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81" r:id="rId3"/>
    <p:sldMasterId id="2147483685" r:id="rId4"/>
    <p:sldMasterId id="2147483698" r:id="rId5"/>
    <p:sldMasterId id="2147483700" r:id="rId6"/>
    <p:sldMasterId id="2147483713" r:id="rId7"/>
  </p:sldMasterIdLst>
  <p:sldIdLst>
    <p:sldId id="256" r:id="rId8"/>
    <p:sldId id="260" r:id="rId9"/>
    <p:sldId id="261" r:id="rId10"/>
    <p:sldId id="262" r:id="rId11"/>
    <p:sldId id="263" r:id="rId12"/>
    <p:sldId id="259" r:id="rId13"/>
    <p:sldId id="257" r:id="rId14"/>
    <p:sldId id="258" r:id="rId15"/>
    <p:sldId id="264" r:id="rId16"/>
    <p:sldId id="265" r:id="rId17"/>
    <p:sldId id="266" r:id="rId18"/>
    <p:sldId id="267" r:id="rId19"/>
  </p:sldIdLst>
  <p:sldSz cx="12192000" cy="6858000"/>
  <p:notesSz cx="6858000" cy="9144000"/>
  <p:defaultTextStyle>
    <a:defPPr>
      <a:defRPr lang="en-US"/>
    </a:defPPr>
    <a:lvl1pPr algn="l" rtl="0" eaLnBrk="0" fontAlgn="base" hangingPunct="0">
      <a:spcBef>
        <a:spcPct val="0"/>
      </a:spcBef>
      <a:spcAft>
        <a:spcPct val="0"/>
      </a:spcAft>
      <a:defRPr sz="900" kern="1200">
        <a:solidFill>
          <a:srgbClr val="666666"/>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452820-9FAE-4470-B04B-41B2805F2AFA}" v="12" dt="2021-12-21T16:10:44.4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1" autoAdjust="0"/>
    <p:restoredTop sz="94660"/>
  </p:normalViewPr>
  <p:slideViewPr>
    <p:cSldViewPr snapToGrid="0">
      <p:cViewPr varScale="1">
        <p:scale>
          <a:sx n="116" d="100"/>
          <a:sy n="116" d="100"/>
        </p:scale>
        <p:origin x="2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es, Patrick D. (MSFC-ED04)" userId="05caf521-d38f-45a1-bb90-299de940d785" providerId="ADAL" clId="{7C452820-9FAE-4470-B04B-41B2805F2AFA}"/>
    <pc:docChg chg="modSld">
      <pc:chgData name="Dees, Patrick D. (MSFC-ED04)" userId="05caf521-d38f-45a1-bb90-299de940d785" providerId="ADAL" clId="{7C452820-9FAE-4470-B04B-41B2805F2AFA}" dt="2021-12-21T16:10:44.492" v="13" actId="1076"/>
      <pc:docMkLst>
        <pc:docMk/>
      </pc:docMkLst>
      <pc:sldChg chg="modSp">
        <pc:chgData name="Dees, Patrick D. (MSFC-ED04)" userId="05caf521-d38f-45a1-bb90-299de940d785" providerId="ADAL" clId="{7C452820-9FAE-4470-B04B-41B2805F2AFA}" dt="2021-12-21T16:10:07.725" v="6"/>
        <pc:sldMkLst>
          <pc:docMk/>
          <pc:sldMk cId="479156160" sldId="257"/>
        </pc:sldMkLst>
        <pc:spChg chg="mod">
          <ac:chgData name="Dees, Patrick D. (MSFC-ED04)" userId="05caf521-d38f-45a1-bb90-299de940d785" providerId="ADAL" clId="{7C452820-9FAE-4470-B04B-41B2805F2AFA}" dt="2021-12-21T16:10:07.725" v="6"/>
          <ac:spMkLst>
            <pc:docMk/>
            <pc:sldMk cId="479156160" sldId="257"/>
            <ac:spMk id="4" creationId="{9D20C9B4-3A0C-4D48-843B-2071D6E1D23B}"/>
          </ac:spMkLst>
        </pc:spChg>
        <pc:spChg chg="mod">
          <ac:chgData name="Dees, Patrick D. (MSFC-ED04)" userId="05caf521-d38f-45a1-bb90-299de940d785" providerId="ADAL" clId="{7C452820-9FAE-4470-B04B-41B2805F2AFA}" dt="2021-12-21T16:10:07.725" v="6"/>
          <ac:spMkLst>
            <pc:docMk/>
            <pc:sldMk cId="479156160" sldId="257"/>
            <ac:spMk id="5" creationId="{96E56475-DE2C-416D-840F-8F96AEED40B0}"/>
          </ac:spMkLst>
        </pc:spChg>
      </pc:sldChg>
      <pc:sldChg chg="modSp">
        <pc:chgData name="Dees, Patrick D. (MSFC-ED04)" userId="05caf521-d38f-45a1-bb90-299de940d785" providerId="ADAL" clId="{7C452820-9FAE-4470-B04B-41B2805F2AFA}" dt="2021-12-21T16:10:14.014" v="7"/>
        <pc:sldMkLst>
          <pc:docMk/>
          <pc:sldMk cId="2623691335" sldId="258"/>
        </pc:sldMkLst>
        <pc:spChg chg="mod">
          <ac:chgData name="Dees, Patrick D. (MSFC-ED04)" userId="05caf521-d38f-45a1-bb90-299de940d785" providerId="ADAL" clId="{7C452820-9FAE-4470-B04B-41B2805F2AFA}" dt="2021-12-21T16:10:14.014" v="7"/>
          <ac:spMkLst>
            <pc:docMk/>
            <pc:sldMk cId="2623691335" sldId="258"/>
            <ac:spMk id="4" creationId="{96D14F0B-EFD6-4679-ACD3-72F7B831582C}"/>
          </ac:spMkLst>
        </pc:spChg>
        <pc:spChg chg="mod">
          <ac:chgData name="Dees, Patrick D. (MSFC-ED04)" userId="05caf521-d38f-45a1-bb90-299de940d785" providerId="ADAL" clId="{7C452820-9FAE-4470-B04B-41B2805F2AFA}" dt="2021-12-21T16:10:14.014" v="7"/>
          <ac:spMkLst>
            <pc:docMk/>
            <pc:sldMk cId="2623691335" sldId="258"/>
            <ac:spMk id="5" creationId="{B397C6C5-5FB3-4ED4-A85C-FC2CE095ADFA}"/>
          </ac:spMkLst>
        </pc:spChg>
      </pc:sldChg>
      <pc:sldChg chg="modSp">
        <pc:chgData name="Dees, Patrick D. (MSFC-ED04)" userId="05caf521-d38f-45a1-bb90-299de940d785" providerId="ADAL" clId="{7C452820-9FAE-4470-B04B-41B2805F2AFA}" dt="2021-12-21T16:10:01.805" v="5"/>
        <pc:sldMkLst>
          <pc:docMk/>
          <pc:sldMk cId="2377356975" sldId="259"/>
        </pc:sldMkLst>
        <pc:spChg chg="mod">
          <ac:chgData name="Dees, Patrick D. (MSFC-ED04)" userId="05caf521-d38f-45a1-bb90-299de940d785" providerId="ADAL" clId="{7C452820-9FAE-4470-B04B-41B2805F2AFA}" dt="2021-12-21T16:10:01.805" v="5"/>
          <ac:spMkLst>
            <pc:docMk/>
            <pc:sldMk cId="2377356975" sldId="259"/>
            <ac:spMk id="4" creationId="{08ADAECD-AF12-456C-B5C5-63294E76582F}"/>
          </ac:spMkLst>
        </pc:spChg>
        <pc:spChg chg="mod">
          <ac:chgData name="Dees, Patrick D. (MSFC-ED04)" userId="05caf521-d38f-45a1-bb90-299de940d785" providerId="ADAL" clId="{7C452820-9FAE-4470-B04B-41B2805F2AFA}" dt="2021-12-21T16:10:01.805" v="5"/>
          <ac:spMkLst>
            <pc:docMk/>
            <pc:sldMk cId="2377356975" sldId="259"/>
            <ac:spMk id="5" creationId="{13533412-B0A8-490F-BE62-C1C56352A3DB}"/>
          </ac:spMkLst>
        </pc:spChg>
      </pc:sldChg>
      <pc:sldChg chg="modSp">
        <pc:chgData name="Dees, Patrick D. (MSFC-ED04)" userId="05caf521-d38f-45a1-bb90-299de940d785" providerId="ADAL" clId="{7C452820-9FAE-4470-B04B-41B2805F2AFA}" dt="2021-12-21T16:09:37.551" v="0"/>
        <pc:sldMkLst>
          <pc:docMk/>
          <pc:sldMk cId="3490362531" sldId="260"/>
        </pc:sldMkLst>
        <pc:spChg chg="mod">
          <ac:chgData name="Dees, Patrick D. (MSFC-ED04)" userId="05caf521-d38f-45a1-bb90-299de940d785" providerId="ADAL" clId="{7C452820-9FAE-4470-B04B-41B2805F2AFA}" dt="2021-12-21T16:09:37.551" v="0"/>
          <ac:spMkLst>
            <pc:docMk/>
            <pc:sldMk cId="3490362531" sldId="260"/>
            <ac:spMk id="4" creationId="{04A6B914-ACDE-4AD6-83A1-CAA97A00D659}"/>
          </ac:spMkLst>
        </pc:spChg>
        <pc:spChg chg="mod">
          <ac:chgData name="Dees, Patrick D. (MSFC-ED04)" userId="05caf521-d38f-45a1-bb90-299de940d785" providerId="ADAL" clId="{7C452820-9FAE-4470-B04B-41B2805F2AFA}" dt="2021-12-21T16:09:37.551" v="0"/>
          <ac:spMkLst>
            <pc:docMk/>
            <pc:sldMk cId="3490362531" sldId="260"/>
            <ac:spMk id="5" creationId="{C0884DEA-BD37-499F-B8AB-80DBD5B697FB}"/>
          </ac:spMkLst>
        </pc:spChg>
      </pc:sldChg>
      <pc:sldChg chg="modSp">
        <pc:chgData name="Dees, Patrick D. (MSFC-ED04)" userId="05caf521-d38f-45a1-bb90-299de940d785" providerId="ADAL" clId="{7C452820-9FAE-4470-B04B-41B2805F2AFA}" dt="2021-12-21T16:09:41.506" v="1"/>
        <pc:sldMkLst>
          <pc:docMk/>
          <pc:sldMk cId="154137253" sldId="261"/>
        </pc:sldMkLst>
        <pc:spChg chg="mod">
          <ac:chgData name="Dees, Patrick D. (MSFC-ED04)" userId="05caf521-d38f-45a1-bb90-299de940d785" providerId="ADAL" clId="{7C452820-9FAE-4470-B04B-41B2805F2AFA}" dt="2021-12-21T16:09:41.506" v="1"/>
          <ac:spMkLst>
            <pc:docMk/>
            <pc:sldMk cId="154137253" sldId="261"/>
            <ac:spMk id="4" creationId="{76970CA6-EAD0-4501-BC37-7CC6586C8925}"/>
          </ac:spMkLst>
        </pc:spChg>
        <pc:spChg chg="mod">
          <ac:chgData name="Dees, Patrick D. (MSFC-ED04)" userId="05caf521-d38f-45a1-bb90-299de940d785" providerId="ADAL" clId="{7C452820-9FAE-4470-B04B-41B2805F2AFA}" dt="2021-12-21T16:09:41.506" v="1"/>
          <ac:spMkLst>
            <pc:docMk/>
            <pc:sldMk cId="154137253" sldId="261"/>
            <ac:spMk id="5" creationId="{807027CD-B3BA-4749-897E-95F0AC135136}"/>
          </ac:spMkLst>
        </pc:spChg>
      </pc:sldChg>
      <pc:sldChg chg="modSp mod">
        <pc:chgData name="Dees, Patrick D. (MSFC-ED04)" userId="05caf521-d38f-45a1-bb90-299de940d785" providerId="ADAL" clId="{7C452820-9FAE-4470-B04B-41B2805F2AFA}" dt="2021-12-21T16:09:50.876" v="3" actId="14100"/>
        <pc:sldMkLst>
          <pc:docMk/>
          <pc:sldMk cId="299077166" sldId="262"/>
        </pc:sldMkLst>
        <pc:spChg chg="mod">
          <ac:chgData name="Dees, Patrick D. (MSFC-ED04)" userId="05caf521-d38f-45a1-bb90-299de940d785" providerId="ADAL" clId="{7C452820-9FAE-4470-B04B-41B2805F2AFA}" dt="2021-12-21T16:09:45.541" v="2"/>
          <ac:spMkLst>
            <pc:docMk/>
            <pc:sldMk cId="299077166" sldId="262"/>
            <ac:spMk id="4" creationId="{9B13C9B3-31EF-42C4-97B3-5C4AC15C93E3}"/>
          </ac:spMkLst>
        </pc:spChg>
        <pc:spChg chg="mod">
          <ac:chgData name="Dees, Patrick D. (MSFC-ED04)" userId="05caf521-d38f-45a1-bb90-299de940d785" providerId="ADAL" clId="{7C452820-9FAE-4470-B04B-41B2805F2AFA}" dt="2021-12-21T16:09:50.876" v="3" actId="14100"/>
          <ac:spMkLst>
            <pc:docMk/>
            <pc:sldMk cId="299077166" sldId="262"/>
            <ac:spMk id="5" creationId="{E4E02C11-CD74-4BA4-A759-B18B3565B84E}"/>
          </ac:spMkLst>
        </pc:spChg>
        <pc:picChg chg="mod">
          <ac:chgData name="Dees, Patrick D. (MSFC-ED04)" userId="05caf521-d38f-45a1-bb90-299de940d785" providerId="ADAL" clId="{7C452820-9FAE-4470-B04B-41B2805F2AFA}" dt="2021-12-21T16:09:45.541" v="2"/>
          <ac:picMkLst>
            <pc:docMk/>
            <pc:sldMk cId="299077166" sldId="262"/>
            <ac:picMk id="9" creationId="{D97637AA-EBF3-49D7-B44E-5B22EAD568C5}"/>
          </ac:picMkLst>
        </pc:picChg>
      </pc:sldChg>
      <pc:sldChg chg="modSp">
        <pc:chgData name="Dees, Patrick D. (MSFC-ED04)" userId="05caf521-d38f-45a1-bb90-299de940d785" providerId="ADAL" clId="{7C452820-9FAE-4470-B04B-41B2805F2AFA}" dt="2021-12-21T16:09:56.280" v="4"/>
        <pc:sldMkLst>
          <pc:docMk/>
          <pc:sldMk cId="1800960630" sldId="263"/>
        </pc:sldMkLst>
        <pc:spChg chg="mod">
          <ac:chgData name="Dees, Patrick D. (MSFC-ED04)" userId="05caf521-d38f-45a1-bb90-299de940d785" providerId="ADAL" clId="{7C452820-9FAE-4470-B04B-41B2805F2AFA}" dt="2021-12-21T16:09:56.280" v="4"/>
          <ac:spMkLst>
            <pc:docMk/>
            <pc:sldMk cId="1800960630" sldId="263"/>
            <ac:spMk id="5" creationId="{B9A6E48F-CAEA-438F-95E6-6147D1817DA4}"/>
          </ac:spMkLst>
        </pc:spChg>
        <pc:spChg chg="mod">
          <ac:chgData name="Dees, Patrick D. (MSFC-ED04)" userId="05caf521-d38f-45a1-bb90-299de940d785" providerId="ADAL" clId="{7C452820-9FAE-4470-B04B-41B2805F2AFA}" dt="2021-12-21T16:09:56.280" v="4"/>
          <ac:spMkLst>
            <pc:docMk/>
            <pc:sldMk cId="1800960630" sldId="263"/>
            <ac:spMk id="7" creationId="{F2DD5037-10BF-426A-9E61-84E741160DBD}"/>
          </ac:spMkLst>
        </pc:spChg>
        <pc:spChg chg="mod">
          <ac:chgData name="Dees, Patrick D. (MSFC-ED04)" userId="05caf521-d38f-45a1-bb90-299de940d785" providerId="ADAL" clId="{7C452820-9FAE-4470-B04B-41B2805F2AFA}" dt="2021-12-21T16:09:56.280" v="4"/>
          <ac:spMkLst>
            <pc:docMk/>
            <pc:sldMk cId="1800960630" sldId="263"/>
            <ac:spMk id="10" creationId="{691F6C79-E960-4ABD-951A-030D05D26820}"/>
          </ac:spMkLst>
        </pc:spChg>
      </pc:sldChg>
      <pc:sldChg chg="modSp">
        <pc:chgData name="Dees, Patrick D. (MSFC-ED04)" userId="05caf521-d38f-45a1-bb90-299de940d785" providerId="ADAL" clId="{7C452820-9FAE-4470-B04B-41B2805F2AFA}" dt="2021-12-21T16:10:18.702" v="8"/>
        <pc:sldMkLst>
          <pc:docMk/>
          <pc:sldMk cId="3660974872" sldId="264"/>
        </pc:sldMkLst>
        <pc:spChg chg="mod">
          <ac:chgData name="Dees, Patrick D. (MSFC-ED04)" userId="05caf521-d38f-45a1-bb90-299de940d785" providerId="ADAL" clId="{7C452820-9FAE-4470-B04B-41B2805F2AFA}" dt="2021-12-21T16:10:18.702" v="8"/>
          <ac:spMkLst>
            <pc:docMk/>
            <pc:sldMk cId="3660974872" sldId="264"/>
            <ac:spMk id="4" creationId="{6A417C7A-AA20-4A41-9384-C554824B1CC4}"/>
          </ac:spMkLst>
        </pc:spChg>
        <pc:spChg chg="mod">
          <ac:chgData name="Dees, Patrick D. (MSFC-ED04)" userId="05caf521-d38f-45a1-bb90-299de940d785" providerId="ADAL" clId="{7C452820-9FAE-4470-B04B-41B2805F2AFA}" dt="2021-12-21T16:10:18.702" v="8"/>
          <ac:spMkLst>
            <pc:docMk/>
            <pc:sldMk cId="3660974872" sldId="264"/>
            <ac:spMk id="5" creationId="{BD625AE1-DB21-4245-A4CD-EAB957E689E0}"/>
          </ac:spMkLst>
        </pc:spChg>
        <pc:picChg chg="mod">
          <ac:chgData name="Dees, Patrick D. (MSFC-ED04)" userId="05caf521-d38f-45a1-bb90-299de940d785" providerId="ADAL" clId="{7C452820-9FAE-4470-B04B-41B2805F2AFA}" dt="2021-12-21T16:10:18.702" v="8"/>
          <ac:picMkLst>
            <pc:docMk/>
            <pc:sldMk cId="3660974872" sldId="264"/>
            <ac:picMk id="5122" creationId="{FD9E56D1-5D5D-49B7-B5E6-63DDB174F4AB}"/>
          </ac:picMkLst>
        </pc:picChg>
      </pc:sldChg>
      <pc:sldChg chg="modSp">
        <pc:chgData name="Dees, Patrick D. (MSFC-ED04)" userId="05caf521-d38f-45a1-bb90-299de940d785" providerId="ADAL" clId="{7C452820-9FAE-4470-B04B-41B2805F2AFA}" dt="2021-12-21T16:10:22.504" v="9"/>
        <pc:sldMkLst>
          <pc:docMk/>
          <pc:sldMk cId="1839907572" sldId="265"/>
        </pc:sldMkLst>
        <pc:spChg chg="mod">
          <ac:chgData name="Dees, Patrick D. (MSFC-ED04)" userId="05caf521-d38f-45a1-bb90-299de940d785" providerId="ADAL" clId="{7C452820-9FAE-4470-B04B-41B2805F2AFA}" dt="2021-12-21T16:10:22.504" v="9"/>
          <ac:spMkLst>
            <pc:docMk/>
            <pc:sldMk cId="1839907572" sldId="265"/>
            <ac:spMk id="4" creationId="{6A417C7A-AA20-4A41-9384-C554824B1CC4}"/>
          </ac:spMkLst>
        </pc:spChg>
        <pc:spChg chg="mod">
          <ac:chgData name="Dees, Patrick D. (MSFC-ED04)" userId="05caf521-d38f-45a1-bb90-299de940d785" providerId="ADAL" clId="{7C452820-9FAE-4470-B04B-41B2805F2AFA}" dt="2021-12-21T16:10:22.504" v="9"/>
          <ac:spMkLst>
            <pc:docMk/>
            <pc:sldMk cId="1839907572" sldId="265"/>
            <ac:spMk id="5" creationId="{BD625AE1-DB21-4245-A4CD-EAB957E689E0}"/>
          </ac:spMkLst>
        </pc:spChg>
        <pc:picChg chg="mod">
          <ac:chgData name="Dees, Patrick D. (MSFC-ED04)" userId="05caf521-d38f-45a1-bb90-299de940d785" providerId="ADAL" clId="{7C452820-9FAE-4470-B04B-41B2805F2AFA}" dt="2021-12-21T16:10:22.504" v="9"/>
          <ac:picMkLst>
            <pc:docMk/>
            <pc:sldMk cId="1839907572" sldId="265"/>
            <ac:picMk id="6" creationId="{F67C0F6A-FF42-4D76-B963-C909AB195D75}"/>
          </ac:picMkLst>
        </pc:picChg>
      </pc:sldChg>
      <pc:sldChg chg="modSp mod">
        <pc:chgData name="Dees, Patrick D. (MSFC-ED04)" userId="05caf521-d38f-45a1-bb90-299de940d785" providerId="ADAL" clId="{7C452820-9FAE-4470-B04B-41B2805F2AFA}" dt="2021-12-21T16:10:33.863" v="11" actId="20577"/>
        <pc:sldMkLst>
          <pc:docMk/>
          <pc:sldMk cId="2045513276" sldId="266"/>
        </pc:sldMkLst>
        <pc:spChg chg="mod">
          <ac:chgData name="Dees, Patrick D. (MSFC-ED04)" userId="05caf521-d38f-45a1-bb90-299de940d785" providerId="ADAL" clId="{7C452820-9FAE-4470-B04B-41B2805F2AFA}" dt="2021-12-21T16:10:33.863" v="11" actId="20577"/>
          <ac:spMkLst>
            <pc:docMk/>
            <pc:sldMk cId="2045513276" sldId="266"/>
            <ac:spMk id="2" creationId="{5DC4A41D-3B0A-4DCA-9FA4-A7410EB60B83}"/>
          </ac:spMkLst>
        </pc:spChg>
        <pc:spChg chg="mod">
          <ac:chgData name="Dees, Patrick D. (MSFC-ED04)" userId="05caf521-d38f-45a1-bb90-299de940d785" providerId="ADAL" clId="{7C452820-9FAE-4470-B04B-41B2805F2AFA}" dt="2021-12-21T16:10:28.796" v="10"/>
          <ac:spMkLst>
            <pc:docMk/>
            <pc:sldMk cId="2045513276" sldId="266"/>
            <ac:spMk id="4" creationId="{D237D940-1687-43FC-9DA7-F7FAA33A6510}"/>
          </ac:spMkLst>
        </pc:spChg>
        <pc:picChg chg="mod">
          <ac:chgData name="Dees, Patrick D. (MSFC-ED04)" userId="05caf521-d38f-45a1-bb90-299de940d785" providerId="ADAL" clId="{7C452820-9FAE-4470-B04B-41B2805F2AFA}" dt="2021-12-21T16:10:28.796" v="10"/>
          <ac:picMkLst>
            <pc:docMk/>
            <pc:sldMk cId="2045513276" sldId="266"/>
            <ac:picMk id="6148" creationId="{D087CBC4-439A-44B6-892F-CF566017929A}"/>
          </ac:picMkLst>
        </pc:picChg>
      </pc:sldChg>
      <pc:sldChg chg="modSp">
        <pc:chgData name="Dees, Patrick D. (MSFC-ED04)" userId="05caf521-d38f-45a1-bb90-299de940d785" providerId="ADAL" clId="{7C452820-9FAE-4470-B04B-41B2805F2AFA}" dt="2021-12-21T16:10:44.492" v="13" actId="1076"/>
        <pc:sldMkLst>
          <pc:docMk/>
          <pc:sldMk cId="4263057016" sldId="267"/>
        </pc:sldMkLst>
        <pc:spChg chg="mod">
          <ac:chgData name="Dees, Patrick D. (MSFC-ED04)" userId="05caf521-d38f-45a1-bb90-299de940d785" providerId="ADAL" clId="{7C452820-9FAE-4470-B04B-41B2805F2AFA}" dt="2021-12-21T16:10:40.920" v="12"/>
          <ac:spMkLst>
            <pc:docMk/>
            <pc:sldMk cId="4263057016" sldId="267"/>
            <ac:spMk id="2" creationId="{5DC4A41D-3B0A-4DCA-9FA4-A7410EB60B83}"/>
          </ac:spMkLst>
        </pc:spChg>
        <pc:spChg chg="mod">
          <ac:chgData name="Dees, Patrick D. (MSFC-ED04)" userId="05caf521-d38f-45a1-bb90-299de940d785" providerId="ADAL" clId="{7C452820-9FAE-4470-B04B-41B2805F2AFA}" dt="2021-12-21T16:10:40.920" v="12"/>
          <ac:spMkLst>
            <pc:docMk/>
            <pc:sldMk cId="4263057016" sldId="267"/>
            <ac:spMk id="4" creationId="{D237D940-1687-43FC-9DA7-F7FAA33A6510}"/>
          </ac:spMkLst>
        </pc:spChg>
        <pc:picChg chg="mod">
          <ac:chgData name="Dees, Patrick D. (MSFC-ED04)" userId="05caf521-d38f-45a1-bb90-299de940d785" providerId="ADAL" clId="{7C452820-9FAE-4470-B04B-41B2805F2AFA}" dt="2021-12-21T16:10:44.492" v="13" actId="1076"/>
          <ac:picMkLst>
            <pc:docMk/>
            <pc:sldMk cId="4263057016" sldId="267"/>
            <ac:picMk id="6148" creationId="{D087CBC4-439A-44B6-892F-CF566017929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623905" y="2086197"/>
            <a:ext cx="8800497" cy="744882"/>
          </a:xfrm>
        </p:spPr>
        <p:txBody>
          <a:bodyPr>
            <a:normAutofit/>
          </a:bodyPr>
          <a:lstStyle>
            <a:lvl1pPr>
              <a:defRPr sz="3883"/>
            </a:lvl1pPr>
          </a:lstStyle>
          <a:p>
            <a:r>
              <a:rPr lang="en-US"/>
              <a:t>Click to edit Master title style</a:t>
            </a:r>
            <a:endParaRPr lang="en-US" dirty="0"/>
          </a:p>
        </p:txBody>
      </p:sp>
      <p:sp>
        <p:nvSpPr>
          <p:cNvPr id="4" name="Text Placeholder 3"/>
          <p:cNvSpPr>
            <a:spLocks noGrp="1"/>
          </p:cNvSpPr>
          <p:nvPr>
            <p:ph type="body" sz="quarter" idx="10"/>
          </p:nvPr>
        </p:nvSpPr>
        <p:spPr>
          <a:xfrm>
            <a:off x="1623906" y="2972702"/>
            <a:ext cx="4724016" cy="1185022"/>
          </a:xfrm>
          <a:prstGeom prst="rect">
            <a:avLst/>
          </a:prstGeo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429778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3452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ITAR Warning">
    <p:spTree>
      <p:nvGrpSpPr>
        <p:cNvPr id="1" name=""/>
        <p:cNvGrpSpPr/>
        <p:nvPr/>
      </p:nvGrpSpPr>
      <p:grpSpPr>
        <a:xfrm>
          <a:off x="0" y="0"/>
          <a:ext cx="0" cy="0"/>
          <a:chOff x="0" y="0"/>
          <a:chExt cx="0" cy="0"/>
        </a:xfrm>
      </p:grpSpPr>
      <p:sp>
        <p:nvSpPr>
          <p:cNvPr id="4" name="Text Box 7"/>
          <p:cNvSpPr txBox="1">
            <a:spLocks noChangeArrowheads="1"/>
          </p:cNvSpPr>
          <p:nvPr/>
        </p:nvSpPr>
        <p:spPr bwMode="auto">
          <a:xfrm>
            <a:off x="565728" y="4178046"/>
            <a:ext cx="9779000" cy="1394079"/>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r>
              <a:rPr lang="en-US" sz="1235" b="1" kern="1200" baseline="0" dirty="0">
                <a:solidFill>
                  <a:schemeClr val="tx1"/>
                </a:solidFill>
                <a:latin typeface="55 Helvetica Roman" pitchFamily="1" charset="0"/>
                <a:ea typeface="+mn-ea"/>
                <a:cs typeface="+mn-cs"/>
              </a:rPr>
              <a:t>EXPORT WARNING: Portions of this presentation may contain export controlled technical data within the definition of the </a:t>
            </a:r>
            <a:r>
              <a:rPr lang="en-US" sz="1235" b="1" i="1" kern="1200" baseline="0" dirty="0">
                <a:solidFill>
                  <a:schemeClr val="tx1"/>
                </a:solidFill>
                <a:latin typeface="55 Helvetica Roman" pitchFamily="1" charset="0"/>
                <a:ea typeface="+mn-ea"/>
                <a:cs typeface="+mn-cs"/>
              </a:rPr>
              <a:t>International Traffic in Arms Regulations (ITAR) </a:t>
            </a:r>
            <a:r>
              <a:rPr lang="en-US" sz="1235" b="0" i="1" kern="1200" baseline="0" dirty="0">
                <a:solidFill>
                  <a:schemeClr val="tx1"/>
                </a:solidFill>
                <a:latin typeface="55 Helvetica Roman" pitchFamily="1" charset="0"/>
                <a:ea typeface="+mn-ea"/>
                <a:cs typeface="+mn-cs"/>
              </a:rPr>
              <a:t>and</a:t>
            </a:r>
            <a:r>
              <a:rPr lang="en-US" sz="1235" b="1" i="1" kern="1200" baseline="0" dirty="0">
                <a:solidFill>
                  <a:schemeClr val="tx1"/>
                </a:solidFill>
                <a:latin typeface="55 Helvetica Roman" pitchFamily="1" charset="0"/>
                <a:ea typeface="+mn-ea"/>
                <a:cs typeface="+mn-cs"/>
              </a:rPr>
              <a:t> </a:t>
            </a:r>
            <a:r>
              <a:rPr lang="en-US" sz="1235" kern="1200" baseline="0" dirty="0">
                <a:solidFill>
                  <a:schemeClr val="tx1"/>
                </a:solidFill>
                <a:latin typeface="55 Helvetica Roman" pitchFamily="1" charset="0"/>
                <a:ea typeface="+mn-ea"/>
                <a:cs typeface="+mn-cs"/>
              </a:rPr>
              <a:t>therefore subject to the export control laws of the US Government.   Transfer of this data by any means to foreign persons or their representatives, whether in the US or abroad, without a validated export authorization or approval from the US Department of State, is prohibited. Violations of ITAR are subject to fines, imprisonment, or both, under Title 22, United States Code (U.S.C.), Section 2778, Control of Exports and Imports and title 50 U.S.C., Appendix 2410, Violations.</a:t>
            </a:r>
          </a:p>
          <a:p>
            <a:endParaRPr lang="en-US" sz="1235" b="1" kern="1200" baseline="0" dirty="0">
              <a:solidFill>
                <a:schemeClr val="tx1"/>
              </a:solidFill>
              <a:latin typeface="55 Helvetica Roman" pitchFamily="1" charset="0"/>
              <a:ea typeface="+mn-ea"/>
              <a:cs typeface="+mn-cs"/>
            </a:endParaRPr>
          </a:p>
          <a:p>
            <a:r>
              <a:rPr lang="en-US" sz="1059" b="1" kern="1200" baseline="0" dirty="0">
                <a:solidFill>
                  <a:schemeClr val="tx1"/>
                </a:solidFill>
                <a:latin typeface="55 Helvetica Roman" pitchFamily="1" charset="0"/>
                <a:ea typeface="+mn-ea"/>
                <a:cs typeface="+mn-cs"/>
              </a:rPr>
              <a:t>DESTRUCTION NOTICE: When this document is no longer required, destroy by any method that will prevent reconstruction of the information.</a:t>
            </a:r>
            <a:endParaRPr lang="en-US" sz="1059" b="1" dirty="0">
              <a:solidFill>
                <a:schemeClr val="tx1"/>
              </a:solidFill>
              <a:latin typeface="Arial" charset="0"/>
            </a:endParaRPr>
          </a:p>
        </p:txBody>
      </p:sp>
      <p:sp>
        <p:nvSpPr>
          <p:cNvPr id="3" name="Text Placeholder 2"/>
          <p:cNvSpPr>
            <a:spLocks noGrp="1"/>
          </p:cNvSpPr>
          <p:nvPr>
            <p:ph type="body" sz="quarter" idx="10"/>
          </p:nvPr>
        </p:nvSpPr>
        <p:spPr>
          <a:xfrm>
            <a:off x="565727" y="1846662"/>
            <a:ext cx="8037561" cy="1032341"/>
          </a:xfrm>
        </p:spPr>
        <p:txBody>
          <a:bodyPr/>
          <a:lstStyle/>
          <a:p>
            <a:pPr lvl="0"/>
            <a:r>
              <a:rPr lang="en-US"/>
              <a:t>Click to edit Master text styles</a:t>
            </a:r>
          </a:p>
        </p:txBody>
      </p:sp>
      <p:sp>
        <p:nvSpPr>
          <p:cNvPr id="6" name="Text Placeholder 5"/>
          <p:cNvSpPr>
            <a:spLocks noGrp="1"/>
          </p:cNvSpPr>
          <p:nvPr>
            <p:ph type="body" sz="quarter" idx="11"/>
          </p:nvPr>
        </p:nvSpPr>
        <p:spPr>
          <a:xfrm>
            <a:off x="565728" y="2819681"/>
            <a:ext cx="8072198" cy="683559"/>
          </a:xfrm>
        </p:spPr>
        <p:txBody>
          <a:bodyPr/>
          <a:lstStyle/>
          <a:p>
            <a:pPr lvl="0"/>
            <a:r>
              <a:rPr lang="en-US"/>
              <a:t>Click to edit Master text styles</a:t>
            </a:r>
          </a:p>
        </p:txBody>
      </p:sp>
    </p:spTree>
    <p:extLst>
      <p:ext uri="{BB962C8B-B14F-4D97-AF65-F5344CB8AC3E}">
        <p14:creationId xmlns:p14="http://schemas.microsoft.com/office/powerpoint/2010/main" val="897326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980" y="3352183"/>
            <a:ext cx="10362045" cy="1362916"/>
          </a:xfrm>
        </p:spPr>
        <p:txBody>
          <a:bodyPr anchor="t"/>
          <a:lstStyle>
            <a:lvl1pPr algn="l">
              <a:defRPr sz="257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4980" y="4718340"/>
            <a:ext cx="10362045" cy="1500187"/>
          </a:xfrm>
        </p:spPr>
        <p:txBody>
          <a:bodyPr anchor="t"/>
          <a:lstStyle>
            <a:lvl1pPr marL="0" indent="0">
              <a:buNone/>
              <a:defRPr sz="1285">
                <a:solidFill>
                  <a:schemeClr val="bg1">
                    <a:lumMod val="50000"/>
                  </a:schemeClr>
                </a:solidFill>
              </a:defRPr>
            </a:lvl1pPr>
            <a:lvl2pPr marL="293679" indent="0">
              <a:buNone/>
              <a:defRPr sz="1156"/>
            </a:lvl2pPr>
            <a:lvl3pPr marL="587358" indent="0">
              <a:buNone/>
              <a:defRPr sz="1028"/>
            </a:lvl3pPr>
            <a:lvl4pPr marL="881038" indent="0">
              <a:buNone/>
              <a:defRPr sz="899"/>
            </a:lvl4pPr>
            <a:lvl5pPr marL="1174717" indent="0">
              <a:buNone/>
              <a:defRPr sz="899"/>
            </a:lvl5pPr>
            <a:lvl6pPr marL="1468397" indent="0">
              <a:buNone/>
              <a:defRPr sz="899"/>
            </a:lvl6pPr>
            <a:lvl7pPr marL="1762075" indent="0">
              <a:buNone/>
              <a:defRPr sz="899"/>
            </a:lvl7pPr>
            <a:lvl8pPr marL="2055755" indent="0">
              <a:buNone/>
              <a:defRPr sz="899"/>
            </a:lvl8pPr>
            <a:lvl9pPr marL="2349434" indent="0">
              <a:buNone/>
              <a:defRPr sz="899"/>
            </a:lvl9pPr>
          </a:lstStyle>
          <a:p>
            <a:pPr lvl="0"/>
            <a:r>
              <a:rPr lang="en-US"/>
              <a:t>Click to edit Master text styles</a:t>
            </a:r>
          </a:p>
        </p:txBody>
      </p:sp>
    </p:spTree>
    <p:extLst>
      <p:ext uri="{BB962C8B-B14F-4D97-AF65-F5344CB8AC3E}">
        <p14:creationId xmlns:p14="http://schemas.microsoft.com/office/powerpoint/2010/main" val="2166181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5AD63-1B1A-4A92-9AB8-0EA08B9A2B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F6D82F-A034-4FAF-8353-03F96B8869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D1CA4D-EAEA-4F9D-B661-6F13133CEA3D}"/>
              </a:ext>
            </a:extLst>
          </p:cNvPr>
          <p:cNvSpPr>
            <a:spLocks noGrp="1"/>
          </p:cNvSpPr>
          <p:nvPr>
            <p:ph type="dt" sz="half" idx="10"/>
          </p:nvPr>
        </p:nvSpPr>
        <p:spPr/>
        <p:txBody>
          <a:bodyPr/>
          <a:lstStyle/>
          <a:p>
            <a:fld id="{C197A1C3-8E6E-4EF9-95C9-3651305BCDB2}" type="datetimeFigureOut">
              <a:rPr lang="en-US" smtClean="0"/>
              <a:t>12/21/2021</a:t>
            </a:fld>
            <a:endParaRPr lang="en-US"/>
          </a:p>
        </p:txBody>
      </p:sp>
      <p:sp>
        <p:nvSpPr>
          <p:cNvPr id="5" name="Footer Placeholder 4">
            <a:extLst>
              <a:ext uri="{FF2B5EF4-FFF2-40B4-BE49-F238E27FC236}">
                <a16:creationId xmlns:a16="http://schemas.microsoft.com/office/drawing/2014/main" id="{C01B87E0-B1AA-481A-AFB9-D921C3A97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454C4B-4070-4757-93D7-7D054C3B0BF0}"/>
              </a:ext>
            </a:extLst>
          </p:cNvPr>
          <p:cNvSpPr>
            <a:spLocks noGrp="1"/>
          </p:cNvSpPr>
          <p:nvPr>
            <p:ph type="sldNum" sz="quarter" idx="12"/>
          </p:nvPr>
        </p:nvSpPr>
        <p:spPr/>
        <p:txBody>
          <a:bodyPr/>
          <a:lstStyle/>
          <a:p>
            <a:fld id="{6AA507A0-39BE-4BA9-A73A-4EC5897868BC}" type="slidenum">
              <a:rPr lang="en-US" smtClean="0"/>
              <a:t>‹#›</a:t>
            </a:fld>
            <a:endParaRPr lang="en-US"/>
          </a:p>
        </p:txBody>
      </p:sp>
    </p:spTree>
    <p:extLst>
      <p:ext uri="{BB962C8B-B14F-4D97-AF65-F5344CB8AC3E}">
        <p14:creationId xmlns:p14="http://schemas.microsoft.com/office/powerpoint/2010/main" val="2747146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603401" y="1344558"/>
            <a:ext cx="11083636"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84779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33834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979" y="3352183"/>
            <a:ext cx="10362045" cy="1362916"/>
          </a:xfrm>
        </p:spPr>
        <p:txBody>
          <a:bodyPr anchor="t"/>
          <a:lstStyle>
            <a:lvl1pPr algn="l">
              <a:defRPr sz="3530" b="1"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4979" y="4718340"/>
            <a:ext cx="10362045" cy="1500187"/>
          </a:xfrm>
        </p:spPr>
        <p:txBody>
          <a:bodyPr anchor="t"/>
          <a:lstStyle>
            <a:lvl1pPr marL="0" indent="0">
              <a:buNone/>
              <a:defRPr sz="1765">
                <a:solidFill>
                  <a:schemeClr val="bg1">
                    <a:lumMod val="50000"/>
                  </a:schemeClr>
                </a:solidFill>
              </a:defRPr>
            </a:lvl1pPr>
            <a:lvl2pPr marL="403433" indent="0">
              <a:buNone/>
              <a:defRPr sz="1588"/>
            </a:lvl2pPr>
            <a:lvl3pPr marL="806867" indent="0">
              <a:buNone/>
              <a:defRPr sz="1412"/>
            </a:lvl3pPr>
            <a:lvl4pPr marL="1210300" indent="0">
              <a:buNone/>
              <a:defRPr sz="1235"/>
            </a:lvl4pPr>
            <a:lvl5pPr marL="1613733" indent="0">
              <a:buNone/>
              <a:defRPr sz="1235"/>
            </a:lvl5pPr>
            <a:lvl6pPr marL="2017166" indent="0">
              <a:buNone/>
              <a:defRPr sz="1235"/>
            </a:lvl6pPr>
            <a:lvl7pPr marL="2420600" indent="0">
              <a:buNone/>
              <a:defRPr sz="1235"/>
            </a:lvl7pPr>
            <a:lvl8pPr marL="2824033" indent="0">
              <a:buNone/>
              <a:defRPr sz="1235"/>
            </a:lvl8pPr>
            <a:lvl9pPr marL="3227466" indent="0">
              <a:buNone/>
              <a:defRPr sz="1235"/>
            </a:lvl9pPr>
          </a:lstStyle>
          <a:p>
            <a:pPr lvl="0"/>
            <a:r>
              <a:rPr lang="en-US"/>
              <a:t>Click to edit Master text styles</a:t>
            </a:r>
          </a:p>
        </p:txBody>
      </p:sp>
    </p:spTree>
    <p:extLst>
      <p:ext uri="{BB962C8B-B14F-4D97-AF65-F5344CB8AC3E}">
        <p14:creationId xmlns:p14="http://schemas.microsoft.com/office/powerpoint/2010/main" val="2086528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984"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8393"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707749" y="80626"/>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4228923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609984"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userDrawn="1"/>
        </p:nvCxnSpPr>
        <p:spPr bwMode="auto">
          <a:xfrm flipV="1">
            <a:off x="6202947" y="1277379"/>
            <a:ext cx="0" cy="5123329"/>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18900000" algn="bl" rotWithShape="0">
              <a:prstClr val="black">
                <a:alpha val="40000"/>
              </a:prstClr>
            </a:outerShdw>
          </a:effectLst>
        </p:spPr>
      </p:cxnSp>
      <p:sp>
        <p:nvSpPr>
          <p:cNvPr id="3" name="Content Placeholder 2"/>
          <p:cNvSpPr>
            <a:spLocks noGrp="1"/>
          </p:cNvSpPr>
          <p:nvPr>
            <p:ph sz="half" idx="1"/>
          </p:nvPr>
        </p:nvSpPr>
        <p:spPr>
          <a:xfrm>
            <a:off x="609984"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684658" y="114244"/>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6" name="Content Placeholder 2"/>
          <p:cNvSpPr>
            <a:spLocks noGrp="1"/>
          </p:cNvSpPr>
          <p:nvPr>
            <p:ph sz="half" idx="11"/>
          </p:nvPr>
        </p:nvSpPr>
        <p:spPr>
          <a:xfrm>
            <a:off x="6239306"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2"/>
          </p:nvPr>
        </p:nvSpPr>
        <p:spPr>
          <a:xfrm>
            <a:off x="6239306"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userDrawn="1"/>
        </p:nvCxnSpPr>
        <p:spPr bwMode="auto">
          <a:xfrm flipV="1">
            <a:off x="0" y="3843029"/>
            <a:ext cx="12192000" cy="0"/>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8100000" algn="tr" rotWithShape="0">
              <a:prstClr val="black">
                <a:alpha val="40000"/>
              </a:prstClr>
            </a:outerShdw>
          </a:effectLst>
        </p:spPr>
      </p:cxnSp>
    </p:spTree>
    <p:extLst>
      <p:ext uri="{BB962C8B-B14F-4D97-AF65-F5344CB8AC3E}">
        <p14:creationId xmlns:p14="http://schemas.microsoft.com/office/powerpoint/2010/main" val="3065109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986"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4" name="Content Placeholder 3"/>
          <p:cNvSpPr>
            <a:spLocks noGrp="1"/>
          </p:cNvSpPr>
          <p:nvPr>
            <p:ph sz="half" idx="2"/>
          </p:nvPr>
        </p:nvSpPr>
        <p:spPr>
          <a:xfrm>
            <a:off x="609986" y="1984254"/>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4137"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6" name="Content Placeholder 5"/>
          <p:cNvSpPr>
            <a:spLocks noGrp="1"/>
          </p:cNvSpPr>
          <p:nvPr>
            <p:ph sz="quarter" idx="4"/>
          </p:nvPr>
        </p:nvSpPr>
        <p:spPr>
          <a:xfrm>
            <a:off x="6194137" y="1984253"/>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2"/>
          <p:cNvSpPr>
            <a:spLocks noGrp="1" noChangeArrowheads="1"/>
          </p:cNvSpPr>
          <p:nvPr>
            <p:ph type="title"/>
          </p:nvPr>
        </p:nvSpPr>
        <p:spPr bwMode="auto">
          <a:xfrm>
            <a:off x="1650022" y="63817"/>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2916749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2043190" y="79956"/>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83662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8190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4813543" y="1348901"/>
            <a:ext cx="6871855"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986" y="1348900"/>
            <a:ext cx="4010121" cy="1048871"/>
          </a:xfrm>
        </p:spPr>
        <p:txBody>
          <a:bodyPr anchor="b"/>
          <a:lstStyle>
            <a:lvl1pPr algn="l">
              <a:defRPr sz="1765" b="1"/>
            </a:lvl1pPr>
          </a:lstStyle>
          <a:p>
            <a:r>
              <a:rPr lang="en-US"/>
              <a:t>Click to edit Master title style</a:t>
            </a:r>
            <a:endParaRPr lang="en-US" dirty="0"/>
          </a:p>
        </p:txBody>
      </p:sp>
      <p:sp>
        <p:nvSpPr>
          <p:cNvPr id="4" name="Text Placeholder 3"/>
          <p:cNvSpPr>
            <a:spLocks noGrp="1"/>
          </p:cNvSpPr>
          <p:nvPr>
            <p:ph type="body" sz="half" idx="2"/>
          </p:nvPr>
        </p:nvSpPr>
        <p:spPr>
          <a:xfrm>
            <a:off x="609986" y="2399239"/>
            <a:ext cx="4010121" cy="3953435"/>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303262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910" y="1535794"/>
            <a:ext cx="7315970" cy="4338447"/>
          </a:xfrm>
        </p:spPr>
        <p:txBody>
          <a:bodyPr/>
          <a:lstStyle>
            <a:lvl1pPr marL="0" indent="0">
              <a:buNone/>
              <a:defRPr sz="2824"/>
            </a:lvl1pPr>
            <a:lvl2pPr marL="403433" indent="0">
              <a:buNone/>
              <a:defRPr sz="2471"/>
            </a:lvl2pPr>
            <a:lvl3pPr marL="806867" indent="0">
              <a:buNone/>
              <a:defRPr sz="2118"/>
            </a:lvl3pPr>
            <a:lvl4pPr marL="1210300" indent="0">
              <a:buNone/>
              <a:defRPr sz="1765"/>
            </a:lvl4pPr>
            <a:lvl5pPr marL="1613733" indent="0">
              <a:buNone/>
              <a:defRPr sz="1765"/>
            </a:lvl5pPr>
            <a:lvl6pPr marL="2017166" indent="0">
              <a:buNone/>
              <a:defRPr sz="1765"/>
            </a:lvl6pPr>
            <a:lvl7pPr marL="2420600" indent="0">
              <a:buNone/>
              <a:defRPr sz="1765"/>
            </a:lvl7pPr>
            <a:lvl8pPr marL="2824033" indent="0">
              <a:buNone/>
              <a:defRPr sz="1765"/>
            </a:lvl8pPr>
            <a:lvl9pPr marL="3227466" indent="0">
              <a:buNone/>
              <a:defRPr sz="1765"/>
            </a:lvl9pPr>
          </a:lstStyle>
          <a:p>
            <a:r>
              <a:rPr lang="en-US"/>
              <a:t>Click icon to add picture</a:t>
            </a:r>
            <a:endParaRPr lang="en-US" dirty="0"/>
          </a:p>
        </p:txBody>
      </p:sp>
      <p:sp>
        <p:nvSpPr>
          <p:cNvPr id="4" name="Text Placeholder 3"/>
          <p:cNvSpPr>
            <a:spLocks noGrp="1"/>
          </p:cNvSpPr>
          <p:nvPr>
            <p:ph type="body" sz="half" idx="2"/>
          </p:nvPr>
        </p:nvSpPr>
        <p:spPr>
          <a:xfrm>
            <a:off x="2389910" y="5877188"/>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
        <p:nvSpPr>
          <p:cNvPr id="9" name="Title 1"/>
          <p:cNvSpPr>
            <a:spLocks noGrp="1"/>
          </p:cNvSpPr>
          <p:nvPr>
            <p:ph type="title"/>
          </p:nvPr>
        </p:nvSpPr>
        <p:spPr>
          <a:xfrm>
            <a:off x="1569204" y="89031"/>
            <a:ext cx="8201891" cy="837640"/>
          </a:xfrm>
        </p:spPr>
        <p:txBody>
          <a:bodyPr/>
          <a:lstStyle/>
          <a:p>
            <a:r>
              <a:rPr lang="en-US"/>
              <a:t>Click to edit Master title style</a:t>
            </a:r>
            <a:endParaRPr lang="en-US" dirty="0"/>
          </a:p>
        </p:txBody>
      </p:sp>
    </p:spTree>
    <p:extLst>
      <p:ext uri="{BB962C8B-B14F-4D97-AF65-F5344CB8AC3E}">
        <p14:creationId xmlns:p14="http://schemas.microsoft.com/office/powerpoint/2010/main" val="4046369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with Caption">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p>
        </p:txBody>
      </p:sp>
      <p:sp>
        <p:nvSpPr>
          <p:cNvPr id="9" name="Table Placeholder 7"/>
          <p:cNvSpPr>
            <a:spLocks noGrp="1"/>
          </p:cNvSpPr>
          <p:nvPr>
            <p:ph type="tbl" sz="quarter" idx="12"/>
          </p:nvPr>
        </p:nvSpPr>
        <p:spPr>
          <a:xfrm>
            <a:off x="2389909" y="1960440"/>
            <a:ext cx="7315200" cy="4333531"/>
          </a:xfrm>
          <a:ln>
            <a:noFill/>
          </a:ln>
        </p:spPr>
        <p:txBody>
          <a:bodyPr/>
          <a:lstStyle>
            <a:lvl1pPr>
              <a:buFont typeface="Arial" pitchFamily="34" charset="0"/>
              <a:buNone/>
              <a:defRPr/>
            </a:lvl1pPr>
          </a:lstStyle>
          <a:p>
            <a:r>
              <a:rPr lang="en-US"/>
              <a:t>Click icon to add table</a:t>
            </a:r>
            <a:endParaRPr lang="en-US" dirty="0"/>
          </a:p>
        </p:txBody>
      </p:sp>
      <p:sp>
        <p:nvSpPr>
          <p:cNvPr id="10" name="Text Placeholder 3"/>
          <p:cNvSpPr>
            <a:spLocks noGrp="1"/>
          </p:cNvSpPr>
          <p:nvPr>
            <p:ph type="body" sz="half" idx="2"/>
          </p:nvPr>
        </p:nvSpPr>
        <p:spPr>
          <a:xfrm>
            <a:off x="2389910" y="1535552"/>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6555782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986" y="1342667"/>
            <a:ext cx="11083636"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95440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Vertical Title 1"/>
          <p:cNvSpPr>
            <a:spLocks noGrp="1"/>
          </p:cNvSpPr>
          <p:nvPr>
            <p:ph type="title" orient="vert"/>
          </p:nvPr>
        </p:nvSpPr>
        <p:spPr>
          <a:xfrm>
            <a:off x="8916940" y="1348242"/>
            <a:ext cx="2767061" cy="5002306"/>
          </a:xfrm>
        </p:spPr>
        <p:txBody>
          <a:bodyPr vert="eaVert"/>
          <a:lstStyle/>
          <a:p>
            <a:r>
              <a:rPr lang="en-US"/>
              <a:t>Click to edit Master title style</a:t>
            </a:r>
            <a:endParaRPr lang="en-US" dirty="0"/>
          </a:p>
        </p:txBody>
      </p:sp>
      <p:sp>
        <p:nvSpPr>
          <p:cNvPr id="4" name="Vertical Text Placeholder 2"/>
          <p:cNvSpPr>
            <a:spLocks noGrp="1"/>
          </p:cNvSpPr>
          <p:nvPr>
            <p:ph type="body" orient="vert" idx="1"/>
          </p:nvPr>
        </p:nvSpPr>
        <p:spPr>
          <a:xfrm>
            <a:off x="609986" y="1348242"/>
            <a:ext cx="8122227"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01844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4"/>
          <p:cNvSpPr>
            <a:spLocks noGrp="1"/>
          </p:cNvSpPr>
          <p:nvPr>
            <p:ph type="title"/>
          </p:nvPr>
        </p:nvSpPr>
        <p:spPr>
          <a:xfrm>
            <a:off x="619709" y="1746634"/>
            <a:ext cx="10972030" cy="801230"/>
          </a:xfrm>
          <a:prstGeom prst="rect">
            <a:avLst/>
          </a:prstGeom>
        </p:spPr>
        <p:txBody>
          <a:bodyPr anchor="b"/>
          <a:lstStyle>
            <a:lvl1pPr algn="l">
              <a:defRPr kumimoji="0" lang="en-US" sz="3530" b="0" i="0" u="none" strike="noStrike" kern="0" cap="none" spc="0" normalizeH="0" baseline="0" noProof="0" dirty="0" smtClean="0">
                <a:ln>
                  <a:noFill/>
                </a:ln>
                <a:solidFill>
                  <a:sysClr val="window" lastClr="FFFFFF">
                    <a:lumMod val="85000"/>
                  </a:sysClr>
                </a:solidFill>
                <a:effectLst/>
                <a:uLnTx/>
                <a:uFillTx/>
                <a:latin typeface="Arial"/>
                <a:ea typeface="+mj-ea"/>
                <a:cs typeface="+mj-cs"/>
              </a:defRPr>
            </a:lvl1pPr>
          </a:lstStyle>
          <a:p>
            <a:pPr marL="0" marR="0" lvl="0" indent="0" algn="l" defTabSz="899320" rtl="0" eaLnBrk="1" fontAlgn="base" latinLnBrk="0" hangingPunct="1">
              <a:lnSpc>
                <a:spcPct val="100000"/>
              </a:lnSpc>
              <a:spcBef>
                <a:spcPct val="0"/>
              </a:spcBef>
              <a:spcAft>
                <a:spcPct val="0"/>
              </a:spcAft>
              <a:buClrTx/>
              <a:buSzTx/>
              <a:buFontTx/>
              <a:buNone/>
              <a:tabLst/>
              <a:defRPr/>
            </a:pPr>
            <a:r>
              <a:rPr lang="en-US"/>
              <a:t>Click to edit Master title style</a:t>
            </a:r>
            <a:endParaRPr lang="en-US" dirty="0"/>
          </a:p>
        </p:txBody>
      </p:sp>
      <p:sp>
        <p:nvSpPr>
          <p:cNvPr id="7" name="Text Placeholder 6"/>
          <p:cNvSpPr>
            <a:spLocks noGrp="1"/>
          </p:cNvSpPr>
          <p:nvPr>
            <p:ph type="body" sz="quarter" idx="10" hasCustomPrompt="1"/>
          </p:nvPr>
        </p:nvSpPr>
        <p:spPr>
          <a:xfrm>
            <a:off x="621429" y="2668550"/>
            <a:ext cx="7204364" cy="480892"/>
          </a:xfrm>
          <a:prstGeom prst="rect">
            <a:avLst/>
          </a:prstGeom>
        </p:spPr>
        <p:txBody>
          <a:bodyPr/>
          <a:lstStyle>
            <a:lvl1pPr algn="l">
              <a:buNone/>
              <a:defRPr kumimoji="0" lang="en-US" sz="2118" b="0" i="0" u="none" strike="noStrike" kern="0" cap="none" spc="0" normalizeH="0" baseline="0" noProof="0" dirty="0" smtClean="0">
                <a:ln>
                  <a:noFill/>
                </a:ln>
                <a:solidFill>
                  <a:srgbClr val="79797C"/>
                </a:solidFill>
                <a:effectLst/>
                <a:uLnTx/>
                <a:uFillTx/>
                <a:latin typeface="Arial"/>
                <a:ea typeface="+mn-ea"/>
                <a:cs typeface="+mn-cs"/>
              </a:defRPr>
            </a:lvl1pPr>
          </a:lstStyle>
          <a:p>
            <a:pPr marL="0" marR="0" lvl="0" indent="0" algn="l" defTabSz="899320" rtl="0" eaLnBrk="1" fontAlgn="base" latinLnBrk="0" hangingPunct="1">
              <a:lnSpc>
                <a:spcPct val="100000"/>
              </a:lnSpc>
              <a:spcBef>
                <a:spcPts val="529"/>
              </a:spcBef>
              <a:spcAft>
                <a:spcPts val="529"/>
              </a:spcAft>
              <a:buClr>
                <a:srgbClr val="004FA6"/>
              </a:buClr>
              <a:buSzPct val="80000"/>
              <a:buFont typeface="AGaramond RegularSC" pitchFamily="1" charset="0"/>
              <a:buNone/>
              <a:tabLst/>
              <a:defRPr/>
            </a:pPr>
            <a:r>
              <a:rPr lang="en-US" dirty="0"/>
              <a:t>Click to edit Master subtitle style</a:t>
            </a:r>
          </a:p>
        </p:txBody>
      </p:sp>
    </p:spTree>
    <p:extLst>
      <p:ext uri="{BB962C8B-B14F-4D97-AF65-F5344CB8AC3E}">
        <p14:creationId xmlns:p14="http://schemas.microsoft.com/office/powerpoint/2010/main" val="3838192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623905" y="2086197"/>
            <a:ext cx="8800497" cy="744882"/>
          </a:xfrm>
        </p:spPr>
        <p:txBody>
          <a:bodyPr>
            <a:normAutofit/>
          </a:bodyPr>
          <a:lstStyle>
            <a:lvl1pPr>
              <a:defRPr sz="3883"/>
            </a:lvl1pPr>
          </a:lstStyle>
          <a:p>
            <a:r>
              <a:rPr lang="en-US"/>
              <a:t>Click to edit Master title style</a:t>
            </a:r>
            <a:endParaRPr lang="en-US" dirty="0"/>
          </a:p>
        </p:txBody>
      </p:sp>
      <p:sp>
        <p:nvSpPr>
          <p:cNvPr id="4" name="Text Placeholder 3"/>
          <p:cNvSpPr>
            <a:spLocks noGrp="1"/>
          </p:cNvSpPr>
          <p:nvPr>
            <p:ph type="body" sz="quarter" idx="10"/>
          </p:nvPr>
        </p:nvSpPr>
        <p:spPr>
          <a:xfrm>
            <a:off x="1623906" y="2972702"/>
            <a:ext cx="4724016" cy="1185022"/>
          </a:xfrm>
          <a:prstGeom prst="rect">
            <a:avLst/>
          </a:prstGeo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23930941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2006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with ITAR Warning">
    <p:spTree>
      <p:nvGrpSpPr>
        <p:cNvPr id="1" name=""/>
        <p:cNvGrpSpPr/>
        <p:nvPr/>
      </p:nvGrpSpPr>
      <p:grpSpPr>
        <a:xfrm>
          <a:off x="0" y="0"/>
          <a:ext cx="0" cy="0"/>
          <a:chOff x="0" y="0"/>
          <a:chExt cx="0" cy="0"/>
        </a:xfrm>
      </p:grpSpPr>
      <p:sp>
        <p:nvSpPr>
          <p:cNvPr id="4" name="Text Box 7"/>
          <p:cNvSpPr txBox="1">
            <a:spLocks noChangeArrowheads="1"/>
          </p:cNvSpPr>
          <p:nvPr userDrawn="1"/>
        </p:nvSpPr>
        <p:spPr bwMode="auto">
          <a:xfrm>
            <a:off x="565728" y="4178046"/>
            <a:ext cx="9779000" cy="1394079"/>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r>
              <a:rPr lang="en-US" sz="1235" b="1" kern="1200" baseline="0" dirty="0">
                <a:solidFill>
                  <a:schemeClr val="tx1"/>
                </a:solidFill>
                <a:latin typeface="55 Helvetica Roman" pitchFamily="1" charset="0"/>
                <a:ea typeface="+mn-ea"/>
                <a:cs typeface="+mn-cs"/>
              </a:rPr>
              <a:t>EXPORT WARNING: Portions of this presentation may contain export controlled technical data within the definition of the </a:t>
            </a:r>
            <a:r>
              <a:rPr lang="en-US" sz="1235" b="1" i="1" kern="1200" baseline="0" dirty="0">
                <a:solidFill>
                  <a:schemeClr val="tx1"/>
                </a:solidFill>
                <a:latin typeface="55 Helvetica Roman" pitchFamily="1" charset="0"/>
                <a:ea typeface="+mn-ea"/>
                <a:cs typeface="+mn-cs"/>
              </a:rPr>
              <a:t>International Traffic in Arms Regulations (ITAR) </a:t>
            </a:r>
            <a:r>
              <a:rPr lang="en-US" sz="1235" b="0" i="1" kern="1200" baseline="0" dirty="0">
                <a:solidFill>
                  <a:schemeClr val="tx1"/>
                </a:solidFill>
                <a:latin typeface="55 Helvetica Roman" pitchFamily="1" charset="0"/>
                <a:ea typeface="+mn-ea"/>
                <a:cs typeface="+mn-cs"/>
              </a:rPr>
              <a:t>and</a:t>
            </a:r>
            <a:r>
              <a:rPr lang="en-US" sz="1235" b="1" i="1" kern="1200" baseline="0" dirty="0">
                <a:solidFill>
                  <a:schemeClr val="tx1"/>
                </a:solidFill>
                <a:latin typeface="55 Helvetica Roman" pitchFamily="1" charset="0"/>
                <a:ea typeface="+mn-ea"/>
                <a:cs typeface="+mn-cs"/>
              </a:rPr>
              <a:t> </a:t>
            </a:r>
            <a:r>
              <a:rPr lang="en-US" sz="1235" kern="1200" baseline="0" dirty="0">
                <a:solidFill>
                  <a:schemeClr val="tx1"/>
                </a:solidFill>
                <a:latin typeface="55 Helvetica Roman" pitchFamily="1" charset="0"/>
                <a:ea typeface="+mn-ea"/>
                <a:cs typeface="+mn-cs"/>
              </a:rPr>
              <a:t>therefore subject to the export control laws of the US Government.   Transfer of this data by any means to foreign persons or their representatives, whether in the US or abroad, without a validated export authorization or approval from the US Department of State, is prohibited. Violations of ITAR are subject to fines, imprisonment, or both, under Title 22, United States Code (U.S.C.), Section 2778, Control of Exports and Imports and title 50 U.S.C., Appendix 2410, Violations.</a:t>
            </a:r>
          </a:p>
          <a:p>
            <a:endParaRPr lang="en-US" sz="1235" b="1" kern="1200" baseline="0" dirty="0">
              <a:solidFill>
                <a:schemeClr val="tx1"/>
              </a:solidFill>
              <a:latin typeface="55 Helvetica Roman" pitchFamily="1" charset="0"/>
              <a:ea typeface="+mn-ea"/>
              <a:cs typeface="+mn-cs"/>
            </a:endParaRPr>
          </a:p>
          <a:p>
            <a:r>
              <a:rPr lang="en-US" sz="1059" b="1" kern="1200" baseline="0" dirty="0">
                <a:solidFill>
                  <a:schemeClr val="tx1"/>
                </a:solidFill>
                <a:latin typeface="55 Helvetica Roman" pitchFamily="1" charset="0"/>
                <a:ea typeface="+mn-ea"/>
                <a:cs typeface="+mn-cs"/>
              </a:rPr>
              <a:t>DESTRUCTION NOTICE: When this document is no longer required, destroy by any method that will prevent reconstruction of the information.</a:t>
            </a:r>
            <a:endParaRPr lang="en-US" sz="1059" b="1" dirty="0">
              <a:solidFill>
                <a:schemeClr val="tx1"/>
              </a:solidFill>
              <a:latin typeface="Arial" charset="0"/>
            </a:endParaRPr>
          </a:p>
        </p:txBody>
      </p:sp>
      <p:sp>
        <p:nvSpPr>
          <p:cNvPr id="3" name="Text Placeholder 2"/>
          <p:cNvSpPr>
            <a:spLocks noGrp="1"/>
          </p:cNvSpPr>
          <p:nvPr>
            <p:ph type="body" sz="quarter" idx="10"/>
          </p:nvPr>
        </p:nvSpPr>
        <p:spPr>
          <a:xfrm>
            <a:off x="565727" y="1846662"/>
            <a:ext cx="8037561" cy="1032341"/>
          </a:xfrm>
        </p:spPr>
        <p:txBody>
          <a:bodyPr/>
          <a:lstStyle/>
          <a:p>
            <a:pPr lvl="0"/>
            <a:r>
              <a:rPr lang="en-US"/>
              <a:t>Click to edit Master text styles</a:t>
            </a:r>
          </a:p>
        </p:txBody>
      </p:sp>
      <p:sp>
        <p:nvSpPr>
          <p:cNvPr id="6" name="Text Placeholder 5"/>
          <p:cNvSpPr>
            <a:spLocks noGrp="1"/>
          </p:cNvSpPr>
          <p:nvPr>
            <p:ph type="body" sz="quarter" idx="11"/>
          </p:nvPr>
        </p:nvSpPr>
        <p:spPr>
          <a:xfrm>
            <a:off x="565728" y="2819681"/>
            <a:ext cx="8072198" cy="683559"/>
          </a:xfrm>
        </p:spPr>
        <p:txBody>
          <a:bodyPr/>
          <a:lstStyle/>
          <a:p>
            <a:pPr lvl="0"/>
            <a:r>
              <a:rPr lang="en-US"/>
              <a:t>Click to edit Master text styles</a:t>
            </a:r>
          </a:p>
        </p:txBody>
      </p:sp>
    </p:spTree>
    <p:extLst>
      <p:ext uri="{BB962C8B-B14F-4D97-AF65-F5344CB8AC3E}">
        <p14:creationId xmlns:p14="http://schemas.microsoft.com/office/powerpoint/2010/main" val="9390874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603401" y="1344558"/>
            <a:ext cx="11083636"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2"/>
          <p:cNvSpPr>
            <a:spLocks noGrp="1" noChangeArrowheads="1"/>
          </p:cNvSpPr>
          <p:nvPr>
            <p:ph type="title"/>
          </p:nvPr>
        </p:nvSpPr>
        <p:spPr bwMode="auto">
          <a:xfrm>
            <a:off x="1465296"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8109491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979" y="3352183"/>
            <a:ext cx="10362045" cy="1362916"/>
          </a:xfrm>
        </p:spPr>
        <p:txBody>
          <a:bodyPr anchor="t"/>
          <a:lstStyle>
            <a:lvl1pPr algn="l">
              <a:defRPr sz="353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4979" y="4718340"/>
            <a:ext cx="10362045" cy="1500187"/>
          </a:xfrm>
        </p:spPr>
        <p:txBody>
          <a:bodyPr anchor="t"/>
          <a:lstStyle>
            <a:lvl1pPr marL="0" indent="0">
              <a:buNone/>
              <a:defRPr sz="1765">
                <a:solidFill>
                  <a:schemeClr val="bg1">
                    <a:lumMod val="50000"/>
                  </a:schemeClr>
                </a:solidFill>
              </a:defRPr>
            </a:lvl1pPr>
            <a:lvl2pPr marL="403433" indent="0">
              <a:buNone/>
              <a:defRPr sz="1588"/>
            </a:lvl2pPr>
            <a:lvl3pPr marL="806867" indent="0">
              <a:buNone/>
              <a:defRPr sz="1412"/>
            </a:lvl3pPr>
            <a:lvl4pPr marL="1210300" indent="0">
              <a:buNone/>
              <a:defRPr sz="1235"/>
            </a:lvl4pPr>
            <a:lvl5pPr marL="1613733" indent="0">
              <a:buNone/>
              <a:defRPr sz="1235"/>
            </a:lvl5pPr>
            <a:lvl6pPr marL="2017166" indent="0">
              <a:buNone/>
              <a:defRPr sz="1235"/>
            </a:lvl6pPr>
            <a:lvl7pPr marL="2420600" indent="0">
              <a:buNone/>
              <a:defRPr sz="1235"/>
            </a:lvl7pPr>
            <a:lvl8pPr marL="2824033" indent="0">
              <a:buNone/>
              <a:defRPr sz="1235"/>
            </a:lvl8pPr>
            <a:lvl9pPr marL="3227466" indent="0">
              <a:buNone/>
              <a:defRPr sz="1235"/>
            </a:lvl9pPr>
          </a:lstStyle>
          <a:p>
            <a:pPr lvl="0"/>
            <a:r>
              <a:rPr lang="en-US"/>
              <a:t>Click to edit Master text styles</a:t>
            </a:r>
          </a:p>
        </p:txBody>
      </p:sp>
    </p:spTree>
    <p:extLst>
      <p:ext uri="{BB962C8B-B14F-4D97-AF65-F5344CB8AC3E}">
        <p14:creationId xmlns:p14="http://schemas.microsoft.com/office/powerpoint/2010/main" val="9258607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984"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8393"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37079302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609984"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userDrawn="1"/>
        </p:nvCxnSpPr>
        <p:spPr bwMode="auto">
          <a:xfrm flipV="1">
            <a:off x="6202947" y="1277379"/>
            <a:ext cx="0" cy="5123329"/>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18900000" algn="bl" rotWithShape="0">
              <a:prstClr val="black">
                <a:alpha val="40000"/>
              </a:prstClr>
            </a:outerShdw>
          </a:effectLst>
        </p:spPr>
      </p:cxnSp>
      <p:sp>
        <p:nvSpPr>
          <p:cNvPr id="3" name="Content Placeholder 2"/>
          <p:cNvSpPr>
            <a:spLocks noGrp="1"/>
          </p:cNvSpPr>
          <p:nvPr>
            <p:ph sz="half" idx="1"/>
          </p:nvPr>
        </p:nvSpPr>
        <p:spPr>
          <a:xfrm>
            <a:off x="609984"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6" name="Content Placeholder 2"/>
          <p:cNvSpPr>
            <a:spLocks noGrp="1"/>
          </p:cNvSpPr>
          <p:nvPr>
            <p:ph sz="half" idx="11"/>
          </p:nvPr>
        </p:nvSpPr>
        <p:spPr>
          <a:xfrm>
            <a:off x="6239306"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2"/>
          </p:nvPr>
        </p:nvSpPr>
        <p:spPr>
          <a:xfrm>
            <a:off x="6239306"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userDrawn="1"/>
        </p:nvCxnSpPr>
        <p:spPr bwMode="auto">
          <a:xfrm flipV="1">
            <a:off x="0" y="3843029"/>
            <a:ext cx="12192000" cy="0"/>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8100000" algn="tr" rotWithShape="0">
              <a:prstClr val="black">
                <a:alpha val="40000"/>
              </a:prstClr>
            </a:outerShdw>
          </a:effectLst>
        </p:spPr>
      </p:cxnSp>
    </p:spTree>
    <p:extLst>
      <p:ext uri="{BB962C8B-B14F-4D97-AF65-F5344CB8AC3E}">
        <p14:creationId xmlns:p14="http://schemas.microsoft.com/office/powerpoint/2010/main" val="39796865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986"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4" name="Content Placeholder 3"/>
          <p:cNvSpPr>
            <a:spLocks noGrp="1"/>
          </p:cNvSpPr>
          <p:nvPr>
            <p:ph sz="half" idx="2"/>
          </p:nvPr>
        </p:nvSpPr>
        <p:spPr>
          <a:xfrm>
            <a:off x="609986" y="1984254"/>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4137"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6" name="Content Placeholder 5"/>
          <p:cNvSpPr>
            <a:spLocks noGrp="1"/>
          </p:cNvSpPr>
          <p:nvPr>
            <p:ph sz="quarter" idx="4"/>
          </p:nvPr>
        </p:nvSpPr>
        <p:spPr>
          <a:xfrm>
            <a:off x="6194137" y="1984253"/>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42884383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10261969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9588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4813543" y="1348901"/>
            <a:ext cx="6871855"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986" y="1348900"/>
            <a:ext cx="4010121" cy="1048871"/>
          </a:xfrm>
        </p:spPr>
        <p:txBody>
          <a:bodyPr anchor="b"/>
          <a:lstStyle>
            <a:lvl1pPr algn="l">
              <a:defRPr sz="1765" b="1"/>
            </a:lvl1pPr>
          </a:lstStyle>
          <a:p>
            <a:r>
              <a:rPr lang="en-US"/>
              <a:t>Click to edit Master title style</a:t>
            </a:r>
            <a:endParaRPr lang="en-US" dirty="0"/>
          </a:p>
        </p:txBody>
      </p:sp>
      <p:sp>
        <p:nvSpPr>
          <p:cNvPr id="4" name="Text Placeholder 3"/>
          <p:cNvSpPr>
            <a:spLocks noGrp="1"/>
          </p:cNvSpPr>
          <p:nvPr>
            <p:ph type="body" sz="half" idx="2"/>
          </p:nvPr>
        </p:nvSpPr>
        <p:spPr>
          <a:xfrm>
            <a:off x="609986" y="2399239"/>
            <a:ext cx="4010121" cy="3953435"/>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16933840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910" y="1535794"/>
            <a:ext cx="7315970" cy="4338447"/>
          </a:xfrm>
        </p:spPr>
        <p:txBody>
          <a:bodyPr/>
          <a:lstStyle>
            <a:lvl1pPr marL="0" indent="0">
              <a:buNone/>
              <a:defRPr sz="2824"/>
            </a:lvl1pPr>
            <a:lvl2pPr marL="403433" indent="0">
              <a:buNone/>
              <a:defRPr sz="2471"/>
            </a:lvl2pPr>
            <a:lvl3pPr marL="806867" indent="0">
              <a:buNone/>
              <a:defRPr sz="2118"/>
            </a:lvl3pPr>
            <a:lvl4pPr marL="1210300" indent="0">
              <a:buNone/>
              <a:defRPr sz="1765"/>
            </a:lvl4pPr>
            <a:lvl5pPr marL="1613733" indent="0">
              <a:buNone/>
              <a:defRPr sz="1765"/>
            </a:lvl5pPr>
            <a:lvl6pPr marL="2017166" indent="0">
              <a:buNone/>
              <a:defRPr sz="1765"/>
            </a:lvl6pPr>
            <a:lvl7pPr marL="2420600" indent="0">
              <a:buNone/>
              <a:defRPr sz="1765"/>
            </a:lvl7pPr>
            <a:lvl8pPr marL="2824033" indent="0">
              <a:buNone/>
              <a:defRPr sz="1765"/>
            </a:lvl8pPr>
            <a:lvl9pPr marL="3227466" indent="0">
              <a:buNone/>
              <a:defRPr sz="1765"/>
            </a:lvl9pPr>
          </a:lstStyle>
          <a:p>
            <a:r>
              <a:rPr lang="en-US"/>
              <a:t>Click icon to add picture</a:t>
            </a:r>
          </a:p>
        </p:txBody>
      </p:sp>
      <p:sp>
        <p:nvSpPr>
          <p:cNvPr id="4" name="Text Placeholder 3"/>
          <p:cNvSpPr>
            <a:spLocks noGrp="1"/>
          </p:cNvSpPr>
          <p:nvPr>
            <p:ph type="body" sz="half" idx="2"/>
          </p:nvPr>
        </p:nvSpPr>
        <p:spPr>
          <a:xfrm>
            <a:off x="2389910" y="5877188"/>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
        <p:nvSpPr>
          <p:cNvPr id="9" name="Title 1"/>
          <p:cNvSpPr>
            <a:spLocks noGrp="1"/>
          </p:cNvSpPr>
          <p:nvPr>
            <p:ph type="title"/>
          </p:nvPr>
        </p:nvSpPr>
        <p:spPr>
          <a:xfrm>
            <a:off x="1465295" y="131053"/>
            <a:ext cx="8201891" cy="837640"/>
          </a:xfrm>
        </p:spPr>
        <p:txBody>
          <a:bodyPr/>
          <a:lstStyle/>
          <a:p>
            <a:r>
              <a:rPr lang="en-US"/>
              <a:t>Click to edit Master title style</a:t>
            </a:r>
            <a:endParaRPr lang="en-US" dirty="0"/>
          </a:p>
        </p:txBody>
      </p:sp>
    </p:spTree>
    <p:extLst>
      <p:ext uri="{BB962C8B-B14F-4D97-AF65-F5344CB8AC3E}">
        <p14:creationId xmlns:p14="http://schemas.microsoft.com/office/powerpoint/2010/main" val="27882507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 with Caption">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p>
        </p:txBody>
      </p:sp>
      <p:sp>
        <p:nvSpPr>
          <p:cNvPr id="9" name="Table Placeholder 7"/>
          <p:cNvSpPr>
            <a:spLocks noGrp="1"/>
          </p:cNvSpPr>
          <p:nvPr>
            <p:ph type="tbl" sz="quarter" idx="12"/>
          </p:nvPr>
        </p:nvSpPr>
        <p:spPr>
          <a:xfrm>
            <a:off x="2389909" y="1960440"/>
            <a:ext cx="7315200" cy="4333531"/>
          </a:xfrm>
          <a:ln>
            <a:noFill/>
          </a:ln>
        </p:spPr>
        <p:txBody>
          <a:bodyPr/>
          <a:lstStyle>
            <a:lvl1pPr>
              <a:buFont typeface="Arial" pitchFamily="34" charset="0"/>
              <a:buNone/>
              <a:defRPr/>
            </a:lvl1pPr>
          </a:lstStyle>
          <a:p>
            <a:r>
              <a:rPr lang="en-US"/>
              <a:t>Click icon to add table</a:t>
            </a:r>
            <a:endParaRPr lang="en-US" dirty="0"/>
          </a:p>
        </p:txBody>
      </p:sp>
      <p:sp>
        <p:nvSpPr>
          <p:cNvPr id="10" name="Text Placeholder 3"/>
          <p:cNvSpPr>
            <a:spLocks noGrp="1"/>
          </p:cNvSpPr>
          <p:nvPr>
            <p:ph type="body" sz="half" idx="2"/>
          </p:nvPr>
        </p:nvSpPr>
        <p:spPr>
          <a:xfrm>
            <a:off x="2389910" y="1535552"/>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26220435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986" y="1342667"/>
            <a:ext cx="11083636"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199144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Vertical Title 1"/>
          <p:cNvSpPr>
            <a:spLocks noGrp="1"/>
          </p:cNvSpPr>
          <p:nvPr>
            <p:ph type="title" orient="vert"/>
          </p:nvPr>
        </p:nvSpPr>
        <p:spPr>
          <a:xfrm>
            <a:off x="8916940" y="1348242"/>
            <a:ext cx="2767061" cy="5002306"/>
          </a:xfrm>
        </p:spPr>
        <p:txBody>
          <a:bodyPr vert="eaVert"/>
          <a:lstStyle/>
          <a:p>
            <a:r>
              <a:rPr lang="en-US"/>
              <a:t>Click to edit Master title style</a:t>
            </a:r>
            <a:endParaRPr lang="en-US" dirty="0"/>
          </a:p>
        </p:txBody>
      </p:sp>
      <p:sp>
        <p:nvSpPr>
          <p:cNvPr id="4" name="Vertical Text Placeholder 2"/>
          <p:cNvSpPr>
            <a:spLocks noGrp="1"/>
          </p:cNvSpPr>
          <p:nvPr>
            <p:ph type="body" orient="vert" idx="1"/>
          </p:nvPr>
        </p:nvSpPr>
        <p:spPr>
          <a:xfrm>
            <a:off x="609986" y="1348242"/>
            <a:ext cx="8122227"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27195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Tree>
    <p:extLst>
      <p:ext uri="{BB962C8B-B14F-4D97-AF65-F5344CB8AC3E}">
        <p14:creationId xmlns:p14="http://schemas.microsoft.com/office/powerpoint/2010/main" val="8333106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TAR Title and Conten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603401" y="1344558"/>
            <a:ext cx="11083636"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2"/>
          <p:cNvSpPr>
            <a:spLocks noGrp="1" noChangeArrowheads="1"/>
          </p:cNvSpPr>
          <p:nvPr>
            <p:ph type="title"/>
          </p:nvPr>
        </p:nvSpPr>
        <p:spPr bwMode="auto">
          <a:xfrm>
            <a:off x="1465296"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21843368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ITAR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979" y="3352183"/>
            <a:ext cx="10362045" cy="1362916"/>
          </a:xfrm>
        </p:spPr>
        <p:txBody>
          <a:bodyPr anchor="t"/>
          <a:lstStyle>
            <a:lvl1pPr algn="l">
              <a:defRPr sz="353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4979" y="4718340"/>
            <a:ext cx="10362045" cy="1500187"/>
          </a:xfrm>
        </p:spPr>
        <p:txBody>
          <a:bodyPr anchor="t"/>
          <a:lstStyle>
            <a:lvl1pPr marL="0" indent="0">
              <a:buNone/>
              <a:defRPr sz="1765">
                <a:solidFill>
                  <a:schemeClr val="bg1">
                    <a:lumMod val="50000"/>
                  </a:schemeClr>
                </a:solidFill>
              </a:defRPr>
            </a:lvl1pPr>
            <a:lvl2pPr marL="403433" indent="0">
              <a:buNone/>
              <a:defRPr sz="1588"/>
            </a:lvl2pPr>
            <a:lvl3pPr marL="806867" indent="0">
              <a:buNone/>
              <a:defRPr sz="1412"/>
            </a:lvl3pPr>
            <a:lvl4pPr marL="1210300" indent="0">
              <a:buNone/>
              <a:defRPr sz="1235"/>
            </a:lvl4pPr>
            <a:lvl5pPr marL="1613733" indent="0">
              <a:buNone/>
              <a:defRPr sz="1235"/>
            </a:lvl5pPr>
            <a:lvl6pPr marL="2017166" indent="0">
              <a:buNone/>
              <a:defRPr sz="1235"/>
            </a:lvl6pPr>
            <a:lvl7pPr marL="2420600" indent="0">
              <a:buNone/>
              <a:defRPr sz="1235"/>
            </a:lvl7pPr>
            <a:lvl8pPr marL="2824033" indent="0">
              <a:buNone/>
              <a:defRPr sz="1235"/>
            </a:lvl8pPr>
            <a:lvl9pPr marL="3227466" indent="0">
              <a:buNone/>
              <a:defRPr sz="1235"/>
            </a:lvl9pPr>
          </a:lstStyle>
          <a:p>
            <a:pPr lvl="0"/>
            <a:r>
              <a:rPr lang="en-US"/>
              <a:t>Click to edit Master text styles</a:t>
            </a:r>
          </a:p>
        </p:txBody>
      </p:sp>
    </p:spTree>
    <p:extLst>
      <p:ext uri="{BB962C8B-B14F-4D97-AF65-F5344CB8AC3E}">
        <p14:creationId xmlns:p14="http://schemas.microsoft.com/office/powerpoint/2010/main" val="9948842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TAR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984"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8393"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6319246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TAR Quad Chart">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609984"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userDrawn="1"/>
        </p:nvCxnSpPr>
        <p:spPr bwMode="auto">
          <a:xfrm flipV="1">
            <a:off x="6202947" y="1277379"/>
            <a:ext cx="0" cy="5123329"/>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18900000" algn="bl" rotWithShape="0">
              <a:prstClr val="black">
                <a:alpha val="40000"/>
              </a:prstClr>
            </a:outerShdw>
          </a:effectLst>
        </p:spPr>
      </p:cxnSp>
      <p:sp>
        <p:nvSpPr>
          <p:cNvPr id="3" name="Content Placeholder 2"/>
          <p:cNvSpPr>
            <a:spLocks noGrp="1"/>
          </p:cNvSpPr>
          <p:nvPr>
            <p:ph sz="half" idx="1"/>
          </p:nvPr>
        </p:nvSpPr>
        <p:spPr>
          <a:xfrm>
            <a:off x="609984"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6" name="Content Placeholder 2"/>
          <p:cNvSpPr>
            <a:spLocks noGrp="1"/>
          </p:cNvSpPr>
          <p:nvPr>
            <p:ph sz="half" idx="11"/>
          </p:nvPr>
        </p:nvSpPr>
        <p:spPr>
          <a:xfrm>
            <a:off x="6239306"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2"/>
          </p:nvPr>
        </p:nvSpPr>
        <p:spPr>
          <a:xfrm>
            <a:off x="6239306"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userDrawn="1"/>
        </p:nvCxnSpPr>
        <p:spPr bwMode="auto">
          <a:xfrm flipV="1">
            <a:off x="0" y="3843029"/>
            <a:ext cx="12192000" cy="0"/>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8100000" algn="tr" rotWithShape="0">
              <a:prstClr val="black">
                <a:alpha val="40000"/>
              </a:prstClr>
            </a:outerShdw>
          </a:effectLst>
        </p:spPr>
      </p:cxnSp>
    </p:spTree>
    <p:extLst>
      <p:ext uri="{BB962C8B-B14F-4D97-AF65-F5344CB8AC3E}">
        <p14:creationId xmlns:p14="http://schemas.microsoft.com/office/powerpoint/2010/main" val="4557795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TAR 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986"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4" name="Content Placeholder 3"/>
          <p:cNvSpPr>
            <a:spLocks noGrp="1"/>
          </p:cNvSpPr>
          <p:nvPr>
            <p:ph sz="half" idx="2"/>
          </p:nvPr>
        </p:nvSpPr>
        <p:spPr>
          <a:xfrm>
            <a:off x="609986" y="1984254"/>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4137"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6" name="Content Placeholder 5"/>
          <p:cNvSpPr>
            <a:spLocks noGrp="1"/>
          </p:cNvSpPr>
          <p:nvPr>
            <p:ph sz="quarter" idx="4"/>
          </p:nvPr>
        </p:nvSpPr>
        <p:spPr>
          <a:xfrm>
            <a:off x="6194137" y="1984253"/>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9278645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TAR 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4666733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ITAR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39532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TAR Content with Caption">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4813543" y="1348901"/>
            <a:ext cx="6871855"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986" y="1348900"/>
            <a:ext cx="4010121" cy="1048871"/>
          </a:xfrm>
        </p:spPr>
        <p:txBody>
          <a:bodyPr anchor="b"/>
          <a:lstStyle>
            <a:lvl1pPr algn="l">
              <a:defRPr sz="1765" b="1"/>
            </a:lvl1pPr>
          </a:lstStyle>
          <a:p>
            <a:r>
              <a:rPr lang="en-US"/>
              <a:t>Click to edit Master title style</a:t>
            </a:r>
            <a:endParaRPr lang="en-US" dirty="0"/>
          </a:p>
        </p:txBody>
      </p:sp>
      <p:sp>
        <p:nvSpPr>
          <p:cNvPr id="4" name="Text Placeholder 3"/>
          <p:cNvSpPr>
            <a:spLocks noGrp="1"/>
          </p:cNvSpPr>
          <p:nvPr>
            <p:ph type="body" sz="half" idx="2"/>
          </p:nvPr>
        </p:nvSpPr>
        <p:spPr>
          <a:xfrm>
            <a:off x="609986" y="2399239"/>
            <a:ext cx="4010121" cy="3953435"/>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31389537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TAR 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910" y="1535794"/>
            <a:ext cx="7315970" cy="4338447"/>
          </a:xfrm>
        </p:spPr>
        <p:txBody>
          <a:bodyPr/>
          <a:lstStyle>
            <a:lvl1pPr marL="0" indent="0">
              <a:buNone/>
              <a:defRPr sz="2824"/>
            </a:lvl1pPr>
            <a:lvl2pPr marL="403433" indent="0">
              <a:buNone/>
              <a:defRPr sz="2471"/>
            </a:lvl2pPr>
            <a:lvl3pPr marL="806867" indent="0">
              <a:buNone/>
              <a:defRPr sz="2118"/>
            </a:lvl3pPr>
            <a:lvl4pPr marL="1210300" indent="0">
              <a:buNone/>
              <a:defRPr sz="1765"/>
            </a:lvl4pPr>
            <a:lvl5pPr marL="1613733" indent="0">
              <a:buNone/>
              <a:defRPr sz="1765"/>
            </a:lvl5pPr>
            <a:lvl6pPr marL="2017166" indent="0">
              <a:buNone/>
              <a:defRPr sz="1765"/>
            </a:lvl6pPr>
            <a:lvl7pPr marL="2420600" indent="0">
              <a:buNone/>
              <a:defRPr sz="1765"/>
            </a:lvl7pPr>
            <a:lvl8pPr marL="2824033" indent="0">
              <a:buNone/>
              <a:defRPr sz="1765"/>
            </a:lvl8pPr>
            <a:lvl9pPr marL="3227466" indent="0">
              <a:buNone/>
              <a:defRPr sz="1765"/>
            </a:lvl9pPr>
          </a:lstStyle>
          <a:p>
            <a:r>
              <a:rPr lang="en-US"/>
              <a:t>Click icon to add picture</a:t>
            </a:r>
          </a:p>
        </p:txBody>
      </p:sp>
      <p:sp>
        <p:nvSpPr>
          <p:cNvPr id="4" name="Text Placeholder 3"/>
          <p:cNvSpPr>
            <a:spLocks noGrp="1"/>
          </p:cNvSpPr>
          <p:nvPr>
            <p:ph type="body" sz="half" idx="2"/>
          </p:nvPr>
        </p:nvSpPr>
        <p:spPr>
          <a:xfrm>
            <a:off x="2389910" y="5877188"/>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
        <p:nvSpPr>
          <p:cNvPr id="9" name="Title 1"/>
          <p:cNvSpPr>
            <a:spLocks noGrp="1"/>
          </p:cNvSpPr>
          <p:nvPr>
            <p:ph type="title"/>
          </p:nvPr>
        </p:nvSpPr>
        <p:spPr>
          <a:xfrm>
            <a:off x="1465295" y="131053"/>
            <a:ext cx="8201891" cy="837640"/>
          </a:xfrm>
        </p:spPr>
        <p:txBody>
          <a:bodyPr/>
          <a:lstStyle/>
          <a:p>
            <a:r>
              <a:rPr lang="en-US"/>
              <a:t>Click to edit Master title style</a:t>
            </a:r>
            <a:endParaRPr lang="en-US" dirty="0"/>
          </a:p>
        </p:txBody>
      </p:sp>
    </p:spTree>
    <p:extLst>
      <p:ext uri="{BB962C8B-B14F-4D97-AF65-F5344CB8AC3E}">
        <p14:creationId xmlns:p14="http://schemas.microsoft.com/office/powerpoint/2010/main" val="38281767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TAR Table with Caption">
    <p:spTree>
      <p:nvGrpSpPr>
        <p:cNvPr id="1" name=""/>
        <p:cNvGrpSpPr/>
        <p:nvPr/>
      </p:nvGrpSpPr>
      <p:grpSpPr>
        <a:xfrm>
          <a:off x="0" y="0"/>
          <a:ext cx="0" cy="0"/>
          <a:chOff x="0" y="0"/>
          <a:chExt cx="0" cy="0"/>
        </a:xfrm>
      </p:grpSpPr>
      <p:sp>
        <p:nvSpPr>
          <p:cNvPr id="8" name="Table Placeholder 7"/>
          <p:cNvSpPr>
            <a:spLocks noGrp="1"/>
          </p:cNvSpPr>
          <p:nvPr>
            <p:ph type="tbl" sz="quarter" idx="12"/>
          </p:nvPr>
        </p:nvSpPr>
        <p:spPr>
          <a:xfrm>
            <a:off x="2389909" y="1960440"/>
            <a:ext cx="7315200" cy="4333531"/>
          </a:xfrm>
          <a:ln>
            <a:noFill/>
          </a:ln>
        </p:spPr>
        <p:txBody>
          <a:bodyPr/>
          <a:lstStyle>
            <a:lvl1pPr>
              <a:buFont typeface="Arial" pitchFamily="34" charset="0"/>
              <a:buNone/>
              <a:defRPr/>
            </a:lvl1pPr>
          </a:lstStyle>
          <a:p>
            <a:r>
              <a:rPr lang="en-US"/>
              <a:t>Click icon to add table</a:t>
            </a:r>
            <a:endParaRPr lang="en-US" dirty="0"/>
          </a:p>
        </p:txBody>
      </p:sp>
      <p:sp>
        <p:nvSpPr>
          <p:cNvPr id="4" name="Text Placeholder 3"/>
          <p:cNvSpPr>
            <a:spLocks noGrp="1"/>
          </p:cNvSpPr>
          <p:nvPr>
            <p:ph type="body" sz="half" idx="2"/>
          </p:nvPr>
        </p:nvSpPr>
        <p:spPr>
          <a:xfrm>
            <a:off x="2389910" y="1535552"/>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
        <p:nvSpPr>
          <p:cNvPr id="11" name="Title 1"/>
          <p:cNvSpPr>
            <a:spLocks noGrp="1"/>
          </p:cNvSpPr>
          <p:nvPr>
            <p:ph type="title"/>
          </p:nvPr>
        </p:nvSpPr>
        <p:spPr>
          <a:xfrm>
            <a:off x="1465295" y="131053"/>
            <a:ext cx="8201891" cy="837640"/>
          </a:xfrm>
        </p:spPr>
        <p:txBody>
          <a:bodyPr/>
          <a:lstStyle/>
          <a:p>
            <a:r>
              <a:rPr lang="en-US"/>
              <a:t>Click to edit Master title style</a:t>
            </a:r>
            <a:endParaRPr lang="en-US" dirty="0"/>
          </a:p>
        </p:txBody>
      </p:sp>
    </p:spTree>
    <p:extLst>
      <p:ext uri="{BB962C8B-B14F-4D97-AF65-F5344CB8AC3E}">
        <p14:creationId xmlns:p14="http://schemas.microsoft.com/office/powerpoint/2010/main" val="5971812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TAR 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986" y="1342667"/>
            <a:ext cx="11083636"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01737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TAR Vertical Title and Text">
    <p:spTree>
      <p:nvGrpSpPr>
        <p:cNvPr id="1" name=""/>
        <p:cNvGrpSpPr/>
        <p:nvPr/>
      </p:nvGrpSpPr>
      <p:grpSpPr>
        <a:xfrm>
          <a:off x="0" y="0"/>
          <a:ext cx="0" cy="0"/>
          <a:chOff x="0" y="0"/>
          <a:chExt cx="0" cy="0"/>
        </a:xfrm>
      </p:grpSpPr>
      <p:sp>
        <p:nvSpPr>
          <p:cNvPr id="3" name="Vertical Title 1"/>
          <p:cNvSpPr>
            <a:spLocks noGrp="1"/>
          </p:cNvSpPr>
          <p:nvPr>
            <p:ph type="title" orient="vert"/>
          </p:nvPr>
        </p:nvSpPr>
        <p:spPr>
          <a:xfrm>
            <a:off x="8916940" y="1348242"/>
            <a:ext cx="2767061" cy="5002306"/>
          </a:xfrm>
        </p:spPr>
        <p:txBody>
          <a:bodyPr vert="eaVert"/>
          <a:lstStyle/>
          <a:p>
            <a:r>
              <a:rPr lang="en-US"/>
              <a:t>Click to edit Master title style</a:t>
            </a:r>
            <a:endParaRPr lang="en-US" dirty="0"/>
          </a:p>
        </p:txBody>
      </p:sp>
      <p:sp>
        <p:nvSpPr>
          <p:cNvPr id="4" name="Vertical Text Placeholder 2"/>
          <p:cNvSpPr>
            <a:spLocks noGrp="1"/>
          </p:cNvSpPr>
          <p:nvPr>
            <p:ph type="body" orient="vert" idx="1"/>
          </p:nvPr>
        </p:nvSpPr>
        <p:spPr>
          <a:xfrm>
            <a:off x="609986" y="1348242"/>
            <a:ext cx="8122227"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43404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image" Target="../media/image2.png"/><Relationship Id="rId2" Type="http://schemas.openxmlformats.org/officeDocument/2006/relationships/slideLayout" Target="../slideLayouts/slideLayout7.xml"/><Relationship Id="rId16"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theme" Target="../theme/theme2.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3.pn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4.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5.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6.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6" Type="http://schemas.openxmlformats.org/officeDocument/2006/relationships/image" Target="../media/image5.pn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6"/>
          <p:cNvSpPr>
            <a:spLocks noChangeArrowheads="1"/>
          </p:cNvSpPr>
          <p:nvPr/>
        </p:nvSpPr>
        <p:spPr bwMode="auto">
          <a:xfrm>
            <a:off x="80818" y="6477582"/>
            <a:ext cx="11074015" cy="312364"/>
          </a:xfrm>
          <a:prstGeom prst="rect">
            <a:avLst/>
          </a:prstGeom>
          <a:noFill/>
          <a:ln w="9525">
            <a:noFill/>
            <a:miter lim="800000"/>
            <a:headEnd/>
            <a:tailEnd/>
          </a:ln>
          <a:effectLst/>
        </p:spPr>
        <p:txBody>
          <a:bodyPr lIns="89896" tIns="44948" rIns="89896" bIns="44948">
            <a:prstTxWarp prst="textNoShape">
              <a:avLst/>
            </a:prstTxWarp>
          </a:bodyPr>
          <a:lstStyle/>
          <a:p>
            <a:pPr defTabSz="899320" eaLnBrk="1" hangingPunct="1"/>
            <a:r>
              <a:rPr lang="en-US" sz="794" dirty="0">
                <a:solidFill>
                  <a:srgbClr val="677085"/>
                </a:solidFill>
                <a:latin typeface="Arial" charset="0"/>
              </a:rPr>
              <a:t>National Aeronautics and Space Administration</a:t>
            </a:r>
          </a:p>
          <a:p>
            <a:pPr defTabSz="899320" eaLnBrk="1" hangingPunct="1"/>
            <a:r>
              <a:rPr lang="en-US" sz="794" dirty="0">
                <a:solidFill>
                  <a:srgbClr val="677085"/>
                </a:solidFill>
                <a:latin typeface="Arial Black" charset="0"/>
              </a:rPr>
              <a:t>www.nasa.gov</a:t>
            </a:r>
            <a:endParaRPr lang="en-US" sz="794" dirty="0">
              <a:solidFill>
                <a:srgbClr val="677085"/>
              </a:solidFill>
              <a:latin typeface="Arial" charset="0"/>
            </a:endParaRPr>
          </a:p>
        </p:txBody>
      </p:sp>
      <p:sp>
        <p:nvSpPr>
          <p:cNvPr id="18" name="Rectangle 7"/>
          <p:cNvSpPr>
            <a:spLocks noChangeArrowheads="1"/>
          </p:cNvSpPr>
          <p:nvPr/>
        </p:nvSpPr>
        <p:spPr bwMode="auto">
          <a:xfrm>
            <a:off x="1001577" y="6193127"/>
            <a:ext cx="11074015" cy="664873"/>
          </a:xfrm>
          <a:prstGeom prst="rect">
            <a:avLst/>
          </a:prstGeom>
          <a:noFill/>
          <a:ln w="9525">
            <a:noFill/>
            <a:miter lim="800000"/>
            <a:headEnd/>
            <a:tailEnd/>
          </a:ln>
          <a:effectLst/>
        </p:spPr>
        <p:txBody>
          <a:bodyPr lIns="89896" tIns="44948" rIns="89896" bIns="44948" anchor="b">
            <a:prstTxWarp prst="textNoShape">
              <a:avLst/>
            </a:prstTxWarp>
          </a:bodyPr>
          <a:lstStyle/>
          <a:p>
            <a:pPr algn="r" defTabSz="899320" eaLnBrk="1" hangingPunct="1"/>
            <a:r>
              <a:rPr lang="en-US" sz="706" dirty="0">
                <a:solidFill>
                  <a:srgbClr val="677085"/>
                </a:solidFill>
                <a:latin typeface="Arial Black" charset="0"/>
              </a:rPr>
              <a:t> </a:t>
            </a:r>
            <a:endParaRPr lang="en-US" sz="1765" dirty="0">
              <a:solidFill>
                <a:srgbClr val="677085"/>
              </a:solidFill>
              <a:latin typeface="75 Helvetica Bold" pitchFamily="1" charset="0"/>
            </a:endParaRPr>
          </a:p>
        </p:txBody>
      </p:sp>
      <p:pic>
        <p:nvPicPr>
          <p:cNvPr id="19" name="Picture 25" descr="NASA insigniaCMYK"/>
          <p:cNvPicPr preferRelativeResize="0">
            <a:picLocks noChangeAspect="1" noChangeArrowheads="1"/>
          </p:cNvPicPr>
          <p:nvPr/>
        </p:nvPicPr>
        <p:blipFill>
          <a:blip r:embed="rId7"/>
          <a:stretch>
            <a:fillRect/>
          </a:stretch>
        </p:blipFill>
        <p:spPr bwMode="auto">
          <a:xfrm>
            <a:off x="286625" y="5751183"/>
            <a:ext cx="848212" cy="658346"/>
          </a:xfrm>
          <a:prstGeom prst="rect">
            <a:avLst/>
          </a:prstGeom>
          <a:noFill/>
          <a:ln w="9525">
            <a:noFill/>
            <a:miter lim="800000"/>
            <a:headEnd/>
            <a:tailEnd/>
          </a:ln>
        </p:spPr>
      </p:pic>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6741" y="136367"/>
            <a:ext cx="2044440" cy="1186533"/>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20215" y="0"/>
            <a:ext cx="4171785" cy="6858000"/>
          </a:xfrm>
          <a:prstGeom prst="rect">
            <a:avLst/>
          </a:prstGeom>
        </p:spPr>
      </p:pic>
      <p:sp>
        <p:nvSpPr>
          <p:cNvPr id="2" name="Title Placeholder 1"/>
          <p:cNvSpPr>
            <a:spLocks noGrp="1"/>
          </p:cNvSpPr>
          <p:nvPr>
            <p:ph type="title"/>
          </p:nvPr>
        </p:nvSpPr>
        <p:spPr>
          <a:xfrm>
            <a:off x="1001576" y="2178850"/>
            <a:ext cx="10032135" cy="74488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5" name="Text Placeholder 4"/>
          <p:cNvSpPr>
            <a:spLocks noGrp="1"/>
          </p:cNvSpPr>
          <p:nvPr>
            <p:ph type="body" idx="1"/>
          </p:nvPr>
        </p:nvSpPr>
        <p:spPr>
          <a:xfrm>
            <a:off x="1001577" y="3188572"/>
            <a:ext cx="8800497" cy="1608757"/>
          </a:xfrm>
          <a:prstGeom prst="rect">
            <a:avLst/>
          </a:prstGeom>
        </p:spPr>
        <p:txBody>
          <a:bodyPr vert="horz" lIns="91440" tIns="45720" rIns="91440" bIns="45720" rtlCol="0">
            <a:normAutofit/>
          </a:bodyPr>
          <a:lstStyle/>
          <a:p>
            <a:pPr lvl="0"/>
            <a:r>
              <a:rPr lang="en-US" dirty="0"/>
              <a:t>Click to edit Master text styles</a:t>
            </a:r>
          </a:p>
        </p:txBody>
      </p:sp>
    </p:spTree>
    <p:extLst>
      <p:ext uri="{BB962C8B-B14F-4D97-AF65-F5344CB8AC3E}">
        <p14:creationId xmlns:p14="http://schemas.microsoft.com/office/powerpoint/2010/main" val="41904605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806867" rtl="0" eaLnBrk="1" latinLnBrk="0" hangingPunct="1">
        <a:spcBef>
          <a:spcPct val="0"/>
        </a:spcBef>
        <a:buNone/>
        <a:defRPr sz="3883" kern="1200" cap="none" baseline="0">
          <a:solidFill>
            <a:schemeClr val="tx1"/>
          </a:solidFill>
          <a:latin typeface="+mj-lt"/>
          <a:ea typeface="+mj-ea"/>
          <a:cs typeface="+mj-cs"/>
        </a:defRPr>
      </a:lvl1pPr>
    </p:titleStyle>
    <p:bodyStyle>
      <a:lvl1pPr marL="0" indent="0" algn="l" defTabSz="806867" rtl="0" eaLnBrk="1" latinLnBrk="0" hangingPunct="1">
        <a:spcBef>
          <a:spcPct val="20000"/>
        </a:spcBef>
        <a:buFont typeface="Arial" pitchFamily="34" charset="0"/>
        <a:buNone/>
        <a:defRPr sz="2824" kern="1200">
          <a:solidFill>
            <a:schemeClr val="tx1"/>
          </a:solidFill>
          <a:latin typeface="+mn-lt"/>
          <a:ea typeface="+mn-ea"/>
          <a:cs typeface="+mn-cs"/>
        </a:defRPr>
      </a:lvl1pPr>
      <a:lvl2pPr marL="655579" indent="-252146" algn="l" defTabSz="806867" rtl="0" eaLnBrk="1" latinLnBrk="0" hangingPunct="1">
        <a:spcBef>
          <a:spcPct val="20000"/>
        </a:spcBef>
        <a:buFont typeface="Arial" pitchFamily="34" charset="0"/>
        <a:buChar char="–"/>
        <a:defRPr sz="2471" kern="1200">
          <a:solidFill>
            <a:schemeClr val="tx1"/>
          </a:solidFill>
          <a:latin typeface="+mn-lt"/>
          <a:ea typeface="+mn-ea"/>
          <a:cs typeface="+mn-cs"/>
        </a:defRPr>
      </a:lvl2pPr>
      <a:lvl3pPr marL="1008583" indent="-201717" algn="l" defTabSz="806867" rtl="0" eaLnBrk="1" latinLnBrk="0" hangingPunct="1">
        <a:spcBef>
          <a:spcPct val="20000"/>
        </a:spcBef>
        <a:buFont typeface="Arial" pitchFamily="34" charset="0"/>
        <a:buChar char="•"/>
        <a:defRPr sz="2118" kern="1200">
          <a:solidFill>
            <a:schemeClr val="tx1"/>
          </a:solidFill>
          <a:latin typeface="+mn-lt"/>
          <a:ea typeface="+mn-ea"/>
          <a:cs typeface="+mn-cs"/>
        </a:defRPr>
      </a:lvl3pPr>
      <a:lvl4pPr marL="14120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4pPr>
      <a:lvl5pPr marL="18154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5pPr>
      <a:lvl6pPr marL="22188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6pPr>
      <a:lvl7pPr marL="26223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7pPr>
      <a:lvl8pPr marL="30257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8pPr>
      <a:lvl9pPr marL="34291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 Box 7"/>
          <p:cNvSpPr txBox="1">
            <a:spLocks noChangeArrowheads="1"/>
          </p:cNvSpPr>
          <p:nvPr/>
        </p:nvSpPr>
        <p:spPr bwMode="auto">
          <a:xfrm>
            <a:off x="11103081" y="6505927"/>
            <a:ext cx="636618"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fld id="{BFEBD1CC-351E-1945-AB13-50EAE5206521}" type="slidenum">
              <a:rPr lang="en-US" sz="706" smtClean="0">
                <a:solidFill>
                  <a:schemeClr val="tx1"/>
                </a:solidFill>
              </a:rPr>
              <a:pPr algn="r" defTabSz="899320">
                <a:spcBef>
                  <a:spcPct val="50000"/>
                </a:spcBef>
              </a:pPr>
              <a:t>‹#›</a:t>
            </a:fld>
            <a:endParaRPr lang="en-US" sz="706" dirty="0">
              <a:solidFill>
                <a:schemeClr val="tx1"/>
              </a:solidFill>
              <a:latin typeface="Arial" charset="0"/>
            </a:endParaRPr>
          </a:p>
        </p:txBody>
      </p:sp>
      <p:sp>
        <p:nvSpPr>
          <p:cNvPr id="83970" name="Rectangle 2"/>
          <p:cNvSpPr>
            <a:spLocks noGrp="1" noChangeArrowheads="1"/>
          </p:cNvSpPr>
          <p:nvPr>
            <p:ph type="title"/>
          </p:nvPr>
        </p:nvSpPr>
        <p:spPr bwMode="auto">
          <a:xfrm>
            <a:off x="1950649" y="163354"/>
            <a:ext cx="8196105" cy="675771"/>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83971" name="Rectangle 3"/>
          <p:cNvSpPr>
            <a:spLocks noGrp="1" noChangeArrowheads="1"/>
          </p:cNvSpPr>
          <p:nvPr>
            <p:ph type="body" idx="1"/>
          </p:nvPr>
        </p:nvSpPr>
        <p:spPr bwMode="auto">
          <a:xfrm>
            <a:off x="609986" y="1341539"/>
            <a:ext cx="11083636" cy="5002306"/>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3975" name="Text Box 7"/>
          <p:cNvSpPr txBox="1">
            <a:spLocks noChangeArrowheads="1"/>
          </p:cNvSpPr>
          <p:nvPr/>
        </p:nvSpPr>
        <p:spPr bwMode="auto">
          <a:xfrm>
            <a:off x="330970" y="6505332"/>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defTabSz="899320">
              <a:spcBef>
                <a:spcPct val="50000"/>
              </a:spcBef>
            </a:pPr>
            <a:r>
              <a:rPr lang="en-US" sz="706" dirty="0">
                <a:solidFill>
                  <a:srgbClr val="000000"/>
                </a:solidFill>
                <a:latin typeface="Arial" charset="0"/>
              </a:rPr>
              <a:t>National Aeronautics and Space Administration</a:t>
            </a:r>
          </a:p>
        </p:txBody>
      </p:sp>
      <p:pic>
        <p:nvPicPr>
          <p:cNvPr id="10" name="Picture 25" descr="NASA insigniaCMYK"/>
          <p:cNvPicPr preferRelativeResize="0">
            <a:picLocks noChangeAspect="1" noChangeArrowheads="1"/>
          </p:cNvPicPr>
          <p:nvPr/>
        </p:nvPicPr>
        <p:blipFill>
          <a:blip r:embed="rId16"/>
          <a:stretch>
            <a:fillRect/>
          </a:stretch>
        </p:blipFill>
        <p:spPr bwMode="auto">
          <a:xfrm>
            <a:off x="11250386" y="304640"/>
            <a:ext cx="505805" cy="393198"/>
          </a:xfrm>
          <a:prstGeom prst="rect">
            <a:avLst/>
          </a:prstGeom>
          <a:noFill/>
          <a:ln w="9525">
            <a:noFill/>
            <a:miter lim="800000"/>
            <a:headEnd/>
            <a:tailEnd/>
          </a:ln>
        </p:spPr>
      </p:pic>
      <p:pic>
        <p:nvPicPr>
          <p:cNvPr id="19" name="Picture 18"/>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35807" y="64210"/>
            <a:ext cx="1506035" cy="874059"/>
          </a:xfrm>
          <a:prstGeom prst="rect">
            <a:avLst/>
          </a:prstGeom>
        </p:spPr>
      </p:pic>
    </p:spTree>
    <p:extLst>
      <p:ext uri="{BB962C8B-B14F-4D97-AF65-F5344CB8AC3E}">
        <p14:creationId xmlns:p14="http://schemas.microsoft.com/office/powerpoint/2010/main" val="126794588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hf sldNum="0" hdr="0" ftr="0" dt="0"/>
  <p:txStyles>
    <p:titleStyle>
      <a:lvl1pPr algn="ctr" defTabSz="899320" rtl="0" eaLnBrk="1" fontAlgn="base" hangingPunct="1">
        <a:spcBef>
          <a:spcPct val="0"/>
        </a:spcBef>
        <a:spcAft>
          <a:spcPct val="0"/>
        </a:spcAft>
        <a:defRPr sz="3177">
          <a:solidFill>
            <a:schemeClr val="tx1"/>
          </a:solidFill>
          <a:latin typeface="Calibri" panose="020F0502020204030204" pitchFamily="34" charset="0"/>
          <a:ea typeface="+mj-ea"/>
          <a:cs typeface="+mj-cs"/>
        </a:defRPr>
      </a:lvl1pPr>
      <a:lvl2pPr algn="l" defTabSz="899320" rtl="0" eaLnBrk="1" fontAlgn="base" hangingPunct="1">
        <a:spcBef>
          <a:spcPct val="0"/>
        </a:spcBef>
        <a:spcAft>
          <a:spcPct val="0"/>
        </a:spcAft>
        <a:defRPr sz="3177">
          <a:solidFill>
            <a:srgbClr val="939BA8"/>
          </a:solidFill>
          <a:latin typeface="Arial" charset="0"/>
        </a:defRPr>
      </a:lvl2pPr>
      <a:lvl3pPr algn="l" defTabSz="899320" rtl="0" eaLnBrk="1" fontAlgn="base" hangingPunct="1">
        <a:spcBef>
          <a:spcPct val="0"/>
        </a:spcBef>
        <a:spcAft>
          <a:spcPct val="0"/>
        </a:spcAft>
        <a:defRPr sz="3177">
          <a:solidFill>
            <a:srgbClr val="939BA8"/>
          </a:solidFill>
          <a:latin typeface="Arial" charset="0"/>
        </a:defRPr>
      </a:lvl3pPr>
      <a:lvl4pPr algn="l" defTabSz="899320" rtl="0" eaLnBrk="1" fontAlgn="base" hangingPunct="1">
        <a:spcBef>
          <a:spcPct val="0"/>
        </a:spcBef>
        <a:spcAft>
          <a:spcPct val="0"/>
        </a:spcAft>
        <a:defRPr sz="3177">
          <a:solidFill>
            <a:srgbClr val="939BA8"/>
          </a:solidFill>
          <a:latin typeface="Arial" charset="0"/>
        </a:defRPr>
      </a:lvl4pPr>
      <a:lvl5pPr algn="l" defTabSz="899320" rtl="0" eaLnBrk="1" fontAlgn="base" hangingPunct="1">
        <a:spcBef>
          <a:spcPct val="0"/>
        </a:spcBef>
        <a:spcAft>
          <a:spcPct val="0"/>
        </a:spcAft>
        <a:defRPr sz="3177">
          <a:solidFill>
            <a:srgbClr val="939BA8"/>
          </a:solidFill>
          <a:latin typeface="Arial" charset="0"/>
        </a:defRPr>
      </a:lvl5pPr>
      <a:lvl6pPr marL="403433" algn="l" defTabSz="899320" rtl="0" eaLnBrk="1" fontAlgn="base" hangingPunct="1">
        <a:spcBef>
          <a:spcPct val="0"/>
        </a:spcBef>
        <a:spcAft>
          <a:spcPct val="0"/>
        </a:spcAft>
        <a:defRPr sz="3177">
          <a:solidFill>
            <a:srgbClr val="939BA8"/>
          </a:solidFill>
          <a:latin typeface="Arial" charset="0"/>
        </a:defRPr>
      </a:lvl6pPr>
      <a:lvl7pPr marL="806867" algn="l" defTabSz="899320" rtl="0" eaLnBrk="1" fontAlgn="base" hangingPunct="1">
        <a:spcBef>
          <a:spcPct val="0"/>
        </a:spcBef>
        <a:spcAft>
          <a:spcPct val="0"/>
        </a:spcAft>
        <a:defRPr sz="3177">
          <a:solidFill>
            <a:srgbClr val="939BA8"/>
          </a:solidFill>
          <a:latin typeface="Arial" charset="0"/>
        </a:defRPr>
      </a:lvl7pPr>
      <a:lvl8pPr marL="1210300" algn="l" defTabSz="899320" rtl="0" eaLnBrk="1" fontAlgn="base" hangingPunct="1">
        <a:spcBef>
          <a:spcPct val="0"/>
        </a:spcBef>
        <a:spcAft>
          <a:spcPct val="0"/>
        </a:spcAft>
        <a:defRPr sz="3177">
          <a:solidFill>
            <a:srgbClr val="939BA8"/>
          </a:solidFill>
          <a:latin typeface="Arial" charset="0"/>
        </a:defRPr>
      </a:lvl8pPr>
      <a:lvl9pPr marL="1613733" algn="l" defTabSz="899320" rtl="0" eaLnBrk="1" fontAlgn="base" hangingPunct="1">
        <a:spcBef>
          <a:spcPct val="0"/>
        </a:spcBef>
        <a:spcAft>
          <a:spcPct val="0"/>
        </a:spcAft>
        <a:defRPr sz="3177">
          <a:solidFill>
            <a:srgbClr val="939BA8"/>
          </a:solidFill>
          <a:latin typeface="Arial" charset="0"/>
        </a:defRPr>
      </a:lvl9pPr>
    </p:titleStyle>
    <p:bodyStyle>
      <a:lvl1pPr marL="254947" indent="-254947" algn="l" defTabSz="899320" rtl="0" eaLnBrk="1" fontAlgn="base" hangingPunct="1">
        <a:lnSpc>
          <a:spcPct val="100000"/>
        </a:lnSpc>
        <a:spcBef>
          <a:spcPts val="265"/>
        </a:spcBef>
        <a:spcAft>
          <a:spcPts val="265"/>
        </a:spcAft>
        <a:buClr>
          <a:srgbClr val="004FA6"/>
        </a:buClr>
        <a:buSzPct val="80000"/>
        <a:buFont typeface="Wingdings" pitchFamily="2" charset="2"/>
        <a:buChar char=""/>
        <a:defRPr sz="2118">
          <a:solidFill>
            <a:srgbClr val="000000"/>
          </a:solidFill>
          <a:latin typeface="Calibri" panose="020F0502020204030204" pitchFamily="34" charset="0"/>
          <a:ea typeface="+mn-ea"/>
          <a:cs typeface="+mn-cs"/>
        </a:defRPr>
      </a:lvl1pPr>
      <a:lvl2pPr marL="560324" indent="-256349" algn="l" defTabSz="899320" rtl="0" eaLnBrk="1" fontAlgn="base" hangingPunct="1">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Calibri" panose="020F0502020204030204" pitchFamily="34" charset="0"/>
          <a:ea typeface="ＭＳ Ｐゴシック" charset="-128"/>
        </a:defRPr>
      </a:lvl2pPr>
      <a:lvl3pPr marL="806867" indent="-197515"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Calibri" panose="020F0502020204030204" pitchFamily="34" charset="0"/>
          <a:ea typeface="ＭＳ Ｐゴシック" charset="-128"/>
        </a:defRPr>
      </a:lvl3pPr>
      <a:lvl4pPr marL="1012786" indent="-156891"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4pPr>
      <a:lvl5pPr marL="1210300" indent="-148486"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5pPr>
      <a:lvl6pPr marL="24262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9pPr>
    </p:bodyStyle>
    <p:otherStyle>
      <a:defPPr>
        <a:defRPr lang="en-US"/>
      </a:defPPr>
      <a:lvl1pPr marL="0" algn="l" defTabSz="403433" rtl="0" eaLnBrk="1" latinLnBrk="0" hangingPunct="1">
        <a:defRPr sz="1588" kern="1200">
          <a:solidFill>
            <a:schemeClr val="tx1"/>
          </a:solidFill>
          <a:latin typeface="+mn-lt"/>
          <a:ea typeface="+mn-ea"/>
          <a:cs typeface="+mn-cs"/>
        </a:defRPr>
      </a:lvl1pPr>
      <a:lvl2pPr marL="403433" algn="l" defTabSz="403433" rtl="0" eaLnBrk="1" latinLnBrk="0" hangingPunct="1">
        <a:defRPr sz="1588" kern="1200">
          <a:solidFill>
            <a:schemeClr val="tx1"/>
          </a:solidFill>
          <a:latin typeface="+mn-lt"/>
          <a:ea typeface="+mn-ea"/>
          <a:cs typeface="+mn-cs"/>
        </a:defRPr>
      </a:lvl2pPr>
      <a:lvl3pPr marL="806867" algn="l" defTabSz="403433" rtl="0" eaLnBrk="1" latinLnBrk="0" hangingPunct="1">
        <a:defRPr sz="1588" kern="1200">
          <a:solidFill>
            <a:schemeClr val="tx1"/>
          </a:solidFill>
          <a:latin typeface="+mn-lt"/>
          <a:ea typeface="+mn-ea"/>
          <a:cs typeface="+mn-cs"/>
        </a:defRPr>
      </a:lvl3pPr>
      <a:lvl4pPr marL="1210300" algn="l" defTabSz="403433" rtl="0" eaLnBrk="1" latinLnBrk="0" hangingPunct="1">
        <a:defRPr sz="1588" kern="1200">
          <a:solidFill>
            <a:schemeClr val="tx1"/>
          </a:solidFill>
          <a:latin typeface="+mn-lt"/>
          <a:ea typeface="+mn-ea"/>
          <a:cs typeface="+mn-cs"/>
        </a:defRPr>
      </a:lvl4pPr>
      <a:lvl5pPr marL="1613733" algn="l" defTabSz="403433" rtl="0" eaLnBrk="1" latinLnBrk="0" hangingPunct="1">
        <a:defRPr sz="1588" kern="1200">
          <a:solidFill>
            <a:schemeClr val="tx1"/>
          </a:solidFill>
          <a:latin typeface="+mn-lt"/>
          <a:ea typeface="+mn-ea"/>
          <a:cs typeface="+mn-cs"/>
        </a:defRPr>
      </a:lvl5pPr>
      <a:lvl6pPr marL="2017166" algn="l" defTabSz="403433" rtl="0" eaLnBrk="1" latinLnBrk="0" hangingPunct="1">
        <a:defRPr sz="1588" kern="1200">
          <a:solidFill>
            <a:schemeClr val="tx1"/>
          </a:solidFill>
          <a:latin typeface="+mn-lt"/>
          <a:ea typeface="+mn-ea"/>
          <a:cs typeface="+mn-cs"/>
        </a:defRPr>
      </a:lvl6pPr>
      <a:lvl7pPr marL="2420600" algn="l" defTabSz="403433" rtl="0" eaLnBrk="1" latinLnBrk="0" hangingPunct="1">
        <a:defRPr sz="1588" kern="1200">
          <a:solidFill>
            <a:schemeClr val="tx1"/>
          </a:solidFill>
          <a:latin typeface="+mn-lt"/>
          <a:ea typeface="+mn-ea"/>
          <a:cs typeface="+mn-cs"/>
        </a:defRPr>
      </a:lvl7pPr>
      <a:lvl8pPr marL="2824033" algn="l" defTabSz="403433" rtl="0" eaLnBrk="1" latinLnBrk="0" hangingPunct="1">
        <a:defRPr sz="1588" kern="1200">
          <a:solidFill>
            <a:schemeClr val="tx1"/>
          </a:solidFill>
          <a:latin typeface="+mn-lt"/>
          <a:ea typeface="+mn-ea"/>
          <a:cs typeface="+mn-cs"/>
        </a:defRPr>
      </a:lvl8pPr>
      <a:lvl9pPr marL="3227466" algn="l" defTabSz="403433" rtl="0" eaLnBrk="1" latinLnBrk="0" hangingPunct="1">
        <a:defRPr sz="158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6"/>
          <p:cNvSpPr>
            <a:spLocks noChangeArrowheads="1"/>
          </p:cNvSpPr>
          <p:nvPr/>
        </p:nvSpPr>
        <p:spPr bwMode="auto">
          <a:xfrm>
            <a:off x="80818" y="6477582"/>
            <a:ext cx="11074015" cy="312364"/>
          </a:xfrm>
          <a:prstGeom prst="rect">
            <a:avLst/>
          </a:prstGeom>
          <a:noFill/>
          <a:ln w="9525">
            <a:noFill/>
            <a:miter lim="800000"/>
            <a:headEnd/>
            <a:tailEnd/>
          </a:ln>
          <a:effectLst/>
        </p:spPr>
        <p:txBody>
          <a:bodyPr lIns="89896" tIns="44948" rIns="89896" bIns="44948">
            <a:prstTxWarp prst="textNoShape">
              <a:avLst/>
            </a:prstTxWarp>
          </a:bodyPr>
          <a:lstStyle/>
          <a:p>
            <a:pPr defTabSz="899320" eaLnBrk="1" hangingPunct="1"/>
            <a:r>
              <a:rPr lang="en-US" sz="794" dirty="0">
                <a:solidFill>
                  <a:srgbClr val="677085"/>
                </a:solidFill>
                <a:latin typeface="Arial" charset="0"/>
              </a:rPr>
              <a:t>National Aeronautics and Space Administration</a:t>
            </a:r>
          </a:p>
          <a:p>
            <a:pPr defTabSz="899320" eaLnBrk="1" hangingPunct="1"/>
            <a:r>
              <a:rPr lang="en-US" sz="794" dirty="0">
                <a:solidFill>
                  <a:srgbClr val="677085"/>
                </a:solidFill>
                <a:latin typeface="Arial Black" charset="0"/>
              </a:rPr>
              <a:t>www.nasa.gov</a:t>
            </a:r>
            <a:endParaRPr lang="en-US" sz="794" dirty="0">
              <a:solidFill>
                <a:srgbClr val="677085"/>
              </a:solidFill>
              <a:latin typeface="Arial" charset="0"/>
            </a:endParaRPr>
          </a:p>
        </p:txBody>
      </p:sp>
      <p:sp>
        <p:nvSpPr>
          <p:cNvPr id="18" name="Rectangle 7"/>
          <p:cNvSpPr>
            <a:spLocks noChangeArrowheads="1"/>
          </p:cNvSpPr>
          <p:nvPr/>
        </p:nvSpPr>
        <p:spPr bwMode="auto">
          <a:xfrm>
            <a:off x="1001577" y="6193127"/>
            <a:ext cx="11074015" cy="664873"/>
          </a:xfrm>
          <a:prstGeom prst="rect">
            <a:avLst/>
          </a:prstGeom>
          <a:noFill/>
          <a:ln w="9525">
            <a:noFill/>
            <a:miter lim="800000"/>
            <a:headEnd/>
            <a:tailEnd/>
          </a:ln>
          <a:effectLst/>
        </p:spPr>
        <p:txBody>
          <a:bodyPr lIns="89896" tIns="44948" rIns="89896" bIns="44948" anchor="b">
            <a:prstTxWarp prst="textNoShape">
              <a:avLst/>
            </a:prstTxWarp>
          </a:bodyPr>
          <a:lstStyle/>
          <a:p>
            <a:pPr algn="r" defTabSz="899320" eaLnBrk="1" hangingPunct="1"/>
            <a:r>
              <a:rPr lang="en-US" sz="706" dirty="0">
                <a:solidFill>
                  <a:srgbClr val="677085"/>
                </a:solidFill>
                <a:latin typeface="Arial Black" charset="0"/>
              </a:rPr>
              <a:t> </a:t>
            </a:r>
            <a:endParaRPr lang="en-US" sz="1765" dirty="0">
              <a:solidFill>
                <a:srgbClr val="677085"/>
              </a:solidFill>
              <a:latin typeface="75 Helvetica Bold" pitchFamily="1" charset="0"/>
            </a:endParaRPr>
          </a:p>
        </p:txBody>
      </p:sp>
      <p:pic>
        <p:nvPicPr>
          <p:cNvPr id="19" name="Picture 25" descr="NASA insigniaCMYK"/>
          <p:cNvPicPr preferRelativeResize="0">
            <a:picLocks noChangeAspect="1" noChangeArrowheads="1"/>
          </p:cNvPicPr>
          <p:nvPr/>
        </p:nvPicPr>
        <p:blipFill>
          <a:blip r:embed="rId5"/>
          <a:stretch>
            <a:fillRect/>
          </a:stretch>
        </p:blipFill>
        <p:spPr bwMode="auto">
          <a:xfrm>
            <a:off x="286624" y="5751183"/>
            <a:ext cx="1093525" cy="658346"/>
          </a:xfrm>
          <a:prstGeom prst="rect">
            <a:avLst/>
          </a:prstGeom>
          <a:noFill/>
          <a:ln w="9525">
            <a:noFill/>
            <a:miter lim="800000"/>
            <a:headEnd/>
            <a:tailEnd/>
          </a:ln>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741" y="136367"/>
            <a:ext cx="2044440" cy="1186533"/>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20215" y="0"/>
            <a:ext cx="4171785" cy="6858000"/>
          </a:xfrm>
          <a:prstGeom prst="rect">
            <a:avLst/>
          </a:prstGeom>
        </p:spPr>
      </p:pic>
      <p:sp>
        <p:nvSpPr>
          <p:cNvPr id="2" name="Title Placeholder 1"/>
          <p:cNvSpPr>
            <a:spLocks noGrp="1"/>
          </p:cNvSpPr>
          <p:nvPr>
            <p:ph type="title"/>
          </p:nvPr>
        </p:nvSpPr>
        <p:spPr>
          <a:xfrm>
            <a:off x="1001576" y="2178850"/>
            <a:ext cx="10032135" cy="74488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5" name="Text Placeholder 4"/>
          <p:cNvSpPr>
            <a:spLocks noGrp="1"/>
          </p:cNvSpPr>
          <p:nvPr>
            <p:ph type="body" idx="1"/>
          </p:nvPr>
        </p:nvSpPr>
        <p:spPr>
          <a:xfrm>
            <a:off x="1001577" y="3188572"/>
            <a:ext cx="8800497" cy="1608757"/>
          </a:xfrm>
          <a:prstGeom prst="rect">
            <a:avLst/>
          </a:prstGeom>
        </p:spPr>
        <p:txBody>
          <a:bodyPr vert="horz" lIns="91440" tIns="45720" rIns="91440" bIns="45720" rtlCol="0">
            <a:normAutofit/>
          </a:bodyPr>
          <a:lstStyle/>
          <a:p>
            <a:pPr lvl="0"/>
            <a:r>
              <a:rPr lang="en-US" dirty="0"/>
              <a:t>Click to edit Master text styles</a:t>
            </a:r>
          </a:p>
        </p:txBody>
      </p:sp>
    </p:spTree>
    <p:extLst>
      <p:ext uri="{BB962C8B-B14F-4D97-AF65-F5344CB8AC3E}">
        <p14:creationId xmlns:p14="http://schemas.microsoft.com/office/powerpoint/2010/main" val="137944061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Lst>
  <p:hf sldNum="0" hdr="0" ftr="0" dt="0"/>
  <p:txStyles>
    <p:titleStyle>
      <a:lvl1pPr algn="l" defTabSz="806867" rtl="0" eaLnBrk="1" latinLnBrk="0" hangingPunct="1">
        <a:spcBef>
          <a:spcPct val="0"/>
        </a:spcBef>
        <a:buNone/>
        <a:defRPr sz="3883" kern="1200" cap="none" baseline="0">
          <a:solidFill>
            <a:schemeClr val="tx1"/>
          </a:solidFill>
          <a:latin typeface="+mj-lt"/>
          <a:ea typeface="+mj-ea"/>
          <a:cs typeface="+mj-cs"/>
        </a:defRPr>
      </a:lvl1pPr>
    </p:titleStyle>
    <p:bodyStyle>
      <a:lvl1pPr marL="0" indent="0" algn="l" defTabSz="806867" rtl="0" eaLnBrk="1" latinLnBrk="0" hangingPunct="1">
        <a:spcBef>
          <a:spcPct val="20000"/>
        </a:spcBef>
        <a:buFont typeface="Arial" pitchFamily="34" charset="0"/>
        <a:buNone/>
        <a:defRPr sz="2824" kern="1200">
          <a:solidFill>
            <a:schemeClr val="tx1"/>
          </a:solidFill>
          <a:latin typeface="+mn-lt"/>
          <a:ea typeface="+mn-ea"/>
          <a:cs typeface="+mn-cs"/>
        </a:defRPr>
      </a:lvl1pPr>
      <a:lvl2pPr marL="655579" indent="-252146" algn="l" defTabSz="806867" rtl="0" eaLnBrk="1" latinLnBrk="0" hangingPunct="1">
        <a:spcBef>
          <a:spcPct val="20000"/>
        </a:spcBef>
        <a:buFont typeface="Arial" pitchFamily="34" charset="0"/>
        <a:buChar char="–"/>
        <a:defRPr sz="2471" kern="1200">
          <a:solidFill>
            <a:schemeClr val="tx1"/>
          </a:solidFill>
          <a:latin typeface="+mn-lt"/>
          <a:ea typeface="+mn-ea"/>
          <a:cs typeface="+mn-cs"/>
        </a:defRPr>
      </a:lvl2pPr>
      <a:lvl3pPr marL="1008583" indent="-201717" algn="l" defTabSz="806867" rtl="0" eaLnBrk="1" latinLnBrk="0" hangingPunct="1">
        <a:spcBef>
          <a:spcPct val="20000"/>
        </a:spcBef>
        <a:buFont typeface="Arial" pitchFamily="34" charset="0"/>
        <a:buChar char="•"/>
        <a:defRPr sz="2118" kern="1200">
          <a:solidFill>
            <a:schemeClr val="tx1"/>
          </a:solidFill>
          <a:latin typeface="+mn-lt"/>
          <a:ea typeface="+mn-ea"/>
          <a:cs typeface="+mn-cs"/>
        </a:defRPr>
      </a:lvl3pPr>
      <a:lvl4pPr marL="14120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4pPr>
      <a:lvl5pPr marL="18154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5pPr>
      <a:lvl6pPr marL="22188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6pPr>
      <a:lvl7pPr marL="26223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7pPr>
      <a:lvl8pPr marL="30257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8pPr>
      <a:lvl9pPr marL="34291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 Box 7"/>
          <p:cNvSpPr txBox="1">
            <a:spLocks noChangeArrowheads="1"/>
          </p:cNvSpPr>
          <p:nvPr/>
        </p:nvSpPr>
        <p:spPr bwMode="auto">
          <a:xfrm>
            <a:off x="11103081" y="6505927"/>
            <a:ext cx="636618"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fld id="{BFEBD1CC-351E-1945-AB13-50EAE5206521}" type="slidenum">
              <a:rPr lang="en-US" sz="706" smtClean="0">
                <a:solidFill>
                  <a:schemeClr val="tx1"/>
                </a:solidFill>
              </a:rPr>
              <a:pPr algn="r" defTabSz="899320">
                <a:spcBef>
                  <a:spcPct val="50000"/>
                </a:spcBef>
              </a:pPr>
              <a:t>‹#›</a:t>
            </a:fld>
            <a:endParaRPr lang="en-US" sz="706" dirty="0">
              <a:solidFill>
                <a:schemeClr val="tx1"/>
              </a:solidFill>
              <a:latin typeface="Arial" charset="0"/>
            </a:endParaRPr>
          </a:p>
        </p:txBody>
      </p:sp>
      <p:pic>
        <p:nvPicPr>
          <p:cNvPr id="9" name="Picture 8" descr="ACO_Border1-02.png"/>
          <p:cNvPicPr>
            <a:picLocks noChangeAspect="1"/>
          </p:cNvPicPr>
          <p:nvPr/>
        </p:nvPicPr>
        <p:blipFill>
          <a:blip r:embed="rId14"/>
          <a:srcRect t="35526"/>
          <a:stretch>
            <a:fillRect/>
          </a:stretch>
        </p:blipFill>
        <p:spPr>
          <a:xfrm>
            <a:off x="0" y="0"/>
            <a:ext cx="12190993" cy="1446019"/>
          </a:xfrm>
          <a:prstGeom prst="rect">
            <a:avLst/>
          </a:prstGeom>
        </p:spPr>
      </p:pic>
      <p:sp>
        <p:nvSpPr>
          <p:cNvPr id="83970" name="Rectangle 2"/>
          <p:cNvSpPr>
            <a:spLocks noGrp="1" noChangeArrowheads="1"/>
          </p:cNvSpPr>
          <p:nvPr>
            <p:ph type="title"/>
          </p:nvPr>
        </p:nvSpPr>
        <p:spPr bwMode="auto">
          <a:xfrm>
            <a:off x="1465295" y="131053"/>
            <a:ext cx="8196105"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83971" name="Rectangle 3"/>
          <p:cNvSpPr>
            <a:spLocks noGrp="1" noChangeArrowheads="1"/>
          </p:cNvSpPr>
          <p:nvPr>
            <p:ph type="body" idx="1"/>
          </p:nvPr>
        </p:nvSpPr>
        <p:spPr bwMode="auto">
          <a:xfrm>
            <a:off x="609986" y="1341539"/>
            <a:ext cx="11083636" cy="5002306"/>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3975" name="Text Box 7"/>
          <p:cNvSpPr txBox="1">
            <a:spLocks noChangeArrowheads="1"/>
          </p:cNvSpPr>
          <p:nvPr/>
        </p:nvSpPr>
        <p:spPr bwMode="auto">
          <a:xfrm>
            <a:off x="330970" y="6505332"/>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defTabSz="899320">
              <a:spcBef>
                <a:spcPct val="50000"/>
              </a:spcBef>
            </a:pPr>
            <a:r>
              <a:rPr lang="en-US" sz="706" dirty="0">
                <a:solidFill>
                  <a:srgbClr val="000000"/>
                </a:solidFill>
                <a:latin typeface="Arial" charset="0"/>
              </a:rPr>
              <a:t>National Aeronautics and Space Administration</a:t>
            </a:r>
          </a:p>
        </p:txBody>
      </p:sp>
      <p:pic>
        <p:nvPicPr>
          <p:cNvPr id="10" name="Picture 25" descr="NASA insigniaCMYK"/>
          <p:cNvPicPr preferRelativeResize="0">
            <a:picLocks noChangeAspect="1" noChangeArrowheads="1"/>
          </p:cNvPicPr>
          <p:nvPr/>
        </p:nvPicPr>
        <p:blipFill>
          <a:blip r:embed="rId15"/>
          <a:stretch>
            <a:fillRect/>
          </a:stretch>
        </p:blipFill>
        <p:spPr bwMode="auto">
          <a:xfrm>
            <a:off x="277874" y="252133"/>
            <a:ext cx="870988" cy="658346"/>
          </a:xfrm>
          <a:prstGeom prst="rect">
            <a:avLst/>
          </a:prstGeom>
          <a:noFill/>
          <a:ln w="9525">
            <a:noFill/>
            <a:miter lim="800000"/>
            <a:headEnd/>
            <a:tailEnd/>
          </a:ln>
        </p:spPr>
      </p:pic>
      <p:pic>
        <p:nvPicPr>
          <p:cNvPr id="12" name="Picture 11" descr="ED04-Logo.png"/>
          <p:cNvPicPr>
            <a:picLocks noChangeAspect="1"/>
          </p:cNvPicPr>
          <p:nvPr/>
        </p:nvPicPr>
        <p:blipFill>
          <a:blip r:embed="rId16"/>
          <a:stretch>
            <a:fillRect/>
          </a:stretch>
        </p:blipFill>
        <p:spPr>
          <a:xfrm>
            <a:off x="9760710" y="142412"/>
            <a:ext cx="2382247" cy="438375"/>
          </a:xfrm>
          <a:prstGeom prst="rect">
            <a:avLst/>
          </a:prstGeom>
        </p:spPr>
      </p:pic>
    </p:spTree>
    <p:extLst>
      <p:ext uri="{BB962C8B-B14F-4D97-AF65-F5344CB8AC3E}">
        <p14:creationId xmlns:p14="http://schemas.microsoft.com/office/powerpoint/2010/main" val="233036441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sldNum="0" hdr="0" ftr="0" dt="0"/>
  <p:txStyles>
    <p:titleStyle>
      <a:lvl1pPr algn="l" defTabSz="899320" rtl="0" eaLnBrk="1" fontAlgn="base" hangingPunct="1">
        <a:spcBef>
          <a:spcPct val="0"/>
        </a:spcBef>
        <a:spcAft>
          <a:spcPct val="0"/>
        </a:spcAft>
        <a:defRPr sz="3177">
          <a:solidFill>
            <a:schemeClr val="bg1">
              <a:lumMod val="75000"/>
            </a:schemeClr>
          </a:solidFill>
          <a:latin typeface="+mj-lt"/>
          <a:ea typeface="+mj-ea"/>
          <a:cs typeface="+mj-cs"/>
        </a:defRPr>
      </a:lvl1pPr>
      <a:lvl2pPr algn="l" defTabSz="899320" rtl="0" eaLnBrk="1" fontAlgn="base" hangingPunct="1">
        <a:spcBef>
          <a:spcPct val="0"/>
        </a:spcBef>
        <a:spcAft>
          <a:spcPct val="0"/>
        </a:spcAft>
        <a:defRPr sz="3177">
          <a:solidFill>
            <a:srgbClr val="939BA8"/>
          </a:solidFill>
          <a:latin typeface="Arial" charset="0"/>
        </a:defRPr>
      </a:lvl2pPr>
      <a:lvl3pPr algn="l" defTabSz="899320" rtl="0" eaLnBrk="1" fontAlgn="base" hangingPunct="1">
        <a:spcBef>
          <a:spcPct val="0"/>
        </a:spcBef>
        <a:spcAft>
          <a:spcPct val="0"/>
        </a:spcAft>
        <a:defRPr sz="3177">
          <a:solidFill>
            <a:srgbClr val="939BA8"/>
          </a:solidFill>
          <a:latin typeface="Arial" charset="0"/>
        </a:defRPr>
      </a:lvl3pPr>
      <a:lvl4pPr algn="l" defTabSz="899320" rtl="0" eaLnBrk="1" fontAlgn="base" hangingPunct="1">
        <a:spcBef>
          <a:spcPct val="0"/>
        </a:spcBef>
        <a:spcAft>
          <a:spcPct val="0"/>
        </a:spcAft>
        <a:defRPr sz="3177">
          <a:solidFill>
            <a:srgbClr val="939BA8"/>
          </a:solidFill>
          <a:latin typeface="Arial" charset="0"/>
        </a:defRPr>
      </a:lvl4pPr>
      <a:lvl5pPr algn="l" defTabSz="899320" rtl="0" eaLnBrk="1" fontAlgn="base" hangingPunct="1">
        <a:spcBef>
          <a:spcPct val="0"/>
        </a:spcBef>
        <a:spcAft>
          <a:spcPct val="0"/>
        </a:spcAft>
        <a:defRPr sz="3177">
          <a:solidFill>
            <a:srgbClr val="939BA8"/>
          </a:solidFill>
          <a:latin typeface="Arial" charset="0"/>
        </a:defRPr>
      </a:lvl5pPr>
      <a:lvl6pPr marL="403433" algn="l" defTabSz="899320" rtl="0" eaLnBrk="1" fontAlgn="base" hangingPunct="1">
        <a:spcBef>
          <a:spcPct val="0"/>
        </a:spcBef>
        <a:spcAft>
          <a:spcPct val="0"/>
        </a:spcAft>
        <a:defRPr sz="3177">
          <a:solidFill>
            <a:srgbClr val="939BA8"/>
          </a:solidFill>
          <a:latin typeface="Arial" charset="0"/>
        </a:defRPr>
      </a:lvl6pPr>
      <a:lvl7pPr marL="806867" algn="l" defTabSz="899320" rtl="0" eaLnBrk="1" fontAlgn="base" hangingPunct="1">
        <a:spcBef>
          <a:spcPct val="0"/>
        </a:spcBef>
        <a:spcAft>
          <a:spcPct val="0"/>
        </a:spcAft>
        <a:defRPr sz="3177">
          <a:solidFill>
            <a:srgbClr val="939BA8"/>
          </a:solidFill>
          <a:latin typeface="Arial" charset="0"/>
        </a:defRPr>
      </a:lvl7pPr>
      <a:lvl8pPr marL="1210300" algn="l" defTabSz="899320" rtl="0" eaLnBrk="1" fontAlgn="base" hangingPunct="1">
        <a:spcBef>
          <a:spcPct val="0"/>
        </a:spcBef>
        <a:spcAft>
          <a:spcPct val="0"/>
        </a:spcAft>
        <a:defRPr sz="3177">
          <a:solidFill>
            <a:srgbClr val="939BA8"/>
          </a:solidFill>
          <a:latin typeface="Arial" charset="0"/>
        </a:defRPr>
      </a:lvl8pPr>
      <a:lvl9pPr marL="1613733" algn="l" defTabSz="899320" rtl="0" eaLnBrk="1" fontAlgn="base" hangingPunct="1">
        <a:spcBef>
          <a:spcPct val="0"/>
        </a:spcBef>
        <a:spcAft>
          <a:spcPct val="0"/>
        </a:spcAft>
        <a:defRPr sz="3177">
          <a:solidFill>
            <a:srgbClr val="939BA8"/>
          </a:solidFill>
          <a:latin typeface="Arial" charset="0"/>
        </a:defRPr>
      </a:lvl9pPr>
    </p:titleStyle>
    <p:bodyStyle>
      <a:lvl1pPr marL="254947" indent="-254947" algn="l" defTabSz="899320" rtl="0" eaLnBrk="1" fontAlgn="base" hangingPunct="1">
        <a:lnSpc>
          <a:spcPct val="100000"/>
        </a:lnSpc>
        <a:spcBef>
          <a:spcPts val="265"/>
        </a:spcBef>
        <a:spcAft>
          <a:spcPts val="265"/>
        </a:spcAft>
        <a:buClr>
          <a:srgbClr val="004FA6"/>
        </a:buClr>
        <a:buSzPct val="80000"/>
        <a:buFont typeface="Wingdings" pitchFamily="2" charset="2"/>
        <a:buChar char=""/>
        <a:defRPr sz="2118">
          <a:solidFill>
            <a:srgbClr val="000000"/>
          </a:solidFill>
          <a:latin typeface="+mn-lt"/>
          <a:ea typeface="+mn-ea"/>
          <a:cs typeface="+mn-cs"/>
        </a:defRPr>
      </a:lvl1pPr>
      <a:lvl2pPr marL="560324" indent="-256349" algn="l" defTabSz="899320" rtl="0" eaLnBrk="1" fontAlgn="base" hangingPunct="1">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mn-lt"/>
          <a:ea typeface="ＭＳ Ｐゴシック" charset="-128"/>
        </a:defRPr>
      </a:lvl2pPr>
      <a:lvl3pPr marL="806867" indent="-197515"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mn-lt"/>
          <a:ea typeface="ＭＳ Ｐゴシック" charset="-128"/>
        </a:defRPr>
      </a:lvl3pPr>
      <a:lvl4pPr marL="1012786" indent="-156891"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4pPr>
      <a:lvl5pPr marL="1210300" indent="-148486"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5pPr>
      <a:lvl6pPr marL="24262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9pPr>
    </p:bodyStyle>
    <p:otherStyle>
      <a:defPPr>
        <a:defRPr lang="en-US"/>
      </a:defPPr>
      <a:lvl1pPr marL="0" algn="l" defTabSz="403433" rtl="0" eaLnBrk="1" latinLnBrk="0" hangingPunct="1">
        <a:defRPr sz="1588" kern="1200">
          <a:solidFill>
            <a:schemeClr val="tx1"/>
          </a:solidFill>
          <a:latin typeface="+mn-lt"/>
          <a:ea typeface="+mn-ea"/>
          <a:cs typeface="+mn-cs"/>
        </a:defRPr>
      </a:lvl1pPr>
      <a:lvl2pPr marL="403433" algn="l" defTabSz="403433" rtl="0" eaLnBrk="1" latinLnBrk="0" hangingPunct="1">
        <a:defRPr sz="1588" kern="1200">
          <a:solidFill>
            <a:schemeClr val="tx1"/>
          </a:solidFill>
          <a:latin typeface="+mn-lt"/>
          <a:ea typeface="+mn-ea"/>
          <a:cs typeface="+mn-cs"/>
        </a:defRPr>
      </a:lvl2pPr>
      <a:lvl3pPr marL="806867" algn="l" defTabSz="403433" rtl="0" eaLnBrk="1" latinLnBrk="0" hangingPunct="1">
        <a:defRPr sz="1588" kern="1200">
          <a:solidFill>
            <a:schemeClr val="tx1"/>
          </a:solidFill>
          <a:latin typeface="+mn-lt"/>
          <a:ea typeface="+mn-ea"/>
          <a:cs typeface="+mn-cs"/>
        </a:defRPr>
      </a:lvl3pPr>
      <a:lvl4pPr marL="1210300" algn="l" defTabSz="403433" rtl="0" eaLnBrk="1" latinLnBrk="0" hangingPunct="1">
        <a:defRPr sz="1588" kern="1200">
          <a:solidFill>
            <a:schemeClr val="tx1"/>
          </a:solidFill>
          <a:latin typeface="+mn-lt"/>
          <a:ea typeface="+mn-ea"/>
          <a:cs typeface="+mn-cs"/>
        </a:defRPr>
      </a:lvl4pPr>
      <a:lvl5pPr marL="1613733" algn="l" defTabSz="403433" rtl="0" eaLnBrk="1" latinLnBrk="0" hangingPunct="1">
        <a:defRPr sz="1588" kern="1200">
          <a:solidFill>
            <a:schemeClr val="tx1"/>
          </a:solidFill>
          <a:latin typeface="+mn-lt"/>
          <a:ea typeface="+mn-ea"/>
          <a:cs typeface="+mn-cs"/>
        </a:defRPr>
      </a:lvl5pPr>
      <a:lvl6pPr marL="2017166" algn="l" defTabSz="403433" rtl="0" eaLnBrk="1" latinLnBrk="0" hangingPunct="1">
        <a:defRPr sz="1588" kern="1200">
          <a:solidFill>
            <a:schemeClr val="tx1"/>
          </a:solidFill>
          <a:latin typeface="+mn-lt"/>
          <a:ea typeface="+mn-ea"/>
          <a:cs typeface="+mn-cs"/>
        </a:defRPr>
      </a:lvl6pPr>
      <a:lvl7pPr marL="2420600" algn="l" defTabSz="403433" rtl="0" eaLnBrk="1" latinLnBrk="0" hangingPunct="1">
        <a:defRPr sz="1588" kern="1200">
          <a:solidFill>
            <a:schemeClr val="tx1"/>
          </a:solidFill>
          <a:latin typeface="+mn-lt"/>
          <a:ea typeface="+mn-ea"/>
          <a:cs typeface="+mn-cs"/>
        </a:defRPr>
      </a:lvl7pPr>
      <a:lvl8pPr marL="2824033" algn="l" defTabSz="403433" rtl="0" eaLnBrk="1" latinLnBrk="0" hangingPunct="1">
        <a:defRPr sz="1588" kern="1200">
          <a:solidFill>
            <a:schemeClr val="tx1"/>
          </a:solidFill>
          <a:latin typeface="+mn-lt"/>
          <a:ea typeface="+mn-ea"/>
          <a:cs typeface="+mn-cs"/>
        </a:defRPr>
      </a:lvl8pPr>
      <a:lvl9pPr marL="3227466" algn="l" defTabSz="403433" rtl="0" eaLnBrk="1" latinLnBrk="0" hangingPunct="1">
        <a:defRPr sz="1588"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bwMode="auto">
          <a:xfrm>
            <a:off x="0" y="0"/>
            <a:ext cx="12192000" cy="6858000"/>
          </a:xfrm>
          <a:prstGeom prst="rect">
            <a:avLst/>
          </a:prstGeom>
          <a:solidFill>
            <a:srgbClr val="232323"/>
          </a:solidFill>
          <a:ln w="9525" cap="flat" cmpd="sng" algn="ctr">
            <a:no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marL="0" marR="0" indent="0" algn="l" defTabSz="806867" rtl="0" eaLnBrk="0" fontAlgn="base" latinLnBrk="0" hangingPunct="0">
              <a:lnSpc>
                <a:spcPct val="100000"/>
              </a:lnSpc>
              <a:spcBef>
                <a:spcPct val="0"/>
              </a:spcBef>
              <a:spcAft>
                <a:spcPct val="0"/>
              </a:spcAft>
              <a:buClrTx/>
              <a:buSzTx/>
              <a:buFontTx/>
              <a:buNone/>
              <a:tabLst/>
            </a:pPr>
            <a:endParaRPr kumimoji="0" lang="en-US" sz="794" b="0" i="0" u="none" strike="noStrike" cap="none" normalizeH="0" baseline="0">
              <a:ln>
                <a:noFill/>
              </a:ln>
              <a:solidFill>
                <a:srgbClr val="666666"/>
              </a:solidFill>
              <a:effectLst/>
              <a:latin typeface="55 Helvetica Roman" pitchFamily="1" charset="0"/>
            </a:endParaRPr>
          </a:p>
        </p:txBody>
      </p:sp>
      <p:sp>
        <p:nvSpPr>
          <p:cNvPr id="8" name="Text Box 7"/>
          <p:cNvSpPr txBox="1">
            <a:spLocks noChangeArrowheads="1"/>
          </p:cNvSpPr>
          <p:nvPr/>
        </p:nvSpPr>
        <p:spPr bwMode="auto">
          <a:xfrm>
            <a:off x="330969" y="6505926"/>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algn="l" defTabSz="899320" rtl="0" eaLnBrk="1" fontAlgn="base" hangingPunct="1">
              <a:spcBef>
                <a:spcPct val="0"/>
              </a:spcBef>
              <a:spcAft>
                <a:spcPct val="0"/>
              </a:spcAft>
            </a:pPr>
            <a:r>
              <a:rPr lang="en-US" sz="706" kern="1200" dirty="0">
                <a:solidFill>
                  <a:srgbClr val="677085"/>
                </a:solidFill>
                <a:latin typeface="Arial" charset="0"/>
                <a:ea typeface="+mn-ea"/>
                <a:cs typeface="+mn-cs"/>
              </a:rPr>
              <a:t>National Aeronautics and Space Administration</a:t>
            </a:r>
          </a:p>
        </p:txBody>
      </p:sp>
      <p:pic>
        <p:nvPicPr>
          <p:cNvPr id="9" name="Picture 12" descr="NASA insigniaCMYK"/>
          <p:cNvPicPr preferRelativeResize="0">
            <a:picLocks noChangeAspect="1" noChangeArrowheads="1"/>
          </p:cNvPicPr>
          <p:nvPr/>
        </p:nvPicPr>
        <p:blipFill>
          <a:blip r:embed="rId3"/>
          <a:stretch>
            <a:fillRect/>
          </a:stretch>
        </p:blipFill>
        <p:spPr bwMode="auto">
          <a:xfrm>
            <a:off x="3414945" y="1815353"/>
            <a:ext cx="5360600" cy="3227294"/>
          </a:xfrm>
          <a:prstGeom prst="rect">
            <a:avLst/>
          </a:prstGeom>
          <a:noFill/>
          <a:ln w="9525">
            <a:noFill/>
            <a:miter lim="800000"/>
            <a:headEnd/>
            <a:tailEnd/>
          </a:ln>
          <a:effectLst>
            <a:outerShdw blurRad="50800" dist="63500" dir="5400000" algn="t" rotWithShape="0">
              <a:prstClr val="black">
                <a:alpha val="40000"/>
              </a:prstClr>
            </a:outerShdw>
          </a:effectLst>
        </p:spPr>
      </p:pic>
      <p:sp>
        <p:nvSpPr>
          <p:cNvPr id="10" name="Rectangle 7"/>
          <p:cNvSpPr>
            <a:spLocks noChangeArrowheads="1"/>
          </p:cNvSpPr>
          <p:nvPr/>
        </p:nvSpPr>
        <p:spPr bwMode="auto">
          <a:xfrm>
            <a:off x="10087987" y="6475101"/>
            <a:ext cx="1469012" cy="287175"/>
          </a:xfrm>
          <a:prstGeom prst="rect">
            <a:avLst/>
          </a:prstGeom>
          <a:noFill/>
          <a:ln w="9525">
            <a:noFill/>
            <a:miter lim="800000"/>
            <a:headEnd/>
            <a:tailEnd/>
          </a:ln>
          <a:effectLst/>
        </p:spPr>
        <p:txBody>
          <a:bodyPr lIns="89896" tIns="44948" rIns="89896" bIns="44948" anchor="b">
            <a:prstTxWarp prst="textNoShape">
              <a:avLst/>
            </a:prstTxWarp>
          </a:bodyPr>
          <a:lstStyle/>
          <a:p>
            <a:pPr algn="r" defTabSz="899320" eaLnBrk="1" hangingPunct="1"/>
            <a:r>
              <a:rPr lang="en-US" sz="706" dirty="0">
                <a:solidFill>
                  <a:srgbClr val="677085"/>
                </a:solidFill>
                <a:latin typeface="Arial Black" charset="0"/>
              </a:rPr>
              <a:t>www.nasa.gov </a:t>
            </a:r>
            <a:endParaRPr lang="en-US" sz="1765" dirty="0">
              <a:solidFill>
                <a:srgbClr val="677085"/>
              </a:solidFill>
              <a:latin typeface="75 Helvetica Bold" pitchFamily="1" charset="0"/>
            </a:endParaRPr>
          </a:p>
        </p:txBody>
      </p:sp>
    </p:spTree>
    <p:extLst>
      <p:ext uri="{BB962C8B-B14F-4D97-AF65-F5344CB8AC3E}">
        <p14:creationId xmlns:p14="http://schemas.microsoft.com/office/powerpoint/2010/main" val="3422387200"/>
      </p:ext>
    </p:extLst>
  </p:cSld>
  <p:clrMap bg1="dk1" tx1="lt1" bg2="dk2" tx2="lt2" accent1="accent1" accent2="accent2" accent3="accent3" accent4="accent4" accent5="accent5" accent6="accent6" hlink="hlink" folHlink="folHlink"/>
  <p:sldLayoutIdLst>
    <p:sldLayoutId id="2147483699" r:id="rId1"/>
  </p:sldLayoutIdLst>
  <p:hf sldNum="0" hdr="0" ftr="0" dt="0"/>
  <p:txStyles>
    <p:titleStyle>
      <a:lvl1pPr algn="ctr" defTabSz="806867" rtl="0" eaLnBrk="1" latinLnBrk="0" hangingPunct="1">
        <a:spcBef>
          <a:spcPct val="0"/>
        </a:spcBef>
        <a:buNone/>
        <a:defRPr sz="3883" kern="1200">
          <a:solidFill>
            <a:schemeClr val="tx1"/>
          </a:solidFill>
          <a:latin typeface="+mj-lt"/>
          <a:ea typeface="+mj-ea"/>
          <a:cs typeface="+mj-cs"/>
        </a:defRPr>
      </a:lvl1pPr>
    </p:titleStyle>
    <p:bodyStyle>
      <a:lvl1pPr marL="302575" indent="-302575" algn="l" defTabSz="806867" rtl="0" eaLnBrk="1" latinLnBrk="0" hangingPunct="1">
        <a:spcBef>
          <a:spcPct val="20000"/>
        </a:spcBef>
        <a:buFont typeface="Arial" pitchFamily="34" charset="0"/>
        <a:buChar char="•"/>
        <a:defRPr sz="2824" kern="1200">
          <a:solidFill>
            <a:schemeClr val="tx1"/>
          </a:solidFill>
          <a:latin typeface="+mn-lt"/>
          <a:ea typeface="+mn-ea"/>
          <a:cs typeface="+mn-cs"/>
        </a:defRPr>
      </a:lvl1pPr>
      <a:lvl2pPr marL="655579" indent="-252146" algn="l" defTabSz="806867" rtl="0" eaLnBrk="1" latinLnBrk="0" hangingPunct="1">
        <a:spcBef>
          <a:spcPct val="20000"/>
        </a:spcBef>
        <a:buFont typeface="Arial" pitchFamily="34" charset="0"/>
        <a:buChar char="–"/>
        <a:defRPr sz="2471" kern="1200">
          <a:solidFill>
            <a:schemeClr val="tx1"/>
          </a:solidFill>
          <a:latin typeface="+mn-lt"/>
          <a:ea typeface="+mn-ea"/>
          <a:cs typeface="+mn-cs"/>
        </a:defRPr>
      </a:lvl2pPr>
      <a:lvl3pPr marL="1008583" indent="-201717" algn="l" defTabSz="806867" rtl="0" eaLnBrk="1" latinLnBrk="0" hangingPunct="1">
        <a:spcBef>
          <a:spcPct val="20000"/>
        </a:spcBef>
        <a:buFont typeface="Arial" pitchFamily="34" charset="0"/>
        <a:buChar char="•"/>
        <a:defRPr sz="2118" kern="1200">
          <a:solidFill>
            <a:schemeClr val="tx1"/>
          </a:solidFill>
          <a:latin typeface="+mn-lt"/>
          <a:ea typeface="+mn-ea"/>
          <a:cs typeface="+mn-cs"/>
        </a:defRPr>
      </a:lvl3pPr>
      <a:lvl4pPr marL="14120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4pPr>
      <a:lvl5pPr marL="18154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5pPr>
      <a:lvl6pPr marL="22188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6pPr>
      <a:lvl7pPr marL="26223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7pPr>
      <a:lvl8pPr marL="30257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8pPr>
      <a:lvl9pPr marL="34291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 Box 7"/>
          <p:cNvSpPr txBox="1">
            <a:spLocks noChangeArrowheads="1"/>
          </p:cNvSpPr>
          <p:nvPr/>
        </p:nvSpPr>
        <p:spPr bwMode="auto">
          <a:xfrm>
            <a:off x="11103081" y="6505927"/>
            <a:ext cx="636618"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fld id="{BFEBD1CC-351E-1945-AB13-50EAE5206521}" type="slidenum">
              <a:rPr lang="en-US" sz="706" smtClean="0">
                <a:solidFill>
                  <a:schemeClr val="tx1"/>
                </a:solidFill>
              </a:rPr>
              <a:pPr algn="r" defTabSz="899320">
                <a:spcBef>
                  <a:spcPct val="50000"/>
                </a:spcBef>
              </a:pPr>
              <a:t>‹#›</a:t>
            </a:fld>
            <a:endParaRPr lang="en-US" sz="706" dirty="0">
              <a:solidFill>
                <a:schemeClr val="tx1"/>
              </a:solidFill>
              <a:latin typeface="Arial" charset="0"/>
            </a:endParaRPr>
          </a:p>
        </p:txBody>
      </p:sp>
      <p:sp>
        <p:nvSpPr>
          <p:cNvPr id="13" name="Text Box 7"/>
          <p:cNvSpPr txBox="1">
            <a:spLocks noChangeArrowheads="1"/>
          </p:cNvSpPr>
          <p:nvPr/>
        </p:nvSpPr>
        <p:spPr bwMode="auto">
          <a:xfrm>
            <a:off x="7447424" y="6505332"/>
            <a:ext cx="3572811"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r>
              <a:rPr lang="en-US" sz="706" dirty="0">
                <a:solidFill>
                  <a:srgbClr val="000000"/>
                </a:solidFill>
                <a:latin typeface="Arial" charset="0"/>
              </a:rPr>
              <a:t>Add Presentation Title to Master Slide</a:t>
            </a:r>
          </a:p>
        </p:txBody>
      </p:sp>
      <p:pic>
        <p:nvPicPr>
          <p:cNvPr id="9" name="Picture 8" descr="ACO_Border1-02.png"/>
          <p:cNvPicPr>
            <a:picLocks noChangeAspect="1"/>
          </p:cNvPicPr>
          <p:nvPr/>
        </p:nvPicPr>
        <p:blipFill>
          <a:blip r:embed="rId14"/>
          <a:srcRect t="35526"/>
          <a:stretch>
            <a:fillRect/>
          </a:stretch>
        </p:blipFill>
        <p:spPr>
          <a:xfrm>
            <a:off x="0" y="0"/>
            <a:ext cx="12190993" cy="1446019"/>
          </a:xfrm>
          <a:prstGeom prst="rect">
            <a:avLst/>
          </a:prstGeom>
        </p:spPr>
      </p:pic>
      <p:sp>
        <p:nvSpPr>
          <p:cNvPr id="83970" name="Rectangle 2"/>
          <p:cNvSpPr>
            <a:spLocks noGrp="1" noChangeArrowheads="1"/>
          </p:cNvSpPr>
          <p:nvPr>
            <p:ph type="title"/>
          </p:nvPr>
        </p:nvSpPr>
        <p:spPr bwMode="auto">
          <a:xfrm>
            <a:off x="1465295" y="131053"/>
            <a:ext cx="8196105"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83971" name="Rectangle 3"/>
          <p:cNvSpPr>
            <a:spLocks noGrp="1" noChangeArrowheads="1"/>
          </p:cNvSpPr>
          <p:nvPr>
            <p:ph type="body" idx="1"/>
          </p:nvPr>
        </p:nvSpPr>
        <p:spPr bwMode="auto">
          <a:xfrm>
            <a:off x="609986" y="1341539"/>
            <a:ext cx="11083636" cy="5002306"/>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3975" name="Text Box 7"/>
          <p:cNvSpPr txBox="1">
            <a:spLocks noChangeArrowheads="1"/>
          </p:cNvSpPr>
          <p:nvPr/>
        </p:nvSpPr>
        <p:spPr bwMode="auto">
          <a:xfrm>
            <a:off x="330970" y="6505332"/>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defTabSz="899320">
              <a:spcBef>
                <a:spcPct val="50000"/>
              </a:spcBef>
            </a:pPr>
            <a:r>
              <a:rPr lang="en-US" sz="706" dirty="0">
                <a:solidFill>
                  <a:srgbClr val="000000"/>
                </a:solidFill>
                <a:latin typeface="Arial" charset="0"/>
              </a:rPr>
              <a:t>National Aeronautics and Space Administration</a:t>
            </a:r>
          </a:p>
        </p:txBody>
      </p:sp>
      <p:pic>
        <p:nvPicPr>
          <p:cNvPr id="10" name="Picture 25" descr="NASA insigniaCMYK"/>
          <p:cNvPicPr preferRelativeResize="0">
            <a:picLocks noChangeAspect="1" noChangeArrowheads="1"/>
          </p:cNvPicPr>
          <p:nvPr/>
        </p:nvPicPr>
        <p:blipFill>
          <a:blip r:embed="rId15"/>
          <a:stretch>
            <a:fillRect/>
          </a:stretch>
        </p:blipFill>
        <p:spPr bwMode="auto">
          <a:xfrm>
            <a:off x="277873" y="252133"/>
            <a:ext cx="1093525" cy="658346"/>
          </a:xfrm>
          <a:prstGeom prst="rect">
            <a:avLst/>
          </a:prstGeom>
          <a:noFill/>
          <a:ln w="9525">
            <a:noFill/>
            <a:miter lim="800000"/>
            <a:headEnd/>
            <a:tailEnd/>
          </a:ln>
        </p:spPr>
      </p:pic>
      <p:pic>
        <p:nvPicPr>
          <p:cNvPr id="12" name="Picture 11" descr="ED04-Logo.png"/>
          <p:cNvPicPr>
            <a:picLocks noChangeAspect="1"/>
          </p:cNvPicPr>
          <p:nvPr/>
        </p:nvPicPr>
        <p:blipFill>
          <a:blip r:embed="rId16"/>
          <a:stretch>
            <a:fillRect/>
          </a:stretch>
        </p:blipFill>
        <p:spPr>
          <a:xfrm>
            <a:off x="9760710" y="142412"/>
            <a:ext cx="2382247" cy="438375"/>
          </a:xfrm>
          <a:prstGeom prst="rect">
            <a:avLst/>
          </a:prstGeom>
        </p:spPr>
      </p:pic>
      <p:sp>
        <p:nvSpPr>
          <p:cNvPr id="11" name="Text Box 7"/>
          <p:cNvSpPr txBox="1">
            <a:spLocks noChangeArrowheads="1"/>
          </p:cNvSpPr>
          <p:nvPr/>
        </p:nvSpPr>
        <p:spPr bwMode="auto">
          <a:xfrm>
            <a:off x="4309596" y="6464551"/>
            <a:ext cx="3572811" cy="240174"/>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ctr" defTabSz="899320">
              <a:spcBef>
                <a:spcPct val="50000"/>
              </a:spcBef>
            </a:pPr>
            <a:r>
              <a:rPr lang="en-US" sz="971" b="1" dirty="0">
                <a:solidFill>
                  <a:schemeClr val="tx1"/>
                </a:solidFill>
                <a:latin typeface="Arial" charset="0"/>
              </a:rPr>
              <a:t>ITAR Controlled Data</a:t>
            </a:r>
          </a:p>
        </p:txBody>
      </p:sp>
      <p:sp>
        <p:nvSpPr>
          <p:cNvPr id="15" name="Text Box 7"/>
          <p:cNvSpPr txBox="1">
            <a:spLocks noChangeArrowheads="1"/>
          </p:cNvSpPr>
          <p:nvPr/>
        </p:nvSpPr>
        <p:spPr bwMode="auto">
          <a:xfrm>
            <a:off x="4309596" y="6872"/>
            <a:ext cx="3572811" cy="240174"/>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ctr" defTabSz="899320">
              <a:spcBef>
                <a:spcPct val="50000"/>
              </a:spcBef>
            </a:pPr>
            <a:r>
              <a:rPr lang="en-US" sz="971" b="1" dirty="0">
                <a:solidFill>
                  <a:srgbClr val="FF0000"/>
                </a:solidFill>
                <a:latin typeface="Arial" charset="0"/>
              </a:rPr>
              <a:t>ITAR Controlled Data</a:t>
            </a:r>
          </a:p>
        </p:txBody>
      </p:sp>
    </p:spTree>
    <p:extLst>
      <p:ext uri="{BB962C8B-B14F-4D97-AF65-F5344CB8AC3E}">
        <p14:creationId xmlns:p14="http://schemas.microsoft.com/office/powerpoint/2010/main" val="8277480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sldNum="0" hdr="0" ftr="0" dt="0"/>
  <p:txStyles>
    <p:titleStyle>
      <a:lvl1pPr algn="l" defTabSz="899320" rtl="0" eaLnBrk="1" fontAlgn="base" hangingPunct="1">
        <a:spcBef>
          <a:spcPct val="0"/>
        </a:spcBef>
        <a:spcAft>
          <a:spcPct val="0"/>
        </a:spcAft>
        <a:defRPr sz="3177">
          <a:solidFill>
            <a:schemeClr val="bg1">
              <a:lumMod val="75000"/>
            </a:schemeClr>
          </a:solidFill>
          <a:latin typeface="+mj-lt"/>
          <a:ea typeface="+mj-ea"/>
          <a:cs typeface="+mj-cs"/>
        </a:defRPr>
      </a:lvl1pPr>
      <a:lvl2pPr algn="l" defTabSz="899320" rtl="0" eaLnBrk="1" fontAlgn="base" hangingPunct="1">
        <a:spcBef>
          <a:spcPct val="0"/>
        </a:spcBef>
        <a:spcAft>
          <a:spcPct val="0"/>
        </a:spcAft>
        <a:defRPr sz="3177">
          <a:solidFill>
            <a:srgbClr val="939BA8"/>
          </a:solidFill>
          <a:latin typeface="Arial" charset="0"/>
        </a:defRPr>
      </a:lvl2pPr>
      <a:lvl3pPr algn="l" defTabSz="899320" rtl="0" eaLnBrk="1" fontAlgn="base" hangingPunct="1">
        <a:spcBef>
          <a:spcPct val="0"/>
        </a:spcBef>
        <a:spcAft>
          <a:spcPct val="0"/>
        </a:spcAft>
        <a:defRPr sz="3177">
          <a:solidFill>
            <a:srgbClr val="939BA8"/>
          </a:solidFill>
          <a:latin typeface="Arial" charset="0"/>
        </a:defRPr>
      </a:lvl3pPr>
      <a:lvl4pPr algn="l" defTabSz="899320" rtl="0" eaLnBrk="1" fontAlgn="base" hangingPunct="1">
        <a:spcBef>
          <a:spcPct val="0"/>
        </a:spcBef>
        <a:spcAft>
          <a:spcPct val="0"/>
        </a:spcAft>
        <a:defRPr sz="3177">
          <a:solidFill>
            <a:srgbClr val="939BA8"/>
          </a:solidFill>
          <a:latin typeface="Arial" charset="0"/>
        </a:defRPr>
      </a:lvl4pPr>
      <a:lvl5pPr algn="l" defTabSz="899320" rtl="0" eaLnBrk="1" fontAlgn="base" hangingPunct="1">
        <a:spcBef>
          <a:spcPct val="0"/>
        </a:spcBef>
        <a:spcAft>
          <a:spcPct val="0"/>
        </a:spcAft>
        <a:defRPr sz="3177">
          <a:solidFill>
            <a:srgbClr val="939BA8"/>
          </a:solidFill>
          <a:latin typeface="Arial" charset="0"/>
        </a:defRPr>
      </a:lvl5pPr>
      <a:lvl6pPr marL="403433" algn="l" defTabSz="899320" rtl="0" eaLnBrk="1" fontAlgn="base" hangingPunct="1">
        <a:spcBef>
          <a:spcPct val="0"/>
        </a:spcBef>
        <a:spcAft>
          <a:spcPct val="0"/>
        </a:spcAft>
        <a:defRPr sz="3177">
          <a:solidFill>
            <a:srgbClr val="939BA8"/>
          </a:solidFill>
          <a:latin typeface="Arial" charset="0"/>
        </a:defRPr>
      </a:lvl6pPr>
      <a:lvl7pPr marL="806867" algn="l" defTabSz="899320" rtl="0" eaLnBrk="1" fontAlgn="base" hangingPunct="1">
        <a:spcBef>
          <a:spcPct val="0"/>
        </a:spcBef>
        <a:spcAft>
          <a:spcPct val="0"/>
        </a:spcAft>
        <a:defRPr sz="3177">
          <a:solidFill>
            <a:srgbClr val="939BA8"/>
          </a:solidFill>
          <a:latin typeface="Arial" charset="0"/>
        </a:defRPr>
      </a:lvl7pPr>
      <a:lvl8pPr marL="1210300" algn="l" defTabSz="899320" rtl="0" eaLnBrk="1" fontAlgn="base" hangingPunct="1">
        <a:spcBef>
          <a:spcPct val="0"/>
        </a:spcBef>
        <a:spcAft>
          <a:spcPct val="0"/>
        </a:spcAft>
        <a:defRPr sz="3177">
          <a:solidFill>
            <a:srgbClr val="939BA8"/>
          </a:solidFill>
          <a:latin typeface="Arial" charset="0"/>
        </a:defRPr>
      </a:lvl8pPr>
      <a:lvl9pPr marL="1613733" algn="l" defTabSz="899320" rtl="0" eaLnBrk="1" fontAlgn="base" hangingPunct="1">
        <a:spcBef>
          <a:spcPct val="0"/>
        </a:spcBef>
        <a:spcAft>
          <a:spcPct val="0"/>
        </a:spcAft>
        <a:defRPr sz="3177">
          <a:solidFill>
            <a:srgbClr val="939BA8"/>
          </a:solidFill>
          <a:latin typeface="Arial" charset="0"/>
        </a:defRPr>
      </a:lvl9pPr>
    </p:titleStyle>
    <p:bodyStyle>
      <a:lvl1pPr marL="254947" indent="-254947" algn="l" defTabSz="899320" rtl="0" eaLnBrk="1" fontAlgn="base" hangingPunct="1">
        <a:lnSpc>
          <a:spcPct val="100000"/>
        </a:lnSpc>
        <a:spcBef>
          <a:spcPts val="265"/>
        </a:spcBef>
        <a:spcAft>
          <a:spcPts val="265"/>
        </a:spcAft>
        <a:buClr>
          <a:srgbClr val="004FA6"/>
        </a:buClr>
        <a:buSzPct val="80000"/>
        <a:buFont typeface="Wingdings" pitchFamily="2" charset="2"/>
        <a:buChar char=""/>
        <a:defRPr sz="2118">
          <a:solidFill>
            <a:srgbClr val="000000"/>
          </a:solidFill>
          <a:latin typeface="+mn-lt"/>
          <a:ea typeface="+mn-ea"/>
          <a:cs typeface="+mn-cs"/>
        </a:defRPr>
      </a:lvl1pPr>
      <a:lvl2pPr marL="560324" indent="-256349" algn="l" defTabSz="899320" rtl="0" eaLnBrk="1" fontAlgn="base" hangingPunct="1">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mn-lt"/>
          <a:ea typeface="ＭＳ Ｐゴシック" charset="-128"/>
        </a:defRPr>
      </a:lvl2pPr>
      <a:lvl3pPr marL="806867" indent="-197515"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mn-lt"/>
          <a:ea typeface="ＭＳ Ｐゴシック" charset="-128"/>
        </a:defRPr>
      </a:lvl3pPr>
      <a:lvl4pPr marL="1012786" indent="-156891"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4pPr>
      <a:lvl5pPr marL="1210300" indent="-148486"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5pPr>
      <a:lvl6pPr marL="24262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9pPr>
    </p:bodyStyle>
    <p:otherStyle>
      <a:defPPr>
        <a:defRPr lang="en-US"/>
      </a:defPPr>
      <a:lvl1pPr marL="0" algn="l" defTabSz="403433" rtl="0" eaLnBrk="1" latinLnBrk="0" hangingPunct="1">
        <a:defRPr sz="1588" kern="1200">
          <a:solidFill>
            <a:schemeClr val="tx1"/>
          </a:solidFill>
          <a:latin typeface="+mn-lt"/>
          <a:ea typeface="+mn-ea"/>
          <a:cs typeface="+mn-cs"/>
        </a:defRPr>
      </a:lvl1pPr>
      <a:lvl2pPr marL="403433" algn="l" defTabSz="403433" rtl="0" eaLnBrk="1" latinLnBrk="0" hangingPunct="1">
        <a:defRPr sz="1588" kern="1200">
          <a:solidFill>
            <a:schemeClr val="tx1"/>
          </a:solidFill>
          <a:latin typeface="+mn-lt"/>
          <a:ea typeface="+mn-ea"/>
          <a:cs typeface="+mn-cs"/>
        </a:defRPr>
      </a:lvl2pPr>
      <a:lvl3pPr marL="806867" algn="l" defTabSz="403433" rtl="0" eaLnBrk="1" latinLnBrk="0" hangingPunct="1">
        <a:defRPr sz="1588" kern="1200">
          <a:solidFill>
            <a:schemeClr val="tx1"/>
          </a:solidFill>
          <a:latin typeface="+mn-lt"/>
          <a:ea typeface="+mn-ea"/>
          <a:cs typeface="+mn-cs"/>
        </a:defRPr>
      </a:lvl3pPr>
      <a:lvl4pPr marL="1210300" algn="l" defTabSz="403433" rtl="0" eaLnBrk="1" latinLnBrk="0" hangingPunct="1">
        <a:defRPr sz="1588" kern="1200">
          <a:solidFill>
            <a:schemeClr val="tx1"/>
          </a:solidFill>
          <a:latin typeface="+mn-lt"/>
          <a:ea typeface="+mn-ea"/>
          <a:cs typeface="+mn-cs"/>
        </a:defRPr>
      </a:lvl4pPr>
      <a:lvl5pPr marL="1613733" algn="l" defTabSz="403433" rtl="0" eaLnBrk="1" latinLnBrk="0" hangingPunct="1">
        <a:defRPr sz="1588" kern="1200">
          <a:solidFill>
            <a:schemeClr val="tx1"/>
          </a:solidFill>
          <a:latin typeface="+mn-lt"/>
          <a:ea typeface="+mn-ea"/>
          <a:cs typeface="+mn-cs"/>
        </a:defRPr>
      </a:lvl5pPr>
      <a:lvl6pPr marL="2017166" algn="l" defTabSz="403433" rtl="0" eaLnBrk="1" latinLnBrk="0" hangingPunct="1">
        <a:defRPr sz="1588" kern="1200">
          <a:solidFill>
            <a:schemeClr val="tx1"/>
          </a:solidFill>
          <a:latin typeface="+mn-lt"/>
          <a:ea typeface="+mn-ea"/>
          <a:cs typeface="+mn-cs"/>
        </a:defRPr>
      </a:lvl6pPr>
      <a:lvl7pPr marL="2420600" algn="l" defTabSz="403433" rtl="0" eaLnBrk="1" latinLnBrk="0" hangingPunct="1">
        <a:defRPr sz="1588" kern="1200">
          <a:solidFill>
            <a:schemeClr val="tx1"/>
          </a:solidFill>
          <a:latin typeface="+mn-lt"/>
          <a:ea typeface="+mn-ea"/>
          <a:cs typeface="+mn-cs"/>
        </a:defRPr>
      </a:lvl7pPr>
      <a:lvl8pPr marL="2824033" algn="l" defTabSz="403433" rtl="0" eaLnBrk="1" latinLnBrk="0" hangingPunct="1">
        <a:defRPr sz="1588" kern="1200">
          <a:solidFill>
            <a:schemeClr val="tx1"/>
          </a:solidFill>
          <a:latin typeface="+mn-lt"/>
          <a:ea typeface="+mn-ea"/>
          <a:cs typeface="+mn-cs"/>
        </a:defRPr>
      </a:lvl8pPr>
      <a:lvl9pPr marL="3227466" algn="l" defTabSz="403433" rtl="0" eaLnBrk="1" latinLnBrk="0" hangingPunct="1">
        <a:defRPr sz="15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 Box 7"/>
          <p:cNvSpPr txBox="1">
            <a:spLocks noChangeArrowheads="1"/>
          </p:cNvSpPr>
          <p:nvPr/>
        </p:nvSpPr>
        <p:spPr bwMode="auto">
          <a:xfrm>
            <a:off x="11103081" y="6505927"/>
            <a:ext cx="636618"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fld id="{BFEBD1CC-351E-1945-AB13-50EAE5206521}" type="slidenum">
              <a:rPr lang="en-US" sz="706" smtClean="0">
                <a:solidFill>
                  <a:schemeClr val="tx1"/>
                </a:solidFill>
              </a:rPr>
              <a:pPr algn="r" defTabSz="899320">
                <a:spcBef>
                  <a:spcPct val="50000"/>
                </a:spcBef>
              </a:pPr>
              <a:t>‹#›</a:t>
            </a:fld>
            <a:endParaRPr lang="en-US" sz="706" dirty="0">
              <a:solidFill>
                <a:schemeClr val="tx1"/>
              </a:solidFill>
              <a:latin typeface="Arial" charset="0"/>
            </a:endParaRPr>
          </a:p>
        </p:txBody>
      </p:sp>
      <p:sp>
        <p:nvSpPr>
          <p:cNvPr id="13" name="Text Box 7"/>
          <p:cNvSpPr txBox="1">
            <a:spLocks noChangeArrowheads="1"/>
          </p:cNvSpPr>
          <p:nvPr/>
        </p:nvSpPr>
        <p:spPr bwMode="auto">
          <a:xfrm>
            <a:off x="7447424" y="6505332"/>
            <a:ext cx="3572811"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r>
              <a:rPr lang="en-US" sz="706" dirty="0">
                <a:solidFill>
                  <a:srgbClr val="000000"/>
                </a:solidFill>
                <a:latin typeface="Arial" charset="0"/>
              </a:rPr>
              <a:t>Lynx</a:t>
            </a:r>
          </a:p>
        </p:txBody>
      </p:sp>
      <p:sp>
        <p:nvSpPr>
          <p:cNvPr id="83970" name="Rectangle 2"/>
          <p:cNvSpPr>
            <a:spLocks noGrp="1" noChangeArrowheads="1"/>
          </p:cNvSpPr>
          <p:nvPr>
            <p:ph type="title"/>
          </p:nvPr>
        </p:nvSpPr>
        <p:spPr bwMode="auto">
          <a:xfrm>
            <a:off x="1950649" y="163354"/>
            <a:ext cx="8196105" cy="675771"/>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83971" name="Rectangle 3"/>
          <p:cNvSpPr>
            <a:spLocks noGrp="1" noChangeArrowheads="1"/>
          </p:cNvSpPr>
          <p:nvPr>
            <p:ph type="body" idx="1"/>
          </p:nvPr>
        </p:nvSpPr>
        <p:spPr bwMode="auto">
          <a:xfrm>
            <a:off x="609986" y="1341539"/>
            <a:ext cx="11083636" cy="5002306"/>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3975" name="Text Box 7"/>
          <p:cNvSpPr txBox="1">
            <a:spLocks noChangeArrowheads="1"/>
          </p:cNvSpPr>
          <p:nvPr/>
        </p:nvSpPr>
        <p:spPr bwMode="auto">
          <a:xfrm>
            <a:off x="330970" y="6505332"/>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defTabSz="899320">
              <a:spcBef>
                <a:spcPct val="50000"/>
              </a:spcBef>
            </a:pPr>
            <a:r>
              <a:rPr lang="en-US" sz="706" dirty="0">
                <a:solidFill>
                  <a:srgbClr val="000000"/>
                </a:solidFill>
                <a:latin typeface="Arial" charset="0"/>
              </a:rPr>
              <a:t>National Aeronautics and Space Administration</a:t>
            </a:r>
          </a:p>
        </p:txBody>
      </p:sp>
      <p:pic>
        <p:nvPicPr>
          <p:cNvPr id="10" name="Picture 25" descr="NASA insigniaCMYK"/>
          <p:cNvPicPr preferRelativeResize="0">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11103082" y="304640"/>
            <a:ext cx="653109" cy="393198"/>
          </a:xfrm>
          <a:prstGeom prst="rect">
            <a:avLst/>
          </a:prstGeom>
          <a:noFill/>
          <a:ln w="9525">
            <a:noFill/>
            <a:miter lim="800000"/>
            <a:headEnd/>
            <a:tailEnd/>
          </a:ln>
        </p:spPr>
      </p:pic>
      <p:pic>
        <p:nvPicPr>
          <p:cNvPr id="19" name="Picture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5807" y="64210"/>
            <a:ext cx="1506035" cy="874059"/>
          </a:xfrm>
          <a:prstGeom prst="rect">
            <a:avLst/>
          </a:prstGeom>
        </p:spPr>
      </p:pic>
    </p:spTree>
    <p:extLst>
      <p:ext uri="{BB962C8B-B14F-4D97-AF65-F5344CB8AC3E}">
        <p14:creationId xmlns:p14="http://schemas.microsoft.com/office/powerpoint/2010/main" val="3741285482"/>
      </p:ext>
    </p:extLst>
  </p:cSld>
  <p:clrMap bg1="lt1" tx1="dk1" bg2="lt2" tx2="dk2" accent1="accent1" accent2="accent2" accent3="accent3" accent4="accent4" accent5="accent5" accent6="accent6" hlink="hlink" folHlink="folHlink"/>
  <p:hf sldNum="0" hdr="0" ftr="0" dt="0"/>
  <p:txStyles>
    <p:titleStyle>
      <a:lvl1pPr algn="ctr" defTabSz="899320" rtl="0" eaLnBrk="1" fontAlgn="base" hangingPunct="1">
        <a:spcBef>
          <a:spcPct val="0"/>
        </a:spcBef>
        <a:spcAft>
          <a:spcPct val="0"/>
        </a:spcAft>
        <a:defRPr sz="3177">
          <a:solidFill>
            <a:schemeClr val="tx1"/>
          </a:solidFill>
          <a:latin typeface="Calibri" panose="020F0502020204030204" pitchFamily="34" charset="0"/>
          <a:ea typeface="+mj-ea"/>
          <a:cs typeface="+mj-cs"/>
        </a:defRPr>
      </a:lvl1pPr>
      <a:lvl2pPr algn="l" defTabSz="899320" rtl="0" eaLnBrk="1" fontAlgn="base" hangingPunct="1">
        <a:spcBef>
          <a:spcPct val="0"/>
        </a:spcBef>
        <a:spcAft>
          <a:spcPct val="0"/>
        </a:spcAft>
        <a:defRPr sz="3177">
          <a:solidFill>
            <a:srgbClr val="939BA8"/>
          </a:solidFill>
          <a:latin typeface="Arial" charset="0"/>
        </a:defRPr>
      </a:lvl2pPr>
      <a:lvl3pPr algn="l" defTabSz="899320" rtl="0" eaLnBrk="1" fontAlgn="base" hangingPunct="1">
        <a:spcBef>
          <a:spcPct val="0"/>
        </a:spcBef>
        <a:spcAft>
          <a:spcPct val="0"/>
        </a:spcAft>
        <a:defRPr sz="3177">
          <a:solidFill>
            <a:srgbClr val="939BA8"/>
          </a:solidFill>
          <a:latin typeface="Arial" charset="0"/>
        </a:defRPr>
      </a:lvl3pPr>
      <a:lvl4pPr algn="l" defTabSz="899320" rtl="0" eaLnBrk="1" fontAlgn="base" hangingPunct="1">
        <a:spcBef>
          <a:spcPct val="0"/>
        </a:spcBef>
        <a:spcAft>
          <a:spcPct val="0"/>
        </a:spcAft>
        <a:defRPr sz="3177">
          <a:solidFill>
            <a:srgbClr val="939BA8"/>
          </a:solidFill>
          <a:latin typeface="Arial" charset="0"/>
        </a:defRPr>
      </a:lvl4pPr>
      <a:lvl5pPr algn="l" defTabSz="899320" rtl="0" eaLnBrk="1" fontAlgn="base" hangingPunct="1">
        <a:spcBef>
          <a:spcPct val="0"/>
        </a:spcBef>
        <a:spcAft>
          <a:spcPct val="0"/>
        </a:spcAft>
        <a:defRPr sz="3177">
          <a:solidFill>
            <a:srgbClr val="939BA8"/>
          </a:solidFill>
          <a:latin typeface="Arial" charset="0"/>
        </a:defRPr>
      </a:lvl5pPr>
      <a:lvl6pPr marL="403433" algn="l" defTabSz="899320" rtl="0" eaLnBrk="1" fontAlgn="base" hangingPunct="1">
        <a:spcBef>
          <a:spcPct val="0"/>
        </a:spcBef>
        <a:spcAft>
          <a:spcPct val="0"/>
        </a:spcAft>
        <a:defRPr sz="3177">
          <a:solidFill>
            <a:srgbClr val="939BA8"/>
          </a:solidFill>
          <a:latin typeface="Arial" charset="0"/>
        </a:defRPr>
      </a:lvl6pPr>
      <a:lvl7pPr marL="806867" algn="l" defTabSz="899320" rtl="0" eaLnBrk="1" fontAlgn="base" hangingPunct="1">
        <a:spcBef>
          <a:spcPct val="0"/>
        </a:spcBef>
        <a:spcAft>
          <a:spcPct val="0"/>
        </a:spcAft>
        <a:defRPr sz="3177">
          <a:solidFill>
            <a:srgbClr val="939BA8"/>
          </a:solidFill>
          <a:latin typeface="Arial" charset="0"/>
        </a:defRPr>
      </a:lvl7pPr>
      <a:lvl8pPr marL="1210300" algn="l" defTabSz="899320" rtl="0" eaLnBrk="1" fontAlgn="base" hangingPunct="1">
        <a:spcBef>
          <a:spcPct val="0"/>
        </a:spcBef>
        <a:spcAft>
          <a:spcPct val="0"/>
        </a:spcAft>
        <a:defRPr sz="3177">
          <a:solidFill>
            <a:srgbClr val="939BA8"/>
          </a:solidFill>
          <a:latin typeface="Arial" charset="0"/>
        </a:defRPr>
      </a:lvl8pPr>
      <a:lvl9pPr marL="1613733" algn="l" defTabSz="899320" rtl="0" eaLnBrk="1" fontAlgn="base" hangingPunct="1">
        <a:spcBef>
          <a:spcPct val="0"/>
        </a:spcBef>
        <a:spcAft>
          <a:spcPct val="0"/>
        </a:spcAft>
        <a:defRPr sz="3177">
          <a:solidFill>
            <a:srgbClr val="939BA8"/>
          </a:solidFill>
          <a:latin typeface="Arial" charset="0"/>
        </a:defRPr>
      </a:lvl9pPr>
    </p:titleStyle>
    <p:bodyStyle>
      <a:lvl1pPr marL="254947" indent="-254947" algn="l" defTabSz="899320" rtl="0" eaLnBrk="1" fontAlgn="base" hangingPunct="1">
        <a:lnSpc>
          <a:spcPct val="100000"/>
        </a:lnSpc>
        <a:spcBef>
          <a:spcPts val="265"/>
        </a:spcBef>
        <a:spcAft>
          <a:spcPts val="265"/>
        </a:spcAft>
        <a:buClr>
          <a:srgbClr val="004FA6"/>
        </a:buClr>
        <a:buSzPct val="80000"/>
        <a:buFont typeface="Wingdings" pitchFamily="2" charset="2"/>
        <a:buChar char=""/>
        <a:defRPr sz="2118">
          <a:solidFill>
            <a:srgbClr val="000000"/>
          </a:solidFill>
          <a:latin typeface="Calibri" panose="020F0502020204030204" pitchFamily="34" charset="0"/>
          <a:ea typeface="+mn-ea"/>
          <a:cs typeface="+mn-cs"/>
        </a:defRPr>
      </a:lvl1pPr>
      <a:lvl2pPr marL="560324" indent="-256349" algn="l" defTabSz="899320" rtl="0" eaLnBrk="1" fontAlgn="base" hangingPunct="1">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Calibri" panose="020F0502020204030204" pitchFamily="34" charset="0"/>
          <a:ea typeface="ＭＳ Ｐゴシック" charset="-128"/>
        </a:defRPr>
      </a:lvl2pPr>
      <a:lvl3pPr marL="806867" indent="-197515"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Calibri" panose="020F0502020204030204" pitchFamily="34" charset="0"/>
          <a:ea typeface="ＭＳ Ｐゴシック" charset="-128"/>
        </a:defRPr>
      </a:lvl3pPr>
      <a:lvl4pPr marL="1012786" indent="-156891"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4pPr>
      <a:lvl5pPr marL="1210300" indent="-148486"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5pPr>
      <a:lvl6pPr marL="24262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9pPr>
    </p:bodyStyle>
    <p:otherStyle>
      <a:defPPr>
        <a:defRPr lang="en-US"/>
      </a:defPPr>
      <a:lvl1pPr marL="0" algn="l" defTabSz="403433" rtl="0" eaLnBrk="1" latinLnBrk="0" hangingPunct="1">
        <a:defRPr sz="1588" kern="1200">
          <a:solidFill>
            <a:schemeClr val="tx1"/>
          </a:solidFill>
          <a:latin typeface="+mn-lt"/>
          <a:ea typeface="+mn-ea"/>
          <a:cs typeface="+mn-cs"/>
        </a:defRPr>
      </a:lvl1pPr>
      <a:lvl2pPr marL="403433" algn="l" defTabSz="403433" rtl="0" eaLnBrk="1" latinLnBrk="0" hangingPunct="1">
        <a:defRPr sz="1588" kern="1200">
          <a:solidFill>
            <a:schemeClr val="tx1"/>
          </a:solidFill>
          <a:latin typeface="+mn-lt"/>
          <a:ea typeface="+mn-ea"/>
          <a:cs typeface="+mn-cs"/>
        </a:defRPr>
      </a:lvl2pPr>
      <a:lvl3pPr marL="806867" algn="l" defTabSz="403433" rtl="0" eaLnBrk="1" latinLnBrk="0" hangingPunct="1">
        <a:defRPr sz="1588" kern="1200">
          <a:solidFill>
            <a:schemeClr val="tx1"/>
          </a:solidFill>
          <a:latin typeface="+mn-lt"/>
          <a:ea typeface="+mn-ea"/>
          <a:cs typeface="+mn-cs"/>
        </a:defRPr>
      </a:lvl3pPr>
      <a:lvl4pPr marL="1210300" algn="l" defTabSz="403433" rtl="0" eaLnBrk="1" latinLnBrk="0" hangingPunct="1">
        <a:defRPr sz="1588" kern="1200">
          <a:solidFill>
            <a:schemeClr val="tx1"/>
          </a:solidFill>
          <a:latin typeface="+mn-lt"/>
          <a:ea typeface="+mn-ea"/>
          <a:cs typeface="+mn-cs"/>
        </a:defRPr>
      </a:lvl4pPr>
      <a:lvl5pPr marL="1613733" algn="l" defTabSz="403433" rtl="0" eaLnBrk="1" latinLnBrk="0" hangingPunct="1">
        <a:defRPr sz="1588" kern="1200">
          <a:solidFill>
            <a:schemeClr val="tx1"/>
          </a:solidFill>
          <a:latin typeface="+mn-lt"/>
          <a:ea typeface="+mn-ea"/>
          <a:cs typeface="+mn-cs"/>
        </a:defRPr>
      </a:lvl5pPr>
      <a:lvl6pPr marL="2017166" algn="l" defTabSz="403433" rtl="0" eaLnBrk="1" latinLnBrk="0" hangingPunct="1">
        <a:defRPr sz="1588" kern="1200">
          <a:solidFill>
            <a:schemeClr val="tx1"/>
          </a:solidFill>
          <a:latin typeface="+mn-lt"/>
          <a:ea typeface="+mn-ea"/>
          <a:cs typeface="+mn-cs"/>
        </a:defRPr>
      </a:lvl6pPr>
      <a:lvl7pPr marL="2420600" algn="l" defTabSz="403433" rtl="0" eaLnBrk="1" latinLnBrk="0" hangingPunct="1">
        <a:defRPr sz="1588" kern="1200">
          <a:solidFill>
            <a:schemeClr val="tx1"/>
          </a:solidFill>
          <a:latin typeface="+mn-lt"/>
          <a:ea typeface="+mn-ea"/>
          <a:cs typeface="+mn-cs"/>
        </a:defRPr>
      </a:lvl7pPr>
      <a:lvl8pPr marL="2824033" algn="l" defTabSz="403433" rtl="0" eaLnBrk="1" latinLnBrk="0" hangingPunct="1">
        <a:defRPr sz="1588" kern="1200">
          <a:solidFill>
            <a:schemeClr val="tx1"/>
          </a:solidFill>
          <a:latin typeface="+mn-lt"/>
          <a:ea typeface="+mn-ea"/>
          <a:cs typeface="+mn-cs"/>
        </a:defRPr>
      </a:lvl8pPr>
      <a:lvl9pPr marL="3227466" algn="l" defTabSz="403433" rtl="0" eaLnBrk="1" latinLnBrk="0" hangingPunct="1">
        <a:defRPr sz="15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Two-body_problem" TargetMode="External"/><Relationship Id="rId2" Type="http://schemas.openxmlformats.org/officeDocument/2006/relationships/hyperlink" Target="https://en.wikipedia.org/wiki/Newton%27s_law_of_universal_gravitation" TargetMode="Externa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en.wikipedia.org/wiki/Standard_gravitational_parameter"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en.wikipedia.org/wiki/Kepler_orbit" TargetMode="Externa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Delta-v" TargetMode="External"/><Relationship Id="rId7" Type="http://schemas.openxmlformats.org/officeDocument/2006/relationships/image" Target="../media/image17.png"/><Relationship Id="rId2" Type="http://schemas.openxmlformats.org/officeDocument/2006/relationships/hyperlink" Target="https://en.wikipedia.org/wiki/Hohmann_transfer_orbit" TargetMode="Externa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en.wikipedia.org/wiki/Vis-viva_equatio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en.wikipedia.org/wiki/Tsiolkovsky_rocket_equation" TargetMode="Externa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arxiv.org/abs/2104.05283" TargetMode="External"/><Relationship Id="rId1" Type="http://schemas.openxmlformats.org/officeDocument/2006/relationships/slideLayout" Target="../slideLayouts/slideLayout9.xml"/><Relationship Id="rId5" Type="http://schemas.openxmlformats.org/officeDocument/2006/relationships/hyperlink" Target="https://www.mathworks.com/matlabcentral/fileexchange/63124-lambert-s-problem" TargetMode="Externa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9.xml"/><Relationship Id="rId5" Type="http://schemas.openxmlformats.org/officeDocument/2006/relationships/hyperlink" Target="http://control.asu.edu/Classes/MAE462/462Lecture10.pdf" TargetMode="External"/><Relationship Id="rId4" Type="http://schemas.openxmlformats.org/officeDocument/2006/relationships/hyperlink" Target="https://www.mathworks.com/matlabcentral/fileexchange/63124-lambert-s-proble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braeunig.us/space/interpl.htm" TargetMode="External"/><Relationship Id="rId2" Type="http://schemas.openxmlformats.org/officeDocument/2006/relationships/hyperlink" Target="https://en.wikipedia.org/wiki/Gravity_assist" TargetMode="External"/><Relationship Id="rId1" Type="http://schemas.openxmlformats.org/officeDocument/2006/relationships/slideLayout" Target="../slideLayouts/slideLayout6.xml"/><Relationship Id="rId5" Type="http://schemas.openxmlformats.org/officeDocument/2006/relationships/image" Target="../media/image25.gif"/><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hyperlink" Target="http://www.braeunig.us/space/interpl.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482E7-2085-4D0A-AB16-2CA3AD5151A1}"/>
              </a:ext>
            </a:extLst>
          </p:cNvPr>
          <p:cNvSpPr>
            <a:spLocks noGrp="1"/>
          </p:cNvSpPr>
          <p:nvPr>
            <p:ph type="ctrTitle"/>
          </p:nvPr>
        </p:nvSpPr>
        <p:spPr/>
        <p:txBody>
          <a:bodyPr/>
          <a:lstStyle/>
          <a:p>
            <a:r>
              <a:rPr lang="en-US" dirty="0"/>
              <a:t>Interplanetary Trajectory Optimization ISP</a:t>
            </a:r>
          </a:p>
        </p:txBody>
      </p:sp>
      <p:sp>
        <p:nvSpPr>
          <p:cNvPr id="3" name="Subtitle 2">
            <a:extLst>
              <a:ext uri="{FF2B5EF4-FFF2-40B4-BE49-F238E27FC236}">
                <a16:creationId xmlns:a16="http://schemas.microsoft.com/office/drawing/2014/main" id="{9E7FB914-14D9-4BEB-9A9C-8D287E35575A}"/>
              </a:ext>
            </a:extLst>
          </p:cNvPr>
          <p:cNvSpPr>
            <a:spLocks noGrp="1"/>
          </p:cNvSpPr>
          <p:nvPr>
            <p:ph type="subTitle" idx="1"/>
          </p:nvPr>
        </p:nvSpPr>
        <p:spPr/>
        <p:txBody>
          <a:bodyPr/>
          <a:lstStyle/>
          <a:p>
            <a:r>
              <a:rPr lang="en-US" dirty="0"/>
              <a:t>Lecture 1</a:t>
            </a:r>
          </a:p>
          <a:p>
            <a:r>
              <a:rPr lang="en-US" dirty="0"/>
              <a:t>Orbital and Spacecraft Mechanics</a:t>
            </a:r>
          </a:p>
        </p:txBody>
      </p:sp>
    </p:spTree>
    <p:extLst>
      <p:ext uri="{BB962C8B-B14F-4D97-AF65-F5344CB8AC3E}">
        <p14:creationId xmlns:p14="http://schemas.microsoft.com/office/powerpoint/2010/main" val="3453414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C0884DEA-BD37-499F-B8AB-80DBD5B697FB}"/>
                  </a:ext>
                </a:extLst>
              </p:cNvPr>
              <p:cNvSpPr>
                <a:spLocks noGrp="1"/>
              </p:cNvSpPr>
              <p:nvPr>
                <p:ph sz="quarter" idx="12"/>
              </p:nvPr>
            </p:nvSpPr>
            <p:spPr/>
            <p:txBody>
              <a:bodyPr/>
              <a:lstStyle/>
              <a:p>
                <a:r>
                  <a:rPr lang="en-US" dirty="0">
                    <a:hlinkClick r:id="rId2"/>
                  </a:rPr>
                  <a:t>Newton’s Law of Universal Gravitation</a:t>
                </a: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𝑖𝑗</m:t>
                          </m:r>
                        </m:sub>
                      </m:sSub>
                      <m:r>
                        <a:rPr lang="en-US" b="0" i="1" smtClean="0">
                          <a:latin typeface="Cambria Math" panose="02040503050406030204" pitchFamily="18" charset="0"/>
                        </a:rPr>
                        <m:t>=</m:t>
                      </m:r>
                      <m:r>
                        <a:rPr lang="en-US" b="0" i="1" smtClean="0">
                          <a:latin typeface="Cambria Math" panose="02040503050406030204" pitchFamily="18" charset="0"/>
                        </a:rPr>
                        <m:t>𝐺</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𝑗</m:t>
                              </m:r>
                            </m:sub>
                          </m:sSub>
                        </m:num>
                        <m:den>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𝑟</m:t>
                              </m:r>
                            </m:e>
                            <m:sub>
                              <m:r>
                                <a:rPr lang="en-US" b="0" i="1" smtClean="0">
                                  <a:latin typeface="Cambria Math" panose="02040503050406030204" pitchFamily="18" charset="0"/>
                                </a:rPr>
                                <m:t>𝑖𝑗</m:t>
                              </m:r>
                            </m:sub>
                            <m:sup>
                              <m:r>
                                <a:rPr lang="en-US" b="0" i="1" smtClean="0">
                                  <a:latin typeface="Cambria Math" panose="02040503050406030204" pitchFamily="18" charset="0"/>
                                </a:rPr>
                                <m:t>2</m:t>
                              </m:r>
                            </m:sup>
                          </m:sSubSup>
                        </m:den>
                      </m:f>
                    </m:oMath>
                  </m:oMathPara>
                </a14:m>
                <a:endParaRPr lang="en-US" b="0" dirty="0"/>
              </a:p>
              <a:p>
                <a:pPr lvl="1"/>
                <a:r>
                  <a:rPr lang="en-US" dirty="0"/>
                  <a:t>Where G is the gravitational constant,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𝑖</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𝑗</m:t>
                        </m:r>
                      </m:sub>
                    </m:sSub>
                  </m:oMath>
                </a14:m>
                <a:r>
                  <a:rPr lang="en-US" dirty="0"/>
                  <a:t> are masses,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𝑖𝑗</m:t>
                        </m:r>
                      </m:sub>
                    </m:sSub>
                  </m:oMath>
                </a14:m>
                <a:r>
                  <a:rPr lang="en-US" dirty="0"/>
                  <a:t> is the distance between them</a:t>
                </a:r>
              </a:p>
              <a:p>
                <a:r>
                  <a:rPr lang="en-US" dirty="0">
                    <a:hlinkClick r:id="rId3"/>
                  </a:rPr>
                  <a:t>Two-body Problem</a:t>
                </a:r>
                <a:endParaRPr lang="en-US" dirty="0"/>
              </a:p>
              <a:p>
                <a:pPr lvl="1"/>
                <a:r>
                  <a:rPr lang="en-US" dirty="0"/>
                  <a:t>Reducing the universal law to only 2 bodies, and utilizing Newton’s Third Law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21</m:t>
                        </m:r>
                      </m:sub>
                    </m:sSub>
                  </m:oMath>
                </a14:m>
                <a:r>
                  <a:rPr lang="en-US" dirty="0"/>
                  <a:t>) yields</a:t>
                </a:r>
              </a:p>
              <a:p>
                <a:pPr marL="0" indent="0">
                  <a:buNone/>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e>
                      </m:acc>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e>
                      </m:acc>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12</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1</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21</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den>
                      </m:f>
                      <m:r>
                        <a:rPr lang="en-US" b="0" i="1" smtClean="0">
                          <a:latin typeface="Cambria Math" panose="02040503050406030204" pitchFamily="18" charset="0"/>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1</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den>
                          </m:f>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12</m:t>
                          </m:r>
                        </m:sub>
                      </m:sSub>
                    </m:oMath>
                    <m:oMath xmlns:m="http://schemas.openxmlformats.org/officeDocument/2006/math">
                      <m:r>
                        <a:rPr lang="en-US" b="0" i="1" smtClean="0">
                          <a:latin typeface="Cambria Math" panose="02040503050406030204" pitchFamily="18" charset="0"/>
                          <a:ea typeface="Cambria Math" panose="02040503050406030204" pitchFamily="18" charset="0"/>
                        </a:rPr>
                        <m:t>𝜇</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𝑟</m:t>
                          </m:r>
                        </m:e>
                      </m:acc>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12</m:t>
                          </m:r>
                        </m:sub>
                      </m:sSub>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𝐹</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𝑟</m:t>
                      </m:r>
                      <m:r>
                        <a:rPr lang="en-US" b="0" i="1" smtClean="0">
                          <a:latin typeface="Cambria Math" panose="02040503050406030204" pitchFamily="18" charset="0"/>
                          <a:ea typeface="Cambria Math" panose="02040503050406030204" pitchFamily="18" charset="0"/>
                        </a:rPr>
                        <m:t>)</m:t>
                      </m:r>
                    </m:oMath>
                  </m:oMathPara>
                </a14:m>
                <a:endParaRPr lang="en-US" dirty="0"/>
              </a:p>
              <a:p>
                <a:pPr lvl="1"/>
                <a:r>
                  <a:rPr lang="en-US" dirty="0"/>
                  <a:t>Where </a:t>
                </a:r>
                <a14:m>
                  <m:oMath xmlns:m="http://schemas.openxmlformats.org/officeDocument/2006/math">
                    <m:r>
                      <a:rPr lang="en-US" i="1" smtClean="0">
                        <a:latin typeface="Cambria Math" panose="02040503050406030204" pitchFamily="18" charset="0"/>
                        <a:ea typeface="Cambria Math" panose="02040503050406030204" pitchFamily="18" charset="0"/>
                      </a:rPr>
                      <m:t>𝜇</m:t>
                    </m:r>
                  </m:oMath>
                </a14:m>
                <a:r>
                  <a:rPr lang="en-US" dirty="0"/>
                  <a:t> is the reduced mass</a:t>
                </a:r>
              </a:p>
              <a:p>
                <a:pPr marL="0" indent="0">
                  <a:buNone/>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den>
                          </m:f>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den>
                      </m:f>
                    </m:oMath>
                  </m:oMathPara>
                </a14:m>
                <a:endParaRPr lang="en-US" dirty="0"/>
              </a:p>
              <a:p>
                <a:pPr marL="0" indent="0">
                  <a:buNone/>
                </a:pPr>
                <a:endParaRPr lang="en-US" dirty="0"/>
              </a:p>
            </p:txBody>
          </p:sp>
        </mc:Choice>
        <mc:Fallback xmlns="">
          <p:sp>
            <p:nvSpPr>
              <p:cNvPr id="5" name="Content Placeholder 4">
                <a:extLst>
                  <a:ext uri="{FF2B5EF4-FFF2-40B4-BE49-F238E27FC236}">
                    <a16:creationId xmlns:a16="http://schemas.microsoft.com/office/drawing/2014/main" id="{C0884DEA-BD37-499F-B8AB-80DBD5B697FB}"/>
                  </a:ext>
                </a:extLst>
              </p:cNvPr>
              <p:cNvSpPr>
                <a:spLocks noGrp="1" noRot="1" noChangeAspect="1" noMove="1" noResize="1" noEditPoints="1" noAdjustHandles="1" noChangeArrowheads="1" noChangeShapeType="1" noTextEdit="1"/>
              </p:cNvSpPr>
              <p:nvPr>
                <p:ph sz="quarter" idx="12"/>
              </p:nvPr>
            </p:nvSpPr>
            <p:spPr>
              <a:xfrm>
                <a:off x="603401" y="1212750"/>
                <a:ext cx="11083636" cy="5002306"/>
              </a:xfrm>
              <a:blipFill>
                <a:blip r:embed="rId4"/>
                <a:stretch>
                  <a:fillRect l="-165" t="-609"/>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04A6B914-ACDE-4AD6-83A1-CAA97A00D659}"/>
              </a:ext>
            </a:extLst>
          </p:cNvPr>
          <p:cNvSpPr>
            <a:spLocks noGrp="1"/>
          </p:cNvSpPr>
          <p:nvPr>
            <p:ph type="title"/>
          </p:nvPr>
        </p:nvSpPr>
        <p:spPr/>
        <p:txBody>
          <a:bodyPr/>
          <a:lstStyle/>
          <a:p>
            <a:r>
              <a:rPr lang="en-US" dirty="0"/>
              <a:t>Orbital Mechanics</a:t>
            </a:r>
          </a:p>
        </p:txBody>
      </p:sp>
    </p:spTree>
    <p:extLst>
      <p:ext uri="{BB962C8B-B14F-4D97-AF65-F5344CB8AC3E}">
        <p14:creationId xmlns:p14="http://schemas.microsoft.com/office/powerpoint/2010/main" val="3490362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807027CD-B3BA-4749-897E-95F0AC135136}"/>
                  </a:ext>
                </a:extLst>
              </p:cNvPr>
              <p:cNvSpPr>
                <a:spLocks noGrp="1"/>
              </p:cNvSpPr>
              <p:nvPr>
                <p:ph sz="quarter" idx="12"/>
              </p:nvPr>
            </p:nvSpPr>
            <p:spPr/>
            <p:txBody>
              <a:bodyPr/>
              <a:lstStyle/>
              <a:p>
                <a:pPr lvl="1"/>
                <a:r>
                  <a:rPr lang="en-US" dirty="0"/>
                  <a:t>When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oMath>
                </a14:m>
                <a:r>
                  <a:rPr lang="en-US" dirty="0"/>
                  <a:t> -&gt; </a:t>
                </a:r>
                <a14:m>
                  <m:oMath xmlns:m="http://schemas.openxmlformats.org/officeDocument/2006/math">
                    <m:r>
                      <a:rPr lang="en-US" i="1">
                        <a:latin typeface="Cambria Math" panose="02040503050406030204" pitchFamily="18" charset="0"/>
                      </a:rPr>
                      <m:t>𝑀</m:t>
                    </m:r>
                    <m:r>
                      <a:rPr lang="en-US" i="1">
                        <a:latin typeface="Cambria Math" panose="02040503050406030204" pitchFamily="18" charset="0"/>
                      </a:rPr>
                      <m:t>≫</m:t>
                    </m:r>
                    <m:r>
                      <a:rPr lang="en-US" i="1">
                        <a:latin typeface="Cambria Math" panose="02040503050406030204" pitchFamily="18" charset="0"/>
                      </a:rPr>
                      <m:t>𝑚</m:t>
                    </m:r>
                  </m:oMath>
                </a14:m>
                <a:r>
                  <a:rPr lang="en-US" dirty="0"/>
                  <a:t>, such as in the case of a planet and spacecraft</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𝜇</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𝑀𝑚</m:t>
                          </m:r>
                        </m:num>
                        <m:den>
                          <m:r>
                            <a:rPr lang="en-US" i="1">
                              <a:latin typeface="Cambria Math" panose="02040503050406030204" pitchFamily="18" charset="0"/>
                              <a:ea typeface="Cambria Math" panose="02040503050406030204" pitchFamily="18" charset="0"/>
                            </a:rPr>
                            <m:t>𝑀</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𝑚</m:t>
                          </m:r>
                        </m:den>
                      </m:f>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𝑚</m:t>
                      </m:r>
                    </m:oMath>
                  </m:oMathPara>
                </a14:m>
                <a:endParaRPr lang="en-US" dirty="0"/>
              </a:p>
              <a:p>
                <a:pPr lvl="1"/>
                <a:r>
                  <a:rPr lang="en-US" dirty="0">
                    <a:latin typeface="Cambria" panose="02040503050406030204" pitchFamily="18" charset="0"/>
                    <a:ea typeface="Cambria" panose="02040503050406030204" pitchFamily="18" charset="0"/>
                  </a:rPr>
                  <a:t>Placing this result into the two-body equation yields </a:t>
                </a:r>
              </a:p>
              <a:p>
                <a:pPr marL="0" indent="0">
                  <a:buNone/>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𝜇</m:t>
                      </m:r>
                      <m:acc>
                        <m:accPr>
                          <m:chr m:val="̈"/>
                          <m:ctrlPr>
                            <a:rPr lang="en-US"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𝑟</m:t>
                          </m:r>
                        </m:e>
                      </m:acc>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𝐺</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𝑀𝑚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𝑟</m:t>
                              </m:r>
                            </m:e>
                            <m:sup>
                              <m:r>
                                <a:rPr lang="en-US" b="0" i="1" smtClean="0">
                                  <a:latin typeface="Cambria Math" panose="02040503050406030204" pitchFamily="18" charset="0"/>
                                  <a:ea typeface="Cambria Math" panose="02040503050406030204" pitchFamily="18" charset="0"/>
                                </a:rPr>
                                <m:t>2</m:t>
                              </m:r>
                            </m:sup>
                          </m:sSup>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𝑟</m:t>
                          </m:r>
                        </m:e>
                      </m:acc>
                    </m:oMath>
                    <m:oMath xmlns:m="http://schemas.openxmlformats.org/officeDocument/2006/math">
                      <m:acc>
                        <m:accPr>
                          <m:chr m:val="̈"/>
                          <m:ctrlPr>
                            <a:rPr lang="en-US"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𝑟</m:t>
                          </m:r>
                        </m:e>
                      </m:acc>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𝐺𝑀</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𝑟</m:t>
                              </m:r>
                            </m:e>
                            <m:sup>
                              <m:r>
                                <a:rPr lang="en-US" b="0" i="1" smtClean="0">
                                  <a:latin typeface="Cambria Math" panose="02040503050406030204" pitchFamily="18" charset="0"/>
                                  <a:ea typeface="Cambria Math" panose="02040503050406030204" pitchFamily="18" charset="0"/>
                                </a:rPr>
                                <m:t>2</m:t>
                              </m:r>
                            </m:sup>
                          </m:sSup>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𝜇</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𝑟</m:t>
                              </m:r>
                            </m:e>
                            <m:sup>
                              <m:r>
                                <a:rPr lang="en-US" b="0" i="1" smtClean="0">
                                  <a:latin typeface="Cambria Math" panose="02040503050406030204" pitchFamily="18" charset="0"/>
                                  <a:ea typeface="Cambria Math" panose="02040503050406030204" pitchFamily="18" charset="0"/>
                                </a:rPr>
                                <m:t>2</m:t>
                              </m:r>
                            </m:sup>
                          </m:sSup>
                        </m:den>
                      </m:f>
                    </m:oMath>
                  </m:oMathPara>
                </a14:m>
                <a:endParaRPr lang="en-US" b="0" dirty="0">
                  <a:ea typeface="Cambria Math" panose="02040503050406030204" pitchFamily="18" charset="0"/>
                </a:endParaRPr>
              </a:p>
              <a:p>
                <a:pPr lvl="1"/>
                <a:r>
                  <a:rPr lang="en-US" dirty="0"/>
                  <a:t>Where </a:t>
                </a:r>
                <a14:m>
                  <m:oMath xmlns:m="http://schemas.openxmlformats.org/officeDocument/2006/math">
                    <m:r>
                      <a:rPr lang="en-US"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𝐺𝑀</m:t>
                    </m:r>
                  </m:oMath>
                </a14:m>
                <a:r>
                  <a:rPr lang="en-US" dirty="0"/>
                  <a:t> here is the </a:t>
                </a:r>
                <a:r>
                  <a:rPr lang="en-US" dirty="0">
                    <a:hlinkClick r:id="rId2"/>
                  </a:rPr>
                  <a:t>standard gravitational parameter </a:t>
                </a:r>
                <a:endParaRPr lang="en-US" dirty="0"/>
              </a:p>
            </p:txBody>
          </p:sp>
        </mc:Choice>
        <mc:Fallback xmlns="">
          <p:sp>
            <p:nvSpPr>
              <p:cNvPr id="5" name="Content Placeholder 4">
                <a:extLst>
                  <a:ext uri="{FF2B5EF4-FFF2-40B4-BE49-F238E27FC236}">
                    <a16:creationId xmlns:a16="http://schemas.microsoft.com/office/drawing/2014/main" id="{807027CD-B3BA-4749-897E-95F0AC135136}"/>
                  </a:ext>
                </a:extLst>
              </p:cNvPr>
              <p:cNvSpPr>
                <a:spLocks noGrp="1" noRot="1" noChangeAspect="1" noMove="1" noResize="1" noEditPoints="1" noAdjustHandles="1" noChangeArrowheads="1" noChangeShapeType="1" noTextEdit="1"/>
              </p:cNvSpPr>
              <p:nvPr>
                <p:ph sz="quarter" idx="12"/>
              </p:nvPr>
            </p:nvSpPr>
            <p:spPr>
              <a:blipFill>
                <a:blip r:embed="rId3"/>
                <a:stretch>
                  <a:fillRect t="-366"/>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76970CA6-EAD0-4501-BC37-7CC6586C8925}"/>
              </a:ext>
            </a:extLst>
          </p:cNvPr>
          <p:cNvSpPr>
            <a:spLocks noGrp="1"/>
          </p:cNvSpPr>
          <p:nvPr>
            <p:ph type="title"/>
          </p:nvPr>
        </p:nvSpPr>
        <p:spPr/>
        <p:txBody>
          <a:bodyPr/>
          <a:lstStyle/>
          <a:p>
            <a:r>
              <a:rPr lang="en-US" dirty="0"/>
              <a:t>Orbital Mechanics</a:t>
            </a:r>
          </a:p>
        </p:txBody>
      </p:sp>
    </p:spTree>
    <p:extLst>
      <p:ext uri="{BB962C8B-B14F-4D97-AF65-F5344CB8AC3E}">
        <p14:creationId xmlns:p14="http://schemas.microsoft.com/office/powerpoint/2010/main" val="154137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ontent Placeholder 4">
                <a:extLst>
                  <a:ext uri="{FF2B5EF4-FFF2-40B4-BE49-F238E27FC236}">
                    <a16:creationId xmlns:a16="http://schemas.microsoft.com/office/drawing/2014/main" id="{E4E02C11-CD74-4BA4-A759-B18B3565B84E}"/>
                  </a:ext>
                </a:extLst>
              </p:cNvPr>
              <p:cNvSpPr>
                <a:spLocks noGrp="1"/>
              </p:cNvSpPr>
              <p:nvPr>
                <p:ph sz="half" idx="1"/>
              </p:nvPr>
            </p:nvSpPr>
            <p:spPr>
              <a:xfrm>
                <a:off x="609983" y="1338589"/>
                <a:ext cx="6350989" cy="5002306"/>
              </a:xfrm>
            </p:spPr>
            <p:txBody>
              <a:bodyPr/>
              <a:lstStyle/>
              <a:p>
                <a:r>
                  <a:rPr lang="en-US" dirty="0">
                    <a:hlinkClick r:id="rId2"/>
                  </a:rPr>
                  <a:t>Wikipedia article</a:t>
                </a:r>
                <a:endParaRPr lang="en-US" dirty="0"/>
              </a:p>
              <a:p>
                <a:r>
                  <a:rPr lang="en-US" b="1" dirty="0" err="1"/>
                  <a:t>Periapse</a:t>
                </a:r>
                <a:r>
                  <a:rPr lang="en-US" dirty="0"/>
                  <a:t>: Point in an elliptical orbit where the orbiting body is </a:t>
                </a:r>
                <a:r>
                  <a:rPr lang="en-US" i="1" dirty="0"/>
                  <a:t>closest</a:t>
                </a:r>
                <a:r>
                  <a:rPr lang="en-US" dirty="0"/>
                  <a:t> to the central body</a:t>
                </a:r>
              </a:p>
              <a:p>
                <a:r>
                  <a:rPr lang="en-US" b="1" dirty="0" err="1"/>
                  <a:t>Apoapse</a:t>
                </a:r>
                <a:r>
                  <a:rPr lang="en-US" dirty="0"/>
                  <a:t>: Point in an elliptical orbit where the orbiting body is </a:t>
                </a:r>
                <a:r>
                  <a:rPr lang="en-US" i="1" dirty="0"/>
                  <a:t>furthest</a:t>
                </a:r>
                <a:r>
                  <a:rPr lang="en-US" dirty="0"/>
                  <a:t> from the central body</a:t>
                </a:r>
              </a:p>
              <a:p>
                <a:r>
                  <a:rPr lang="en-US" dirty="0"/>
                  <a:t>Path of an object in Keplerian motion (only applied force is gravity) can be expressed as an ellipse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𝑟</m:t>
                      </m:r>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𝜃</m:t>
                          </m:r>
                        </m:e>
                      </m:d>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𝑎</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𝑒</m:t>
                                  </m:r>
                                </m:e>
                                <m:sup>
                                  <m:r>
                                    <a:rPr lang="en-US" b="0" i="1" smtClean="0">
                                      <a:latin typeface="Cambria Math" panose="02040503050406030204" pitchFamily="18" charset="0"/>
                                      <a:ea typeface="Cambria Math" panose="02040503050406030204" pitchFamily="18" charset="0"/>
                                    </a:rPr>
                                    <m:t>2</m:t>
                                  </m:r>
                                </m:sup>
                              </m:sSup>
                            </m:e>
                          </m:d>
                        </m:num>
                        <m:den>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𝑒</m:t>
                          </m:r>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den>
                      </m:f>
                    </m:oMath>
                  </m:oMathPara>
                </a14:m>
                <a:endParaRPr lang="en-US" dirty="0"/>
              </a:p>
              <a:p>
                <a:r>
                  <a:rPr lang="en-US" dirty="0"/>
                  <a:t>Where</a:t>
                </a:r>
              </a:p>
              <a:p>
                <a:pPr lvl="1"/>
                <a14:m>
                  <m:oMath xmlns:m="http://schemas.openxmlformats.org/officeDocument/2006/math">
                    <m:r>
                      <a:rPr lang="en-US" b="0" i="1" smtClean="0">
                        <a:latin typeface="Cambria Math" panose="02040503050406030204" pitchFamily="18" charset="0"/>
                      </a:rPr>
                      <m:t>𝑟</m:t>
                    </m:r>
                  </m:oMath>
                </a14:m>
                <a:r>
                  <a:rPr lang="en-US" dirty="0"/>
                  <a:t> is the distance from orbiting to central body</a:t>
                </a:r>
              </a:p>
              <a:p>
                <a:pPr lvl="1"/>
                <a14:m>
                  <m:oMath xmlns:m="http://schemas.openxmlformats.org/officeDocument/2006/math">
                    <m:r>
                      <a:rPr lang="en-US" b="0" i="1" smtClean="0">
                        <a:latin typeface="Cambria Math" panose="02040503050406030204" pitchFamily="18" charset="0"/>
                      </a:rPr>
                      <m:t>𝑎</m:t>
                    </m:r>
                  </m:oMath>
                </a14:m>
                <a:r>
                  <a:rPr lang="en-US" dirty="0"/>
                  <a:t> is the semi-major axis</a:t>
                </a:r>
              </a:p>
              <a:p>
                <a:pPr lvl="1"/>
                <a14:m>
                  <m:oMath xmlns:m="http://schemas.openxmlformats.org/officeDocument/2006/math">
                    <m:r>
                      <a:rPr lang="en-US" b="0" i="1" smtClean="0">
                        <a:latin typeface="Cambria Math" panose="02040503050406030204" pitchFamily="18" charset="0"/>
                      </a:rPr>
                      <m:t>𝑒</m:t>
                    </m:r>
                  </m:oMath>
                </a14:m>
                <a:r>
                  <a:rPr lang="en-US" dirty="0"/>
                  <a:t> is the eccentricity of the orbit</a:t>
                </a:r>
              </a:p>
              <a:p>
                <a:pPr lvl="1"/>
                <a14:m>
                  <m:oMath xmlns:m="http://schemas.openxmlformats.org/officeDocument/2006/math">
                    <m:r>
                      <a:rPr lang="en-US" i="1" smtClean="0">
                        <a:latin typeface="Cambria Math" panose="02040503050406030204" pitchFamily="18" charset="0"/>
                        <a:ea typeface="Cambria Math" panose="02040503050406030204" pitchFamily="18" charset="0"/>
                      </a:rPr>
                      <m:t>𝜃</m:t>
                    </m:r>
                  </m:oMath>
                </a14:m>
                <a:r>
                  <a:rPr lang="en-US" dirty="0"/>
                  <a:t> is the true anomaly</a:t>
                </a:r>
                <a:br>
                  <a:rPr lang="en-US" dirty="0"/>
                </a:br>
                <a:r>
                  <a:rPr lang="en-US" i="1" dirty="0"/>
                  <a:t>Note: in the figure to the right this is </a:t>
                </a:r>
                <a14:m>
                  <m:oMath xmlns:m="http://schemas.openxmlformats.org/officeDocument/2006/math">
                    <m:r>
                      <a:rPr lang="en-US" b="0" i="1" smtClean="0">
                        <a:latin typeface="Cambria Math" panose="02040503050406030204" pitchFamily="18" charset="0"/>
                      </a:rPr>
                      <m:t>𝑓</m:t>
                    </m:r>
                  </m:oMath>
                </a14:m>
                <a:endParaRPr lang="en-US" i="1" dirty="0"/>
              </a:p>
              <a:p>
                <a:endParaRPr lang="en-US" dirty="0"/>
              </a:p>
            </p:txBody>
          </p:sp>
        </mc:Choice>
        <mc:Fallback>
          <p:sp>
            <p:nvSpPr>
              <p:cNvPr id="5" name="Content Placeholder 4">
                <a:extLst>
                  <a:ext uri="{FF2B5EF4-FFF2-40B4-BE49-F238E27FC236}">
                    <a16:creationId xmlns:a16="http://schemas.microsoft.com/office/drawing/2014/main" id="{E4E02C11-CD74-4BA4-A759-B18B3565B84E}"/>
                  </a:ext>
                </a:extLst>
              </p:cNvPr>
              <p:cNvSpPr>
                <a:spLocks noGrp="1" noRot="1" noChangeAspect="1" noMove="1" noResize="1" noEditPoints="1" noAdjustHandles="1" noChangeArrowheads="1" noChangeShapeType="1" noTextEdit="1"/>
              </p:cNvSpPr>
              <p:nvPr>
                <p:ph sz="half" idx="1"/>
              </p:nvPr>
            </p:nvSpPr>
            <p:spPr>
              <a:xfrm>
                <a:off x="609983" y="1338589"/>
                <a:ext cx="6350989" cy="5002306"/>
              </a:xfrm>
              <a:blipFill>
                <a:blip r:embed="rId3"/>
                <a:stretch>
                  <a:fillRect l="-288" t="-732" b="-8293"/>
                </a:stretch>
              </a:blipFill>
            </p:spPr>
            <p:txBody>
              <a:bodyPr/>
              <a:lstStyle/>
              <a:p>
                <a:r>
                  <a:rPr lang="en-US">
                    <a:noFill/>
                  </a:rPr>
                  <a:t> </a:t>
                </a:r>
              </a:p>
            </p:txBody>
          </p:sp>
        </mc:Fallback>
      </mc:AlternateContent>
      <p:pic>
        <p:nvPicPr>
          <p:cNvPr id="9" name="Picture 4">
            <a:extLst>
              <a:ext uri="{FF2B5EF4-FFF2-40B4-BE49-F238E27FC236}">
                <a16:creationId xmlns:a16="http://schemas.microsoft.com/office/drawing/2014/main" id="{D97637AA-EBF3-49D7-B44E-5B22EAD568C5}"/>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bwMode="auto">
          <a:xfrm>
            <a:off x="6895306" y="2153444"/>
            <a:ext cx="4229100" cy="337185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B13C9B3-31EF-42C4-97B3-5C4AC15C93E3}"/>
              </a:ext>
            </a:extLst>
          </p:cNvPr>
          <p:cNvSpPr>
            <a:spLocks noGrp="1"/>
          </p:cNvSpPr>
          <p:nvPr>
            <p:ph type="title"/>
          </p:nvPr>
        </p:nvSpPr>
        <p:spPr/>
        <p:txBody>
          <a:bodyPr/>
          <a:lstStyle/>
          <a:p>
            <a:r>
              <a:rPr lang="en-US" dirty="0"/>
              <a:t>Keplerian Orbits</a:t>
            </a:r>
          </a:p>
        </p:txBody>
      </p:sp>
    </p:spTree>
    <p:extLst>
      <p:ext uri="{BB962C8B-B14F-4D97-AF65-F5344CB8AC3E}">
        <p14:creationId xmlns:p14="http://schemas.microsoft.com/office/powerpoint/2010/main" val="299077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F2DD5037-10BF-426A-9E61-84E741160DBD}"/>
                  </a:ext>
                </a:extLst>
              </p:cNvPr>
              <p:cNvSpPr>
                <a:spLocks noGrp="1"/>
              </p:cNvSpPr>
              <p:nvPr>
                <p:ph sz="half" idx="1"/>
              </p:nvPr>
            </p:nvSpPr>
            <p:spPr/>
            <p:txBody>
              <a:bodyPr/>
              <a:lstStyle/>
              <a:p>
                <a:r>
                  <a:rPr lang="en-US" b="1" dirty="0"/>
                  <a:t>Semimajor axis</a:t>
                </a:r>
                <a:r>
                  <a:rPr lang="en-US" dirty="0"/>
                  <a:t>:</a:t>
                </a:r>
                <a:endParaRPr lang="en-US" b="1"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𝑝</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num>
                        <m:den>
                          <m:r>
                            <a:rPr lang="en-US" b="0" i="1" smtClean="0">
                              <a:latin typeface="Cambria Math" panose="02040503050406030204" pitchFamily="18" charset="0"/>
                            </a:rPr>
                            <m:t>2</m:t>
                          </m:r>
                        </m:den>
                      </m:f>
                    </m:oMath>
                  </m:oMathPara>
                </a14:m>
                <a:endParaRPr lang="en-US" dirty="0"/>
              </a:p>
              <a:p>
                <a:r>
                  <a:rPr lang="en-US" b="1" dirty="0"/>
                  <a:t>Eccentricity</a:t>
                </a:r>
                <a:r>
                  <a:rPr lang="en-US" dirty="0"/>
                  <a:t>:</a:t>
                </a:r>
                <a:endParaRPr lang="en-US" b="1"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𝑒</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𝑝</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𝑝</m:t>
                              </m:r>
                            </m:sub>
                          </m:sSub>
                        </m:den>
                      </m:f>
                    </m:oMath>
                  </m:oMathPara>
                </a14:m>
                <a:endParaRPr lang="en-US" b="0" dirty="0"/>
              </a:p>
              <a:p>
                <a:pPr lvl="1"/>
                <a:r>
                  <a:rPr lang="en-US" dirty="0"/>
                  <a:t>Circular orbit </a:t>
                </a:r>
                <a14:m>
                  <m:oMath xmlns:m="http://schemas.openxmlformats.org/officeDocument/2006/math">
                    <m:r>
                      <a:rPr lang="en-US" b="0" i="1" smtClean="0">
                        <a:latin typeface="Cambria Math" panose="02040503050406030204" pitchFamily="18" charset="0"/>
                      </a:rPr>
                      <m:t>𝑒</m:t>
                    </m:r>
                    <m:r>
                      <a:rPr lang="en-US" b="0" i="1" smtClean="0">
                        <a:latin typeface="Cambria Math" panose="02040503050406030204" pitchFamily="18" charset="0"/>
                      </a:rPr>
                      <m:t>=0</m:t>
                    </m:r>
                  </m:oMath>
                </a14:m>
                <a:endParaRPr lang="en-US" dirty="0"/>
              </a:p>
              <a:p>
                <a:pPr lvl="1"/>
                <a:r>
                  <a:rPr lang="en-US" dirty="0"/>
                  <a:t>Elliptic orbit </a:t>
                </a:r>
                <a14:m>
                  <m:oMath xmlns:m="http://schemas.openxmlformats.org/officeDocument/2006/math">
                    <m:r>
                      <a:rPr lang="en-US" b="0" i="1" smtClean="0">
                        <a:latin typeface="Cambria Math" panose="02040503050406030204" pitchFamily="18" charset="0"/>
                      </a:rPr>
                      <m:t>0&lt;</m:t>
                    </m:r>
                    <m:r>
                      <a:rPr lang="en-US" b="0" i="1" smtClean="0">
                        <a:latin typeface="Cambria Math" panose="02040503050406030204" pitchFamily="18" charset="0"/>
                      </a:rPr>
                      <m:t>𝑒</m:t>
                    </m:r>
                    <m:r>
                      <a:rPr lang="en-US" b="0" i="1" smtClean="0">
                        <a:latin typeface="Cambria Math" panose="02040503050406030204" pitchFamily="18" charset="0"/>
                      </a:rPr>
                      <m:t>&lt;1</m:t>
                    </m:r>
                  </m:oMath>
                </a14:m>
                <a:endParaRPr lang="en-US" dirty="0"/>
              </a:p>
              <a:p>
                <a:r>
                  <a:rPr lang="en-US" b="1" dirty="0"/>
                  <a:t>Inclination</a:t>
                </a:r>
                <a:r>
                  <a:rPr lang="en-US" dirty="0"/>
                  <a:t>: </a:t>
                </a:r>
                <a14:m>
                  <m:oMath xmlns:m="http://schemas.openxmlformats.org/officeDocument/2006/math">
                    <m:r>
                      <a:rPr lang="en-US" i="1">
                        <a:latin typeface="Cambria Math" panose="02040503050406030204" pitchFamily="18" charset="0"/>
                      </a:rPr>
                      <m:t>𝑖</m:t>
                    </m:r>
                  </m:oMath>
                </a14:m>
                <a:endParaRPr lang="en-US" dirty="0"/>
              </a:p>
              <a:p>
                <a:pPr lvl="1"/>
                <a:r>
                  <a:rPr lang="en-US" dirty="0"/>
                  <a:t>Angle between orbital plan and reference plane</a:t>
                </a:r>
              </a:p>
              <a:p>
                <a:r>
                  <a:rPr lang="en-US" b="1" dirty="0"/>
                  <a:t>Longitude of the ascending node </a:t>
                </a:r>
                <a:r>
                  <a:rPr lang="en-US" dirty="0"/>
                  <a:t>or </a:t>
                </a:r>
                <a:br>
                  <a:rPr lang="en-US" dirty="0"/>
                </a:br>
                <a:r>
                  <a:rPr lang="en-US" b="1" dirty="0"/>
                  <a:t>Right ascension of the ascending node</a:t>
                </a:r>
                <a:r>
                  <a:rPr lang="en-US" dirty="0"/>
                  <a:t>: </a:t>
                </a:r>
                <a14:m>
                  <m:oMath xmlns:m="http://schemas.openxmlformats.org/officeDocument/2006/math">
                    <m:r>
                      <m:rPr>
                        <m:sty m:val="p"/>
                      </m:rPr>
                      <a:rPr lang="el-GR" i="1">
                        <a:latin typeface="Cambria Math" panose="02040503050406030204" pitchFamily="18" charset="0"/>
                      </a:rPr>
                      <m:t>Ω</m:t>
                    </m:r>
                  </m:oMath>
                </a14:m>
                <a:endParaRPr lang="en-US" dirty="0"/>
              </a:p>
              <a:p>
                <a:pPr lvl="1"/>
                <a:r>
                  <a:rPr lang="en-US" dirty="0"/>
                  <a:t>Angle between reference direction and upward crossing of the orbit on reference plane (ascending node)</a:t>
                </a:r>
              </a:p>
              <a:p>
                <a:endParaRPr lang="en-US" dirty="0"/>
              </a:p>
              <a:p>
                <a:endParaRPr lang="en-US" dirty="0"/>
              </a:p>
            </p:txBody>
          </p:sp>
        </mc:Choice>
        <mc:Fallback xmlns="">
          <p:sp>
            <p:nvSpPr>
              <p:cNvPr id="7" name="Content Placeholder 6">
                <a:extLst>
                  <a:ext uri="{FF2B5EF4-FFF2-40B4-BE49-F238E27FC236}">
                    <a16:creationId xmlns:a16="http://schemas.microsoft.com/office/drawing/2014/main" id="{F2DD5037-10BF-426A-9E61-84E741160DBD}"/>
                  </a:ext>
                </a:extLst>
              </p:cNvPr>
              <p:cNvSpPr>
                <a:spLocks noGrp="1" noRot="1" noChangeAspect="1" noMove="1" noResize="1" noEditPoints="1" noAdjustHandles="1" noChangeArrowheads="1" noChangeShapeType="1" noTextEdit="1"/>
              </p:cNvSpPr>
              <p:nvPr>
                <p:ph sz="half" idx="1"/>
              </p:nvPr>
            </p:nvSpPr>
            <p:spPr>
              <a:xfrm>
                <a:off x="609983" y="1338589"/>
                <a:ext cx="5864957" cy="5002306"/>
              </a:xfrm>
              <a:blipFill>
                <a:blip r:embed="rId3"/>
                <a:stretch>
                  <a:fillRect l="-312" t="-732" r="-1040" b="-53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691F6C79-E960-4ABD-951A-030D05D26820}"/>
                  </a:ext>
                </a:extLst>
              </p:cNvPr>
              <p:cNvSpPr>
                <a:spLocks noGrp="1"/>
              </p:cNvSpPr>
              <p:nvPr>
                <p:ph sz="half" idx="2"/>
              </p:nvPr>
            </p:nvSpPr>
            <p:spPr/>
            <p:txBody>
              <a:bodyPr/>
              <a:lstStyle/>
              <a:p>
                <a:r>
                  <a:rPr lang="en-US" b="1" dirty="0"/>
                  <a:t>Argument of periapsis</a:t>
                </a:r>
                <a:r>
                  <a:rPr lang="en-US" dirty="0"/>
                  <a:t>: </a:t>
                </a:r>
                <a14:m>
                  <m:oMath xmlns:m="http://schemas.openxmlformats.org/officeDocument/2006/math">
                    <m:r>
                      <a:rPr lang="en-US" i="1" smtClean="0">
                        <a:latin typeface="Cambria Math" panose="02040503050406030204" pitchFamily="18" charset="0"/>
                        <a:ea typeface="Cambria Math" panose="02040503050406030204" pitchFamily="18" charset="0"/>
                      </a:rPr>
                      <m:t>𝜔</m:t>
                    </m:r>
                  </m:oMath>
                </a14:m>
                <a:endParaRPr lang="en-US" dirty="0">
                  <a:ea typeface="Cambria Math" panose="02040503050406030204" pitchFamily="18" charset="0"/>
                </a:endParaRPr>
              </a:p>
              <a:p>
                <a:pPr lvl="1"/>
                <a:r>
                  <a:rPr lang="en-US" dirty="0"/>
                  <a:t>Angle between ascending node and periapsis</a:t>
                </a:r>
              </a:p>
              <a:p>
                <a:r>
                  <a:rPr lang="en-US" b="1" dirty="0"/>
                  <a:t>True anomaly</a:t>
                </a:r>
                <a:r>
                  <a:rPr lang="en-US" dirty="0"/>
                  <a:t>: </a:t>
                </a:r>
                <a14:m>
                  <m:oMath xmlns:m="http://schemas.openxmlformats.org/officeDocument/2006/math">
                    <m:r>
                      <m:rPr>
                        <m:sty m:val="p"/>
                      </m:rPr>
                      <a:rPr lang="el-GR" i="1" smtClean="0">
                        <a:latin typeface="Cambria Math" panose="02040503050406030204" pitchFamily="18" charset="0"/>
                      </a:rPr>
                      <m:t>ν</m:t>
                    </m:r>
                  </m:oMath>
                </a14:m>
                <a:endParaRPr lang="en-US" dirty="0"/>
              </a:p>
              <a:p>
                <a:pPr lvl="1"/>
                <a:r>
                  <a:rPr lang="en-US" dirty="0"/>
                  <a:t>Position of the orbiting body measured from periapsis</a:t>
                </a:r>
              </a:p>
              <a:p>
                <a:pPr lvl="1"/>
                <a:r>
                  <a:rPr lang="en-US" dirty="0"/>
                  <a:t>Alternate formulations are </a:t>
                </a:r>
                <a:r>
                  <a:rPr lang="en-US" b="1" dirty="0"/>
                  <a:t>mean anomaly</a:t>
                </a:r>
                <a:r>
                  <a:rPr lang="en-US" dirty="0"/>
                  <a:t> (</a:t>
                </a:r>
                <a14:m>
                  <m:oMath xmlns:m="http://schemas.openxmlformats.org/officeDocument/2006/math">
                    <m:r>
                      <a:rPr lang="en-US" b="0" i="1" smtClean="0">
                        <a:latin typeface="Cambria Math" panose="02040503050406030204" pitchFamily="18" charset="0"/>
                      </a:rPr>
                      <m:t>𝑀</m:t>
                    </m:r>
                  </m:oMath>
                </a14:m>
                <a:r>
                  <a:rPr lang="en-US" dirty="0"/>
                  <a:t>) and </a:t>
                </a:r>
                <a:r>
                  <a:rPr lang="en-US" b="1" dirty="0"/>
                  <a:t>time since periapsis</a:t>
                </a:r>
                <a:r>
                  <a:rPr lang="en-US" dirty="0"/>
                  <a:t> (</a:t>
                </a:r>
                <a14:m>
                  <m:oMath xmlns:m="http://schemas.openxmlformats.org/officeDocument/2006/math">
                    <m:r>
                      <a:rPr lang="en-US" b="0" i="1" smtClean="0">
                        <a:latin typeface="Cambria Math" panose="02040503050406030204" pitchFamily="18" charset="0"/>
                      </a:rPr>
                      <m:t>𝑇</m:t>
                    </m:r>
                  </m:oMath>
                </a14:m>
                <a:r>
                  <a:rPr lang="en-US" dirty="0"/>
                  <a:t>)</a:t>
                </a:r>
              </a:p>
            </p:txBody>
          </p:sp>
        </mc:Choice>
        <mc:Fallback xmlns="">
          <p:sp>
            <p:nvSpPr>
              <p:cNvPr id="10" name="Content Placeholder 9">
                <a:extLst>
                  <a:ext uri="{FF2B5EF4-FFF2-40B4-BE49-F238E27FC236}">
                    <a16:creationId xmlns:a16="http://schemas.microsoft.com/office/drawing/2014/main" id="{691F6C79-E960-4ABD-951A-030D05D26820}"/>
                  </a:ext>
                </a:extLst>
              </p:cNvPr>
              <p:cNvSpPr>
                <a:spLocks noGrp="1" noRot="1" noChangeAspect="1" noMove="1" noResize="1" noEditPoints="1" noAdjustHandles="1" noChangeArrowheads="1" noChangeShapeType="1" noTextEdit="1"/>
              </p:cNvSpPr>
              <p:nvPr>
                <p:ph sz="half" idx="2"/>
              </p:nvPr>
            </p:nvSpPr>
            <p:spPr>
              <a:blipFill>
                <a:blip r:embed="rId2"/>
                <a:stretch>
                  <a:fillRect l="-220" t="-732"/>
                </a:stretch>
              </a:blipFill>
            </p:spPr>
            <p:txBody>
              <a:bodyPr/>
              <a:lstStyle/>
              <a:p>
                <a:r>
                  <a:rPr lang="en-US">
                    <a:noFill/>
                  </a:rPr>
                  <a:t> </a:t>
                </a:r>
              </a:p>
            </p:txBody>
          </p:sp>
        </mc:Fallback>
      </mc:AlternateContent>
      <p:sp>
        <p:nvSpPr>
          <p:cNvPr id="5" name="Title 4">
            <a:extLst>
              <a:ext uri="{FF2B5EF4-FFF2-40B4-BE49-F238E27FC236}">
                <a16:creationId xmlns:a16="http://schemas.microsoft.com/office/drawing/2014/main" id="{B9A6E48F-CAEA-438F-95E6-6147D1817DA4}"/>
              </a:ext>
            </a:extLst>
          </p:cNvPr>
          <p:cNvSpPr>
            <a:spLocks noGrp="1"/>
          </p:cNvSpPr>
          <p:nvPr>
            <p:ph type="title"/>
          </p:nvPr>
        </p:nvSpPr>
        <p:spPr/>
        <p:txBody>
          <a:bodyPr/>
          <a:lstStyle/>
          <a:p>
            <a:r>
              <a:rPr lang="en-US" dirty="0"/>
              <a:t>Orbital Elements</a:t>
            </a:r>
          </a:p>
        </p:txBody>
      </p:sp>
      <p:pic>
        <p:nvPicPr>
          <p:cNvPr id="17" name="Picture 2">
            <a:extLst>
              <a:ext uri="{FF2B5EF4-FFF2-40B4-BE49-F238E27FC236}">
                <a16:creationId xmlns:a16="http://schemas.microsoft.com/office/drawing/2014/main" id="{94D56B18-ED5A-44CA-8992-E3B5F3EF7C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0577" y="4002876"/>
            <a:ext cx="2857500" cy="25717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0960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33412-B0A8-490F-BE62-C1C56352A3DB}"/>
                  </a:ext>
                </a:extLst>
              </p:cNvPr>
              <p:cNvSpPr>
                <a:spLocks noGrp="1"/>
              </p:cNvSpPr>
              <p:nvPr>
                <p:ph sz="quarter" idx="12"/>
              </p:nvPr>
            </p:nvSpPr>
            <p:spPr/>
            <p:txBody>
              <a:bodyPr/>
              <a:lstStyle/>
              <a:p>
                <a:r>
                  <a:rPr lang="en-US" dirty="0">
                    <a:hlinkClick r:id="rId2"/>
                  </a:rPr>
                  <a:t>Wikipedia article</a:t>
                </a:r>
                <a:endParaRPr lang="en-US" dirty="0"/>
              </a:p>
              <a:p>
                <a:r>
                  <a:rPr lang="en-US" dirty="0"/>
                  <a:t>Moving from one orbit to another requires changing energy state, or velocity</a:t>
                </a:r>
              </a:p>
              <a:p>
                <a:pPr lvl="1"/>
                <a:r>
                  <a:rPr lang="en-US" dirty="0"/>
                  <a:t>Orbital maneuvers are typically described as an expenditure of </a:t>
                </a:r>
                <a:r>
                  <a:rPr lang="en-US" dirty="0">
                    <a:hlinkClick r:id="rId3"/>
                  </a:rPr>
                  <a:t>delta-v</a:t>
                </a:r>
                <a:r>
                  <a:rPr lang="en-US" dirty="0"/>
                  <a:t> (</a:t>
                </a:r>
                <a14:m>
                  <m:oMath xmlns:m="http://schemas.openxmlformats.org/officeDocument/2006/math">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𝑣</m:t>
                    </m:r>
                  </m:oMath>
                </a14:m>
                <a:r>
                  <a:rPr lang="en-US" dirty="0"/>
                  <a:t>)</a:t>
                </a:r>
              </a:p>
              <a:p>
                <a:r>
                  <a:rPr lang="en-US" dirty="0"/>
                  <a:t>A Hohmann Transfer orbit is an elliptical orbit which connects two circular orbits</a:t>
                </a:r>
              </a:p>
              <a:p>
                <a:pPr lvl="1"/>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𝑣</m:t>
                    </m:r>
                  </m:oMath>
                </a14:m>
                <a:r>
                  <a:rPr lang="en-US" dirty="0"/>
                  <a:t> is expended to move from circular orbit 1 (teal) into the elliptical transfer orbit 2 (yellow) </a:t>
                </a:r>
              </a:p>
              <a:p>
                <a:pPr lvl="1"/>
                <a:r>
                  <a:rPr lang="en-US" dirty="0"/>
                  <a:t>The transfer orbit is followed from </a:t>
                </a:r>
                <a:r>
                  <a:rPr lang="en-US" dirty="0" err="1"/>
                  <a:t>periapse</a:t>
                </a:r>
                <a:r>
                  <a:rPr lang="en-US" dirty="0"/>
                  <a:t> to </a:t>
                </a:r>
                <a:r>
                  <a:rPr lang="en-US" dirty="0" err="1"/>
                  <a:t>apoapse</a:t>
                </a:r>
                <a:endParaRPr lang="en-US" dirty="0"/>
              </a:p>
              <a:p>
                <a:pPr lvl="1"/>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𝑣</m:t>
                    </m:r>
                  </m:oMath>
                </a14:m>
                <a:r>
                  <a:rPr lang="en-US" dirty="0"/>
                  <a:t> expended a second time to move from elliptical transfer orbit 2 (yellow) to circular orbit 3 (red)</a:t>
                </a:r>
              </a:p>
              <a:p>
                <a:r>
                  <a:rPr lang="en-US" dirty="0"/>
                  <a:t>Energy of a body in Keplerian motion is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𝑚</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rPr>
                            <m:t>𝑚</m:t>
                          </m:r>
                        </m:num>
                        <m:den>
                          <m:r>
                            <a:rPr lang="en-US" b="0" i="1" smtClean="0">
                              <a:latin typeface="Cambria Math" panose="02040503050406030204" pitchFamily="18" charset="0"/>
                            </a:rPr>
                            <m:t>𝑟</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rPr>
                            <m:t>𝑚</m:t>
                          </m:r>
                        </m:num>
                        <m:den>
                          <m:r>
                            <a:rPr lang="en-US" b="0" i="1" smtClean="0">
                              <a:latin typeface="Cambria Math" panose="02040503050406030204" pitchFamily="18" charset="0"/>
                            </a:rPr>
                            <m:t>2</m:t>
                          </m:r>
                          <m:r>
                            <a:rPr lang="en-US" b="0" i="1" smtClean="0">
                              <a:latin typeface="Cambria Math" panose="02040503050406030204" pitchFamily="18" charset="0"/>
                            </a:rPr>
                            <m:t>𝑎</m:t>
                          </m:r>
                        </m:den>
                      </m:f>
                    </m:oMath>
                  </m:oMathPara>
                </a14:m>
                <a:endParaRPr lang="en-US" b="0" dirty="0"/>
              </a:p>
              <a:p>
                <a:pPr lvl="1"/>
                <a:r>
                  <a:rPr lang="en-US" dirty="0"/>
                  <a:t>Along the path of an orbit, </a:t>
                </a:r>
                <a:r>
                  <a:rPr lang="en-US" u="sng" dirty="0"/>
                  <a:t>energy is constant</a:t>
                </a:r>
                <a:endParaRPr lang="en-US" b="0" dirty="0"/>
              </a:p>
              <a:p>
                <a:r>
                  <a:rPr lang="en-US" dirty="0"/>
                  <a:t>Rearranging results in the </a:t>
                </a:r>
                <a:r>
                  <a:rPr lang="en-US" dirty="0">
                    <a:hlinkClick r:id="rId4"/>
                  </a:rPr>
                  <a:t>Vis-Viva equation</a:t>
                </a:r>
                <a:endParaRPr lang="en-US" dirty="0"/>
              </a:p>
              <a:p>
                <a:pPr marL="0" indent="0">
                  <a:buNone/>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m:t>
                              </m:r>
                            </m:num>
                            <m:den>
                              <m:r>
                                <a:rPr lang="en-US" b="0" i="1" smtClean="0">
                                  <a:latin typeface="Cambria Math" panose="02040503050406030204" pitchFamily="18" charset="0"/>
                                  <a:ea typeface="Cambria Math" panose="02040503050406030204" pitchFamily="18" charset="0"/>
                                </a:rPr>
                                <m:t>𝑟</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𝑎</m:t>
                              </m:r>
                            </m:den>
                          </m:f>
                        </m:e>
                      </m:d>
                    </m:oMath>
                  </m:oMathPara>
                </a14:m>
                <a:endParaRPr lang="en-US" b="0" dirty="0">
                  <a:ea typeface="Cambria Math" panose="02040503050406030204" pitchFamily="18" charset="0"/>
                </a:endParaRPr>
              </a:p>
            </p:txBody>
          </p:sp>
        </mc:Choice>
        <mc:Fallback xmlns="">
          <p:sp>
            <p:nvSpPr>
              <p:cNvPr id="5" name="Content Placeholder 4">
                <a:extLst>
                  <a:ext uri="{FF2B5EF4-FFF2-40B4-BE49-F238E27FC236}">
                    <a16:creationId xmlns:a16="http://schemas.microsoft.com/office/drawing/2014/main" id="{13533412-B0A8-490F-BE62-C1C56352A3DB}"/>
                  </a:ext>
                </a:extLst>
              </p:cNvPr>
              <p:cNvSpPr>
                <a:spLocks noGrp="1" noRot="1" noChangeAspect="1" noMove="1" noResize="1" noEditPoints="1" noAdjustHandles="1" noChangeArrowheads="1" noChangeShapeType="1" noTextEdit="1"/>
              </p:cNvSpPr>
              <p:nvPr>
                <p:ph sz="quarter" idx="12"/>
              </p:nvPr>
            </p:nvSpPr>
            <p:spPr>
              <a:blipFill>
                <a:blip r:embed="rId5"/>
                <a:stretch>
                  <a:fillRect l="-165" t="-732" b="-2073"/>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08ADAECD-AF12-456C-B5C5-63294E76582F}"/>
              </a:ext>
            </a:extLst>
          </p:cNvPr>
          <p:cNvSpPr>
            <a:spLocks noGrp="1"/>
          </p:cNvSpPr>
          <p:nvPr>
            <p:ph type="title"/>
          </p:nvPr>
        </p:nvSpPr>
        <p:spPr/>
        <p:txBody>
          <a:bodyPr/>
          <a:lstStyle/>
          <a:p>
            <a:r>
              <a:rPr lang="en-US" dirty="0"/>
              <a:t>Hohmann Transfer</a:t>
            </a:r>
          </a:p>
        </p:txBody>
      </p:sp>
      <p:pic>
        <p:nvPicPr>
          <p:cNvPr id="4098" name="Picture 2">
            <a:extLst>
              <a:ext uri="{FF2B5EF4-FFF2-40B4-BE49-F238E27FC236}">
                <a16:creationId xmlns:a16="http://schemas.microsoft.com/office/drawing/2014/main" id="{4EE84471-AD56-407D-AB2C-40A6D33432D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32926" y="4028940"/>
            <a:ext cx="2095500" cy="20955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8" name="Content Placeholder 4">
                <a:extLst>
                  <a:ext uri="{FF2B5EF4-FFF2-40B4-BE49-F238E27FC236}">
                    <a16:creationId xmlns:a16="http://schemas.microsoft.com/office/drawing/2014/main" id="{88179AB2-59F3-49EE-9E8B-79E1880DC0EA}"/>
                  </a:ext>
                </a:extLst>
              </p:cNvPr>
              <p:cNvSpPr txBox="1">
                <a:spLocks/>
              </p:cNvSpPr>
              <p:nvPr/>
            </p:nvSpPr>
            <p:spPr bwMode="auto">
              <a:xfrm>
                <a:off x="2202411" y="6448277"/>
                <a:ext cx="8065165" cy="454547"/>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marL="254947" indent="-254947" algn="l" defTabSz="899320" rtl="0" eaLnBrk="1" fontAlgn="base" hangingPunct="1">
                  <a:lnSpc>
                    <a:spcPct val="100000"/>
                  </a:lnSpc>
                  <a:spcBef>
                    <a:spcPts val="265"/>
                  </a:spcBef>
                  <a:spcAft>
                    <a:spcPts val="265"/>
                  </a:spcAft>
                  <a:buClr>
                    <a:srgbClr val="004FA6"/>
                  </a:buClr>
                  <a:buSzPct val="80000"/>
                  <a:buFont typeface="Wingdings" pitchFamily="2" charset="2"/>
                  <a:buChar char=""/>
                  <a:defRPr sz="2118">
                    <a:solidFill>
                      <a:srgbClr val="000000"/>
                    </a:solidFill>
                    <a:latin typeface="+mn-lt"/>
                    <a:ea typeface="+mn-ea"/>
                    <a:cs typeface="+mn-cs"/>
                  </a:defRPr>
                </a:lvl1pPr>
                <a:lvl2pPr marL="560324" indent="-256349" algn="l" defTabSz="899320" rtl="0" eaLnBrk="1" fontAlgn="base" hangingPunct="1">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mn-lt"/>
                    <a:ea typeface="ＭＳ Ｐゴシック" charset="-128"/>
                  </a:defRPr>
                </a:lvl2pPr>
                <a:lvl3pPr marL="806867" indent="-197515"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mn-lt"/>
                    <a:ea typeface="ＭＳ Ｐゴシック" charset="-128"/>
                  </a:defRPr>
                </a:lvl3pPr>
                <a:lvl4pPr marL="1012786" indent="-156891"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4pPr>
                <a:lvl5pPr marL="1210300" indent="-148486"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5pPr>
                <a:lvl6pPr marL="24262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9pPr>
              </a:lstStyle>
              <a:p>
                <a:pPr lvl="1"/>
                <a:r>
                  <a:rPr lang="en-US" kern="0" dirty="0"/>
                  <a:t>This equation can tell us </a:t>
                </a:r>
                <a:r>
                  <a:rPr lang="en-US" u="sng" kern="0" dirty="0"/>
                  <a:t>how much</a:t>
                </a:r>
                <a:r>
                  <a:rPr lang="en-US" kern="0" dirty="0"/>
                  <a:t> </a:t>
                </a:r>
                <a14:m>
                  <m:oMath xmlns:m="http://schemas.openxmlformats.org/officeDocument/2006/math">
                    <m:r>
                      <a:rPr lang="en-US" i="1" kern="0" smtClean="0">
                        <a:latin typeface="Cambria Math" panose="02040503050406030204" pitchFamily="18" charset="0"/>
                        <a:ea typeface="Cambria Math" panose="02040503050406030204" pitchFamily="18" charset="0"/>
                      </a:rPr>
                      <m:t>∆</m:t>
                    </m:r>
                    <m:r>
                      <a:rPr lang="en-US" i="1" kern="0" smtClean="0">
                        <a:latin typeface="Cambria Math" panose="02040503050406030204" pitchFamily="18" charset="0"/>
                        <a:ea typeface="Cambria Math" panose="02040503050406030204" pitchFamily="18" charset="0"/>
                      </a:rPr>
                      <m:t>𝑣</m:t>
                    </m:r>
                  </m:oMath>
                </a14:m>
                <a:r>
                  <a:rPr lang="en-US" kern="0" dirty="0"/>
                  <a:t> is required for each maneuver</a:t>
                </a:r>
              </a:p>
            </p:txBody>
          </p:sp>
        </mc:Choice>
        <mc:Fallback xmlns="">
          <p:sp>
            <p:nvSpPr>
              <p:cNvPr id="8" name="Content Placeholder 4">
                <a:extLst>
                  <a:ext uri="{FF2B5EF4-FFF2-40B4-BE49-F238E27FC236}">
                    <a16:creationId xmlns:a16="http://schemas.microsoft.com/office/drawing/2014/main" id="{88179AB2-59F3-49EE-9E8B-79E1880DC0EA}"/>
                  </a:ext>
                </a:extLst>
              </p:cNvPr>
              <p:cNvSpPr txBox="1">
                <a:spLocks noRot="1" noChangeAspect="1" noMove="1" noResize="1" noEditPoints="1" noAdjustHandles="1" noChangeArrowheads="1" noChangeShapeType="1" noTextEdit="1"/>
              </p:cNvSpPr>
              <p:nvPr/>
            </p:nvSpPr>
            <p:spPr bwMode="auto">
              <a:xfrm>
                <a:off x="2202411" y="6448277"/>
                <a:ext cx="8065165" cy="454547"/>
              </a:xfrm>
              <a:prstGeom prst="rect">
                <a:avLst/>
              </a:prstGeom>
              <a:blipFill>
                <a:blip r:embed="rId7"/>
                <a:stretch>
                  <a:fillRect t="-2703" b="-2703"/>
                </a:stretch>
              </a:blipFill>
              <a:ln w="9525">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2377356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96E56475-DE2C-416D-840F-8F96AEED40B0}"/>
                  </a:ext>
                </a:extLst>
              </p:cNvPr>
              <p:cNvSpPr>
                <a:spLocks noGrp="1"/>
              </p:cNvSpPr>
              <p:nvPr>
                <p:ph sz="quarter" idx="12"/>
              </p:nvPr>
            </p:nvSpPr>
            <p:spPr/>
            <p:txBody>
              <a:bodyPr/>
              <a:lstStyle/>
              <a:p>
                <a:r>
                  <a:rPr lang="en-US" dirty="0">
                    <a:hlinkClick r:id="rId2"/>
                  </a:rPr>
                  <a:t>Wikipedia article</a:t>
                </a:r>
                <a:endParaRPr lang="en-US" dirty="0"/>
              </a:p>
              <a:p>
                <a:r>
                  <a:rPr lang="en-US" dirty="0"/>
                  <a:t>A rocket can </a:t>
                </a:r>
                <a:r>
                  <a:rPr lang="en-US" dirty="0" err="1"/>
                  <a:t>can</a:t>
                </a:r>
                <a:r>
                  <a:rPr lang="en-US" dirty="0"/>
                  <a:t> apply acceleration to itself by expelling part of its mass</a:t>
                </a:r>
              </a:p>
              <a:p>
                <a:r>
                  <a:rPr lang="en-US" dirty="0"/>
                  <a:t>Newton’s second law</a:t>
                </a:r>
                <a:br>
                  <a:rPr lang="en-US" dirty="0"/>
                </a:br>
                <a14:m>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𝑖</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lim</m:t>
                                </m:r>
                              </m:e>
                              <m:lim>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→0</m:t>
                                </m:r>
                              </m:lim>
                            </m:limLow>
                          </m:fName>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num>
                              <m:den>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den>
                            </m:f>
                          </m:e>
                        </m:func>
                      </m:e>
                    </m:nary>
                  </m:oMath>
                </a14:m>
                <a:endParaRPr lang="en-US" dirty="0"/>
              </a:p>
              <a:p>
                <a:r>
                  <a:rPr lang="en-US" dirty="0"/>
                  <a:t>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oMath>
                </a14:m>
                <a:r>
                  <a:rPr lang="en-US" dirty="0"/>
                  <a:t> is the momentum of the rocket at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=0</m:t>
                    </m:r>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2</m:t>
                        </m:r>
                      </m:sub>
                    </m:sSub>
                  </m:oMath>
                </a14:m>
                <a:r>
                  <a:rPr lang="en-US" dirty="0"/>
                  <a:t> is the momentum at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oMath>
                </a14:m>
                <a:br>
                  <a:rPr lang="en-US" b="0" dirty="0">
                    <a:ea typeface="Cambria Math" panose="02040503050406030204" pitchFamily="18" charset="0"/>
                  </a:rPr>
                </a:b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𝑃</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𝑃</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𝑉</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e>
                      <m:sub>
                        <m:r>
                          <a:rPr lang="en-US" b="0" i="1" smtClean="0">
                            <a:latin typeface="Cambria Math" panose="02040503050406030204" pitchFamily="18" charset="0"/>
                            <a:ea typeface="Cambria Math" panose="02040503050406030204" pitchFamily="18" charset="0"/>
                          </a:rPr>
                          <m:t>𝑒</m:t>
                        </m:r>
                      </m:sub>
                    </m:sSub>
                  </m:oMath>
                </a14:m>
                <a:endParaRPr lang="en-US" b="0" dirty="0">
                  <a:ea typeface="Cambria Math" panose="02040503050406030204" pitchFamily="18" charset="0"/>
                </a:endParaRPr>
              </a:p>
              <a:p>
                <a:r>
                  <a:rPr lang="en-US" b="0" dirty="0"/>
                  <a:t>Where</a:t>
                </a:r>
              </a:p>
              <a:p>
                <a:pPr lvl="1"/>
                <a:r>
                  <a:rPr lang="en-US" dirty="0"/>
                  <a:t>at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=0</m:t>
                    </m:r>
                  </m:oMath>
                </a14:m>
                <a:r>
                  <a:rPr lang="en-US" b="0" dirty="0"/>
                  <a:t> -&gt; </a:t>
                </a:r>
                <a14:m>
                  <m:oMath xmlns:m="http://schemas.openxmlformats.org/officeDocument/2006/math">
                    <m:r>
                      <a:rPr lang="en-US" b="0" i="1" smtClean="0">
                        <a:latin typeface="Cambria Math" panose="02040503050406030204" pitchFamily="18" charset="0"/>
                      </a:rPr>
                      <m:t>𝑉</m:t>
                    </m:r>
                  </m:oMath>
                </a14:m>
                <a:r>
                  <a:rPr lang="en-US" dirty="0"/>
                  <a:t> is the velocity, </a:t>
                </a:r>
                <a14:m>
                  <m:oMath xmlns:m="http://schemas.openxmlformats.org/officeDocument/2006/math">
                    <m:r>
                      <a:rPr lang="en-US" i="1">
                        <a:latin typeface="Cambria Math" panose="02040503050406030204" pitchFamily="18" charset="0"/>
                      </a:rPr>
                      <m:t>𝑚</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𝑚</m:t>
                    </m:r>
                  </m:oMath>
                </a14:m>
                <a:r>
                  <a:rPr lang="en-US" dirty="0"/>
                  <a:t> is the mass</a:t>
                </a:r>
              </a:p>
              <a:p>
                <a:pPr lvl="1"/>
                <a:r>
                  <a:rPr lang="en-US" dirty="0"/>
                  <a:t>at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oMath>
                </a14:m>
                <a:r>
                  <a:rPr lang="en-US" b="0" dirty="0">
                    <a:ea typeface="Cambria Math" panose="02040503050406030204" pitchFamily="18" charset="0"/>
                  </a:rPr>
                  <a:t> -&gt; </a:t>
                </a:r>
                <a14:m>
                  <m:oMath xmlns:m="http://schemas.openxmlformats.org/officeDocument/2006/math">
                    <m:r>
                      <a:rPr lang="en-US" b="0" i="1" smtClean="0">
                        <a:latin typeface="Cambria Math" panose="02040503050406030204" pitchFamily="18" charset="0"/>
                      </a:rPr>
                      <m:t>𝑉</m:t>
                    </m:r>
                    <m:r>
                      <a:rPr lang="en-US" i="1">
                        <a:latin typeface="Cambria Math" panose="02040503050406030204" pitchFamily="18" charset="0"/>
                      </a:rPr>
                      <m:t>+∆</m:t>
                    </m:r>
                    <m:r>
                      <a:rPr lang="en-US" b="0" i="1" smtClean="0">
                        <a:latin typeface="Cambria Math" panose="02040503050406030204" pitchFamily="18" charset="0"/>
                      </a:rPr>
                      <m:t>𝑉</m:t>
                    </m:r>
                  </m:oMath>
                </a14:m>
                <a:r>
                  <a:rPr lang="en-US" dirty="0"/>
                  <a:t> is the velocity, </a:t>
                </a:r>
                <a14:m>
                  <m:oMath xmlns:m="http://schemas.openxmlformats.org/officeDocument/2006/math">
                    <m:r>
                      <a:rPr lang="en-US" b="0" i="1" smtClean="0">
                        <a:latin typeface="Cambria Math" panose="02040503050406030204" pitchFamily="18" charset="0"/>
                      </a:rPr>
                      <m:t>𝑚</m:t>
                    </m:r>
                  </m:oMath>
                </a14:m>
                <a:r>
                  <a:rPr lang="en-US" dirty="0"/>
                  <a:t> is the mass</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𝑒</m:t>
                        </m:r>
                      </m:sub>
                    </m:sSub>
                  </m:oMath>
                </a14:m>
                <a:r>
                  <a:rPr lang="en-US" dirty="0"/>
                  <a:t> is the velocity of the expelled mass during time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oMath>
                </a14:m>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𝑒</m:t>
                        </m:r>
                      </m:sub>
                    </m:sSub>
                    <m:r>
                      <a:rPr lang="en-US" b="0" i="1" smtClean="0">
                        <a:latin typeface="Cambria Math" panose="02040503050406030204" pitchFamily="18" charset="0"/>
                      </a:rPr>
                      <m:t>=</m:t>
                    </m:r>
                    <m:r>
                      <a:rPr lang="en-US" b="0" i="1" smtClean="0">
                        <a:latin typeface="Cambria Math" panose="02040503050406030204" pitchFamily="18" charset="0"/>
                      </a:rPr>
                      <m:t>𝑉</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𝑒</m:t>
                        </m:r>
                      </m:sub>
                    </m:sSub>
                  </m:oMath>
                </a14:m>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𝑒</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oMath>
                  </m:oMathPara>
                </a14:m>
                <a:endParaRPr lang="en-US" dirty="0"/>
              </a:p>
              <a:p>
                <a14:m>
                  <m:oMath xmlns:m="http://schemas.openxmlformats.org/officeDocument/2006/math">
                    <m:r>
                      <a:rPr lang="en-US" b="0" i="1" smtClean="0">
                        <a:latin typeface="Cambria Math" panose="02040503050406030204" pitchFamily="18" charset="0"/>
                      </a:rPr>
                      <m:t>𝑑𝑚</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oMath>
                </a14:m>
                <a:r>
                  <a:rPr lang="en-US" dirty="0"/>
                  <a:t> since ejecting positive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oMath>
                </a14:m>
                <a:r>
                  <a:rPr lang="en-US" dirty="0"/>
                  <a:t> results in a decrease in mass in time</a:t>
                </a:r>
              </a:p>
              <a:p>
                <a:pPr lvl="1"/>
                <a:endParaRPr lang="en-US" dirty="0"/>
              </a:p>
              <a:p>
                <a:pPr lvl="1"/>
                <a:endParaRPr lang="en-US" dirty="0"/>
              </a:p>
            </p:txBody>
          </p:sp>
        </mc:Choice>
        <mc:Fallback xmlns="">
          <p:sp>
            <p:nvSpPr>
              <p:cNvPr id="5" name="Content Placeholder 4">
                <a:extLst>
                  <a:ext uri="{FF2B5EF4-FFF2-40B4-BE49-F238E27FC236}">
                    <a16:creationId xmlns:a16="http://schemas.microsoft.com/office/drawing/2014/main" id="{96E56475-DE2C-416D-840F-8F96AEED40B0}"/>
                  </a:ext>
                </a:extLst>
              </p:cNvPr>
              <p:cNvSpPr>
                <a:spLocks noGrp="1" noRot="1" noChangeAspect="1" noMove="1" noResize="1" noEditPoints="1" noAdjustHandles="1" noChangeArrowheads="1" noChangeShapeType="1" noTextEdit="1"/>
              </p:cNvSpPr>
              <p:nvPr>
                <p:ph sz="quarter" idx="12"/>
              </p:nvPr>
            </p:nvSpPr>
            <p:spPr>
              <a:blipFill>
                <a:blip r:embed="rId3"/>
                <a:stretch>
                  <a:fillRect l="-165" t="-732" b="-610"/>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9D20C9B4-3A0C-4D48-843B-2071D6E1D23B}"/>
              </a:ext>
            </a:extLst>
          </p:cNvPr>
          <p:cNvSpPr>
            <a:spLocks noGrp="1"/>
          </p:cNvSpPr>
          <p:nvPr>
            <p:ph type="title"/>
          </p:nvPr>
        </p:nvSpPr>
        <p:spPr/>
        <p:txBody>
          <a:bodyPr/>
          <a:lstStyle/>
          <a:p>
            <a:r>
              <a:rPr lang="en-US" dirty="0"/>
              <a:t>Tsiolkovsky Rocket Equation</a:t>
            </a:r>
          </a:p>
        </p:txBody>
      </p:sp>
      <p:pic>
        <p:nvPicPr>
          <p:cNvPr id="1026" name="Picture 2">
            <a:extLst>
              <a:ext uri="{FF2B5EF4-FFF2-40B4-BE49-F238E27FC236}">
                <a16:creationId xmlns:a16="http://schemas.microsoft.com/office/drawing/2014/main" id="{46613CE1-8C0E-41E0-ACC2-FEACEE0E12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8374" y="2178907"/>
            <a:ext cx="3857625"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156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B397C6C5-5FB3-4ED4-A85C-FC2CE095ADFA}"/>
                  </a:ext>
                </a:extLst>
              </p:cNvPr>
              <p:cNvSpPr>
                <a:spLocks noGrp="1"/>
              </p:cNvSpPr>
              <p:nvPr>
                <p:ph sz="quarter" idx="12"/>
              </p:nvPr>
            </p:nvSpPr>
            <p:spPr/>
            <p:txBody>
              <a:bodyPr/>
              <a:lstStyle/>
              <a:p>
                <a:r>
                  <a:rPr lang="en-US" dirty="0">
                    <a:latin typeface="Georgia" panose="02040502050405020303" pitchFamily="18" charset="0"/>
                  </a:rPr>
                  <a:t>With no external forces</a:t>
                </a:r>
              </a:p>
              <a:p>
                <a:pPr marL="0" indent="0">
                  <a:buNone/>
                </a:pPr>
                <a14:m>
                  <m:oMathPara xmlns:m="http://schemas.openxmlformats.org/officeDocument/2006/math">
                    <m:oMathParaPr>
                      <m:jc m:val="centerGroup"/>
                    </m:oMathParaPr>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𝑖</m:t>
                              </m:r>
                            </m:sub>
                          </m:sSub>
                        </m:e>
                      </m:nary>
                      <m:r>
                        <a:rPr lang="en-US" b="0" i="1" smtClean="0">
                          <a:latin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r>
                            <a:rPr lang="en-US" b="0" i="1" smtClean="0">
                              <a:latin typeface="Cambria Math" panose="02040503050406030204" pitchFamily="18" charset="0"/>
                            </a:rPr>
                            <m:t>𝑑𝑉</m:t>
                          </m:r>
                        </m:num>
                        <m:den>
                          <m:r>
                            <a:rPr lang="en-US" b="0" i="1" smtClean="0">
                              <a:latin typeface="Cambria Math" panose="02040503050406030204" pitchFamily="18" charset="0"/>
                            </a:rPr>
                            <m:t>𝑑𝑡</m:t>
                          </m:r>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𝑒</m:t>
                          </m:r>
                        </m:sub>
                      </m:sSub>
                      <m:f>
                        <m:fPr>
                          <m:ctrlPr>
                            <a:rPr lang="en-US" b="0" i="1" smtClean="0">
                              <a:latin typeface="Cambria Math" panose="02040503050406030204" pitchFamily="18" charset="0"/>
                            </a:rPr>
                          </m:ctrlPr>
                        </m:fPr>
                        <m:num>
                          <m:r>
                            <a:rPr lang="en-US" b="0" i="1" smtClean="0">
                              <a:latin typeface="Cambria Math" panose="02040503050406030204" pitchFamily="18" charset="0"/>
                            </a:rPr>
                            <m:t>𝑑𝑚</m:t>
                          </m:r>
                        </m:num>
                        <m:den>
                          <m:r>
                            <a:rPr lang="en-US" b="0" i="1" smtClean="0">
                              <a:latin typeface="Cambria Math" panose="02040503050406030204" pitchFamily="18" charset="0"/>
                            </a:rPr>
                            <m:t>𝑑𝑡</m:t>
                          </m:r>
                        </m:den>
                      </m:f>
                      <m:r>
                        <a:rPr lang="en-US" b="0" i="1" smtClean="0">
                          <a:latin typeface="Cambria Math" panose="02040503050406030204" pitchFamily="18" charset="0"/>
                        </a:rPr>
                        <m:t>=0</m:t>
                      </m:r>
                    </m:oMath>
                    <m:oMath xmlns:m="http://schemas.openxmlformats.org/officeDocument/2006/math">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𝑉</m:t>
                          </m:r>
                        </m:sub>
                        <m:sup>
                          <m:r>
                            <a:rPr lang="en-US" b="0" i="1" smtClean="0">
                              <a:latin typeface="Cambria Math" panose="02040503050406030204" pitchFamily="18" charset="0"/>
                            </a:rPr>
                            <m:t>𝑉</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sup>
                        <m:e>
                          <m:r>
                            <a:rPr lang="en-US" b="0" i="1" smtClean="0">
                              <a:latin typeface="Cambria Math" panose="02040503050406030204" pitchFamily="18" charset="0"/>
                            </a:rPr>
                            <m:t>𝑑𝑉</m:t>
                          </m:r>
                        </m:e>
                      </m:nary>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𝑒</m:t>
                          </m:r>
                        </m:sub>
                      </m:sSub>
                      <m:nary>
                        <m:naryPr>
                          <m:ctrlPr>
                            <a:rPr lang="en-US" b="0" i="1" smtClean="0">
                              <a:latin typeface="Cambria Math" panose="02040503050406030204" pitchFamily="18" charset="0"/>
                            </a:rPr>
                          </m:ctrlPr>
                        </m:naryPr>
                        <m:sub>
                          <m:sSub>
                            <m:sSubPr>
                              <m:ctrlPr>
                                <a:rPr lang="en-US" b="0" i="1" smtClean="0">
                                  <a:latin typeface="Cambria Math" panose="02040503050406030204" pitchFamily="18" charset="0"/>
                                </a:rPr>
                              </m:ctrlPr>
                            </m:sSubPr>
                            <m:e>
                              <m:r>
                                <m:rPr>
                                  <m:brk m:alnAt="23"/>
                                </m:rPr>
                                <a:rPr lang="en-US" b="0" i="1" smtClean="0">
                                  <a:latin typeface="Cambria Math" panose="02040503050406030204" pitchFamily="18" charset="0"/>
                                </a:rPr>
                                <m:t>𝑚</m:t>
                              </m:r>
                            </m:e>
                            <m:sub>
                              <m:r>
                                <m:rPr>
                                  <m:brk m:alnAt="23"/>
                                </m:rPr>
                                <a:rPr lang="en-US" b="0" i="1" smtClean="0">
                                  <a:latin typeface="Cambria Math" panose="02040503050406030204" pitchFamily="18" charset="0"/>
                                </a:rPr>
                                <m:t>0</m:t>
                              </m:r>
                            </m:sub>
                          </m:sSub>
                        </m:sub>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𝑓</m:t>
                              </m:r>
                            </m:sub>
                          </m:sSub>
                        </m:sup>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𝑚</m:t>
                              </m:r>
                            </m:den>
                          </m:f>
                          <m:r>
                            <a:rPr lang="en-US" b="0" i="1" smtClean="0">
                              <a:latin typeface="Cambria Math" panose="02040503050406030204" pitchFamily="18" charset="0"/>
                            </a:rPr>
                            <m:t>𝑑𝑚</m:t>
                          </m:r>
                        </m:e>
                      </m:nary>
                    </m:oMath>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𝑒</m:t>
                          </m:r>
                        </m:sub>
                      </m:sSub>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ln</m:t>
                          </m:r>
                        </m:fName>
                        <m:e>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0</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𝑓</m:t>
                                      </m:r>
                                    </m:sub>
                                  </m:sSub>
                                </m:den>
                              </m:f>
                            </m:e>
                          </m:d>
                        </m:e>
                      </m:func>
                    </m:oMath>
                  </m:oMathPara>
                </a14:m>
                <a:endParaRPr lang="en-US" b="0" dirty="0">
                  <a:ea typeface="Cambria Math" panose="02040503050406030204" pitchFamily="18" charset="0"/>
                </a:endParaRPr>
              </a:p>
              <a:p>
                <a:r>
                  <a:rPr lang="en-US" dirty="0"/>
                  <a:t>The specific impulse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𝑠𝑝</m:t>
                        </m:r>
                      </m:sub>
                    </m:sSub>
                  </m:oMath>
                </a14:m>
                <a:r>
                  <a:rPr lang="en-US" dirty="0"/>
                  <a:t> of an engine is a common performance metric and is defined</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𝑠𝑝</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𝑒</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rPr>
                                <m:t>0</m:t>
                              </m:r>
                            </m:sub>
                          </m:sSub>
                        </m:den>
                      </m:f>
                    </m:oMath>
                  </m:oMathPara>
                </a14:m>
                <a:endParaRPr lang="en-US" dirty="0"/>
              </a:p>
              <a:p>
                <a:r>
                  <a:rPr lang="en-US" dirty="0"/>
                  <a:t>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rPr>
                          <m:t>0</m:t>
                        </m:r>
                      </m:sub>
                    </m:sSub>
                  </m:oMath>
                </a14:m>
                <a:r>
                  <a:rPr lang="en-US" dirty="0"/>
                  <a:t> is acceleration of gravity at the surface of Earth</a:t>
                </a:r>
              </a:p>
              <a:p>
                <a:pPr marL="0" indent="0">
                  <a:buNone/>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𝐼</m:t>
                          </m:r>
                        </m:e>
                        <m:sub>
                          <m:r>
                            <a:rPr lang="en-US" b="0" i="1" smtClean="0">
                              <a:latin typeface="Cambria Math" panose="02040503050406030204" pitchFamily="18" charset="0"/>
                              <a:ea typeface="Cambria Math" panose="02040503050406030204" pitchFamily="18" charset="0"/>
                            </a:rPr>
                            <m:t>𝑠𝑝</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𝑔</m:t>
                          </m:r>
                        </m:e>
                        <m:sub>
                          <m:r>
                            <a:rPr lang="en-US" b="0" i="1" smtClean="0">
                              <a:latin typeface="Cambria Math" panose="02040503050406030204" pitchFamily="18" charset="0"/>
                              <a:ea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ln</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𝑓</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0</m:t>
                              </m:r>
                            </m:sub>
                          </m:sSub>
                        </m:den>
                      </m:f>
                      <m:r>
                        <a:rPr lang="en-US" b="0" i="1"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5" name="Content Placeholder 4">
                <a:extLst>
                  <a:ext uri="{FF2B5EF4-FFF2-40B4-BE49-F238E27FC236}">
                    <a16:creationId xmlns:a16="http://schemas.microsoft.com/office/drawing/2014/main" id="{B397C6C5-5FB3-4ED4-A85C-FC2CE095ADFA}"/>
                  </a:ext>
                </a:extLst>
              </p:cNvPr>
              <p:cNvSpPr>
                <a:spLocks noGrp="1" noRot="1" noChangeAspect="1" noMove="1" noResize="1" noEditPoints="1" noAdjustHandles="1" noChangeArrowheads="1" noChangeShapeType="1" noTextEdit="1"/>
              </p:cNvSpPr>
              <p:nvPr>
                <p:ph sz="quarter" idx="12"/>
              </p:nvPr>
            </p:nvSpPr>
            <p:spPr>
              <a:blipFill>
                <a:blip r:embed="rId2"/>
                <a:stretch>
                  <a:fillRect l="-165" t="-610"/>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96D14F0B-EFD6-4679-ACD3-72F7B831582C}"/>
              </a:ext>
            </a:extLst>
          </p:cNvPr>
          <p:cNvSpPr>
            <a:spLocks noGrp="1"/>
          </p:cNvSpPr>
          <p:nvPr>
            <p:ph type="title"/>
          </p:nvPr>
        </p:nvSpPr>
        <p:spPr/>
        <p:txBody>
          <a:bodyPr/>
          <a:lstStyle/>
          <a:p>
            <a:r>
              <a:rPr lang="en-US" dirty="0"/>
              <a:t>Tsiolkovsky Rocket Equation</a:t>
            </a:r>
          </a:p>
        </p:txBody>
      </p:sp>
      <p:sp>
        <p:nvSpPr>
          <p:cNvPr id="6" name="Rectangle: Rounded Corners 5">
            <a:extLst>
              <a:ext uri="{FF2B5EF4-FFF2-40B4-BE49-F238E27FC236}">
                <a16:creationId xmlns:a16="http://schemas.microsoft.com/office/drawing/2014/main" id="{83EFA6D5-24A9-45D3-8A59-B9F5A03A41E9}"/>
              </a:ext>
            </a:extLst>
          </p:cNvPr>
          <p:cNvSpPr/>
          <p:nvPr/>
        </p:nvSpPr>
        <p:spPr bwMode="auto">
          <a:xfrm>
            <a:off x="4563762" y="5513442"/>
            <a:ext cx="3179806" cy="833422"/>
          </a:xfrm>
          <a:prstGeom prst="roundRect">
            <a:avLst/>
          </a:prstGeom>
          <a:no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Tree>
    <p:extLst>
      <p:ext uri="{BB962C8B-B14F-4D97-AF65-F5344CB8AC3E}">
        <p14:creationId xmlns:p14="http://schemas.microsoft.com/office/powerpoint/2010/main" val="2623691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BD625AE1-DB21-4245-A4CD-EAB957E689E0}"/>
                  </a:ext>
                </a:extLst>
              </p:cNvPr>
              <p:cNvSpPr>
                <a:spLocks noGrp="1"/>
              </p:cNvSpPr>
              <p:nvPr>
                <p:ph sz="half" idx="1"/>
              </p:nvPr>
            </p:nvSpPr>
            <p:spPr/>
            <p:txBody>
              <a:bodyPr/>
              <a:lstStyle/>
              <a:p>
                <a:r>
                  <a:rPr lang="en-US" dirty="0">
                    <a:hlinkClick r:id="rId2"/>
                  </a:rPr>
                  <a:t>History and Solutions (</a:t>
                </a:r>
                <a:r>
                  <a:rPr lang="en-US" dirty="0" err="1">
                    <a:hlinkClick r:id="rId2"/>
                  </a:rPr>
                  <a:t>arXiv</a:t>
                </a:r>
                <a:r>
                  <a:rPr lang="en-US" dirty="0">
                    <a:hlinkClick r:id="rId2"/>
                  </a:rPr>
                  <a:t>)</a:t>
                </a:r>
                <a:endParaRPr lang="en-US" dirty="0"/>
              </a:p>
              <a:p>
                <a:r>
                  <a:rPr lang="en-US" dirty="0"/>
                  <a:t>Given an initial position, a final position, and a time of flight, determine the orbit an object is in</a:t>
                </a:r>
              </a:p>
              <a:p>
                <a:r>
                  <a:rPr lang="en-US" dirty="0"/>
                  <a:t>Lambert’s theorem: </a:t>
                </a:r>
                <a:r>
                  <a:rPr lang="en-US" i="1" dirty="0"/>
                  <a:t>Given the gravitational parameter </a:t>
                </a:r>
                <a14:m>
                  <m:oMath xmlns:m="http://schemas.openxmlformats.org/officeDocument/2006/math">
                    <m:r>
                      <a:rPr lang="en-US" i="1" dirty="0" smtClean="0">
                        <a:latin typeface="Cambria Math" panose="02040503050406030204" pitchFamily="18" charset="0"/>
                      </a:rPr>
                      <m:t>µ = </m:t>
                    </m:r>
                    <m:r>
                      <a:rPr lang="en-US" i="1" dirty="0" smtClean="0">
                        <a:latin typeface="Cambria Math" panose="02040503050406030204" pitchFamily="18" charset="0"/>
                      </a:rPr>
                      <m:t>𝐺𝑀</m:t>
                    </m:r>
                  </m:oMath>
                </a14:m>
                <a:r>
                  <a:rPr lang="en-US" i="1" dirty="0"/>
                  <a:t>, the time </a:t>
                </a:r>
                <a14:m>
                  <m:oMath xmlns:m="http://schemas.openxmlformats.org/officeDocument/2006/math">
                    <m:r>
                      <a:rPr lang="en-US" i="1" dirty="0" smtClean="0">
                        <a:latin typeface="Cambria Math" panose="02040503050406030204" pitchFamily="18" charset="0"/>
                      </a:rPr>
                      <m:t>∆</m:t>
                    </m:r>
                    <m:r>
                      <a:rPr lang="en-US" i="1" dirty="0" smtClean="0">
                        <a:latin typeface="Cambria Math" panose="02040503050406030204" pitchFamily="18" charset="0"/>
                      </a:rPr>
                      <m:t>𝑡</m:t>
                    </m:r>
                  </m:oMath>
                </a14:m>
                <a:r>
                  <a:rPr lang="en-US" i="1" dirty="0"/>
                  <a:t> required to accomplish a given transfer is a function of the semimajor axis a of the orbit, the sum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𝑟</m:t>
                        </m:r>
                      </m:e>
                      <m:sub>
                        <m:r>
                          <a:rPr lang="en-US" b="0" i="1" dirty="0" smtClean="0">
                            <a:latin typeface="Cambria Math" panose="02040503050406030204" pitchFamily="18" charset="0"/>
                          </a:rPr>
                          <m:t>0</m:t>
                        </m:r>
                      </m:sub>
                    </m:sSub>
                    <m:r>
                      <a:rPr lang="en-US" i="1" dirty="0" smtClean="0">
                        <a:latin typeface="Cambria Math" panose="02040503050406030204" pitchFamily="18" charset="0"/>
                      </a:rPr>
                      <m:t> +</m:t>
                    </m:r>
                    <m:r>
                      <a:rPr lang="en-US" i="1" dirty="0" smtClean="0">
                        <a:latin typeface="Cambria Math" panose="02040503050406030204" pitchFamily="18" charset="0"/>
                      </a:rPr>
                      <m:t>𝑟</m:t>
                    </m:r>
                    <m:r>
                      <a:rPr lang="en-US" i="1" dirty="0" smtClean="0">
                        <a:latin typeface="Cambria Math" panose="02040503050406030204" pitchFamily="18" charset="0"/>
                      </a:rPr>
                      <m:t> </m:t>
                    </m:r>
                  </m:oMath>
                </a14:m>
                <a:r>
                  <a:rPr lang="en-US" i="1" dirty="0"/>
                  <a:t>of the distances from the primary at the beginning and at the end of the transfer and the length </a:t>
                </a:r>
                <a14:m>
                  <m:oMath xmlns:m="http://schemas.openxmlformats.org/officeDocument/2006/math">
                    <m:r>
                      <a:rPr lang="en-US" i="1" dirty="0" smtClean="0">
                        <a:latin typeface="Cambria Math" panose="02040503050406030204" pitchFamily="18" charset="0"/>
                      </a:rPr>
                      <m:t>𝑐</m:t>
                    </m:r>
                  </m:oMath>
                </a14:m>
                <a:r>
                  <a:rPr lang="en-US" i="1" dirty="0"/>
                  <a:t> of the chord that connects such positions, i.e.</a:t>
                </a:r>
              </a:p>
              <a:p>
                <a:pPr marL="0" indent="0">
                  <a:buNone/>
                </a:pPr>
                <a14:m>
                  <m:oMathPara xmlns:m="http://schemas.openxmlformats.org/officeDocument/2006/math">
                    <m:oMathParaPr>
                      <m:jc m:val="centerGroup"/>
                    </m:oMathParaPr>
                    <m:oMath xmlns:m="http://schemas.openxmlformats.org/officeDocument/2006/math">
                      <m:rad>
                        <m:radPr>
                          <m:degHide m:val="on"/>
                          <m:ctrlPr>
                            <a:rPr lang="en-US" i="1" smtClean="0">
                              <a:latin typeface="Cambria Math" panose="02040503050406030204" pitchFamily="18" charset="0"/>
                            </a:rPr>
                          </m:ctrlPr>
                        </m:radPr>
                        <m:deg/>
                        <m:e>
                          <m:r>
                            <a:rPr lang="en-US" i="1" smtClean="0">
                              <a:latin typeface="Cambria Math" panose="02040503050406030204" pitchFamily="18" charset="0"/>
                              <a:ea typeface="Cambria Math" panose="02040503050406030204" pitchFamily="18" charset="0"/>
                            </a:rPr>
                            <m:t>𝜇</m:t>
                          </m:r>
                        </m:e>
                      </m:rad>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𝑟</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𝑐</m:t>
                      </m:r>
                      <m:r>
                        <a:rPr lang="en-US" b="0" i="1"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5" name="Content Placeholder 4">
                <a:extLst>
                  <a:ext uri="{FF2B5EF4-FFF2-40B4-BE49-F238E27FC236}">
                    <a16:creationId xmlns:a16="http://schemas.microsoft.com/office/drawing/2014/main" id="{BD625AE1-DB21-4245-A4CD-EAB957E689E0}"/>
                  </a:ext>
                </a:extLst>
              </p:cNvPr>
              <p:cNvSpPr>
                <a:spLocks noGrp="1" noRot="1" noChangeAspect="1" noMove="1" noResize="1" noEditPoints="1" noAdjustHandles="1" noChangeArrowheads="1" noChangeShapeType="1" noTextEdit="1"/>
              </p:cNvSpPr>
              <p:nvPr>
                <p:ph sz="half" idx="1"/>
              </p:nvPr>
            </p:nvSpPr>
            <p:spPr>
              <a:blipFill>
                <a:blip r:embed="rId3"/>
                <a:stretch>
                  <a:fillRect l="-330" t="-732" r="-2530"/>
                </a:stretch>
              </a:blipFill>
            </p:spPr>
            <p:txBody>
              <a:bodyPr/>
              <a:lstStyle/>
              <a:p>
                <a:r>
                  <a:rPr lang="en-US">
                    <a:noFill/>
                  </a:rPr>
                  <a:t> </a:t>
                </a:r>
              </a:p>
            </p:txBody>
          </p:sp>
        </mc:Fallback>
      </mc:AlternateContent>
      <p:pic>
        <p:nvPicPr>
          <p:cNvPr id="5122" name="Picture 2">
            <a:extLst>
              <a:ext uri="{FF2B5EF4-FFF2-40B4-BE49-F238E27FC236}">
                <a16:creationId xmlns:a16="http://schemas.microsoft.com/office/drawing/2014/main" id="{FD9E56D1-5D5D-49B7-B5E6-63DDB174F4AB}"/>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bwMode="auto">
          <a:xfrm>
            <a:off x="6238875" y="2198916"/>
            <a:ext cx="5541963" cy="328090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6A417C7A-AA20-4A41-9384-C554824B1CC4}"/>
              </a:ext>
            </a:extLst>
          </p:cNvPr>
          <p:cNvSpPr>
            <a:spLocks noGrp="1"/>
          </p:cNvSpPr>
          <p:nvPr>
            <p:ph type="title"/>
          </p:nvPr>
        </p:nvSpPr>
        <p:spPr/>
        <p:txBody>
          <a:bodyPr/>
          <a:lstStyle/>
          <a:p>
            <a:r>
              <a:rPr lang="en-US" dirty="0"/>
              <a:t>Lambert’s Problem</a:t>
            </a:r>
          </a:p>
        </p:txBody>
      </p:sp>
      <p:sp>
        <p:nvSpPr>
          <p:cNvPr id="7" name="Rectangle 6">
            <a:extLst>
              <a:ext uri="{FF2B5EF4-FFF2-40B4-BE49-F238E27FC236}">
                <a16:creationId xmlns:a16="http://schemas.microsoft.com/office/drawing/2014/main" id="{4A8940EC-5634-49D1-8979-0113E05FDEEE}"/>
              </a:ext>
            </a:extLst>
          </p:cNvPr>
          <p:cNvSpPr/>
          <p:nvPr/>
        </p:nvSpPr>
        <p:spPr>
          <a:xfrm>
            <a:off x="8650623" y="5479821"/>
            <a:ext cx="718466" cy="230832"/>
          </a:xfrm>
          <a:prstGeom prst="rect">
            <a:avLst/>
          </a:prstGeom>
        </p:spPr>
        <p:txBody>
          <a:bodyPr wrap="none">
            <a:spAutoFit/>
          </a:bodyPr>
          <a:lstStyle/>
          <a:p>
            <a:r>
              <a:rPr lang="en-US" dirty="0">
                <a:hlinkClick r:id="rId5"/>
              </a:rPr>
              <a:t>Mathworks</a:t>
            </a:r>
            <a:endParaRPr lang="en-US" dirty="0"/>
          </a:p>
        </p:txBody>
      </p:sp>
    </p:spTree>
    <p:extLst>
      <p:ext uri="{BB962C8B-B14F-4D97-AF65-F5344CB8AC3E}">
        <p14:creationId xmlns:p14="http://schemas.microsoft.com/office/powerpoint/2010/main" val="3660974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BD625AE1-DB21-4245-A4CD-EAB957E689E0}"/>
                  </a:ext>
                </a:extLst>
              </p:cNvPr>
              <p:cNvSpPr>
                <a:spLocks noGrp="1"/>
              </p:cNvSpPr>
              <p:nvPr>
                <p:ph sz="half" idx="1"/>
              </p:nvPr>
            </p:nvSpPr>
            <p:spPr/>
            <p:txBody>
              <a:bodyPr/>
              <a:lstStyle/>
              <a:p>
                <a:r>
                  <a:rPr lang="en-US" dirty="0"/>
                  <a:t>Stated another way, Lambert’s problem is a boundary value problem for the differential equation</a:t>
                </a:r>
              </a:p>
              <a:p>
                <a:pPr marL="0" indent="0">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acc>
                            <m:accPr>
                              <m:chr m:val="⃗"/>
                              <m:ctrlPr>
                                <a:rPr lang="en-US"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𝑟</m:t>
                              </m:r>
                            </m:e>
                          </m:acc>
                        </m:e>
                      </m:acc>
                      <m:r>
                        <a:rPr lang="en-US" i="1">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𝜇</m:t>
                      </m:r>
                      <m:f>
                        <m:fPr>
                          <m:ctrlPr>
                            <a:rPr lang="en-US" i="1">
                              <a:latin typeface="Cambria Math" panose="02040503050406030204" pitchFamily="18" charset="0"/>
                              <a:ea typeface="Cambria Math" panose="02040503050406030204" pitchFamily="18" charset="0"/>
                            </a:rPr>
                          </m:ctrlPr>
                        </m:fPr>
                        <m:num>
                          <m:acc>
                            <m:accPr>
                              <m:chr m:val="̂"/>
                              <m:ctrlPr>
                                <a:rPr lang="en-US"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𝑟</m:t>
                              </m:r>
                            </m:e>
                          </m:acc>
                        </m:num>
                        <m:den>
                          <m:sSup>
                            <m:sSupPr>
                              <m:ctrlPr>
                                <a:rPr lang="en-US" b="0" i="1" smtClean="0">
                                  <a:latin typeface="Cambria Math" panose="02040503050406030204" pitchFamily="18" charset="0"/>
                                  <a:ea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𝑟</m:t>
                              </m:r>
                            </m:e>
                            <m:sup>
                              <m:r>
                                <a:rPr lang="en-US" b="0" i="1" smtClean="0">
                                  <a:latin typeface="Cambria Math" panose="02040503050406030204" pitchFamily="18" charset="0"/>
                                  <a:ea typeface="Cambria Math" panose="02040503050406030204" pitchFamily="18" charset="0"/>
                                </a:rPr>
                                <m:t>2</m:t>
                              </m:r>
                            </m:sup>
                          </m:sSup>
                        </m:den>
                      </m:f>
                    </m:oMath>
                  </m:oMathPara>
                </a14:m>
                <a:endParaRPr lang="en-US" dirty="0"/>
              </a:p>
              <a:p>
                <a:r>
                  <a:rPr lang="en-US" dirty="0"/>
                  <a:t>Solutions yield the orbit which connects the initial and final points in the given time</a:t>
                </a:r>
              </a:p>
              <a:p>
                <a:r>
                  <a:rPr lang="en-US" dirty="0"/>
                  <a:t>A Hohmann Transfer orbit treatment then tells us the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𝑣</m:t>
                    </m:r>
                  </m:oMath>
                </a14:m>
                <a:r>
                  <a:rPr lang="en-US" dirty="0"/>
                  <a:t> requirement to go from the starting point to the end point</a:t>
                </a:r>
              </a:p>
              <a:p>
                <a:endParaRPr lang="en-US" dirty="0"/>
              </a:p>
              <a:p>
                <a:endParaRPr lang="en-US" dirty="0"/>
              </a:p>
            </p:txBody>
          </p:sp>
        </mc:Choice>
        <mc:Fallback xmlns="">
          <p:sp>
            <p:nvSpPr>
              <p:cNvPr id="5" name="Content Placeholder 4">
                <a:extLst>
                  <a:ext uri="{FF2B5EF4-FFF2-40B4-BE49-F238E27FC236}">
                    <a16:creationId xmlns:a16="http://schemas.microsoft.com/office/drawing/2014/main" id="{BD625AE1-DB21-4245-A4CD-EAB957E689E0}"/>
                  </a:ext>
                </a:extLst>
              </p:cNvPr>
              <p:cNvSpPr>
                <a:spLocks noGrp="1" noRot="1" noChangeAspect="1" noMove="1" noResize="1" noEditPoints="1" noAdjustHandles="1" noChangeArrowheads="1" noChangeShapeType="1" noTextEdit="1"/>
              </p:cNvSpPr>
              <p:nvPr>
                <p:ph sz="half" idx="1"/>
              </p:nvPr>
            </p:nvSpPr>
            <p:spPr>
              <a:blipFill>
                <a:blip r:embed="rId2"/>
                <a:stretch>
                  <a:fillRect l="-330" t="-732"/>
                </a:stretch>
              </a:blipFill>
            </p:spPr>
            <p:txBody>
              <a:bodyPr/>
              <a:lstStyle/>
              <a:p>
                <a:r>
                  <a:rPr lang="en-US">
                    <a:noFill/>
                  </a:rPr>
                  <a:t> </a:t>
                </a:r>
              </a:p>
            </p:txBody>
          </p:sp>
        </mc:Fallback>
      </mc:AlternateContent>
      <p:pic>
        <p:nvPicPr>
          <p:cNvPr id="6" name="Content Placeholder 5">
            <a:extLst>
              <a:ext uri="{FF2B5EF4-FFF2-40B4-BE49-F238E27FC236}">
                <a16:creationId xmlns:a16="http://schemas.microsoft.com/office/drawing/2014/main" id="{F67C0F6A-FF42-4D76-B963-C909AB195D75}"/>
              </a:ext>
            </a:extLst>
          </p:cNvPr>
          <p:cNvPicPr>
            <a:picLocks noGrp="1" noChangeAspect="1"/>
          </p:cNvPicPr>
          <p:nvPr>
            <p:ph sz="half" idx="2"/>
          </p:nvPr>
        </p:nvPicPr>
        <p:blipFill>
          <a:blip r:embed="rId3"/>
          <a:stretch>
            <a:fillRect/>
          </a:stretch>
        </p:blipFill>
        <p:spPr>
          <a:xfrm>
            <a:off x="6623511" y="1429207"/>
            <a:ext cx="4772691" cy="4820323"/>
          </a:xfrm>
          <a:prstGeom prst="rect">
            <a:avLst/>
          </a:prstGeom>
        </p:spPr>
      </p:pic>
      <p:sp>
        <p:nvSpPr>
          <p:cNvPr id="4" name="Title 3">
            <a:extLst>
              <a:ext uri="{FF2B5EF4-FFF2-40B4-BE49-F238E27FC236}">
                <a16:creationId xmlns:a16="http://schemas.microsoft.com/office/drawing/2014/main" id="{6A417C7A-AA20-4A41-9384-C554824B1CC4}"/>
              </a:ext>
            </a:extLst>
          </p:cNvPr>
          <p:cNvSpPr>
            <a:spLocks noGrp="1"/>
          </p:cNvSpPr>
          <p:nvPr>
            <p:ph type="title"/>
          </p:nvPr>
        </p:nvSpPr>
        <p:spPr/>
        <p:txBody>
          <a:bodyPr/>
          <a:lstStyle/>
          <a:p>
            <a:r>
              <a:rPr lang="en-US" dirty="0"/>
              <a:t>Lambert’s Problem</a:t>
            </a:r>
          </a:p>
        </p:txBody>
      </p:sp>
      <p:sp>
        <p:nvSpPr>
          <p:cNvPr id="7" name="Rectangle 6">
            <a:extLst>
              <a:ext uri="{FF2B5EF4-FFF2-40B4-BE49-F238E27FC236}">
                <a16:creationId xmlns:a16="http://schemas.microsoft.com/office/drawing/2014/main" id="{4A8940EC-5634-49D1-8979-0113E05FDEEE}"/>
              </a:ext>
            </a:extLst>
          </p:cNvPr>
          <p:cNvSpPr/>
          <p:nvPr/>
        </p:nvSpPr>
        <p:spPr>
          <a:xfrm>
            <a:off x="8650623" y="5479821"/>
            <a:ext cx="718466" cy="230832"/>
          </a:xfrm>
          <a:prstGeom prst="rect">
            <a:avLst/>
          </a:prstGeom>
        </p:spPr>
        <p:txBody>
          <a:bodyPr wrap="none">
            <a:spAutoFit/>
          </a:bodyPr>
          <a:lstStyle/>
          <a:p>
            <a:r>
              <a:rPr lang="en-US" dirty="0">
                <a:hlinkClick r:id="rId4"/>
              </a:rPr>
              <a:t>Mathworks</a:t>
            </a:r>
            <a:endParaRPr lang="en-US" dirty="0"/>
          </a:p>
        </p:txBody>
      </p:sp>
      <p:sp>
        <p:nvSpPr>
          <p:cNvPr id="8" name="TextBox 7">
            <a:extLst>
              <a:ext uri="{FF2B5EF4-FFF2-40B4-BE49-F238E27FC236}">
                <a16:creationId xmlns:a16="http://schemas.microsoft.com/office/drawing/2014/main" id="{01D17C08-7920-454D-9AAF-D32B2E458073}"/>
              </a:ext>
            </a:extLst>
          </p:cNvPr>
          <p:cNvSpPr txBox="1"/>
          <p:nvPr/>
        </p:nvSpPr>
        <p:spPr>
          <a:xfrm>
            <a:off x="8972986" y="6095641"/>
            <a:ext cx="792205" cy="307777"/>
          </a:xfrm>
          <a:prstGeom prst="rect">
            <a:avLst/>
          </a:prstGeom>
          <a:noFill/>
        </p:spPr>
        <p:txBody>
          <a:bodyPr wrap="none" rtlCol="0">
            <a:spAutoFit/>
          </a:bodyPr>
          <a:lstStyle/>
          <a:p>
            <a:r>
              <a:rPr lang="en-US" sz="1400" b="1" dirty="0">
                <a:solidFill>
                  <a:schemeClr val="accent4"/>
                </a:solidFill>
                <a:latin typeface="+mj-lt"/>
                <a:hlinkClick r:id="rId5"/>
              </a:rPr>
              <a:t>Source</a:t>
            </a:r>
            <a:endParaRPr lang="en-US" sz="1400" b="1" dirty="0">
              <a:solidFill>
                <a:schemeClr val="accent4"/>
              </a:solidFill>
              <a:latin typeface="+mj-lt"/>
            </a:endParaRPr>
          </a:p>
        </p:txBody>
      </p:sp>
    </p:spTree>
    <p:extLst>
      <p:ext uri="{BB962C8B-B14F-4D97-AF65-F5344CB8AC3E}">
        <p14:creationId xmlns:p14="http://schemas.microsoft.com/office/powerpoint/2010/main" val="1839907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ontent Placeholder 1">
                <a:extLst>
                  <a:ext uri="{FF2B5EF4-FFF2-40B4-BE49-F238E27FC236}">
                    <a16:creationId xmlns:a16="http://schemas.microsoft.com/office/drawing/2014/main" id="{5DC4A41D-3B0A-4DCA-9FA4-A7410EB60B83}"/>
                  </a:ext>
                </a:extLst>
              </p:cNvPr>
              <p:cNvSpPr>
                <a:spLocks noGrp="1"/>
              </p:cNvSpPr>
              <p:nvPr>
                <p:ph sz="quarter" idx="12"/>
              </p:nvPr>
            </p:nvSpPr>
            <p:spPr/>
            <p:txBody>
              <a:bodyPr/>
              <a:lstStyle/>
              <a:p>
                <a:r>
                  <a:rPr lang="en-US" dirty="0">
                    <a:hlinkClick r:id="rId2"/>
                  </a:rPr>
                  <a:t>Wikipedia article</a:t>
                </a:r>
                <a:r>
                  <a:rPr lang="en-US" dirty="0"/>
                  <a:t>, </a:t>
                </a:r>
                <a:r>
                  <a:rPr lang="en-US" dirty="0">
                    <a:hlinkClick r:id="rId3"/>
                  </a:rPr>
                  <a:t>Equations</a:t>
                </a:r>
                <a:endParaRPr lang="en-US" dirty="0"/>
              </a:p>
              <a:p>
                <a:r>
                  <a:rPr lang="en-US" dirty="0"/>
                  <a:t>Gravitational fields of bodies in the solar system can be used to shape trajectory</a:t>
                </a:r>
              </a:p>
              <a:p>
                <a:r>
                  <a:rPr lang="en-US" dirty="0"/>
                  <a:t>No additional energy is imparted, so the magnitude of the spacecraft’s velocity is constant, but its direction changes</a:t>
                </a:r>
              </a:p>
              <a:p>
                <a:pPr marL="0" indent="0">
                  <a:buNone/>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acc>
                            <m:accPr>
                              <m:chr m:val="⃗"/>
                              <m:ctrlPr>
                                <a:rPr lang="en-US" i="1" smtClean="0">
                                  <a:latin typeface="Cambria Math" panose="02040503050406030204" pitchFamily="18" charset="0"/>
                                </a:rPr>
                              </m:ctrlPr>
                            </m:acc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e>
                          </m:acc>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b="0" i="1" smtClean="0">
                                      <a:latin typeface="Cambria Math" panose="02040503050406030204" pitchFamily="18" charset="0"/>
                                    </a:rPr>
                                    <m:t>𝑓</m:t>
                                  </m:r>
                                </m:sub>
                              </m:sSub>
                            </m:e>
                          </m:acc>
                        </m:e>
                      </m:d>
                    </m:oMath>
                  </m:oMathPara>
                </a14:m>
                <a:endParaRPr lang="en-US" dirty="0"/>
              </a:p>
              <a:p>
                <a:r>
                  <a:rPr lang="en-US" dirty="0"/>
                  <a:t>In 2-D, the maximum deflection angle which can be achieved by a flyby is</a:t>
                </a:r>
              </a:p>
              <a:p>
                <a:pPr marL="0" indent="0">
                  <a:buNone/>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=2</m:t>
                      </m:r>
                      <m:func>
                        <m:funcPr>
                          <m:ctrlPr>
                            <a:rPr lang="en-US" b="0" i="1" smtClean="0">
                              <a:latin typeface="Cambria Math" panose="02040503050406030204" pitchFamily="18" charset="0"/>
                              <a:ea typeface="Cambria Math" panose="02040503050406030204" pitchFamily="18" charset="0"/>
                            </a:rPr>
                          </m:ctrlPr>
                        </m:funcPr>
                        <m:fName>
                          <m:sSup>
                            <m:sSupPr>
                              <m:ctrlPr>
                                <a:rPr lang="en-US" b="0" i="1"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sin</m:t>
                              </m:r>
                            </m:e>
                            <m:sup>
                              <m:r>
                                <a:rPr lang="en-US" b="0" i="1" smtClean="0">
                                  <a:latin typeface="Cambria Math" panose="02040503050406030204" pitchFamily="18" charset="0"/>
                                  <a:ea typeface="Cambria Math" panose="02040503050406030204" pitchFamily="18" charset="0"/>
                                </a:rPr>
                                <m:t>−1</m:t>
                              </m:r>
                            </m:sup>
                          </m:sSup>
                        </m:fName>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𝑒</m:t>
                              </m:r>
                            </m:den>
                          </m:f>
                        </m:e>
                      </m:func>
                    </m:oMath>
                  </m:oMathPara>
                </a14:m>
                <a:endParaRPr lang="en-US" dirty="0"/>
              </a:p>
              <a:p>
                <a:r>
                  <a:rPr lang="en-US" dirty="0"/>
                  <a:t>When performing an interplanetary trajectory, in the Sun-centered </a:t>
                </a:r>
                <a:br>
                  <a:rPr lang="en-US" dirty="0"/>
                </a:br>
                <a:r>
                  <a:rPr lang="en-US" dirty="0"/>
                  <a:t>frame the motion follows an elliptical orbit, but in the planetary reference </a:t>
                </a:r>
                <a:br>
                  <a:rPr lang="en-US" dirty="0"/>
                </a:br>
                <a:r>
                  <a:rPr lang="en-US" dirty="0"/>
                  <a:t>frame the motion is hyperbolic</a:t>
                </a:r>
              </a:p>
              <a:p>
                <a:pPr lvl="1"/>
                <a:r>
                  <a:rPr lang="en-US" dirty="0"/>
                  <a:t>Translating from Sun-centered to planetary reference frame</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𝑝𝑖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𝑖</m:t>
                              </m:r>
                            </m:sub>
                          </m:sSub>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𝑝</m:t>
                          </m:r>
                        </m:sub>
                      </m:sSub>
                    </m:oMath>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𝑖</m:t>
                          </m:r>
                        </m:sub>
                      </m:sSub>
                      <m:r>
                        <a:rPr lang="en-US" i="1">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arctan</m:t>
                          </m:r>
                        </m:fName>
                        <m:e>
                          <m:f>
                            <m:fPr>
                              <m:type m:val="lin"/>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𝑝𝑖</m:t>
                                  </m:r>
                                  <m:r>
                                    <a:rPr lang="en-US" i="1">
                                      <a:latin typeface="Cambria Math" panose="02040503050406030204" pitchFamily="18" charset="0"/>
                                      <a:ea typeface="Cambria Math" panose="02040503050406030204" pitchFamily="18" charset="0"/>
                                    </a:rPr>
                                    <m:t>_</m:t>
                                  </m:r>
                                  <m:r>
                                    <a:rPr lang="en-US" i="1">
                                      <a:latin typeface="Cambria Math" panose="02040503050406030204" pitchFamily="18" charset="0"/>
                                      <a:ea typeface="Cambria Math" panose="02040503050406030204" pitchFamily="18" charset="0"/>
                                    </a:rPr>
                                    <m:t>𝑥</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𝑝𝑖</m:t>
                                  </m:r>
                                  <m:r>
                                    <a:rPr lang="en-US" i="1">
                                      <a:latin typeface="Cambria Math" panose="02040503050406030204" pitchFamily="18" charset="0"/>
                                      <a:ea typeface="Cambria Math" panose="02040503050406030204" pitchFamily="18" charset="0"/>
                                    </a:rPr>
                                    <m:t>_</m:t>
                                  </m:r>
                                  <m:r>
                                    <a:rPr lang="en-US" i="1">
                                      <a:latin typeface="Cambria Math" panose="02040503050406030204" pitchFamily="18" charset="0"/>
                                      <a:ea typeface="Cambria Math" panose="02040503050406030204" pitchFamily="18" charset="0"/>
                                    </a:rPr>
                                    <m:t>𝑦</m:t>
                                  </m:r>
                                </m:sub>
                              </m:sSub>
                            </m:den>
                          </m:f>
                        </m:e>
                      </m:func>
                    </m:oMath>
                  </m:oMathPara>
                </a14:m>
                <a:endParaRPr lang="en-US" dirty="0"/>
              </a:p>
            </p:txBody>
          </p:sp>
        </mc:Choice>
        <mc:Fallback>
          <p:sp>
            <p:nvSpPr>
              <p:cNvPr id="2" name="Content Placeholder 1">
                <a:extLst>
                  <a:ext uri="{FF2B5EF4-FFF2-40B4-BE49-F238E27FC236}">
                    <a16:creationId xmlns:a16="http://schemas.microsoft.com/office/drawing/2014/main" id="{5DC4A41D-3B0A-4DCA-9FA4-A7410EB60B83}"/>
                  </a:ext>
                </a:extLst>
              </p:cNvPr>
              <p:cNvSpPr>
                <a:spLocks noGrp="1" noRot="1" noChangeAspect="1" noMove="1" noResize="1" noEditPoints="1" noAdjustHandles="1" noChangeArrowheads="1" noChangeShapeType="1" noTextEdit="1"/>
              </p:cNvSpPr>
              <p:nvPr>
                <p:ph sz="quarter" idx="12"/>
              </p:nvPr>
            </p:nvSpPr>
            <p:spPr>
              <a:blipFill>
                <a:blip r:embed="rId4"/>
                <a:stretch>
                  <a:fillRect l="-165" t="-732" b="-17317"/>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D237D940-1687-43FC-9DA7-F7FAA33A6510}"/>
              </a:ext>
            </a:extLst>
          </p:cNvPr>
          <p:cNvSpPr>
            <a:spLocks noGrp="1"/>
          </p:cNvSpPr>
          <p:nvPr>
            <p:ph type="title"/>
          </p:nvPr>
        </p:nvSpPr>
        <p:spPr/>
        <p:txBody>
          <a:bodyPr/>
          <a:lstStyle/>
          <a:p>
            <a:r>
              <a:rPr lang="en-US" dirty="0"/>
              <a:t>Gravity Assist</a:t>
            </a:r>
          </a:p>
        </p:txBody>
      </p:sp>
      <p:pic>
        <p:nvPicPr>
          <p:cNvPr id="6148" name="Picture 4">
            <a:extLst>
              <a:ext uri="{FF2B5EF4-FFF2-40B4-BE49-F238E27FC236}">
                <a16:creationId xmlns:a16="http://schemas.microsoft.com/office/drawing/2014/main" id="{D087CBC4-439A-44B6-892F-CF566017929A}"/>
              </a:ext>
            </a:extLst>
          </p:cNvPr>
          <p:cNvPicPr>
            <a:picLocks noGrp="1" noChangeAspect="1" noChangeArrowheads="1"/>
          </p:cNvPicPr>
          <p:nvPr>
            <p:ph sz="half" idx="4294967295"/>
          </p:nvPr>
        </p:nvPicPr>
        <p:blipFill>
          <a:blip r:embed="rId5">
            <a:extLst>
              <a:ext uri="{28A0092B-C50C-407E-A947-70E740481C1C}">
                <a14:useLocalDpi xmlns:a14="http://schemas.microsoft.com/office/drawing/2010/main" val="0"/>
              </a:ext>
            </a:extLst>
          </a:blip>
          <a:srcRect/>
          <a:stretch>
            <a:fillRect/>
          </a:stretch>
        </p:blipFill>
        <p:spPr bwMode="auto">
          <a:xfrm>
            <a:off x="9191625" y="2244725"/>
            <a:ext cx="3000375" cy="31908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BF17811-7BCC-4D55-8329-7D666850728C}"/>
              </a:ext>
            </a:extLst>
          </p:cNvPr>
          <p:cNvSpPr txBox="1"/>
          <p:nvPr/>
        </p:nvSpPr>
        <p:spPr>
          <a:xfrm>
            <a:off x="10390659" y="5580259"/>
            <a:ext cx="792205" cy="307777"/>
          </a:xfrm>
          <a:prstGeom prst="rect">
            <a:avLst/>
          </a:prstGeom>
          <a:noFill/>
        </p:spPr>
        <p:txBody>
          <a:bodyPr wrap="none" rtlCol="0">
            <a:spAutoFit/>
          </a:bodyPr>
          <a:lstStyle/>
          <a:p>
            <a:r>
              <a:rPr lang="en-US" sz="1400" b="1" dirty="0">
                <a:solidFill>
                  <a:schemeClr val="accent4"/>
                </a:solidFill>
                <a:latin typeface="+mj-lt"/>
                <a:hlinkClick r:id="rId3"/>
              </a:rPr>
              <a:t>Source</a:t>
            </a:r>
            <a:endParaRPr lang="en-US" sz="1400" b="1" dirty="0">
              <a:solidFill>
                <a:schemeClr val="accent4"/>
              </a:solidFill>
              <a:latin typeface="+mj-lt"/>
            </a:endParaRPr>
          </a:p>
        </p:txBody>
      </p:sp>
    </p:spTree>
    <p:extLst>
      <p:ext uri="{BB962C8B-B14F-4D97-AF65-F5344CB8AC3E}">
        <p14:creationId xmlns:p14="http://schemas.microsoft.com/office/powerpoint/2010/main" val="2045513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5DC4A41D-3B0A-4DCA-9FA4-A7410EB60B83}"/>
                  </a:ext>
                </a:extLst>
              </p:cNvPr>
              <p:cNvSpPr>
                <a:spLocks noGrp="1"/>
              </p:cNvSpPr>
              <p:nvPr>
                <p:ph sz="quarter" idx="12"/>
              </p:nvPr>
            </p:nvSpPr>
            <p:spPr/>
            <p:txBody>
              <a:bodyPr/>
              <a:lstStyle/>
              <a:p>
                <a:r>
                  <a:rPr lang="en-US" dirty="0"/>
                  <a:t>Eccentricity can be calculated from semi-minor (</a:t>
                </a:r>
                <a14:m>
                  <m:oMath xmlns:m="http://schemas.openxmlformats.org/officeDocument/2006/math">
                    <m:r>
                      <a:rPr lang="en-US" b="0" i="1" smtClean="0">
                        <a:latin typeface="Cambria Math" panose="02040503050406030204" pitchFamily="18" charset="0"/>
                      </a:rPr>
                      <m:t>𝑏</m:t>
                    </m:r>
                  </m:oMath>
                </a14:m>
                <a:r>
                  <a:rPr lang="en-US" dirty="0"/>
                  <a:t>) and semi-major axis (</a:t>
                </a:r>
                <a14:m>
                  <m:oMath xmlns:m="http://schemas.openxmlformats.org/officeDocument/2006/math">
                    <m:r>
                      <a:rPr lang="en-US" b="0" i="1" smtClean="0">
                        <a:latin typeface="Cambria Math" panose="02040503050406030204" pitchFamily="18" charset="0"/>
                      </a:rPr>
                      <m:t>𝑎</m:t>
                    </m:r>
                  </m:oMath>
                </a14:m>
                <a:r>
                  <a:rPr lang="en-US" dirty="0"/>
                  <a:t>) as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𝑒</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1+</m:t>
                          </m:r>
                          <m:f>
                            <m:fPr>
                              <m:type m:val="lin"/>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𝑏</m:t>
                                  </m:r>
                                </m:e>
                                <m:sup>
                                  <m:r>
                                    <a:rPr lang="en-US" b="0" i="1" smtClean="0">
                                      <a:latin typeface="Cambria Math" panose="02040503050406030204" pitchFamily="18" charset="0"/>
                                    </a:rPr>
                                    <m:t>2</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𝑎</m:t>
                                  </m:r>
                                </m:e>
                                <m:sup>
                                  <m:r>
                                    <a:rPr lang="en-US" b="0" i="1" smtClean="0">
                                      <a:latin typeface="Cambria Math" panose="02040503050406030204" pitchFamily="18" charset="0"/>
                                    </a:rPr>
                                    <m:t>2</m:t>
                                  </m:r>
                                </m:sup>
                              </m:sSup>
                            </m:den>
                          </m:f>
                        </m:e>
                      </m:rad>
                    </m:oMath>
                  </m:oMathPara>
                </a14:m>
                <a:endParaRPr lang="en-US" dirty="0"/>
              </a:p>
              <a:p>
                <a:pPr lvl="1"/>
                <a:r>
                  <a:rPr lang="en-US" dirty="0"/>
                  <a:t>Semimajor axis of hyperbolic trajectory is calculated via a rearranging of the vis-viva equation, and that for a hyperbolic orbit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oMath>
                </a14:m>
                <a:endParaRPr lang="en-US" b="0"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𝜇</m:t>
                          </m:r>
                        </m:num>
                        <m:den>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m:t>
                              </m:r>
                            </m:sub>
                            <m:sup>
                              <m:r>
                                <a:rPr lang="en-US" b="0" i="1" smtClean="0">
                                  <a:latin typeface="Cambria Math" panose="02040503050406030204" pitchFamily="18" charset="0"/>
                                  <a:ea typeface="Cambria Math" panose="02040503050406030204" pitchFamily="18" charset="0"/>
                                </a:rPr>
                                <m:t>2</m:t>
                              </m:r>
                            </m:sup>
                          </m:sSubSup>
                        </m:den>
                      </m:f>
                    </m:oMath>
                  </m:oMathPara>
                </a14:m>
                <a:endParaRPr lang="en-US" dirty="0"/>
              </a:p>
              <a:p>
                <a:pPr lvl="2"/>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m:t>
                        </m:r>
                      </m:sub>
                    </m:sSub>
                  </m:oMath>
                </a14:m>
                <a:r>
                  <a:rPr lang="en-US" dirty="0"/>
                  <a:t> is the incoming spacecraft’s velocity in the planetary frame of reference</a:t>
                </a:r>
              </a:p>
              <a:p>
                <a:pPr lvl="1"/>
                <a:r>
                  <a:rPr lang="en-US" dirty="0"/>
                  <a:t>Semi-minor axis is calculated as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𝑑</m:t>
                      </m:r>
                      <m:r>
                        <a:rPr lang="en-US" b="0" i="1" smtClean="0">
                          <a:latin typeface="Cambria Math" panose="02040503050406030204" pitchFamily="18" charset="0"/>
                        </a:rPr>
                        <m:t> </m:t>
                      </m:r>
                      <m:r>
                        <m:rPr>
                          <m:sty m:val="p"/>
                        </m:rPr>
                        <a:rPr lang="en-US" b="0" i="0" smtClean="0">
                          <a:latin typeface="Cambria Math" panose="02040503050406030204" pitchFamily="18" charset="0"/>
                        </a:rPr>
                        <m:t>sin</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m:t>
                      </m:r>
                    </m:oMath>
                  </m:oMathPara>
                </a14:m>
                <a:endParaRPr lang="en-US" dirty="0"/>
              </a:p>
              <a:p>
                <a:r>
                  <a:rPr lang="en-US" dirty="0"/>
                  <a:t>The departure angle is calculated as</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𝑓</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𝑖</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𝛿</m:t>
                      </m:r>
                    </m:oMath>
                  </m:oMathPara>
                </a14:m>
                <a:endParaRPr lang="en-US" dirty="0"/>
              </a:p>
              <a:p>
                <a:r>
                  <a:rPr lang="en-US" dirty="0"/>
                  <a:t>Final outbound relative and Sun-centered velocity vectors are then</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𝑝𝑓</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𝑝</m:t>
                          </m:r>
                        </m:sub>
                      </m:sSub>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𝑓</m:t>
                              </m:r>
                            </m:sub>
                          </m:sSub>
                        </m:e>
                      </m:func>
                      <m:acc>
                        <m:accPr>
                          <m:chr m:val="̂"/>
                          <m:ctrlPr>
                            <a:rPr lang="en-US" i="1">
                              <a:latin typeface="Cambria Math" panose="02040503050406030204" pitchFamily="18" charset="0"/>
                            </a:rPr>
                          </m:ctrlPr>
                        </m:accPr>
                        <m:e>
                          <m:r>
                            <a:rPr lang="en-US" i="1">
                              <a:latin typeface="Cambria Math" panose="02040503050406030204" pitchFamily="18" charset="0"/>
                            </a:rPr>
                            <m:t>𝑥</m:t>
                          </m:r>
                        </m:e>
                      </m:acc>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𝑝</m:t>
                          </m:r>
                        </m:sub>
                      </m:sSub>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𝑓</m:t>
                              </m:r>
                            </m:sub>
                          </m:sSub>
                        </m:e>
                      </m:func>
                      <m:acc>
                        <m:accPr>
                          <m:chr m:val="̂"/>
                          <m:ctrlPr>
                            <a:rPr lang="en-US" i="1">
                              <a:latin typeface="Cambria Math" panose="02040503050406030204" pitchFamily="18" charset="0"/>
                            </a:rPr>
                          </m:ctrlPr>
                        </m:accPr>
                        <m:e>
                          <m:r>
                            <a:rPr lang="en-US" i="1">
                              <a:latin typeface="Cambria Math" panose="02040503050406030204" pitchFamily="18" charset="0"/>
                            </a:rPr>
                            <m:t>𝑦</m:t>
                          </m:r>
                        </m:e>
                      </m:acc>
                    </m:oMath>
                  </m:oMathPara>
                </a14:m>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𝑓</m:t>
                              </m:r>
                            </m:sub>
                          </m:sSub>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𝑝𝑓</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𝑝</m:t>
                          </m:r>
                        </m:sub>
                      </m:sSub>
                    </m:oMath>
                  </m:oMathPara>
                </a14:m>
                <a:endParaRPr lang="en-US" dirty="0"/>
              </a:p>
              <a:p>
                <a:pPr marL="0" indent="0">
                  <a:buNone/>
                </a:pPr>
                <a:endParaRPr lang="en-US" dirty="0"/>
              </a:p>
              <a:p>
                <a:pPr marL="0" indent="0">
                  <a:buNone/>
                </a:pPr>
                <a:endParaRPr lang="en-US" dirty="0"/>
              </a:p>
            </p:txBody>
          </p:sp>
        </mc:Choice>
        <mc:Fallback xmlns="">
          <p:sp>
            <p:nvSpPr>
              <p:cNvPr id="2" name="Content Placeholder 1">
                <a:extLst>
                  <a:ext uri="{FF2B5EF4-FFF2-40B4-BE49-F238E27FC236}">
                    <a16:creationId xmlns:a16="http://schemas.microsoft.com/office/drawing/2014/main" id="{5DC4A41D-3B0A-4DCA-9FA4-A7410EB60B83}"/>
                  </a:ext>
                </a:extLst>
              </p:cNvPr>
              <p:cNvSpPr>
                <a:spLocks noGrp="1" noRot="1" noChangeAspect="1" noMove="1" noResize="1" noEditPoints="1" noAdjustHandles="1" noChangeArrowheads="1" noChangeShapeType="1" noTextEdit="1"/>
              </p:cNvSpPr>
              <p:nvPr>
                <p:ph sz="half" idx="1"/>
              </p:nvPr>
            </p:nvSpPr>
            <p:spPr>
              <a:xfrm>
                <a:off x="609983" y="1338589"/>
                <a:ext cx="8593011" cy="5002306"/>
              </a:xfrm>
              <a:blipFill>
                <a:blip r:embed="rId2"/>
                <a:stretch>
                  <a:fillRect l="-213" t="-732" b="-9878"/>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D237D940-1687-43FC-9DA7-F7FAA33A6510}"/>
              </a:ext>
            </a:extLst>
          </p:cNvPr>
          <p:cNvSpPr>
            <a:spLocks noGrp="1"/>
          </p:cNvSpPr>
          <p:nvPr>
            <p:ph type="title"/>
          </p:nvPr>
        </p:nvSpPr>
        <p:spPr/>
        <p:txBody>
          <a:bodyPr/>
          <a:lstStyle/>
          <a:p>
            <a:r>
              <a:rPr lang="en-US" dirty="0"/>
              <a:t>Gravity Assist</a:t>
            </a:r>
          </a:p>
        </p:txBody>
      </p:sp>
      <p:pic>
        <p:nvPicPr>
          <p:cNvPr id="6148" name="Picture 4">
            <a:extLst>
              <a:ext uri="{FF2B5EF4-FFF2-40B4-BE49-F238E27FC236}">
                <a16:creationId xmlns:a16="http://schemas.microsoft.com/office/drawing/2014/main" id="{D087CBC4-439A-44B6-892F-CF566017929A}"/>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8786532" y="2644493"/>
            <a:ext cx="3000375" cy="31908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BF17811-7BCC-4D55-8329-7D666850728C}"/>
              </a:ext>
            </a:extLst>
          </p:cNvPr>
          <p:cNvSpPr txBox="1"/>
          <p:nvPr/>
        </p:nvSpPr>
        <p:spPr>
          <a:xfrm>
            <a:off x="9890618" y="6340801"/>
            <a:ext cx="792205" cy="307777"/>
          </a:xfrm>
          <a:prstGeom prst="rect">
            <a:avLst/>
          </a:prstGeom>
          <a:noFill/>
        </p:spPr>
        <p:txBody>
          <a:bodyPr wrap="none" rtlCol="0">
            <a:spAutoFit/>
          </a:bodyPr>
          <a:lstStyle/>
          <a:p>
            <a:r>
              <a:rPr lang="en-US" sz="1400" b="1" dirty="0">
                <a:solidFill>
                  <a:schemeClr val="accent4"/>
                </a:solidFill>
                <a:latin typeface="+mj-lt"/>
                <a:hlinkClick r:id="rId4"/>
              </a:rPr>
              <a:t>Source</a:t>
            </a:r>
            <a:endParaRPr lang="en-US" sz="1400" b="1" dirty="0">
              <a:solidFill>
                <a:schemeClr val="accent4"/>
              </a:solidFill>
              <a:latin typeface="+mj-lt"/>
            </a:endParaRPr>
          </a:p>
        </p:txBody>
      </p:sp>
    </p:spTree>
    <p:extLst>
      <p:ext uri="{BB962C8B-B14F-4D97-AF65-F5344CB8AC3E}">
        <p14:creationId xmlns:p14="http://schemas.microsoft.com/office/powerpoint/2010/main" val="4263057016"/>
      </p:ext>
    </p:extLst>
  </p:cSld>
  <p:clrMapOvr>
    <a:masterClrMapping/>
  </p:clrMapOvr>
</p:sld>
</file>

<file path=ppt/theme/theme1.xml><?xml version="1.0" encoding="utf-8"?>
<a:theme xmlns:a="http://schemas.openxmlformats.org/drawingml/2006/main" name="2_ACO_Template_2012B">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CO_LOGO_2016-10-24b.potx" id="{CB01A1FB-8995-4400-8FC8-898C27A9237F}" vid="{37AD7A9F-A15C-434B-9C00-42D666E946A2}"/>
    </a:ext>
  </a:extLst>
</a:theme>
</file>

<file path=ppt/theme/theme2.xml><?xml version="1.0" encoding="utf-8"?>
<a:theme xmlns:a="http://schemas.openxmlformats.org/drawingml/2006/main" name="1_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Arial"/>
        <a:ea typeface=""/>
        <a:cs typeface=""/>
      </a:majorFont>
      <a:minorFont>
        <a:latin typeface="Arial"/>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1750" cap="flat" cmpd="sng" algn="ctr">
          <a:solidFill>
            <a:schemeClr val="accent4"/>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900" b="0" i="0" u="none" strike="noStrike" cap="none" normalizeH="0" baseline="0">
            <a:ln>
              <a:noFill/>
            </a:ln>
            <a:solidFill>
              <a:srgbClr val="666666"/>
            </a:solidFill>
            <a:effectLst/>
            <a:latin typeface="55 Helvetica Roman" pitchFamily="1" charset="0"/>
          </a:defRPr>
        </a:defPPr>
      </a:lstStyle>
    </a:spDef>
    <a:lnDef>
      <a:spPr bwMode="auto">
        <a:solidFill>
          <a:schemeClr val="accent1"/>
        </a:solidFill>
        <a:ln w="31750" cap="flat" cmpd="sng" algn="ctr">
          <a:solidFill>
            <a:schemeClr val="accent4"/>
          </a:solidFill>
          <a:prstDash val="solid"/>
          <a:round/>
          <a:headEnd type="none" w="med" len="med"/>
          <a:tailEnd type="arrow"/>
        </a:ln>
        <a:effectLst/>
      </a:spPr>
      <a:bodyPr/>
      <a:lstStyle/>
    </a:lnDef>
    <a:txDef>
      <a:spPr>
        <a:noFill/>
      </a:spPr>
      <a:bodyPr wrap="square" rtlCol="0">
        <a:spAutoFit/>
      </a:bodyPr>
      <a:lstStyle>
        <a:defPPr>
          <a:defRPr sz="1400" b="1" dirty="0" smtClean="0">
            <a:solidFill>
              <a:schemeClr val="accent4"/>
            </a:solidFill>
            <a:latin typeface="+mj-lt"/>
          </a:defRPr>
        </a:defPPr>
      </a:lstStyle>
    </a:tx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CO_LOGO_2016-10-24b.potx" id="{CB01A1FB-8995-4400-8FC8-898C27A9237F}" vid="{C690AA99-7604-4A85-8475-B4B1A8DB48B6}"/>
    </a:ext>
  </a:extLst>
</a:theme>
</file>

<file path=ppt/theme/theme3.xml><?xml version="1.0" encoding="utf-8"?>
<a:theme xmlns:a="http://schemas.openxmlformats.org/drawingml/2006/main" name="1_ACO_Template_2012B">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CO_LOGO_2016-10-24b.potx" id="{29A3139C-15DA-4E1C-BAEF-C43B1D8D46A9}" vid="{F3DC8E0D-DB40-4548-8E30-7B8AF0286AE1}"/>
    </a:ext>
  </a:extLst>
</a:theme>
</file>

<file path=ppt/theme/theme4.xml><?xml version="1.0" encoding="utf-8"?>
<a:theme xmlns:a="http://schemas.openxmlformats.org/drawingml/2006/main" name="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Arial"/>
        <a:ea typeface=""/>
        <a:cs typeface=""/>
      </a:majorFont>
      <a:minorFont>
        <a:latin typeface="Arial"/>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1750" cap="flat" cmpd="sng" algn="ctr">
          <a:solidFill>
            <a:schemeClr val="accent4"/>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900" b="0" i="0" u="none" strike="noStrike" cap="none" normalizeH="0" baseline="0">
            <a:ln>
              <a:noFill/>
            </a:ln>
            <a:solidFill>
              <a:srgbClr val="666666"/>
            </a:solidFill>
            <a:effectLst/>
            <a:latin typeface="55 Helvetica Roman" pitchFamily="1" charset="0"/>
          </a:defRPr>
        </a:defPPr>
      </a:lstStyle>
    </a:spDef>
    <a:lnDef>
      <a:spPr bwMode="auto">
        <a:solidFill>
          <a:schemeClr val="accent1"/>
        </a:solidFill>
        <a:ln w="31750" cap="flat" cmpd="sng" algn="ctr">
          <a:solidFill>
            <a:schemeClr val="accent4"/>
          </a:solidFill>
          <a:prstDash val="solid"/>
          <a:round/>
          <a:headEnd type="none" w="med" len="med"/>
          <a:tailEnd type="arrow"/>
        </a:ln>
        <a:effectLst/>
      </a:spPr>
      <a:bodyPr/>
      <a:lstStyle/>
    </a:lnDef>
    <a:txDef>
      <a:spPr>
        <a:noFill/>
      </a:spPr>
      <a:bodyPr wrap="square" rtlCol="0">
        <a:spAutoFit/>
      </a:bodyPr>
      <a:lstStyle>
        <a:defPPr>
          <a:defRPr sz="1400" b="1" dirty="0" smtClean="0">
            <a:solidFill>
              <a:schemeClr val="accent4"/>
            </a:solidFill>
            <a:latin typeface="+mj-lt"/>
          </a:defRPr>
        </a:defPPr>
      </a:lstStyle>
    </a:tx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ignoff">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ITAR 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Arial"/>
        <a:ea typeface=""/>
        <a:cs typeface=""/>
      </a:majorFont>
      <a:minorFont>
        <a:latin typeface="Arial"/>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1750" cap="flat" cmpd="sng" algn="ctr">
          <a:solidFill>
            <a:schemeClr val="accent4"/>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900" b="0" i="0" u="none" strike="noStrike" cap="none" normalizeH="0" baseline="0">
            <a:ln>
              <a:noFill/>
            </a:ln>
            <a:solidFill>
              <a:srgbClr val="666666"/>
            </a:solidFill>
            <a:effectLst/>
            <a:latin typeface="55 Helvetica Roman" pitchFamily="1" charset="0"/>
          </a:defRPr>
        </a:defPPr>
      </a:lstStyle>
    </a:spDef>
    <a:lnDef>
      <a:spPr bwMode="auto">
        <a:solidFill>
          <a:schemeClr val="accent1"/>
        </a:solidFill>
        <a:ln w="31750" cap="flat" cmpd="sng" algn="ctr">
          <a:solidFill>
            <a:schemeClr val="accent4"/>
          </a:solidFill>
          <a:prstDash val="solid"/>
          <a:round/>
          <a:headEnd type="none" w="med" len="med"/>
          <a:tailEnd type="arrow"/>
        </a:ln>
        <a:effectLst/>
      </a:spPr>
      <a:bodyPr/>
      <a:lstStyle/>
    </a:lnDef>
    <a:txDef>
      <a:spPr>
        <a:noFill/>
      </a:spPr>
      <a:bodyPr wrap="square" rtlCol="0">
        <a:spAutoFit/>
      </a:bodyPr>
      <a:lstStyle>
        <a:defPPr>
          <a:defRPr sz="1400" b="1" dirty="0" smtClean="0">
            <a:solidFill>
              <a:schemeClr val="accent4"/>
            </a:solidFill>
            <a:latin typeface="+mj-lt"/>
          </a:defRPr>
        </a:defPPr>
      </a:lstStyle>
    </a:tx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Arial"/>
        <a:ea typeface=""/>
        <a:cs typeface=""/>
      </a:majorFont>
      <a:minorFont>
        <a:latin typeface="Arial"/>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1750" cap="flat" cmpd="sng" algn="ctr">
          <a:solidFill>
            <a:schemeClr val="accent4"/>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900" b="0" i="0" u="none" strike="noStrike" cap="none" normalizeH="0" baseline="0">
            <a:ln>
              <a:noFill/>
            </a:ln>
            <a:solidFill>
              <a:srgbClr val="666666"/>
            </a:solidFill>
            <a:effectLst/>
            <a:latin typeface="55 Helvetica Roman" pitchFamily="1" charset="0"/>
          </a:defRPr>
        </a:defPPr>
      </a:lstStyle>
    </a:spDef>
    <a:lnDef>
      <a:spPr bwMode="auto">
        <a:solidFill>
          <a:schemeClr val="accent1"/>
        </a:solidFill>
        <a:ln w="31750" cap="flat" cmpd="sng" algn="ctr">
          <a:solidFill>
            <a:schemeClr val="accent4"/>
          </a:solidFill>
          <a:prstDash val="solid"/>
          <a:round/>
          <a:headEnd type="none" w="med" len="med"/>
          <a:tailEnd type="arrow"/>
        </a:ln>
        <a:effectLst/>
      </a:spPr>
      <a:bodyPr/>
      <a:lstStyle/>
    </a:lnDef>
    <a:txDef>
      <a:spPr>
        <a:noFill/>
      </a:spPr>
      <a:bodyPr wrap="square" rtlCol="0">
        <a:spAutoFit/>
      </a:bodyPr>
      <a:lstStyle>
        <a:defPPr>
          <a:defRPr sz="1400" b="1" dirty="0" smtClean="0">
            <a:solidFill>
              <a:schemeClr val="accent4"/>
            </a:solidFill>
            <a:latin typeface="+mj-lt"/>
          </a:defRPr>
        </a:defPPr>
      </a:lstStyle>
    </a:tx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CO_LOGO_2016-10-24b.potx" id="{CB01A1FB-8995-4400-8FC8-898C27A9237F}" vid="{C690AA99-7604-4A85-8475-B4B1A8DB48B6}"/>
    </a:ext>
  </a:extLst>
</a:theme>
</file>

<file path=docProps/app.xml><?xml version="1.0" encoding="utf-8"?>
<Properties xmlns="http://schemas.openxmlformats.org/officeDocument/2006/extended-properties" xmlns:vt="http://schemas.openxmlformats.org/officeDocument/2006/docPropsVTypes">
  <Template>Blank ACO General</Template>
  <TotalTime>231</TotalTime>
  <Words>1115</Words>
  <Application>Microsoft Office PowerPoint</Application>
  <PresentationFormat>Widescreen</PresentationFormat>
  <Paragraphs>115</Paragraphs>
  <Slides>12</Slides>
  <Notes>0</Notes>
  <HiddenSlides>0</HiddenSlides>
  <MMClips>0</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12</vt:i4>
      </vt:variant>
    </vt:vector>
  </HeadingPairs>
  <TitlesOfParts>
    <vt:vector size="29" baseType="lpstr">
      <vt:lpstr>55 Helvetica Roman</vt:lpstr>
      <vt:lpstr>75 Helvetica Bold</vt:lpstr>
      <vt:lpstr>AGaramond RegularSC</vt:lpstr>
      <vt:lpstr>Arial</vt:lpstr>
      <vt:lpstr>Arial Black</vt:lpstr>
      <vt:lpstr>Calibri</vt:lpstr>
      <vt:lpstr>Cambria</vt:lpstr>
      <vt:lpstr>Cambria Math</vt:lpstr>
      <vt:lpstr>Georgia</vt:lpstr>
      <vt:lpstr>Wingdings</vt:lpstr>
      <vt:lpstr>2_ACO_Template_2012B</vt:lpstr>
      <vt:lpstr>1_Blank Presentation</vt:lpstr>
      <vt:lpstr>1_ACO_Template_2012B</vt:lpstr>
      <vt:lpstr>Blank Presentation</vt:lpstr>
      <vt:lpstr>Signoff</vt:lpstr>
      <vt:lpstr>ITAR Blank Presentation</vt:lpstr>
      <vt:lpstr>2_Blank Presentation</vt:lpstr>
      <vt:lpstr>Interplanetary Trajectory Optimization ISP</vt:lpstr>
      <vt:lpstr>Orbital Mechanics</vt:lpstr>
      <vt:lpstr>Orbital Mechanics</vt:lpstr>
      <vt:lpstr>Keplerian Orbits</vt:lpstr>
      <vt:lpstr>Orbital Elements</vt:lpstr>
      <vt:lpstr>Hohmann Transfer</vt:lpstr>
      <vt:lpstr>Tsiolkovsky Rocket Equation</vt:lpstr>
      <vt:lpstr>Tsiolkovsky Rocket Equation</vt:lpstr>
      <vt:lpstr>Lambert’s Problem</vt:lpstr>
      <vt:lpstr>Lambert’s Problem</vt:lpstr>
      <vt:lpstr>Gravity Assist</vt:lpstr>
      <vt:lpstr>Gravity Assist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Interplanetary Trajectory Optimization ISP</dc:title>
  <dc:creator>Dees, Patrick D. (MSFC-ED04)</dc:creator>
  <cp:lastModifiedBy>Dees, Patrick D. (MSFC-ED04)</cp:lastModifiedBy>
  <cp:revision>22</cp:revision>
  <dcterms:created xsi:type="dcterms:W3CDTF">2021-12-17T15:48:31Z</dcterms:created>
  <dcterms:modified xsi:type="dcterms:W3CDTF">2021-12-21T16:10:45Z</dcterms:modified>
</cp:coreProperties>
</file>