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331" r:id="rId3"/>
    <p:sldId id="328" r:id="rId4"/>
    <p:sldId id="337" r:id="rId5"/>
    <p:sldId id="319" r:id="rId6"/>
    <p:sldId id="315" r:id="rId7"/>
    <p:sldId id="262" r:id="rId8"/>
    <p:sldId id="343" r:id="rId9"/>
    <p:sldId id="344" r:id="rId10"/>
    <p:sldId id="261" r:id="rId11"/>
    <p:sldId id="348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Ronak V. (JSC-SD311)" initials="SRV(" lastIdx="1" clrIdx="0">
    <p:extLst>
      <p:ext uri="{19B8F6BF-5375-455C-9EA6-DF929625EA0E}">
        <p15:presenceInfo xmlns:p15="http://schemas.microsoft.com/office/powerpoint/2012/main" userId="S::rshah1@ndc.nasa.gov::aa42657f-fff5-4214-b6c7-5075532a22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46" autoAdjust="0"/>
    <p:restoredTop sz="87093" autoAdjust="0"/>
  </p:normalViewPr>
  <p:slideViewPr>
    <p:cSldViewPr snapToGrid="0">
      <p:cViewPr varScale="1">
        <p:scale>
          <a:sx n="99" d="100"/>
          <a:sy n="99" d="100"/>
        </p:scale>
        <p:origin x="6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F3788-6479-4607-86F5-67ABA18A041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4C502B-7F64-4464-96AA-AE193E5DB778}">
      <dgm:prSet/>
      <dgm:spPr/>
      <dgm:t>
        <a:bodyPr/>
        <a:lstStyle/>
        <a:p>
          <a:r>
            <a:rPr lang="en-US" b="1" dirty="0"/>
            <a:t>281-483-7999</a:t>
          </a:r>
          <a:endParaRPr lang="en-US" dirty="0"/>
        </a:p>
      </dgm:t>
    </dgm:pt>
    <dgm:pt modelId="{0E8A5642-0BF5-4036-9C69-5DAF46544280}" type="parTrans" cxnId="{4BDD8B0B-3405-46A5-A032-62E109C0979F}">
      <dgm:prSet/>
      <dgm:spPr/>
      <dgm:t>
        <a:bodyPr/>
        <a:lstStyle/>
        <a:p>
          <a:endParaRPr lang="en-US"/>
        </a:p>
      </dgm:t>
    </dgm:pt>
    <dgm:pt modelId="{55235EFA-CE2C-4044-9F1C-D505CDD5B6F5}" type="sibTrans" cxnId="{4BDD8B0B-3405-46A5-A032-62E109C0979F}">
      <dgm:prSet/>
      <dgm:spPr/>
      <dgm:t>
        <a:bodyPr/>
        <a:lstStyle/>
        <a:p>
          <a:endParaRPr lang="en-US"/>
        </a:p>
      </dgm:t>
    </dgm:pt>
    <dgm:pt modelId="{322AAB4C-DB7C-4129-B648-5DA2A60F7BD0}">
      <dgm:prSet/>
      <dgm:spPr/>
      <dgm:t>
        <a:bodyPr/>
        <a:lstStyle/>
        <a:p>
          <a:r>
            <a:rPr lang="en-US" dirty="0"/>
            <a:t>7:30-4:30 Mon-Fri </a:t>
          </a:r>
          <a:r>
            <a:rPr lang="en-US" i="1" dirty="0"/>
            <a:t>(except quiet Friday)</a:t>
          </a:r>
          <a:endParaRPr lang="en-US" dirty="0"/>
        </a:p>
      </dgm:t>
    </dgm:pt>
    <dgm:pt modelId="{A0D6DA30-7AB6-43AA-9355-3ADB012F8735}" type="parTrans" cxnId="{C6CBF880-6FC0-4BF5-A64D-485EDA6F8B78}">
      <dgm:prSet/>
      <dgm:spPr/>
      <dgm:t>
        <a:bodyPr/>
        <a:lstStyle/>
        <a:p>
          <a:endParaRPr lang="en-US"/>
        </a:p>
      </dgm:t>
    </dgm:pt>
    <dgm:pt modelId="{7D7C2017-3D07-4545-9F5C-D89271683C62}" type="sibTrans" cxnId="{C6CBF880-6FC0-4BF5-A64D-485EDA6F8B78}">
      <dgm:prSet/>
      <dgm:spPr/>
      <dgm:t>
        <a:bodyPr/>
        <a:lstStyle/>
        <a:p>
          <a:endParaRPr lang="en-US"/>
        </a:p>
      </dgm:t>
    </dgm:pt>
    <dgm:pt modelId="{3AEB8A6B-40D3-424C-872C-CE0B8E292231}">
      <dgm:prSet/>
      <dgm:spPr/>
      <dgm:t>
        <a:bodyPr/>
        <a:lstStyle/>
        <a:p>
          <a:r>
            <a:rPr lang="en-US" dirty="0"/>
            <a:t>On-call 24/7/365</a:t>
          </a:r>
        </a:p>
      </dgm:t>
    </dgm:pt>
    <dgm:pt modelId="{C5DF914D-73C0-4FE2-8D56-2AE11D817337}" type="parTrans" cxnId="{5E3553B6-34B0-4F60-BF8F-CAA16659BC20}">
      <dgm:prSet/>
      <dgm:spPr/>
      <dgm:t>
        <a:bodyPr/>
        <a:lstStyle/>
        <a:p>
          <a:endParaRPr lang="en-US"/>
        </a:p>
      </dgm:t>
    </dgm:pt>
    <dgm:pt modelId="{21C97D41-51E4-4331-B385-BCE2E7690846}" type="sibTrans" cxnId="{5E3553B6-34B0-4F60-BF8F-CAA16659BC20}">
      <dgm:prSet/>
      <dgm:spPr/>
      <dgm:t>
        <a:bodyPr/>
        <a:lstStyle/>
        <a:p>
          <a:endParaRPr lang="en-US"/>
        </a:p>
      </dgm:t>
    </dgm:pt>
    <dgm:pt modelId="{25AE963C-04EC-4C5B-BB8E-4AED5C6D9601}">
      <dgm:prSet/>
      <dgm:spPr/>
      <dgm:t>
        <a:bodyPr/>
        <a:lstStyle/>
        <a:p>
          <a:r>
            <a:rPr lang="en-US" dirty="0"/>
            <a:t>Ambulance on-site</a:t>
          </a:r>
        </a:p>
      </dgm:t>
    </dgm:pt>
    <dgm:pt modelId="{C4CDD4C6-2836-4368-A514-35790C459607}" type="parTrans" cxnId="{3703A968-1475-4C73-8314-5890CBD1F6FA}">
      <dgm:prSet/>
      <dgm:spPr/>
      <dgm:t>
        <a:bodyPr/>
        <a:lstStyle/>
        <a:p>
          <a:endParaRPr lang="en-US"/>
        </a:p>
      </dgm:t>
    </dgm:pt>
    <dgm:pt modelId="{22B79A55-D631-49B8-9D38-53B5E1ED862C}" type="sibTrans" cxnId="{3703A968-1475-4C73-8314-5890CBD1F6FA}">
      <dgm:prSet/>
      <dgm:spPr/>
      <dgm:t>
        <a:bodyPr/>
        <a:lstStyle/>
        <a:p>
          <a:endParaRPr lang="en-US"/>
        </a:p>
      </dgm:t>
    </dgm:pt>
    <dgm:pt modelId="{DF8EA7E4-0142-4671-BF97-CAC50CEF515A}">
      <dgm:prSet/>
      <dgm:spPr/>
      <dgm:t>
        <a:bodyPr/>
        <a:lstStyle/>
        <a:p>
          <a:r>
            <a:rPr lang="en-US" dirty="0"/>
            <a:t>CB Liaison</a:t>
          </a:r>
        </a:p>
      </dgm:t>
    </dgm:pt>
    <dgm:pt modelId="{0AED4FAA-E708-421F-84C6-784B3F7BB732}" type="parTrans" cxnId="{2A28EB68-265D-42EA-9CE0-B7CFB04C8D45}">
      <dgm:prSet/>
      <dgm:spPr/>
      <dgm:t>
        <a:bodyPr/>
        <a:lstStyle/>
        <a:p>
          <a:endParaRPr lang="en-US"/>
        </a:p>
      </dgm:t>
    </dgm:pt>
    <dgm:pt modelId="{C6AEB629-CB80-432E-A44B-F549468A20AB}" type="sibTrans" cxnId="{2A28EB68-265D-42EA-9CE0-B7CFB04C8D45}">
      <dgm:prSet/>
      <dgm:spPr/>
      <dgm:t>
        <a:bodyPr/>
        <a:lstStyle/>
        <a:p>
          <a:endParaRPr lang="en-US"/>
        </a:p>
      </dgm:t>
    </dgm:pt>
    <dgm:pt modelId="{0A95523A-2774-4E63-B493-2798BBD6EF08}" type="pres">
      <dgm:prSet presAssocID="{1F1F3788-6479-4607-86F5-67ABA18A0415}" presName="vert0" presStyleCnt="0">
        <dgm:presLayoutVars>
          <dgm:dir/>
          <dgm:animOne val="branch"/>
          <dgm:animLvl val="lvl"/>
        </dgm:presLayoutVars>
      </dgm:prSet>
      <dgm:spPr/>
    </dgm:pt>
    <dgm:pt modelId="{9BFC1173-2F16-4CA4-8D61-68D2B9C26C6E}" type="pres">
      <dgm:prSet presAssocID="{3D4C502B-7F64-4464-96AA-AE193E5DB778}" presName="thickLine" presStyleLbl="alignNode1" presStyleIdx="0" presStyleCnt="5"/>
      <dgm:spPr/>
    </dgm:pt>
    <dgm:pt modelId="{D85F59EC-76E1-4243-9D86-7BD3DBC51DFD}" type="pres">
      <dgm:prSet presAssocID="{3D4C502B-7F64-4464-96AA-AE193E5DB778}" presName="horz1" presStyleCnt="0"/>
      <dgm:spPr/>
    </dgm:pt>
    <dgm:pt modelId="{B5C0CEE2-65BF-49D6-AF80-807CE3DF6B3A}" type="pres">
      <dgm:prSet presAssocID="{3D4C502B-7F64-4464-96AA-AE193E5DB778}" presName="tx1" presStyleLbl="revTx" presStyleIdx="0" presStyleCnt="5"/>
      <dgm:spPr/>
    </dgm:pt>
    <dgm:pt modelId="{DDE424FC-9323-4894-9ECD-1F212E43C055}" type="pres">
      <dgm:prSet presAssocID="{3D4C502B-7F64-4464-96AA-AE193E5DB778}" presName="vert1" presStyleCnt="0"/>
      <dgm:spPr/>
    </dgm:pt>
    <dgm:pt modelId="{9741D2A8-8E27-4448-A7C2-34B93B77A9A6}" type="pres">
      <dgm:prSet presAssocID="{322AAB4C-DB7C-4129-B648-5DA2A60F7BD0}" presName="thickLine" presStyleLbl="alignNode1" presStyleIdx="1" presStyleCnt="5"/>
      <dgm:spPr/>
    </dgm:pt>
    <dgm:pt modelId="{CAFC45C2-6AB8-4D2D-942A-A99ED4A47973}" type="pres">
      <dgm:prSet presAssocID="{322AAB4C-DB7C-4129-B648-5DA2A60F7BD0}" presName="horz1" presStyleCnt="0"/>
      <dgm:spPr/>
    </dgm:pt>
    <dgm:pt modelId="{4A02564B-0888-4739-B872-C415DC2B833F}" type="pres">
      <dgm:prSet presAssocID="{322AAB4C-DB7C-4129-B648-5DA2A60F7BD0}" presName="tx1" presStyleLbl="revTx" presStyleIdx="1" presStyleCnt="5"/>
      <dgm:spPr/>
    </dgm:pt>
    <dgm:pt modelId="{A5B5A6D7-A7A7-430B-BAF0-28AD7CE71609}" type="pres">
      <dgm:prSet presAssocID="{322AAB4C-DB7C-4129-B648-5DA2A60F7BD0}" presName="vert1" presStyleCnt="0"/>
      <dgm:spPr/>
    </dgm:pt>
    <dgm:pt modelId="{7E20B7FD-2EFE-4EEC-9411-9CD7F992B661}" type="pres">
      <dgm:prSet presAssocID="{3AEB8A6B-40D3-424C-872C-CE0B8E292231}" presName="thickLine" presStyleLbl="alignNode1" presStyleIdx="2" presStyleCnt="5"/>
      <dgm:spPr/>
    </dgm:pt>
    <dgm:pt modelId="{95488189-7FC5-4E34-BC1C-33915A344ACC}" type="pres">
      <dgm:prSet presAssocID="{3AEB8A6B-40D3-424C-872C-CE0B8E292231}" presName="horz1" presStyleCnt="0"/>
      <dgm:spPr/>
    </dgm:pt>
    <dgm:pt modelId="{E62CEDD0-A8E8-4195-8CCF-1CF2C2B8C3BD}" type="pres">
      <dgm:prSet presAssocID="{3AEB8A6B-40D3-424C-872C-CE0B8E292231}" presName="tx1" presStyleLbl="revTx" presStyleIdx="2" presStyleCnt="5"/>
      <dgm:spPr/>
    </dgm:pt>
    <dgm:pt modelId="{EDC3E553-8325-4DC2-88D9-74895A66DAB4}" type="pres">
      <dgm:prSet presAssocID="{3AEB8A6B-40D3-424C-872C-CE0B8E292231}" presName="vert1" presStyleCnt="0"/>
      <dgm:spPr/>
    </dgm:pt>
    <dgm:pt modelId="{DFEC352F-C586-4C00-BE91-2628A2F35550}" type="pres">
      <dgm:prSet presAssocID="{25AE963C-04EC-4C5B-BB8E-4AED5C6D9601}" presName="thickLine" presStyleLbl="alignNode1" presStyleIdx="3" presStyleCnt="5"/>
      <dgm:spPr/>
    </dgm:pt>
    <dgm:pt modelId="{CB513A29-C460-4333-BB99-DEE3FBBBE939}" type="pres">
      <dgm:prSet presAssocID="{25AE963C-04EC-4C5B-BB8E-4AED5C6D9601}" presName="horz1" presStyleCnt="0"/>
      <dgm:spPr/>
    </dgm:pt>
    <dgm:pt modelId="{58F618FB-3EEB-4C42-9E44-B51E651AFF52}" type="pres">
      <dgm:prSet presAssocID="{25AE963C-04EC-4C5B-BB8E-4AED5C6D9601}" presName="tx1" presStyleLbl="revTx" presStyleIdx="3" presStyleCnt="5"/>
      <dgm:spPr/>
    </dgm:pt>
    <dgm:pt modelId="{79D86238-D9A3-4D5B-AB9E-312954171ED7}" type="pres">
      <dgm:prSet presAssocID="{25AE963C-04EC-4C5B-BB8E-4AED5C6D9601}" presName="vert1" presStyleCnt="0"/>
      <dgm:spPr/>
    </dgm:pt>
    <dgm:pt modelId="{346AF276-E85B-4654-9F08-A60EE8290707}" type="pres">
      <dgm:prSet presAssocID="{DF8EA7E4-0142-4671-BF97-CAC50CEF515A}" presName="thickLine" presStyleLbl="alignNode1" presStyleIdx="4" presStyleCnt="5"/>
      <dgm:spPr/>
    </dgm:pt>
    <dgm:pt modelId="{A5014764-942F-4FB5-8436-9806FE1ACB15}" type="pres">
      <dgm:prSet presAssocID="{DF8EA7E4-0142-4671-BF97-CAC50CEF515A}" presName="horz1" presStyleCnt="0"/>
      <dgm:spPr/>
    </dgm:pt>
    <dgm:pt modelId="{F9EF335A-D85D-426B-A49D-E833590597BD}" type="pres">
      <dgm:prSet presAssocID="{DF8EA7E4-0142-4671-BF97-CAC50CEF515A}" presName="tx1" presStyleLbl="revTx" presStyleIdx="4" presStyleCnt="5"/>
      <dgm:spPr/>
    </dgm:pt>
    <dgm:pt modelId="{F5F1FDAD-8E1E-4CEC-9172-B62483937EAF}" type="pres">
      <dgm:prSet presAssocID="{DF8EA7E4-0142-4671-BF97-CAC50CEF515A}" presName="vert1" presStyleCnt="0"/>
      <dgm:spPr/>
    </dgm:pt>
  </dgm:ptLst>
  <dgm:cxnLst>
    <dgm:cxn modelId="{4BDD8B0B-3405-46A5-A032-62E109C0979F}" srcId="{1F1F3788-6479-4607-86F5-67ABA18A0415}" destId="{3D4C502B-7F64-4464-96AA-AE193E5DB778}" srcOrd="0" destOrd="0" parTransId="{0E8A5642-0BF5-4036-9C69-5DAF46544280}" sibTransId="{55235EFA-CE2C-4044-9F1C-D505CDD5B6F5}"/>
    <dgm:cxn modelId="{1F406D2B-5549-42D9-95D4-72C645715504}" type="presOf" srcId="{322AAB4C-DB7C-4129-B648-5DA2A60F7BD0}" destId="{4A02564B-0888-4739-B872-C415DC2B833F}" srcOrd="0" destOrd="0" presId="urn:microsoft.com/office/officeart/2008/layout/LinedList"/>
    <dgm:cxn modelId="{BFAB182E-C627-467F-98F8-E367343EE559}" type="presOf" srcId="{1F1F3788-6479-4607-86F5-67ABA18A0415}" destId="{0A95523A-2774-4E63-B493-2798BBD6EF08}" srcOrd="0" destOrd="0" presId="urn:microsoft.com/office/officeart/2008/layout/LinedList"/>
    <dgm:cxn modelId="{24FA2E32-0152-47CD-B07A-F4B3AC8CF3E9}" type="presOf" srcId="{3AEB8A6B-40D3-424C-872C-CE0B8E292231}" destId="{E62CEDD0-A8E8-4195-8CCF-1CF2C2B8C3BD}" srcOrd="0" destOrd="0" presId="urn:microsoft.com/office/officeart/2008/layout/LinedList"/>
    <dgm:cxn modelId="{3703A968-1475-4C73-8314-5890CBD1F6FA}" srcId="{1F1F3788-6479-4607-86F5-67ABA18A0415}" destId="{25AE963C-04EC-4C5B-BB8E-4AED5C6D9601}" srcOrd="3" destOrd="0" parTransId="{C4CDD4C6-2836-4368-A514-35790C459607}" sibTransId="{22B79A55-D631-49B8-9D38-53B5E1ED862C}"/>
    <dgm:cxn modelId="{2A28EB68-265D-42EA-9CE0-B7CFB04C8D45}" srcId="{1F1F3788-6479-4607-86F5-67ABA18A0415}" destId="{DF8EA7E4-0142-4671-BF97-CAC50CEF515A}" srcOrd="4" destOrd="0" parTransId="{0AED4FAA-E708-421F-84C6-784B3F7BB732}" sibTransId="{C6AEB629-CB80-432E-A44B-F549468A20AB}"/>
    <dgm:cxn modelId="{39FD7169-EA53-47CE-A063-1F2675322676}" type="presOf" srcId="{25AE963C-04EC-4C5B-BB8E-4AED5C6D9601}" destId="{58F618FB-3EEB-4C42-9E44-B51E651AFF52}" srcOrd="0" destOrd="0" presId="urn:microsoft.com/office/officeart/2008/layout/LinedList"/>
    <dgm:cxn modelId="{C6CBF880-6FC0-4BF5-A64D-485EDA6F8B78}" srcId="{1F1F3788-6479-4607-86F5-67ABA18A0415}" destId="{322AAB4C-DB7C-4129-B648-5DA2A60F7BD0}" srcOrd="1" destOrd="0" parTransId="{A0D6DA30-7AB6-43AA-9355-3ADB012F8735}" sibTransId="{7D7C2017-3D07-4545-9F5C-D89271683C62}"/>
    <dgm:cxn modelId="{5E3553B6-34B0-4F60-BF8F-CAA16659BC20}" srcId="{1F1F3788-6479-4607-86F5-67ABA18A0415}" destId="{3AEB8A6B-40D3-424C-872C-CE0B8E292231}" srcOrd="2" destOrd="0" parTransId="{C5DF914D-73C0-4FE2-8D56-2AE11D817337}" sibTransId="{21C97D41-51E4-4331-B385-BCE2E7690846}"/>
    <dgm:cxn modelId="{6EDF21DA-4ED0-4413-B954-03124E74AD4E}" type="presOf" srcId="{DF8EA7E4-0142-4671-BF97-CAC50CEF515A}" destId="{F9EF335A-D85D-426B-A49D-E833590597BD}" srcOrd="0" destOrd="0" presId="urn:microsoft.com/office/officeart/2008/layout/LinedList"/>
    <dgm:cxn modelId="{7CA9C2E7-0434-4787-8D98-4C6936F109C9}" type="presOf" srcId="{3D4C502B-7F64-4464-96AA-AE193E5DB778}" destId="{B5C0CEE2-65BF-49D6-AF80-807CE3DF6B3A}" srcOrd="0" destOrd="0" presId="urn:microsoft.com/office/officeart/2008/layout/LinedList"/>
    <dgm:cxn modelId="{E267636B-9CE4-4C28-9D5B-5CC9F0A56900}" type="presParOf" srcId="{0A95523A-2774-4E63-B493-2798BBD6EF08}" destId="{9BFC1173-2F16-4CA4-8D61-68D2B9C26C6E}" srcOrd="0" destOrd="0" presId="urn:microsoft.com/office/officeart/2008/layout/LinedList"/>
    <dgm:cxn modelId="{37B2E6A5-755B-45AE-92B8-5778816C784C}" type="presParOf" srcId="{0A95523A-2774-4E63-B493-2798BBD6EF08}" destId="{D85F59EC-76E1-4243-9D86-7BD3DBC51DFD}" srcOrd="1" destOrd="0" presId="urn:microsoft.com/office/officeart/2008/layout/LinedList"/>
    <dgm:cxn modelId="{C52B4269-598E-4422-B59A-B0638D06C36C}" type="presParOf" srcId="{D85F59EC-76E1-4243-9D86-7BD3DBC51DFD}" destId="{B5C0CEE2-65BF-49D6-AF80-807CE3DF6B3A}" srcOrd="0" destOrd="0" presId="urn:microsoft.com/office/officeart/2008/layout/LinedList"/>
    <dgm:cxn modelId="{580BD835-C969-40AC-A445-216E5E3A0764}" type="presParOf" srcId="{D85F59EC-76E1-4243-9D86-7BD3DBC51DFD}" destId="{DDE424FC-9323-4894-9ECD-1F212E43C055}" srcOrd="1" destOrd="0" presId="urn:microsoft.com/office/officeart/2008/layout/LinedList"/>
    <dgm:cxn modelId="{3AB28970-BDCD-462A-B0D5-DAE9AD728E93}" type="presParOf" srcId="{0A95523A-2774-4E63-B493-2798BBD6EF08}" destId="{9741D2A8-8E27-4448-A7C2-34B93B77A9A6}" srcOrd="2" destOrd="0" presId="urn:microsoft.com/office/officeart/2008/layout/LinedList"/>
    <dgm:cxn modelId="{A03CF13B-6291-4C14-907A-DA61C13BB130}" type="presParOf" srcId="{0A95523A-2774-4E63-B493-2798BBD6EF08}" destId="{CAFC45C2-6AB8-4D2D-942A-A99ED4A47973}" srcOrd="3" destOrd="0" presId="urn:microsoft.com/office/officeart/2008/layout/LinedList"/>
    <dgm:cxn modelId="{9C247BF1-24A7-44E4-B205-E03CE28EA19E}" type="presParOf" srcId="{CAFC45C2-6AB8-4D2D-942A-A99ED4A47973}" destId="{4A02564B-0888-4739-B872-C415DC2B833F}" srcOrd="0" destOrd="0" presId="urn:microsoft.com/office/officeart/2008/layout/LinedList"/>
    <dgm:cxn modelId="{DA8F0059-49CC-4A7B-AA3E-70CE1752AFCE}" type="presParOf" srcId="{CAFC45C2-6AB8-4D2D-942A-A99ED4A47973}" destId="{A5B5A6D7-A7A7-430B-BAF0-28AD7CE71609}" srcOrd="1" destOrd="0" presId="urn:microsoft.com/office/officeart/2008/layout/LinedList"/>
    <dgm:cxn modelId="{DFE0C2DC-E874-48E3-855B-30901B6D91A4}" type="presParOf" srcId="{0A95523A-2774-4E63-B493-2798BBD6EF08}" destId="{7E20B7FD-2EFE-4EEC-9411-9CD7F992B661}" srcOrd="4" destOrd="0" presId="urn:microsoft.com/office/officeart/2008/layout/LinedList"/>
    <dgm:cxn modelId="{6EDC44E3-499C-4841-91A5-3A2E169A11B4}" type="presParOf" srcId="{0A95523A-2774-4E63-B493-2798BBD6EF08}" destId="{95488189-7FC5-4E34-BC1C-33915A344ACC}" srcOrd="5" destOrd="0" presId="urn:microsoft.com/office/officeart/2008/layout/LinedList"/>
    <dgm:cxn modelId="{03554442-F1DA-4FEA-B0A5-21CFBCA7DD1B}" type="presParOf" srcId="{95488189-7FC5-4E34-BC1C-33915A344ACC}" destId="{E62CEDD0-A8E8-4195-8CCF-1CF2C2B8C3BD}" srcOrd="0" destOrd="0" presId="urn:microsoft.com/office/officeart/2008/layout/LinedList"/>
    <dgm:cxn modelId="{6194F1D2-6793-4B2B-BFFF-000E6424FA21}" type="presParOf" srcId="{95488189-7FC5-4E34-BC1C-33915A344ACC}" destId="{EDC3E553-8325-4DC2-88D9-74895A66DAB4}" srcOrd="1" destOrd="0" presId="urn:microsoft.com/office/officeart/2008/layout/LinedList"/>
    <dgm:cxn modelId="{589C69BE-FD55-4D73-929A-9089BD25AF51}" type="presParOf" srcId="{0A95523A-2774-4E63-B493-2798BBD6EF08}" destId="{DFEC352F-C586-4C00-BE91-2628A2F35550}" srcOrd="6" destOrd="0" presId="urn:microsoft.com/office/officeart/2008/layout/LinedList"/>
    <dgm:cxn modelId="{7CF68782-C582-44CD-BA40-302D2421C4B8}" type="presParOf" srcId="{0A95523A-2774-4E63-B493-2798BBD6EF08}" destId="{CB513A29-C460-4333-BB99-DEE3FBBBE939}" srcOrd="7" destOrd="0" presId="urn:microsoft.com/office/officeart/2008/layout/LinedList"/>
    <dgm:cxn modelId="{CCDC02B3-3ECA-487E-87B2-CFA7E355D6D6}" type="presParOf" srcId="{CB513A29-C460-4333-BB99-DEE3FBBBE939}" destId="{58F618FB-3EEB-4C42-9E44-B51E651AFF52}" srcOrd="0" destOrd="0" presId="urn:microsoft.com/office/officeart/2008/layout/LinedList"/>
    <dgm:cxn modelId="{02CAD723-F451-4F09-8030-8EF0C19B8770}" type="presParOf" srcId="{CB513A29-C460-4333-BB99-DEE3FBBBE939}" destId="{79D86238-D9A3-4D5B-AB9E-312954171ED7}" srcOrd="1" destOrd="0" presId="urn:microsoft.com/office/officeart/2008/layout/LinedList"/>
    <dgm:cxn modelId="{94E1B207-F6D4-43F9-8563-F0D99B9AF2A0}" type="presParOf" srcId="{0A95523A-2774-4E63-B493-2798BBD6EF08}" destId="{346AF276-E85B-4654-9F08-A60EE8290707}" srcOrd="8" destOrd="0" presId="urn:microsoft.com/office/officeart/2008/layout/LinedList"/>
    <dgm:cxn modelId="{64F71DE5-17FF-44CC-864D-61B5144FDE90}" type="presParOf" srcId="{0A95523A-2774-4E63-B493-2798BBD6EF08}" destId="{A5014764-942F-4FB5-8436-9806FE1ACB15}" srcOrd="9" destOrd="0" presId="urn:microsoft.com/office/officeart/2008/layout/LinedList"/>
    <dgm:cxn modelId="{72CF13DB-B1CC-4792-8ACA-75F562832CBB}" type="presParOf" srcId="{A5014764-942F-4FB5-8436-9806FE1ACB15}" destId="{F9EF335A-D85D-426B-A49D-E833590597BD}" srcOrd="0" destOrd="0" presId="urn:microsoft.com/office/officeart/2008/layout/LinedList"/>
    <dgm:cxn modelId="{52F2B908-635D-4DDE-A228-9DF4A81114A6}" type="presParOf" srcId="{A5014764-942F-4FB5-8436-9806FE1ACB15}" destId="{F5F1FDAD-8E1E-4CEC-9172-B62483937E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B34F9-CC2A-4E0F-963B-6EEC124DDE2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0A7FE-6E5D-4376-8BD0-CE8DDDF9D72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NASA-JSC Clinical Services</a:t>
          </a:r>
        </a:p>
      </dgm:t>
    </dgm:pt>
    <dgm:pt modelId="{1CF3410A-32E7-4211-834E-F56A8F85E701}" type="parTrans" cxnId="{37E1D2E6-55F1-42D8-ACC5-B6D5728F5BF2}">
      <dgm:prSet/>
      <dgm:spPr/>
      <dgm:t>
        <a:bodyPr/>
        <a:lstStyle/>
        <a:p>
          <a:endParaRPr lang="en-US" sz="2000"/>
        </a:p>
      </dgm:t>
    </dgm:pt>
    <dgm:pt modelId="{1BF00411-579A-4DDF-A271-921004FD8704}" type="sibTrans" cxnId="{37E1D2E6-55F1-42D8-ACC5-B6D5728F5BF2}">
      <dgm:prSet/>
      <dgm:spPr/>
      <dgm:t>
        <a:bodyPr/>
        <a:lstStyle/>
        <a:p>
          <a:endParaRPr lang="en-US" sz="2000"/>
        </a:p>
      </dgm:t>
    </dgm:pt>
    <dgm:pt modelId="{43ED19DD-C652-49E8-A071-D1B7AB8D58F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Flight Medicine</a:t>
          </a:r>
        </a:p>
      </dgm:t>
    </dgm:pt>
    <dgm:pt modelId="{3CD4B660-7A4F-4075-A445-A2DC7A4371BE}" type="parTrans" cxnId="{65586F4B-6BB4-4F21-A293-13521B59533E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A40F3B31-7D5C-46A9-9103-D247CC2A2C31}" type="sibTrans" cxnId="{65586F4B-6BB4-4F21-A293-13521B59533E}">
      <dgm:prSet/>
      <dgm:spPr/>
      <dgm:t>
        <a:bodyPr/>
        <a:lstStyle/>
        <a:p>
          <a:endParaRPr lang="en-US" sz="2000"/>
        </a:p>
      </dgm:t>
    </dgm:pt>
    <dgm:pt modelId="{E0F915EA-D979-47FD-9A8F-22C6CFF407D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Neutral Buoyancy Lab</a:t>
          </a:r>
        </a:p>
      </dgm:t>
    </dgm:pt>
    <dgm:pt modelId="{380FFDD6-25C2-4967-9609-99477FFCD92E}" type="parTrans" cxnId="{8550775B-0FF3-43B2-BB2E-10C961160712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588C6399-0003-4A91-A6D2-0D3D67D7516A}" type="sibTrans" cxnId="{8550775B-0FF3-43B2-BB2E-10C961160712}">
      <dgm:prSet/>
      <dgm:spPr/>
      <dgm:t>
        <a:bodyPr/>
        <a:lstStyle/>
        <a:p>
          <a:endParaRPr lang="en-US" sz="2000"/>
        </a:p>
      </dgm:t>
    </dgm:pt>
    <dgm:pt modelId="{AB6B5357-34DC-4C6A-9EA8-270DA7463DD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Astronaut Gym</a:t>
          </a:r>
        </a:p>
      </dgm:t>
    </dgm:pt>
    <dgm:pt modelId="{B27087E9-2FB3-4718-BDC3-EB5AC91C6EFC}" type="parTrans" cxnId="{58BC4F44-EC1F-4C38-8CDF-5331C0ED9F32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A7F817B0-5028-4D3E-AFD4-1C8C10E33216}" type="sibTrans" cxnId="{58BC4F44-EC1F-4C38-8CDF-5331C0ED9F32}">
      <dgm:prSet/>
      <dgm:spPr/>
      <dgm:t>
        <a:bodyPr/>
        <a:lstStyle/>
        <a:p>
          <a:endParaRPr lang="en-US" sz="2000"/>
        </a:p>
      </dgm:t>
    </dgm:pt>
    <dgm:pt modelId="{7E648D90-E716-4B06-95D3-6CC9DDF06D5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Pharmacy</a:t>
          </a:r>
        </a:p>
      </dgm:t>
    </dgm:pt>
    <dgm:pt modelId="{E0E53406-4450-49A3-82BF-B0ABC0B37D1C}" type="parTrans" cxnId="{C05F4FDD-5E1A-4C3D-A439-456CA902222A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8FFCB6B3-89EC-49BE-B504-E2F07E9EBE2E}" type="sibTrans" cxnId="{C05F4FDD-5E1A-4C3D-A439-456CA902222A}">
      <dgm:prSet/>
      <dgm:spPr/>
      <dgm:t>
        <a:bodyPr/>
        <a:lstStyle/>
        <a:p>
          <a:endParaRPr lang="en-US" sz="2000"/>
        </a:p>
      </dgm:t>
    </dgm:pt>
    <dgm:pt modelId="{2912FFC2-525C-4FB7-9F1F-A3A9C51DEED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Moscow &amp; Star City, Russia</a:t>
          </a:r>
        </a:p>
      </dgm:t>
    </dgm:pt>
    <dgm:pt modelId="{8EF2412E-07E7-49AF-A649-E43C4E201000}" type="parTrans" cxnId="{55AA6692-BA0C-420F-8266-3C50BD563AB6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B9ECEF41-2678-495C-8449-032B842837EF}" type="sibTrans" cxnId="{55AA6692-BA0C-420F-8266-3C50BD563AB6}">
      <dgm:prSet/>
      <dgm:spPr/>
      <dgm:t>
        <a:bodyPr/>
        <a:lstStyle/>
        <a:p>
          <a:endParaRPr lang="en-US" sz="2000"/>
        </a:p>
      </dgm:t>
    </dgm:pt>
    <dgm:pt modelId="{45CEB560-DCE9-4B1A-A1BB-13635CFD90D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Clinical Laboratory</a:t>
          </a:r>
        </a:p>
      </dgm:t>
    </dgm:pt>
    <dgm:pt modelId="{92D39862-AF9B-4C70-A6FD-B4A358162AF1}" type="parTrans" cxnId="{073B6355-8479-4168-B7BE-C342EF8593B6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3B80EEC1-E5FD-468B-8D53-01865747F6E2}" type="sibTrans" cxnId="{073B6355-8479-4168-B7BE-C342EF8593B6}">
      <dgm:prSet/>
      <dgm:spPr/>
      <dgm:t>
        <a:bodyPr/>
        <a:lstStyle/>
        <a:p>
          <a:endParaRPr lang="en-US" sz="2000"/>
        </a:p>
      </dgm:t>
    </dgm:pt>
    <dgm:pt modelId="{86860CBA-88BA-4C37-8454-5AD749687E9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White Sands Test Facility</a:t>
          </a:r>
        </a:p>
      </dgm:t>
    </dgm:pt>
    <dgm:pt modelId="{7233E806-BD17-4B9C-8CD2-3AC38A2335C9}" type="parTrans" cxnId="{AC166BD1-A9E7-44F4-99F5-9893842E6358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94B9EA58-AE86-410A-BFFE-E066EBC9E603}" type="sibTrans" cxnId="{AC166BD1-A9E7-44F4-99F5-9893842E6358}">
      <dgm:prSet/>
      <dgm:spPr/>
      <dgm:t>
        <a:bodyPr/>
        <a:lstStyle/>
        <a:p>
          <a:endParaRPr lang="en-US" sz="2000"/>
        </a:p>
      </dgm:t>
    </dgm:pt>
    <dgm:pt modelId="{FCD30456-0F43-49B0-B8D2-6449B54609B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Occupational Medicine</a:t>
          </a:r>
        </a:p>
      </dgm:t>
    </dgm:pt>
    <dgm:pt modelId="{9F7960A8-B896-43E0-BF26-EF88C26CC8E2}" type="parTrans" cxnId="{A4592844-F785-4EB0-9542-969EF3CC2474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6CD6CD3A-EC69-4141-9AB9-C3B559A45313}" type="sibTrans" cxnId="{A4592844-F785-4EB0-9542-969EF3CC2474}">
      <dgm:prSet/>
      <dgm:spPr/>
      <dgm:t>
        <a:bodyPr/>
        <a:lstStyle/>
        <a:p>
          <a:endParaRPr lang="en-US" sz="2000"/>
        </a:p>
      </dgm:t>
    </dgm:pt>
    <dgm:pt modelId="{9BC28AA4-FCE0-48F1-B192-08C5BB50FC4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dirty="0"/>
            <a:t>Test Subject Screening</a:t>
          </a:r>
        </a:p>
      </dgm:t>
    </dgm:pt>
    <dgm:pt modelId="{34F68058-033F-4AD3-A565-44343BC0E8C9}" type="parTrans" cxnId="{5E276DAB-AF24-4AEE-9144-963FA1FFE238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en-US" sz="1200"/>
        </a:p>
      </dgm:t>
    </dgm:pt>
    <dgm:pt modelId="{3C16F636-4508-41BC-AFCA-A4287F293F4B}" type="sibTrans" cxnId="{5E276DAB-AF24-4AEE-9144-963FA1FFE238}">
      <dgm:prSet/>
      <dgm:spPr/>
      <dgm:t>
        <a:bodyPr/>
        <a:lstStyle/>
        <a:p>
          <a:endParaRPr lang="en-US" sz="2000"/>
        </a:p>
      </dgm:t>
    </dgm:pt>
    <dgm:pt modelId="{B6B68E5C-FC06-4CEC-8059-047B18385682}" type="pres">
      <dgm:prSet presAssocID="{389B34F9-CC2A-4E0F-963B-6EEC124DDE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C8C306-B5D1-4321-8CDE-FB4801024998}" type="pres">
      <dgm:prSet presAssocID="{19D0A7FE-6E5D-4376-8BD0-CE8DDDF9D728}" presName="centerShape" presStyleLbl="node0" presStyleIdx="0" presStyleCnt="1" custScaleX="166824" custScaleY="166824" custLinFactNeighborX="0" custLinFactNeighborY="-1508"/>
      <dgm:spPr/>
    </dgm:pt>
    <dgm:pt modelId="{12454BAD-4826-4945-B704-28E0AE00A271}" type="pres">
      <dgm:prSet presAssocID="{3CD4B660-7A4F-4075-A445-A2DC7A4371BE}" presName="Name9" presStyleLbl="parChTrans1D2" presStyleIdx="0" presStyleCnt="9" custScaleX="2000000" custScaleY="2000000"/>
      <dgm:spPr/>
    </dgm:pt>
    <dgm:pt modelId="{E2C42128-FAB8-4130-868B-051D477E4D23}" type="pres">
      <dgm:prSet presAssocID="{3CD4B660-7A4F-4075-A445-A2DC7A4371BE}" presName="connTx" presStyleLbl="parChTrans1D2" presStyleIdx="0" presStyleCnt="9"/>
      <dgm:spPr/>
    </dgm:pt>
    <dgm:pt modelId="{CEBF35F6-FF20-4DE8-B6B5-4A65A8D1DFBE}" type="pres">
      <dgm:prSet presAssocID="{43ED19DD-C652-49E8-A071-D1B7AB8D58F0}" presName="node" presStyleLbl="node1" presStyleIdx="0" presStyleCnt="9" custScaleX="179503" custScaleY="127416" custRadScaleRad="96704" custRadScaleInc="0">
        <dgm:presLayoutVars>
          <dgm:bulletEnabled val="1"/>
        </dgm:presLayoutVars>
      </dgm:prSet>
      <dgm:spPr/>
    </dgm:pt>
    <dgm:pt modelId="{4CA04746-D789-490C-AA01-82A87125158F}" type="pres">
      <dgm:prSet presAssocID="{380FFDD6-25C2-4967-9609-99477FFCD92E}" presName="Name9" presStyleLbl="parChTrans1D2" presStyleIdx="1" presStyleCnt="9" custScaleX="2000000" custScaleY="2000000"/>
      <dgm:spPr/>
    </dgm:pt>
    <dgm:pt modelId="{475ED32D-7FAF-4C8F-993D-2EDF4CBDA4DC}" type="pres">
      <dgm:prSet presAssocID="{380FFDD6-25C2-4967-9609-99477FFCD92E}" presName="connTx" presStyleLbl="parChTrans1D2" presStyleIdx="1" presStyleCnt="9"/>
      <dgm:spPr/>
    </dgm:pt>
    <dgm:pt modelId="{9E5A5BCC-D0E3-4BB5-89C4-53DBB7C78ACE}" type="pres">
      <dgm:prSet presAssocID="{E0F915EA-D979-47FD-9A8F-22C6CFF407DF}" presName="node" presStyleLbl="node1" presStyleIdx="1" presStyleCnt="9" custScaleX="179503" custScaleY="127416" custRadScaleRad="131376" custRadScaleInc="37729">
        <dgm:presLayoutVars>
          <dgm:bulletEnabled val="1"/>
        </dgm:presLayoutVars>
      </dgm:prSet>
      <dgm:spPr/>
    </dgm:pt>
    <dgm:pt modelId="{3ED7B95E-30E5-4B23-9B94-86B71AC3D649}" type="pres">
      <dgm:prSet presAssocID="{B27087E9-2FB3-4718-BDC3-EB5AC91C6EFC}" presName="Name9" presStyleLbl="parChTrans1D2" presStyleIdx="2" presStyleCnt="9" custScaleX="2000000" custScaleY="2000000"/>
      <dgm:spPr/>
    </dgm:pt>
    <dgm:pt modelId="{3D8E7947-2068-4A3C-B6E0-8253456E2DB5}" type="pres">
      <dgm:prSet presAssocID="{B27087E9-2FB3-4718-BDC3-EB5AC91C6EFC}" presName="connTx" presStyleLbl="parChTrans1D2" presStyleIdx="2" presStyleCnt="9"/>
      <dgm:spPr/>
    </dgm:pt>
    <dgm:pt modelId="{932053E9-B615-419C-86F7-AA2DC11EFE45}" type="pres">
      <dgm:prSet presAssocID="{AB6B5357-34DC-4C6A-9EA8-270DA7463DD2}" presName="node" presStyleLbl="node1" presStyleIdx="2" presStyleCnt="9" custScaleX="179503" custScaleY="127416" custRadScaleRad="140510" custRadScaleInc="-2688">
        <dgm:presLayoutVars>
          <dgm:bulletEnabled val="1"/>
        </dgm:presLayoutVars>
      </dgm:prSet>
      <dgm:spPr/>
    </dgm:pt>
    <dgm:pt modelId="{7AE14D44-B994-49E6-8013-35B2F6C080CC}" type="pres">
      <dgm:prSet presAssocID="{E0E53406-4450-49A3-82BF-B0ABC0B37D1C}" presName="Name9" presStyleLbl="parChTrans1D2" presStyleIdx="3" presStyleCnt="9" custScaleX="2000000" custScaleY="2000000"/>
      <dgm:spPr/>
    </dgm:pt>
    <dgm:pt modelId="{F680EAF8-0366-4044-8470-1AABEFA97631}" type="pres">
      <dgm:prSet presAssocID="{E0E53406-4450-49A3-82BF-B0ABC0B37D1C}" presName="connTx" presStyleLbl="parChTrans1D2" presStyleIdx="3" presStyleCnt="9"/>
      <dgm:spPr/>
    </dgm:pt>
    <dgm:pt modelId="{0CA29A88-4297-434B-A794-D37C2AF530BA}" type="pres">
      <dgm:prSet presAssocID="{7E648D90-E716-4B06-95D3-6CC9DDF06D53}" presName="node" presStyleLbl="node1" presStyleIdx="3" presStyleCnt="9" custScaleX="179503" custScaleY="127416" custRadScaleRad="134923" custRadScaleInc="-53516">
        <dgm:presLayoutVars>
          <dgm:bulletEnabled val="1"/>
        </dgm:presLayoutVars>
      </dgm:prSet>
      <dgm:spPr/>
    </dgm:pt>
    <dgm:pt modelId="{7066A638-C366-4177-B3B7-7CBE7F3A5376}" type="pres">
      <dgm:prSet presAssocID="{8EF2412E-07E7-49AF-A649-E43C4E201000}" presName="Name9" presStyleLbl="parChTrans1D2" presStyleIdx="4" presStyleCnt="9" custScaleX="2000000" custScaleY="2000000"/>
      <dgm:spPr/>
    </dgm:pt>
    <dgm:pt modelId="{589D787D-9828-4D7F-99CB-B6A3FEEBF5BC}" type="pres">
      <dgm:prSet presAssocID="{8EF2412E-07E7-49AF-A649-E43C4E201000}" presName="connTx" presStyleLbl="parChTrans1D2" presStyleIdx="4" presStyleCnt="9"/>
      <dgm:spPr/>
    </dgm:pt>
    <dgm:pt modelId="{6EFB1006-C7A4-457A-9A9E-60E60D162F81}" type="pres">
      <dgm:prSet presAssocID="{2912FFC2-525C-4FB7-9F1F-A3A9C51DEED5}" presName="node" presStyleLbl="node1" presStyleIdx="4" presStyleCnt="9" custScaleX="179503" custScaleY="127416" custRadScaleRad="102058" custRadScaleInc="-49392">
        <dgm:presLayoutVars>
          <dgm:bulletEnabled val="1"/>
        </dgm:presLayoutVars>
      </dgm:prSet>
      <dgm:spPr/>
    </dgm:pt>
    <dgm:pt modelId="{0DCDAF27-F8E8-4B60-B0F2-130BC0E290A9}" type="pres">
      <dgm:prSet presAssocID="{92D39862-AF9B-4C70-A6FD-B4A358162AF1}" presName="Name9" presStyleLbl="parChTrans1D2" presStyleIdx="5" presStyleCnt="9" custScaleX="2000000" custScaleY="2000000"/>
      <dgm:spPr/>
    </dgm:pt>
    <dgm:pt modelId="{1B90DD52-FBFB-4759-BF1D-D1C0AF19F35F}" type="pres">
      <dgm:prSet presAssocID="{92D39862-AF9B-4C70-A6FD-B4A358162AF1}" presName="connTx" presStyleLbl="parChTrans1D2" presStyleIdx="5" presStyleCnt="9"/>
      <dgm:spPr/>
    </dgm:pt>
    <dgm:pt modelId="{84A92BD6-FA5C-4FC2-850C-51FA8815666A}" type="pres">
      <dgm:prSet presAssocID="{45CEB560-DCE9-4B1A-A1BB-13635CFD90D5}" presName="node" presStyleLbl="node1" presStyleIdx="5" presStyleCnt="9" custScaleX="179503" custScaleY="127416" custRadScaleRad="100908" custRadScaleInc="39235">
        <dgm:presLayoutVars>
          <dgm:bulletEnabled val="1"/>
        </dgm:presLayoutVars>
      </dgm:prSet>
      <dgm:spPr/>
    </dgm:pt>
    <dgm:pt modelId="{9515B588-9BCC-4DEF-92A0-3C7E26A5BA2C}" type="pres">
      <dgm:prSet presAssocID="{9F7960A8-B896-43E0-BF26-EF88C26CC8E2}" presName="Name9" presStyleLbl="parChTrans1D2" presStyleIdx="6" presStyleCnt="9" custScaleX="2000000" custScaleY="2000000"/>
      <dgm:spPr/>
    </dgm:pt>
    <dgm:pt modelId="{BE7BFD9D-5E0F-4418-9B1F-C8E1BE4EDCFF}" type="pres">
      <dgm:prSet presAssocID="{9F7960A8-B896-43E0-BF26-EF88C26CC8E2}" presName="connTx" presStyleLbl="parChTrans1D2" presStyleIdx="6" presStyleCnt="9"/>
      <dgm:spPr/>
    </dgm:pt>
    <dgm:pt modelId="{9B7DC41E-C0E4-4B96-8FFA-DEB74E2A6120}" type="pres">
      <dgm:prSet presAssocID="{FCD30456-0F43-49B0-B8D2-6449B54609B3}" presName="node" presStyleLbl="node1" presStyleIdx="6" presStyleCnt="9" custScaleX="179503" custScaleY="127416" custRadScaleRad="130858" custRadScaleInc="48182">
        <dgm:presLayoutVars>
          <dgm:bulletEnabled val="1"/>
        </dgm:presLayoutVars>
      </dgm:prSet>
      <dgm:spPr/>
    </dgm:pt>
    <dgm:pt modelId="{2BDCDA6A-1A8A-483A-B6B0-44E717F064AD}" type="pres">
      <dgm:prSet presAssocID="{34F68058-033F-4AD3-A565-44343BC0E8C9}" presName="Name9" presStyleLbl="parChTrans1D2" presStyleIdx="7" presStyleCnt="9" custScaleX="2000000" custScaleY="2000000"/>
      <dgm:spPr/>
    </dgm:pt>
    <dgm:pt modelId="{470095DC-ECDC-4E95-84F4-1C07A42C4198}" type="pres">
      <dgm:prSet presAssocID="{34F68058-033F-4AD3-A565-44343BC0E8C9}" presName="connTx" presStyleLbl="parChTrans1D2" presStyleIdx="7" presStyleCnt="9"/>
      <dgm:spPr/>
    </dgm:pt>
    <dgm:pt modelId="{7E1BE2C9-EC9D-4D8C-BF42-A2BBE6533EBC}" type="pres">
      <dgm:prSet presAssocID="{9BC28AA4-FCE0-48F1-B192-08C5BB50FC45}" presName="node" presStyleLbl="node1" presStyleIdx="7" presStyleCnt="9" custScaleX="179503" custScaleY="127416" custRadScaleRad="138086" custRadScaleInc="-2681">
        <dgm:presLayoutVars>
          <dgm:bulletEnabled val="1"/>
        </dgm:presLayoutVars>
      </dgm:prSet>
      <dgm:spPr/>
    </dgm:pt>
    <dgm:pt modelId="{6D3C245D-58ED-44E5-876B-8E2A3BC6773B}" type="pres">
      <dgm:prSet presAssocID="{7233E806-BD17-4B9C-8CD2-3AC38A2335C9}" presName="Name9" presStyleLbl="parChTrans1D2" presStyleIdx="8" presStyleCnt="9" custScaleX="2000000" custScaleY="2000000"/>
      <dgm:spPr/>
    </dgm:pt>
    <dgm:pt modelId="{55EBCCCA-6B3A-4BDE-A251-4490264CB33D}" type="pres">
      <dgm:prSet presAssocID="{7233E806-BD17-4B9C-8CD2-3AC38A2335C9}" presName="connTx" presStyleLbl="parChTrans1D2" presStyleIdx="8" presStyleCnt="9"/>
      <dgm:spPr/>
    </dgm:pt>
    <dgm:pt modelId="{3DD89E3F-0411-402E-8AD5-72B9C55BBEA2}" type="pres">
      <dgm:prSet presAssocID="{86860CBA-88BA-4C37-8454-5AD749687E9F}" presName="node" presStyleLbl="node1" presStyleIdx="8" presStyleCnt="9" custScaleX="179713" custScaleY="127416" custRadScaleRad="129834" custRadScaleInc="-40488">
        <dgm:presLayoutVars>
          <dgm:bulletEnabled val="1"/>
        </dgm:presLayoutVars>
      </dgm:prSet>
      <dgm:spPr/>
    </dgm:pt>
  </dgm:ptLst>
  <dgm:cxnLst>
    <dgm:cxn modelId="{4BF4E204-BDDC-448F-8104-091C34EC11A3}" type="presOf" srcId="{B27087E9-2FB3-4718-BDC3-EB5AC91C6EFC}" destId="{3D8E7947-2068-4A3C-B6E0-8253456E2DB5}" srcOrd="1" destOrd="0" presId="urn:microsoft.com/office/officeart/2005/8/layout/radial1"/>
    <dgm:cxn modelId="{8579ED0C-03D0-4D19-A9CE-AEF274ABD06F}" type="presOf" srcId="{7E648D90-E716-4B06-95D3-6CC9DDF06D53}" destId="{0CA29A88-4297-434B-A794-D37C2AF530BA}" srcOrd="0" destOrd="0" presId="urn:microsoft.com/office/officeart/2005/8/layout/radial1"/>
    <dgm:cxn modelId="{93511816-722F-4C4D-8146-CB4468A632BB}" type="presOf" srcId="{FCD30456-0F43-49B0-B8D2-6449B54609B3}" destId="{9B7DC41E-C0E4-4B96-8FFA-DEB74E2A6120}" srcOrd="0" destOrd="0" presId="urn:microsoft.com/office/officeart/2005/8/layout/radial1"/>
    <dgm:cxn modelId="{ED04491A-DA8A-4787-A9D4-C3356095E2C1}" type="presOf" srcId="{E0E53406-4450-49A3-82BF-B0ABC0B37D1C}" destId="{7AE14D44-B994-49E6-8013-35B2F6C080CC}" srcOrd="0" destOrd="0" presId="urn:microsoft.com/office/officeart/2005/8/layout/radial1"/>
    <dgm:cxn modelId="{29FFA21A-5D35-4B8F-9DA3-7F7EBEC85D3F}" type="presOf" srcId="{34F68058-033F-4AD3-A565-44343BC0E8C9}" destId="{2BDCDA6A-1A8A-483A-B6B0-44E717F064AD}" srcOrd="0" destOrd="0" presId="urn:microsoft.com/office/officeart/2005/8/layout/radial1"/>
    <dgm:cxn modelId="{170DE31D-B87A-40E9-B174-2B0218DF138B}" type="presOf" srcId="{E0E53406-4450-49A3-82BF-B0ABC0B37D1C}" destId="{F680EAF8-0366-4044-8470-1AABEFA97631}" srcOrd="1" destOrd="0" presId="urn:microsoft.com/office/officeart/2005/8/layout/radial1"/>
    <dgm:cxn modelId="{BB60B623-E661-493B-BF44-B65121588919}" type="presOf" srcId="{E0F915EA-D979-47FD-9A8F-22C6CFF407DF}" destId="{9E5A5BCC-D0E3-4BB5-89C4-53DBB7C78ACE}" srcOrd="0" destOrd="0" presId="urn:microsoft.com/office/officeart/2005/8/layout/radial1"/>
    <dgm:cxn modelId="{24A16926-0FEC-4163-BEEA-DD0CA7139975}" type="presOf" srcId="{45CEB560-DCE9-4B1A-A1BB-13635CFD90D5}" destId="{84A92BD6-FA5C-4FC2-850C-51FA8815666A}" srcOrd="0" destOrd="0" presId="urn:microsoft.com/office/officeart/2005/8/layout/radial1"/>
    <dgm:cxn modelId="{ABAE9A3E-68C3-42E7-865C-37D0F8126E86}" type="presOf" srcId="{B27087E9-2FB3-4718-BDC3-EB5AC91C6EFC}" destId="{3ED7B95E-30E5-4B23-9B94-86B71AC3D649}" srcOrd="0" destOrd="0" presId="urn:microsoft.com/office/officeart/2005/8/layout/radial1"/>
    <dgm:cxn modelId="{8550775B-0FF3-43B2-BB2E-10C961160712}" srcId="{19D0A7FE-6E5D-4376-8BD0-CE8DDDF9D728}" destId="{E0F915EA-D979-47FD-9A8F-22C6CFF407DF}" srcOrd="1" destOrd="0" parTransId="{380FFDD6-25C2-4967-9609-99477FFCD92E}" sibTransId="{588C6399-0003-4A91-A6D2-0D3D67D7516A}"/>
    <dgm:cxn modelId="{A4592844-F785-4EB0-9542-969EF3CC2474}" srcId="{19D0A7FE-6E5D-4376-8BD0-CE8DDDF9D728}" destId="{FCD30456-0F43-49B0-B8D2-6449B54609B3}" srcOrd="6" destOrd="0" parTransId="{9F7960A8-B896-43E0-BF26-EF88C26CC8E2}" sibTransId="{6CD6CD3A-EC69-4141-9AB9-C3B559A45313}"/>
    <dgm:cxn modelId="{58BC4F44-EC1F-4C38-8CDF-5331C0ED9F32}" srcId="{19D0A7FE-6E5D-4376-8BD0-CE8DDDF9D728}" destId="{AB6B5357-34DC-4C6A-9EA8-270DA7463DD2}" srcOrd="2" destOrd="0" parTransId="{B27087E9-2FB3-4718-BDC3-EB5AC91C6EFC}" sibTransId="{A7F817B0-5028-4D3E-AFD4-1C8C10E33216}"/>
    <dgm:cxn modelId="{09585B47-AAB2-4137-84AB-4F500EFC331C}" type="presOf" srcId="{9F7960A8-B896-43E0-BF26-EF88C26CC8E2}" destId="{BE7BFD9D-5E0F-4418-9B1F-C8E1BE4EDCFF}" srcOrd="1" destOrd="0" presId="urn:microsoft.com/office/officeart/2005/8/layout/radial1"/>
    <dgm:cxn modelId="{65586F4B-6BB4-4F21-A293-13521B59533E}" srcId="{19D0A7FE-6E5D-4376-8BD0-CE8DDDF9D728}" destId="{43ED19DD-C652-49E8-A071-D1B7AB8D58F0}" srcOrd="0" destOrd="0" parTransId="{3CD4B660-7A4F-4075-A445-A2DC7A4371BE}" sibTransId="{A40F3B31-7D5C-46A9-9103-D247CC2A2C31}"/>
    <dgm:cxn modelId="{46B2A752-33B3-4AD6-8CA9-1938EC09C53A}" type="presOf" srcId="{AB6B5357-34DC-4C6A-9EA8-270DA7463DD2}" destId="{932053E9-B615-419C-86F7-AA2DC11EFE45}" srcOrd="0" destOrd="0" presId="urn:microsoft.com/office/officeart/2005/8/layout/radial1"/>
    <dgm:cxn modelId="{4DF33554-09AA-4B40-B868-0874EF3D1CF5}" type="presOf" srcId="{7233E806-BD17-4B9C-8CD2-3AC38A2335C9}" destId="{55EBCCCA-6B3A-4BDE-A251-4490264CB33D}" srcOrd="1" destOrd="0" presId="urn:microsoft.com/office/officeart/2005/8/layout/radial1"/>
    <dgm:cxn modelId="{073B6355-8479-4168-B7BE-C342EF8593B6}" srcId="{19D0A7FE-6E5D-4376-8BD0-CE8DDDF9D728}" destId="{45CEB560-DCE9-4B1A-A1BB-13635CFD90D5}" srcOrd="5" destOrd="0" parTransId="{92D39862-AF9B-4C70-A6FD-B4A358162AF1}" sibTransId="{3B80EEC1-E5FD-468B-8D53-01865747F6E2}"/>
    <dgm:cxn modelId="{6A018F79-5E2E-419A-91B9-097EF1EFAA4E}" type="presOf" srcId="{7233E806-BD17-4B9C-8CD2-3AC38A2335C9}" destId="{6D3C245D-58ED-44E5-876B-8E2A3BC6773B}" srcOrd="0" destOrd="0" presId="urn:microsoft.com/office/officeart/2005/8/layout/radial1"/>
    <dgm:cxn modelId="{02BEBE7D-A9DC-4B31-A14C-8B013BC89B28}" type="presOf" srcId="{8EF2412E-07E7-49AF-A649-E43C4E201000}" destId="{589D787D-9828-4D7F-99CB-B6A3FEEBF5BC}" srcOrd="1" destOrd="0" presId="urn:microsoft.com/office/officeart/2005/8/layout/radial1"/>
    <dgm:cxn modelId="{2B062082-4BB5-4616-AA22-FE688D333072}" type="presOf" srcId="{380FFDD6-25C2-4967-9609-99477FFCD92E}" destId="{475ED32D-7FAF-4C8F-993D-2EDF4CBDA4DC}" srcOrd="1" destOrd="0" presId="urn:microsoft.com/office/officeart/2005/8/layout/radial1"/>
    <dgm:cxn modelId="{B48B2784-01AF-4235-93C9-8859C0884E9D}" type="presOf" srcId="{86860CBA-88BA-4C37-8454-5AD749687E9F}" destId="{3DD89E3F-0411-402E-8AD5-72B9C55BBEA2}" srcOrd="0" destOrd="0" presId="urn:microsoft.com/office/officeart/2005/8/layout/radial1"/>
    <dgm:cxn modelId="{C9C7FF88-BBB1-4F2C-8513-EE3FA2262936}" type="presOf" srcId="{389B34F9-CC2A-4E0F-963B-6EEC124DDE25}" destId="{B6B68E5C-FC06-4CEC-8059-047B18385682}" srcOrd="0" destOrd="0" presId="urn:microsoft.com/office/officeart/2005/8/layout/radial1"/>
    <dgm:cxn modelId="{F3F2648D-C65E-44CA-82C4-93633979AB6B}" type="presOf" srcId="{9BC28AA4-FCE0-48F1-B192-08C5BB50FC45}" destId="{7E1BE2C9-EC9D-4D8C-BF42-A2BBE6533EBC}" srcOrd="0" destOrd="0" presId="urn:microsoft.com/office/officeart/2005/8/layout/radial1"/>
    <dgm:cxn modelId="{55AA6692-BA0C-420F-8266-3C50BD563AB6}" srcId="{19D0A7FE-6E5D-4376-8BD0-CE8DDDF9D728}" destId="{2912FFC2-525C-4FB7-9F1F-A3A9C51DEED5}" srcOrd="4" destOrd="0" parTransId="{8EF2412E-07E7-49AF-A649-E43C4E201000}" sibTransId="{B9ECEF41-2678-495C-8449-032B842837EF}"/>
    <dgm:cxn modelId="{9F1089A7-BB80-4AF1-92C9-3F9F9E77E6AD}" type="presOf" srcId="{2912FFC2-525C-4FB7-9F1F-A3A9C51DEED5}" destId="{6EFB1006-C7A4-457A-9A9E-60E60D162F81}" srcOrd="0" destOrd="0" presId="urn:microsoft.com/office/officeart/2005/8/layout/radial1"/>
    <dgm:cxn modelId="{5E276DAB-AF24-4AEE-9144-963FA1FFE238}" srcId="{19D0A7FE-6E5D-4376-8BD0-CE8DDDF9D728}" destId="{9BC28AA4-FCE0-48F1-B192-08C5BB50FC45}" srcOrd="7" destOrd="0" parTransId="{34F68058-033F-4AD3-A565-44343BC0E8C9}" sibTransId="{3C16F636-4508-41BC-AFCA-A4287F293F4B}"/>
    <dgm:cxn modelId="{B297B9AB-21A0-436D-BDA8-D3040D1862BA}" type="presOf" srcId="{92D39862-AF9B-4C70-A6FD-B4A358162AF1}" destId="{0DCDAF27-F8E8-4B60-B0F2-130BC0E290A9}" srcOrd="0" destOrd="0" presId="urn:microsoft.com/office/officeart/2005/8/layout/radial1"/>
    <dgm:cxn modelId="{8E9E1AB5-4BAE-45A5-B6B7-8AFF6152FFDB}" type="presOf" srcId="{3CD4B660-7A4F-4075-A445-A2DC7A4371BE}" destId="{12454BAD-4826-4945-B704-28E0AE00A271}" srcOrd="0" destOrd="0" presId="urn:microsoft.com/office/officeart/2005/8/layout/radial1"/>
    <dgm:cxn modelId="{39F8A9CD-6994-4ABA-88E0-B04B4601C2D5}" type="presOf" srcId="{19D0A7FE-6E5D-4376-8BD0-CE8DDDF9D728}" destId="{6DC8C306-B5D1-4321-8CDE-FB4801024998}" srcOrd="0" destOrd="0" presId="urn:microsoft.com/office/officeart/2005/8/layout/radial1"/>
    <dgm:cxn modelId="{5B7A33D0-B2F4-4173-9E54-B17DDC1EB2D3}" type="presOf" srcId="{43ED19DD-C652-49E8-A071-D1B7AB8D58F0}" destId="{CEBF35F6-FF20-4DE8-B6B5-4A65A8D1DFBE}" srcOrd="0" destOrd="0" presId="urn:microsoft.com/office/officeart/2005/8/layout/radial1"/>
    <dgm:cxn modelId="{AC166BD1-A9E7-44F4-99F5-9893842E6358}" srcId="{19D0A7FE-6E5D-4376-8BD0-CE8DDDF9D728}" destId="{86860CBA-88BA-4C37-8454-5AD749687E9F}" srcOrd="8" destOrd="0" parTransId="{7233E806-BD17-4B9C-8CD2-3AC38A2335C9}" sibTransId="{94B9EA58-AE86-410A-BFFE-E066EBC9E603}"/>
    <dgm:cxn modelId="{B3A00BDA-A233-481F-BB7D-F8C3148C9CBA}" type="presOf" srcId="{34F68058-033F-4AD3-A565-44343BC0E8C9}" destId="{470095DC-ECDC-4E95-84F4-1C07A42C4198}" srcOrd="1" destOrd="0" presId="urn:microsoft.com/office/officeart/2005/8/layout/radial1"/>
    <dgm:cxn modelId="{C05F4FDD-5E1A-4C3D-A439-456CA902222A}" srcId="{19D0A7FE-6E5D-4376-8BD0-CE8DDDF9D728}" destId="{7E648D90-E716-4B06-95D3-6CC9DDF06D53}" srcOrd="3" destOrd="0" parTransId="{E0E53406-4450-49A3-82BF-B0ABC0B37D1C}" sibTransId="{8FFCB6B3-89EC-49BE-B504-E2F07E9EBE2E}"/>
    <dgm:cxn modelId="{D91123E0-4D0D-49D3-970B-210C2BB4C16B}" type="presOf" srcId="{380FFDD6-25C2-4967-9609-99477FFCD92E}" destId="{4CA04746-D789-490C-AA01-82A87125158F}" srcOrd="0" destOrd="0" presId="urn:microsoft.com/office/officeart/2005/8/layout/radial1"/>
    <dgm:cxn modelId="{37E1D2E6-55F1-42D8-ACC5-B6D5728F5BF2}" srcId="{389B34F9-CC2A-4E0F-963B-6EEC124DDE25}" destId="{19D0A7FE-6E5D-4376-8BD0-CE8DDDF9D728}" srcOrd="0" destOrd="0" parTransId="{1CF3410A-32E7-4211-834E-F56A8F85E701}" sibTransId="{1BF00411-579A-4DDF-A271-921004FD8704}"/>
    <dgm:cxn modelId="{92D55FEA-DBE4-42EE-9751-ABD302C83B89}" type="presOf" srcId="{92D39862-AF9B-4C70-A6FD-B4A358162AF1}" destId="{1B90DD52-FBFB-4759-BF1D-D1C0AF19F35F}" srcOrd="1" destOrd="0" presId="urn:microsoft.com/office/officeart/2005/8/layout/radial1"/>
    <dgm:cxn modelId="{186927F4-4332-4C70-BF09-B630E425ED15}" type="presOf" srcId="{9F7960A8-B896-43E0-BF26-EF88C26CC8E2}" destId="{9515B588-9BCC-4DEF-92A0-3C7E26A5BA2C}" srcOrd="0" destOrd="0" presId="urn:microsoft.com/office/officeart/2005/8/layout/radial1"/>
    <dgm:cxn modelId="{9B9FDDF7-9588-40A1-B9E2-33EB3812DD25}" type="presOf" srcId="{3CD4B660-7A4F-4075-A445-A2DC7A4371BE}" destId="{E2C42128-FAB8-4130-868B-051D477E4D23}" srcOrd="1" destOrd="0" presId="urn:microsoft.com/office/officeart/2005/8/layout/radial1"/>
    <dgm:cxn modelId="{14846AF8-0B3E-4745-A361-539F234EBE46}" type="presOf" srcId="{8EF2412E-07E7-49AF-A649-E43C4E201000}" destId="{7066A638-C366-4177-B3B7-7CBE7F3A5376}" srcOrd="0" destOrd="0" presId="urn:microsoft.com/office/officeart/2005/8/layout/radial1"/>
    <dgm:cxn modelId="{F0DC9538-5BBA-461F-929E-58EEA21F54D3}" type="presParOf" srcId="{B6B68E5C-FC06-4CEC-8059-047B18385682}" destId="{6DC8C306-B5D1-4321-8CDE-FB4801024998}" srcOrd="0" destOrd="0" presId="urn:microsoft.com/office/officeart/2005/8/layout/radial1"/>
    <dgm:cxn modelId="{E562E0B3-E6C9-4F71-917A-21BAB3960EE0}" type="presParOf" srcId="{B6B68E5C-FC06-4CEC-8059-047B18385682}" destId="{12454BAD-4826-4945-B704-28E0AE00A271}" srcOrd="1" destOrd="0" presId="urn:microsoft.com/office/officeart/2005/8/layout/radial1"/>
    <dgm:cxn modelId="{CC476105-0373-4059-9511-19FB03B832D8}" type="presParOf" srcId="{12454BAD-4826-4945-B704-28E0AE00A271}" destId="{E2C42128-FAB8-4130-868B-051D477E4D23}" srcOrd="0" destOrd="0" presId="urn:microsoft.com/office/officeart/2005/8/layout/radial1"/>
    <dgm:cxn modelId="{AF24F58F-D462-4DF3-B876-6D7541D177A8}" type="presParOf" srcId="{B6B68E5C-FC06-4CEC-8059-047B18385682}" destId="{CEBF35F6-FF20-4DE8-B6B5-4A65A8D1DFBE}" srcOrd="2" destOrd="0" presId="urn:microsoft.com/office/officeart/2005/8/layout/radial1"/>
    <dgm:cxn modelId="{B6F1A604-04BB-4FEE-A4A8-B947E1F7A3AA}" type="presParOf" srcId="{B6B68E5C-FC06-4CEC-8059-047B18385682}" destId="{4CA04746-D789-490C-AA01-82A87125158F}" srcOrd="3" destOrd="0" presId="urn:microsoft.com/office/officeart/2005/8/layout/radial1"/>
    <dgm:cxn modelId="{441897F4-9676-4D18-B203-683F2A106B06}" type="presParOf" srcId="{4CA04746-D789-490C-AA01-82A87125158F}" destId="{475ED32D-7FAF-4C8F-993D-2EDF4CBDA4DC}" srcOrd="0" destOrd="0" presId="urn:microsoft.com/office/officeart/2005/8/layout/radial1"/>
    <dgm:cxn modelId="{8A3471F6-A141-4DD3-9A62-944E39BEFB25}" type="presParOf" srcId="{B6B68E5C-FC06-4CEC-8059-047B18385682}" destId="{9E5A5BCC-D0E3-4BB5-89C4-53DBB7C78ACE}" srcOrd="4" destOrd="0" presId="urn:microsoft.com/office/officeart/2005/8/layout/radial1"/>
    <dgm:cxn modelId="{33C61C43-B301-44F4-A363-450635E95B75}" type="presParOf" srcId="{B6B68E5C-FC06-4CEC-8059-047B18385682}" destId="{3ED7B95E-30E5-4B23-9B94-86B71AC3D649}" srcOrd="5" destOrd="0" presId="urn:microsoft.com/office/officeart/2005/8/layout/radial1"/>
    <dgm:cxn modelId="{773148DE-0E26-4FA9-8879-4A5888AD4EFC}" type="presParOf" srcId="{3ED7B95E-30E5-4B23-9B94-86B71AC3D649}" destId="{3D8E7947-2068-4A3C-B6E0-8253456E2DB5}" srcOrd="0" destOrd="0" presId="urn:microsoft.com/office/officeart/2005/8/layout/radial1"/>
    <dgm:cxn modelId="{C9152A06-BE20-4E39-8895-13A7C769B4C2}" type="presParOf" srcId="{B6B68E5C-FC06-4CEC-8059-047B18385682}" destId="{932053E9-B615-419C-86F7-AA2DC11EFE45}" srcOrd="6" destOrd="0" presId="urn:microsoft.com/office/officeart/2005/8/layout/radial1"/>
    <dgm:cxn modelId="{1E12B4BA-643E-48F3-A3E9-F531A538054E}" type="presParOf" srcId="{B6B68E5C-FC06-4CEC-8059-047B18385682}" destId="{7AE14D44-B994-49E6-8013-35B2F6C080CC}" srcOrd="7" destOrd="0" presId="urn:microsoft.com/office/officeart/2005/8/layout/radial1"/>
    <dgm:cxn modelId="{2848265E-BC8A-47D9-8A7F-E6EC7DFF1F85}" type="presParOf" srcId="{7AE14D44-B994-49E6-8013-35B2F6C080CC}" destId="{F680EAF8-0366-4044-8470-1AABEFA97631}" srcOrd="0" destOrd="0" presId="urn:microsoft.com/office/officeart/2005/8/layout/radial1"/>
    <dgm:cxn modelId="{3E13D891-D4AE-4332-9A89-46C8F542E30A}" type="presParOf" srcId="{B6B68E5C-FC06-4CEC-8059-047B18385682}" destId="{0CA29A88-4297-434B-A794-D37C2AF530BA}" srcOrd="8" destOrd="0" presId="urn:microsoft.com/office/officeart/2005/8/layout/radial1"/>
    <dgm:cxn modelId="{126D8F5B-43C0-47D5-893A-7087C5100365}" type="presParOf" srcId="{B6B68E5C-FC06-4CEC-8059-047B18385682}" destId="{7066A638-C366-4177-B3B7-7CBE7F3A5376}" srcOrd="9" destOrd="0" presId="urn:microsoft.com/office/officeart/2005/8/layout/radial1"/>
    <dgm:cxn modelId="{D8586EC6-36F5-4831-8AA6-915CB6ECC15E}" type="presParOf" srcId="{7066A638-C366-4177-B3B7-7CBE7F3A5376}" destId="{589D787D-9828-4D7F-99CB-B6A3FEEBF5BC}" srcOrd="0" destOrd="0" presId="urn:microsoft.com/office/officeart/2005/8/layout/radial1"/>
    <dgm:cxn modelId="{CBE4B730-A591-4C54-83EB-74CD645DE812}" type="presParOf" srcId="{B6B68E5C-FC06-4CEC-8059-047B18385682}" destId="{6EFB1006-C7A4-457A-9A9E-60E60D162F81}" srcOrd="10" destOrd="0" presId="urn:microsoft.com/office/officeart/2005/8/layout/radial1"/>
    <dgm:cxn modelId="{751A9273-D347-43E3-9A5F-29D2D938CD3E}" type="presParOf" srcId="{B6B68E5C-FC06-4CEC-8059-047B18385682}" destId="{0DCDAF27-F8E8-4B60-B0F2-130BC0E290A9}" srcOrd="11" destOrd="0" presId="urn:microsoft.com/office/officeart/2005/8/layout/radial1"/>
    <dgm:cxn modelId="{F28081DB-899E-497C-9117-477D12851300}" type="presParOf" srcId="{0DCDAF27-F8E8-4B60-B0F2-130BC0E290A9}" destId="{1B90DD52-FBFB-4759-BF1D-D1C0AF19F35F}" srcOrd="0" destOrd="0" presId="urn:microsoft.com/office/officeart/2005/8/layout/radial1"/>
    <dgm:cxn modelId="{33D9150F-3F6D-4C06-8473-004903D97B90}" type="presParOf" srcId="{B6B68E5C-FC06-4CEC-8059-047B18385682}" destId="{84A92BD6-FA5C-4FC2-850C-51FA8815666A}" srcOrd="12" destOrd="0" presId="urn:microsoft.com/office/officeart/2005/8/layout/radial1"/>
    <dgm:cxn modelId="{936655DA-0563-424E-A5F3-D4BCAFFB0537}" type="presParOf" srcId="{B6B68E5C-FC06-4CEC-8059-047B18385682}" destId="{9515B588-9BCC-4DEF-92A0-3C7E26A5BA2C}" srcOrd="13" destOrd="0" presId="urn:microsoft.com/office/officeart/2005/8/layout/radial1"/>
    <dgm:cxn modelId="{4E60D58A-D12D-43D5-8506-B02642730A10}" type="presParOf" srcId="{9515B588-9BCC-4DEF-92A0-3C7E26A5BA2C}" destId="{BE7BFD9D-5E0F-4418-9B1F-C8E1BE4EDCFF}" srcOrd="0" destOrd="0" presId="urn:microsoft.com/office/officeart/2005/8/layout/radial1"/>
    <dgm:cxn modelId="{F3CA3773-3D29-4A63-A7F3-558CDD86E4DA}" type="presParOf" srcId="{B6B68E5C-FC06-4CEC-8059-047B18385682}" destId="{9B7DC41E-C0E4-4B96-8FFA-DEB74E2A6120}" srcOrd="14" destOrd="0" presId="urn:microsoft.com/office/officeart/2005/8/layout/radial1"/>
    <dgm:cxn modelId="{C239B01B-2F8A-44A9-8AF8-B340EA1671C4}" type="presParOf" srcId="{B6B68E5C-FC06-4CEC-8059-047B18385682}" destId="{2BDCDA6A-1A8A-483A-B6B0-44E717F064AD}" srcOrd="15" destOrd="0" presId="urn:microsoft.com/office/officeart/2005/8/layout/radial1"/>
    <dgm:cxn modelId="{4B5294CD-751F-4B68-8996-62714B585A71}" type="presParOf" srcId="{2BDCDA6A-1A8A-483A-B6B0-44E717F064AD}" destId="{470095DC-ECDC-4E95-84F4-1C07A42C4198}" srcOrd="0" destOrd="0" presId="urn:microsoft.com/office/officeart/2005/8/layout/radial1"/>
    <dgm:cxn modelId="{8D2F1865-B1E4-427C-BF2F-A48DEE98D91F}" type="presParOf" srcId="{B6B68E5C-FC06-4CEC-8059-047B18385682}" destId="{7E1BE2C9-EC9D-4D8C-BF42-A2BBE6533EBC}" srcOrd="16" destOrd="0" presId="urn:microsoft.com/office/officeart/2005/8/layout/radial1"/>
    <dgm:cxn modelId="{2BA60ABC-1FE5-4D4B-8E2F-6089058AFD67}" type="presParOf" srcId="{B6B68E5C-FC06-4CEC-8059-047B18385682}" destId="{6D3C245D-58ED-44E5-876B-8E2A3BC6773B}" srcOrd="17" destOrd="0" presId="urn:microsoft.com/office/officeart/2005/8/layout/radial1"/>
    <dgm:cxn modelId="{6251D032-7950-43E3-97A9-7ACDEC0BD54C}" type="presParOf" srcId="{6D3C245D-58ED-44E5-876B-8E2A3BC6773B}" destId="{55EBCCCA-6B3A-4BDE-A251-4490264CB33D}" srcOrd="0" destOrd="0" presId="urn:microsoft.com/office/officeart/2005/8/layout/radial1"/>
    <dgm:cxn modelId="{E1579FB8-C4D2-40F2-B38A-78E9D964AD1A}" type="presParOf" srcId="{B6B68E5C-FC06-4CEC-8059-047B18385682}" destId="{3DD89E3F-0411-402E-8AD5-72B9C55BBEA2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173-2F16-4CA4-8D61-68D2B9C26C6E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0CEE2-65BF-49D6-AF80-807CE3DF6B3A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281-483-7999</a:t>
          </a:r>
          <a:endParaRPr lang="en-US" sz="3200" kern="1200" dirty="0"/>
        </a:p>
      </dsp:txBody>
      <dsp:txXfrm>
        <a:off x="0" y="665"/>
        <a:ext cx="6666833" cy="1090517"/>
      </dsp:txXfrm>
    </dsp:sp>
    <dsp:sp modelId="{9741D2A8-8E27-4448-A7C2-34B93B77A9A6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2564B-0888-4739-B872-C415DC2B833F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7:30-4:30 Mon-Fri </a:t>
          </a:r>
          <a:r>
            <a:rPr lang="en-US" sz="3200" i="1" kern="1200" dirty="0"/>
            <a:t>(except quiet Friday)</a:t>
          </a:r>
          <a:endParaRPr lang="en-US" sz="3200" kern="1200" dirty="0"/>
        </a:p>
      </dsp:txBody>
      <dsp:txXfrm>
        <a:off x="0" y="1091183"/>
        <a:ext cx="6666833" cy="1090517"/>
      </dsp:txXfrm>
    </dsp:sp>
    <dsp:sp modelId="{7E20B7FD-2EFE-4EEC-9411-9CD7F992B661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CEDD0-A8E8-4195-8CCF-1CF2C2B8C3BD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On-call 24/7/365</a:t>
          </a:r>
        </a:p>
      </dsp:txBody>
      <dsp:txXfrm>
        <a:off x="0" y="2181701"/>
        <a:ext cx="6666833" cy="1090517"/>
      </dsp:txXfrm>
    </dsp:sp>
    <dsp:sp modelId="{DFEC352F-C586-4C00-BE91-2628A2F35550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618FB-3EEB-4C42-9E44-B51E651AFF52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Ambulance on-site</a:t>
          </a:r>
        </a:p>
      </dsp:txBody>
      <dsp:txXfrm>
        <a:off x="0" y="3272218"/>
        <a:ext cx="6666833" cy="1090517"/>
      </dsp:txXfrm>
    </dsp:sp>
    <dsp:sp modelId="{346AF276-E85B-4654-9F08-A60EE8290707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F335A-D85D-426B-A49D-E833590597BD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CB Liaison</a:t>
          </a:r>
        </a:p>
      </dsp:txBody>
      <dsp:txXfrm>
        <a:off x="0" y="4362736"/>
        <a:ext cx="6666833" cy="1090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8C306-B5D1-4321-8CDE-FB4801024998}">
      <dsp:nvSpPr>
        <dsp:cNvPr id="0" name=""/>
        <dsp:cNvSpPr/>
      </dsp:nvSpPr>
      <dsp:spPr>
        <a:xfrm>
          <a:off x="4525298" y="2099172"/>
          <a:ext cx="2285995" cy="228599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NASA-JSC Clinical Services</a:t>
          </a:r>
        </a:p>
      </dsp:txBody>
      <dsp:txXfrm>
        <a:off x="4860074" y="2433948"/>
        <a:ext cx="1616443" cy="1616443"/>
      </dsp:txXfrm>
    </dsp:sp>
    <dsp:sp modelId="{12454BAD-4826-4945-B704-28E0AE00A271}">
      <dsp:nvSpPr>
        <dsp:cNvPr id="0" name=""/>
        <dsp:cNvSpPr/>
      </dsp:nvSpPr>
      <dsp:spPr>
        <a:xfrm rot="16200000">
          <a:off x="5454026" y="1874023"/>
          <a:ext cx="428540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428540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454026" y="1670632"/>
        <a:ext cx="428540" cy="428540"/>
      </dsp:txXfrm>
    </dsp:sp>
    <dsp:sp modelId="{CEBF35F6-FF20-4DE8-B6B5-4A65A8D1DFBE}">
      <dsp:nvSpPr>
        <dsp:cNvPr id="0" name=""/>
        <dsp:cNvSpPr/>
      </dsp:nvSpPr>
      <dsp:spPr>
        <a:xfrm>
          <a:off x="4438428" y="-75353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Flight Medicine</a:t>
          </a:r>
        </a:p>
      </dsp:txBody>
      <dsp:txXfrm>
        <a:off x="4798648" y="180341"/>
        <a:ext cx="1739296" cy="1234598"/>
      </dsp:txXfrm>
    </dsp:sp>
    <dsp:sp modelId="{4CA04746-D789-490C-AA01-82A87125158F}">
      <dsp:nvSpPr>
        <dsp:cNvPr id="0" name=""/>
        <dsp:cNvSpPr/>
      </dsp:nvSpPr>
      <dsp:spPr>
        <a:xfrm rot="19111887">
          <a:off x="6373799" y="2075585"/>
          <a:ext cx="1204462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204462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73799" y="1484233"/>
        <a:ext cx="1204462" cy="1204462"/>
      </dsp:txXfrm>
    </dsp:sp>
    <dsp:sp modelId="{9E5A5BCC-D0E3-4BB5-89C4-53DBB7C78ACE}">
      <dsp:nvSpPr>
        <dsp:cNvPr id="0" name=""/>
        <dsp:cNvSpPr/>
      </dsp:nvSpPr>
      <dsp:spPr>
        <a:xfrm>
          <a:off x="6967588" y="134039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Neutral Buoyancy Lab</a:t>
          </a:r>
        </a:p>
      </dsp:txBody>
      <dsp:txXfrm>
        <a:off x="7327808" y="389733"/>
        <a:ext cx="1739296" cy="1234598"/>
      </dsp:txXfrm>
    </dsp:sp>
    <dsp:sp modelId="{3ED7B95E-30E5-4B23-9B94-86B71AC3D649}">
      <dsp:nvSpPr>
        <dsp:cNvPr id="0" name=""/>
        <dsp:cNvSpPr/>
      </dsp:nvSpPr>
      <dsp:spPr>
        <a:xfrm rot="21040565">
          <a:off x="6787636" y="2941172"/>
          <a:ext cx="1295377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295377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787636" y="2304362"/>
        <a:ext cx="1295377" cy="1295377"/>
      </dsp:txXfrm>
    </dsp:sp>
    <dsp:sp modelId="{932053E9-B615-419C-86F7-AA2DC11EFE45}">
      <dsp:nvSpPr>
        <dsp:cNvPr id="0" name=""/>
        <dsp:cNvSpPr/>
      </dsp:nvSpPr>
      <dsp:spPr>
        <a:xfrm>
          <a:off x="8042820" y="1777389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Astronaut Gym</a:t>
          </a:r>
        </a:p>
      </dsp:txBody>
      <dsp:txXfrm>
        <a:off x="8403040" y="2033083"/>
        <a:ext cx="1739296" cy="1234598"/>
      </dsp:txXfrm>
    </dsp:sp>
    <dsp:sp modelId="{7AE14D44-B994-49E6-8013-35B2F6C080CC}">
      <dsp:nvSpPr>
        <dsp:cNvPr id="0" name=""/>
        <dsp:cNvSpPr/>
      </dsp:nvSpPr>
      <dsp:spPr>
        <a:xfrm rot="1229794">
          <a:off x="6699605" y="3849044"/>
          <a:ext cx="1242493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242493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99605" y="3238676"/>
        <a:ext cx="1242493" cy="1242493"/>
      </dsp:txXfrm>
    </dsp:sp>
    <dsp:sp modelId="{0CA29A88-4297-434B-A794-D37C2AF530BA}">
      <dsp:nvSpPr>
        <dsp:cNvPr id="0" name=""/>
        <dsp:cNvSpPr/>
      </dsp:nvSpPr>
      <dsp:spPr>
        <a:xfrm>
          <a:off x="7761092" y="3611243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Pharmacy</a:t>
          </a:r>
        </a:p>
      </dsp:txBody>
      <dsp:txXfrm>
        <a:off x="8121312" y="3866937"/>
        <a:ext cx="1739296" cy="1234598"/>
      </dsp:txXfrm>
    </dsp:sp>
    <dsp:sp modelId="{7066A638-C366-4177-B3B7-7CBE7F3A5376}">
      <dsp:nvSpPr>
        <dsp:cNvPr id="0" name=""/>
        <dsp:cNvSpPr/>
      </dsp:nvSpPr>
      <dsp:spPr>
        <a:xfrm rot="3656637">
          <a:off x="6053835" y="4518641"/>
          <a:ext cx="659395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659395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053835" y="4199822"/>
        <a:ext cx="659395" cy="659395"/>
      </dsp:txXfrm>
    </dsp:sp>
    <dsp:sp modelId="{6EFB1006-C7A4-457A-9A9E-60E60D162F81}">
      <dsp:nvSpPr>
        <dsp:cNvPr id="0" name=""/>
        <dsp:cNvSpPr/>
      </dsp:nvSpPr>
      <dsp:spPr>
        <a:xfrm>
          <a:off x="5764992" y="4756851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Moscow &amp; Star City, Russia</a:t>
          </a:r>
        </a:p>
      </dsp:txBody>
      <dsp:txXfrm>
        <a:off x="6125212" y="5012545"/>
        <a:ext cx="1739296" cy="1234598"/>
      </dsp:txXfrm>
    </dsp:sp>
    <dsp:sp modelId="{0DCDAF27-F8E8-4B60-B0F2-130BC0E290A9}">
      <dsp:nvSpPr>
        <dsp:cNvPr id="0" name=""/>
        <dsp:cNvSpPr/>
      </dsp:nvSpPr>
      <dsp:spPr>
        <a:xfrm rot="7024063">
          <a:off x="4683926" y="4533215"/>
          <a:ext cx="638134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638134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683926" y="4225027"/>
        <a:ext cx="638134" cy="638134"/>
      </dsp:txXfrm>
    </dsp:sp>
    <dsp:sp modelId="{84A92BD6-FA5C-4FC2-850C-51FA8815666A}">
      <dsp:nvSpPr>
        <dsp:cNvPr id="0" name=""/>
        <dsp:cNvSpPr/>
      </dsp:nvSpPr>
      <dsp:spPr>
        <a:xfrm>
          <a:off x="3208560" y="4775892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Clinical Laboratory</a:t>
          </a:r>
        </a:p>
      </dsp:txBody>
      <dsp:txXfrm>
        <a:off x="3568780" y="5031586"/>
        <a:ext cx="1739296" cy="1234598"/>
      </dsp:txXfrm>
    </dsp:sp>
    <dsp:sp modelId="{9515B588-9BCC-4DEF-92A0-3C7E26A5BA2C}">
      <dsp:nvSpPr>
        <dsp:cNvPr id="0" name=""/>
        <dsp:cNvSpPr/>
      </dsp:nvSpPr>
      <dsp:spPr>
        <a:xfrm rot="9504505">
          <a:off x="3501347" y="3862445"/>
          <a:ext cx="1144302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144302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501347" y="3301173"/>
        <a:ext cx="1144302" cy="1144302"/>
      </dsp:txXfrm>
    </dsp:sp>
    <dsp:sp modelId="{9B7DC41E-C0E4-4B96-8FFA-DEB74E2A6120}">
      <dsp:nvSpPr>
        <dsp:cNvPr id="0" name=""/>
        <dsp:cNvSpPr/>
      </dsp:nvSpPr>
      <dsp:spPr>
        <a:xfrm>
          <a:off x="1237435" y="3635995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Occupational Medicine</a:t>
          </a:r>
        </a:p>
      </dsp:txBody>
      <dsp:txXfrm>
        <a:off x="1597655" y="3891689"/>
        <a:ext cx="1739296" cy="1234598"/>
      </dsp:txXfrm>
    </dsp:sp>
    <dsp:sp modelId="{2BDCDA6A-1A8A-483A-B6B0-44E717F064AD}">
      <dsp:nvSpPr>
        <dsp:cNvPr id="0" name=""/>
        <dsp:cNvSpPr/>
      </dsp:nvSpPr>
      <dsp:spPr>
        <a:xfrm rot="11293509">
          <a:off x="3313165" y="2979771"/>
          <a:ext cx="1230218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230218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313165" y="2375540"/>
        <a:ext cx="1230218" cy="1230218"/>
      </dsp:txXfrm>
    </dsp:sp>
    <dsp:sp modelId="{7E1BE2C9-EC9D-4D8C-BF42-A2BBE6533EBC}">
      <dsp:nvSpPr>
        <dsp:cNvPr id="0" name=""/>
        <dsp:cNvSpPr/>
      </dsp:nvSpPr>
      <dsp:spPr>
        <a:xfrm>
          <a:off x="884490" y="1855454"/>
          <a:ext cx="2459736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Subject Screening</a:t>
          </a:r>
        </a:p>
      </dsp:txBody>
      <dsp:txXfrm>
        <a:off x="1244710" y="2111148"/>
        <a:ext cx="1739296" cy="1234598"/>
      </dsp:txXfrm>
    </dsp:sp>
    <dsp:sp modelId="{6D3C245D-58ED-44E5-876B-8E2A3BC6773B}">
      <dsp:nvSpPr>
        <dsp:cNvPr id="0" name=""/>
        <dsp:cNvSpPr/>
      </dsp:nvSpPr>
      <dsp:spPr>
        <a:xfrm rot="13253777">
          <a:off x="3785183" y="2102996"/>
          <a:ext cx="1160803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1160803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785183" y="1533472"/>
        <a:ext cx="1160803" cy="1160803"/>
      </dsp:txXfrm>
    </dsp:sp>
    <dsp:sp modelId="{3DD89E3F-0411-402E-8AD5-72B9C55BBEA2}">
      <dsp:nvSpPr>
        <dsp:cNvPr id="0" name=""/>
        <dsp:cNvSpPr/>
      </dsp:nvSpPr>
      <dsp:spPr>
        <a:xfrm>
          <a:off x="1915608" y="185374"/>
          <a:ext cx="2462614" cy="174598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White Sands Test Facility</a:t>
          </a:r>
        </a:p>
      </dsp:txBody>
      <dsp:txXfrm>
        <a:off x="2276249" y="441068"/>
        <a:ext cx="1741332" cy="1234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6C076-7326-4CB8-A33A-05888C0DB2F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25983-5810-4625-B730-B1F3502B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17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5983-5810-4625-B730-B1F3502BD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5983-5810-4625-B730-B1F3502BD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2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25983-5810-4625-B730-B1F3502BD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25983-5810-4625-B730-B1F3502BD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25983-5810-4625-B730-B1F3502BDB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8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42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67F2-9FA6-4E60-80F8-25946C243F8F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E691-C968-4B03-AF6D-ACADD1767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6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2643-6A30-4E19-94F2-5296263CC51D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A502-1E3F-4DAB-8B6A-34067A88C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81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BDD2-C591-4D08-8E81-EFE6C73A48C8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4D13-AF4A-459B-B3B7-AAA10EBA6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7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298C-A5BF-4FD2-903E-EE7C2F3299BF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3742-6611-419C-9B2A-45726AC93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8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A0B9-1378-4379-9228-ACA072D4179D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B321-166C-464C-A6CD-B1BBE8283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78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A27E-B046-4BE5-B663-209B22E2F236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9BBE-3B66-4B66-A025-0B115ECBD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5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AA1F-3706-462F-B2CC-667D75BE7E37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85FB-0CBA-47F5-AFEF-1CD880241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6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2F04-2A16-409B-B45D-6E591D22FD79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5B0B-DAC7-4D89-B399-186CCD339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3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B419-DDE6-442A-96B3-7205F375E1E5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2CE8-4ADC-4D40-8D25-B244D4F3A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80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12D9-A2C9-4A74-9932-AC33546376BC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3686-8BA3-491E-834B-B977DFBB5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9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6840-0ED5-4FE8-9C2E-27F707765EE1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7CFE-8329-4413-830E-AC5E2E97F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2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A677E0-06C5-42F0-9A76-4A436A71C457}" type="datetimeFigureOut">
              <a:rPr lang="en-US" altLang="en-US"/>
              <a:pPr>
                <a:defRPr/>
              </a:pPr>
              <a:t>1/24/2022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2E556D-2EC0-4483-A787-9F65F03A0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219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82638" y="1012536"/>
            <a:ext cx="5539185" cy="316322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800" dirty="0">
                <a:ea typeface="ＭＳ Ｐゴシック" panose="020B0600070205080204" pitchFamily="34" charset="-128"/>
              </a:rPr>
              <a:t>Astronaut Healthcare</a:t>
            </a:r>
            <a:br>
              <a:rPr lang="en-US" altLang="en-US" sz="4800" dirty="0">
                <a:ea typeface="ＭＳ Ｐゴシック" panose="020B0600070205080204" pitchFamily="34" charset="-128"/>
              </a:rPr>
            </a:br>
            <a:r>
              <a:rPr lang="en-US" altLang="en-US" sz="4800" dirty="0">
                <a:ea typeface="ＭＳ Ｐゴシック" panose="020B0600070205080204" pitchFamily="34" charset="-128"/>
              </a:rPr>
              <a:t>at the JSC Clinic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82637" y="4027990"/>
            <a:ext cx="5835021" cy="2144210"/>
          </a:xfrm>
        </p:spPr>
        <p:txBody>
          <a:bodyPr anchor="b"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Ronak V. Shah, DO, MBA, MPH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Medical Director of Clinical Services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NASA Johnson Space Center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400" dirty="0">
              <a:latin typeface="+mj-lt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400" dirty="0">
              <a:latin typeface="+mj-lt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January 2022</a:t>
            </a:r>
          </a:p>
        </p:txBody>
      </p:sp>
      <p:sp>
        <p:nvSpPr>
          <p:cNvPr id="3079" name="Rectangle 7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0" name="Rectangle 7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Rectangle 7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3" descr="Spacesuits-10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r="1" b="29297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otis.grc.nasa.gov/images/nasa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47" y="213360"/>
            <a:ext cx="135737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2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Annual exam on your birth month (Part 1 &amp; 2)</a:t>
            </a:r>
          </a:p>
          <a:p>
            <a:r>
              <a:rPr lang="en-US" sz="2800" dirty="0"/>
              <a:t>Presentation to the Aerospace Medicine Board (AMB)</a:t>
            </a:r>
          </a:p>
          <a:p>
            <a:r>
              <a:rPr lang="en-US" sz="2800" dirty="0"/>
              <a:t>Presentation to the Multilateral Space Medicine Board (MSMB)</a:t>
            </a:r>
          </a:p>
          <a:p>
            <a:r>
              <a:rPr lang="en-US" sz="2800" dirty="0"/>
              <a:t>Once flight assigned…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611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21754-19FB-49B5-A57B-76FC1ED2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Spouse and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1CDE-60FD-475C-8365-636C09D19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Annual physical</a:t>
            </a:r>
          </a:p>
          <a:p>
            <a:r>
              <a:rPr lang="en-US" sz="2800" dirty="0"/>
              <a:t>Physicals are provided for dependent spouses and children up to the age of 23.</a:t>
            </a:r>
          </a:p>
          <a:p>
            <a:r>
              <a:rPr lang="en-US" sz="2800" dirty="0"/>
              <a:t>FMC does not provide specialty pediatric care (e.g. well child exams)</a:t>
            </a:r>
          </a:p>
          <a:p>
            <a:r>
              <a:rPr lang="en-US" sz="2800" dirty="0"/>
              <a:t>Routine medical care and immunizations</a:t>
            </a:r>
          </a:p>
          <a:p>
            <a:r>
              <a:rPr lang="en-US" sz="2800" dirty="0"/>
              <a:t>Behavioral health services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378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5209" y="1310640"/>
            <a:ext cx="6424863" cy="4861423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4800" dirty="0">
                <a:ea typeface="ＭＳ Ｐゴシック" panose="020B0600070205080204" pitchFamily="34" charset="-128"/>
              </a:rPr>
              <a:t>Thank You</a:t>
            </a:r>
            <a:br>
              <a:rPr lang="en-US" altLang="en-US" sz="4800" dirty="0">
                <a:ea typeface="ＭＳ Ｐゴシック" panose="020B0600070205080204" pitchFamily="34" charset="-128"/>
              </a:rPr>
            </a:br>
            <a:r>
              <a:rPr lang="en-US" altLang="en-US" sz="4800" dirty="0">
                <a:ea typeface="ＭＳ Ｐゴシック" panose="020B0600070205080204" pitchFamily="34" charset="-128"/>
              </a:rPr>
              <a:t>and</a:t>
            </a:r>
            <a:br>
              <a:rPr lang="en-US" altLang="en-US" sz="4800" dirty="0">
                <a:ea typeface="ＭＳ Ｐゴシック" panose="020B0600070205080204" pitchFamily="34" charset="-128"/>
              </a:rPr>
            </a:br>
            <a:r>
              <a:rPr lang="en-US" altLang="en-US" sz="4800" dirty="0">
                <a:ea typeface="ＭＳ Ｐゴシック" panose="020B0600070205080204" pitchFamily="34" charset="-128"/>
              </a:rPr>
              <a:t>Congratulations!</a:t>
            </a:r>
            <a:br>
              <a:rPr lang="en-US" altLang="en-US" sz="4800" dirty="0">
                <a:ea typeface="ＭＳ Ｐゴシック" panose="020B0600070205080204" pitchFamily="34" charset="-128"/>
              </a:rPr>
            </a:br>
            <a:br>
              <a:rPr lang="en-US" altLang="en-US" sz="4800" dirty="0">
                <a:ea typeface="ＭＳ Ｐゴシック" panose="020B0600070205080204" pitchFamily="34" charset="-128"/>
              </a:rPr>
            </a:br>
            <a:br>
              <a:rPr lang="en-US" altLang="en-US" sz="4800" dirty="0">
                <a:ea typeface="ＭＳ Ｐゴシック" panose="020B0600070205080204" pitchFamily="34" charset="-128"/>
              </a:rPr>
            </a:br>
            <a:br>
              <a:rPr lang="en-US" altLang="en-US" sz="4800" dirty="0">
                <a:ea typeface="ＭＳ Ｐゴシック" panose="020B0600070205080204" pitchFamily="34" charset="-128"/>
              </a:rPr>
            </a:br>
            <a:r>
              <a:rPr lang="en-US" altLang="en-US" sz="3100" i="1" dirty="0">
                <a:ea typeface="ＭＳ Ｐゴシック" panose="020B0600070205080204" pitchFamily="34" charset="-128"/>
              </a:rPr>
              <a:t>we look forward to taking care of you…</a:t>
            </a:r>
            <a:endParaRPr lang="en-US" altLang="en-US" sz="4800" i="1" dirty="0">
              <a:ea typeface="ＭＳ Ｐゴシック" panose="020B0600070205080204" pitchFamily="34" charset="-128"/>
            </a:endParaRPr>
          </a:p>
        </p:txBody>
      </p:sp>
      <p:sp>
        <p:nvSpPr>
          <p:cNvPr id="3079" name="Rectangle 7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0" name="Rectangle 7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Rectangle 7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otis.grc.nasa.gov/images/nasa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47" y="213360"/>
            <a:ext cx="135737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8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9EE2-94F8-4F79-B143-66AF811C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A52F66-E67E-45E4-8D58-75BBD9212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4615533"/>
            <a:ext cx="4992303" cy="2379747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Dr. Robert Mulcahy</a:t>
            </a:r>
          </a:p>
          <a:p>
            <a:pPr marL="0" indent="0">
              <a:buNone/>
            </a:pPr>
            <a:r>
              <a:rPr lang="en-US" sz="2600" dirty="0"/>
              <a:t>Lead, Flight Medicine Clinic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BB5731-BB63-44C8-BA0A-3760EE4F6E54}"/>
              </a:ext>
            </a:extLst>
          </p:cNvPr>
          <p:cNvSpPr txBox="1">
            <a:spLocks/>
          </p:cNvSpPr>
          <p:nvPr/>
        </p:nvSpPr>
        <p:spPr bwMode="auto">
          <a:xfrm>
            <a:off x="6096000" y="4615533"/>
            <a:ext cx="5762324" cy="237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/>
              <a:t>Dr. David Reyes</a:t>
            </a:r>
          </a:p>
          <a:p>
            <a:pPr marL="0" indent="0">
              <a:buNone/>
            </a:pPr>
            <a:r>
              <a:rPr lang="en-US" sz="2600"/>
              <a:t>COVID Response Coordinator for SD</a:t>
            </a:r>
            <a:endParaRPr lang="en-US" sz="2600" dirty="0"/>
          </a:p>
        </p:txBody>
      </p:sp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86590DF-B71D-4AC0-8291-5CC968B4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11670" b="26536"/>
          <a:stretch/>
        </p:blipFill>
        <p:spPr>
          <a:xfrm>
            <a:off x="6097604" y="1381101"/>
            <a:ext cx="2879558" cy="3234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BB26ED-4B24-4A83-A597-0506C070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" y="1296824"/>
            <a:ext cx="2654967" cy="33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9EE2-94F8-4F79-B143-66AF811C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D6FE7-1A2C-4FBB-894B-629078B39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2499360" cy="31261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A52F66-E67E-45E4-8D58-75BBD9212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4615533"/>
            <a:ext cx="4992303" cy="2379747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Ronak Shah</a:t>
            </a:r>
          </a:p>
          <a:p>
            <a:pPr marL="0" indent="0">
              <a:buNone/>
            </a:pPr>
            <a:r>
              <a:rPr lang="en-US" sz="2600" dirty="0"/>
              <a:t>Medical Director of Clinical Services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BB5731-BB63-44C8-BA0A-3760EE4F6E54}"/>
              </a:ext>
            </a:extLst>
          </p:cNvPr>
          <p:cNvSpPr txBox="1">
            <a:spLocks/>
          </p:cNvSpPr>
          <p:nvPr/>
        </p:nvSpPr>
        <p:spPr bwMode="auto">
          <a:xfrm>
            <a:off x="6096000" y="4615533"/>
            <a:ext cx="5762324" cy="237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LaRona Smith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Chief Nurse &amp; Clinic Operations Manager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1A329F-B525-4A67-B67B-1D20F79651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5"/>
          <a:stretch/>
        </p:blipFill>
        <p:spPr>
          <a:xfrm>
            <a:off x="6096000" y="1417638"/>
            <a:ext cx="2987042" cy="32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General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6B78E1-7F2B-41D5-9839-E760949DA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97139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5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0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06715"/>
              </p:ext>
            </p:extLst>
          </p:nvPr>
        </p:nvGraphicFramePr>
        <p:xfrm>
          <a:off x="427703" y="186813"/>
          <a:ext cx="11336593" cy="648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699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6563"/>
            <a:ext cx="109728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Primary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Specialty care as required for flight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Immunizations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Pharmacy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Radiology </a:t>
            </a:r>
            <a:r>
              <a:rPr lang="en-US" sz="1800" dirty="0">
                <a:solidFill>
                  <a:prstClr val="white"/>
                </a:solidFill>
              </a:rPr>
              <a:t>(ultrasound, X-ray, DEXA)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Optometry </a:t>
            </a:r>
            <a:r>
              <a:rPr lang="en-US" sz="1800" dirty="0"/>
              <a:t>(contact lenses, flight glasses)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Audiology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Lab</a:t>
            </a:r>
          </a:p>
          <a:p>
            <a:endParaRPr lang="en-US" dirty="0"/>
          </a:p>
        </p:txBody>
      </p:sp>
      <p:pic>
        <p:nvPicPr>
          <p:cNvPr id="7" name="Picture 6" descr="A picture containing outdoor, building, snow, apartment building&#10;&#10;Description automatically generated">
            <a:extLst>
              <a:ext uri="{FF2B5EF4-FFF2-40B4-BE49-F238E27FC236}">
                <a16:creationId xmlns:a16="http://schemas.microsoft.com/office/drawing/2014/main" id="{FC34A730-E2C0-4CF0-B3EA-F0CC2E460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93" y="2051855"/>
            <a:ext cx="4867807" cy="36508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185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4432"/>
            <a:ext cx="109728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Dental </a:t>
            </a:r>
            <a:r>
              <a:rPr lang="en-US" sz="1800" dirty="0"/>
              <a:t>(off-site)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Musculoskeletal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Assisted Reproductive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Billing/referral specialist </a:t>
            </a:r>
            <a:r>
              <a:rPr lang="en-US" sz="1800" dirty="0"/>
              <a:t>(role of insurance)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Behavioral health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38" y="2022358"/>
            <a:ext cx="4377307" cy="36701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013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4432"/>
            <a:ext cx="109728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LSAH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Worker’s Compensation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TREAT Act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38" y="2022358"/>
            <a:ext cx="4377307" cy="36701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73159-538F-47BC-94A2-31E26AB15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63" y="4276219"/>
            <a:ext cx="3099868" cy="2448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25404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7347</TotalTime>
  <Words>268</Words>
  <Application>Microsoft Office PowerPoint</Application>
  <PresentationFormat>Widescreen</PresentationFormat>
  <Paragraphs>69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Astronaut Healthcare at the JSC Clinic</vt:lpstr>
      <vt:lpstr>Introduction</vt:lpstr>
      <vt:lpstr>Introduction</vt:lpstr>
      <vt:lpstr>General Information</vt:lpstr>
      <vt:lpstr>PowerPoint Presentation</vt:lpstr>
      <vt:lpstr>PowerPoint Presentation</vt:lpstr>
      <vt:lpstr>Services</vt:lpstr>
      <vt:lpstr>PowerPoint Presentation</vt:lpstr>
      <vt:lpstr>PowerPoint Presentation</vt:lpstr>
      <vt:lpstr>Certification</vt:lpstr>
      <vt:lpstr>Dependent Spouse and Children</vt:lpstr>
      <vt:lpstr>Thank You and Congratulations!    we look forward to taking care of you…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Shah, Ronak V. (JSC-SD311)</dc:creator>
  <cp:lastModifiedBy>Shah, Ronak V. (JSC-SD311)</cp:lastModifiedBy>
  <cp:revision>99</cp:revision>
  <dcterms:created xsi:type="dcterms:W3CDTF">2019-02-26T18:14:33Z</dcterms:created>
  <dcterms:modified xsi:type="dcterms:W3CDTF">2022-01-25T17:58:26Z</dcterms:modified>
</cp:coreProperties>
</file>