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81" r:id="rId3"/>
    <p:sldMasterId id="2147483685" r:id="rId4"/>
    <p:sldMasterId id="2147483698" r:id="rId5"/>
    <p:sldMasterId id="2147483700" r:id="rId6"/>
    <p:sldMasterId id="2147483713" r:id="rId7"/>
  </p:sldMasterIdLst>
  <p:sldIdLst>
    <p:sldId id="256" r:id="rId8"/>
    <p:sldId id="258" r:id="rId9"/>
    <p:sldId id="259" r:id="rId10"/>
    <p:sldId id="260" r:id="rId11"/>
    <p:sldId id="261" r:id="rId12"/>
    <p:sldId id="262" r:id="rId13"/>
    <p:sldId id="263" r:id="rId14"/>
    <p:sldId id="264" r:id="rId15"/>
    <p:sldId id="257" r:id="rId16"/>
    <p:sldId id="265" r:id="rId17"/>
    <p:sldId id="266" r:id="rId18"/>
    <p:sldId id="267" r:id="rId19"/>
    <p:sldId id="272" r:id="rId20"/>
    <p:sldId id="268" r:id="rId21"/>
    <p:sldId id="269" r:id="rId22"/>
    <p:sldId id="273" r:id="rId23"/>
    <p:sldId id="274" r:id="rId24"/>
    <p:sldId id="275" r:id="rId25"/>
    <p:sldId id="276" r:id="rId26"/>
    <p:sldId id="270" r:id="rId27"/>
    <p:sldId id="271" r:id="rId28"/>
  </p:sldIdLst>
  <p:sldSz cx="12192000" cy="6858000"/>
  <p:notesSz cx="6858000" cy="9144000"/>
  <p:defaultTextStyle>
    <a:defPPr>
      <a:defRPr lang="en-US"/>
    </a:defPPr>
    <a:lvl1pPr algn="l" rtl="0" eaLnBrk="0" fontAlgn="base" hangingPunct="0">
      <a:spcBef>
        <a:spcPct val="0"/>
      </a:spcBef>
      <a:spcAft>
        <a:spcPct val="0"/>
      </a:spcAft>
      <a:defRPr sz="900" kern="1200">
        <a:solidFill>
          <a:srgbClr val="666666"/>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CB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40C880-0CD9-4B70-90A3-48BA774E86D6}" v="784" dt="2021-12-21T16:09:16.8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1" autoAdjust="0"/>
    <p:restoredTop sz="94660"/>
  </p:normalViewPr>
  <p:slideViewPr>
    <p:cSldViewPr snapToGrid="0">
      <p:cViewPr>
        <p:scale>
          <a:sx n="125" d="100"/>
          <a:sy n="125" d="100"/>
        </p:scale>
        <p:origin x="1584" y="9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s, Patrick D. (MSFC-ED04)" userId="05caf521-d38f-45a1-bb90-299de940d785" providerId="ADAL" clId="{3940C880-0CD9-4B70-90A3-48BA774E86D6}"/>
    <pc:docChg chg="undo custSel addSld modSld sldOrd modMainMaster">
      <pc:chgData name="Dees, Patrick D. (MSFC-ED04)" userId="05caf521-d38f-45a1-bb90-299de940d785" providerId="ADAL" clId="{3940C880-0CD9-4B70-90A3-48BA774E86D6}" dt="2021-12-21T16:09:20.940" v="4381" actId="14100"/>
      <pc:docMkLst>
        <pc:docMk/>
      </pc:docMkLst>
      <pc:sldChg chg="modSp">
        <pc:chgData name="Dees, Patrick D. (MSFC-ED04)" userId="05caf521-d38f-45a1-bb90-299de940d785" providerId="ADAL" clId="{3940C880-0CD9-4B70-90A3-48BA774E86D6}" dt="2021-12-21T16:01:37.278" v="4322"/>
        <pc:sldMkLst>
          <pc:docMk/>
          <pc:sldMk cId="2767341456" sldId="256"/>
        </pc:sldMkLst>
        <pc:spChg chg="mod">
          <ac:chgData name="Dees, Patrick D. (MSFC-ED04)" userId="05caf521-d38f-45a1-bb90-299de940d785" providerId="ADAL" clId="{3940C880-0CD9-4B70-90A3-48BA774E86D6}" dt="2021-12-21T16:01:37.278" v="4322"/>
          <ac:spMkLst>
            <pc:docMk/>
            <pc:sldMk cId="2767341456" sldId="256"/>
            <ac:spMk id="2" creationId="{B6A2A4F8-2552-4C5E-81D1-BFB45911BC2A}"/>
          </ac:spMkLst>
        </pc:spChg>
        <pc:spChg chg="mod">
          <ac:chgData name="Dees, Patrick D. (MSFC-ED04)" userId="05caf521-d38f-45a1-bb90-299de940d785" providerId="ADAL" clId="{3940C880-0CD9-4B70-90A3-48BA774E86D6}" dt="2021-12-21T16:01:37.278" v="4322"/>
          <ac:spMkLst>
            <pc:docMk/>
            <pc:sldMk cId="2767341456" sldId="256"/>
            <ac:spMk id="3" creationId="{65DE867D-D318-4763-9053-522FB8F6FCFA}"/>
          </ac:spMkLst>
        </pc:spChg>
      </pc:sldChg>
      <pc:sldChg chg="modSp">
        <pc:chgData name="Dees, Patrick D. (MSFC-ED04)" userId="05caf521-d38f-45a1-bb90-299de940d785" providerId="ADAL" clId="{3940C880-0CD9-4B70-90A3-48BA774E86D6}" dt="2021-12-21T16:06:59.358" v="4353"/>
        <pc:sldMkLst>
          <pc:docMk/>
          <pc:sldMk cId="1570662464" sldId="257"/>
        </pc:sldMkLst>
        <pc:spChg chg="mod">
          <ac:chgData name="Dees, Patrick D. (MSFC-ED04)" userId="05caf521-d38f-45a1-bb90-299de940d785" providerId="ADAL" clId="{3940C880-0CD9-4B70-90A3-48BA774E86D6}" dt="2021-12-21T16:06:59.358" v="4353"/>
          <ac:spMkLst>
            <pc:docMk/>
            <pc:sldMk cId="1570662464" sldId="257"/>
            <ac:spMk id="4" creationId="{3D4F25AA-DC80-4177-B6C7-A9F21EA3FDF5}"/>
          </ac:spMkLst>
        </pc:spChg>
        <pc:spChg chg="mod">
          <ac:chgData name="Dees, Patrick D. (MSFC-ED04)" userId="05caf521-d38f-45a1-bb90-299de940d785" providerId="ADAL" clId="{3940C880-0CD9-4B70-90A3-48BA774E86D6}" dt="2021-12-21T16:06:59.358" v="4353"/>
          <ac:spMkLst>
            <pc:docMk/>
            <pc:sldMk cId="1570662464" sldId="257"/>
            <ac:spMk id="5" creationId="{D53AC305-2C80-4E88-9F6C-D0A9DFD91482}"/>
          </ac:spMkLst>
        </pc:spChg>
      </pc:sldChg>
      <pc:sldChg chg="modSp">
        <pc:chgData name="Dees, Patrick D. (MSFC-ED04)" userId="05caf521-d38f-45a1-bb90-299de940d785" providerId="ADAL" clId="{3940C880-0CD9-4B70-90A3-48BA774E86D6}" dt="2021-12-21T16:02:06.542" v="4323"/>
        <pc:sldMkLst>
          <pc:docMk/>
          <pc:sldMk cId="3356482963" sldId="258"/>
        </pc:sldMkLst>
        <pc:spChg chg="mod">
          <ac:chgData name="Dees, Patrick D. (MSFC-ED04)" userId="05caf521-d38f-45a1-bb90-299de940d785" providerId="ADAL" clId="{3940C880-0CD9-4B70-90A3-48BA774E86D6}" dt="2021-12-21T16:02:06.542" v="4323"/>
          <ac:spMkLst>
            <pc:docMk/>
            <pc:sldMk cId="3356482963" sldId="258"/>
            <ac:spMk id="4" creationId="{AD39116D-AA7C-4681-B1EB-000E7575D91F}"/>
          </ac:spMkLst>
        </pc:spChg>
        <pc:spChg chg="mod">
          <ac:chgData name="Dees, Patrick D. (MSFC-ED04)" userId="05caf521-d38f-45a1-bb90-299de940d785" providerId="ADAL" clId="{3940C880-0CD9-4B70-90A3-48BA774E86D6}" dt="2021-12-21T16:02:06.542" v="4323"/>
          <ac:spMkLst>
            <pc:docMk/>
            <pc:sldMk cId="3356482963" sldId="258"/>
            <ac:spMk id="5" creationId="{7AF23C9F-B0B4-457B-8913-BDA423ECBB3A}"/>
          </ac:spMkLst>
        </pc:spChg>
      </pc:sldChg>
      <pc:sldChg chg="addSp delSp modSp mod">
        <pc:chgData name="Dees, Patrick D. (MSFC-ED04)" userId="05caf521-d38f-45a1-bb90-299de940d785" providerId="ADAL" clId="{3940C880-0CD9-4B70-90A3-48BA774E86D6}" dt="2021-12-21T16:04:03.083" v="4337" actId="20577"/>
        <pc:sldMkLst>
          <pc:docMk/>
          <pc:sldMk cId="2453724434" sldId="259"/>
        </pc:sldMkLst>
        <pc:spChg chg="add del mod">
          <ac:chgData name="Dees, Patrick D. (MSFC-ED04)" userId="05caf521-d38f-45a1-bb90-299de940d785" providerId="ADAL" clId="{3940C880-0CD9-4B70-90A3-48BA774E86D6}" dt="2021-12-21T16:03:38.385" v="4332"/>
          <ac:spMkLst>
            <pc:docMk/>
            <pc:sldMk cId="2453724434" sldId="259"/>
            <ac:spMk id="3" creationId="{EFD1AFFB-2A08-4B2C-8F1D-71160CF386B1}"/>
          </ac:spMkLst>
        </pc:spChg>
        <pc:spChg chg="mod">
          <ac:chgData name="Dees, Patrick D. (MSFC-ED04)" userId="05caf521-d38f-45a1-bb90-299de940d785" providerId="ADAL" clId="{3940C880-0CD9-4B70-90A3-48BA774E86D6}" dt="2021-12-21T16:03:16.852" v="4327"/>
          <ac:spMkLst>
            <pc:docMk/>
            <pc:sldMk cId="2453724434" sldId="259"/>
            <ac:spMk id="4" creationId="{02AC2888-5B61-494D-8DAD-D989A46F6221}"/>
          </ac:spMkLst>
        </pc:spChg>
        <pc:spChg chg="mod">
          <ac:chgData name="Dees, Patrick D. (MSFC-ED04)" userId="05caf521-d38f-45a1-bb90-299de940d785" providerId="ADAL" clId="{3940C880-0CD9-4B70-90A3-48BA774E86D6}" dt="2021-12-21T16:04:03.083" v="4337" actId="20577"/>
          <ac:spMkLst>
            <pc:docMk/>
            <pc:sldMk cId="2453724434" sldId="259"/>
            <ac:spMk id="5" creationId="{08B993F7-A10B-4C4B-BAAB-5109B4642EC9}"/>
          </ac:spMkLst>
        </pc:spChg>
        <pc:picChg chg="add mod">
          <ac:chgData name="Dees, Patrick D. (MSFC-ED04)" userId="05caf521-d38f-45a1-bb90-299de940d785" providerId="ADAL" clId="{3940C880-0CD9-4B70-90A3-48BA774E86D6}" dt="2021-12-21T16:03:38.385" v="4332"/>
          <ac:picMkLst>
            <pc:docMk/>
            <pc:sldMk cId="2453724434" sldId="259"/>
            <ac:picMk id="7" creationId="{39D3017E-9CAB-4C7D-BD8B-0984F7E27C3E}"/>
          </ac:picMkLst>
        </pc:picChg>
        <pc:picChg chg="del mod modCrop">
          <ac:chgData name="Dees, Patrick D. (MSFC-ED04)" userId="05caf521-d38f-45a1-bb90-299de940d785" providerId="ADAL" clId="{3940C880-0CD9-4B70-90A3-48BA774E86D6}" dt="2021-12-21T16:03:37.673" v="4331" actId="21"/>
          <ac:picMkLst>
            <pc:docMk/>
            <pc:sldMk cId="2453724434" sldId="259"/>
            <ac:picMk id="10" creationId="{BBA11826-E2C2-4A96-AD4C-FEA303BEB450}"/>
          </ac:picMkLst>
        </pc:picChg>
      </pc:sldChg>
      <pc:sldChg chg="modSp mod">
        <pc:chgData name="Dees, Patrick D. (MSFC-ED04)" userId="05caf521-d38f-45a1-bb90-299de940d785" providerId="ADAL" clId="{3940C880-0CD9-4B70-90A3-48BA774E86D6}" dt="2021-12-21T16:05:54.814" v="4342" actId="5793"/>
        <pc:sldMkLst>
          <pc:docMk/>
          <pc:sldMk cId="2456597403" sldId="260"/>
        </pc:sldMkLst>
        <pc:spChg chg="mod">
          <ac:chgData name="Dees, Patrick D. (MSFC-ED04)" userId="05caf521-d38f-45a1-bb90-299de940d785" providerId="ADAL" clId="{3940C880-0CD9-4B70-90A3-48BA774E86D6}" dt="2021-12-21T16:05:54.814" v="4342" actId="5793"/>
          <ac:spMkLst>
            <pc:docMk/>
            <pc:sldMk cId="2456597403" sldId="260"/>
            <ac:spMk id="2" creationId="{98734D87-DD38-459C-BDEA-52AC707A490C}"/>
          </ac:spMkLst>
        </pc:spChg>
        <pc:spChg chg="mod">
          <ac:chgData name="Dees, Patrick D. (MSFC-ED04)" userId="05caf521-d38f-45a1-bb90-299de940d785" providerId="ADAL" clId="{3940C880-0CD9-4B70-90A3-48BA774E86D6}" dt="2021-12-21T16:05:43.813" v="4338"/>
          <ac:spMkLst>
            <pc:docMk/>
            <pc:sldMk cId="2456597403" sldId="260"/>
            <ac:spMk id="4" creationId="{A0C0D6C7-5E99-4898-9244-AE3AEDC24174}"/>
          </ac:spMkLst>
        </pc:spChg>
        <pc:picChg chg="mod">
          <ac:chgData name="Dees, Patrick D. (MSFC-ED04)" userId="05caf521-d38f-45a1-bb90-299de940d785" providerId="ADAL" clId="{3940C880-0CD9-4B70-90A3-48BA774E86D6}" dt="2021-12-21T16:05:43.813" v="4338"/>
          <ac:picMkLst>
            <pc:docMk/>
            <pc:sldMk cId="2456597403" sldId="260"/>
            <ac:picMk id="5" creationId="{C63EC251-3DF0-4A3B-9C93-CDD0240C23A5}"/>
          </ac:picMkLst>
        </pc:picChg>
      </pc:sldChg>
      <pc:sldChg chg="modSp">
        <pc:chgData name="Dees, Patrick D. (MSFC-ED04)" userId="05caf521-d38f-45a1-bb90-299de940d785" providerId="ADAL" clId="{3940C880-0CD9-4B70-90A3-48BA774E86D6}" dt="2021-12-21T16:06:12.150" v="4347" actId="14100"/>
        <pc:sldMkLst>
          <pc:docMk/>
          <pc:sldMk cId="204998021" sldId="261"/>
        </pc:sldMkLst>
        <pc:spChg chg="mod">
          <ac:chgData name="Dees, Patrick D. (MSFC-ED04)" userId="05caf521-d38f-45a1-bb90-299de940d785" providerId="ADAL" clId="{3940C880-0CD9-4B70-90A3-48BA774E86D6}" dt="2021-12-21T16:06:03.081" v="4343"/>
          <ac:spMkLst>
            <pc:docMk/>
            <pc:sldMk cId="204998021" sldId="261"/>
            <ac:spMk id="2" creationId="{66B5AA80-0C61-4CCC-9F3B-98AB8808088A}"/>
          </ac:spMkLst>
        </pc:spChg>
        <pc:spChg chg="mod">
          <ac:chgData name="Dees, Patrick D. (MSFC-ED04)" userId="05caf521-d38f-45a1-bb90-299de940d785" providerId="ADAL" clId="{3940C880-0CD9-4B70-90A3-48BA774E86D6}" dt="2021-12-21T16:06:03.081" v="4343"/>
          <ac:spMkLst>
            <pc:docMk/>
            <pc:sldMk cId="204998021" sldId="261"/>
            <ac:spMk id="4" creationId="{839222F1-83CF-4447-9766-98FD86083DC7}"/>
          </ac:spMkLst>
        </pc:spChg>
        <pc:picChg chg="mod">
          <ac:chgData name="Dees, Patrick D. (MSFC-ED04)" userId="05caf521-d38f-45a1-bb90-299de940d785" providerId="ADAL" clId="{3940C880-0CD9-4B70-90A3-48BA774E86D6}" dt="2021-12-21T16:06:12.150" v="4347" actId="14100"/>
          <ac:picMkLst>
            <pc:docMk/>
            <pc:sldMk cId="204998021" sldId="261"/>
            <ac:picMk id="7170" creationId="{52A0DC16-B5AE-49C9-83C3-D23F34A5BAA7}"/>
          </ac:picMkLst>
        </pc:picChg>
      </pc:sldChg>
      <pc:sldChg chg="modSp">
        <pc:chgData name="Dees, Patrick D. (MSFC-ED04)" userId="05caf521-d38f-45a1-bb90-299de940d785" providerId="ADAL" clId="{3940C880-0CD9-4B70-90A3-48BA774E86D6}" dt="2021-12-21T16:06:19.253" v="4348"/>
        <pc:sldMkLst>
          <pc:docMk/>
          <pc:sldMk cId="2388267881" sldId="262"/>
        </pc:sldMkLst>
        <pc:spChg chg="mod">
          <ac:chgData name="Dees, Patrick D. (MSFC-ED04)" userId="05caf521-d38f-45a1-bb90-299de940d785" providerId="ADAL" clId="{3940C880-0CD9-4B70-90A3-48BA774E86D6}" dt="2021-12-21T16:06:19.253" v="4348"/>
          <ac:spMkLst>
            <pc:docMk/>
            <pc:sldMk cId="2388267881" sldId="262"/>
            <ac:spMk id="2" creationId="{98734D87-DD38-459C-BDEA-52AC707A490C}"/>
          </ac:spMkLst>
        </pc:spChg>
        <pc:spChg chg="mod">
          <ac:chgData name="Dees, Patrick D. (MSFC-ED04)" userId="05caf521-d38f-45a1-bb90-299de940d785" providerId="ADAL" clId="{3940C880-0CD9-4B70-90A3-48BA774E86D6}" dt="2021-12-21T16:06:19.253" v="4348"/>
          <ac:spMkLst>
            <pc:docMk/>
            <pc:sldMk cId="2388267881" sldId="262"/>
            <ac:spMk id="4" creationId="{A0C0D6C7-5E99-4898-9244-AE3AEDC24174}"/>
          </ac:spMkLst>
        </pc:spChg>
        <pc:picChg chg="mod">
          <ac:chgData name="Dees, Patrick D. (MSFC-ED04)" userId="05caf521-d38f-45a1-bb90-299de940d785" providerId="ADAL" clId="{3940C880-0CD9-4B70-90A3-48BA774E86D6}" dt="2021-12-21T16:06:19.253" v="4348"/>
          <ac:picMkLst>
            <pc:docMk/>
            <pc:sldMk cId="2388267881" sldId="262"/>
            <ac:picMk id="5" creationId="{C63EC251-3DF0-4A3B-9C93-CDD0240C23A5}"/>
          </ac:picMkLst>
        </pc:picChg>
      </pc:sldChg>
      <pc:sldChg chg="modSp">
        <pc:chgData name="Dees, Patrick D. (MSFC-ED04)" userId="05caf521-d38f-45a1-bb90-299de940d785" providerId="ADAL" clId="{3940C880-0CD9-4B70-90A3-48BA774E86D6}" dt="2021-12-21T16:06:28.976" v="4349"/>
        <pc:sldMkLst>
          <pc:docMk/>
          <pc:sldMk cId="2942948663" sldId="263"/>
        </pc:sldMkLst>
        <pc:spChg chg="mod">
          <ac:chgData name="Dees, Patrick D. (MSFC-ED04)" userId="05caf521-d38f-45a1-bb90-299de940d785" providerId="ADAL" clId="{3940C880-0CD9-4B70-90A3-48BA774E86D6}" dt="2021-12-21T16:06:28.976" v="4349"/>
          <ac:spMkLst>
            <pc:docMk/>
            <pc:sldMk cId="2942948663" sldId="263"/>
            <ac:spMk id="2" creationId="{8EA50228-FDA4-4A3D-B7FF-C7429461486F}"/>
          </ac:spMkLst>
        </pc:spChg>
        <pc:spChg chg="mod">
          <ac:chgData name="Dees, Patrick D. (MSFC-ED04)" userId="05caf521-d38f-45a1-bb90-299de940d785" providerId="ADAL" clId="{3940C880-0CD9-4B70-90A3-48BA774E86D6}" dt="2021-12-21T16:06:28.976" v="4349"/>
          <ac:spMkLst>
            <pc:docMk/>
            <pc:sldMk cId="2942948663" sldId="263"/>
            <ac:spMk id="4" creationId="{5E93E085-B80A-4E8A-BAF0-77CCD3FA4C00}"/>
          </ac:spMkLst>
        </pc:spChg>
        <pc:picChg chg="mod">
          <ac:chgData name="Dees, Patrick D. (MSFC-ED04)" userId="05caf521-d38f-45a1-bb90-299de940d785" providerId="ADAL" clId="{3940C880-0CD9-4B70-90A3-48BA774E86D6}" dt="2021-12-21T16:06:28.976" v="4349"/>
          <ac:picMkLst>
            <pc:docMk/>
            <pc:sldMk cId="2942948663" sldId="263"/>
            <ac:picMk id="8" creationId="{E4A2C459-B088-4B5A-9A24-95F54EF5F2FE}"/>
          </ac:picMkLst>
        </pc:picChg>
      </pc:sldChg>
      <pc:sldChg chg="modSp mod">
        <pc:chgData name="Dees, Patrick D. (MSFC-ED04)" userId="05caf521-d38f-45a1-bb90-299de940d785" providerId="ADAL" clId="{3940C880-0CD9-4B70-90A3-48BA774E86D6}" dt="2021-12-21T16:06:52.024" v="4352" actId="1076"/>
        <pc:sldMkLst>
          <pc:docMk/>
          <pc:sldMk cId="1651206024" sldId="264"/>
        </pc:sldMkLst>
        <pc:spChg chg="mod">
          <ac:chgData name="Dees, Patrick D. (MSFC-ED04)" userId="05caf521-d38f-45a1-bb90-299de940d785" providerId="ADAL" clId="{3940C880-0CD9-4B70-90A3-48BA774E86D6}" dt="2021-12-21T16:06:52.024" v="4352" actId="1076"/>
          <ac:spMkLst>
            <pc:docMk/>
            <pc:sldMk cId="1651206024" sldId="264"/>
            <ac:spMk id="2" creationId="{C153FEB3-D420-45D9-8142-5A7FE18721CD}"/>
          </ac:spMkLst>
        </pc:spChg>
        <pc:spChg chg="mod">
          <ac:chgData name="Dees, Patrick D. (MSFC-ED04)" userId="05caf521-d38f-45a1-bb90-299de940d785" providerId="ADAL" clId="{3940C880-0CD9-4B70-90A3-48BA774E86D6}" dt="2021-12-21T16:06:35.103" v="4350"/>
          <ac:spMkLst>
            <pc:docMk/>
            <pc:sldMk cId="1651206024" sldId="264"/>
            <ac:spMk id="4" creationId="{C5A9F2D3-F4BB-432F-8240-B19779220209}"/>
          </ac:spMkLst>
        </pc:spChg>
        <pc:picChg chg="mod">
          <ac:chgData name="Dees, Patrick D. (MSFC-ED04)" userId="05caf521-d38f-45a1-bb90-299de940d785" providerId="ADAL" clId="{3940C880-0CD9-4B70-90A3-48BA774E86D6}" dt="2021-12-21T16:06:35.103" v="4350"/>
          <ac:picMkLst>
            <pc:docMk/>
            <pc:sldMk cId="1651206024" sldId="264"/>
            <ac:picMk id="5" creationId="{47E0B1CA-25B0-493F-8967-1CDCCE9075CC}"/>
          </ac:picMkLst>
        </pc:picChg>
      </pc:sldChg>
      <pc:sldChg chg="modSp">
        <pc:chgData name="Dees, Patrick D. (MSFC-ED04)" userId="05caf521-d38f-45a1-bb90-299de940d785" providerId="ADAL" clId="{3940C880-0CD9-4B70-90A3-48BA774E86D6}" dt="2021-12-21T16:07:06.709" v="4354"/>
        <pc:sldMkLst>
          <pc:docMk/>
          <pc:sldMk cId="1302978460" sldId="265"/>
        </pc:sldMkLst>
        <pc:spChg chg="mod">
          <ac:chgData name="Dees, Patrick D. (MSFC-ED04)" userId="05caf521-d38f-45a1-bb90-299de940d785" providerId="ADAL" clId="{3940C880-0CD9-4B70-90A3-48BA774E86D6}" dt="2021-12-21T16:07:06.709" v="4354"/>
          <ac:spMkLst>
            <pc:docMk/>
            <pc:sldMk cId="1302978460" sldId="265"/>
            <ac:spMk id="4" creationId="{77465C8D-39BA-4165-B779-6B6C86667B2A}"/>
          </ac:spMkLst>
        </pc:spChg>
        <pc:spChg chg="mod">
          <ac:chgData name="Dees, Patrick D. (MSFC-ED04)" userId="05caf521-d38f-45a1-bb90-299de940d785" providerId="ADAL" clId="{3940C880-0CD9-4B70-90A3-48BA774E86D6}" dt="2021-12-21T16:07:06.709" v="4354"/>
          <ac:spMkLst>
            <pc:docMk/>
            <pc:sldMk cId="1302978460" sldId="265"/>
            <ac:spMk id="5" creationId="{BC51D631-D1D7-4852-A9CB-8C30D437B77D}"/>
          </ac:spMkLst>
        </pc:spChg>
      </pc:sldChg>
      <pc:sldChg chg="modSp">
        <pc:chgData name="Dees, Patrick D. (MSFC-ED04)" userId="05caf521-d38f-45a1-bb90-299de940d785" providerId="ADAL" clId="{3940C880-0CD9-4B70-90A3-48BA774E86D6}" dt="2021-12-21T16:07:20.280" v="4356" actId="1076"/>
        <pc:sldMkLst>
          <pc:docMk/>
          <pc:sldMk cId="887823107" sldId="266"/>
        </pc:sldMkLst>
        <pc:spChg chg="mod">
          <ac:chgData name="Dees, Patrick D. (MSFC-ED04)" userId="05caf521-d38f-45a1-bb90-299de940d785" providerId="ADAL" clId="{3940C880-0CD9-4B70-90A3-48BA774E86D6}" dt="2021-12-21T16:07:14.966" v="4355"/>
          <ac:spMkLst>
            <pc:docMk/>
            <pc:sldMk cId="887823107" sldId="266"/>
            <ac:spMk id="4" creationId="{FE14A7D1-EB4A-4086-9839-D6B5E375BEDA}"/>
          </ac:spMkLst>
        </pc:spChg>
        <pc:spChg chg="mod">
          <ac:chgData name="Dees, Patrick D. (MSFC-ED04)" userId="05caf521-d38f-45a1-bb90-299de940d785" providerId="ADAL" clId="{3940C880-0CD9-4B70-90A3-48BA774E86D6}" dt="2021-12-21T16:07:14.966" v="4355"/>
          <ac:spMkLst>
            <pc:docMk/>
            <pc:sldMk cId="887823107" sldId="266"/>
            <ac:spMk id="5" creationId="{540E3F7D-97E9-4499-BC32-3E69293D5441}"/>
          </ac:spMkLst>
        </pc:spChg>
        <pc:picChg chg="mod">
          <ac:chgData name="Dees, Patrick D. (MSFC-ED04)" userId="05caf521-d38f-45a1-bb90-299de940d785" providerId="ADAL" clId="{3940C880-0CD9-4B70-90A3-48BA774E86D6}" dt="2021-12-21T16:07:20.280" v="4356" actId="1076"/>
          <ac:picMkLst>
            <pc:docMk/>
            <pc:sldMk cId="887823107" sldId="266"/>
            <ac:picMk id="1028" creationId="{A3C271E0-19F8-42FF-902A-DDAD868E6F08}"/>
          </ac:picMkLst>
        </pc:picChg>
      </pc:sldChg>
      <pc:sldChg chg="modSp">
        <pc:chgData name="Dees, Patrick D. (MSFC-ED04)" userId="05caf521-d38f-45a1-bb90-299de940d785" providerId="ADAL" clId="{3940C880-0CD9-4B70-90A3-48BA774E86D6}" dt="2021-12-21T16:07:29.272" v="4358" actId="1076"/>
        <pc:sldMkLst>
          <pc:docMk/>
          <pc:sldMk cId="2018848325" sldId="267"/>
        </pc:sldMkLst>
        <pc:spChg chg="mod">
          <ac:chgData name="Dees, Patrick D. (MSFC-ED04)" userId="05caf521-d38f-45a1-bb90-299de940d785" providerId="ADAL" clId="{3940C880-0CD9-4B70-90A3-48BA774E86D6}" dt="2021-12-21T16:07:26.009" v="4357"/>
          <ac:spMkLst>
            <pc:docMk/>
            <pc:sldMk cId="2018848325" sldId="267"/>
            <ac:spMk id="2" creationId="{E2FB303B-A8E5-45F7-B3CA-066D05FEAEF2}"/>
          </ac:spMkLst>
        </pc:spChg>
        <pc:spChg chg="mod">
          <ac:chgData name="Dees, Patrick D. (MSFC-ED04)" userId="05caf521-d38f-45a1-bb90-299de940d785" providerId="ADAL" clId="{3940C880-0CD9-4B70-90A3-48BA774E86D6}" dt="2021-12-21T16:07:26.009" v="4357"/>
          <ac:spMkLst>
            <pc:docMk/>
            <pc:sldMk cId="2018848325" sldId="267"/>
            <ac:spMk id="4" creationId="{8A59F57A-3381-463A-BBAA-872C38C94DBC}"/>
          </ac:spMkLst>
        </pc:spChg>
        <pc:picChg chg="mod">
          <ac:chgData name="Dees, Patrick D. (MSFC-ED04)" userId="05caf521-d38f-45a1-bb90-299de940d785" providerId="ADAL" clId="{3940C880-0CD9-4B70-90A3-48BA774E86D6}" dt="2021-12-21T16:07:29.272" v="4358" actId="1076"/>
          <ac:picMkLst>
            <pc:docMk/>
            <pc:sldMk cId="2018848325" sldId="267"/>
            <ac:picMk id="2050" creationId="{32FE1183-3A42-465C-8D51-FDC01E0872C4}"/>
          </ac:picMkLst>
        </pc:picChg>
      </pc:sldChg>
      <pc:sldChg chg="addSp modSp mod">
        <pc:chgData name="Dees, Patrick D. (MSFC-ED04)" userId="05caf521-d38f-45a1-bb90-299de940d785" providerId="ADAL" clId="{3940C880-0CD9-4B70-90A3-48BA774E86D6}" dt="2021-12-21T16:07:55.115" v="4364" actId="1076"/>
        <pc:sldMkLst>
          <pc:docMk/>
          <pc:sldMk cId="1362848593" sldId="268"/>
        </pc:sldMkLst>
        <pc:spChg chg="mod">
          <ac:chgData name="Dees, Patrick D. (MSFC-ED04)" userId="05caf521-d38f-45a1-bb90-299de940d785" providerId="ADAL" clId="{3940C880-0CD9-4B70-90A3-48BA774E86D6}" dt="2021-12-21T16:07:39.215" v="4360"/>
          <ac:spMkLst>
            <pc:docMk/>
            <pc:sldMk cId="1362848593" sldId="268"/>
            <ac:spMk id="2" creationId="{10708A59-5277-459D-832E-5FF4BA02E739}"/>
          </ac:spMkLst>
        </pc:spChg>
        <pc:spChg chg="add mod">
          <ac:chgData name="Dees, Patrick D. (MSFC-ED04)" userId="05caf521-d38f-45a1-bb90-299de940d785" providerId="ADAL" clId="{3940C880-0CD9-4B70-90A3-48BA774E86D6}" dt="2021-12-20T14:37:15.625" v="1268" actId="1076"/>
          <ac:spMkLst>
            <pc:docMk/>
            <pc:sldMk cId="1362848593" sldId="268"/>
            <ac:spMk id="3" creationId="{02D71890-ACFD-4BB2-9922-D8C7448498FC}"/>
          </ac:spMkLst>
        </pc:spChg>
        <pc:spChg chg="mod">
          <ac:chgData name="Dees, Patrick D. (MSFC-ED04)" userId="05caf521-d38f-45a1-bb90-299de940d785" providerId="ADAL" clId="{3940C880-0CD9-4B70-90A3-48BA774E86D6}" dt="2021-12-21T16:07:39.215" v="4360"/>
          <ac:spMkLst>
            <pc:docMk/>
            <pc:sldMk cId="1362848593" sldId="268"/>
            <ac:spMk id="4" creationId="{9979CB55-F24E-452A-BDF8-7DCC1D0CCDE7}"/>
          </ac:spMkLst>
        </pc:spChg>
        <pc:picChg chg="mod">
          <ac:chgData name="Dees, Patrick D. (MSFC-ED04)" userId="05caf521-d38f-45a1-bb90-299de940d785" providerId="ADAL" clId="{3940C880-0CD9-4B70-90A3-48BA774E86D6}" dt="2021-12-21T16:07:55.115" v="4364" actId="1076"/>
          <ac:picMkLst>
            <pc:docMk/>
            <pc:sldMk cId="1362848593" sldId="268"/>
            <ac:picMk id="7" creationId="{2D5ECB76-D3BC-45B0-BD01-5A7A68F4C38A}"/>
          </ac:picMkLst>
        </pc:picChg>
        <pc:picChg chg="add mod">
          <ac:chgData name="Dees, Patrick D. (MSFC-ED04)" userId="05caf521-d38f-45a1-bb90-299de940d785" providerId="ADAL" clId="{3940C880-0CD9-4B70-90A3-48BA774E86D6}" dt="2021-12-20T14:37:12.232" v="1267" actId="1076"/>
          <ac:picMkLst>
            <pc:docMk/>
            <pc:sldMk cId="1362848593" sldId="268"/>
            <ac:picMk id="2050" creationId="{0DED6C2F-E3F1-47CC-BBCF-56DA13833B85}"/>
          </ac:picMkLst>
        </pc:picChg>
      </pc:sldChg>
      <pc:sldChg chg="addSp delSp modSp mod">
        <pc:chgData name="Dees, Patrick D. (MSFC-ED04)" userId="05caf521-d38f-45a1-bb90-299de940d785" providerId="ADAL" clId="{3940C880-0CD9-4B70-90A3-48BA774E86D6}" dt="2021-12-21T16:08:23.859" v="4371" actId="14100"/>
        <pc:sldMkLst>
          <pc:docMk/>
          <pc:sldMk cId="4191805332" sldId="269"/>
        </pc:sldMkLst>
        <pc:spChg chg="mod">
          <ac:chgData name="Dees, Patrick D. (MSFC-ED04)" userId="05caf521-d38f-45a1-bb90-299de940d785" providerId="ADAL" clId="{3940C880-0CD9-4B70-90A3-48BA774E86D6}" dt="2021-12-21T16:08:23.859" v="4371" actId="14100"/>
          <ac:spMkLst>
            <pc:docMk/>
            <pc:sldMk cId="4191805332" sldId="269"/>
            <ac:spMk id="2" creationId="{FFA592A4-34EC-41C1-B4EE-FB541BD538CD}"/>
          </ac:spMkLst>
        </pc:spChg>
        <pc:spChg chg="add mod">
          <ac:chgData name="Dees, Patrick D. (MSFC-ED04)" userId="05caf521-d38f-45a1-bb90-299de940d785" providerId="ADAL" clId="{3940C880-0CD9-4B70-90A3-48BA774E86D6}" dt="2021-12-21T16:08:17.178" v="4370" actId="1076"/>
          <ac:spMkLst>
            <pc:docMk/>
            <pc:sldMk cId="4191805332" sldId="269"/>
            <ac:spMk id="3" creationId="{426B64F1-1333-4639-BFC2-49FFC13A60B0}"/>
          </ac:spMkLst>
        </pc:spChg>
        <pc:spChg chg="mod">
          <ac:chgData name="Dees, Patrick D. (MSFC-ED04)" userId="05caf521-d38f-45a1-bb90-299de940d785" providerId="ADAL" clId="{3940C880-0CD9-4B70-90A3-48BA774E86D6}" dt="2021-12-21T16:08:01.334" v="4365"/>
          <ac:spMkLst>
            <pc:docMk/>
            <pc:sldMk cId="4191805332" sldId="269"/>
            <ac:spMk id="4" creationId="{F60F1073-BAFF-49C2-90F0-221FEB03C5E3}"/>
          </ac:spMkLst>
        </pc:spChg>
        <pc:picChg chg="add del mod">
          <ac:chgData name="Dees, Patrick D. (MSFC-ED04)" userId="05caf521-d38f-45a1-bb90-299de940d785" providerId="ADAL" clId="{3940C880-0CD9-4B70-90A3-48BA774E86D6}" dt="2021-12-20T14:11:27.943" v="435"/>
          <ac:picMkLst>
            <pc:docMk/>
            <pc:sldMk cId="4191805332" sldId="269"/>
            <ac:picMk id="1026" creationId="{BA9666C4-32BB-4453-9D0D-EE5CB6A2FB1E}"/>
          </ac:picMkLst>
        </pc:picChg>
        <pc:picChg chg="add mod">
          <ac:chgData name="Dees, Patrick D. (MSFC-ED04)" userId="05caf521-d38f-45a1-bb90-299de940d785" providerId="ADAL" clId="{3940C880-0CD9-4B70-90A3-48BA774E86D6}" dt="2021-12-21T16:08:14.987" v="4369" actId="1076"/>
          <ac:picMkLst>
            <pc:docMk/>
            <pc:sldMk cId="4191805332" sldId="269"/>
            <ac:picMk id="1028" creationId="{CA8D0E32-63E0-419C-858C-7288996BD392}"/>
          </ac:picMkLst>
        </pc:picChg>
        <pc:picChg chg="mod">
          <ac:chgData name="Dees, Patrick D. (MSFC-ED04)" userId="05caf521-d38f-45a1-bb90-299de940d785" providerId="ADAL" clId="{3940C880-0CD9-4B70-90A3-48BA774E86D6}" dt="2021-12-21T16:08:13.426" v="4368" actId="1076"/>
          <ac:picMkLst>
            <pc:docMk/>
            <pc:sldMk cId="4191805332" sldId="269"/>
            <ac:picMk id="4098" creationId="{E892EE99-D21E-4AFA-AED6-37037F789627}"/>
          </ac:picMkLst>
        </pc:picChg>
      </pc:sldChg>
      <pc:sldChg chg="modSp mod">
        <pc:chgData name="Dees, Patrick D. (MSFC-ED04)" userId="05caf521-d38f-45a1-bb90-299de940d785" providerId="ADAL" clId="{3940C880-0CD9-4B70-90A3-48BA774E86D6}" dt="2021-12-21T16:09:10.419" v="4379" actId="14100"/>
        <pc:sldMkLst>
          <pc:docMk/>
          <pc:sldMk cId="3726031389" sldId="270"/>
        </pc:sldMkLst>
        <pc:spChg chg="mod">
          <ac:chgData name="Dees, Patrick D. (MSFC-ED04)" userId="05caf521-d38f-45a1-bb90-299de940d785" providerId="ADAL" clId="{3940C880-0CD9-4B70-90A3-48BA774E86D6}" dt="2021-12-21T16:09:10.419" v="4379" actId="14100"/>
          <ac:spMkLst>
            <pc:docMk/>
            <pc:sldMk cId="3726031389" sldId="270"/>
            <ac:spMk id="2" creationId="{276CC9CD-8B27-4237-905F-3D293BC93DD7}"/>
          </ac:spMkLst>
        </pc:spChg>
        <pc:spChg chg="mod">
          <ac:chgData name="Dees, Patrick D. (MSFC-ED04)" userId="05caf521-d38f-45a1-bb90-299de940d785" providerId="ADAL" clId="{3940C880-0CD9-4B70-90A3-48BA774E86D6}" dt="2021-12-21T16:08:54.386" v="4376"/>
          <ac:spMkLst>
            <pc:docMk/>
            <pc:sldMk cId="3726031389" sldId="270"/>
            <ac:spMk id="4" creationId="{D752A0F6-5C4E-4EAF-91BE-9010E8100A3E}"/>
          </ac:spMkLst>
        </pc:spChg>
        <pc:picChg chg="mod">
          <ac:chgData name="Dees, Patrick D. (MSFC-ED04)" userId="05caf521-d38f-45a1-bb90-299de940d785" providerId="ADAL" clId="{3940C880-0CD9-4B70-90A3-48BA774E86D6}" dt="2021-12-21T16:09:00.596" v="4378" actId="1076"/>
          <ac:picMkLst>
            <pc:docMk/>
            <pc:sldMk cId="3726031389" sldId="270"/>
            <ac:picMk id="8" creationId="{292B86DC-B617-4DF8-A273-5E7113F8F19E}"/>
          </ac:picMkLst>
        </pc:picChg>
      </pc:sldChg>
      <pc:sldChg chg="modSp mod">
        <pc:chgData name="Dees, Patrick D. (MSFC-ED04)" userId="05caf521-d38f-45a1-bb90-299de940d785" providerId="ADAL" clId="{3940C880-0CD9-4B70-90A3-48BA774E86D6}" dt="2021-12-21T16:09:20.940" v="4381" actId="14100"/>
        <pc:sldMkLst>
          <pc:docMk/>
          <pc:sldMk cId="2870257979" sldId="271"/>
        </pc:sldMkLst>
        <pc:spChg chg="mod">
          <ac:chgData name="Dees, Patrick D. (MSFC-ED04)" userId="05caf521-d38f-45a1-bb90-299de940d785" providerId="ADAL" clId="{3940C880-0CD9-4B70-90A3-48BA774E86D6}" dt="2021-12-21T16:09:20.940" v="4381" actId="14100"/>
          <ac:spMkLst>
            <pc:docMk/>
            <pc:sldMk cId="2870257979" sldId="271"/>
            <ac:spMk id="2" creationId="{C04E6B96-F681-44AA-89E3-A47605F6D71F}"/>
          </ac:spMkLst>
        </pc:spChg>
        <pc:spChg chg="mod">
          <ac:chgData name="Dees, Patrick D. (MSFC-ED04)" userId="05caf521-d38f-45a1-bb90-299de940d785" providerId="ADAL" clId="{3940C880-0CD9-4B70-90A3-48BA774E86D6}" dt="2021-12-21T16:09:16.860" v="4380"/>
          <ac:spMkLst>
            <pc:docMk/>
            <pc:sldMk cId="2870257979" sldId="271"/>
            <ac:spMk id="4" creationId="{47231F79-C47A-4723-BCC9-51BB0D3EFE9D}"/>
          </ac:spMkLst>
        </pc:spChg>
        <pc:picChg chg="mod">
          <ac:chgData name="Dees, Patrick D. (MSFC-ED04)" userId="05caf521-d38f-45a1-bb90-299de940d785" providerId="ADAL" clId="{3940C880-0CD9-4B70-90A3-48BA774E86D6}" dt="2021-12-21T16:09:16.860" v="4380"/>
          <ac:picMkLst>
            <pc:docMk/>
            <pc:sldMk cId="2870257979" sldId="271"/>
            <ac:picMk id="6146" creationId="{180B7F61-8CE8-4EA7-A24E-650E481FA13E}"/>
          </ac:picMkLst>
        </pc:picChg>
      </pc:sldChg>
      <pc:sldChg chg="delSp modSp new mod ord">
        <pc:chgData name="Dees, Patrick D. (MSFC-ED04)" userId="05caf521-d38f-45a1-bb90-299de940d785" providerId="ADAL" clId="{3940C880-0CD9-4B70-90A3-48BA774E86D6}" dt="2021-12-21T16:07:34.410" v="4359"/>
        <pc:sldMkLst>
          <pc:docMk/>
          <pc:sldMk cId="2882680312" sldId="272"/>
        </pc:sldMkLst>
        <pc:spChg chg="mod">
          <ac:chgData name="Dees, Patrick D. (MSFC-ED04)" userId="05caf521-d38f-45a1-bb90-299de940d785" providerId="ADAL" clId="{3940C880-0CD9-4B70-90A3-48BA774E86D6}" dt="2021-12-21T16:07:34.410" v="4359"/>
          <ac:spMkLst>
            <pc:docMk/>
            <pc:sldMk cId="2882680312" sldId="272"/>
            <ac:spMk id="2" creationId="{DC9B41D7-E7A5-47E4-8BF6-24838244ACFD}"/>
          </ac:spMkLst>
        </pc:spChg>
        <pc:spChg chg="del">
          <ac:chgData name="Dees, Patrick D. (MSFC-ED04)" userId="05caf521-d38f-45a1-bb90-299de940d785" providerId="ADAL" clId="{3940C880-0CD9-4B70-90A3-48BA774E86D6}" dt="2021-12-20T14:09:23.208" v="363"/>
          <ac:spMkLst>
            <pc:docMk/>
            <pc:sldMk cId="2882680312" sldId="272"/>
            <ac:spMk id="3" creationId="{01B3FD6D-9C56-4FB6-A742-F8CF9CC6827C}"/>
          </ac:spMkLst>
        </pc:spChg>
        <pc:spChg chg="mod">
          <ac:chgData name="Dees, Patrick D. (MSFC-ED04)" userId="05caf521-d38f-45a1-bb90-299de940d785" providerId="ADAL" clId="{3940C880-0CD9-4B70-90A3-48BA774E86D6}" dt="2021-12-21T16:07:34.410" v="4359"/>
          <ac:spMkLst>
            <pc:docMk/>
            <pc:sldMk cId="2882680312" sldId="272"/>
            <ac:spMk id="4" creationId="{917D812F-EF82-457F-939E-B315EE4B10EB}"/>
          </ac:spMkLst>
        </pc:spChg>
      </pc:sldChg>
      <pc:sldChg chg="addSp modSp new mod">
        <pc:chgData name="Dees, Patrick D. (MSFC-ED04)" userId="05caf521-d38f-45a1-bb90-299de940d785" providerId="ADAL" clId="{3940C880-0CD9-4B70-90A3-48BA774E86D6}" dt="2021-12-21T16:08:33.311" v="4372"/>
        <pc:sldMkLst>
          <pc:docMk/>
          <pc:sldMk cId="4170892975" sldId="273"/>
        </pc:sldMkLst>
        <pc:spChg chg="mod">
          <ac:chgData name="Dees, Patrick D. (MSFC-ED04)" userId="05caf521-d38f-45a1-bb90-299de940d785" providerId="ADAL" clId="{3940C880-0CD9-4B70-90A3-48BA774E86D6}" dt="2021-12-21T16:08:33.311" v="4372"/>
          <ac:spMkLst>
            <pc:docMk/>
            <pc:sldMk cId="4170892975" sldId="273"/>
            <ac:spMk id="2" creationId="{E12261A7-6489-4814-AE89-E6230FA3B6F1}"/>
          </ac:spMkLst>
        </pc:spChg>
        <pc:spChg chg="mod">
          <ac:chgData name="Dees, Patrick D. (MSFC-ED04)" userId="05caf521-d38f-45a1-bb90-299de940d785" providerId="ADAL" clId="{3940C880-0CD9-4B70-90A3-48BA774E86D6}" dt="2021-12-21T16:08:33.311" v="4372"/>
          <ac:spMkLst>
            <pc:docMk/>
            <pc:sldMk cId="4170892975" sldId="273"/>
            <ac:spMk id="3" creationId="{E44029B4-7309-4798-B55A-A7DDDDE0FC9D}"/>
          </ac:spMkLst>
        </pc:spChg>
        <pc:spChg chg="mod">
          <ac:chgData name="Dees, Patrick D. (MSFC-ED04)" userId="05caf521-d38f-45a1-bb90-299de940d785" providerId="ADAL" clId="{3940C880-0CD9-4B70-90A3-48BA774E86D6}" dt="2021-12-21T16:08:33.311" v="4372"/>
          <ac:spMkLst>
            <pc:docMk/>
            <pc:sldMk cId="4170892975" sldId="273"/>
            <ac:spMk id="4" creationId="{CA3ED580-0320-4CB4-B053-82807715A396}"/>
          </ac:spMkLst>
        </pc:spChg>
        <pc:spChg chg="add mod">
          <ac:chgData name="Dees, Patrick D. (MSFC-ED04)" userId="05caf521-d38f-45a1-bb90-299de940d785" providerId="ADAL" clId="{3940C880-0CD9-4B70-90A3-48BA774E86D6}" dt="2021-12-20T15:08:53.327" v="3351" actId="1076"/>
          <ac:spMkLst>
            <pc:docMk/>
            <pc:sldMk cId="4170892975" sldId="273"/>
            <ac:spMk id="6" creationId="{72F402CE-E357-4DD5-9BC3-347E4079B1F3}"/>
          </ac:spMkLst>
        </pc:spChg>
        <pc:picChg chg="add mod">
          <ac:chgData name="Dees, Patrick D. (MSFC-ED04)" userId="05caf521-d38f-45a1-bb90-299de940d785" providerId="ADAL" clId="{3940C880-0CD9-4B70-90A3-48BA774E86D6}" dt="2021-12-20T15:08:53.327" v="3351" actId="1076"/>
          <ac:picMkLst>
            <pc:docMk/>
            <pc:sldMk cId="4170892975" sldId="273"/>
            <ac:picMk id="5" creationId="{D24F7A8A-480C-46B7-A4A5-E5A9976F103F}"/>
          </ac:picMkLst>
        </pc:picChg>
      </pc:sldChg>
      <pc:sldChg chg="modSp new mod">
        <pc:chgData name="Dees, Patrick D. (MSFC-ED04)" userId="05caf521-d38f-45a1-bb90-299de940d785" providerId="ADAL" clId="{3940C880-0CD9-4B70-90A3-48BA774E86D6}" dt="2021-12-21T16:08:38.846" v="4373"/>
        <pc:sldMkLst>
          <pc:docMk/>
          <pc:sldMk cId="1581544303" sldId="274"/>
        </pc:sldMkLst>
        <pc:spChg chg="mod">
          <ac:chgData name="Dees, Patrick D. (MSFC-ED04)" userId="05caf521-d38f-45a1-bb90-299de940d785" providerId="ADAL" clId="{3940C880-0CD9-4B70-90A3-48BA774E86D6}" dt="2021-12-21T16:08:38.846" v="4373"/>
          <ac:spMkLst>
            <pc:docMk/>
            <pc:sldMk cId="1581544303" sldId="274"/>
            <ac:spMk id="2" creationId="{C38D3C4A-35D1-4AF4-9FE4-FE8C9C87BCD8}"/>
          </ac:spMkLst>
        </pc:spChg>
        <pc:spChg chg="mod">
          <ac:chgData name="Dees, Patrick D. (MSFC-ED04)" userId="05caf521-d38f-45a1-bb90-299de940d785" providerId="ADAL" clId="{3940C880-0CD9-4B70-90A3-48BA774E86D6}" dt="2021-12-21T16:08:38.846" v="4373"/>
          <ac:spMkLst>
            <pc:docMk/>
            <pc:sldMk cId="1581544303" sldId="274"/>
            <ac:spMk id="3" creationId="{29774487-0BFC-4E8D-BE4A-2EF70DABA93C}"/>
          </ac:spMkLst>
        </pc:spChg>
        <pc:spChg chg="mod">
          <ac:chgData name="Dees, Patrick D. (MSFC-ED04)" userId="05caf521-d38f-45a1-bb90-299de940d785" providerId="ADAL" clId="{3940C880-0CD9-4B70-90A3-48BA774E86D6}" dt="2021-12-21T16:08:38.846" v="4373"/>
          <ac:spMkLst>
            <pc:docMk/>
            <pc:sldMk cId="1581544303" sldId="274"/>
            <ac:spMk id="4" creationId="{B2911B98-CA69-424B-ADF0-BE3ADF2440E7}"/>
          </ac:spMkLst>
        </pc:spChg>
      </pc:sldChg>
      <pc:sldChg chg="addSp delSp modSp new mod">
        <pc:chgData name="Dees, Patrick D. (MSFC-ED04)" userId="05caf521-d38f-45a1-bb90-299de940d785" providerId="ADAL" clId="{3940C880-0CD9-4B70-90A3-48BA774E86D6}" dt="2021-12-21T16:08:44.588" v="4374"/>
        <pc:sldMkLst>
          <pc:docMk/>
          <pc:sldMk cId="264079659" sldId="275"/>
        </pc:sldMkLst>
        <pc:spChg chg="mod">
          <ac:chgData name="Dees, Patrick D. (MSFC-ED04)" userId="05caf521-d38f-45a1-bb90-299de940d785" providerId="ADAL" clId="{3940C880-0CD9-4B70-90A3-48BA774E86D6}" dt="2021-12-21T16:08:44.588" v="4374"/>
          <ac:spMkLst>
            <pc:docMk/>
            <pc:sldMk cId="264079659" sldId="275"/>
            <ac:spMk id="2" creationId="{3AF0BDDF-1E69-4E01-959C-A6AAEF6C067B}"/>
          </ac:spMkLst>
        </pc:spChg>
        <pc:spChg chg="mod">
          <ac:chgData name="Dees, Patrick D. (MSFC-ED04)" userId="05caf521-d38f-45a1-bb90-299de940d785" providerId="ADAL" clId="{3940C880-0CD9-4B70-90A3-48BA774E86D6}" dt="2021-12-21T16:08:44.588" v="4374"/>
          <ac:spMkLst>
            <pc:docMk/>
            <pc:sldMk cId="264079659" sldId="275"/>
            <ac:spMk id="3" creationId="{78C75690-A514-45CC-B8F1-947DD01CD6AD}"/>
          </ac:spMkLst>
        </pc:spChg>
        <pc:spChg chg="mod">
          <ac:chgData name="Dees, Patrick D. (MSFC-ED04)" userId="05caf521-d38f-45a1-bb90-299de940d785" providerId="ADAL" clId="{3940C880-0CD9-4B70-90A3-48BA774E86D6}" dt="2021-12-21T16:08:44.588" v="4374"/>
          <ac:spMkLst>
            <pc:docMk/>
            <pc:sldMk cId="264079659" sldId="275"/>
            <ac:spMk id="4" creationId="{CDD00791-D127-404F-B814-36C501C3D0E1}"/>
          </ac:spMkLst>
        </pc:spChg>
        <pc:cxnChg chg="add mod">
          <ac:chgData name="Dees, Patrick D. (MSFC-ED04)" userId="05caf521-d38f-45a1-bb90-299de940d785" providerId="ADAL" clId="{3940C880-0CD9-4B70-90A3-48BA774E86D6}" dt="2021-12-20T15:06:14.001" v="3332"/>
          <ac:cxnSpMkLst>
            <pc:docMk/>
            <pc:sldMk cId="264079659" sldId="275"/>
            <ac:cxnSpMk id="6" creationId="{B648BE4A-0966-41E3-B478-4DD2709A673C}"/>
          </ac:cxnSpMkLst>
        </pc:cxnChg>
        <pc:cxnChg chg="add del mod">
          <ac:chgData name="Dees, Patrick D. (MSFC-ED04)" userId="05caf521-d38f-45a1-bb90-299de940d785" providerId="ADAL" clId="{3940C880-0CD9-4B70-90A3-48BA774E86D6}" dt="2021-12-20T15:15:28.026" v="3503" actId="478"/>
          <ac:cxnSpMkLst>
            <pc:docMk/>
            <pc:sldMk cId="264079659" sldId="275"/>
            <ac:cxnSpMk id="7" creationId="{B67231BD-65AD-4DF8-92ED-F9E907BDE065}"/>
          </ac:cxnSpMkLst>
        </pc:cxnChg>
        <pc:cxnChg chg="add mod">
          <ac:chgData name="Dees, Patrick D. (MSFC-ED04)" userId="05caf521-d38f-45a1-bb90-299de940d785" providerId="ADAL" clId="{3940C880-0CD9-4B70-90A3-48BA774E86D6}" dt="2021-12-20T15:11:37.104" v="3419" actId="208"/>
          <ac:cxnSpMkLst>
            <pc:docMk/>
            <pc:sldMk cId="264079659" sldId="275"/>
            <ac:cxnSpMk id="9" creationId="{EC63DCD7-3AE1-4B5E-A23E-EEB0C839E460}"/>
          </ac:cxnSpMkLst>
        </pc:cxnChg>
        <pc:cxnChg chg="add del mod">
          <ac:chgData name="Dees, Patrick D. (MSFC-ED04)" userId="05caf521-d38f-45a1-bb90-299de940d785" providerId="ADAL" clId="{3940C880-0CD9-4B70-90A3-48BA774E86D6}" dt="2021-12-20T15:15:28.026" v="3503" actId="478"/>
          <ac:cxnSpMkLst>
            <pc:docMk/>
            <pc:sldMk cId="264079659" sldId="275"/>
            <ac:cxnSpMk id="11" creationId="{0199B692-5320-42E2-AE61-952B9B807D55}"/>
          </ac:cxnSpMkLst>
        </pc:cxnChg>
        <pc:cxnChg chg="add mod">
          <ac:chgData name="Dees, Patrick D. (MSFC-ED04)" userId="05caf521-d38f-45a1-bb90-299de940d785" providerId="ADAL" clId="{3940C880-0CD9-4B70-90A3-48BA774E86D6}" dt="2021-12-20T15:11:49.677" v="3423" actId="1076"/>
          <ac:cxnSpMkLst>
            <pc:docMk/>
            <pc:sldMk cId="264079659" sldId="275"/>
            <ac:cxnSpMk id="12" creationId="{721D5F58-B64A-4BA6-88D8-3FD1188689F1}"/>
          </ac:cxnSpMkLst>
        </pc:cxnChg>
        <pc:cxnChg chg="add del mod">
          <ac:chgData name="Dees, Patrick D. (MSFC-ED04)" userId="05caf521-d38f-45a1-bb90-299de940d785" providerId="ADAL" clId="{3940C880-0CD9-4B70-90A3-48BA774E86D6}" dt="2021-12-20T15:15:28.026" v="3503" actId="478"/>
          <ac:cxnSpMkLst>
            <pc:docMk/>
            <pc:sldMk cId="264079659" sldId="275"/>
            <ac:cxnSpMk id="13" creationId="{878AAE5F-CD91-4FB6-B853-958F6234C785}"/>
          </ac:cxnSpMkLst>
        </pc:cxnChg>
      </pc:sldChg>
      <pc:sldChg chg="addSp delSp modSp new mod">
        <pc:chgData name="Dees, Patrick D. (MSFC-ED04)" userId="05caf521-d38f-45a1-bb90-299de940d785" providerId="ADAL" clId="{3940C880-0CD9-4B70-90A3-48BA774E86D6}" dt="2021-12-21T16:08:50.599" v="4375"/>
        <pc:sldMkLst>
          <pc:docMk/>
          <pc:sldMk cId="313699972" sldId="276"/>
        </pc:sldMkLst>
        <pc:spChg chg="mod">
          <ac:chgData name="Dees, Patrick D. (MSFC-ED04)" userId="05caf521-d38f-45a1-bb90-299de940d785" providerId="ADAL" clId="{3940C880-0CD9-4B70-90A3-48BA774E86D6}" dt="2021-12-21T16:08:50.599" v="4375"/>
          <ac:spMkLst>
            <pc:docMk/>
            <pc:sldMk cId="313699972" sldId="276"/>
            <ac:spMk id="2" creationId="{C93D48A6-0ABA-45A0-A692-A6C4162A6ED4}"/>
          </ac:spMkLst>
        </pc:spChg>
        <pc:spChg chg="del mod">
          <ac:chgData name="Dees, Patrick D. (MSFC-ED04)" userId="05caf521-d38f-45a1-bb90-299de940d785" providerId="ADAL" clId="{3940C880-0CD9-4B70-90A3-48BA774E86D6}" dt="2021-12-20T15:34:58.888" v="4319"/>
          <ac:spMkLst>
            <pc:docMk/>
            <pc:sldMk cId="313699972" sldId="276"/>
            <ac:spMk id="3" creationId="{F423C88E-1E2F-4190-91E2-04D913FFCDDA}"/>
          </ac:spMkLst>
        </pc:spChg>
        <pc:spChg chg="mod">
          <ac:chgData name="Dees, Patrick D. (MSFC-ED04)" userId="05caf521-d38f-45a1-bb90-299de940d785" providerId="ADAL" clId="{3940C880-0CD9-4B70-90A3-48BA774E86D6}" dt="2021-12-21T16:08:50.599" v="4375"/>
          <ac:spMkLst>
            <pc:docMk/>
            <pc:sldMk cId="313699972" sldId="276"/>
            <ac:spMk id="4" creationId="{4BE340F5-8AC0-442C-8FE6-AF37D512CCB2}"/>
          </ac:spMkLst>
        </pc:spChg>
        <pc:spChg chg="add del mod">
          <ac:chgData name="Dees, Patrick D. (MSFC-ED04)" userId="05caf521-d38f-45a1-bb90-299de940d785" providerId="ADAL" clId="{3940C880-0CD9-4B70-90A3-48BA774E86D6}" dt="2021-12-20T15:36:01.364" v="4321"/>
          <ac:spMkLst>
            <pc:docMk/>
            <pc:sldMk cId="313699972" sldId="276"/>
            <ac:spMk id="9" creationId="{F703ADA1-BE30-4033-8037-283A8865B17A}"/>
          </ac:spMkLst>
        </pc:spChg>
        <pc:graphicFrameChg chg="add mod">
          <ac:chgData name="Dees, Patrick D. (MSFC-ED04)" userId="05caf521-d38f-45a1-bb90-299de940d785" providerId="ADAL" clId="{3940C880-0CD9-4B70-90A3-48BA774E86D6}" dt="2021-12-20T15:34:48.651" v="4317"/>
          <ac:graphicFrameMkLst>
            <pc:docMk/>
            <pc:sldMk cId="313699972" sldId="276"/>
            <ac:graphicFrameMk id="5" creationId="{97C5E437-58FA-4CCA-8A53-352FDA668853}"/>
          </ac:graphicFrameMkLst>
        </pc:graphicFrameChg>
        <pc:graphicFrameChg chg="add mod">
          <ac:chgData name="Dees, Patrick D. (MSFC-ED04)" userId="05caf521-d38f-45a1-bb90-299de940d785" providerId="ADAL" clId="{3940C880-0CD9-4B70-90A3-48BA774E86D6}" dt="2021-12-20T15:34:48.651" v="4317"/>
          <ac:graphicFrameMkLst>
            <pc:docMk/>
            <pc:sldMk cId="313699972" sldId="276"/>
            <ac:graphicFrameMk id="6" creationId="{F1BB29EF-9EF2-429B-8E32-A86E959C4CB5}"/>
          </ac:graphicFrameMkLst>
        </pc:graphicFrameChg>
        <pc:picChg chg="add del mod">
          <ac:chgData name="Dees, Patrick D. (MSFC-ED04)" userId="05caf521-d38f-45a1-bb90-299de940d785" providerId="ADAL" clId="{3940C880-0CD9-4B70-90A3-48BA774E86D6}" dt="2021-12-20T15:35:59.490" v="4320" actId="478"/>
          <ac:picMkLst>
            <pc:docMk/>
            <pc:sldMk cId="313699972" sldId="276"/>
            <ac:picMk id="7" creationId="{C6E23109-BA14-4540-9B16-EA39D19B1540}"/>
          </ac:picMkLst>
        </pc:picChg>
        <pc:picChg chg="add mod">
          <ac:chgData name="Dees, Patrick D. (MSFC-ED04)" userId="05caf521-d38f-45a1-bb90-299de940d785" providerId="ADAL" clId="{3940C880-0CD9-4B70-90A3-48BA774E86D6}" dt="2021-12-21T16:08:50.599" v="4375"/>
          <ac:picMkLst>
            <pc:docMk/>
            <pc:sldMk cId="313699972" sldId="276"/>
            <ac:picMk id="10" creationId="{2EB8EE91-B6DC-4BAB-8483-7B02E7FC7729}"/>
          </ac:picMkLst>
        </pc:picChg>
      </pc:sldChg>
      <pc:sldMasterChg chg="modSp mod">
        <pc:chgData name="Dees, Patrick D. (MSFC-ED04)" userId="05caf521-d38f-45a1-bb90-299de940d785" providerId="ADAL" clId="{3940C880-0CD9-4B70-90A3-48BA774E86D6}" dt="2021-12-21T16:02:22.996" v="4324" actId="14100"/>
        <pc:sldMasterMkLst>
          <pc:docMk/>
          <pc:sldMasterMk cId="3030996797" sldId="2147483666"/>
        </pc:sldMasterMkLst>
        <pc:picChg chg="mod">
          <ac:chgData name="Dees, Patrick D. (MSFC-ED04)" userId="05caf521-d38f-45a1-bb90-299de940d785" providerId="ADAL" clId="{3940C880-0CD9-4B70-90A3-48BA774E86D6}" dt="2021-12-21T16:02:22.996" v="4324" actId="14100"/>
          <ac:picMkLst>
            <pc:docMk/>
            <pc:sldMasterMk cId="3030996797" sldId="2147483666"/>
            <ac:picMk id="10" creationId="{00000000-0000-0000-0000-000000000000}"/>
          </ac:picMkLst>
        </pc:pic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23905" y="2086197"/>
            <a:ext cx="8800497" cy="744882"/>
          </a:xfrm>
        </p:spPr>
        <p:txBody>
          <a:bodyPr>
            <a:normAutofit/>
          </a:bodyPr>
          <a:lstStyle>
            <a:lvl1pPr>
              <a:defRPr sz="3883"/>
            </a:lvl1pPr>
          </a:lstStyle>
          <a:p>
            <a:r>
              <a:rPr lang="en-US"/>
              <a:t>Click to edit Master title style</a:t>
            </a:r>
            <a:endParaRPr lang="en-US" dirty="0"/>
          </a:p>
        </p:txBody>
      </p:sp>
      <p:sp>
        <p:nvSpPr>
          <p:cNvPr id="4" name="Text Placeholder 3"/>
          <p:cNvSpPr>
            <a:spLocks noGrp="1"/>
          </p:cNvSpPr>
          <p:nvPr>
            <p:ph type="body" sz="quarter" idx="10"/>
          </p:nvPr>
        </p:nvSpPr>
        <p:spPr>
          <a:xfrm>
            <a:off x="1623906" y="2972702"/>
            <a:ext cx="4724016" cy="1185022"/>
          </a:xfrm>
          <a:prstGeom prst="rect">
            <a:avLst/>
          </a:prstGeo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1360701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35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ITAR Warning">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565728" y="4178046"/>
            <a:ext cx="9779000" cy="1394079"/>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r>
              <a:rPr lang="en-US" sz="1235" b="1" kern="1200" baseline="0" dirty="0">
                <a:solidFill>
                  <a:schemeClr val="tx1"/>
                </a:solidFill>
                <a:latin typeface="55 Helvetica Roman" pitchFamily="1" charset="0"/>
                <a:ea typeface="+mn-ea"/>
                <a:cs typeface="+mn-cs"/>
              </a:rPr>
              <a:t>EXPORT WARNING: Portions of this presentation may contain export controlled technical data within the definition of the </a:t>
            </a:r>
            <a:r>
              <a:rPr lang="en-US" sz="1235" b="1" i="1" kern="1200" baseline="0" dirty="0">
                <a:solidFill>
                  <a:schemeClr val="tx1"/>
                </a:solidFill>
                <a:latin typeface="55 Helvetica Roman" pitchFamily="1" charset="0"/>
                <a:ea typeface="+mn-ea"/>
                <a:cs typeface="+mn-cs"/>
              </a:rPr>
              <a:t>International Traffic in Arms Regulations (ITAR) </a:t>
            </a:r>
            <a:r>
              <a:rPr lang="en-US" sz="1235" b="0" i="1" kern="1200" baseline="0" dirty="0">
                <a:solidFill>
                  <a:schemeClr val="tx1"/>
                </a:solidFill>
                <a:latin typeface="55 Helvetica Roman" pitchFamily="1" charset="0"/>
                <a:ea typeface="+mn-ea"/>
                <a:cs typeface="+mn-cs"/>
              </a:rPr>
              <a:t>and</a:t>
            </a:r>
            <a:r>
              <a:rPr lang="en-US" sz="1235" b="1" i="1" kern="1200" baseline="0" dirty="0">
                <a:solidFill>
                  <a:schemeClr val="tx1"/>
                </a:solidFill>
                <a:latin typeface="55 Helvetica Roman" pitchFamily="1" charset="0"/>
                <a:ea typeface="+mn-ea"/>
                <a:cs typeface="+mn-cs"/>
              </a:rPr>
              <a:t> </a:t>
            </a:r>
            <a:r>
              <a:rPr lang="en-US" sz="1235" kern="1200" baseline="0" dirty="0">
                <a:solidFill>
                  <a:schemeClr val="tx1"/>
                </a:solidFill>
                <a:latin typeface="55 Helvetica Roman" pitchFamily="1" charset="0"/>
                <a:ea typeface="+mn-ea"/>
                <a:cs typeface="+mn-cs"/>
              </a:rPr>
              <a:t>therefore subject to the export control laws of the US Government.   Transfer of this data by any means to foreign persons or their representatives, whether in the US or abroad, without a validated export authorization or approval from the US Department of State, is prohibited. Violations of ITAR are subject to fines, imprisonment, or both, under Title 22, United States Code (U.S.C.), Section 2778, Control of Exports and Imports and title 50 U.S.C., Appendix 2410, Violations.</a:t>
            </a:r>
          </a:p>
          <a:p>
            <a:endParaRPr lang="en-US" sz="1235" b="1" kern="1200" baseline="0" dirty="0">
              <a:solidFill>
                <a:schemeClr val="tx1"/>
              </a:solidFill>
              <a:latin typeface="55 Helvetica Roman" pitchFamily="1" charset="0"/>
              <a:ea typeface="+mn-ea"/>
              <a:cs typeface="+mn-cs"/>
            </a:endParaRPr>
          </a:p>
          <a:p>
            <a:r>
              <a:rPr lang="en-US" sz="1059" b="1" kern="1200" baseline="0" dirty="0">
                <a:solidFill>
                  <a:schemeClr val="tx1"/>
                </a:solidFill>
                <a:latin typeface="55 Helvetica Roman" pitchFamily="1" charset="0"/>
                <a:ea typeface="+mn-ea"/>
                <a:cs typeface="+mn-cs"/>
              </a:rPr>
              <a:t>DESTRUCTION NOTICE: When this document is no longer required, destroy by any method that will prevent reconstruction of the information.</a:t>
            </a:r>
            <a:endParaRPr lang="en-US" sz="1059" b="1" dirty="0">
              <a:solidFill>
                <a:schemeClr val="tx1"/>
              </a:solidFill>
              <a:latin typeface="Arial" charset="0"/>
            </a:endParaRPr>
          </a:p>
        </p:txBody>
      </p:sp>
      <p:sp>
        <p:nvSpPr>
          <p:cNvPr id="3" name="Text Placeholder 2"/>
          <p:cNvSpPr>
            <a:spLocks noGrp="1"/>
          </p:cNvSpPr>
          <p:nvPr>
            <p:ph type="body" sz="quarter" idx="10"/>
          </p:nvPr>
        </p:nvSpPr>
        <p:spPr>
          <a:xfrm>
            <a:off x="565727" y="1846662"/>
            <a:ext cx="8037561" cy="1032341"/>
          </a:xfrm>
        </p:spPr>
        <p:txBody>
          <a:bodyPr/>
          <a:lstStyle/>
          <a:p>
            <a:pPr lvl="0"/>
            <a:r>
              <a:rPr lang="en-US"/>
              <a:t>Click to edit Master text styles</a:t>
            </a:r>
          </a:p>
        </p:txBody>
      </p:sp>
      <p:sp>
        <p:nvSpPr>
          <p:cNvPr id="6" name="Text Placeholder 5"/>
          <p:cNvSpPr>
            <a:spLocks noGrp="1"/>
          </p:cNvSpPr>
          <p:nvPr>
            <p:ph type="body" sz="quarter" idx="11"/>
          </p:nvPr>
        </p:nvSpPr>
        <p:spPr>
          <a:xfrm>
            <a:off x="565728" y="2819681"/>
            <a:ext cx="8072198" cy="683559"/>
          </a:xfrm>
        </p:spPr>
        <p:txBody>
          <a:bodyPr/>
          <a:lstStyle/>
          <a:p>
            <a:pPr lvl="0"/>
            <a:r>
              <a:rPr lang="en-US"/>
              <a:t>Click to edit Master text styles</a:t>
            </a:r>
          </a:p>
        </p:txBody>
      </p:sp>
    </p:spTree>
    <p:extLst>
      <p:ext uri="{BB962C8B-B14F-4D97-AF65-F5344CB8AC3E}">
        <p14:creationId xmlns:p14="http://schemas.microsoft.com/office/powerpoint/2010/main" val="1411580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80" y="3352183"/>
            <a:ext cx="10362045" cy="1362916"/>
          </a:xfrm>
        </p:spPr>
        <p:txBody>
          <a:bodyPr anchor="t"/>
          <a:lstStyle>
            <a:lvl1pPr algn="l">
              <a:defRPr sz="257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80" y="4718340"/>
            <a:ext cx="10362045" cy="1500187"/>
          </a:xfrm>
        </p:spPr>
        <p:txBody>
          <a:bodyPr anchor="t"/>
          <a:lstStyle>
            <a:lvl1pPr marL="0" indent="0">
              <a:buNone/>
              <a:defRPr sz="1285">
                <a:solidFill>
                  <a:schemeClr val="bg1">
                    <a:lumMod val="50000"/>
                  </a:schemeClr>
                </a:solidFill>
              </a:defRPr>
            </a:lvl1pPr>
            <a:lvl2pPr marL="293679" indent="0">
              <a:buNone/>
              <a:defRPr sz="1156"/>
            </a:lvl2pPr>
            <a:lvl3pPr marL="587358" indent="0">
              <a:buNone/>
              <a:defRPr sz="1028"/>
            </a:lvl3pPr>
            <a:lvl4pPr marL="881038" indent="0">
              <a:buNone/>
              <a:defRPr sz="899"/>
            </a:lvl4pPr>
            <a:lvl5pPr marL="1174717" indent="0">
              <a:buNone/>
              <a:defRPr sz="899"/>
            </a:lvl5pPr>
            <a:lvl6pPr marL="1468397" indent="0">
              <a:buNone/>
              <a:defRPr sz="899"/>
            </a:lvl6pPr>
            <a:lvl7pPr marL="1762075" indent="0">
              <a:buNone/>
              <a:defRPr sz="899"/>
            </a:lvl7pPr>
            <a:lvl8pPr marL="2055755" indent="0">
              <a:buNone/>
              <a:defRPr sz="899"/>
            </a:lvl8pPr>
            <a:lvl9pPr marL="2349434" indent="0">
              <a:buNone/>
              <a:defRPr sz="899"/>
            </a:lvl9pPr>
          </a:lstStyle>
          <a:p>
            <a:pPr lvl="0"/>
            <a:r>
              <a:rPr lang="en-US"/>
              <a:t>Click to edit Master text styles</a:t>
            </a:r>
          </a:p>
        </p:txBody>
      </p:sp>
    </p:spTree>
    <p:extLst>
      <p:ext uri="{BB962C8B-B14F-4D97-AF65-F5344CB8AC3E}">
        <p14:creationId xmlns:p14="http://schemas.microsoft.com/office/powerpoint/2010/main" val="225779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38EEF-FBEF-4533-B138-5F6A69A15A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59CAFD-5AAB-4C53-AD3D-831456763C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7AAFF8-9FBE-431C-9B61-9F981E515C70}"/>
              </a:ext>
            </a:extLst>
          </p:cNvPr>
          <p:cNvSpPr>
            <a:spLocks noGrp="1"/>
          </p:cNvSpPr>
          <p:nvPr>
            <p:ph type="dt" sz="half" idx="10"/>
          </p:nvPr>
        </p:nvSpPr>
        <p:spPr/>
        <p:txBody>
          <a:bodyPr/>
          <a:lstStyle/>
          <a:p>
            <a:fld id="{359DB914-43FC-4082-B627-E9432B1541F7}" type="datetimeFigureOut">
              <a:rPr lang="en-US" smtClean="0"/>
              <a:t>1/5/2022</a:t>
            </a:fld>
            <a:endParaRPr lang="en-US"/>
          </a:p>
        </p:txBody>
      </p:sp>
      <p:sp>
        <p:nvSpPr>
          <p:cNvPr id="5" name="Footer Placeholder 4">
            <a:extLst>
              <a:ext uri="{FF2B5EF4-FFF2-40B4-BE49-F238E27FC236}">
                <a16:creationId xmlns:a16="http://schemas.microsoft.com/office/drawing/2014/main" id="{71D07162-7C5E-47EF-9BD2-F58FB1A15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7B462-739C-4C3D-BDD7-232911F3BE12}"/>
              </a:ext>
            </a:extLst>
          </p:cNvPr>
          <p:cNvSpPr>
            <a:spLocks noGrp="1"/>
          </p:cNvSpPr>
          <p:nvPr>
            <p:ph type="sldNum" sz="quarter" idx="12"/>
          </p:nvPr>
        </p:nvSpPr>
        <p:spPr/>
        <p:txBody>
          <a:bodyPr/>
          <a:lstStyle/>
          <a:p>
            <a:fld id="{0C904BA2-C86A-45BA-9F2F-8F73C955BA9C}" type="slidenum">
              <a:rPr lang="en-US" smtClean="0"/>
              <a:t>‹#›</a:t>
            </a:fld>
            <a:endParaRPr lang="en-US"/>
          </a:p>
        </p:txBody>
      </p:sp>
    </p:spTree>
    <p:extLst>
      <p:ext uri="{BB962C8B-B14F-4D97-AF65-F5344CB8AC3E}">
        <p14:creationId xmlns:p14="http://schemas.microsoft.com/office/powerpoint/2010/main" val="2195626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8899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1726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84749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707749" y="80626"/>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632784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684658" y="114244"/>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3856266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650022" y="63817"/>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904198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043190" y="79956"/>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734531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987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1585320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endParaRPr lang="en-US" dirty="0"/>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569204" y="89031"/>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1104137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with Caption">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9"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10"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1332751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02113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7279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4"/>
          <p:cNvSpPr>
            <a:spLocks noGrp="1"/>
          </p:cNvSpPr>
          <p:nvPr>
            <p:ph type="title"/>
          </p:nvPr>
        </p:nvSpPr>
        <p:spPr>
          <a:xfrm>
            <a:off x="619709" y="1746634"/>
            <a:ext cx="10972030" cy="801230"/>
          </a:xfrm>
          <a:prstGeom prst="rect">
            <a:avLst/>
          </a:prstGeom>
        </p:spPr>
        <p:txBody>
          <a:bodyPr anchor="b"/>
          <a:lstStyle>
            <a:lvl1pPr algn="l">
              <a:defRPr kumimoji="0" lang="en-US" sz="3530" b="0" i="0" u="none" strike="noStrike" kern="0" cap="none" spc="0" normalizeH="0" baseline="0" noProof="0" dirty="0" smtClean="0">
                <a:ln>
                  <a:noFill/>
                </a:ln>
                <a:solidFill>
                  <a:sysClr val="window" lastClr="FFFFFF">
                    <a:lumMod val="85000"/>
                  </a:sysClr>
                </a:solidFill>
                <a:effectLst/>
                <a:uLnTx/>
                <a:uFillTx/>
                <a:latin typeface="Arial"/>
                <a:ea typeface="+mj-ea"/>
                <a:cs typeface="+mj-cs"/>
              </a:defRPr>
            </a:lvl1pPr>
          </a:lstStyle>
          <a:p>
            <a:pPr marL="0" marR="0" lvl="0" indent="0" algn="l" defTabSz="899320" rtl="0" eaLnBrk="1" fontAlgn="base" latinLnBrk="0" hangingPunct="1">
              <a:lnSpc>
                <a:spcPct val="100000"/>
              </a:lnSpc>
              <a:spcBef>
                <a:spcPct val="0"/>
              </a:spcBef>
              <a:spcAft>
                <a:spcPct val="0"/>
              </a:spcAft>
              <a:buClrTx/>
              <a:buSzTx/>
              <a:buFontTx/>
              <a:buNone/>
              <a:tabLst/>
              <a:defRPr/>
            </a:pPr>
            <a:r>
              <a:rPr lang="en-US"/>
              <a:t>Click to edit Master title style</a:t>
            </a:r>
            <a:endParaRPr lang="en-US" dirty="0"/>
          </a:p>
        </p:txBody>
      </p:sp>
      <p:sp>
        <p:nvSpPr>
          <p:cNvPr id="7" name="Text Placeholder 6"/>
          <p:cNvSpPr>
            <a:spLocks noGrp="1"/>
          </p:cNvSpPr>
          <p:nvPr>
            <p:ph type="body" sz="quarter" idx="10" hasCustomPrompt="1"/>
          </p:nvPr>
        </p:nvSpPr>
        <p:spPr>
          <a:xfrm>
            <a:off x="621429" y="2668550"/>
            <a:ext cx="7204364" cy="480892"/>
          </a:xfrm>
          <a:prstGeom prst="rect">
            <a:avLst/>
          </a:prstGeom>
        </p:spPr>
        <p:txBody>
          <a:bodyPr/>
          <a:lstStyle>
            <a:lvl1pPr algn="l">
              <a:buNone/>
              <a:defRPr kumimoji="0" lang="en-US" sz="2118" b="0" i="0" u="none" strike="noStrike" kern="0" cap="none" spc="0" normalizeH="0" baseline="0" noProof="0" dirty="0" smtClean="0">
                <a:ln>
                  <a:noFill/>
                </a:ln>
                <a:solidFill>
                  <a:srgbClr val="79797C"/>
                </a:solidFill>
                <a:effectLst/>
                <a:uLnTx/>
                <a:uFillTx/>
                <a:latin typeface="Arial"/>
                <a:ea typeface="+mn-ea"/>
                <a:cs typeface="+mn-cs"/>
              </a:defRPr>
            </a:lvl1pPr>
          </a:lstStyle>
          <a:p>
            <a:pPr marL="0" marR="0" lvl="0" indent="0" algn="l" defTabSz="899320" rtl="0" eaLnBrk="1" fontAlgn="base" latinLnBrk="0" hangingPunct="1">
              <a:lnSpc>
                <a:spcPct val="100000"/>
              </a:lnSpc>
              <a:spcBef>
                <a:spcPts val="529"/>
              </a:spcBef>
              <a:spcAft>
                <a:spcPts val="529"/>
              </a:spcAft>
              <a:buClr>
                <a:srgbClr val="004FA6"/>
              </a:buClr>
              <a:buSzPct val="80000"/>
              <a:buFont typeface="AGaramond RegularSC" pitchFamily="1" charset="0"/>
              <a:buNone/>
              <a:tabLst/>
              <a:defRPr/>
            </a:pPr>
            <a:r>
              <a:rPr lang="en-US" dirty="0"/>
              <a:t>Click to edit Master subtitle style</a:t>
            </a:r>
          </a:p>
        </p:txBody>
      </p:sp>
    </p:spTree>
    <p:extLst>
      <p:ext uri="{BB962C8B-B14F-4D97-AF65-F5344CB8AC3E}">
        <p14:creationId xmlns:p14="http://schemas.microsoft.com/office/powerpoint/2010/main" val="3896086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23905" y="2086197"/>
            <a:ext cx="8800497" cy="744882"/>
          </a:xfrm>
        </p:spPr>
        <p:txBody>
          <a:bodyPr>
            <a:normAutofit/>
          </a:bodyPr>
          <a:lstStyle>
            <a:lvl1pPr>
              <a:defRPr sz="3883"/>
            </a:lvl1pPr>
          </a:lstStyle>
          <a:p>
            <a:r>
              <a:rPr lang="en-US"/>
              <a:t>Click to edit Master title style</a:t>
            </a:r>
            <a:endParaRPr lang="en-US" dirty="0"/>
          </a:p>
        </p:txBody>
      </p:sp>
      <p:sp>
        <p:nvSpPr>
          <p:cNvPr id="4" name="Text Placeholder 3"/>
          <p:cNvSpPr>
            <a:spLocks noGrp="1"/>
          </p:cNvSpPr>
          <p:nvPr>
            <p:ph type="body" sz="quarter" idx="10"/>
          </p:nvPr>
        </p:nvSpPr>
        <p:spPr>
          <a:xfrm>
            <a:off x="1623906" y="2972702"/>
            <a:ext cx="4724016" cy="1185022"/>
          </a:xfrm>
          <a:prstGeom prst="rect">
            <a:avLst/>
          </a:prstGeo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1970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422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with ITAR Warning">
    <p:spTree>
      <p:nvGrpSpPr>
        <p:cNvPr id="1" name=""/>
        <p:cNvGrpSpPr/>
        <p:nvPr/>
      </p:nvGrpSpPr>
      <p:grpSpPr>
        <a:xfrm>
          <a:off x="0" y="0"/>
          <a:ext cx="0" cy="0"/>
          <a:chOff x="0" y="0"/>
          <a:chExt cx="0" cy="0"/>
        </a:xfrm>
      </p:grpSpPr>
      <p:sp>
        <p:nvSpPr>
          <p:cNvPr id="4" name="Text Box 7"/>
          <p:cNvSpPr txBox="1">
            <a:spLocks noChangeArrowheads="1"/>
          </p:cNvSpPr>
          <p:nvPr userDrawn="1"/>
        </p:nvSpPr>
        <p:spPr bwMode="auto">
          <a:xfrm>
            <a:off x="565728" y="4178046"/>
            <a:ext cx="9779000" cy="1394079"/>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r>
              <a:rPr lang="en-US" sz="1235" b="1" kern="1200" baseline="0" dirty="0">
                <a:solidFill>
                  <a:schemeClr val="tx1"/>
                </a:solidFill>
                <a:latin typeface="55 Helvetica Roman" pitchFamily="1" charset="0"/>
                <a:ea typeface="+mn-ea"/>
                <a:cs typeface="+mn-cs"/>
              </a:rPr>
              <a:t>EXPORT WARNING: Portions of this presentation may contain export controlled technical data within the definition of the </a:t>
            </a:r>
            <a:r>
              <a:rPr lang="en-US" sz="1235" b="1" i="1" kern="1200" baseline="0" dirty="0">
                <a:solidFill>
                  <a:schemeClr val="tx1"/>
                </a:solidFill>
                <a:latin typeface="55 Helvetica Roman" pitchFamily="1" charset="0"/>
                <a:ea typeface="+mn-ea"/>
                <a:cs typeface="+mn-cs"/>
              </a:rPr>
              <a:t>International Traffic in Arms Regulations (ITAR) </a:t>
            </a:r>
            <a:r>
              <a:rPr lang="en-US" sz="1235" b="0" i="1" kern="1200" baseline="0" dirty="0">
                <a:solidFill>
                  <a:schemeClr val="tx1"/>
                </a:solidFill>
                <a:latin typeface="55 Helvetica Roman" pitchFamily="1" charset="0"/>
                <a:ea typeface="+mn-ea"/>
                <a:cs typeface="+mn-cs"/>
              </a:rPr>
              <a:t>and</a:t>
            </a:r>
            <a:r>
              <a:rPr lang="en-US" sz="1235" b="1" i="1" kern="1200" baseline="0" dirty="0">
                <a:solidFill>
                  <a:schemeClr val="tx1"/>
                </a:solidFill>
                <a:latin typeface="55 Helvetica Roman" pitchFamily="1" charset="0"/>
                <a:ea typeface="+mn-ea"/>
                <a:cs typeface="+mn-cs"/>
              </a:rPr>
              <a:t> </a:t>
            </a:r>
            <a:r>
              <a:rPr lang="en-US" sz="1235" kern="1200" baseline="0" dirty="0">
                <a:solidFill>
                  <a:schemeClr val="tx1"/>
                </a:solidFill>
                <a:latin typeface="55 Helvetica Roman" pitchFamily="1" charset="0"/>
                <a:ea typeface="+mn-ea"/>
                <a:cs typeface="+mn-cs"/>
              </a:rPr>
              <a:t>therefore subject to the export control laws of the US Government.   Transfer of this data by any means to foreign persons or their representatives, whether in the US or abroad, without a validated export authorization or approval from the US Department of State, is prohibited. Violations of ITAR are subject to fines, imprisonment, or both, under Title 22, United States Code (U.S.C.), Section 2778, Control of Exports and Imports and title 50 U.S.C., Appendix 2410, Violations.</a:t>
            </a:r>
          </a:p>
          <a:p>
            <a:endParaRPr lang="en-US" sz="1235" b="1" kern="1200" baseline="0" dirty="0">
              <a:solidFill>
                <a:schemeClr val="tx1"/>
              </a:solidFill>
              <a:latin typeface="55 Helvetica Roman" pitchFamily="1" charset="0"/>
              <a:ea typeface="+mn-ea"/>
              <a:cs typeface="+mn-cs"/>
            </a:endParaRPr>
          </a:p>
          <a:p>
            <a:r>
              <a:rPr lang="en-US" sz="1059" b="1" kern="1200" baseline="0" dirty="0">
                <a:solidFill>
                  <a:schemeClr val="tx1"/>
                </a:solidFill>
                <a:latin typeface="55 Helvetica Roman" pitchFamily="1" charset="0"/>
                <a:ea typeface="+mn-ea"/>
                <a:cs typeface="+mn-cs"/>
              </a:rPr>
              <a:t>DESTRUCTION NOTICE: When this document is no longer required, destroy by any method that will prevent reconstruction of the information.</a:t>
            </a:r>
            <a:endParaRPr lang="en-US" sz="1059" b="1" dirty="0">
              <a:solidFill>
                <a:schemeClr val="tx1"/>
              </a:solidFill>
              <a:latin typeface="Arial" charset="0"/>
            </a:endParaRPr>
          </a:p>
        </p:txBody>
      </p:sp>
      <p:sp>
        <p:nvSpPr>
          <p:cNvPr id="3" name="Text Placeholder 2"/>
          <p:cNvSpPr>
            <a:spLocks noGrp="1"/>
          </p:cNvSpPr>
          <p:nvPr>
            <p:ph type="body" sz="quarter" idx="10"/>
          </p:nvPr>
        </p:nvSpPr>
        <p:spPr>
          <a:xfrm>
            <a:off x="565727" y="1846662"/>
            <a:ext cx="8037561" cy="1032341"/>
          </a:xfrm>
        </p:spPr>
        <p:txBody>
          <a:bodyPr/>
          <a:lstStyle/>
          <a:p>
            <a:pPr lvl="0"/>
            <a:r>
              <a:rPr lang="en-US"/>
              <a:t>Click to edit Master text styles</a:t>
            </a:r>
          </a:p>
        </p:txBody>
      </p:sp>
      <p:sp>
        <p:nvSpPr>
          <p:cNvPr id="6" name="Text Placeholder 5"/>
          <p:cNvSpPr>
            <a:spLocks noGrp="1"/>
          </p:cNvSpPr>
          <p:nvPr>
            <p:ph type="body" sz="quarter" idx="11"/>
          </p:nvPr>
        </p:nvSpPr>
        <p:spPr>
          <a:xfrm>
            <a:off x="565728" y="2819681"/>
            <a:ext cx="8072198" cy="683559"/>
          </a:xfrm>
        </p:spPr>
        <p:txBody>
          <a:bodyPr/>
          <a:lstStyle/>
          <a:p>
            <a:pPr lvl="0"/>
            <a:r>
              <a:rPr lang="en-US"/>
              <a:t>Click to edit Master text styles</a:t>
            </a:r>
          </a:p>
        </p:txBody>
      </p:sp>
    </p:spTree>
    <p:extLst>
      <p:ext uri="{BB962C8B-B14F-4D97-AF65-F5344CB8AC3E}">
        <p14:creationId xmlns:p14="http://schemas.microsoft.com/office/powerpoint/2010/main" val="1187245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2"/>
          <p:cNvSpPr>
            <a:spLocks noGrp="1" noChangeArrowheads="1"/>
          </p:cNvSpPr>
          <p:nvPr>
            <p:ph type="title"/>
          </p:nvPr>
        </p:nvSpPr>
        <p:spPr bwMode="auto">
          <a:xfrm>
            <a:off x="1465296"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2183967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3864613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015215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15328743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3135036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870132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9378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17978519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12755220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with Caption">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9"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10"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24508190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37673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76199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87468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TAR 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2"/>
          <p:cNvSpPr>
            <a:spLocks noGrp="1" noChangeArrowheads="1"/>
          </p:cNvSpPr>
          <p:nvPr>
            <p:ph type="title"/>
          </p:nvPr>
        </p:nvSpPr>
        <p:spPr bwMode="auto">
          <a:xfrm>
            <a:off x="1465296"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5377936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TAR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20593853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TAR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7034216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TAR 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3825868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TAR 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7563256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TAR 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4538350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ITAR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9988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TAR 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22845751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TAR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11570052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TAR Table with Caption">
    <p:spTree>
      <p:nvGrpSpPr>
        <p:cNvPr id="1" name=""/>
        <p:cNvGrpSpPr/>
        <p:nvPr/>
      </p:nvGrpSpPr>
      <p:grpSpPr>
        <a:xfrm>
          <a:off x="0" y="0"/>
          <a:ext cx="0" cy="0"/>
          <a:chOff x="0" y="0"/>
          <a:chExt cx="0" cy="0"/>
        </a:xfrm>
      </p:grpSpPr>
      <p:sp>
        <p:nvSpPr>
          <p:cNvPr id="8"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4"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11"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16334696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TAR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96701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TAR 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558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image" Target="../media/image2.png"/><Relationship Id="rId2" Type="http://schemas.openxmlformats.org/officeDocument/2006/relationships/slideLayout" Target="../slideLayouts/slideLayout7.xml"/><Relationship Id="rId16"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3.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6.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5.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6"/>
          <p:cNvSpPr>
            <a:spLocks noChangeArrowheads="1"/>
          </p:cNvSpPr>
          <p:nvPr/>
        </p:nvSpPr>
        <p:spPr bwMode="auto">
          <a:xfrm>
            <a:off x="80818" y="6477582"/>
            <a:ext cx="11074015" cy="312364"/>
          </a:xfrm>
          <a:prstGeom prst="rect">
            <a:avLst/>
          </a:prstGeom>
          <a:noFill/>
          <a:ln w="9525">
            <a:noFill/>
            <a:miter lim="800000"/>
            <a:headEnd/>
            <a:tailEnd/>
          </a:ln>
          <a:effectLst/>
        </p:spPr>
        <p:txBody>
          <a:bodyPr lIns="89896" tIns="44948" rIns="89896" bIns="44948">
            <a:prstTxWarp prst="textNoShape">
              <a:avLst/>
            </a:prstTxWarp>
          </a:bodyPr>
          <a:lstStyle/>
          <a:p>
            <a:pPr defTabSz="899320" eaLnBrk="1" hangingPunct="1"/>
            <a:r>
              <a:rPr lang="en-US" sz="794" dirty="0">
                <a:solidFill>
                  <a:srgbClr val="677085"/>
                </a:solidFill>
                <a:latin typeface="Arial" charset="0"/>
              </a:rPr>
              <a:t>National Aeronautics and Space Administration</a:t>
            </a:r>
          </a:p>
          <a:p>
            <a:pPr defTabSz="899320" eaLnBrk="1" hangingPunct="1"/>
            <a:r>
              <a:rPr lang="en-US" sz="794" dirty="0">
                <a:solidFill>
                  <a:srgbClr val="677085"/>
                </a:solidFill>
                <a:latin typeface="Arial Black" charset="0"/>
              </a:rPr>
              <a:t>www.nasa.gov</a:t>
            </a:r>
            <a:endParaRPr lang="en-US" sz="794" dirty="0">
              <a:solidFill>
                <a:srgbClr val="677085"/>
              </a:solidFill>
              <a:latin typeface="Arial" charset="0"/>
            </a:endParaRPr>
          </a:p>
        </p:txBody>
      </p:sp>
      <p:sp>
        <p:nvSpPr>
          <p:cNvPr id="18" name="Rectangle 7"/>
          <p:cNvSpPr>
            <a:spLocks noChangeArrowheads="1"/>
          </p:cNvSpPr>
          <p:nvPr/>
        </p:nvSpPr>
        <p:spPr bwMode="auto">
          <a:xfrm>
            <a:off x="1001577" y="6193127"/>
            <a:ext cx="11074015" cy="664873"/>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 </a:t>
            </a:r>
            <a:endParaRPr lang="en-US" sz="1765" dirty="0">
              <a:solidFill>
                <a:srgbClr val="677085"/>
              </a:solidFill>
              <a:latin typeface="75 Helvetica Bold" pitchFamily="1" charset="0"/>
            </a:endParaRPr>
          </a:p>
        </p:txBody>
      </p:sp>
      <p:pic>
        <p:nvPicPr>
          <p:cNvPr id="19" name="Picture 25" descr="NASA insigniaCMYK"/>
          <p:cNvPicPr preferRelativeResize="0">
            <a:picLocks noChangeAspect="1" noChangeArrowheads="1"/>
          </p:cNvPicPr>
          <p:nvPr/>
        </p:nvPicPr>
        <p:blipFill>
          <a:blip r:embed="rId7"/>
          <a:stretch>
            <a:fillRect/>
          </a:stretch>
        </p:blipFill>
        <p:spPr bwMode="auto">
          <a:xfrm>
            <a:off x="286624" y="5751183"/>
            <a:ext cx="1093525" cy="658346"/>
          </a:xfrm>
          <a:prstGeom prst="rect">
            <a:avLst/>
          </a:prstGeom>
          <a:noFill/>
          <a:ln w="9525">
            <a:noFill/>
            <a:miter lim="800000"/>
            <a:headEnd/>
            <a:tailEnd/>
          </a:ln>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741" y="136367"/>
            <a:ext cx="2044440" cy="1186533"/>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20215" y="0"/>
            <a:ext cx="4171785" cy="6858000"/>
          </a:xfrm>
          <a:prstGeom prst="rect">
            <a:avLst/>
          </a:prstGeom>
        </p:spPr>
      </p:pic>
      <p:sp>
        <p:nvSpPr>
          <p:cNvPr id="2" name="Title Placeholder 1"/>
          <p:cNvSpPr>
            <a:spLocks noGrp="1"/>
          </p:cNvSpPr>
          <p:nvPr>
            <p:ph type="title"/>
          </p:nvPr>
        </p:nvSpPr>
        <p:spPr>
          <a:xfrm>
            <a:off x="1001576" y="2178850"/>
            <a:ext cx="10032135" cy="7448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4"/>
          <p:cNvSpPr>
            <a:spLocks noGrp="1"/>
          </p:cNvSpPr>
          <p:nvPr>
            <p:ph type="body" idx="1"/>
          </p:nvPr>
        </p:nvSpPr>
        <p:spPr>
          <a:xfrm>
            <a:off x="1001577" y="3188572"/>
            <a:ext cx="8800497" cy="1608757"/>
          </a:xfrm>
          <a:prstGeom prst="rect">
            <a:avLst/>
          </a:prstGeom>
        </p:spPr>
        <p:txBody>
          <a:bodyPr vert="horz" lIns="91440" tIns="45720" rIns="91440" bIns="45720" rtlCol="0">
            <a:normAutofit/>
          </a:bodyPr>
          <a:lstStyle/>
          <a:p>
            <a:pPr lvl="0"/>
            <a:r>
              <a:rPr lang="en-US" dirty="0"/>
              <a:t>Click to edit Master text styles</a:t>
            </a:r>
          </a:p>
        </p:txBody>
      </p:sp>
    </p:spTree>
    <p:extLst>
      <p:ext uri="{BB962C8B-B14F-4D97-AF65-F5344CB8AC3E}">
        <p14:creationId xmlns:p14="http://schemas.microsoft.com/office/powerpoint/2010/main" val="4208137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806867" rtl="0" eaLnBrk="1" latinLnBrk="0" hangingPunct="1">
        <a:spcBef>
          <a:spcPct val="0"/>
        </a:spcBef>
        <a:buNone/>
        <a:defRPr sz="3883" kern="1200" cap="none" baseline="0">
          <a:solidFill>
            <a:schemeClr val="tx1"/>
          </a:solidFill>
          <a:latin typeface="+mj-lt"/>
          <a:ea typeface="+mj-ea"/>
          <a:cs typeface="+mj-cs"/>
        </a:defRPr>
      </a:lvl1pPr>
    </p:titleStyle>
    <p:bodyStyle>
      <a:lvl1pPr marL="0" indent="0" algn="l" defTabSz="806867" rtl="0" eaLnBrk="1" latinLnBrk="0" hangingPunct="1">
        <a:spcBef>
          <a:spcPct val="20000"/>
        </a:spcBef>
        <a:buFont typeface="Arial" pitchFamily="34" charset="0"/>
        <a:buNone/>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83970" name="Rectangle 2"/>
          <p:cNvSpPr>
            <a:spLocks noGrp="1" noChangeArrowheads="1"/>
          </p:cNvSpPr>
          <p:nvPr>
            <p:ph type="title"/>
          </p:nvPr>
        </p:nvSpPr>
        <p:spPr bwMode="auto">
          <a:xfrm>
            <a:off x="1950649" y="163354"/>
            <a:ext cx="8196105" cy="675771"/>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6"/>
          <a:stretch>
            <a:fillRect/>
          </a:stretch>
        </p:blipFill>
        <p:spPr bwMode="auto">
          <a:xfrm>
            <a:off x="11103083" y="304640"/>
            <a:ext cx="590540" cy="393198"/>
          </a:xfrm>
          <a:prstGeom prst="rect">
            <a:avLst/>
          </a:prstGeom>
          <a:noFill/>
          <a:ln w="9525">
            <a:noFill/>
            <a:miter lim="800000"/>
            <a:headEnd/>
            <a:tailEnd/>
          </a:ln>
        </p:spPr>
      </p:pic>
      <p:pic>
        <p:nvPicPr>
          <p:cNvPr id="19" name="Picture 1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5807" y="64210"/>
            <a:ext cx="1506035" cy="874059"/>
          </a:xfrm>
          <a:prstGeom prst="rect">
            <a:avLst/>
          </a:prstGeom>
        </p:spPr>
      </p:pic>
    </p:spTree>
    <p:extLst>
      <p:ext uri="{BB962C8B-B14F-4D97-AF65-F5344CB8AC3E}">
        <p14:creationId xmlns:p14="http://schemas.microsoft.com/office/powerpoint/2010/main" val="303099679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sldNum="0" hdr="0" ftr="0" dt="0"/>
  <p:txStyles>
    <p:titleStyle>
      <a:lvl1pPr algn="ctr" defTabSz="899320" rtl="0" eaLnBrk="1" fontAlgn="base" hangingPunct="1">
        <a:spcBef>
          <a:spcPct val="0"/>
        </a:spcBef>
        <a:spcAft>
          <a:spcPct val="0"/>
        </a:spcAft>
        <a:defRPr sz="3177">
          <a:solidFill>
            <a:schemeClr val="tx1"/>
          </a:solidFill>
          <a:latin typeface="Calibri" panose="020F0502020204030204" pitchFamily="34" charset="0"/>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6"/>
          <p:cNvSpPr>
            <a:spLocks noChangeArrowheads="1"/>
          </p:cNvSpPr>
          <p:nvPr/>
        </p:nvSpPr>
        <p:spPr bwMode="auto">
          <a:xfrm>
            <a:off x="80818" y="6477582"/>
            <a:ext cx="11074015" cy="312364"/>
          </a:xfrm>
          <a:prstGeom prst="rect">
            <a:avLst/>
          </a:prstGeom>
          <a:noFill/>
          <a:ln w="9525">
            <a:noFill/>
            <a:miter lim="800000"/>
            <a:headEnd/>
            <a:tailEnd/>
          </a:ln>
          <a:effectLst/>
        </p:spPr>
        <p:txBody>
          <a:bodyPr lIns="89896" tIns="44948" rIns="89896" bIns="44948">
            <a:prstTxWarp prst="textNoShape">
              <a:avLst/>
            </a:prstTxWarp>
          </a:bodyPr>
          <a:lstStyle/>
          <a:p>
            <a:pPr defTabSz="899320" eaLnBrk="1" hangingPunct="1"/>
            <a:r>
              <a:rPr lang="en-US" sz="794" dirty="0">
                <a:solidFill>
                  <a:srgbClr val="677085"/>
                </a:solidFill>
                <a:latin typeface="Arial" charset="0"/>
              </a:rPr>
              <a:t>National Aeronautics and Space Administration</a:t>
            </a:r>
          </a:p>
          <a:p>
            <a:pPr defTabSz="899320" eaLnBrk="1" hangingPunct="1"/>
            <a:r>
              <a:rPr lang="en-US" sz="794" dirty="0">
                <a:solidFill>
                  <a:srgbClr val="677085"/>
                </a:solidFill>
                <a:latin typeface="Arial Black" charset="0"/>
              </a:rPr>
              <a:t>www.nasa.gov</a:t>
            </a:r>
            <a:endParaRPr lang="en-US" sz="794" dirty="0">
              <a:solidFill>
                <a:srgbClr val="677085"/>
              </a:solidFill>
              <a:latin typeface="Arial" charset="0"/>
            </a:endParaRPr>
          </a:p>
        </p:txBody>
      </p:sp>
      <p:sp>
        <p:nvSpPr>
          <p:cNvPr id="18" name="Rectangle 7"/>
          <p:cNvSpPr>
            <a:spLocks noChangeArrowheads="1"/>
          </p:cNvSpPr>
          <p:nvPr/>
        </p:nvSpPr>
        <p:spPr bwMode="auto">
          <a:xfrm>
            <a:off x="1001577" y="6193127"/>
            <a:ext cx="11074015" cy="664873"/>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 </a:t>
            </a:r>
            <a:endParaRPr lang="en-US" sz="1765" dirty="0">
              <a:solidFill>
                <a:srgbClr val="677085"/>
              </a:solidFill>
              <a:latin typeface="75 Helvetica Bold" pitchFamily="1" charset="0"/>
            </a:endParaRPr>
          </a:p>
        </p:txBody>
      </p:sp>
      <p:pic>
        <p:nvPicPr>
          <p:cNvPr id="19" name="Picture 25" descr="NASA insigniaCMYK"/>
          <p:cNvPicPr preferRelativeResize="0">
            <a:picLocks noChangeAspect="1" noChangeArrowheads="1"/>
          </p:cNvPicPr>
          <p:nvPr/>
        </p:nvPicPr>
        <p:blipFill>
          <a:blip r:embed="rId5"/>
          <a:stretch>
            <a:fillRect/>
          </a:stretch>
        </p:blipFill>
        <p:spPr bwMode="auto">
          <a:xfrm>
            <a:off x="286624" y="5751183"/>
            <a:ext cx="1093525" cy="658346"/>
          </a:xfrm>
          <a:prstGeom prst="rect">
            <a:avLst/>
          </a:prstGeom>
          <a:noFill/>
          <a:ln w="9525">
            <a:noFill/>
            <a:miter lim="800000"/>
            <a:headEnd/>
            <a:tailEnd/>
          </a:ln>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741" y="136367"/>
            <a:ext cx="2044440" cy="118653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0215" y="0"/>
            <a:ext cx="4171785" cy="6858000"/>
          </a:xfrm>
          <a:prstGeom prst="rect">
            <a:avLst/>
          </a:prstGeom>
        </p:spPr>
      </p:pic>
      <p:sp>
        <p:nvSpPr>
          <p:cNvPr id="2" name="Title Placeholder 1"/>
          <p:cNvSpPr>
            <a:spLocks noGrp="1"/>
          </p:cNvSpPr>
          <p:nvPr>
            <p:ph type="title"/>
          </p:nvPr>
        </p:nvSpPr>
        <p:spPr>
          <a:xfrm>
            <a:off x="1001576" y="2178850"/>
            <a:ext cx="10032135" cy="7448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4"/>
          <p:cNvSpPr>
            <a:spLocks noGrp="1"/>
          </p:cNvSpPr>
          <p:nvPr>
            <p:ph type="body" idx="1"/>
          </p:nvPr>
        </p:nvSpPr>
        <p:spPr>
          <a:xfrm>
            <a:off x="1001577" y="3188572"/>
            <a:ext cx="8800497" cy="1608757"/>
          </a:xfrm>
          <a:prstGeom prst="rect">
            <a:avLst/>
          </a:prstGeom>
        </p:spPr>
        <p:txBody>
          <a:bodyPr vert="horz" lIns="91440" tIns="45720" rIns="91440" bIns="45720" rtlCol="0">
            <a:normAutofit/>
          </a:bodyPr>
          <a:lstStyle/>
          <a:p>
            <a:pPr lvl="0"/>
            <a:r>
              <a:rPr lang="en-US" dirty="0"/>
              <a:t>Click to edit Master text styles</a:t>
            </a:r>
          </a:p>
        </p:txBody>
      </p:sp>
    </p:spTree>
    <p:extLst>
      <p:ext uri="{BB962C8B-B14F-4D97-AF65-F5344CB8AC3E}">
        <p14:creationId xmlns:p14="http://schemas.microsoft.com/office/powerpoint/2010/main" val="86675218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lvl1pPr algn="l" defTabSz="806867" rtl="0" eaLnBrk="1" latinLnBrk="0" hangingPunct="1">
        <a:spcBef>
          <a:spcPct val="0"/>
        </a:spcBef>
        <a:buNone/>
        <a:defRPr sz="3883" kern="1200" cap="none" baseline="0">
          <a:solidFill>
            <a:schemeClr val="tx1"/>
          </a:solidFill>
          <a:latin typeface="+mj-lt"/>
          <a:ea typeface="+mj-ea"/>
          <a:cs typeface="+mj-cs"/>
        </a:defRPr>
      </a:lvl1pPr>
    </p:titleStyle>
    <p:bodyStyle>
      <a:lvl1pPr marL="0" indent="0" algn="l" defTabSz="806867" rtl="0" eaLnBrk="1" latinLnBrk="0" hangingPunct="1">
        <a:spcBef>
          <a:spcPct val="20000"/>
        </a:spcBef>
        <a:buFont typeface="Arial" pitchFamily="34" charset="0"/>
        <a:buNone/>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pic>
        <p:nvPicPr>
          <p:cNvPr id="9" name="Picture 8" descr="ACO_Border1-02.png"/>
          <p:cNvPicPr>
            <a:picLocks noChangeAspect="1"/>
          </p:cNvPicPr>
          <p:nvPr/>
        </p:nvPicPr>
        <p:blipFill>
          <a:blip r:embed="rId14"/>
          <a:srcRect t="35526"/>
          <a:stretch>
            <a:fillRect/>
          </a:stretch>
        </p:blipFill>
        <p:spPr>
          <a:xfrm>
            <a:off x="0" y="0"/>
            <a:ext cx="12190993" cy="1446019"/>
          </a:xfrm>
          <a:prstGeom prst="rect">
            <a:avLst/>
          </a:prstGeom>
        </p:spPr>
      </p:pic>
      <p:sp>
        <p:nvSpPr>
          <p:cNvPr id="83970" name="Rectangle 2"/>
          <p:cNvSpPr>
            <a:spLocks noGrp="1" noChangeArrowheads="1"/>
          </p:cNvSpPr>
          <p:nvPr>
            <p:ph type="title"/>
          </p:nvPr>
        </p:nvSpPr>
        <p:spPr bwMode="auto">
          <a:xfrm>
            <a:off x="1465295" y="131053"/>
            <a:ext cx="8196105"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5"/>
          <a:stretch>
            <a:fillRect/>
          </a:stretch>
        </p:blipFill>
        <p:spPr bwMode="auto">
          <a:xfrm>
            <a:off x="277873" y="252133"/>
            <a:ext cx="1093525" cy="658346"/>
          </a:xfrm>
          <a:prstGeom prst="rect">
            <a:avLst/>
          </a:prstGeom>
          <a:noFill/>
          <a:ln w="9525">
            <a:noFill/>
            <a:miter lim="800000"/>
            <a:headEnd/>
            <a:tailEnd/>
          </a:ln>
        </p:spPr>
      </p:pic>
      <p:pic>
        <p:nvPicPr>
          <p:cNvPr id="12" name="Picture 11" descr="ED04-Logo.png"/>
          <p:cNvPicPr>
            <a:picLocks noChangeAspect="1"/>
          </p:cNvPicPr>
          <p:nvPr/>
        </p:nvPicPr>
        <p:blipFill>
          <a:blip r:embed="rId16"/>
          <a:stretch>
            <a:fillRect/>
          </a:stretch>
        </p:blipFill>
        <p:spPr>
          <a:xfrm>
            <a:off x="9760710" y="142412"/>
            <a:ext cx="2382247" cy="438375"/>
          </a:xfrm>
          <a:prstGeom prst="rect">
            <a:avLst/>
          </a:prstGeom>
        </p:spPr>
      </p:pic>
    </p:spTree>
    <p:extLst>
      <p:ext uri="{BB962C8B-B14F-4D97-AF65-F5344CB8AC3E}">
        <p14:creationId xmlns:p14="http://schemas.microsoft.com/office/powerpoint/2010/main" val="48438967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dt="0"/>
  <p:txStyles>
    <p:titleStyle>
      <a:lvl1pPr algn="l" defTabSz="899320" rtl="0" eaLnBrk="1" fontAlgn="base" hangingPunct="1">
        <a:spcBef>
          <a:spcPct val="0"/>
        </a:spcBef>
        <a:spcAft>
          <a:spcPct val="0"/>
        </a:spcAft>
        <a:defRPr sz="3177">
          <a:solidFill>
            <a:schemeClr val="bg1">
              <a:lumMod val="75000"/>
            </a:schemeClr>
          </a:solidFill>
          <a:latin typeface="+mj-lt"/>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bwMode="auto">
          <a:xfrm>
            <a:off x="0" y="0"/>
            <a:ext cx="12192000" cy="6858000"/>
          </a:xfrm>
          <a:prstGeom prst="rect">
            <a:avLst/>
          </a:prstGeom>
          <a:solidFill>
            <a:srgbClr val="232323"/>
          </a:solidFill>
          <a:ln w="9525"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marL="0" marR="0" indent="0" algn="l" defTabSz="806867" rtl="0" eaLnBrk="0" fontAlgn="base" latinLnBrk="0" hangingPunct="0">
              <a:lnSpc>
                <a:spcPct val="100000"/>
              </a:lnSpc>
              <a:spcBef>
                <a:spcPct val="0"/>
              </a:spcBef>
              <a:spcAft>
                <a:spcPct val="0"/>
              </a:spcAft>
              <a:buClrTx/>
              <a:buSzTx/>
              <a:buFontTx/>
              <a:buNone/>
              <a:tabLst/>
            </a:pPr>
            <a:endParaRPr kumimoji="0" lang="en-US" sz="794" b="0" i="0" u="none" strike="noStrike" cap="none" normalizeH="0" baseline="0">
              <a:ln>
                <a:noFill/>
              </a:ln>
              <a:solidFill>
                <a:srgbClr val="666666"/>
              </a:solidFill>
              <a:effectLst/>
              <a:latin typeface="55 Helvetica Roman" pitchFamily="1" charset="0"/>
            </a:endParaRPr>
          </a:p>
        </p:txBody>
      </p:sp>
      <p:sp>
        <p:nvSpPr>
          <p:cNvPr id="8" name="Text Box 7"/>
          <p:cNvSpPr txBox="1">
            <a:spLocks noChangeArrowheads="1"/>
          </p:cNvSpPr>
          <p:nvPr/>
        </p:nvSpPr>
        <p:spPr bwMode="auto">
          <a:xfrm>
            <a:off x="330969" y="6505926"/>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algn="l" defTabSz="899320" rtl="0" eaLnBrk="1" fontAlgn="base" hangingPunct="1">
              <a:spcBef>
                <a:spcPct val="0"/>
              </a:spcBef>
              <a:spcAft>
                <a:spcPct val="0"/>
              </a:spcAft>
            </a:pPr>
            <a:r>
              <a:rPr lang="en-US" sz="706" kern="1200" dirty="0">
                <a:solidFill>
                  <a:srgbClr val="677085"/>
                </a:solidFill>
                <a:latin typeface="Arial" charset="0"/>
                <a:ea typeface="+mn-ea"/>
                <a:cs typeface="+mn-cs"/>
              </a:rPr>
              <a:t>National Aeronautics and Space Administration</a:t>
            </a:r>
          </a:p>
        </p:txBody>
      </p:sp>
      <p:pic>
        <p:nvPicPr>
          <p:cNvPr id="9" name="Picture 12" descr="NASA insigniaCMYK"/>
          <p:cNvPicPr preferRelativeResize="0">
            <a:picLocks noChangeAspect="1" noChangeArrowheads="1"/>
          </p:cNvPicPr>
          <p:nvPr/>
        </p:nvPicPr>
        <p:blipFill>
          <a:blip r:embed="rId3"/>
          <a:stretch>
            <a:fillRect/>
          </a:stretch>
        </p:blipFill>
        <p:spPr bwMode="auto">
          <a:xfrm>
            <a:off x="3414945" y="1815353"/>
            <a:ext cx="5360600" cy="3227294"/>
          </a:xfrm>
          <a:prstGeom prst="rect">
            <a:avLst/>
          </a:prstGeom>
          <a:noFill/>
          <a:ln w="9525">
            <a:noFill/>
            <a:miter lim="800000"/>
            <a:headEnd/>
            <a:tailEnd/>
          </a:ln>
          <a:effectLst>
            <a:outerShdw blurRad="50800" dist="63500" dir="5400000" algn="t" rotWithShape="0">
              <a:prstClr val="black">
                <a:alpha val="40000"/>
              </a:prstClr>
            </a:outerShdw>
          </a:effectLst>
        </p:spPr>
      </p:pic>
      <p:sp>
        <p:nvSpPr>
          <p:cNvPr id="10" name="Rectangle 7"/>
          <p:cNvSpPr>
            <a:spLocks noChangeArrowheads="1"/>
          </p:cNvSpPr>
          <p:nvPr/>
        </p:nvSpPr>
        <p:spPr bwMode="auto">
          <a:xfrm>
            <a:off x="10087987" y="6475101"/>
            <a:ext cx="1469012" cy="287175"/>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www.nasa.gov </a:t>
            </a:r>
            <a:endParaRPr lang="en-US" sz="1765" dirty="0">
              <a:solidFill>
                <a:srgbClr val="677085"/>
              </a:solidFill>
              <a:latin typeface="75 Helvetica Bold" pitchFamily="1" charset="0"/>
            </a:endParaRPr>
          </a:p>
        </p:txBody>
      </p:sp>
    </p:spTree>
    <p:extLst>
      <p:ext uri="{BB962C8B-B14F-4D97-AF65-F5344CB8AC3E}">
        <p14:creationId xmlns:p14="http://schemas.microsoft.com/office/powerpoint/2010/main" val="3450573712"/>
      </p:ext>
    </p:extLst>
  </p:cSld>
  <p:clrMap bg1="dk1" tx1="lt1" bg2="dk2" tx2="lt2" accent1="accent1" accent2="accent2" accent3="accent3" accent4="accent4" accent5="accent5" accent6="accent6" hlink="hlink" folHlink="folHlink"/>
  <p:sldLayoutIdLst>
    <p:sldLayoutId id="2147483699" r:id="rId1"/>
  </p:sldLayoutIdLst>
  <p:hf sldNum="0" hdr="0" ftr="0" dt="0"/>
  <p:txStyles>
    <p:titleStyle>
      <a:lvl1pPr algn="ctr" defTabSz="806867" rtl="0" eaLnBrk="1" latinLnBrk="0" hangingPunct="1">
        <a:spcBef>
          <a:spcPct val="0"/>
        </a:spcBef>
        <a:buNone/>
        <a:defRPr sz="3883" kern="1200">
          <a:solidFill>
            <a:schemeClr val="tx1"/>
          </a:solidFill>
          <a:latin typeface="+mj-lt"/>
          <a:ea typeface="+mj-ea"/>
          <a:cs typeface="+mj-cs"/>
        </a:defRPr>
      </a:lvl1pPr>
    </p:titleStyle>
    <p:bodyStyle>
      <a:lvl1pPr marL="302575" indent="-302575" algn="l" defTabSz="806867" rtl="0" eaLnBrk="1" latinLnBrk="0" hangingPunct="1">
        <a:spcBef>
          <a:spcPct val="20000"/>
        </a:spcBef>
        <a:buFont typeface="Arial" pitchFamily="34" charset="0"/>
        <a:buChar char="•"/>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13" name="Text Box 7"/>
          <p:cNvSpPr txBox="1">
            <a:spLocks noChangeArrowheads="1"/>
          </p:cNvSpPr>
          <p:nvPr/>
        </p:nvSpPr>
        <p:spPr bwMode="auto">
          <a:xfrm>
            <a:off x="7447424" y="6505332"/>
            <a:ext cx="3572811"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r>
              <a:rPr lang="en-US" sz="706" dirty="0">
                <a:solidFill>
                  <a:srgbClr val="000000"/>
                </a:solidFill>
                <a:latin typeface="Arial" charset="0"/>
              </a:rPr>
              <a:t>Add Presentation Title to Master Slide</a:t>
            </a:r>
          </a:p>
        </p:txBody>
      </p:sp>
      <p:pic>
        <p:nvPicPr>
          <p:cNvPr id="9" name="Picture 8" descr="ACO_Border1-02.png"/>
          <p:cNvPicPr>
            <a:picLocks noChangeAspect="1"/>
          </p:cNvPicPr>
          <p:nvPr/>
        </p:nvPicPr>
        <p:blipFill>
          <a:blip r:embed="rId14"/>
          <a:srcRect t="35526"/>
          <a:stretch>
            <a:fillRect/>
          </a:stretch>
        </p:blipFill>
        <p:spPr>
          <a:xfrm>
            <a:off x="0" y="0"/>
            <a:ext cx="12190993" cy="1446019"/>
          </a:xfrm>
          <a:prstGeom prst="rect">
            <a:avLst/>
          </a:prstGeom>
        </p:spPr>
      </p:pic>
      <p:sp>
        <p:nvSpPr>
          <p:cNvPr id="83970" name="Rectangle 2"/>
          <p:cNvSpPr>
            <a:spLocks noGrp="1" noChangeArrowheads="1"/>
          </p:cNvSpPr>
          <p:nvPr>
            <p:ph type="title"/>
          </p:nvPr>
        </p:nvSpPr>
        <p:spPr bwMode="auto">
          <a:xfrm>
            <a:off x="1465295" y="131053"/>
            <a:ext cx="8196105"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5"/>
          <a:stretch>
            <a:fillRect/>
          </a:stretch>
        </p:blipFill>
        <p:spPr bwMode="auto">
          <a:xfrm>
            <a:off x="277873" y="252133"/>
            <a:ext cx="1093525" cy="658346"/>
          </a:xfrm>
          <a:prstGeom prst="rect">
            <a:avLst/>
          </a:prstGeom>
          <a:noFill/>
          <a:ln w="9525">
            <a:noFill/>
            <a:miter lim="800000"/>
            <a:headEnd/>
            <a:tailEnd/>
          </a:ln>
        </p:spPr>
      </p:pic>
      <p:pic>
        <p:nvPicPr>
          <p:cNvPr id="12" name="Picture 11" descr="ED04-Logo.png"/>
          <p:cNvPicPr>
            <a:picLocks noChangeAspect="1"/>
          </p:cNvPicPr>
          <p:nvPr/>
        </p:nvPicPr>
        <p:blipFill>
          <a:blip r:embed="rId16"/>
          <a:stretch>
            <a:fillRect/>
          </a:stretch>
        </p:blipFill>
        <p:spPr>
          <a:xfrm>
            <a:off x="9760710" y="142412"/>
            <a:ext cx="2382247" cy="438375"/>
          </a:xfrm>
          <a:prstGeom prst="rect">
            <a:avLst/>
          </a:prstGeom>
        </p:spPr>
      </p:pic>
      <p:sp>
        <p:nvSpPr>
          <p:cNvPr id="11" name="Text Box 7"/>
          <p:cNvSpPr txBox="1">
            <a:spLocks noChangeArrowheads="1"/>
          </p:cNvSpPr>
          <p:nvPr/>
        </p:nvSpPr>
        <p:spPr bwMode="auto">
          <a:xfrm>
            <a:off x="4309596" y="6464551"/>
            <a:ext cx="3572811" cy="240174"/>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ctr" defTabSz="899320">
              <a:spcBef>
                <a:spcPct val="50000"/>
              </a:spcBef>
            </a:pPr>
            <a:r>
              <a:rPr lang="en-US" sz="971" b="1" dirty="0">
                <a:solidFill>
                  <a:schemeClr val="tx1"/>
                </a:solidFill>
                <a:latin typeface="Arial" charset="0"/>
              </a:rPr>
              <a:t>ITAR Controlled Data</a:t>
            </a:r>
          </a:p>
        </p:txBody>
      </p:sp>
      <p:sp>
        <p:nvSpPr>
          <p:cNvPr id="15" name="Text Box 7"/>
          <p:cNvSpPr txBox="1">
            <a:spLocks noChangeArrowheads="1"/>
          </p:cNvSpPr>
          <p:nvPr/>
        </p:nvSpPr>
        <p:spPr bwMode="auto">
          <a:xfrm>
            <a:off x="4309596" y="6872"/>
            <a:ext cx="3572811" cy="240174"/>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ctr" defTabSz="899320">
              <a:spcBef>
                <a:spcPct val="50000"/>
              </a:spcBef>
            </a:pPr>
            <a:r>
              <a:rPr lang="en-US" sz="971" b="1" dirty="0">
                <a:solidFill>
                  <a:srgbClr val="FF0000"/>
                </a:solidFill>
                <a:latin typeface="Arial" charset="0"/>
              </a:rPr>
              <a:t>ITAR Controlled Data</a:t>
            </a:r>
          </a:p>
        </p:txBody>
      </p:sp>
    </p:spTree>
    <p:extLst>
      <p:ext uri="{BB962C8B-B14F-4D97-AF65-F5344CB8AC3E}">
        <p14:creationId xmlns:p14="http://schemas.microsoft.com/office/powerpoint/2010/main" val="232453077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sldNum="0" hdr="0" ftr="0" dt="0"/>
  <p:txStyles>
    <p:titleStyle>
      <a:lvl1pPr algn="l" defTabSz="899320" rtl="0" eaLnBrk="1" fontAlgn="base" hangingPunct="1">
        <a:spcBef>
          <a:spcPct val="0"/>
        </a:spcBef>
        <a:spcAft>
          <a:spcPct val="0"/>
        </a:spcAft>
        <a:defRPr sz="3177">
          <a:solidFill>
            <a:schemeClr val="bg1">
              <a:lumMod val="75000"/>
            </a:schemeClr>
          </a:solidFill>
          <a:latin typeface="+mj-lt"/>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13" name="Text Box 7"/>
          <p:cNvSpPr txBox="1">
            <a:spLocks noChangeArrowheads="1"/>
          </p:cNvSpPr>
          <p:nvPr/>
        </p:nvSpPr>
        <p:spPr bwMode="auto">
          <a:xfrm>
            <a:off x="7447424" y="6505332"/>
            <a:ext cx="3572811"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r>
              <a:rPr lang="en-US" sz="706" dirty="0">
                <a:solidFill>
                  <a:srgbClr val="000000"/>
                </a:solidFill>
                <a:latin typeface="Arial" charset="0"/>
              </a:rPr>
              <a:t>Lynx</a:t>
            </a:r>
          </a:p>
        </p:txBody>
      </p:sp>
      <p:sp>
        <p:nvSpPr>
          <p:cNvPr id="83970" name="Rectangle 2"/>
          <p:cNvSpPr>
            <a:spLocks noGrp="1" noChangeArrowheads="1"/>
          </p:cNvSpPr>
          <p:nvPr>
            <p:ph type="title"/>
          </p:nvPr>
        </p:nvSpPr>
        <p:spPr bwMode="auto">
          <a:xfrm>
            <a:off x="1950649" y="163354"/>
            <a:ext cx="8196105" cy="675771"/>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11103082" y="304640"/>
            <a:ext cx="653109" cy="393198"/>
          </a:xfrm>
          <a:prstGeom prst="rect">
            <a:avLst/>
          </a:prstGeom>
          <a:noFill/>
          <a:ln w="9525">
            <a:noFill/>
            <a:miter lim="800000"/>
            <a:headEnd/>
            <a:tailEnd/>
          </a:ln>
        </p:spPr>
      </p:pic>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807" y="64210"/>
            <a:ext cx="1506035" cy="874059"/>
          </a:xfrm>
          <a:prstGeom prst="rect">
            <a:avLst/>
          </a:prstGeom>
        </p:spPr>
      </p:pic>
    </p:spTree>
    <p:extLst>
      <p:ext uri="{BB962C8B-B14F-4D97-AF65-F5344CB8AC3E}">
        <p14:creationId xmlns:p14="http://schemas.microsoft.com/office/powerpoint/2010/main" val="1460963504"/>
      </p:ext>
    </p:extLst>
  </p:cSld>
  <p:clrMap bg1="lt1" tx1="dk1" bg2="lt2" tx2="dk2" accent1="accent1" accent2="accent2" accent3="accent3" accent4="accent4" accent5="accent5" accent6="accent6" hlink="hlink" folHlink="folHlink"/>
  <p:hf sldNum="0" hdr="0" ftr="0" dt="0"/>
  <p:txStyles>
    <p:titleStyle>
      <a:lvl1pPr algn="ctr" defTabSz="899320" rtl="0" eaLnBrk="1" fontAlgn="base" hangingPunct="1">
        <a:spcBef>
          <a:spcPct val="0"/>
        </a:spcBef>
        <a:spcAft>
          <a:spcPct val="0"/>
        </a:spcAft>
        <a:defRPr sz="3177">
          <a:solidFill>
            <a:schemeClr val="tx1"/>
          </a:solidFill>
          <a:latin typeface="Calibri" panose="020F0502020204030204" pitchFamily="34" charset="0"/>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3.png"/><Relationship Id="rId1" Type="http://schemas.openxmlformats.org/officeDocument/2006/relationships/slideLayout" Target="../slideLayouts/slideLayout9.xml"/><Relationship Id="rId4" Type="http://schemas.openxmlformats.org/officeDocument/2006/relationships/hyperlink" Target="https://commons.wikimedia.org/wiki/File:Newtons_method_graph.jp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en.wikipedia.org/wiki/Characteristic_polynomial" TargetMode="Externa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hyperlink" Target="https://commons.wikimedia.org/wiki/File:2D_Random_Walk.jpg" TargetMode="External"/><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hyperlink" Target="https://esa.github.io/pagmo2/docs/cpp/algorithms/compass_search.html" TargetMode="Externa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hyperlink" Target="https://en.wikipedia.org/wiki/Rosenbrock_func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hyperlink" Target="https://en.wikipedia.org/wiki/Genetic_algorithm" TargetMode="External"/><Relationship Id="rId1" Type="http://schemas.openxmlformats.org/officeDocument/2006/relationships/slideLayout" Target="../slideLayouts/slideLayout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3.png"/><Relationship Id="rId1" Type="http://schemas.openxmlformats.org/officeDocument/2006/relationships/slideLayout" Target="../slideLayouts/slideLayout9.xml"/><Relationship Id="rId5" Type="http://schemas.openxmlformats.org/officeDocument/2006/relationships/hyperlink" Target="https://en.wikipedia.org/wiki/Rosenbrock_function" TargetMode="External"/><Relationship Id="rId4" Type="http://schemas.openxmlformats.org/officeDocument/2006/relationships/image" Target="../media/image330.png"/></Relationships>
</file>

<file path=ppt/slides/_rels/slide17.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hyperlink" Target="https://en.wikipedia.org/wiki/Selection_(genetic_algorithm)" TargetMode="Externa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Mutation_(genetic_algorithm)" TargetMode="External"/><Relationship Id="rId2" Type="http://schemas.openxmlformats.org/officeDocument/2006/relationships/hyperlink" Target="https://en.wikipedia.org/wiki/Crossover_(genetic_algorithm)" TargetMode="External"/><Relationship Id="rId1" Type="http://schemas.openxmlformats.org/officeDocument/2006/relationships/slideLayout" Target="../slideLayouts/slideLayout9.xml"/><Relationship Id="rId4" Type="http://schemas.openxmlformats.org/officeDocument/2006/relationships/image" Target="../media/image350.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0.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en.wikipedia.org/wiki/Particle_swarm_optimization" TargetMode="External"/><Relationship Id="rId1" Type="http://schemas.openxmlformats.org/officeDocument/2006/relationships/slideLayout" Target="../slideLayouts/slideLayout9.xml"/><Relationship Id="rId5" Type="http://schemas.openxmlformats.org/officeDocument/2006/relationships/hyperlink" Target="https://commons.wikimedia.org/wiki/File:ParticleSwarmArrowsAnimation.gif" TargetMode="External"/><Relationship Id="rId4" Type="http://schemas.openxmlformats.org/officeDocument/2006/relationships/image" Target="../media/image38.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2A4F8-2552-4C5E-81D1-BFB45911BC2A}"/>
              </a:ext>
            </a:extLst>
          </p:cNvPr>
          <p:cNvSpPr>
            <a:spLocks noGrp="1"/>
          </p:cNvSpPr>
          <p:nvPr>
            <p:ph type="title"/>
          </p:nvPr>
        </p:nvSpPr>
        <p:spPr/>
        <p:txBody>
          <a:bodyPr/>
          <a:lstStyle/>
          <a:p>
            <a:r>
              <a:rPr lang="en-US" dirty="0"/>
              <a:t>Interplanetary Trajectory Optimization ISP</a:t>
            </a:r>
          </a:p>
        </p:txBody>
      </p:sp>
      <p:sp>
        <p:nvSpPr>
          <p:cNvPr id="3" name="Subtitle 2">
            <a:extLst>
              <a:ext uri="{FF2B5EF4-FFF2-40B4-BE49-F238E27FC236}">
                <a16:creationId xmlns:a16="http://schemas.microsoft.com/office/drawing/2014/main" id="{65DE867D-D318-4763-9053-522FB8F6FCFA}"/>
              </a:ext>
            </a:extLst>
          </p:cNvPr>
          <p:cNvSpPr>
            <a:spLocks noGrp="1"/>
          </p:cNvSpPr>
          <p:nvPr>
            <p:ph type="body" sz="quarter" idx="10"/>
          </p:nvPr>
        </p:nvSpPr>
        <p:spPr/>
        <p:txBody>
          <a:bodyPr/>
          <a:lstStyle/>
          <a:p>
            <a:r>
              <a:rPr lang="en-US" dirty="0"/>
              <a:t>Lecture 2</a:t>
            </a:r>
          </a:p>
          <a:p>
            <a:r>
              <a:rPr lang="en-US" dirty="0"/>
              <a:t>Local and Global Optimization</a:t>
            </a:r>
          </a:p>
        </p:txBody>
      </p:sp>
    </p:spTree>
    <p:extLst>
      <p:ext uri="{BB962C8B-B14F-4D97-AF65-F5344CB8AC3E}">
        <p14:creationId xmlns:p14="http://schemas.microsoft.com/office/powerpoint/2010/main" val="276734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7AF23C9F-B0B4-457B-8913-BDA423ECBB3A}"/>
                  </a:ext>
                </a:extLst>
              </p:cNvPr>
              <p:cNvSpPr>
                <a:spLocks noGrp="1"/>
              </p:cNvSpPr>
              <p:nvPr>
                <p:ph sz="quarter" idx="12"/>
              </p:nvPr>
            </p:nvSpPr>
            <p:spPr/>
            <p:txBody>
              <a:bodyPr/>
              <a:lstStyle/>
              <a:p>
                <a:r>
                  <a:rPr lang="en-US" dirty="0"/>
                  <a:t>Mathematical optimization is the process of finding the maximum or minimum of a function</a:t>
                </a:r>
              </a:p>
              <a:p>
                <a:r>
                  <a:rPr lang="en-US" dirty="0"/>
                  <a:t>For simple functions, this can be done setting the derivative = 0</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rPr>
                            <m:t>𝑑𝑥</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r>
                        <a:rPr lang="en-US" b="0" i="1" smtClean="0">
                          <a:latin typeface="Cambria Math" panose="02040503050406030204" pitchFamily="18" charset="0"/>
                        </a:rPr>
                        <m:t>=0</m:t>
                      </m:r>
                    </m:oMath>
                  </m:oMathPara>
                </a14:m>
                <a:endParaRPr lang="en-US" dirty="0"/>
              </a:p>
              <a:p>
                <a:r>
                  <a:rPr lang="en-US" dirty="0"/>
                  <a:t>To determine if the critical point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𝑐𝑟</m:t>
                        </m:r>
                      </m:sub>
                    </m:sSub>
                  </m:oMath>
                </a14:m>
                <a:r>
                  <a:rPr lang="en-US" dirty="0"/>
                  <a:t> where the derivative </a:t>
                </a:r>
                <a14:m>
                  <m:oMath xmlns:m="http://schemas.openxmlformats.org/officeDocument/2006/math">
                    <m:r>
                      <a:rPr lang="en-US" b="0" i="1" smtClean="0">
                        <a:latin typeface="Cambria Math" panose="02040503050406030204" pitchFamily="18" charset="0"/>
                      </a:rPr>
                      <m:t>→</m:t>
                    </m:r>
                  </m:oMath>
                </a14:m>
                <a:r>
                  <a:rPr lang="en-US" dirty="0"/>
                  <a:t> 0 is a maximum or minimum, calculate the second derivative </a:t>
                </a:r>
                <a14:m>
                  <m:oMath xmlns:m="http://schemas.openxmlformats.org/officeDocument/2006/math">
                    <m:f>
                      <m:fPr>
                        <m:type m:val="lin"/>
                        <m:ctrlPr>
                          <a:rPr lang="en-US"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r>
                          <a:rPr lang="en-US" b="0" i="1" smtClean="0">
                            <a:latin typeface="Cambria Math" panose="02040503050406030204" pitchFamily="18" charset="0"/>
                          </a:rPr>
                          <m:t>𝑓</m:t>
                        </m:r>
                      </m:num>
                      <m:den>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den>
                    </m:f>
                  </m:oMath>
                </a14:m>
                <a:r>
                  <a:rPr lang="en-US" dirty="0"/>
                  <a:t> and determine its sign</a:t>
                </a:r>
              </a:p>
              <a:p>
                <a:pPr lvl="1"/>
                <a14:m>
                  <m:oMath xmlns:m="http://schemas.openxmlformats.org/officeDocument/2006/math">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𝑓</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den>
                    </m:f>
                  </m:oMath>
                </a14:m>
                <a:r>
                  <a:rPr lang="en-US" dirty="0"/>
                  <a:t> &gt; 0 : minimum</a:t>
                </a:r>
              </a:p>
              <a:p>
                <a:pPr lvl="1"/>
                <a14:m>
                  <m:oMath xmlns:m="http://schemas.openxmlformats.org/officeDocument/2006/math">
                    <m:f>
                      <m:fPr>
                        <m:type m:val="lin"/>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2</m:t>
                            </m:r>
                          </m:sup>
                        </m:sSup>
                        <m:r>
                          <a:rPr lang="en-US" i="1">
                            <a:latin typeface="Cambria Math" panose="02040503050406030204" pitchFamily="18" charset="0"/>
                          </a:rPr>
                          <m:t>𝑓</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den>
                    </m:f>
                  </m:oMath>
                </a14:m>
                <a:r>
                  <a:rPr lang="en-US" dirty="0"/>
                  <a:t> &lt; 0 : maximum</a:t>
                </a:r>
              </a:p>
            </p:txBody>
          </p:sp>
        </mc:Choice>
        <mc:Fallback xmlns="">
          <p:sp>
            <p:nvSpPr>
              <p:cNvPr id="5" name="Content Placeholder 4">
                <a:extLst>
                  <a:ext uri="{FF2B5EF4-FFF2-40B4-BE49-F238E27FC236}">
                    <a16:creationId xmlns:a16="http://schemas.microsoft.com/office/drawing/2014/main" id="{7AF23C9F-B0B4-457B-8913-BDA423ECBB3A}"/>
                  </a:ext>
                </a:extLst>
              </p:cNvPr>
              <p:cNvSpPr>
                <a:spLocks noGrp="1" noRot="1" noChangeAspect="1" noMove="1" noResize="1" noEditPoints="1" noAdjustHandles="1" noChangeArrowheads="1" noChangeShapeType="1" noTextEdit="1"/>
              </p:cNvSpPr>
              <p:nvPr>
                <p:ph sz="quarter" idx="12"/>
              </p:nvPr>
            </p:nvSpPr>
            <p:spPr>
              <a:blipFill>
                <a:blip r:embed="rId2"/>
                <a:stretch>
                  <a:fillRect l="-165" t="-732"/>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AD39116D-AA7C-4681-B1EB-000E7575D91F}"/>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3356482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08B993F7-A10B-4C4B-BAAB-5109B4642EC9}"/>
                  </a:ext>
                </a:extLst>
              </p:cNvPr>
              <p:cNvSpPr>
                <a:spLocks noGrp="1"/>
              </p:cNvSpPr>
              <p:nvPr>
                <p:ph sz="half" idx="1"/>
              </p:nvPr>
            </p:nvSpPr>
            <p:spPr/>
            <p:txBody>
              <a:bodyPr/>
              <a:lstStyle/>
              <a:p>
                <a:r>
                  <a:rPr lang="en-US" dirty="0"/>
                  <a:t>Minimize: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 −1</m:t>
                    </m:r>
                  </m:oMath>
                </a14:m>
                <a:endParaRPr lang="en-US" b="0" dirty="0"/>
              </a:p>
              <a:p>
                <a:pPr marL="0" indent="0">
                  <a:buNone/>
                </a:pPr>
                <a:br>
                  <a:rPr lang="en-US" b="0" dirty="0"/>
                </a:b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𝑑𝑓</m:t>
                          </m:r>
                        </m:num>
                        <m:den>
                          <m:r>
                            <a:rPr lang="en-US" b="0" i="1" smtClean="0">
                              <a:latin typeface="Cambria Math" panose="02040503050406030204" pitchFamily="18" charset="0"/>
                            </a:rPr>
                            <m:t>𝑑𝑥</m:t>
                          </m:r>
                        </m:den>
                      </m:f>
                      <m:r>
                        <a:rPr lang="en-US" b="0" i="1" smtClean="0">
                          <a:latin typeface="Cambria Math" panose="02040503050406030204" pitchFamily="18" charset="0"/>
                        </a:rPr>
                        <m:t>=2</m:t>
                      </m:r>
                      <m:r>
                        <a:rPr lang="en-US" b="0" i="1" smtClean="0">
                          <a:latin typeface="Cambria Math" panose="02040503050406030204" pitchFamily="18" charset="0"/>
                        </a:rPr>
                        <m:t>𝑥</m:t>
                      </m:r>
                      <m:r>
                        <a:rPr lang="en-US" b="0" i="1" smtClean="0">
                          <a:latin typeface="Cambria Math" panose="02040503050406030204" pitchFamily="18" charset="0"/>
                        </a:rPr>
                        <m:t>−1=0</m:t>
                      </m:r>
                    </m:oMath>
                  </m:oMathPara>
                </a14:m>
                <a:endParaRPr lang="en-US" b="0" dirty="0"/>
              </a:p>
              <a:p>
                <a:pPr marL="0" indent="0">
                  <a:buNone/>
                </a:pPr>
                <a:br>
                  <a:rPr lang="en-US" b="0" dirty="0"/>
                </a:b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𝑐𝑟</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m:oMathPara>
                </a14:m>
                <a:endParaRPr lang="en-US" b="0" dirty="0"/>
              </a:p>
              <a:p>
                <a:pPr marL="0" indent="0">
                  <a:buNone/>
                </a:pPr>
                <a:br>
                  <a:rPr lang="en-US" b="0" dirty="0"/>
                </a:b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r>
                            <a:rPr lang="en-US" b="0" i="1" smtClean="0">
                              <a:latin typeface="Cambria Math" panose="02040503050406030204" pitchFamily="18" charset="0"/>
                            </a:rPr>
                            <m:t>𝑓</m:t>
                          </m:r>
                        </m:num>
                        <m:den>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rPr>
                            <m:t>𝑑𝑥</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𝑥</m:t>
                          </m:r>
                          <m:r>
                            <a:rPr lang="en-US" b="0" i="1" smtClean="0">
                              <a:latin typeface="Cambria Math" panose="02040503050406030204" pitchFamily="18" charset="0"/>
                            </a:rPr>
                            <m:t>−1</m:t>
                          </m:r>
                        </m:e>
                      </m:d>
                      <m:r>
                        <a:rPr lang="en-US" b="0" i="1" smtClean="0">
                          <a:latin typeface="Cambria Math" panose="02040503050406030204" pitchFamily="18" charset="0"/>
                        </a:rPr>
                        <m:t>=2&gt;0</m:t>
                      </m:r>
                    </m:oMath>
                  </m:oMathPara>
                </a14:m>
                <a:endParaRPr lang="en-US" b="0" dirty="0"/>
              </a:p>
              <a:p>
                <a:pPr marL="0" indent="0">
                  <a:buNone/>
                </a:pPr>
                <a:br>
                  <a:rPr lang="en-US" b="0" dirty="0"/>
                </a:b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𝑐𝑟</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𝑜𝑝𝑡</m:t>
                          </m:r>
                        </m:sub>
                      </m:sSub>
                    </m:oMath>
                  </m:oMathPara>
                </a14:m>
                <a:endParaRPr lang="en-US" dirty="0"/>
              </a:p>
            </p:txBody>
          </p:sp>
        </mc:Choice>
        <mc:Fallback xmlns="">
          <p:sp>
            <p:nvSpPr>
              <p:cNvPr id="5" name="Content Placeholder 4">
                <a:extLst>
                  <a:ext uri="{FF2B5EF4-FFF2-40B4-BE49-F238E27FC236}">
                    <a16:creationId xmlns:a16="http://schemas.microsoft.com/office/drawing/2014/main" id="{08B993F7-A10B-4C4B-BAAB-5109B4642EC9}"/>
                  </a:ext>
                </a:extLst>
              </p:cNvPr>
              <p:cNvSpPr>
                <a:spLocks noGrp="1" noRot="1" noChangeAspect="1" noMove="1" noResize="1" noEditPoints="1" noAdjustHandles="1" noChangeArrowheads="1" noChangeShapeType="1" noTextEdit="1"/>
              </p:cNvSpPr>
              <p:nvPr>
                <p:ph sz="half" idx="1"/>
              </p:nvPr>
            </p:nvSpPr>
            <p:spPr>
              <a:blipFill>
                <a:blip r:embed="rId2"/>
                <a:stretch>
                  <a:fillRect l="-330" t="-610"/>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02AC2888-5B61-494D-8DAD-D989A46F6221}"/>
              </a:ext>
            </a:extLst>
          </p:cNvPr>
          <p:cNvSpPr>
            <a:spLocks noGrp="1"/>
          </p:cNvSpPr>
          <p:nvPr>
            <p:ph type="title"/>
          </p:nvPr>
        </p:nvSpPr>
        <p:spPr/>
        <p:txBody>
          <a:bodyPr/>
          <a:lstStyle/>
          <a:p>
            <a:r>
              <a:rPr lang="en-US" dirty="0"/>
              <a:t>Example 1: Quadratic Function of 1 Variable</a:t>
            </a:r>
          </a:p>
        </p:txBody>
      </p:sp>
      <p:pic>
        <p:nvPicPr>
          <p:cNvPr id="7" name="Content Placeholder 6">
            <a:extLst>
              <a:ext uri="{FF2B5EF4-FFF2-40B4-BE49-F238E27FC236}">
                <a16:creationId xmlns:a16="http://schemas.microsoft.com/office/drawing/2014/main" id="{39D3017E-9CAB-4C7D-BD8B-0984F7E27C3E}"/>
              </a:ext>
            </a:extLst>
          </p:cNvPr>
          <p:cNvPicPr>
            <a:picLocks noGrp="1" noChangeAspect="1"/>
          </p:cNvPicPr>
          <p:nvPr>
            <p:ph sz="half" idx="2"/>
          </p:nvPr>
        </p:nvPicPr>
        <p:blipFill rotWithShape="1">
          <a:blip r:embed="rId3"/>
          <a:srcRect l="49001" t="28878" r="34945" b="26107"/>
          <a:stretch/>
        </p:blipFill>
        <p:spPr>
          <a:xfrm>
            <a:off x="6238875" y="2250100"/>
            <a:ext cx="5541963" cy="3178538"/>
          </a:xfrm>
          <a:prstGeom prst="rect">
            <a:avLst/>
          </a:prstGeom>
        </p:spPr>
      </p:pic>
    </p:spTree>
    <p:extLst>
      <p:ext uri="{BB962C8B-B14F-4D97-AF65-F5344CB8AC3E}">
        <p14:creationId xmlns:p14="http://schemas.microsoft.com/office/powerpoint/2010/main" val="2453724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98734D87-DD38-459C-BDEA-52AC707A490C}"/>
                  </a:ext>
                </a:extLst>
              </p:cNvPr>
              <p:cNvSpPr>
                <a:spLocks noGrp="1"/>
              </p:cNvSpPr>
              <p:nvPr>
                <p:ph sz="half" idx="1"/>
              </p:nvPr>
            </p:nvSpPr>
            <p:spPr/>
            <p:txBody>
              <a:bodyPr/>
              <a:lstStyle/>
              <a:p>
                <a:r>
                  <a:rPr lang="en-US" dirty="0"/>
                  <a:t>Minimize: </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rPr>
                                <m:t>3</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𝑥</m:t>
                              </m:r>
                            </m:num>
                            <m:den>
                              <m:r>
                                <a:rPr lang="en-US" b="0" i="1" smtClean="0">
                                  <a:latin typeface="Cambria Math" panose="02040503050406030204" pitchFamily="18" charset="0"/>
                                  <a:ea typeface="Cambria Math" panose="02040503050406030204" pitchFamily="18" charset="0"/>
                                </a:rPr>
                                <m:t>2</m:t>
                              </m:r>
                            </m:den>
                          </m:f>
                        </m:e>
                      </m:func>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+2</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exp</m:t>
                          </m:r>
                        </m:fName>
                        <m:e>
                          <m:r>
                            <a:rPr lang="en-US" b="0" i="1" smtClean="0">
                              <a:latin typeface="Cambria Math" panose="02040503050406030204" pitchFamily="18" charset="0"/>
                            </a:rPr>
                            <m:t>𝑥</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7</m:t>
                          </m:r>
                        </m:num>
                        <m:den>
                          <m:r>
                            <a:rPr lang="en-US" b="0" i="1" smtClean="0">
                              <a:latin typeface="Cambria Math" panose="02040503050406030204" pitchFamily="18" charset="0"/>
                            </a:rPr>
                            <m:t>2</m:t>
                          </m:r>
                        </m:den>
                      </m:f>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𝑑𝑓</m:t>
                          </m:r>
                        </m:num>
                        <m:den>
                          <m:r>
                            <a:rPr lang="en-US" b="0" i="1" smtClean="0">
                              <a:latin typeface="Cambria Math" panose="02040503050406030204" pitchFamily="18" charset="0"/>
                            </a:rPr>
                            <m:t>𝑑𝑥</m:t>
                          </m:r>
                        </m:den>
                      </m:f>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rPr>
                            <m:t>3</m:t>
                          </m:r>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ea typeface="Cambria Math" panose="02040503050406030204" pitchFamily="18" charset="0"/>
                            </a:rPr>
                            <m:t>4</m:t>
                          </m:r>
                        </m:den>
                      </m:f>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3</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𝑥</m:t>
                              </m:r>
                            </m:num>
                            <m:den>
                              <m:r>
                                <a:rPr lang="en-US" b="0" i="1" smtClean="0">
                                  <a:latin typeface="Cambria Math" panose="02040503050406030204" pitchFamily="18" charset="0"/>
                                  <a:ea typeface="Cambria Math" panose="02040503050406030204" pitchFamily="18" charset="0"/>
                                </a:rPr>
                                <m:t>2</m:t>
                              </m:r>
                            </m:den>
                          </m:f>
                        </m:e>
                      </m:func>
                      <m:r>
                        <a:rPr lang="en-US" b="0" i="1" smtClean="0">
                          <a:latin typeface="Cambria Math" panose="02040503050406030204" pitchFamily="18" charset="0"/>
                          <a:ea typeface="Cambria Math" panose="02040503050406030204" pitchFamily="18" charset="0"/>
                        </a:rPr>
                        <m:t>−3+2</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exp</m:t>
                          </m:r>
                        </m:fName>
                        <m:e>
                          <m:r>
                            <a:rPr lang="en-US" b="0" i="1" smtClean="0">
                              <a:latin typeface="Cambria Math" panose="02040503050406030204" pitchFamily="18" charset="0"/>
                              <a:ea typeface="Cambria Math" panose="02040503050406030204" pitchFamily="18" charset="0"/>
                            </a:rPr>
                            <m:t>𝑥</m:t>
                          </m:r>
                        </m:e>
                      </m:func>
                      <m:r>
                        <a:rPr lang="en-US" b="0" i="1" smtClean="0">
                          <a:latin typeface="Cambria Math" panose="02040503050406030204" pitchFamily="18" charset="0"/>
                          <a:ea typeface="Cambria Math" panose="02040503050406030204" pitchFamily="18" charset="0"/>
                        </a:rPr>
                        <m:t>=0</m:t>
                      </m:r>
                    </m:oMath>
                  </m:oMathPara>
                </a14:m>
                <a:endParaRPr lang="en-US" dirty="0"/>
              </a:p>
              <a:p>
                <a:pPr marL="0" indent="0">
                  <a:buNone/>
                </a:pPr>
                <a:endParaRPr lang="en-US" dirty="0"/>
              </a:p>
              <a:p>
                <a:r>
                  <a:rPr lang="en-US" dirty="0"/>
                  <a:t>Cannot solve this analytically, but it can be solved numerically</a:t>
                </a:r>
              </a:p>
            </p:txBody>
          </p:sp>
        </mc:Choice>
        <mc:Fallback xmlns="">
          <p:sp>
            <p:nvSpPr>
              <p:cNvPr id="2" name="Content Placeholder 1">
                <a:extLst>
                  <a:ext uri="{FF2B5EF4-FFF2-40B4-BE49-F238E27FC236}">
                    <a16:creationId xmlns:a16="http://schemas.microsoft.com/office/drawing/2014/main" id="{98734D87-DD38-459C-BDEA-52AC707A490C}"/>
                  </a:ext>
                </a:extLst>
              </p:cNvPr>
              <p:cNvSpPr>
                <a:spLocks noGrp="1" noRot="1" noChangeAspect="1" noMove="1" noResize="1" noEditPoints="1" noAdjustHandles="1" noChangeArrowheads="1" noChangeShapeType="1" noTextEdit="1"/>
              </p:cNvSpPr>
              <p:nvPr>
                <p:ph sz="half" idx="1"/>
              </p:nvPr>
            </p:nvSpPr>
            <p:spPr>
              <a:blipFill>
                <a:blip r:embed="rId2"/>
                <a:stretch>
                  <a:fillRect l="-330" t="-732"/>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C63EC251-3DF0-4A3B-9C93-CDD0240C23A5}"/>
              </a:ext>
            </a:extLst>
          </p:cNvPr>
          <p:cNvPicPr>
            <a:picLocks noGrp="1" noChangeAspect="1"/>
          </p:cNvPicPr>
          <p:nvPr>
            <p:ph sz="half" idx="2"/>
          </p:nvPr>
        </p:nvPicPr>
        <p:blipFill>
          <a:blip r:embed="rId3"/>
          <a:stretch>
            <a:fillRect/>
          </a:stretch>
        </p:blipFill>
        <p:spPr>
          <a:xfrm>
            <a:off x="6846819" y="1338263"/>
            <a:ext cx="4326075" cy="5002212"/>
          </a:xfrm>
          <a:prstGeom prst="rect">
            <a:avLst/>
          </a:prstGeom>
        </p:spPr>
      </p:pic>
      <p:sp>
        <p:nvSpPr>
          <p:cNvPr id="4" name="Title 3">
            <a:extLst>
              <a:ext uri="{FF2B5EF4-FFF2-40B4-BE49-F238E27FC236}">
                <a16:creationId xmlns:a16="http://schemas.microsoft.com/office/drawing/2014/main" id="{A0C0D6C7-5E99-4898-9244-AE3AEDC24174}"/>
              </a:ext>
            </a:extLst>
          </p:cNvPr>
          <p:cNvSpPr>
            <a:spLocks noGrp="1"/>
          </p:cNvSpPr>
          <p:nvPr>
            <p:ph type="title"/>
          </p:nvPr>
        </p:nvSpPr>
        <p:spPr/>
        <p:txBody>
          <a:bodyPr/>
          <a:lstStyle/>
          <a:p>
            <a:r>
              <a:rPr lang="en-US" dirty="0"/>
              <a:t>Example 2: Transcendental Function</a:t>
            </a:r>
          </a:p>
        </p:txBody>
      </p:sp>
    </p:spTree>
    <p:extLst>
      <p:ext uri="{BB962C8B-B14F-4D97-AF65-F5344CB8AC3E}">
        <p14:creationId xmlns:p14="http://schemas.microsoft.com/office/powerpoint/2010/main" val="2456597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66B5AA80-0C61-4CCC-9F3B-98AB8808088A}"/>
                  </a:ext>
                </a:extLst>
              </p:cNvPr>
              <p:cNvSpPr>
                <a:spLocks noGrp="1"/>
              </p:cNvSpPr>
              <p:nvPr>
                <p:ph sz="half" idx="1"/>
              </p:nvPr>
            </p:nvSpPr>
            <p:spPr/>
            <p:txBody>
              <a:bodyPr/>
              <a:lstStyle/>
              <a:p>
                <a:r>
                  <a:rPr lang="en-US" dirty="0"/>
                  <a:t>Finding min/maxima is a problem in root finding, determining where a function </a:t>
                </a:r>
                <a14:m>
                  <m:oMath xmlns:m="http://schemas.openxmlformats.org/officeDocument/2006/math">
                    <m:r>
                      <a:rPr lang="en-US" b="0" i="1" smtClean="0">
                        <a:latin typeface="Cambria Math" panose="02040503050406030204" pitchFamily="18" charset="0"/>
                      </a:rPr>
                      <m:t>𝑔</m:t>
                    </m:r>
                  </m:oMath>
                </a14:m>
                <a:r>
                  <a:rPr lang="en-US" dirty="0"/>
                  <a:t> crosses 0</a:t>
                </a:r>
              </a:p>
              <a:p>
                <a:r>
                  <a:rPr lang="en-US" dirty="0"/>
                  <a:t>Newton’s method is a numerical technique of updating an initial guess at the minima with the gradient at that guess point</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𝑔</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num>
                        <m:den>
                          <m:r>
                            <a:rPr lang="en-US" b="0" i="1" smtClean="0">
                              <a:latin typeface="Cambria Math" panose="02040503050406030204" pitchFamily="18" charset="0"/>
                            </a:rPr>
                            <m:t>𝑔</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r>
                            <a:rPr lang="en-US" b="0" i="1" smtClean="0">
                              <a:latin typeface="Cambria Math" panose="02040503050406030204" pitchFamily="18" charset="0"/>
                            </a:rPr>
                            <m:t>)</m:t>
                          </m:r>
                        </m:den>
                      </m:f>
                    </m:oMath>
                  </m:oMathPara>
                </a14:m>
                <a:endParaRPr lang="en-US" dirty="0"/>
              </a:p>
              <a:p>
                <a:r>
                  <a:rPr lang="en-US" dirty="0"/>
                  <a:t>Set </a:t>
                </a:r>
                <a14:m>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rPr>
                          <m:t>𝑑𝑥</m:t>
                        </m:r>
                      </m:den>
                    </m:f>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oMath>
                </a14:m>
                <a:endParaRPr lang="en-US" dirty="0"/>
              </a:p>
              <a:p>
                <a:r>
                  <a:rPr lang="en-US" dirty="0"/>
                  <a:t>This is a special case of a class of algorithms called </a:t>
                </a:r>
                <a:r>
                  <a:rPr lang="en-US" i="1" dirty="0"/>
                  <a:t>fixed point iteration</a:t>
                </a:r>
                <a:endParaRPr lang="en-US" dirty="0"/>
              </a:p>
            </p:txBody>
          </p:sp>
        </mc:Choice>
        <mc:Fallback xmlns="">
          <p:sp>
            <p:nvSpPr>
              <p:cNvPr id="2" name="Content Placeholder 1">
                <a:extLst>
                  <a:ext uri="{FF2B5EF4-FFF2-40B4-BE49-F238E27FC236}">
                    <a16:creationId xmlns:a16="http://schemas.microsoft.com/office/drawing/2014/main" id="{66B5AA80-0C61-4CCC-9F3B-98AB8808088A}"/>
                  </a:ext>
                </a:extLst>
              </p:cNvPr>
              <p:cNvSpPr>
                <a:spLocks noGrp="1" noRot="1" noChangeAspect="1" noMove="1" noResize="1" noEditPoints="1" noAdjustHandles="1" noChangeArrowheads="1" noChangeShapeType="1" noTextEdit="1"/>
              </p:cNvSpPr>
              <p:nvPr>
                <p:ph sz="half" idx="1"/>
              </p:nvPr>
            </p:nvSpPr>
            <p:spPr>
              <a:blipFill>
                <a:blip r:embed="rId2"/>
                <a:stretch>
                  <a:fillRect l="-330" t="-732" r="-330"/>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839222F1-83CF-4447-9766-98FD86083DC7}"/>
              </a:ext>
            </a:extLst>
          </p:cNvPr>
          <p:cNvSpPr>
            <a:spLocks noGrp="1"/>
          </p:cNvSpPr>
          <p:nvPr>
            <p:ph type="title"/>
          </p:nvPr>
        </p:nvSpPr>
        <p:spPr/>
        <p:txBody>
          <a:bodyPr/>
          <a:lstStyle/>
          <a:p>
            <a:r>
              <a:rPr lang="en-US" dirty="0"/>
              <a:t>Root Finding – Newton’s Method</a:t>
            </a:r>
          </a:p>
        </p:txBody>
      </p:sp>
      <p:pic>
        <p:nvPicPr>
          <p:cNvPr id="1026" name="Picture 2">
            <a:extLst>
              <a:ext uri="{FF2B5EF4-FFF2-40B4-BE49-F238E27FC236}">
                <a16:creationId xmlns:a16="http://schemas.microsoft.com/office/drawing/2014/main" id="{87095427-1ECE-4D02-837B-A00B87A842A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238875" y="1759823"/>
            <a:ext cx="5541963" cy="41590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A63462C-14C4-43FE-AC6D-D6F64CF135C4}"/>
              </a:ext>
            </a:extLst>
          </p:cNvPr>
          <p:cNvSpPr txBox="1"/>
          <p:nvPr/>
        </p:nvSpPr>
        <p:spPr>
          <a:xfrm>
            <a:off x="8613753" y="5614114"/>
            <a:ext cx="792205" cy="307777"/>
          </a:xfrm>
          <a:prstGeom prst="rect">
            <a:avLst/>
          </a:prstGeom>
          <a:noFill/>
        </p:spPr>
        <p:txBody>
          <a:bodyPr wrap="none" rtlCol="0">
            <a:spAutoFit/>
          </a:bodyPr>
          <a:lstStyle/>
          <a:p>
            <a:r>
              <a:rPr lang="en-US" sz="1400" b="1" dirty="0">
                <a:solidFill>
                  <a:schemeClr val="accent4"/>
                </a:solidFill>
                <a:latin typeface="+mj-lt"/>
                <a:hlinkClick r:id="rId4"/>
              </a:rPr>
              <a:t>Source</a:t>
            </a:r>
            <a:endParaRPr lang="en-US" sz="1400" b="1" dirty="0">
              <a:solidFill>
                <a:schemeClr val="accent4"/>
              </a:solidFill>
              <a:latin typeface="+mj-lt"/>
            </a:endParaRPr>
          </a:p>
        </p:txBody>
      </p:sp>
    </p:spTree>
    <p:extLst>
      <p:ext uri="{BB962C8B-B14F-4D97-AF65-F5344CB8AC3E}">
        <p14:creationId xmlns:p14="http://schemas.microsoft.com/office/powerpoint/2010/main" val="204998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734D87-DD38-459C-BDEA-52AC707A490C}"/>
              </a:ext>
            </a:extLst>
          </p:cNvPr>
          <p:cNvSpPr>
            <a:spLocks noGrp="1"/>
          </p:cNvSpPr>
          <p:nvPr>
            <p:ph sz="half" idx="1"/>
          </p:nvPr>
        </p:nvSpPr>
        <p:spPr/>
        <p:txBody>
          <a:bodyPr/>
          <a:lstStyle/>
          <a:p>
            <a:r>
              <a:rPr lang="en-US" dirty="0"/>
              <a:t>This function has multiple minima: multimodal</a:t>
            </a:r>
          </a:p>
          <a:p>
            <a:r>
              <a:rPr lang="en-US" dirty="0"/>
              <a:t>By inspection of the plot, a point near the right minima is x=0.5</a:t>
            </a:r>
          </a:p>
          <a:p>
            <a:endParaRPr lang="en-US" dirty="0"/>
          </a:p>
          <a:p>
            <a:endParaRPr lang="en-US" dirty="0"/>
          </a:p>
          <a:p>
            <a:endParaRPr lang="en-US" dirty="0"/>
          </a:p>
          <a:p>
            <a:endParaRPr lang="en-US" dirty="0"/>
          </a:p>
          <a:p>
            <a:endParaRPr lang="en-US" dirty="0"/>
          </a:p>
          <a:p>
            <a:endParaRPr lang="en-US" dirty="0"/>
          </a:p>
          <a:p>
            <a:r>
              <a:rPr lang="en-US" dirty="0"/>
              <a:t>By applying Newton’s method, we arrive at the minima via successive calculations of the function and its derivative</a:t>
            </a:r>
          </a:p>
        </p:txBody>
      </p:sp>
      <p:pic>
        <p:nvPicPr>
          <p:cNvPr id="5" name="Content Placeholder 4">
            <a:extLst>
              <a:ext uri="{FF2B5EF4-FFF2-40B4-BE49-F238E27FC236}">
                <a16:creationId xmlns:a16="http://schemas.microsoft.com/office/drawing/2014/main" id="{C63EC251-3DF0-4A3B-9C93-CDD0240C23A5}"/>
              </a:ext>
            </a:extLst>
          </p:cNvPr>
          <p:cNvPicPr>
            <a:picLocks noGrp="1" noChangeAspect="1"/>
          </p:cNvPicPr>
          <p:nvPr>
            <p:ph sz="half" idx="2"/>
          </p:nvPr>
        </p:nvPicPr>
        <p:blipFill>
          <a:blip r:embed="rId2"/>
          <a:stretch>
            <a:fillRect/>
          </a:stretch>
        </p:blipFill>
        <p:spPr>
          <a:xfrm>
            <a:off x="6846819" y="1338263"/>
            <a:ext cx="4326075" cy="5002212"/>
          </a:xfrm>
          <a:prstGeom prst="rect">
            <a:avLst/>
          </a:prstGeom>
        </p:spPr>
      </p:pic>
      <p:sp>
        <p:nvSpPr>
          <p:cNvPr id="4" name="Title 3">
            <a:extLst>
              <a:ext uri="{FF2B5EF4-FFF2-40B4-BE49-F238E27FC236}">
                <a16:creationId xmlns:a16="http://schemas.microsoft.com/office/drawing/2014/main" id="{A0C0D6C7-5E99-4898-9244-AE3AEDC24174}"/>
              </a:ext>
            </a:extLst>
          </p:cNvPr>
          <p:cNvSpPr>
            <a:spLocks noGrp="1"/>
          </p:cNvSpPr>
          <p:nvPr>
            <p:ph type="title"/>
          </p:nvPr>
        </p:nvSpPr>
        <p:spPr/>
        <p:txBody>
          <a:bodyPr/>
          <a:lstStyle/>
          <a:p>
            <a:r>
              <a:rPr lang="en-US" dirty="0"/>
              <a:t>Example 2: Transcendental Function</a:t>
            </a:r>
          </a:p>
        </p:txBody>
      </p:sp>
      <p:graphicFrame>
        <p:nvGraphicFramePr>
          <p:cNvPr id="3" name="Table 5">
            <a:extLst>
              <a:ext uri="{FF2B5EF4-FFF2-40B4-BE49-F238E27FC236}">
                <a16:creationId xmlns:a16="http://schemas.microsoft.com/office/drawing/2014/main" id="{1BA5D406-A9A7-484F-9B5E-62BAC45347DC}"/>
              </a:ext>
            </a:extLst>
          </p:cNvPr>
          <p:cNvGraphicFramePr>
            <a:graphicFrameLocks noGrp="1"/>
          </p:cNvGraphicFramePr>
          <p:nvPr>
            <p:extLst>
              <p:ext uri="{D42A27DB-BD31-4B8C-83A1-F6EECF244321}">
                <p14:modId xmlns:p14="http://schemas.microsoft.com/office/powerpoint/2010/main" val="501355540"/>
              </p:ext>
            </p:extLst>
          </p:nvPr>
        </p:nvGraphicFramePr>
        <p:xfrm>
          <a:off x="1888050" y="2869741"/>
          <a:ext cx="3249297" cy="2225040"/>
        </p:xfrm>
        <a:graphic>
          <a:graphicData uri="http://schemas.openxmlformats.org/drawingml/2006/table">
            <a:tbl>
              <a:tblPr firstRow="1" bandRow="1">
                <a:tableStyleId>{5C22544A-7EE6-4342-B048-85BDC9FD1C3A}</a:tableStyleId>
              </a:tblPr>
              <a:tblGrid>
                <a:gridCol w="676593">
                  <a:extLst>
                    <a:ext uri="{9D8B030D-6E8A-4147-A177-3AD203B41FA5}">
                      <a16:colId xmlns:a16="http://schemas.microsoft.com/office/drawing/2014/main" val="3267338503"/>
                    </a:ext>
                  </a:extLst>
                </a:gridCol>
                <a:gridCol w="857568">
                  <a:extLst>
                    <a:ext uri="{9D8B030D-6E8A-4147-A177-3AD203B41FA5}">
                      <a16:colId xmlns:a16="http://schemas.microsoft.com/office/drawing/2014/main" val="3851523390"/>
                    </a:ext>
                  </a:extLst>
                </a:gridCol>
                <a:gridCol w="857568">
                  <a:extLst>
                    <a:ext uri="{9D8B030D-6E8A-4147-A177-3AD203B41FA5}">
                      <a16:colId xmlns:a16="http://schemas.microsoft.com/office/drawing/2014/main" val="2041599033"/>
                    </a:ext>
                  </a:extLst>
                </a:gridCol>
                <a:gridCol w="857568">
                  <a:extLst>
                    <a:ext uri="{9D8B030D-6E8A-4147-A177-3AD203B41FA5}">
                      <a16:colId xmlns:a16="http://schemas.microsoft.com/office/drawing/2014/main" val="3821560010"/>
                    </a:ext>
                  </a:extLst>
                </a:gridCol>
              </a:tblGrid>
              <a:tr h="370840">
                <a:tc>
                  <a:txBody>
                    <a:bodyPr/>
                    <a:lstStyle/>
                    <a:p>
                      <a:r>
                        <a:rPr lang="en-US" dirty="0"/>
                        <a:t>Step</a:t>
                      </a:r>
                    </a:p>
                  </a:txBody>
                  <a:tcPr/>
                </a:tc>
                <a:tc>
                  <a:txBody>
                    <a:bodyPr/>
                    <a:lstStyle/>
                    <a:p>
                      <a:r>
                        <a:rPr lang="en-US" dirty="0"/>
                        <a:t>X</a:t>
                      </a:r>
                    </a:p>
                  </a:txBody>
                  <a:tcPr/>
                </a:tc>
                <a:tc>
                  <a:txBody>
                    <a:bodyPr/>
                    <a:lstStyle/>
                    <a:p>
                      <a:r>
                        <a:rPr lang="en-US" dirty="0"/>
                        <a:t>dx</a:t>
                      </a:r>
                    </a:p>
                  </a:txBody>
                  <a:tcPr/>
                </a:tc>
                <a:tc>
                  <a:txBody>
                    <a:bodyPr/>
                    <a:lstStyle/>
                    <a:p>
                      <a:r>
                        <a:rPr lang="en-US" dirty="0"/>
                        <a:t>g(x)</a:t>
                      </a:r>
                    </a:p>
                  </a:txBody>
                  <a:tcPr/>
                </a:tc>
                <a:extLst>
                  <a:ext uri="{0D108BD9-81ED-4DB2-BD59-A6C34878D82A}">
                    <a16:rowId xmlns:a16="http://schemas.microsoft.com/office/drawing/2014/main" val="966359370"/>
                  </a:ext>
                </a:extLst>
              </a:tr>
              <a:tr h="370840">
                <a:tc>
                  <a:txBody>
                    <a:bodyPr/>
                    <a:lstStyle/>
                    <a:p>
                      <a:r>
                        <a:rPr lang="en-US" dirty="0"/>
                        <a:t>0</a:t>
                      </a:r>
                    </a:p>
                  </a:txBody>
                  <a:tcPr/>
                </a:tc>
                <a:tc>
                  <a:txBody>
                    <a:bodyPr/>
                    <a:lstStyle/>
                    <a:p>
                      <a:r>
                        <a:rPr lang="en-US" dirty="0"/>
                        <a:t>0.5000</a:t>
                      </a:r>
                    </a:p>
                  </a:txBody>
                  <a:tcPr/>
                </a:tc>
                <a:tc>
                  <a:txBody>
                    <a:bodyPr/>
                    <a:lstStyle/>
                    <a:p>
                      <a:r>
                        <a:rPr lang="en-US" dirty="0"/>
                        <a:t>1.000</a:t>
                      </a:r>
                    </a:p>
                  </a:txBody>
                  <a:tcPr/>
                </a:tc>
                <a:tc>
                  <a:txBody>
                    <a:bodyPr/>
                    <a:lstStyle/>
                    <a:p>
                      <a:r>
                        <a:rPr lang="en-US" dirty="0"/>
                        <a:t>-1.368</a:t>
                      </a:r>
                    </a:p>
                  </a:txBody>
                  <a:tcPr/>
                </a:tc>
                <a:extLst>
                  <a:ext uri="{0D108BD9-81ED-4DB2-BD59-A6C34878D82A}">
                    <a16:rowId xmlns:a16="http://schemas.microsoft.com/office/drawing/2014/main" val="3532930975"/>
                  </a:ext>
                </a:extLst>
              </a:tr>
              <a:tr h="370840">
                <a:tc>
                  <a:txBody>
                    <a:bodyPr/>
                    <a:lstStyle/>
                    <a:p>
                      <a:r>
                        <a:rPr lang="en-US" dirty="0"/>
                        <a:t>1</a:t>
                      </a:r>
                    </a:p>
                  </a:txBody>
                  <a:tcPr/>
                </a:tc>
                <a:tc>
                  <a:txBody>
                    <a:bodyPr/>
                    <a:lstStyle/>
                    <a:p>
                      <a:r>
                        <a:rPr lang="en-US" dirty="0"/>
                        <a:t>0.6227</a:t>
                      </a:r>
                    </a:p>
                  </a:txBody>
                  <a:tcPr/>
                </a:tc>
                <a:tc>
                  <a:txBody>
                    <a:bodyPr/>
                    <a:lstStyle/>
                    <a:p>
                      <a:r>
                        <a:rPr lang="en-US" dirty="0"/>
                        <a:t>0.1227</a:t>
                      </a:r>
                    </a:p>
                  </a:txBody>
                  <a:tcPr/>
                </a:tc>
                <a:tc>
                  <a:txBody>
                    <a:bodyPr/>
                    <a:lstStyle/>
                    <a:p>
                      <a:r>
                        <a:rPr lang="en-US" dirty="0"/>
                        <a:t>0.2441</a:t>
                      </a:r>
                    </a:p>
                  </a:txBody>
                  <a:tcPr/>
                </a:tc>
                <a:extLst>
                  <a:ext uri="{0D108BD9-81ED-4DB2-BD59-A6C34878D82A}">
                    <a16:rowId xmlns:a16="http://schemas.microsoft.com/office/drawing/2014/main" val="2913850430"/>
                  </a:ext>
                </a:extLst>
              </a:tr>
              <a:tr h="370840">
                <a:tc>
                  <a:txBody>
                    <a:bodyPr/>
                    <a:lstStyle/>
                    <a:p>
                      <a:r>
                        <a:rPr lang="en-US" dirty="0"/>
                        <a:t>2</a:t>
                      </a:r>
                    </a:p>
                  </a:txBody>
                  <a:tcPr/>
                </a:tc>
                <a:tc>
                  <a:txBody>
                    <a:bodyPr/>
                    <a:lstStyle/>
                    <a:p>
                      <a:r>
                        <a:rPr lang="en-US" dirty="0"/>
                        <a:t>0.6060</a:t>
                      </a:r>
                    </a:p>
                  </a:txBody>
                  <a:tcPr/>
                </a:tc>
                <a:tc>
                  <a:txBody>
                    <a:bodyPr/>
                    <a:lstStyle/>
                    <a:p>
                      <a:r>
                        <a:rPr lang="en-US" dirty="0"/>
                        <a:t>0.0167</a:t>
                      </a:r>
                    </a:p>
                  </a:txBody>
                  <a:tcPr/>
                </a:tc>
                <a:tc>
                  <a:txBody>
                    <a:bodyPr/>
                    <a:lstStyle/>
                    <a:p>
                      <a:r>
                        <a:rPr lang="en-US" dirty="0"/>
                        <a:t>0.0022</a:t>
                      </a:r>
                    </a:p>
                  </a:txBody>
                  <a:tcPr/>
                </a:tc>
                <a:extLst>
                  <a:ext uri="{0D108BD9-81ED-4DB2-BD59-A6C34878D82A}">
                    <a16:rowId xmlns:a16="http://schemas.microsoft.com/office/drawing/2014/main" val="497542053"/>
                  </a:ext>
                </a:extLst>
              </a:tr>
              <a:tr h="370840">
                <a:tc>
                  <a:txBody>
                    <a:bodyPr/>
                    <a:lstStyle/>
                    <a:p>
                      <a:r>
                        <a:rPr lang="en-US" dirty="0"/>
                        <a:t>3</a:t>
                      </a:r>
                    </a:p>
                  </a:txBody>
                  <a:tcPr/>
                </a:tc>
                <a:tc>
                  <a:txBody>
                    <a:bodyPr/>
                    <a:lstStyle/>
                    <a:p>
                      <a:r>
                        <a:rPr lang="en-US" dirty="0"/>
                        <a:t>0.6058</a:t>
                      </a:r>
                    </a:p>
                  </a:txBody>
                  <a:tcPr/>
                </a:tc>
                <a:tc>
                  <a:txBody>
                    <a:bodyPr/>
                    <a:lstStyle/>
                    <a:p>
                      <a:r>
                        <a:rPr lang="en-US" dirty="0"/>
                        <a:t>0.0001</a:t>
                      </a:r>
                    </a:p>
                  </a:txBody>
                  <a:tcPr/>
                </a:tc>
                <a:tc>
                  <a:txBody>
                    <a:bodyPr/>
                    <a:lstStyle/>
                    <a:p>
                      <a:r>
                        <a:rPr lang="en-US" dirty="0"/>
                        <a:t>0.0000</a:t>
                      </a:r>
                    </a:p>
                  </a:txBody>
                  <a:tcPr/>
                </a:tc>
                <a:extLst>
                  <a:ext uri="{0D108BD9-81ED-4DB2-BD59-A6C34878D82A}">
                    <a16:rowId xmlns:a16="http://schemas.microsoft.com/office/drawing/2014/main" val="1949014988"/>
                  </a:ext>
                </a:extLst>
              </a:tr>
              <a:tr h="370840">
                <a:tc>
                  <a:txBody>
                    <a:bodyPr/>
                    <a:lstStyle/>
                    <a:p>
                      <a:r>
                        <a:rPr lang="en-US" dirty="0"/>
                        <a:t>4</a:t>
                      </a:r>
                    </a:p>
                  </a:txBody>
                  <a:tcPr/>
                </a:tc>
                <a:tc>
                  <a:txBody>
                    <a:bodyPr/>
                    <a:lstStyle/>
                    <a:p>
                      <a:r>
                        <a:rPr lang="en-US" dirty="0"/>
                        <a:t>0.6058</a:t>
                      </a:r>
                    </a:p>
                  </a:txBody>
                  <a:tcPr/>
                </a:tc>
                <a:tc>
                  <a:txBody>
                    <a:bodyPr/>
                    <a:lstStyle/>
                    <a:p>
                      <a:r>
                        <a:rPr lang="en-US" dirty="0"/>
                        <a:t>0.0000</a:t>
                      </a:r>
                    </a:p>
                  </a:txBody>
                  <a:tcPr/>
                </a:tc>
                <a:tc>
                  <a:txBody>
                    <a:bodyPr/>
                    <a:lstStyle/>
                    <a:p>
                      <a:r>
                        <a:rPr lang="en-US" dirty="0"/>
                        <a:t>0.0000</a:t>
                      </a:r>
                    </a:p>
                  </a:txBody>
                  <a:tcPr/>
                </a:tc>
                <a:extLst>
                  <a:ext uri="{0D108BD9-81ED-4DB2-BD59-A6C34878D82A}">
                    <a16:rowId xmlns:a16="http://schemas.microsoft.com/office/drawing/2014/main" val="1412683097"/>
                  </a:ext>
                </a:extLst>
              </a:tr>
            </a:tbl>
          </a:graphicData>
        </a:graphic>
      </p:graphicFrame>
    </p:spTree>
    <p:extLst>
      <p:ext uri="{BB962C8B-B14F-4D97-AF65-F5344CB8AC3E}">
        <p14:creationId xmlns:p14="http://schemas.microsoft.com/office/powerpoint/2010/main" val="2388267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EA50228-FDA4-4A3D-B7FF-C7429461486F}"/>
                  </a:ext>
                </a:extLst>
              </p:cNvPr>
              <p:cNvSpPr>
                <a:spLocks noGrp="1"/>
              </p:cNvSpPr>
              <p:nvPr>
                <p:ph sz="half" idx="1"/>
              </p:nvPr>
            </p:nvSpPr>
            <p:spPr/>
            <p:txBody>
              <a:bodyPr/>
              <a:lstStyle/>
              <a:p>
                <a:r>
                  <a:rPr lang="en-US" dirty="0"/>
                  <a:t>Minimize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2</m:t>
                          </m:r>
                        </m:den>
                      </m:f>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1</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2</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−2</m:t>
                      </m:r>
                    </m:oMath>
                  </m:oMathPara>
                </a14:m>
                <a:endParaRPr lang="en-US" dirty="0"/>
              </a:p>
              <a:p>
                <a:r>
                  <a:rPr lang="en-US" dirty="0"/>
                  <a:t>In &gt; 1D, the first derivative is called the gradient, which splits a multivariate function into partial derivatives</a:t>
                </a:r>
              </a:p>
              <a:p>
                <a:pPr marL="0" indent="0" algn="ctr">
                  <a:buNone/>
                </a:pPr>
                <a14:m>
                  <m:oMath xmlns:m="http://schemas.openxmlformats.org/officeDocument/2006/math">
                    <m:r>
                      <m:rPr>
                        <m:sty m:val="p"/>
                      </m:rP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b="1" i="1">
                            <a:latin typeface="Cambria Math" panose="02040503050406030204" pitchFamily="18" charset="0"/>
                            <a:ea typeface="Cambria Math" panose="02040503050406030204" pitchFamily="18" charset="0"/>
                          </a:rPr>
                          <m:t>𝒙</m:t>
                        </m:r>
                      </m:e>
                    </m:d>
                    <m:r>
                      <a:rPr lang="en-US" i="1">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=0</m:t>
                        </m:r>
                      </m:sub>
                      <m:sup>
                        <m:r>
                          <a:rPr lang="en-US" i="1">
                            <a:latin typeface="Cambria Math" panose="02040503050406030204" pitchFamily="18" charset="0"/>
                            <a:ea typeface="Cambria Math" panose="02040503050406030204" pitchFamily="18" charset="0"/>
                          </a:rPr>
                          <m:t>𝑁</m:t>
                        </m:r>
                      </m:sup>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num>
                          <m:den>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den>
                        </m:f>
                      </m:e>
                    </m:nary>
                    <m:r>
                      <a:rPr lang="en-US" i="1">
                        <a:latin typeface="Cambria Math" panose="02040503050406030204" pitchFamily="18" charset="0"/>
                        <a:ea typeface="Cambria Math" panose="02040503050406030204" pitchFamily="18" charset="0"/>
                      </a:rPr>
                      <m:t>=0</m:t>
                    </m:r>
                  </m:oMath>
                </a14:m>
                <a:r>
                  <a:rPr lang="en-US" dirty="0"/>
                  <a:t> </a:t>
                </a:r>
              </a:p>
              <a:p>
                <a:r>
                  <a:rPr lang="en-US" dirty="0"/>
                  <a:t>In &gt; 1D, the second derivative is a matrix of partial derivatives called the Hessian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𝐻</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m:rPr>
                                            <m:brk m:alnAt="7"/>
                                          </m:rPr>
                                          <a:rPr lang="en-US" b="0" i="1" smtClean="0">
                                            <a:latin typeface="Cambria Math" panose="02040503050406030204" pitchFamily="18" charset="0"/>
                                          </a:rPr>
                                          <m:t>𝜕</m:t>
                                        </m:r>
                                      </m:e>
                                      <m:sup>
                                        <m:r>
                                          <m:rPr>
                                            <m:brk m:alnAt="7"/>
                                          </m:rPr>
                                          <a:rPr lang="en-US" b="0" i="1" smtClean="0">
                                            <a:latin typeface="Cambria Math" panose="02040503050406030204" pitchFamily="18" charset="0"/>
                                          </a:rPr>
                                          <m:t>2</m:t>
                                        </m:r>
                                      </m:sup>
                                    </m:sSup>
                                    <m:r>
                                      <a:rPr lang="en-US" b="0" i="1" smtClean="0">
                                        <a:latin typeface="Cambria Math" panose="02040503050406030204" pitchFamily="18" charset="0"/>
                                      </a:rPr>
                                      <m:t>𝑓</m:t>
                                    </m:r>
                                  </m:num>
                                  <m:den>
                                    <m:r>
                                      <m:rPr>
                                        <m:brk m:alnAt="7"/>
                                      </m:rP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1</m:t>
                                        </m:r>
                                      </m:sub>
                                      <m:sup>
                                        <m:r>
                                          <m:rPr>
                                            <m:brk m:alnAt="7"/>
                                          </m:rPr>
                                          <a:rPr lang="en-US" b="0" i="1" smtClean="0">
                                            <a:latin typeface="Cambria Math" panose="02040503050406030204" pitchFamily="18" charset="0"/>
                                          </a:rPr>
                                          <m:t>2</m:t>
                                        </m:r>
                                      </m:sup>
                                    </m:sSubSup>
                                  </m:den>
                                </m:f>
                              </m:e>
                              <m:e>
                                <m:r>
                                  <a:rPr lang="en-US" b="0" i="1" smtClean="0">
                                    <a:latin typeface="Cambria Math" panose="02040503050406030204" pitchFamily="18" charset="0"/>
                                  </a:rPr>
                                  <m:t>⋯</m:t>
                                </m:r>
                              </m:e>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e>
                                      <m:sup>
                                        <m:r>
                                          <a:rPr lang="en-US" b="0" i="1" smtClean="0">
                                            <a:latin typeface="Cambria Math" panose="02040503050406030204" pitchFamily="18" charset="0"/>
                                          </a:rPr>
                                          <m:t>2</m:t>
                                        </m:r>
                                      </m:sup>
                                    </m:sSup>
                                    <m:r>
                                      <a:rPr lang="en-US" b="0" i="1" smtClean="0">
                                        <a:latin typeface="Cambria Math" panose="02040503050406030204" pitchFamily="18" charset="0"/>
                                      </a:rPr>
                                      <m:t>𝑓</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𝑛</m:t>
                                        </m:r>
                                      </m:sub>
                                    </m:sSub>
                                  </m:den>
                                </m:f>
                              </m:e>
                            </m:mr>
                            <m:mr>
                              <m:e>
                                <m:r>
                                  <a:rPr lang="en-US" b="0" i="1" smtClean="0">
                                    <a:latin typeface="Cambria Math" panose="02040503050406030204" pitchFamily="18" charset="0"/>
                                  </a:rPr>
                                  <m:t>⋮</m:t>
                                </m:r>
                              </m:e>
                              <m:e>
                                <m:r>
                                  <a:rPr lang="en-US" b="0" i="1" smtClean="0">
                                    <a:latin typeface="Cambria Math" panose="02040503050406030204" pitchFamily="18" charset="0"/>
                                  </a:rPr>
                                  <m:t>⋱</m:t>
                                </m:r>
                              </m:e>
                              <m:e>
                                <m:r>
                                  <a:rPr lang="en-US" b="0" i="1" smtClean="0">
                                    <a:latin typeface="Cambria Math" panose="02040503050406030204" pitchFamily="18" charset="0"/>
                                  </a:rPr>
                                  <m:t>⋮</m:t>
                                </m:r>
                              </m:e>
                            </m:mr>
                            <m:m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m:t>
                                        </m:r>
                                      </m:e>
                                      <m:sup>
                                        <m:r>
                                          <a:rPr lang="en-US" i="1">
                                            <a:latin typeface="Cambria Math" panose="02040503050406030204" pitchFamily="18" charset="0"/>
                                          </a:rPr>
                                          <m:t>2</m:t>
                                        </m:r>
                                      </m:sup>
                                    </m:sSup>
                                    <m:r>
                                      <a:rPr lang="en-US" i="1">
                                        <a:latin typeface="Cambria Math" panose="02040503050406030204" pitchFamily="18" charset="0"/>
                                      </a:rPr>
                                      <m:t>𝑓</m:t>
                                    </m:r>
                                  </m:num>
                                  <m:den>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𝑛</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den>
                                </m:f>
                              </m:e>
                              <m:e>
                                <m:r>
                                  <a:rPr lang="en-US" b="0" i="1" smtClean="0">
                                    <a:latin typeface="Cambria Math" panose="02040503050406030204" pitchFamily="18" charset="0"/>
                                  </a:rPr>
                                  <m:t>⋯</m:t>
                                </m:r>
                              </m:e>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m:rPr>
                                            <m:brk m:alnAt="7"/>
                                          </m:rPr>
                                          <a:rPr lang="en-US" i="1">
                                            <a:latin typeface="Cambria Math" panose="02040503050406030204" pitchFamily="18" charset="0"/>
                                          </a:rPr>
                                          <m:t>𝜕</m:t>
                                        </m:r>
                                      </m:e>
                                      <m:sup>
                                        <m:r>
                                          <m:rPr>
                                            <m:brk m:alnAt="7"/>
                                          </m:rPr>
                                          <a:rPr lang="en-US" i="1">
                                            <a:latin typeface="Cambria Math" panose="02040503050406030204" pitchFamily="18" charset="0"/>
                                          </a:rPr>
                                          <m:t>2</m:t>
                                        </m:r>
                                      </m:sup>
                                    </m:sSup>
                                    <m:r>
                                      <a:rPr lang="en-US" i="1">
                                        <a:latin typeface="Cambria Math" panose="02040503050406030204" pitchFamily="18" charset="0"/>
                                      </a:rPr>
                                      <m:t>𝑓</m:t>
                                    </m:r>
                                  </m:num>
                                  <m:den>
                                    <m:r>
                                      <m:rPr>
                                        <m:brk m:alnAt="7"/>
                                      </m:rPr>
                                      <a:rPr lang="en-US" i="1">
                                        <a:latin typeface="Cambria Math" panose="02040503050406030204" pitchFamily="18" charset="0"/>
                                      </a:rPr>
                                      <m:t>𝜕</m:t>
                                    </m:r>
                                    <m:sSubSup>
                                      <m:sSubSupPr>
                                        <m:ctrlPr>
                                          <a:rPr lang="en-US" i="1">
                                            <a:latin typeface="Cambria Math" panose="02040503050406030204" pitchFamily="18" charset="0"/>
                                          </a:rPr>
                                        </m:ctrlPr>
                                      </m:sSubSupPr>
                                      <m:e>
                                        <m:r>
                                          <m:rPr>
                                            <m:brk m:alnAt="7"/>
                                          </m:rPr>
                                          <a:rPr lang="en-US" i="1">
                                            <a:latin typeface="Cambria Math" panose="02040503050406030204" pitchFamily="18" charset="0"/>
                                          </a:rPr>
                                          <m:t>𝑥</m:t>
                                        </m:r>
                                      </m:e>
                                      <m:sub>
                                        <m:r>
                                          <a:rPr lang="en-US" b="0" i="1" smtClean="0">
                                            <a:latin typeface="Cambria Math" panose="02040503050406030204" pitchFamily="18" charset="0"/>
                                          </a:rPr>
                                          <m:t>𝑛</m:t>
                                        </m:r>
                                      </m:sub>
                                      <m:sup>
                                        <m:r>
                                          <m:rPr>
                                            <m:brk m:alnAt="7"/>
                                          </m:rPr>
                                          <a:rPr lang="en-US" i="1">
                                            <a:latin typeface="Cambria Math" panose="02040503050406030204" pitchFamily="18" charset="0"/>
                                          </a:rPr>
                                          <m:t>2</m:t>
                                        </m:r>
                                      </m:sup>
                                    </m:sSubSup>
                                  </m:den>
                                </m:f>
                              </m:e>
                            </m:mr>
                          </m:m>
                        </m:e>
                      </m:d>
                    </m:oMath>
                  </m:oMathPara>
                </a14:m>
                <a:endParaRPr lang="en-US" dirty="0"/>
              </a:p>
            </p:txBody>
          </p:sp>
        </mc:Choice>
        <mc:Fallback xmlns="">
          <p:sp>
            <p:nvSpPr>
              <p:cNvPr id="2" name="Content Placeholder 1">
                <a:extLst>
                  <a:ext uri="{FF2B5EF4-FFF2-40B4-BE49-F238E27FC236}">
                    <a16:creationId xmlns:a16="http://schemas.microsoft.com/office/drawing/2014/main" id="{8EA50228-FDA4-4A3D-B7FF-C7429461486F}"/>
                  </a:ext>
                </a:extLst>
              </p:cNvPr>
              <p:cNvSpPr>
                <a:spLocks noGrp="1" noRot="1" noChangeAspect="1" noMove="1" noResize="1" noEditPoints="1" noAdjustHandles="1" noChangeArrowheads="1" noChangeShapeType="1" noTextEdit="1"/>
              </p:cNvSpPr>
              <p:nvPr>
                <p:ph sz="half" idx="1"/>
              </p:nvPr>
            </p:nvSpPr>
            <p:spPr>
              <a:xfrm>
                <a:off x="609984" y="1338589"/>
                <a:ext cx="5897908" cy="5002306"/>
              </a:xfrm>
              <a:blipFill>
                <a:blip r:embed="rId3"/>
                <a:stretch>
                  <a:fillRect l="-310" t="-732" b="-3415"/>
                </a:stretch>
              </a:blipFill>
            </p:spPr>
            <p:txBody>
              <a:bodyPr/>
              <a:lstStyle/>
              <a:p>
                <a:r>
                  <a:rPr lang="en-US">
                    <a:noFill/>
                  </a:rPr>
                  <a:t> </a:t>
                </a:r>
              </a:p>
            </p:txBody>
          </p:sp>
        </mc:Fallback>
      </mc:AlternateContent>
      <p:pic>
        <p:nvPicPr>
          <p:cNvPr id="8" name="Content Placeholder 7">
            <a:extLst>
              <a:ext uri="{FF2B5EF4-FFF2-40B4-BE49-F238E27FC236}">
                <a16:creationId xmlns:a16="http://schemas.microsoft.com/office/drawing/2014/main" id="{E4A2C459-B088-4B5A-9A24-95F54EF5F2FE}"/>
              </a:ext>
            </a:extLst>
          </p:cNvPr>
          <p:cNvPicPr>
            <a:picLocks noGrp="1" noChangeAspect="1"/>
          </p:cNvPicPr>
          <p:nvPr>
            <p:ph sz="half" idx="2"/>
          </p:nvPr>
        </p:nvPicPr>
        <p:blipFill>
          <a:blip r:embed="rId4"/>
          <a:stretch>
            <a:fillRect/>
          </a:stretch>
        </p:blipFill>
        <p:spPr>
          <a:xfrm>
            <a:off x="6280284" y="1338263"/>
            <a:ext cx="5459144" cy="5002212"/>
          </a:xfrm>
          <a:prstGeom prst="rect">
            <a:avLst/>
          </a:prstGeom>
        </p:spPr>
      </p:pic>
      <p:sp>
        <p:nvSpPr>
          <p:cNvPr id="4" name="Title 3">
            <a:extLst>
              <a:ext uri="{FF2B5EF4-FFF2-40B4-BE49-F238E27FC236}">
                <a16:creationId xmlns:a16="http://schemas.microsoft.com/office/drawing/2014/main" id="{5E93E085-B80A-4E8A-BAF0-77CCD3FA4C00}"/>
              </a:ext>
            </a:extLst>
          </p:cNvPr>
          <p:cNvSpPr>
            <a:spLocks noGrp="1"/>
          </p:cNvSpPr>
          <p:nvPr>
            <p:ph type="title"/>
          </p:nvPr>
        </p:nvSpPr>
        <p:spPr/>
        <p:txBody>
          <a:bodyPr/>
          <a:lstStyle/>
          <a:p>
            <a:r>
              <a:rPr lang="en-US" dirty="0"/>
              <a:t>Example 3: Quadratic Function of 2 Variables</a:t>
            </a:r>
          </a:p>
        </p:txBody>
      </p:sp>
    </p:spTree>
    <p:extLst>
      <p:ext uri="{BB962C8B-B14F-4D97-AF65-F5344CB8AC3E}">
        <p14:creationId xmlns:p14="http://schemas.microsoft.com/office/powerpoint/2010/main" val="2942948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C153FEB3-D420-45D9-8142-5A7FE18721CD}"/>
                  </a:ext>
                </a:extLst>
              </p:cNvPr>
              <p:cNvSpPr>
                <a:spLocks noGrp="1"/>
              </p:cNvSpPr>
              <p:nvPr>
                <p:ph sz="half" idx="1"/>
              </p:nvPr>
            </p:nvSpPr>
            <p:spPr>
              <a:xfrm>
                <a:off x="634697" y="905524"/>
                <a:ext cx="5395400" cy="5002306"/>
              </a:xfrm>
            </p:spPr>
            <p:txBody>
              <a:bodyPr/>
              <a:lstStyle/>
              <a:p>
                <a:r>
                  <a:rPr lang="en-US" dirty="0">
                    <a:latin typeface="Cambria Math" panose="02040503050406030204" pitchFamily="18" charset="0"/>
                    <a:ea typeface="Cambria Math" panose="02040503050406030204" pitchFamily="18" charset="0"/>
                  </a:rPr>
                  <a:t>Evaluating the gradient leads to the critical point</a:t>
                </a:r>
              </a:p>
              <a:p>
                <a:pPr marL="0" indent="0">
                  <a:buNone/>
                </a:pPr>
                <a14:m>
                  <m:oMathPara xmlns:m="http://schemas.openxmlformats.org/officeDocument/2006/math">
                    <m:oMathParaPr>
                      <m:jc m:val="centerGroup"/>
                    </m:oMathParaPr>
                    <m:oMath xmlns:m="http://schemas.openxmlformats.org/officeDocument/2006/math">
                      <m:r>
                        <m:rPr>
                          <m:sty m:val="p"/>
                        </m:rP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f>
                                  <m:fPr>
                                    <m:ctrlPr>
                                      <a:rPr lang="en-US" b="0" i="1" smtClean="0">
                                        <a:latin typeface="Cambria Math" panose="02040503050406030204" pitchFamily="18" charset="0"/>
                                        <a:ea typeface="Cambria Math" panose="02040503050406030204" pitchFamily="18" charset="0"/>
                                      </a:rPr>
                                    </m:ctrlPr>
                                  </m:fPr>
                                  <m:num>
                                    <m:r>
                                      <m:rPr>
                                        <m:brk m:alnAt="7"/>
                                      </m:rP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num>
                                  <m:den>
                                    <m:r>
                                      <m:rPr>
                                        <m:brk m:alnAt="7"/>
                                      </m:rP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brk m:alnAt="7"/>
                                          </m:rPr>
                                          <a:rPr lang="en-US" b="0" i="1" smtClean="0">
                                            <a:latin typeface="Cambria Math" panose="02040503050406030204" pitchFamily="18" charset="0"/>
                                            <a:ea typeface="Cambria Math" panose="02040503050406030204" pitchFamily="18" charset="0"/>
                                          </a:rPr>
                                          <m:t>𝑥</m:t>
                                        </m:r>
                                      </m:e>
                                      <m:sub>
                                        <m:r>
                                          <m:rPr>
                                            <m:brk m:alnAt="7"/>
                                          </m:rPr>
                                          <a:rPr lang="en-US" b="0" i="1" smtClean="0">
                                            <a:latin typeface="Cambria Math" panose="02040503050406030204" pitchFamily="18" charset="0"/>
                                            <a:ea typeface="Cambria Math" panose="02040503050406030204" pitchFamily="18" charset="0"/>
                                          </a:rPr>
                                          <m:t>1</m:t>
                                        </m:r>
                                      </m:sub>
                                    </m:sSub>
                                  </m:den>
                                </m:f>
                              </m:e>
                            </m:mr>
                            <m:mr>
                              <m:e>
                                <m:f>
                                  <m:fPr>
                                    <m:ctrlPr>
                                      <a:rPr lang="en-US" i="1">
                                        <a:latin typeface="Cambria Math" panose="02040503050406030204" pitchFamily="18" charset="0"/>
                                        <a:ea typeface="Cambria Math" panose="02040503050406030204" pitchFamily="18" charset="0"/>
                                      </a:rPr>
                                    </m:ctrlPr>
                                  </m:fPr>
                                  <m:num>
                                    <m:r>
                                      <m:rPr>
                                        <m:brk m:alnAt="7"/>
                                      </m:rP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num>
                                  <m:den>
                                    <m:r>
                                      <m:rPr>
                                        <m:brk m:alnAt="7"/>
                                      </m:rP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m:rPr>
                                            <m:brk m:alnAt="7"/>
                                          </m:rP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den>
                                </m:f>
                              </m:e>
                            </m:mr>
                          </m:m>
                        </m:e>
                      </m:d>
                      <m:r>
                        <a:rPr lang="en-US" b="0" i="1" smtClean="0">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m>
                            <m:mPr>
                              <m:mcs>
                                <m:mc>
                                  <m:mcPr>
                                    <m:count m:val="1"/>
                                    <m:mcJc m:val="center"/>
                                  </m:mcPr>
                                </m:mc>
                              </m:mcs>
                              <m:ctrlPr>
                                <a:rPr lang="en-US" i="1">
                                  <a:latin typeface="Cambria Math" panose="02040503050406030204" pitchFamily="18" charset="0"/>
                                  <a:ea typeface="Cambria Math" panose="02040503050406030204" pitchFamily="18" charset="0"/>
                                </a:rPr>
                              </m:ctrlPr>
                            </m:mPr>
                            <m:mr>
                              <m:e>
                                <m:r>
                                  <a:rPr lang="en-US" b="0" i="1" smtClean="0">
                                    <a:latin typeface="Cambria Math" panose="02040503050406030204" pitchFamily="18" charset="0"/>
                                    <a:ea typeface="Cambria Math" panose="02040503050406030204" pitchFamily="18" charset="0"/>
                                  </a:rPr>
                                  <m:t>0</m:t>
                                </m:r>
                              </m:e>
                            </m:mr>
                            <m:mr>
                              <m:e>
                                <m:r>
                                  <a:rPr lang="en-US" b="0" i="1" smtClean="0">
                                    <a:latin typeface="Cambria Math" panose="02040503050406030204" pitchFamily="18" charset="0"/>
                                    <a:ea typeface="Cambria Math" panose="02040503050406030204" pitchFamily="18" charset="0"/>
                                  </a:rPr>
                                  <m:t>0</m:t>
                                </m:r>
                              </m:e>
                            </m:mr>
                          </m:m>
                        </m:e>
                      </m:d>
                    </m:oMath>
                    <m:oMath xmlns:m="http://schemas.openxmlformats.org/officeDocument/2006/math">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sSub>
                                  <m:sSubPr>
                                    <m:ctrlPr>
                                      <a:rPr lang="en-US" b="0" i="1" smtClean="0">
                                        <a:latin typeface="Cambria Math" panose="02040503050406030204" pitchFamily="18" charset="0"/>
                                        <a:ea typeface="Cambria Math" panose="02040503050406030204" pitchFamily="18" charset="0"/>
                                      </a:rPr>
                                    </m:ctrlPr>
                                  </m:sSubPr>
                                  <m:e>
                                    <m:r>
                                      <m:rPr>
                                        <m:brk m:alnAt="7"/>
                                      </m:rPr>
                                      <a:rPr lang="en-US" b="0" i="1" smtClean="0">
                                        <a:latin typeface="Cambria Math" panose="02040503050406030204" pitchFamily="18" charset="0"/>
                                        <a:ea typeface="Cambria Math" panose="02040503050406030204" pitchFamily="18" charset="0"/>
                                      </a:rPr>
                                      <m:t>𝑥</m:t>
                                    </m:r>
                                  </m:e>
                                  <m:sub>
                                    <m:r>
                                      <m:rPr>
                                        <m:brk m:alnAt="7"/>
                                      </m:rP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𝑐𝑟</m:t>
                                    </m:r>
                                  </m:sub>
                                </m:sSub>
                              </m:e>
                            </m:mr>
                            <m:m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𝑐𝑟</m:t>
                                    </m:r>
                                  </m:sub>
                                </m:sSub>
                              </m:e>
                            </m:mr>
                          </m:m>
                        </m:e>
                      </m:d>
                      <m:r>
                        <a:rPr lang="en-US" b="0" i="1" smtClean="0">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m>
                            <m:mPr>
                              <m:mcs>
                                <m:mc>
                                  <m:mcPr>
                                    <m:count m:val="1"/>
                                    <m:mcJc m:val="center"/>
                                  </m:mcPr>
                                </m:mc>
                              </m:mcs>
                              <m:ctrlPr>
                                <a:rPr lang="en-US" i="1">
                                  <a:latin typeface="Cambria Math" panose="02040503050406030204" pitchFamily="18" charset="0"/>
                                  <a:ea typeface="Cambria Math" panose="02040503050406030204" pitchFamily="18" charset="0"/>
                                </a:rPr>
                              </m:ctrlPr>
                            </m:mPr>
                            <m:mr>
                              <m:e>
                                <m:r>
                                  <a:rPr lang="en-US" b="0" i="1" smtClean="0">
                                    <a:latin typeface="Cambria Math" panose="02040503050406030204" pitchFamily="18" charset="0"/>
                                    <a:ea typeface="Cambria Math" panose="02040503050406030204" pitchFamily="18" charset="0"/>
                                  </a:rPr>
                                  <m:t>0.19</m:t>
                                </m:r>
                              </m:e>
                            </m:mr>
                            <m:mr>
                              <m:e>
                                <m:r>
                                  <a:rPr lang="en-US" b="0" i="1" smtClean="0">
                                    <a:latin typeface="Cambria Math" panose="02040503050406030204" pitchFamily="18" charset="0"/>
                                    <a:ea typeface="Cambria Math" panose="02040503050406030204" pitchFamily="18" charset="0"/>
                                  </a:rPr>
                                  <m:t>−0.15</m:t>
                                </m:r>
                              </m:e>
                            </m:mr>
                          </m:m>
                        </m:e>
                      </m:d>
                    </m:oMath>
                  </m:oMathPara>
                </a14:m>
                <a:endParaRPr lang="en-US" dirty="0"/>
              </a:p>
              <a:p>
                <a:r>
                  <a:rPr lang="en-US" dirty="0"/>
                  <a:t>Is this point a minimum or maximum?</a:t>
                </a:r>
              </a:p>
              <a:p>
                <a:r>
                  <a:rPr lang="en-US" dirty="0"/>
                  <a:t>Calculate the </a:t>
                </a:r>
                <a:r>
                  <a:rPr lang="en-US" dirty="0">
                    <a:hlinkClick r:id="rId2"/>
                  </a:rPr>
                  <a:t>characteristic polynomial</a:t>
                </a:r>
                <a:endParaRPr lang="en-US" dirty="0"/>
              </a:p>
              <a:p>
                <a:pPr marL="0" indent="0">
                  <a:buNone/>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det</m:t>
                          </m:r>
                        </m:fName>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𝐼</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e>
                          </m:d>
                          <m:r>
                            <a:rPr lang="en-US" b="0" i="1" smtClean="0">
                              <a:latin typeface="Cambria Math" panose="02040503050406030204" pitchFamily="18" charset="0"/>
                              <a:ea typeface="Cambria Math" panose="02040503050406030204" pitchFamily="18" charset="0"/>
                            </a:rPr>
                            <m:t>=0</m:t>
                          </m:r>
                        </m:e>
                      </m:func>
                    </m:oMath>
                    <m:oMath xmlns:m="http://schemas.openxmlformats.org/officeDocument/2006/math">
                      <m:r>
                        <a:rPr lang="en-US" b="0" i="1" smtClean="0">
                          <a:latin typeface="Cambria Math" panose="02040503050406030204" pitchFamily="18" charset="0"/>
                        </a:rPr>
                        <m:t>𝐻</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3</m:t>
                                </m:r>
                              </m:e>
                              <m:e>
                                <m:r>
                                  <a:rPr lang="en-US" b="0" i="1" smtClean="0">
                                    <a:latin typeface="Cambria Math" panose="02040503050406030204" pitchFamily="18" charset="0"/>
                                  </a:rPr>
                                  <m:t>0.5</m:t>
                                </m:r>
                              </m:e>
                            </m:mr>
                            <m:mr>
                              <m:e>
                                <m:r>
                                  <a:rPr lang="en-US" b="0" i="1" smtClean="0">
                                    <a:latin typeface="Cambria Math" panose="02040503050406030204" pitchFamily="18" charset="0"/>
                                  </a:rPr>
                                  <m:t>0.5</m:t>
                                </m:r>
                              </m:e>
                              <m:e>
                                <m:r>
                                  <a:rPr lang="en-US" b="0" i="1" smtClean="0">
                                    <a:latin typeface="Cambria Math" panose="02040503050406030204" pitchFamily="18" charset="0"/>
                                  </a:rPr>
                                  <m:t>4</m:t>
                                </m:r>
                              </m:e>
                            </m:mr>
                          </m:m>
                        </m:e>
                      </m:d>
                    </m:oMath>
                    <m:oMath xmlns:m="http://schemas.openxmlformats.org/officeDocument/2006/math">
                      <m:r>
                        <a:rPr lang="en-US" b="0"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m:t>
                      </m:r>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4</m:t>
                            </m:r>
                            <m:r>
                              <a:rPr lang="en-US" b="0" i="1" smtClean="0">
                                <a:latin typeface="Cambria Math" panose="02040503050406030204" pitchFamily="18" charset="0"/>
                                <a:ea typeface="Cambria Math" panose="02040503050406030204" pitchFamily="18" charset="0"/>
                              </a:rPr>
                              <m:t>.21</m:t>
                            </m:r>
                          </m:e>
                        </m:mr>
                        <m:mr>
                          <m:e>
                            <m:r>
                              <a:rPr lang="en-US" b="0" i="1" smtClean="0">
                                <a:latin typeface="Cambria Math" panose="02040503050406030204" pitchFamily="18" charset="0"/>
                                <a:ea typeface="Cambria Math" panose="02040503050406030204" pitchFamily="18" charset="0"/>
                              </a:rPr>
                              <m:t>2.79</m:t>
                            </m:r>
                          </m:e>
                        </m:mr>
                      </m:m>
                      <m:r>
                        <a:rPr lang="en-US" b="0" i="1" smtClean="0">
                          <a:latin typeface="Cambria Math" panose="02040503050406030204" pitchFamily="18" charset="0"/>
                          <a:ea typeface="Cambria Math" panose="02040503050406030204" pitchFamily="18" charset="0"/>
                        </a:rPr>
                        <m:t>]</m:t>
                      </m:r>
                    </m:oMath>
                  </m:oMathPara>
                </a14:m>
                <a:endParaRPr lang="en-US" dirty="0"/>
              </a:p>
              <a:p>
                <a:r>
                  <a:rPr lang="en-US" dirty="0"/>
                  <a:t>Since both values are positive, this is </a:t>
                </a:r>
                <a:r>
                  <a:rPr lang="en-US" i="1" dirty="0"/>
                  <a:t>positive definite</a:t>
                </a:r>
                <a:r>
                  <a:rPr lang="en-US" dirty="0"/>
                  <a:t>, which characterizes a minimum</a:t>
                </a:r>
              </a:p>
              <a:p>
                <a:pPr marL="0" indent="0">
                  <a:buNone/>
                </a:pPr>
                <a:endParaRPr lang="en-US" dirty="0"/>
              </a:p>
              <a:p>
                <a:pPr marL="0" indent="0">
                  <a:buNone/>
                </a:pPr>
                <a:endParaRPr lang="en-US" dirty="0"/>
              </a:p>
            </p:txBody>
          </p:sp>
        </mc:Choice>
        <mc:Fallback xmlns="">
          <p:sp>
            <p:nvSpPr>
              <p:cNvPr id="2" name="Content Placeholder 1">
                <a:extLst>
                  <a:ext uri="{FF2B5EF4-FFF2-40B4-BE49-F238E27FC236}">
                    <a16:creationId xmlns:a16="http://schemas.microsoft.com/office/drawing/2014/main" id="{C153FEB3-D420-45D9-8142-5A7FE18721CD}"/>
                  </a:ext>
                </a:extLst>
              </p:cNvPr>
              <p:cNvSpPr>
                <a:spLocks noGrp="1" noRot="1" noChangeAspect="1" noMove="1" noResize="1" noEditPoints="1" noAdjustHandles="1" noChangeArrowheads="1" noChangeShapeType="1" noTextEdit="1"/>
              </p:cNvSpPr>
              <p:nvPr>
                <p:ph sz="half" idx="1"/>
              </p:nvPr>
            </p:nvSpPr>
            <p:spPr>
              <a:xfrm>
                <a:off x="634697" y="905524"/>
                <a:ext cx="5395400" cy="5002306"/>
              </a:xfrm>
              <a:blipFill>
                <a:blip r:embed="rId3"/>
                <a:stretch>
                  <a:fillRect l="-339" t="-732" r="-1921" b="-16220"/>
                </a:stretch>
              </a:blipFill>
            </p:spPr>
            <p:txBody>
              <a:bodyPr/>
              <a:lstStyle/>
              <a:p>
                <a:r>
                  <a:rPr lang="en-US">
                    <a:noFill/>
                  </a:rPr>
                  <a:t> </a:t>
                </a:r>
              </a:p>
            </p:txBody>
          </p:sp>
        </mc:Fallback>
      </mc:AlternateContent>
      <p:pic>
        <p:nvPicPr>
          <p:cNvPr id="5" name="Content Placeholder 7">
            <a:extLst>
              <a:ext uri="{FF2B5EF4-FFF2-40B4-BE49-F238E27FC236}">
                <a16:creationId xmlns:a16="http://schemas.microsoft.com/office/drawing/2014/main" id="{47E0B1CA-25B0-493F-8967-1CDCCE9075CC}"/>
              </a:ext>
            </a:extLst>
          </p:cNvPr>
          <p:cNvPicPr>
            <a:picLocks noGrp="1" noChangeAspect="1"/>
          </p:cNvPicPr>
          <p:nvPr>
            <p:ph sz="half" idx="2"/>
          </p:nvPr>
        </p:nvPicPr>
        <p:blipFill>
          <a:blip r:embed="rId4"/>
          <a:stretch>
            <a:fillRect/>
          </a:stretch>
        </p:blipFill>
        <p:spPr>
          <a:xfrm>
            <a:off x="6280284" y="1338263"/>
            <a:ext cx="5459144" cy="5002212"/>
          </a:xfrm>
          <a:prstGeom prst="rect">
            <a:avLst/>
          </a:prstGeom>
        </p:spPr>
      </p:pic>
      <p:sp>
        <p:nvSpPr>
          <p:cNvPr id="4" name="Title 3">
            <a:extLst>
              <a:ext uri="{FF2B5EF4-FFF2-40B4-BE49-F238E27FC236}">
                <a16:creationId xmlns:a16="http://schemas.microsoft.com/office/drawing/2014/main" id="{C5A9F2D3-F4BB-432F-8240-B19779220209}"/>
              </a:ext>
            </a:extLst>
          </p:cNvPr>
          <p:cNvSpPr>
            <a:spLocks noGrp="1"/>
          </p:cNvSpPr>
          <p:nvPr>
            <p:ph type="title"/>
          </p:nvPr>
        </p:nvSpPr>
        <p:spPr/>
        <p:txBody>
          <a:bodyPr/>
          <a:lstStyle/>
          <a:p>
            <a:r>
              <a:rPr lang="en-US" dirty="0"/>
              <a:t>Example 3: Quadratic Function of 2 Variables</a:t>
            </a:r>
          </a:p>
        </p:txBody>
      </p:sp>
    </p:spTree>
    <p:extLst>
      <p:ext uri="{BB962C8B-B14F-4D97-AF65-F5344CB8AC3E}">
        <p14:creationId xmlns:p14="http://schemas.microsoft.com/office/powerpoint/2010/main" val="1651206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D53AC305-2C80-4E88-9F6C-D0A9DFD91482}"/>
                  </a:ext>
                </a:extLst>
              </p:cNvPr>
              <p:cNvSpPr>
                <a:spLocks noGrp="1"/>
              </p:cNvSpPr>
              <p:nvPr>
                <p:ph sz="quarter" idx="12"/>
              </p:nvPr>
            </p:nvSpPr>
            <p:spPr>
              <a:xfrm>
                <a:off x="3600955" y="1344558"/>
                <a:ext cx="4990091" cy="5002306"/>
              </a:xfrm>
            </p:spPr>
            <p:txBody>
              <a:bodyPr/>
              <a:lstStyle/>
              <a:p>
                <a:pPr marL="0" indent="0">
                  <a:buNone/>
                </a:pPr>
                <a:r>
                  <a:rPr lang="en-US" b="0" dirty="0"/>
                  <a:t>minimize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oMath>
                </a14:m>
                <a:br>
                  <a:rPr lang="en-US" b="0" dirty="0"/>
                </a:br>
                <a:r>
                  <a:rPr lang="en-US" b="0" dirty="0"/>
                  <a:t>by varying        </a:t>
                </a:r>
                <a14:m>
                  <m:oMath xmlns:m="http://schemas.openxmlformats.org/officeDocument/2006/math">
                    <m:r>
                      <a:rPr lang="en-US" b="1" i="1" smtClean="0">
                        <a:latin typeface="Cambria Math" panose="02040503050406030204" pitchFamily="18" charset="0"/>
                      </a:rPr>
                      <m:t>𝒙</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ℝ</m:t>
                        </m:r>
                      </m:e>
                      <m:sup>
                        <m:r>
                          <a:rPr lang="en-US" b="0" i="1" smtClean="0">
                            <a:latin typeface="Cambria Math" panose="02040503050406030204" pitchFamily="18" charset="0"/>
                            <a:ea typeface="Cambria Math" panose="02040503050406030204" pitchFamily="18" charset="0"/>
                          </a:rPr>
                          <m:t>𝑛</m:t>
                        </m:r>
                      </m:sup>
                    </m:sSup>
                  </m:oMath>
                </a14:m>
                <a:endParaRPr lang="en-US" b="0" dirty="0">
                  <a:ea typeface="Cambria Math" panose="02040503050406030204" pitchFamily="18" charset="0"/>
                </a:endParaRPr>
              </a:p>
              <a:p>
                <a:pPr marL="0" indent="0">
                  <a:buNone/>
                </a:pPr>
                <a:r>
                  <a:rPr lang="en-US" b="0" dirty="0">
                    <a:ea typeface="Cambria Math" panose="02040503050406030204" pitchFamily="18" charset="0"/>
                  </a:rPr>
                  <a:t>subject to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𝑝</m:t>
                        </m:r>
                      </m:sub>
                    </m:sSub>
                    <m:d>
                      <m:dPr>
                        <m:ctrlPr>
                          <a:rPr lang="en-US" b="0"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𝒙</m:t>
                        </m:r>
                      </m:e>
                    </m:d>
                    <m:r>
                      <a:rPr lang="en-US" b="0" i="1" smtClean="0">
                        <a:latin typeface="Cambria Math" panose="02040503050406030204" pitchFamily="18" charset="0"/>
                        <a:ea typeface="Cambria Math" panose="02040503050406030204" pitchFamily="18" charset="0"/>
                      </a:rPr>
                      <m:t>=0, </m:t>
                    </m:r>
                    <m:r>
                      <a:rPr lang="en-US" b="0" i="1" smtClean="0">
                        <a:latin typeface="Cambria Math" panose="02040503050406030204" pitchFamily="18" charset="0"/>
                        <a:ea typeface="Cambria Math" panose="02040503050406030204" pitchFamily="18" charset="0"/>
                      </a:rPr>
                      <m:t>𝑝</m:t>
                    </m:r>
                    <m:r>
                      <a:rPr lang="en-US" b="0" i="1" smtClean="0">
                        <a:latin typeface="Cambria Math" panose="02040503050406030204" pitchFamily="18" charset="0"/>
                        <a:ea typeface="Cambria Math" panose="02040503050406030204" pitchFamily="18" charset="0"/>
                      </a:rPr>
                      <m:t>=1, 2, …,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𝑁</m:t>
                        </m:r>
                      </m:e>
                      <m:sub>
                        <m:r>
                          <a:rPr lang="en-US" b="0" i="1" smtClean="0">
                            <a:latin typeface="Cambria Math" panose="02040503050406030204" pitchFamily="18" charset="0"/>
                            <a:ea typeface="Cambria Math" panose="02040503050406030204" pitchFamily="18" charset="0"/>
                          </a:rPr>
                          <m:t>h</m:t>
                        </m:r>
                      </m:sub>
                    </m:sSub>
                  </m:oMath>
                </a14:m>
                <a:br>
                  <a:rPr lang="en-US" b="0" dirty="0">
                    <a:ea typeface="Cambria Math" panose="02040503050406030204" pitchFamily="18" charset="0"/>
                  </a:rPr>
                </a:br>
                <a:r>
                  <a:rPr lang="en-US" b="0" dirty="0">
                    <a:ea typeface="Cambria Math" panose="02040503050406030204" pitchFamily="18" charset="0"/>
                  </a:rPr>
                  <a: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𝑚</m:t>
                        </m:r>
                      </m:sub>
                    </m:sSub>
                    <m:d>
                      <m:dPr>
                        <m:ctrlPr>
                          <a:rPr lang="en-US" b="0"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𝒙</m:t>
                        </m:r>
                      </m:e>
                    </m:d>
                    <m:r>
                      <a:rPr lang="en-US" b="0" i="1" smtClean="0">
                        <a:latin typeface="Cambria Math" panose="02040503050406030204" pitchFamily="18" charset="0"/>
                        <a:ea typeface="Cambria Math" panose="02040503050406030204" pitchFamily="18" charset="0"/>
                      </a:rPr>
                      <m:t>≥0, </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=1,2,…,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𝑁</m:t>
                        </m:r>
                      </m:e>
                      <m:sub>
                        <m:r>
                          <a:rPr lang="en-US" b="0" i="1" smtClean="0">
                            <a:latin typeface="Cambria Math" panose="02040503050406030204" pitchFamily="18" charset="0"/>
                            <a:ea typeface="Cambria Math" panose="02040503050406030204" pitchFamily="18" charset="0"/>
                          </a:rPr>
                          <m:t>𝑔</m:t>
                        </m:r>
                      </m:sub>
                    </m:sSub>
                  </m:oMath>
                </a14:m>
                <a:endParaRPr lang="en-US" b="0" dirty="0">
                  <a:ea typeface="Cambria Math" panose="02040503050406030204" pitchFamily="18" charset="0"/>
                </a:endParaRPr>
              </a:p>
              <a:p>
                <a:pPr marL="0" indent="0">
                  <a:buNone/>
                </a:pPr>
                <a:endParaRPr lang="en-US" b="0" dirty="0">
                  <a:ea typeface="Cambria Math" panose="02040503050406030204" pitchFamily="18" charset="0"/>
                </a:endParaRPr>
              </a:p>
              <a:p>
                <a:r>
                  <a:rPr lang="en-US" b="0" dirty="0">
                    <a:ea typeface="Cambria Math" panose="02040503050406030204" pitchFamily="18" charset="0"/>
                  </a:rPr>
                  <a:t>f: objective function</a:t>
                </a:r>
              </a:p>
              <a:p>
                <a:r>
                  <a:rPr lang="en-US" b="1" dirty="0">
                    <a:ea typeface="Cambria Math" panose="02040503050406030204" pitchFamily="18" charset="0"/>
                  </a:rPr>
                  <a:t>x</a:t>
                </a:r>
                <a:r>
                  <a:rPr lang="en-US" dirty="0">
                    <a:ea typeface="Cambria Math" panose="02040503050406030204" pitchFamily="18" charset="0"/>
                  </a:rPr>
                  <a:t>: vector of variables</a:t>
                </a:r>
              </a:p>
              <a:p>
                <a:r>
                  <a:rPr lang="en-US" b="0" dirty="0">
                    <a:ea typeface="Cambria Math" panose="02040503050406030204" pitchFamily="18" charset="0"/>
                  </a:rPr>
                  <a:t>h: vector of equality constraints</a:t>
                </a:r>
              </a:p>
              <a:p>
                <a:r>
                  <a:rPr lang="en-US" dirty="0">
                    <a:ea typeface="Cambria Math" panose="02040503050406030204" pitchFamily="18" charset="0"/>
                  </a:rPr>
                  <a:t>g: vector of inequality constraints</a:t>
                </a:r>
                <a:br>
                  <a:rPr lang="en-US" b="0" dirty="0">
                    <a:ea typeface="Cambria Math" panose="02040503050406030204" pitchFamily="18" charset="0"/>
                  </a:rPr>
                </a:br>
                <a:endParaRPr lang="en-US" b="0" dirty="0"/>
              </a:p>
            </p:txBody>
          </p:sp>
        </mc:Choice>
        <mc:Fallback>
          <p:sp>
            <p:nvSpPr>
              <p:cNvPr id="5" name="Content Placeholder 4">
                <a:extLst>
                  <a:ext uri="{FF2B5EF4-FFF2-40B4-BE49-F238E27FC236}">
                    <a16:creationId xmlns:a16="http://schemas.microsoft.com/office/drawing/2014/main" id="{D53AC305-2C80-4E88-9F6C-D0A9DFD91482}"/>
                  </a:ext>
                </a:extLst>
              </p:cNvPr>
              <p:cNvSpPr>
                <a:spLocks noGrp="1" noRot="1" noChangeAspect="1" noMove="1" noResize="1" noEditPoints="1" noAdjustHandles="1" noChangeArrowheads="1" noChangeShapeType="1" noTextEdit="1"/>
              </p:cNvSpPr>
              <p:nvPr>
                <p:ph sz="quarter" idx="12"/>
              </p:nvPr>
            </p:nvSpPr>
            <p:spPr>
              <a:xfrm>
                <a:off x="3600955" y="1344558"/>
                <a:ext cx="4990091" cy="5002306"/>
              </a:xfrm>
              <a:blipFill>
                <a:blip r:embed="rId2"/>
                <a:stretch>
                  <a:fillRect l="-1345" t="-732"/>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3D4F25AA-DC80-4177-B6C7-A9F21EA3FDF5}"/>
              </a:ext>
            </a:extLst>
          </p:cNvPr>
          <p:cNvSpPr>
            <a:spLocks noGrp="1"/>
          </p:cNvSpPr>
          <p:nvPr>
            <p:ph type="title"/>
          </p:nvPr>
        </p:nvSpPr>
        <p:spPr/>
        <p:txBody>
          <a:bodyPr/>
          <a:lstStyle/>
          <a:p>
            <a:r>
              <a:rPr lang="en-US" dirty="0"/>
              <a:t>Problem Formulation</a:t>
            </a:r>
          </a:p>
        </p:txBody>
      </p:sp>
    </p:spTree>
    <p:extLst>
      <p:ext uri="{BB962C8B-B14F-4D97-AF65-F5344CB8AC3E}">
        <p14:creationId xmlns:p14="http://schemas.microsoft.com/office/powerpoint/2010/main" val="1570662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BC51D631-D1D7-4852-A9CB-8C30D437B77D}"/>
                  </a:ext>
                </a:extLst>
              </p:cNvPr>
              <p:cNvSpPr>
                <a:spLocks noGrp="1"/>
              </p:cNvSpPr>
              <p:nvPr>
                <p:ph sz="quarter" idx="12"/>
              </p:nvPr>
            </p:nvSpPr>
            <p:spPr/>
            <p:txBody>
              <a:bodyPr/>
              <a:lstStyle/>
              <a:p>
                <a:r>
                  <a:rPr lang="en-US" dirty="0"/>
                  <a:t>Line search methods are based on successive evaluations of the function and optionally its derivative, like Newton’s method</a:t>
                </a:r>
              </a:p>
              <a:p>
                <a:pPr marL="0" indent="0">
                  <a:buNone/>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𝒌</m:t>
                          </m:r>
                        </m:sub>
                      </m:sSub>
                      <m:r>
                        <a:rPr lang="en-US" b="0"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𝒌</m:t>
                          </m:r>
                          <m:r>
                            <a:rPr lang="en-US" b="1" i="1" smtClean="0">
                              <a:latin typeface="Cambria Math" panose="02040503050406030204" pitchFamily="18" charset="0"/>
                            </a:rPr>
                            <m:t>−</m:t>
                          </m:r>
                          <m:r>
                            <a:rPr lang="en-US" b="1" i="1" smtClean="0">
                              <a:latin typeface="Cambria Math" panose="02040503050406030204" pitchFamily="18" charset="0"/>
                            </a:rPr>
                            <m:t>𝟏</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𝒔</m:t>
                          </m:r>
                        </m:e>
                        <m:sub>
                          <m:r>
                            <a:rPr lang="en-US" b="1" i="1" smtClean="0">
                              <a:latin typeface="Cambria Math" panose="02040503050406030204" pitchFamily="18" charset="0"/>
                              <a:ea typeface="Cambria Math" panose="02040503050406030204" pitchFamily="18" charset="0"/>
                            </a:rPr>
                            <m:t>𝒌</m:t>
                          </m:r>
                        </m:sub>
                      </m:sSub>
                    </m:oMath>
                  </m:oMathPara>
                </a14:m>
                <a:endParaRPr lang="en-US" b="1" dirty="0"/>
              </a:p>
              <a:p>
                <a:pPr lvl="1"/>
                <a:r>
                  <a:rPr lang="en-US" dirty="0"/>
                  <a:t>Where </a:t>
                </a:r>
                <a14:m>
                  <m:oMath xmlns:m="http://schemas.openxmlformats.org/officeDocument/2006/math">
                    <m:r>
                      <a:rPr lang="en-US" b="1" i="1" smtClean="0">
                        <a:latin typeface="Cambria Math" panose="02040503050406030204" pitchFamily="18" charset="0"/>
                      </a:rPr>
                      <m:t>𝒙</m:t>
                    </m:r>
                  </m:oMath>
                </a14:m>
                <a:r>
                  <a:rPr lang="en-US" b="1" dirty="0"/>
                  <a:t> </a:t>
                </a:r>
                <a:r>
                  <a:rPr lang="en-US" dirty="0"/>
                  <a:t>are the design vectors at step k and the previous step k-1,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𝒔</m:t>
                        </m:r>
                      </m:e>
                      <m:sub>
                        <m:r>
                          <a:rPr lang="en-US" b="1" i="1" smtClean="0">
                            <a:latin typeface="Cambria Math" panose="02040503050406030204" pitchFamily="18" charset="0"/>
                          </a:rPr>
                          <m:t>𝒌</m:t>
                        </m:r>
                      </m:sub>
                    </m:sSub>
                  </m:oMath>
                </a14:m>
                <a:r>
                  <a:rPr lang="en-US" b="1" dirty="0"/>
                  <a:t> </a:t>
                </a:r>
                <a:r>
                  <a:rPr lang="en-US" dirty="0"/>
                  <a:t>is a vector in a </a:t>
                </a:r>
                <a:r>
                  <a:rPr lang="en-US" u="sng" dirty="0"/>
                  <a:t>descent direction</a:t>
                </a:r>
                <a:r>
                  <a:rPr lang="en-US" dirty="0"/>
                  <a:t> which defines the line being searched, and </a:t>
                </a:r>
                <a14:m>
                  <m:oMath xmlns:m="http://schemas.openxmlformats.org/officeDocument/2006/math">
                    <m:r>
                      <a:rPr lang="en-US" i="1" smtClean="0">
                        <a:latin typeface="Cambria Math" panose="02040503050406030204" pitchFamily="18" charset="0"/>
                        <a:ea typeface="Cambria Math" panose="02040503050406030204" pitchFamily="18" charset="0"/>
                      </a:rPr>
                      <m:t>𝛼</m:t>
                    </m:r>
                  </m:oMath>
                </a14:m>
                <a:r>
                  <a:rPr lang="en-US" b="1" dirty="0"/>
                  <a:t> </a:t>
                </a:r>
                <a:r>
                  <a:rPr lang="en-US" dirty="0"/>
                  <a:t>is a scalar indicating distance along the line</a:t>
                </a:r>
              </a:p>
              <a:p>
                <a:r>
                  <a:rPr lang="en-US" dirty="0"/>
                  <a:t>Steepest Descent</a:t>
                </a:r>
              </a:p>
              <a:p>
                <a:pPr lvl="1"/>
                <a:r>
                  <a:rPr lang="en-US" dirty="0"/>
                  <a:t>Direction of most rapid decrease in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1" i="1" smtClean="0">
                        <a:latin typeface="Cambria Math" panose="02040503050406030204" pitchFamily="18" charset="0"/>
                      </a:rPr>
                      <m:t>𝒙</m:t>
                    </m:r>
                    <m:r>
                      <a:rPr lang="en-US" b="0" i="1" smtClean="0">
                        <a:latin typeface="Cambria Math" panose="02040503050406030204" pitchFamily="18" charset="0"/>
                      </a:rPr>
                      <m:t>)</m:t>
                    </m:r>
                  </m:oMath>
                </a14:m>
                <a:r>
                  <a:rPr lang="en-US" dirty="0"/>
                  <a:t> in a small neighborhood around </a:t>
                </a:r>
                <a14:m>
                  <m:oMath xmlns:m="http://schemas.openxmlformats.org/officeDocument/2006/math">
                    <m:r>
                      <a:rPr lang="en-US" b="1" i="1" smtClean="0">
                        <a:latin typeface="Cambria Math" panose="02040503050406030204" pitchFamily="18" charset="0"/>
                      </a:rPr>
                      <m:t>𝒙</m:t>
                    </m:r>
                  </m:oMath>
                </a14:m>
                <a:r>
                  <a:rPr lang="en-US" b="1" dirty="0"/>
                  <a:t> </a:t>
                </a:r>
                <a:r>
                  <a:rPr lang="en-US" dirty="0"/>
                  <a:t>can be calculated as</a:t>
                </a:r>
                <a:endParaRPr lang="en-US" b="1" dirty="0"/>
              </a:p>
              <a:p>
                <a:pPr marL="0" indent="0">
                  <a:buNone/>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𝒔</m:t>
                          </m:r>
                        </m:e>
                        <m:sub>
                          <m:r>
                            <a:rPr lang="en-US" b="1" i="1" smtClean="0">
                              <a:latin typeface="Cambria Math" panose="02040503050406030204" pitchFamily="18" charset="0"/>
                            </a:rPr>
                            <m:t>𝒌</m:t>
                          </m:r>
                        </m:sub>
                      </m:sSub>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m:rPr>
                              <m:sty m:val="p"/>
                            </m:rP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𝒙</m:t>
                                  </m:r>
                                </m:e>
                                <m:sub>
                                  <m:r>
                                    <a:rPr lang="en-US" b="1" i="1" smtClean="0">
                                      <a:latin typeface="Cambria Math" panose="02040503050406030204" pitchFamily="18" charset="0"/>
                                      <a:ea typeface="Cambria Math" panose="02040503050406030204" pitchFamily="18" charset="0"/>
                                    </a:rPr>
                                    <m:t>𝒌</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sub>
                              </m:sSub>
                            </m:e>
                          </m:d>
                        </m:num>
                        <m:den>
                          <m:d>
                            <m:dPr>
                              <m:begChr m:val="‖"/>
                              <m:endChr m:val="‖"/>
                              <m:ctrlPr>
                                <a:rPr lang="en-US" b="0" i="1" smtClean="0">
                                  <a:latin typeface="Cambria Math" panose="02040503050406030204" pitchFamily="18" charset="0"/>
                                  <a:ea typeface="Cambria Math" panose="02040503050406030204" pitchFamily="18" charset="0"/>
                                </a:rPr>
                              </m:ctrlPr>
                            </m:dPr>
                            <m:e>
                              <m:r>
                                <m:rPr>
                                  <m:sty m:val="p"/>
                                </m:rP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𝒙</m:t>
                                      </m:r>
                                    </m:e>
                                    <m:sub>
                                      <m:r>
                                        <a:rPr lang="en-US" b="1" i="1">
                                          <a:latin typeface="Cambria Math" panose="02040503050406030204" pitchFamily="18" charset="0"/>
                                          <a:ea typeface="Cambria Math" panose="02040503050406030204" pitchFamily="18" charset="0"/>
                                        </a:rPr>
                                        <m:t>𝒌</m:t>
                                      </m:r>
                                      <m:r>
                                        <a:rPr lang="en-US" b="1"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𝟏</m:t>
                                      </m:r>
                                    </m:sub>
                                  </m:sSub>
                                </m:e>
                              </m:d>
                            </m:e>
                          </m:d>
                        </m:den>
                      </m:f>
                    </m:oMath>
                  </m:oMathPara>
                </a14:m>
                <a:endParaRPr lang="en-US" b="0" dirty="0">
                  <a:ea typeface="Cambria Math" panose="02040503050406030204" pitchFamily="18" charset="0"/>
                </a:endParaRPr>
              </a:p>
              <a:p>
                <a:r>
                  <a:rPr lang="en-US" dirty="0"/>
                  <a:t>Newton Direction</a:t>
                </a:r>
              </a:p>
              <a:p>
                <a:pPr lvl="1"/>
                <a:r>
                  <a:rPr lang="en-US" dirty="0"/>
                  <a:t>Calculated with the gradient and the Hessian as</a:t>
                </a:r>
              </a:p>
              <a:p>
                <a:pPr marL="0" indent="0">
                  <a:buNone/>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𝒔</m:t>
                          </m:r>
                        </m:e>
                        <m:sub>
                          <m:r>
                            <a:rPr lang="en-US" b="1" i="1" smtClean="0">
                              <a:latin typeface="Cambria Math" panose="02040503050406030204" pitchFamily="18" charset="0"/>
                            </a:rPr>
                            <m:t>𝒌</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𝐻</m:t>
                              </m:r>
                              <m:d>
                                <m:dPr>
                                  <m:ctrlPr>
                                    <a:rPr lang="en-US" b="0"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𝒌</m:t>
                                      </m:r>
                                      <m:r>
                                        <a:rPr lang="en-US" b="1" i="1" smtClean="0">
                                          <a:latin typeface="Cambria Math" panose="02040503050406030204" pitchFamily="18" charset="0"/>
                                        </a:rPr>
                                        <m:t>−</m:t>
                                      </m:r>
                                      <m:r>
                                        <a:rPr lang="en-US" b="1" i="1" smtClean="0">
                                          <a:latin typeface="Cambria Math" panose="02040503050406030204" pitchFamily="18" charset="0"/>
                                        </a:rPr>
                                        <m:t>𝟏</m:t>
                                      </m:r>
                                    </m:sub>
                                  </m:sSub>
                                </m:e>
                              </m:d>
                            </m:e>
                          </m:d>
                        </m:e>
                        <m:sup>
                          <m:r>
                            <a:rPr lang="en-US" b="0" i="1" smtClean="0">
                              <a:latin typeface="Cambria Math" panose="02040503050406030204" pitchFamily="18" charset="0"/>
                            </a:rPr>
                            <m:t>−1</m:t>
                          </m:r>
                        </m:sup>
                      </m:sSup>
                      <m:r>
                        <m:rPr>
                          <m:sty m:val="p"/>
                        </m:rP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𝒙</m:t>
                              </m:r>
                            </m:e>
                            <m:sub>
                              <m:r>
                                <a:rPr lang="en-US" b="1" i="1">
                                  <a:latin typeface="Cambria Math" panose="02040503050406030204" pitchFamily="18" charset="0"/>
                                  <a:ea typeface="Cambria Math" panose="02040503050406030204" pitchFamily="18" charset="0"/>
                                </a:rPr>
                                <m:t>𝒌</m:t>
                              </m:r>
                              <m:r>
                                <a:rPr lang="en-US" b="1" i="1">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𝟏</m:t>
                              </m:r>
                            </m:sub>
                          </m:sSub>
                        </m:e>
                      </m:d>
                    </m:oMath>
                  </m:oMathPara>
                </a14:m>
                <a:endParaRPr lang="en-US" b="1" dirty="0"/>
              </a:p>
              <a:p>
                <a:r>
                  <a:rPr lang="en-US" dirty="0"/>
                  <a:t>Conjugate Directions</a:t>
                </a:r>
              </a:p>
              <a:p>
                <a:pPr lvl="1"/>
                <a:r>
                  <a:rPr lang="en-US" dirty="0"/>
                  <a:t>These use derivative information from previous steps to inform the new search direction</a:t>
                </a:r>
              </a:p>
              <a:p>
                <a:pPr marL="0" indent="0">
                  <a:buNone/>
                </a:pPr>
                <a:endParaRPr lang="en-US" b="1" dirty="0"/>
              </a:p>
            </p:txBody>
          </p:sp>
        </mc:Choice>
        <mc:Fallback xmlns="">
          <p:sp>
            <p:nvSpPr>
              <p:cNvPr id="5" name="Content Placeholder 4">
                <a:extLst>
                  <a:ext uri="{FF2B5EF4-FFF2-40B4-BE49-F238E27FC236}">
                    <a16:creationId xmlns:a16="http://schemas.microsoft.com/office/drawing/2014/main" id="{BC51D631-D1D7-4852-A9CB-8C30D437B77D}"/>
                  </a:ext>
                </a:extLst>
              </p:cNvPr>
              <p:cNvSpPr>
                <a:spLocks noGrp="1" noRot="1" noChangeAspect="1" noMove="1" noResize="1" noEditPoints="1" noAdjustHandles="1" noChangeArrowheads="1" noChangeShapeType="1" noTextEdit="1"/>
              </p:cNvSpPr>
              <p:nvPr>
                <p:ph sz="quarter" idx="12"/>
              </p:nvPr>
            </p:nvSpPr>
            <p:spPr>
              <a:blipFill>
                <a:blip r:embed="rId2"/>
                <a:stretch>
                  <a:fillRect l="-165" t="-732" b="-2439"/>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77465C8D-39BA-4165-B779-6B6C86667B2A}"/>
              </a:ext>
            </a:extLst>
          </p:cNvPr>
          <p:cNvSpPr>
            <a:spLocks noGrp="1"/>
          </p:cNvSpPr>
          <p:nvPr>
            <p:ph type="title"/>
          </p:nvPr>
        </p:nvSpPr>
        <p:spPr/>
        <p:txBody>
          <a:bodyPr/>
          <a:lstStyle/>
          <a:p>
            <a:r>
              <a:rPr lang="en-US" dirty="0"/>
              <a:t>Unconstrained Optimization – Line Search</a:t>
            </a:r>
          </a:p>
        </p:txBody>
      </p:sp>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C6F71F14-16F6-4F5F-835A-F17D2E52FF7A}"/>
                  </a:ext>
                </a:extLst>
              </p:cNvPr>
              <p:cNvSpPr/>
              <p:nvPr/>
            </p:nvSpPr>
            <p:spPr>
              <a:xfrm>
                <a:off x="9860692" y="5618206"/>
                <a:ext cx="2485788" cy="97456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100" b="1" i="1" smtClean="0">
                              <a:solidFill>
                                <a:schemeClr val="tx1"/>
                              </a:solidFill>
                              <a:latin typeface="Cambria Math" panose="02040503050406030204" pitchFamily="18" charset="0"/>
                            </a:rPr>
                          </m:ctrlPr>
                        </m:sSubPr>
                        <m:e>
                          <m:r>
                            <a:rPr lang="en-US" sz="2100" b="1" i="1">
                              <a:solidFill>
                                <a:schemeClr val="tx1"/>
                              </a:solidFill>
                              <a:latin typeface="Cambria Math" panose="02040503050406030204" pitchFamily="18" charset="0"/>
                            </a:rPr>
                            <m:t>𝒔</m:t>
                          </m:r>
                        </m:e>
                        <m:sub>
                          <m:r>
                            <a:rPr lang="en-US" sz="2100" b="1" i="1">
                              <a:solidFill>
                                <a:schemeClr val="tx1"/>
                              </a:solidFill>
                              <a:latin typeface="Cambria Math" panose="02040503050406030204" pitchFamily="18" charset="0"/>
                            </a:rPr>
                            <m:t>𝒏</m:t>
                          </m:r>
                          <m:r>
                            <a:rPr lang="en-US" sz="2100" b="1" i="1">
                              <a:solidFill>
                                <a:schemeClr val="tx1"/>
                              </a:solidFill>
                              <a:latin typeface="Cambria Math" panose="02040503050406030204" pitchFamily="18" charset="0"/>
                            </a:rPr>
                            <m:t>+</m:t>
                          </m:r>
                          <m:r>
                            <a:rPr lang="en-US" sz="2100" b="1" i="1">
                              <a:solidFill>
                                <a:schemeClr val="tx1"/>
                              </a:solidFill>
                              <a:latin typeface="Cambria Math" panose="02040503050406030204" pitchFamily="18" charset="0"/>
                            </a:rPr>
                            <m:t>𝟏</m:t>
                          </m:r>
                        </m:sub>
                      </m:sSub>
                      <m:r>
                        <a:rPr lang="en-US" sz="2100" i="1">
                          <a:solidFill>
                            <a:schemeClr val="tx1"/>
                          </a:solidFill>
                          <a:latin typeface="Cambria Math" panose="02040503050406030204" pitchFamily="18" charset="0"/>
                        </a:rPr>
                        <m:t>=</m:t>
                      </m:r>
                      <m:nary>
                        <m:naryPr>
                          <m:chr m:val="∑"/>
                          <m:ctrlPr>
                            <a:rPr lang="en-US" sz="2100" i="1">
                              <a:solidFill>
                                <a:schemeClr val="tx1"/>
                              </a:solidFill>
                              <a:latin typeface="Cambria Math" panose="02040503050406030204" pitchFamily="18" charset="0"/>
                            </a:rPr>
                          </m:ctrlPr>
                        </m:naryPr>
                        <m:sub>
                          <m:r>
                            <m:rPr>
                              <m:brk m:alnAt="23"/>
                            </m:rPr>
                            <a:rPr lang="en-US" sz="2100" i="1">
                              <a:solidFill>
                                <a:schemeClr val="tx1"/>
                              </a:solidFill>
                              <a:latin typeface="Cambria Math" panose="02040503050406030204" pitchFamily="18" charset="0"/>
                            </a:rPr>
                            <m:t>𝑖</m:t>
                          </m:r>
                          <m:r>
                            <a:rPr lang="en-US" sz="2100" i="1">
                              <a:solidFill>
                                <a:schemeClr val="tx1"/>
                              </a:solidFill>
                              <a:latin typeface="Cambria Math" panose="02040503050406030204" pitchFamily="18" charset="0"/>
                            </a:rPr>
                            <m:t>=1</m:t>
                          </m:r>
                        </m:sub>
                        <m:sup>
                          <m:r>
                            <a:rPr lang="en-US" sz="2100" i="1">
                              <a:solidFill>
                                <a:schemeClr val="tx1"/>
                              </a:solidFill>
                              <a:latin typeface="Cambria Math" panose="02040503050406030204" pitchFamily="18" charset="0"/>
                            </a:rPr>
                            <m:t>𝑛</m:t>
                          </m:r>
                        </m:sup>
                        <m:e>
                          <m:sSubSup>
                            <m:sSubSupPr>
                              <m:ctrlPr>
                                <a:rPr lang="en-US" sz="2100" i="1">
                                  <a:solidFill>
                                    <a:schemeClr val="tx1"/>
                                  </a:solidFill>
                                  <a:latin typeface="Cambria Math" panose="02040503050406030204" pitchFamily="18" charset="0"/>
                                  <a:ea typeface="Cambria Math" panose="02040503050406030204" pitchFamily="18" charset="0"/>
                                </a:rPr>
                              </m:ctrlPr>
                            </m:sSubSupPr>
                            <m:e>
                              <m:r>
                                <a:rPr lang="en-US" sz="2100" i="1">
                                  <a:solidFill>
                                    <a:schemeClr val="tx1"/>
                                  </a:solidFill>
                                  <a:latin typeface="Cambria Math" panose="02040503050406030204" pitchFamily="18" charset="0"/>
                                  <a:ea typeface="Cambria Math" panose="02040503050406030204" pitchFamily="18" charset="0"/>
                                </a:rPr>
                                <m:t>𝛼</m:t>
                              </m:r>
                            </m:e>
                            <m:sub>
                              <m:r>
                                <a:rPr lang="en-US" sz="2100" i="1">
                                  <a:solidFill>
                                    <a:schemeClr val="tx1"/>
                                  </a:solidFill>
                                  <a:latin typeface="Cambria Math" panose="02040503050406030204" pitchFamily="18" charset="0"/>
                                  <a:ea typeface="Cambria Math" panose="02040503050406030204" pitchFamily="18" charset="0"/>
                                </a:rPr>
                                <m:t>𝑖</m:t>
                              </m:r>
                            </m:sub>
                            <m:sup>
                              <m:r>
                                <a:rPr lang="en-US" sz="2100" i="1">
                                  <a:solidFill>
                                    <a:schemeClr val="tx1"/>
                                  </a:solidFill>
                                  <a:latin typeface="Cambria Math" panose="02040503050406030204" pitchFamily="18" charset="0"/>
                                  <a:ea typeface="Cambria Math" panose="02040503050406030204" pitchFamily="18" charset="0"/>
                                </a:rPr>
                                <m:t>∗</m:t>
                              </m:r>
                            </m:sup>
                          </m:sSubSup>
                          <m:sSub>
                            <m:sSubPr>
                              <m:ctrlPr>
                                <a:rPr lang="en-US" sz="2100" b="1" i="1">
                                  <a:solidFill>
                                    <a:schemeClr val="tx1"/>
                                  </a:solidFill>
                                  <a:latin typeface="Cambria Math" panose="02040503050406030204" pitchFamily="18" charset="0"/>
                                  <a:ea typeface="Cambria Math" panose="02040503050406030204" pitchFamily="18" charset="0"/>
                                </a:rPr>
                              </m:ctrlPr>
                            </m:sSubPr>
                            <m:e>
                              <m:r>
                                <a:rPr lang="en-US" sz="2100" b="1" i="1">
                                  <a:solidFill>
                                    <a:schemeClr val="tx1"/>
                                  </a:solidFill>
                                  <a:latin typeface="Cambria Math" panose="02040503050406030204" pitchFamily="18" charset="0"/>
                                  <a:ea typeface="Cambria Math" panose="02040503050406030204" pitchFamily="18" charset="0"/>
                                </a:rPr>
                                <m:t>𝒔</m:t>
                              </m:r>
                            </m:e>
                            <m:sub>
                              <m:r>
                                <a:rPr lang="en-US" sz="2100" b="1" i="1">
                                  <a:solidFill>
                                    <a:schemeClr val="tx1"/>
                                  </a:solidFill>
                                  <a:latin typeface="Cambria Math" panose="02040503050406030204" pitchFamily="18" charset="0"/>
                                  <a:ea typeface="Cambria Math" panose="02040503050406030204" pitchFamily="18" charset="0"/>
                                </a:rPr>
                                <m:t>𝒊</m:t>
                              </m:r>
                            </m:sub>
                          </m:sSub>
                        </m:e>
                      </m:nary>
                    </m:oMath>
                  </m:oMathPara>
                </a14:m>
                <a:endParaRPr lang="en-US" sz="2100" dirty="0">
                  <a:solidFill>
                    <a:schemeClr val="tx1"/>
                  </a:solidFill>
                </a:endParaRPr>
              </a:p>
            </p:txBody>
          </p:sp>
        </mc:Choice>
        <mc:Fallback>
          <p:sp>
            <p:nvSpPr>
              <p:cNvPr id="6" name="Rectangle 5">
                <a:extLst>
                  <a:ext uri="{FF2B5EF4-FFF2-40B4-BE49-F238E27FC236}">
                    <a16:creationId xmlns:a16="http://schemas.microsoft.com/office/drawing/2014/main" id="{C6F71F14-16F6-4F5F-835A-F17D2E52FF7A}"/>
                  </a:ext>
                </a:extLst>
              </p:cNvPr>
              <p:cNvSpPr>
                <a:spLocks noRot="1" noChangeAspect="1" noMove="1" noResize="1" noEditPoints="1" noAdjustHandles="1" noChangeArrowheads="1" noChangeShapeType="1" noTextEdit="1"/>
              </p:cNvSpPr>
              <p:nvPr/>
            </p:nvSpPr>
            <p:spPr>
              <a:xfrm>
                <a:off x="9860692" y="5618206"/>
                <a:ext cx="2485788" cy="974562"/>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02978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40E3F7D-97E9-4499-BC32-3E69293D5441}"/>
              </a:ext>
            </a:extLst>
          </p:cNvPr>
          <p:cNvSpPr>
            <a:spLocks noGrp="1"/>
          </p:cNvSpPr>
          <p:nvPr>
            <p:ph sz="half" idx="1"/>
          </p:nvPr>
        </p:nvSpPr>
        <p:spPr>
          <a:xfrm>
            <a:off x="609984" y="1338589"/>
            <a:ext cx="6089240" cy="5002306"/>
          </a:xfrm>
        </p:spPr>
        <p:txBody>
          <a:bodyPr/>
          <a:lstStyle/>
          <a:p>
            <a:r>
              <a:rPr lang="en-US" dirty="0"/>
              <a:t>Direct search does not use gradient information</a:t>
            </a:r>
          </a:p>
          <a:p>
            <a:r>
              <a:rPr lang="en-US" dirty="0"/>
              <a:t>Examples</a:t>
            </a:r>
          </a:p>
          <a:p>
            <a:pPr lvl="1"/>
            <a:r>
              <a:rPr lang="en-US" dirty="0"/>
              <a:t>Grid Search</a:t>
            </a:r>
          </a:p>
          <a:p>
            <a:pPr lvl="1"/>
            <a:r>
              <a:rPr lang="en-US" dirty="0"/>
              <a:t>Random Search</a:t>
            </a:r>
          </a:p>
          <a:p>
            <a:pPr lvl="1"/>
            <a:r>
              <a:rPr lang="en-US" dirty="0"/>
              <a:t>Random Walk</a:t>
            </a:r>
          </a:p>
          <a:p>
            <a:pPr lvl="1"/>
            <a:r>
              <a:rPr lang="en-US" dirty="0"/>
              <a:t>Compass Search</a:t>
            </a:r>
          </a:p>
        </p:txBody>
      </p:sp>
      <p:sp>
        <p:nvSpPr>
          <p:cNvPr id="4" name="Title 3">
            <a:extLst>
              <a:ext uri="{FF2B5EF4-FFF2-40B4-BE49-F238E27FC236}">
                <a16:creationId xmlns:a16="http://schemas.microsoft.com/office/drawing/2014/main" id="{FE14A7D1-EB4A-4086-9839-D6B5E375BEDA}"/>
              </a:ext>
            </a:extLst>
          </p:cNvPr>
          <p:cNvSpPr>
            <a:spLocks noGrp="1"/>
          </p:cNvSpPr>
          <p:nvPr>
            <p:ph type="title"/>
          </p:nvPr>
        </p:nvSpPr>
        <p:spPr/>
        <p:txBody>
          <a:bodyPr/>
          <a:lstStyle/>
          <a:p>
            <a:r>
              <a:rPr lang="en-US" dirty="0"/>
              <a:t>Unconstrained Optimization – Direct Search</a:t>
            </a:r>
          </a:p>
        </p:txBody>
      </p:sp>
      <p:grpSp>
        <p:nvGrpSpPr>
          <p:cNvPr id="11" name="Group 10">
            <a:extLst>
              <a:ext uri="{FF2B5EF4-FFF2-40B4-BE49-F238E27FC236}">
                <a16:creationId xmlns:a16="http://schemas.microsoft.com/office/drawing/2014/main" id="{E0F36249-E7C5-4595-9865-B3A58057C904}"/>
              </a:ext>
            </a:extLst>
          </p:cNvPr>
          <p:cNvGrpSpPr/>
          <p:nvPr/>
        </p:nvGrpSpPr>
        <p:grpSpPr>
          <a:xfrm>
            <a:off x="6683895" y="1355023"/>
            <a:ext cx="2275969" cy="2090411"/>
            <a:chOff x="5970107" y="1338589"/>
            <a:chExt cx="2275969" cy="2090411"/>
          </a:xfrm>
        </p:grpSpPr>
        <p:sp>
          <p:nvSpPr>
            <p:cNvPr id="7" name="Rectangle 6">
              <a:extLst>
                <a:ext uri="{FF2B5EF4-FFF2-40B4-BE49-F238E27FC236}">
                  <a16:creationId xmlns:a16="http://schemas.microsoft.com/office/drawing/2014/main" id="{46E3386D-1890-4186-9ED1-95A6A14C6C3D}"/>
                </a:ext>
              </a:extLst>
            </p:cNvPr>
            <p:cNvSpPr/>
            <p:nvPr/>
          </p:nvSpPr>
          <p:spPr bwMode="auto">
            <a:xfrm>
              <a:off x="6326659" y="1338589"/>
              <a:ext cx="1919417" cy="1824741"/>
            </a:xfrm>
            <a:prstGeom prst="rect">
              <a:avLst/>
            </a:prstGeom>
            <a:no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0C865175-936B-4D9A-885F-832E2AAF47AD}"/>
                    </a:ext>
                  </a:extLst>
                </p:cNvPr>
                <p:cNvSpPr txBox="1"/>
                <p:nvPr/>
              </p:nvSpPr>
              <p:spPr>
                <a:xfrm>
                  <a:off x="7074097" y="3121223"/>
                  <a:ext cx="424539"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b="1" i="1" smtClean="0">
                                <a:solidFill>
                                  <a:schemeClr val="accent4"/>
                                </a:solidFill>
                                <a:latin typeface="Cambria Math" panose="02040503050406030204" pitchFamily="18" charset="0"/>
                              </a:rPr>
                            </m:ctrlPr>
                          </m:sSubPr>
                          <m:e>
                            <m:r>
                              <a:rPr lang="en-US" sz="1400" b="1" i="1" smtClean="0">
                                <a:solidFill>
                                  <a:schemeClr val="accent4"/>
                                </a:solidFill>
                                <a:latin typeface="Cambria Math" panose="02040503050406030204" pitchFamily="18" charset="0"/>
                              </a:rPr>
                              <m:t>𝒙</m:t>
                            </m:r>
                          </m:e>
                          <m:sub>
                            <m:r>
                              <a:rPr lang="en-US" sz="1400" b="1" i="1" smtClean="0">
                                <a:solidFill>
                                  <a:schemeClr val="accent4"/>
                                </a:solidFill>
                                <a:latin typeface="Cambria Math" panose="02040503050406030204" pitchFamily="18" charset="0"/>
                              </a:rPr>
                              <m:t>𝟏</m:t>
                            </m:r>
                          </m:sub>
                        </m:sSub>
                      </m:oMath>
                    </m:oMathPara>
                  </a14:m>
                  <a:endParaRPr lang="en-US" sz="1400" b="1" dirty="0">
                    <a:solidFill>
                      <a:schemeClr val="accent4"/>
                    </a:solidFill>
                    <a:latin typeface="+mj-lt"/>
                  </a:endParaRPr>
                </a:p>
              </p:txBody>
            </p:sp>
          </mc:Choice>
          <mc:Fallback>
            <p:sp>
              <p:nvSpPr>
                <p:cNvPr id="8" name="TextBox 7">
                  <a:extLst>
                    <a:ext uri="{FF2B5EF4-FFF2-40B4-BE49-F238E27FC236}">
                      <a16:creationId xmlns:a16="http://schemas.microsoft.com/office/drawing/2014/main" id="{0C865175-936B-4D9A-885F-832E2AAF47AD}"/>
                    </a:ext>
                  </a:extLst>
                </p:cNvPr>
                <p:cNvSpPr txBox="1">
                  <a:spLocks noRot="1" noChangeAspect="1" noMove="1" noResize="1" noEditPoints="1" noAdjustHandles="1" noChangeArrowheads="1" noChangeShapeType="1" noTextEdit="1"/>
                </p:cNvSpPr>
                <p:nvPr/>
              </p:nvSpPr>
              <p:spPr>
                <a:xfrm>
                  <a:off x="7074097" y="3121223"/>
                  <a:ext cx="424539" cy="30777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0E3D8CCC-B5A8-45B9-92C3-3F7FAB0813B0}"/>
                    </a:ext>
                  </a:extLst>
                </p:cNvPr>
                <p:cNvSpPr txBox="1"/>
                <p:nvPr/>
              </p:nvSpPr>
              <p:spPr>
                <a:xfrm>
                  <a:off x="5970107" y="2083348"/>
                  <a:ext cx="424539"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b="1" i="1" smtClean="0">
                                <a:solidFill>
                                  <a:schemeClr val="accent4"/>
                                </a:solidFill>
                                <a:latin typeface="Cambria Math" panose="02040503050406030204" pitchFamily="18" charset="0"/>
                              </a:rPr>
                            </m:ctrlPr>
                          </m:sSubPr>
                          <m:e>
                            <m:r>
                              <a:rPr lang="en-US" sz="1400" b="1" i="1" smtClean="0">
                                <a:solidFill>
                                  <a:schemeClr val="accent4"/>
                                </a:solidFill>
                                <a:latin typeface="Cambria Math" panose="02040503050406030204" pitchFamily="18" charset="0"/>
                              </a:rPr>
                              <m:t>𝒙</m:t>
                            </m:r>
                          </m:e>
                          <m:sub>
                            <m:r>
                              <a:rPr lang="en-US" sz="1400" b="1" i="1" smtClean="0">
                                <a:solidFill>
                                  <a:schemeClr val="accent4"/>
                                </a:solidFill>
                                <a:latin typeface="Cambria Math" panose="02040503050406030204" pitchFamily="18" charset="0"/>
                              </a:rPr>
                              <m:t>𝟐</m:t>
                            </m:r>
                          </m:sub>
                        </m:sSub>
                      </m:oMath>
                    </m:oMathPara>
                  </a14:m>
                  <a:endParaRPr lang="en-US" sz="1400" b="1" dirty="0">
                    <a:solidFill>
                      <a:schemeClr val="accent4"/>
                    </a:solidFill>
                    <a:latin typeface="+mj-lt"/>
                  </a:endParaRPr>
                </a:p>
              </p:txBody>
            </p:sp>
          </mc:Choice>
          <mc:Fallback>
            <p:sp>
              <p:nvSpPr>
                <p:cNvPr id="13" name="TextBox 12">
                  <a:extLst>
                    <a:ext uri="{FF2B5EF4-FFF2-40B4-BE49-F238E27FC236}">
                      <a16:creationId xmlns:a16="http://schemas.microsoft.com/office/drawing/2014/main" id="{0E3D8CCC-B5A8-45B9-92C3-3F7FAB0813B0}"/>
                    </a:ext>
                  </a:extLst>
                </p:cNvPr>
                <p:cNvSpPr txBox="1">
                  <a:spLocks noRot="1" noChangeAspect="1" noMove="1" noResize="1" noEditPoints="1" noAdjustHandles="1" noChangeArrowheads="1" noChangeShapeType="1" noTextEdit="1"/>
                </p:cNvSpPr>
                <p:nvPr/>
              </p:nvSpPr>
              <p:spPr>
                <a:xfrm>
                  <a:off x="5970107" y="2083348"/>
                  <a:ext cx="424539" cy="307777"/>
                </a:xfrm>
                <a:prstGeom prst="rect">
                  <a:avLst/>
                </a:prstGeom>
                <a:blipFill>
                  <a:blip r:embed="rId3"/>
                  <a:stretch>
                    <a:fillRect/>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51475284-54D7-4C1D-825B-85A288391EBD}"/>
                </a:ext>
              </a:extLst>
            </p:cNvPr>
            <p:cNvGrpSpPr/>
            <p:nvPr/>
          </p:nvGrpSpPr>
          <p:grpSpPr>
            <a:xfrm>
              <a:off x="6674733" y="1483687"/>
              <a:ext cx="49427" cy="1502258"/>
              <a:chOff x="6600592" y="1548050"/>
              <a:chExt cx="49427" cy="1502258"/>
            </a:xfrm>
          </p:grpSpPr>
          <p:sp>
            <p:nvSpPr>
              <p:cNvPr id="15" name="Oval 14">
                <a:extLst>
                  <a:ext uri="{FF2B5EF4-FFF2-40B4-BE49-F238E27FC236}">
                    <a16:creationId xmlns:a16="http://schemas.microsoft.com/office/drawing/2014/main" id="{C3809AA8-B648-42C1-95D1-ED2DCA5741AA}"/>
                  </a:ext>
                </a:extLst>
              </p:cNvPr>
              <p:cNvSpPr/>
              <p:nvPr/>
            </p:nvSpPr>
            <p:spPr bwMode="auto">
              <a:xfrm>
                <a:off x="6600592" y="154805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6" name="Oval 15">
                <a:extLst>
                  <a:ext uri="{FF2B5EF4-FFF2-40B4-BE49-F238E27FC236}">
                    <a16:creationId xmlns:a16="http://schemas.microsoft.com/office/drawing/2014/main" id="{B8BE9649-9086-417E-921D-AC28B0C7174A}"/>
                  </a:ext>
                </a:extLst>
              </p:cNvPr>
              <p:cNvSpPr/>
              <p:nvPr/>
            </p:nvSpPr>
            <p:spPr bwMode="auto">
              <a:xfrm>
                <a:off x="6600592" y="203392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7" name="Oval 16">
                <a:extLst>
                  <a:ext uri="{FF2B5EF4-FFF2-40B4-BE49-F238E27FC236}">
                    <a16:creationId xmlns:a16="http://schemas.microsoft.com/office/drawing/2014/main" id="{1750DFC3-77B1-4062-B57C-BAEE4EE1D958}"/>
                  </a:ext>
                </a:extLst>
              </p:cNvPr>
              <p:cNvSpPr/>
              <p:nvPr/>
            </p:nvSpPr>
            <p:spPr bwMode="auto">
              <a:xfrm>
                <a:off x="6600592" y="251501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 name="Oval 17">
                <a:extLst>
                  <a:ext uri="{FF2B5EF4-FFF2-40B4-BE49-F238E27FC236}">
                    <a16:creationId xmlns:a16="http://schemas.microsoft.com/office/drawing/2014/main" id="{2E6BF89C-5374-4408-A9AD-532F2C3C716F}"/>
                  </a:ext>
                </a:extLst>
              </p:cNvPr>
              <p:cNvSpPr/>
              <p:nvPr/>
            </p:nvSpPr>
            <p:spPr bwMode="auto">
              <a:xfrm>
                <a:off x="6600592" y="300088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grpSp>
          <p:nvGrpSpPr>
            <p:cNvPr id="20" name="Group 19">
              <a:extLst>
                <a:ext uri="{FF2B5EF4-FFF2-40B4-BE49-F238E27FC236}">
                  <a16:creationId xmlns:a16="http://schemas.microsoft.com/office/drawing/2014/main" id="{1ED3E343-C2E4-4581-BE53-A8BF61B77542}"/>
                </a:ext>
              </a:extLst>
            </p:cNvPr>
            <p:cNvGrpSpPr/>
            <p:nvPr/>
          </p:nvGrpSpPr>
          <p:grpSpPr>
            <a:xfrm>
              <a:off x="7107988" y="1483687"/>
              <a:ext cx="49427" cy="1502258"/>
              <a:chOff x="6600592" y="1548050"/>
              <a:chExt cx="49427" cy="1502258"/>
            </a:xfrm>
          </p:grpSpPr>
          <p:sp>
            <p:nvSpPr>
              <p:cNvPr id="21" name="Oval 20">
                <a:extLst>
                  <a:ext uri="{FF2B5EF4-FFF2-40B4-BE49-F238E27FC236}">
                    <a16:creationId xmlns:a16="http://schemas.microsoft.com/office/drawing/2014/main" id="{C4D6443E-38AE-4242-8271-9DFF7AAB6AC6}"/>
                  </a:ext>
                </a:extLst>
              </p:cNvPr>
              <p:cNvSpPr/>
              <p:nvPr/>
            </p:nvSpPr>
            <p:spPr bwMode="auto">
              <a:xfrm>
                <a:off x="6600592" y="154805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2" name="Oval 21">
                <a:extLst>
                  <a:ext uri="{FF2B5EF4-FFF2-40B4-BE49-F238E27FC236}">
                    <a16:creationId xmlns:a16="http://schemas.microsoft.com/office/drawing/2014/main" id="{ECA68924-8626-4068-82CA-BFB3FFB36331}"/>
                  </a:ext>
                </a:extLst>
              </p:cNvPr>
              <p:cNvSpPr/>
              <p:nvPr/>
            </p:nvSpPr>
            <p:spPr bwMode="auto">
              <a:xfrm>
                <a:off x="6600592" y="203392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3" name="Oval 22">
                <a:extLst>
                  <a:ext uri="{FF2B5EF4-FFF2-40B4-BE49-F238E27FC236}">
                    <a16:creationId xmlns:a16="http://schemas.microsoft.com/office/drawing/2014/main" id="{CF0AB174-83F1-4264-A382-06170FEDEF9D}"/>
                  </a:ext>
                </a:extLst>
              </p:cNvPr>
              <p:cNvSpPr/>
              <p:nvPr/>
            </p:nvSpPr>
            <p:spPr bwMode="auto">
              <a:xfrm>
                <a:off x="6600592" y="251501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4" name="Oval 23">
                <a:extLst>
                  <a:ext uri="{FF2B5EF4-FFF2-40B4-BE49-F238E27FC236}">
                    <a16:creationId xmlns:a16="http://schemas.microsoft.com/office/drawing/2014/main" id="{CD804C4F-E2E6-4139-AE30-7CEDADE04181}"/>
                  </a:ext>
                </a:extLst>
              </p:cNvPr>
              <p:cNvSpPr/>
              <p:nvPr/>
            </p:nvSpPr>
            <p:spPr bwMode="auto">
              <a:xfrm>
                <a:off x="6600592" y="300088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grpSp>
          <p:nvGrpSpPr>
            <p:cNvPr id="25" name="Group 24">
              <a:extLst>
                <a:ext uri="{FF2B5EF4-FFF2-40B4-BE49-F238E27FC236}">
                  <a16:creationId xmlns:a16="http://schemas.microsoft.com/office/drawing/2014/main" id="{D0C5A864-4B0A-4815-A51C-07566B8692F4}"/>
                </a:ext>
              </a:extLst>
            </p:cNvPr>
            <p:cNvGrpSpPr/>
            <p:nvPr/>
          </p:nvGrpSpPr>
          <p:grpSpPr>
            <a:xfrm>
              <a:off x="7540809" y="1483687"/>
              <a:ext cx="49427" cy="1502258"/>
              <a:chOff x="6600592" y="1548050"/>
              <a:chExt cx="49427" cy="1502258"/>
            </a:xfrm>
          </p:grpSpPr>
          <p:sp>
            <p:nvSpPr>
              <p:cNvPr id="26" name="Oval 25">
                <a:extLst>
                  <a:ext uri="{FF2B5EF4-FFF2-40B4-BE49-F238E27FC236}">
                    <a16:creationId xmlns:a16="http://schemas.microsoft.com/office/drawing/2014/main" id="{9DCDB7C1-BF0F-4A6D-86BE-02F1BBEA1DA8}"/>
                  </a:ext>
                </a:extLst>
              </p:cNvPr>
              <p:cNvSpPr/>
              <p:nvPr/>
            </p:nvSpPr>
            <p:spPr bwMode="auto">
              <a:xfrm>
                <a:off x="6600592" y="154805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7" name="Oval 26">
                <a:extLst>
                  <a:ext uri="{FF2B5EF4-FFF2-40B4-BE49-F238E27FC236}">
                    <a16:creationId xmlns:a16="http://schemas.microsoft.com/office/drawing/2014/main" id="{A935D883-BE83-400D-A80F-75CF762EAA3F}"/>
                  </a:ext>
                </a:extLst>
              </p:cNvPr>
              <p:cNvSpPr/>
              <p:nvPr/>
            </p:nvSpPr>
            <p:spPr bwMode="auto">
              <a:xfrm>
                <a:off x="6600592" y="203392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8" name="Oval 27">
                <a:extLst>
                  <a:ext uri="{FF2B5EF4-FFF2-40B4-BE49-F238E27FC236}">
                    <a16:creationId xmlns:a16="http://schemas.microsoft.com/office/drawing/2014/main" id="{40886B84-5430-41A1-AF1D-A67B95A1C3B7}"/>
                  </a:ext>
                </a:extLst>
              </p:cNvPr>
              <p:cNvSpPr/>
              <p:nvPr/>
            </p:nvSpPr>
            <p:spPr bwMode="auto">
              <a:xfrm>
                <a:off x="6600592" y="251501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9" name="Oval 28">
                <a:extLst>
                  <a:ext uri="{FF2B5EF4-FFF2-40B4-BE49-F238E27FC236}">
                    <a16:creationId xmlns:a16="http://schemas.microsoft.com/office/drawing/2014/main" id="{2A0563C7-80DB-44E6-8F27-342B062D7F01}"/>
                  </a:ext>
                </a:extLst>
              </p:cNvPr>
              <p:cNvSpPr/>
              <p:nvPr/>
            </p:nvSpPr>
            <p:spPr bwMode="auto">
              <a:xfrm>
                <a:off x="6600592" y="300088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grpSp>
          <p:nvGrpSpPr>
            <p:cNvPr id="30" name="Group 29">
              <a:extLst>
                <a:ext uri="{FF2B5EF4-FFF2-40B4-BE49-F238E27FC236}">
                  <a16:creationId xmlns:a16="http://schemas.microsoft.com/office/drawing/2014/main" id="{F1DBEBE7-0208-46CC-BAC2-79C586E21DF3}"/>
                </a:ext>
              </a:extLst>
            </p:cNvPr>
            <p:cNvGrpSpPr/>
            <p:nvPr/>
          </p:nvGrpSpPr>
          <p:grpSpPr>
            <a:xfrm>
              <a:off x="7973630" y="1483687"/>
              <a:ext cx="49427" cy="1502258"/>
              <a:chOff x="6600592" y="1548050"/>
              <a:chExt cx="49427" cy="1502258"/>
            </a:xfrm>
          </p:grpSpPr>
          <p:sp>
            <p:nvSpPr>
              <p:cNvPr id="31" name="Oval 30">
                <a:extLst>
                  <a:ext uri="{FF2B5EF4-FFF2-40B4-BE49-F238E27FC236}">
                    <a16:creationId xmlns:a16="http://schemas.microsoft.com/office/drawing/2014/main" id="{C8F80931-52A7-43B2-BB16-B8C0A57933EF}"/>
                  </a:ext>
                </a:extLst>
              </p:cNvPr>
              <p:cNvSpPr/>
              <p:nvPr/>
            </p:nvSpPr>
            <p:spPr bwMode="auto">
              <a:xfrm>
                <a:off x="6600592" y="154805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2" name="Oval 31">
                <a:extLst>
                  <a:ext uri="{FF2B5EF4-FFF2-40B4-BE49-F238E27FC236}">
                    <a16:creationId xmlns:a16="http://schemas.microsoft.com/office/drawing/2014/main" id="{01769059-0744-4CE6-B0E9-C1507E0F36F6}"/>
                  </a:ext>
                </a:extLst>
              </p:cNvPr>
              <p:cNvSpPr/>
              <p:nvPr/>
            </p:nvSpPr>
            <p:spPr bwMode="auto">
              <a:xfrm>
                <a:off x="6600592" y="203392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3" name="Oval 32">
                <a:extLst>
                  <a:ext uri="{FF2B5EF4-FFF2-40B4-BE49-F238E27FC236}">
                    <a16:creationId xmlns:a16="http://schemas.microsoft.com/office/drawing/2014/main" id="{A327EFAF-7FF0-4E8D-A58C-513F2D9FAF2A}"/>
                  </a:ext>
                </a:extLst>
              </p:cNvPr>
              <p:cNvSpPr/>
              <p:nvPr/>
            </p:nvSpPr>
            <p:spPr bwMode="auto">
              <a:xfrm>
                <a:off x="6600592" y="251501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4" name="Oval 33">
                <a:extLst>
                  <a:ext uri="{FF2B5EF4-FFF2-40B4-BE49-F238E27FC236}">
                    <a16:creationId xmlns:a16="http://schemas.microsoft.com/office/drawing/2014/main" id="{46CE6B6D-0EBD-44EE-B992-C16B165F1263}"/>
                  </a:ext>
                </a:extLst>
              </p:cNvPr>
              <p:cNvSpPr/>
              <p:nvPr/>
            </p:nvSpPr>
            <p:spPr bwMode="auto">
              <a:xfrm>
                <a:off x="6600592" y="300088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grpSp>
      <p:grpSp>
        <p:nvGrpSpPr>
          <p:cNvPr id="12" name="Group 11">
            <a:extLst>
              <a:ext uri="{FF2B5EF4-FFF2-40B4-BE49-F238E27FC236}">
                <a16:creationId xmlns:a16="http://schemas.microsoft.com/office/drawing/2014/main" id="{D7A9C325-1B17-4340-8E0C-11C7EBEB7ADE}"/>
              </a:ext>
            </a:extLst>
          </p:cNvPr>
          <p:cNvGrpSpPr/>
          <p:nvPr/>
        </p:nvGrpSpPr>
        <p:grpSpPr>
          <a:xfrm>
            <a:off x="9375345" y="1355023"/>
            <a:ext cx="2275969" cy="2090411"/>
            <a:chOff x="9235956" y="1211088"/>
            <a:chExt cx="2275969" cy="2090411"/>
          </a:xfrm>
        </p:grpSpPr>
        <p:sp>
          <p:nvSpPr>
            <p:cNvPr id="35" name="Rectangle 34">
              <a:extLst>
                <a:ext uri="{FF2B5EF4-FFF2-40B4-BE49-F238E27FC236}">
                  <a16:creationId xmlns:a16="http://schemas.microsoft.com/office/drawing/2014/main" id="{0CB392BF-B349-4648-843F-83F5D04D0FAD}"/>
                </a:ext>
              </a:extLst>
            </p:cNvPr>
            <p:cNvSpPr/>
            <p:nvPr/>
          </p:nvSpPr>
          <p:spPr bwMode="auto">
            <a:xfrm>
              <a:off x="9592508" y="1211088"/>
              <a:ext cx="1919417" cy="1824741"/>
            </a:xfrm>
            <a:prstGeom prst="rect">
              <a:avLst/>
            </a:prstGeom>
            <a:no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mc:AlternateContent xmlns:mc="http://schemas.openxmlformats.org/markup-compatibility/2006">
          <mc:Choice xmlns:a14="http://schemas.microsoft.com/office/drawing/2010/main" Requires="a14">
            <p:sp>
              <p:nvSpPr>
                <p:cNvPr id="36" name="TextBox 35">
                  <a:extLst>
                    <a:ext uri="{FF2B5EF4-FFF2-40B4-BE49-F238E27FC236}">
                      <a16:creationId xmlns:a16="http://schemas.microsoft.com/office/drawing/2014/main" id="{57DEE431-56D0-4A2F-8177-A003D6CB5192}"/>
                    </a:ext>
                  </a:extLst>
                </p:cNvPr>
                <p:cNvSpPr txBox="1"/>
                <p:nvPr/>
              </p:nvSpPr>
              <p:spPr>
                <a:xfrm>
                  <a:off x="10339946" y="2993722"/>
                  <a:ext cx="424539"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b="1" i="1" smtClean="0">
                                <a:solidFill>
                                  <a:schemeClr val="accent4"/>
                                </a:solidFill>
                                <a:latin typeface="Cambria Math" panose="02040503050406030204" pitchFamily="18" charset="0"/>
                              </a:rPr>
                            </m:ctrlPr>
                          </m:sSubPr>
                          <m:e>
                            <m:r>
                              <a:rPr lang="en-US" sz="1400" b="1" i="1" smtClean="0">
                                <a:solidFill>
                                  <a:schemeClr val="accent4"/>
                                </a:solidFill>
                                <a:latin typeface="Cambria Math" panose="02040503050406030204" pitchFamily="18" charset="0"/>
                              </a:rPr>
                              <m:t>𝒙</m:t>
                            </m:r>
                          </m:e>
                          <m:sub>
                            <m:r>
                              <a:rPr lang="en-US" sz="1400" b="1" i="1" smtClean="0">
                                <a:solidFill>
                                  <a:schemeClr val="accent4"/>
                                </a:solidFill>
                                <a:latin typeface="Cambria Math" panose="02040503050406030204" pitchFamily="18" charset="0"/>
                              </a:rPr>
                              <m:t>𝟏</m:t>
                            </m:r>
                          </m:sub>
                        </m:sSub>
                      </m:oMath>
                    </m:oMathPara>
                  </a14:m>
                  <a:endParaRPr lang="en-US" sz="1400" b="1" dirty="0">
                    <a:solidFill>
                      <a:schemeClr val="accent4"/>
                    </a:solidFill>
                    <a:latin typeface="+mj-lt"/>
                  </a:endParaRPr>
                </a:p>
              </p:txBody>
            </p:sp>
          </mc:Choice>
          <mc:Fallback>
            <p:sp>
              <p:nvSpPr>
                <p:cNvPr id="36" name="TextBox 35">
                  <a:extLst>
                    <a:ext uri="{FF2B5EF4-FFF2-40B4-BE49-F238E27FC236}">
                      <a16:creationId xmlns:a16="http://schemas.microsoft.com/office/drawing/2014/main" id="{57DEE431-56D0-4A2F-8177-A003D6CB5192}"/>
                    </a:ext>
                  </a:extLst>
                </p:cNvPr>
                <p:cNvSpPr txBox="1">
                  <a:spLocks noRot="1" noChangeAspect="1" noMove="1" noResize="1" noEditPoints="1" noAdjustHandles="1" noChangeArrowheads="1" noChangeShapeType="1" noTextEdit="1"/>
                </p:cNvSpPr>
                <p:nvPr/>
              </p:nvSpPr>
              <p:spPr>
                <a:xfrm>
                  <a:off x="10339946" y="2993722"/>
                  <a:ext cx="424539" cy="30777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DFCACDC6-ECBA-42C1-AC77-82118C5DEE92}"/>
                    </a:ext>
                  </a:extLst>
                </p:cNvPr>
                <p:cNvSpPr txBox="1"/>
                <p:nvPr/>
              </p:nvSpPr>
              <p:spPr>
                <a:xfrm>
                  <a:off x="9235956" y="1955847"/>
                  <a:ext cx="424539" cy="30777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1400" b="1" i="1" smtClean="0">
                                <a:solidFill>
                                  <a:schemeClr val="accent4"/>
                                </a:solidFill>
                                <a:latin typeface="Cambria Math" panose="02040503050406030204" pitchFamily="18" charset="0"/>
                              </a:rPr>
                            </m:ctrlPr>
                          </m:sSubPr>
                          <m:e>
                            <m:r>
                              <a:rPr lang="en-US" sz="1400" b="1" i="1" smtClean="0">
                                <a:solidFill>
                                  <a:schemeClr val="accent4"/>
                                </a:solidFill>
                                <a:latin typeface="Cambria Math" panose="02040503050406030204" pitchFamily="18" charset="0"/>
                              </a:rPr>
                              <m:t>𝒙</m:t>
                            </m:r>
                          </m:e>
                          <m:sub>
                            <m:r>
                              <a:rPr lang="en-US" sz="1400" b="1" i="1" smtClean="0">
                                <a:solidFill>
                                  <a:schemeClr val="accent4"/>
                                </a:solidFill>
                                <a:latin typeface="Cambria Math" panose="02040503050406030204" pitchFamily="18" charset="0"/>
                              </a:rPr>
                              <m:t>𝟐</m:t>
                            </m:r>
                          </m:sub>
                        </m:sSub>
                      </m:oMath>
                    </m:oMathPara>
                  </a14:m>
                  <a:endParaRPr lang="en-US" sz="1400" b="1" dirty="0">
                    <a:solidFill>
                      <a:schemeClr val="accent4"/>
                    </a:solidFill>
                    <a:latin typeface="+mj-lt"/>
                  </a:endParaRPr>
                </a:p>
              </p:txBody>
            </p:sp>
          </mc:Choice>
          <mc:Fallback>
            <p:sp>
              <p:nvSpPr>
                <p:cNvPr id="37" name="TextBox 36">
                  <a:extLst>
                    <a:ext uri="{FF2B5EF4-FFF2-40B4-BE49-F238E27FC236}">
                      <a16:creationId xmlns:a16="http://schemas.microsoft.com/office/drawing/2014/main" id="{DFCACDC6-ECBA-42C1-AC77-82118C5DEE92}"/>
                    </a:ext>
                  </a:extLst>
                </p:cNvPr>
                <p:cNvSpPr txBox="1">
                  <a:spLocks noRot="1" noChangeAspect="1" noMove="1" noResize="1" noEditPoints="1" noAdjustHandles="1" noChangeArrowheads="1" noChangeShapeType="1" noTextEdit="1"/>
                </p:cNvSpPr>
                <p:nvPr/>
              </p:nvSpPr>
              <p:spPr>
                <a:xfrm>
                  <a:off x="9235956" y="1955847"/>
                  <a:ext cx="424539" cy="307777"/>
                </a:xfrm>
                <a:prstGeom prst="rect">
                  <a:avLst/>
                </a:prstGeom>
                <a:blipFill>
                  <a:blip r:embed="rId3"/>
                  <a:stretch>
                    <a:fillRect/>
                  </a:stretch>
                </a:blipFill>
              </p:spPr>
              <p:txBody>
                <a:bodyPr/>
                <a:lstStyle/>
                <a:p>
                  <a:r>
                    <a:rPr lang="en-US">
                      <a:noFill/>
                    </a:rPr>
                    <a:t> </a:t>
                  </a:r>
                </a:p>
              </p:txBody>
            </p:sp>
          </mc:Fallback>
        </mc:AlternateContent>
        <p:sp>
          <p:nvSpPr>
            <p:cNvPr id="39" name="Oval 38">
              <a:extLst>
                <a:ext uri="{FF2B5EF4-FFF2-40B4-BE49-F238E27FC236}">
                  <a16:creationId xmlns:a16="http://schemas.microsoft.com/office/drawing/2014/main" id="{89BF92E4-BF24-43AD-82C1-C421FB9C4278}"/>
                </a:ext>
              </a:extLst>
            </p:cNvPr>
            <p:cNvSpPr/>
            <p:nvPr/>
          </p:nvSpPr>
          <p:spPr bwMode="auto">
            <a:xfrm>
              <a:off x="10082145" y="1550675"/>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0" name="Oval 39">
              <a:extLst>
                <a:ext uri="{FF2B5EF4-FFF2-40B4-BE49-F238E27FC236}">
                  <a16:creationId xmlns:a16="http://schemas.microsoft.com/office/drawing/2014/main" id="{66DEE26C-A3D3-4C5F-B7AE-FC99FD469DD8}"/>
                </a:ext>
              </a:extLst>
            </p:cNvPr>
            <p:cNvSpPr/>
            <p:nvPr/>
          </p:nvSpPr>
          <p:spPr bwMode="auto">
            <a:xfrm>
              <a:off x="9884926" y="1794977"/>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1" name="Oval 40">
              <a:extLst>
                <a:ext uri="{FF2B5EF4-FFF2-40B4-BE49-F238E27FC236}">
                  <a16:creationId xmlns:a16="http://schemas.microsoft.com/office/drawing/2014/main" id="{9C16E331-565E-4E92-8B48-F6BC69021585}"/>
                </a:ext>
              </a:extLst>
            </p:cNvPr>
            <p:cNvSpPr/>
            <p:nvPr/>
          </p:nvSpPr>
          <p:spPr bwMode="auto">
            <a:xfrm>
              <a:off x="9746734" y="2407676"/>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2" name="Oval 41">
              <a:extLst>
                <a:ext uri="{FF2B5EF4-FFF2-40B4-BE49-F238E27FC236}">
                  <a16:creationId xmlns:a16="http://schemas.microsoft.com/office/drawing/2014/main" id="{22A6F3D3-AA8C-4A4E-ACE9-95934FE72701}"/>
                </a:ext>
              </a:extLst>
            </p:cNvPr>
            <p:cNvSpPr/>
            <p:nvPr/>
          </p:nvSpPr>
          <p:spPr bwMode="auto">
            <a:xfrm>
              <a:off x="10032718" y="2690108"/>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4" name="Oval 43">
              <a:extLst>
                <a:ext uri="{FF2B5EF4-FFF2-40B4-BE49-F238E27FC236}">
                  <a16:creationId xmlns:a16="http://schemas.microsoft.com/office/drawing/2014/main" id="{BE5C010C-38C5-454A-AF47-AEFD4C092266}"/>
                </a:ext>
              </a:extLst>
            </p:cNvPr>
            <p:cNvSpPr/>
            <p:nvPr/>
          </p:nvSpPr>
          <p:spPr bwMode="auto">
            <a:xfrm>
              <a:off x="10373837" y="1356186"/>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5" name="Oval 44">
              <a:extLst>
                <a:ext uri="{FF2B5EF4-FFF2-40B4-BE49-F238E27FC236}">
                  <a16:creationId xmlns:a16="http://schemas.microsoft.com/office/drawing/2014/main" id="{5BAE17D3-160E-4795-8D12-B382AE05E097}"/>
                </a:ext>
              </a:extLst>
            </p:cNvPr>
            <p:cNvSpPr/>
            <p:nvPr/>
          </p:nvSpPr>
          <p:spPr bwMode="auto">
            <a:xfrm>
              <a:off x="10552215" y="171849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6" name="Oval 45">
              <a:extLst>
                <a:ext uri="{FF2B5EF4-FFF2-40B4-BE49-F238E27FC236}">
                  <a16:creationId xmlns:a16="http://schemas.microsoft.com/office/drawing/2014/main" id="{77FB887E-1EE3-4C8E-814D-5ABB7B44CA6C}"/>
                </a:ext>
              </a:extLst>
            </p:cNvPr>
            <p:cNvSpPr/>
            <p:nvPr/>
          </p:nvSpPr>
          <p:spPr bwMode="auto">
            <a:xfrm>
              <a:off x="10384474" y="2150240"/>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7" name="Oval 46">
              <a:extLst>
                <a:ext uri="{FF2B5EF4-FFF2-40B4-BE49-F238E27FC236}">
                  <a16:creationId xmlns:a16="http://schemas.microsoft.com/office/drawing/2014/main" id="{C1864E8C-DC08-48FF-85ED-CFAED38D283E}"/>
                </a:ext>
              </a:extLst>
            </p:cNvPr>
            <p:cNvSpPr/>
            <p:nvPr/>
          </p:nvSpPr>
          <p:spPr bwMode="auto">
            <a:xfrm>
              <a:off x="10373837" y="2809017"/>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9" name="Oval 48">
              <a:extLst>
                <a:ext uri="{FF2B5EF4-FFF2-40B4-BE49-F238E27FC236}">
                  <a16:creationId xmlns:a16="http://schemas.microsoft.com/office/drawing/2014/main" id="{12E038C1-1B68-4B97-9DEC-39B1689309D8}"/>
                </a:ext>
              </a:extLst>
            </p:cNvPr>
            <p:cNvSpPr/>
            <p:nvPr/>
          </p:nvSpPr>
          <p:spPr bwMode="auto">
            <a:xfrm>
              <a:off x="10806658" y="1356186"/>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0" name="Oval 49">
              <a:extLst>
                <a:ext uri="{FF2B5EF4-FFF2-40B4-BE49-F238E27FC236}">
                  <a16:creationId xmlns:a16="http://schemas.microsoft.com/office/drawing/2014/main" id="{E6E74DF3-25DD-406A-A857-41701F887AA8}"/>
                </a:ext>
              </a:extLst>
            </p:cNvPr>
            <p:cNvSpPr/>
            <p:nvPr/>
          </p:nvSpPr>
          <p:spPr bwMode="auto">
            <a:xfrm>
              <a:off x="10821748" y="1994271"/>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1" name="Oval 50">
              <a:extLst>
                <a:ext uri="{FF2B5EF4-FFF2-40B4-BE49-F238E27FC236}">
                  <a16:creationId xmlns:a16="http://schemas.microsoft.com/office/drawing/2014/main" id="{02FC41EA-1756-404E-9613-7EA248B043BA}"/>
                </a:ext>
              </a:extLst>
            </p:cNvPr>
            <p:cNvSpPr/>
            <p:nvPr/>
          </p:nvSpPr>
          <p:spPr bwMode="auto">
            <a:xfrm>
              <a:off x="10893454" y="2382963"/>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2" name="Oval 51">
              <a:extLst>
                <a:ext uri="{FF2B5EF4-FFF2-40B4-BE49-F238E27FC236}">
                  <a16:creationId xmlns:a16="http://schemas.microsoft.com/office/drawing/2014/main" id="{84B8C08D-CC56-4AAD-825D-1084D7FEFA42}"/>
                </a:ext>
              </a:extLst>
            </p:cNvPr>
            <p:cNvSpPr/>
            <p:nvPr/>
          </p:nvSpPr>
          <p:spPr bwMode="auto">
            <a:xfrm>
              <a:off x="10747608" y="2736204"/>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4" name="Oval 53">
              <a:extLst>
                <a:ext uri="{FF2B5EF4-FFF2-40B4-BE49-F238E27FC236}">
                  <a16:creationId xmlns:a16="http://schemas.microsoft.com/office/drawing/2014/main" id="{DB2A2E3A-78A0-4BC7-A20D-00E1F8C01C0F}"/>
                </a:ext>
              </a:extLst>
            </p:cNvPr>
            <p:cNvSpPr/>
            <p:nvPr/>
          </p:nvSpPr>
          <p:spPr bwMode="auto">
            <a:xfrm>
              <a:off x="11239479" y="1356186"/>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5" name="Oval 54">
              <a:extLst>
                <a:ext uri="{FF2B5EF4-FFF2-40B4-BE49-F238E27FC236}">
                  <a16:creationId xmlns:a16="http://schemas.microsoft.com/office/drawing/2014/main" id="{B9382308-9925-49FB-B6A4-FD94BB355402}"/>
                </a:ext>
              </a:extLst>
            </p:cNvPr>
            <p:cNvSpPr/>
            <p:nvPr/>
          </p:nvSpPr>
          <p:spPr bwMode="auto">
            <a:xfrm>
              <a:off x="11086029" y="1603159"/>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6" name="Oval 55">
              <a:extLst>
                <a:ext uri="{FF2B5EF4-FFF2-40B4-BE49-F238E27FC236}">
                  <a16:creationId xmlns:a16="http://schemas.microsoft.com/office/drawing/2014/main" id="{74EF57B0-AD14-45CF-9559-1625BD1E9D6F}"/>
                </a:ext>
              </a:extLst>
            </p:cNvPr>
            <p:cNvSpPr/>
            <p:nvPr/>
          </p:nvSpPr>
          <p:spPr bwMode="auto">
            <a:xfrm>
              <a:off x="11288906" y="2239734"/>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7" name="Oval 56">
              <a:extLst>
                <a:ext uri="{FF2B5EF4-FFF2-40B4-BE49-F238E27FC236}">
                  <a16:creationId xmlns:a16="http://schemas.microsoft.com/office/drawing/2014/main" id="{050B02C1-146F-4F0F-A3A2-52A0F7C09CF4}"/>
                </a:ext>
              </a:extLst>
            </p:cNvPr>
            <p:cNvSpPr/>
            <p:nvPr/>
          </p:nvSpPr>
          <p:spPr bwMode="auto">
            <a:xfrm>
              <a:off x="11124150" y="2665395"/>
              <a:ext cx="49427" cy="49427"/>
            </a:xfrm>
            <a:prstGeom prst="ellipse">
              <a:avLst/>
            </a:prstGeom>
            <a:solidFill>
              <a:srgbClr val="0070C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sp>
        <p:nvSpPr>
          <p:cNvPr id="14" name="TextBox 13">
            <a:extLst>
              <a:ext uri="{FF2B5EF4-FFF2-40B4-BE49-F238E27FC236}">
                <a16:creationId xmlns:a16="http://schemas.microsoft.com/office/drawing/2014/main" id="{2CD4994B-AA9F-4597-AEB9-EF8503781047}"/>
              </a:ext>
            </a:extLst>
          </p:cNvPr>
          <p:cNvSpPr txBox="1"/>
          <p:nvPr/>
        </p:nvSpPr>
        <p:spPr>
          <a:xfrm>
            <a:off x="7399669" y="993447"/>
            <a:ext cx="1200970" cy="307777"/>
          </a:xfrm>
          <a:prstGeom prst="rect">
            <a:avLst/>
          </a:prstGeom>
          <a:noFill/>
        </p:spPr>
        <p:txBody>
          <a:bodyPr wrap="none" rtlCol="0">
            <a:spAutoFit/>
          </a:bodyPr>
          <a:lstStyle/>
          <a:p>
            <a:r>
              <a:rPr lang="en-US" sz="1400" b="1" dirty="0">
                <a:solidFill>
                  <a:schemeClr val="accent4"/>
                </a:solidFill>
                <a:latin typeface="+mj-lt"/>
              </a:rPr>
              <a:t>Grid Search</a:t>
            </a:r>
          </a:p>
        </p:txBody>
      </p:sp>
      <p:sp>
        <p:nvSpPr>
          <p:cNvPr id="61" name="TextBox 60">
            <a:extLst>
              <a:ext uri="{FF2B5EF4-FFF2-40B4-BE49-F238E27FC236}">
                <a16:creationId xmlns:a16="http://schemas.microsoft.com/office/drawing/2014/main" id="{ED11656A-F217-4954-9C81-7A9C697DB870}"/>
              </a:ext>
            </a:extLst>
          </p:cNvPr>
          <p:cNvSpPr txBox="1"/>
          <p:nvPr/>
        </p:nvSpPr>
        <p:spPr>
          <a:xfrm>
            <a:off x="9966620" y="1006835"/>
            <a:ext cx="1548822" cy="307777"/>
          </a:xfrm>
          <a:prstGeom prst="rect">
            <a:avLst/>
          </a:prstGeom>
          <a:noFill/>
        </p:spPr>
        <p:txBody>
          <a:bodyPr wrap="none" rtlCol="0">
            <a:spAutoFit/>
          </a:bodyPr>
          <a:lstStyle/>
          <a:p>
            <a:r>
              <a:rPr lang="en-US" sz="1400" b="1" dirty="0">
                <a:solidFill>
                  <a:schemeClr val="accent4"/>
                </a:solidFill>
                <a:latin typeface="+mj-lt"/>
              </a:rPr>
              <a:t>Random Search</a:t>
            </a:r>
          </a:p>
        </p:txBody>
      </p:sp>
      <p:grpSp>
        <p:nvGrpSpPr>
          <p:cNvPr id="19" name="Group 18">
            <a:extLst>
              <a:ext uri="{FF2B5EF4-FFF2-40B4-BE49-F238E27FC236}">
                <a16:creationId xmlns:a16="http://schemas.microsoft.com/office/drawing/2014/main" id="{C4BDA3B7-5F84-4B55-8F9B-79336830A72A}"/>
              </a:ext>
            </a:extLst>
          </p:cNvPr>
          <p:cNvGrpSpPr/>
          <p:nvPr/>
        </p:nvGrpSpPr>
        <p:grpSpPr>
          <a:xfrm>
            <a:off x="7487079" y="3556109"/>
            <a:ext cx="3394988" cy="2901936"/>
            <a:chOff x="7487079" y="3571849"/>
            <a:chExt cx="3394988" cy="2901936"/>
          </a:xfrm>
        </p:grpSpPr>
        <p:pic>
          <p:nvPicPr>
            <p:cNvPr id="1032" name="Picture 8" descr="Compass Search — pagmo 2.18.0 documentation">
              <a:extLst>
                <a:ext uri="{FF2B5EF4-FFF2-40B4-BE49-F238E27FC236}">
                  <a16:creationId xmlns:a16="http://schemas.microsoft.com/office/drawing/2014/main" id="{1E176EBD-0D3A-4941-9D06-06B92FEA05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7079" y="3863985"/>
              <a:ext cx="3394988" cy="23176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5BF1851-F94E-4F17-AA38-2148A3C15DF7}"/>
                </a:ext>
              </a:extLst>
            </p:cNvPr>
            <p:cNvSpPr txBox="1"/>
            <p:nvPr/>
          </p:nvSpPr>
          <p:spPr>
            <a:xfrm>
              <a:off x="8786681" y="6166008"/>
              <a:ext cx="792205" cy="307777"/>
            </a:xfrm>
            <a:prstGeom prst="rect">
              <a:avLst/>
            </a:prstGeom>
            <a:noFill/>
          </p:spPr>
          <p:txBody>
            <a:bodyPr wrap="none" rtlCol="0">
              <a:spAutoFit/>
            </a:bodyPr>
            <a:lstStyle/>
            <a:p>
              <a:r>
                <a:rPr lang="en-US" sz="1400" b="1" dirty="0">
                  <a:solidFill>
                    <a:schemeClr val="accent4"/>
                  </a:solidFill>
                  <a:latin typeface="+mj-lt"/>
                  <a:hlinkClick r:id="rId6"/>
                </a:rPr>
                <a:t>Source</a:t>
              </a:r>
              <a:endParaRPr lang="en-US" sz="1400" b="1" dirty="0">
                <a:solidFill>
                  <a:schemeClr val="accent4"/>
                </a:solidFill>
                <a:latin typeface="+mj-lt"/>
              </a:endParaRPr>
            </a:p>
          </p:txBody>
        </p:sp>
        <p:sp>
          <p:nvSpPr>
            <p:cNvPr id="62" name="TextBox 61">
              <a:extLst>
                <a:ext uri="{FF2B5EF4-FFF2-40B4-BE49-F238E27FC236}">
                  <a16:creationId xmlns:a16="http://schemas.microsoft.com/office/drawing/2014/main" id="{8E9A2229-5FBA-45B0-BF2D-D011FAF8DCA9}"/>
                </a:ext>
              </a:extLst>
            </p:cNvPr>
            <p:cNvSpPr txBox="1"/>
            <p:nvPr/>
          </p:nvSpPr>
          <p:spPr>
            <a:xfrm>
              <a:off x="8365278" y="3571849"/>
              <a:ext cx="1638590" cy="307777"/>
            </a:xfrm>
            <a:prstGeom prst="rect">
              <a:avLst/>
            </a:prstGeom>
            <a:noFill/>
          </p:spPr>
          <p:txBody>
            <a:bodyPr wrap="none" rtlCol="0">
              <a:spAutoFit/>
            </a:bodyPr>
            <a:lstStyle/>
            <a:p>
              <a:r>
                <a:rPr lang="en-US" sz="1400" b="1" dirty="0">
                  <a:solidFill>
                    <a:schemeClr val="accent4"/>
                  </a:solidFill>
                  <a:latin typeface="+mj-lt"/>
                </a:rPr>
                <a:t>Compass Search</a:t>
              </a:r>
            </a:p>
          </p:txBody>
        </p:sp>
      </p:grpSp>
      <p:grpSp>
        <p:nvGrpSpPr>
          <p:cNvPr id="58" name="Group 57">
            <a:extLst>
              <a:ext uri="{FF2B5EF4-FFF2-40B4-BE49-F238E27FC236}">
                <a16:creationId xmlns:a16="http://schemas.microsoft.com/office/drawing/2014/main" id="{5A29A1DC-BE1F-4DD0-B5FD-54909B3B6EEB}"/>
              </a:ext>
            </a:extLst>
          </p:cNvPr>
          <p:cNvGrpSpPr/>
          <p:nvPr/>
        </p:nvGrpSpPr>
        <p:grpSpPr>
          <a:xfrm>
            <a:off x="4026225" y="3429000"/>
            <a:ext cx="2787741" cy="3156155"/>
            <a:chOff x="3201681" y="3492517"/>
            <a:chExt cx="2787741" cy="3156155"/>
          </a:xfrm>
        </p:grpSpPr>
        <p:pic>
          <p:nvPicPr>
            <p:cNvPr id="2050" name="Picture 2">
              <a:extLst>
                <a:ext uri="{FF2B5EF4-FFF2-40B4-BE49-F238E27FC236}">
                  <a16:creationId xmlns:a16="http://schemas.microsoft.com/office/drawing/2014/main" id="{C88221FD-E274-47BC-AA25-8ECDEBF8B6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1681" y="3800294"/>
              <a:ext cx="2787741" cy="25406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85222C-3766-433B-BBF2-878F1A6223B0}"/>
                </a:ext>
              </a:extLst>
            </p:cNvPr>
            <p:cNvSpPr txBox="1"/>
            <p:nvPr/>
          </p:nvSpPr>
          <p:spPr>
            <a:xfrm>
              <a:off x="4199449" y="6340895"/>
              <a:ext cx="792205" cy="307777"/>
            </a:xfrm>
            <a:prstGeom prst="rect">
              <a:avLst/>
            </a:prstGeom>
            <a:noFill/>
          </p:spPr>
          <p:txBody>
            <a:bodyPr wrap="none" rtlCol="0">
              <a:spAutoFit/>
            </a:bodyPr>
            <a:lstStyle/>
            <a:p>
              <a:r>
                <a:rPr lang="en-US" sz="1400" b="1" dirty="0">
                  <a:solidFill>
                    <a:schemeClr val="accent4"/>
                  </a:solidFill>
                  <a:latin typeface="+mj-lt"/>
                  <a:hlinkClick r:id="rId8"/>
                </a:rPr>
                <a:t>Source</a:t>
              </a:r>
              <a:endParaRPr lang="en-US" sz="1400" b="1" dirty="0">
                <a:solidFill>
                  <a:schemeClr val="accent4"/>
                </a:solidFill>
                <a:latin typeface="+mj-lt"/>
              </a:endParaRPr>
            </a:p>
          </p:txBody>
        </p:sp>
        <p:sp>
          <p:nvSpPr>
            <p:cNvPr id="64" name="TextBox 63">
              <a:extLst>
                <a:ext uri="{FF2B5EF4-FFF2-40B4-BE49-F238E27FC236}">
                  <a16:creationId xmlns:a16="http://schemas.microsoft.com/office/drawing/2014/main" id="{086C05F7-769D-4A28-9EDA-42A5D0F5D618}"/>
                </a:ext>
              </a:extLst>
            </p:cNvPr>
            <p:cNvSpPr txBox="1"/>
            <p:nvPr/>
          </p:nvSpPr>
          <p:spPr>
            <a:xfrm>
              <a:off x="3914242" y="3492517"/>
              <a:ext cx="1362617" cy="307777"/>
            </a:xfrm>
            <a:prstGeom prst="rect">
              <a:avLst/>
            </a:prstGeom>
            <a:noFill/>
          </p:spPr>
          <p:txBody>
            <a:bodyPr wrap="none" rtlCol="0">
              <a:spAutoFit/>
            </a:bodyPr>
            <a:lstStyle/>
            <a:p>
              <a:r>
                <a:rPr lang="en-US" sz="1400" b="1" dirty="0">
                  <a:solidFill>
                    <a:schemeClr val="accent4"/>
                  </a:solidFill>
                  <a:latin typeface="+mj-lt"/>
                </a:rPr>
                <a:t>Random Walk</a:t>
              </a:r>
            </a:p>
          </p:txBody>
        </p:sp>
      </p:grpSp>
    </p:spTree>
    <p:extLst>
      <p:ext uri="{BB962C8B-B14F-4D97-AF65-F5344CB8AC3E}">
        <p14:creationId xmlns:p14="http://schemas.microsoft.com/office/powerpoint/2010/main" val="887823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E2FB303B-A8E5-45F7-B3CA-066D05FEAEF2}"/>
                  </a:ext>
                </a:extLst>
              </p:cNvPr>
              <p:cNvSpPr>
                <a:spLocks noGrp="1"/>
              </p:cNvSpPr>
              <p:nvPr>
                <p:ph sz="half" idx="1"/>
              </p:nvPr>
            </p:nvSpPr>
            <p:spPr/>
            <p:txBody>
              <a:bodyPr/>
              <a:lstStyle/>
              <a:p>
                <a:r>
                  <a:rPr lang="en-US" dirty="0"/>
                  <a:t>Indirect methods modify the objective function with the values of the constraints at the current evaluation point</a:t>
                </a:r>
              </a:p>
              <a:p>
                <a:r>
                  <a:rPr lang="en-US" dirty="0"/>
                  <a:t>Modification adds a penalty function</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𝜙</m:t>
                      </m:r>
                      <m:d>
                        <m:dPr>
                          <m:ctrlPr>
                            <a:rPr lang="en-US" b="0"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𝒙</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𝑝</m:t>
                              </m:r>
                            </m:sub>
                          </m:sSub>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𝒙</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𝑝</m:t>
                          </m:r>
                        </m:sub>
                      </m:sSub>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𝑝</m:t>
                      </m:r>
                      <m:d>
                        <m:dPr>
                          <m:ctrlPr>
                            <a:rPr lang="en-US" b="0"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𝒙</m:t>
                          </m:r>
                        </m:e>
                      </m:d>
                    </m:oMath>
                  </m:oMathPara>
                </a14:m>
                <a:endParaRPr lang="en-US" b="0" dirty="0">
                  <a:ea typeface="Cambria Math" panose="02040503050406030204" pitchFamily="18" charset="0"/>
                </a:endParaRPr>
              </a:p>
              <a:p>
                <a:pPr lvl="1"/>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oMath>
                </a14:m>
                <a:r>
                  <a:rPr lang="en-US" dirty="0"/>
                  <a:t> is a scalar and </a:t>
                </a:r>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b="1" i="1" smtClean="0">
                        <a:latin typeface="Cambria Math" panose="02040503050406030204" pitchFamily="18" charset="0"/>
                      </a:rPr>
                      <m:t>𝒙</m:t>
                    </m:r>
                    <m:r>
                      <a:rPr lang="en-US" b="0" i="1" smtClean="0">
                        <a:latin typeface="Cambria Math" panose="02040503050406030204" pitchFamily="18" charset="0"/>
                      </a:rPr>
                      <m:t>)</m:t>
                    </m:r>
                  </m:oMath>
                </a14:m>
                <a:r>
                  <a:rPr lang="en-US" dirty="0"/>
                  <a:t> is the penalty function</a:t>
                </a:r>
              </a:p>
              <a:p>
                <a:r>
                  <a:rPr lang="en-US" dirty="0"/>
                  <a:t>Exterior Penalty Function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𝑚</m:t>
                          </m:r>
                        </m:sup>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max</m:t>
                              </m:r>
                            </m:fName>
                            <m:e>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𝑗</m:t>
                                          </m:r>
                                        </m:sub>
                                      </m:sSub>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e>
                                  </m:d>
                                </m:e>
                                <m:sup>
                                  <m:r>
                                    <a:rPr lang="en-US" b="0" i="1" smtClean="0">
                                      <a:latin typeface="Cambria Math" panose="02040503050406030204" pitchFamily="18" charset="0"/>
                                    </a:rPr>
                                    <m:t>2</m:t>
                                  </m:r>
                                </m:sup>
                              </m:sSup>
                            </m:e>
                          </m:func>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𝑘</m:t>
                              </m:r>
                              <m:r>
                                <a:rPr lang="en-US" b="0" i="1" smtClean="0">
                                  <a:latin typeface="Cambria Math" panose="02040503050406030204" pitchFamily="18" charset="0"/>
                                </a:rPr>
                                <m:t>=1</m:t>
                              </m:r>
                            </m:sub>
                            <m:sup>
                              <m:r>
                                <a:rPr lang="en-US" b="0" i="1" smtClean="0">
                                  <a:latin typeface="Cambria Math" panose="02040503050406030204" pitchFamily="18" charset="0"/>
                                </a:rPr>
                                <m:t>𝑙</m:t>
                              </m:r>
                            </m:sup>
                            <m:e>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h</m:t>
                                          </m:r>
                                        </m:e>
                                        <m:sub>
                                          <m:r>
                                            <a:rPr lang="en-US" b="0" i="1" smtClean="0">
                                              <a:latin typeface="Cambria Math" panose="02040503050406030204" pitchFamily="18" charset="0"/>
                                            </a:rPr>
                                            <m:t>𝑘</m:t>
                                          </m:r>
                                        </m:sub>
                                      </m:sSub>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e>
                                  </m:d>
                                </m:e>
                                <m:sup>
                                  <m:r>
                                    <a:rPr lang="en-US" b="0" i="1" smtClean="0">
                                      <a:latin typeface="Cambria Math" panose="02040503050406030204" pitchFamily="18" charset="0"/>
                                    </a:rPr>
                                    <m:t>2</m:t>
                                  </m:r>
                                </m:sup>
                              </m:sSup>
                            </m:e>
                          </m:nary>
                        </m:e>
                      </m:nary>
                    </m:oMath>
                  </m:oMathPara>
                </a14:m>
                <a:endParaRPr lang="en-US" dirty="0"/>
              </a:p>
              <a:p>
                <a:r>
                  <a:rPr lang="en-US" dirty="0"/>
                  <a:t>Interior Penalty Function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𝑚</m:t>
                          </m:r>
                        </m:sup>
                        <m:e>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b="1" i="1" smtClean="0">
                                  <a:latin typeface="Cambria Math" panose="02040503050406030204" pitchFamily="18" charset="0"/>
                                </a:rPr>
                                <m:t>𝒙</m:t>
                              </m:r>
                              <m:r>
                                <a:rPr lang="en-US" b="0" i="1" smtClean="0">
                                  <a:latin typeface="Cambria Math" panose="02040503050406030204" pitchFamily="18" charset="0"/>
                                </a:rPr>
                                <m:t>)</m:t>
                              </m:r>
                            </m:den>
                          </m:f>
                        </m:e>
                      </m:nary>
                      <m:r>
                        <a:rPr lang="en-US" i="1">
                          <a:latin typeface="Cambria Math" panose="02040503050406030204" pitchFamily="18"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𝑘</m:t>
                          </m:r>
                          <m:r>
                            <a:rPr lang="en-US" i="1">
                              <a:latin typeface="Cambria Math" panose="02040503050406030204" pitchFamily="18" charset="0"/>
                            </a:rPr>
                            <m:t>=1</m:t>
                          </m:r>
                        </m:sub>
                        <m:sup>
                          <m:r>
                            <a:rPr lang="en-US" i="1">
                              <a:latin typeface="Cambria Math" panose="02040503050406030204" pitchFamily="18" charset="0"/>
                            </a:rPr>
                            <m:t>𝑙</m:t>
                          </m:r>
                        </m:sup>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𝑘</m:t>
                                      </m:r>
                                    </m:sub>
                                  </m:sSub>
                                  <m:d>
                                    <m:dPr>
                                      <m:ctrlPr>
                                        <a:rPr lang="en-US" i="1">
                                          <a:latin typeface="Cambria Math" panose="02040503050406030204" pitchFamily="18" charset="0"/>
                                        </a:rPr>
                                      </m:ctrlPr>
                                    </m:dPr>
                                    <m:e>
                                      <m:r>
                                        <a:rPr lang="en-US" b="1" i="1">
                                          <a:latin typeface="Cambria Math" panose="02040503050406030204" pitchFamily="18" charset="0"/>
                                        </a:rPr>
                                        <m:t>𝒙</m:t>
                                      </m:r>
                                    </m:e>
                                  </m:d>
                                </m:e>
                              </m:d>
                            </m:e>
                            <m:sup>
                              <m:r>
                                <a:rPr lang="en-US" i="1">
                                  <a:latin typeface="Cambria Math" panose="02040503050406030204" pitchFamily="18" charset="0"/>
                                </a:rPr>
                                <m:t>2</m:t>
                              </m:r>
                            </m:sup>
                          </m:sSup>
                        </m:e>
                      </m:nary>
                    </m:oMath>
                  </m:oMathPara>
                </a14:m>
                <a:endParaRPr lang="en-US" dirty="0"/>
              </a:p>
              <a:p>
                <a:pPr lvl="1"/>
                <a:endParaRPr lang="en-US" dirty="0"/>
              </a:p>
            </p:txBody>
          </p:sp>
        </mc:Choice>
        <mc:Fallback xmlns="">
          <p:sp>
            <p:nvSpPr>
              <p:cNvPr id="2" name="Content Placeholder 1">
                <a:extLst>
                  <a:ext uri="{FF2B5EF4-FFF2-40B4-BE49-F238E27FC236}">
                    <a16:creationId xmlns:a16="http://schemas.microsoft.com/office/drawing/2014/main" id="{E2FB303B-A8E5-45F7-B3CA-066D05FEAEF2}"/>
                  </a:ext>
                </a:extLst>
              </p:cNvPr>
              <p:cNvSpPr>
                <a:spLocks noGrp="1" noRot="1" noChangeAspect="1" noMove="1" noResize="1" noEditPoints="1" noAdjustHandles="1" noChangeArrowheads="1" noChangeShapeType="1" noTextEdit="1"/>
              </p:cNvSpPr>
              <p:nvPr>
                <p:ph sz="half" idx="1"/>
              </p:nvPr>
            </p:nvSpPr>
            <p:spPr>
              <a:blipFill>
                <a:blip r:embed="rId2"/>
                <a:stretch>
                  <a:fillRect l="-330" t="-732" b="-4756"/>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8A59F57A-3381-463A-BBAA-872C38C94DBC}"/>
              </a:ext>
            </a:extLst>
          </p:cNvPr>
          <p:cNvSpPr>
            <a:spLocks noGrp="1"/>
          </p:cNvSpPr>
          <p:nvPr>
            <p:ph type="title"/>
          </p:nvPr>
        </p:nvSpPr>
        <p:spPr/>
        <p:txBody>
          <a:bodyPr/>
          <a:lstStyle/>
          <a:p>
            <a:r>
              <a:rPr lang="en-US" dirty="0"/>
              <a:t>Constrained Optimization – Indirect Methods</a:t>
            </a:r>
          </a:p>
        </p:txBody>
      </p:sp>
      <p:grpSp>
        <p:nvGrpSpPr>
          <p:cNvPr id="19" name="Group 18">
            <a:extLst>
              <a:ext uri="{FF2B5EF4-FFF2-40B4-BE49-F238E27FC236}">
                <a16:creationId xmlns:a16="http://schemas.microsoft.com/office/drawing/2014/main" id="{0B3F8641-C910-492E-855A-239CB9023662}"/>
              </a:ext>
            </a:extLst>
          </p:cNvPr>
          <p:cNvGrpSpPr/>
          <p:nvPr/>
        </p:nvGrpSpPr>
        <p:grpSpPr>
          <a:xfrm>
            <a:off x="6837895" y="816695"/>
            <a:ext cx="4218248" cy="3004416"/>
            <a:chOff x="6555421" y="3772958"/>
            <a:chExt cx="4218248" cy="3004416"/>
          </a:xfrm>
        </p:grpSpPr>
        <p:grpSp>
          <p:nvGrpSpPr>
            <p:cNvPr id="17" name="Group 16">
              <a:extLst>
                <a:ext uri="{FF2B5EF4-FFF2-40B4-BE49-F238E27FC236}">
                  <a16:creationId xmlns:a16="http://schemas.microsoft.com/office/drawing/2014/main" id="{66F9EC8B-9753-4510-8FBC-003BF5E76D22}"/>
                </a:ext>
              </a:extLst>
            </p:cNvPr>
            <p:cNvGrpSpPr/>
            <p:nvPr/>
          </p:nvGrpSpPr>
          <p:grpSpPr>
            <a:xfrm>
              <a:off x="6555421" y="4762500"/>
              <a:ext cx="4218248" cy="2014874"/>
              <a:chOff x="6555421" y="4762500"/>
              <a:chExt cx="4218248" cy="2014874"/>
            </a:xfrm>
          </p:grpSpPr>
          <p:cxnSp>
            <p:nvCxnSpPr>
              <p:cNvPr id="5" name="Straight Arrow Connector 4">
                <a:extLst>
                  <a:ext uri="{FF2B5EF4-FFF2-40B4-BE49-F238E27FC236}">
                    <a16:creationId xmlns:a16="http://schemas.microsoft.com/office/drawing/2014/main" id="{E31B56E3-3824-444D-84C8-139702C28A7F}"/>
                  </a:ext>
                </a:extLst>
              </p:cNvPr>
              <p:cNvCxnSpPr/>
              <p:nvPr/>
            </p:nvCxnSpPr>
            <p:spPr bwMode="auto">
              <a:xfrm>
                <a:off x="7033260" y="6348515"/>
                <a:ext cx="3581400" cy="0"/>
              </a:xfrm>
              <a:prstGeom prst="straightConnector1">
                <a:avLst/>
              </a:prstGeom>
              <a:solidFill>
                <a:schemeClr val="accent1"/>
              </a:solidFill>
              <a:ln w="31750" cap="flat" cmpd="sng" algn="ctr">
                <a:solidFill>
                  <a:schemeClr val="accent4"/>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B7C34BFB-F6CC-4568-8650-DADAEC88DB79}"/>
                  </a:ext>
                </a:extLst>
              </p:cNvPr>
              <p:cNvCxnSpPr>
                <a:cxnSpLocks/>
              </p:cNvCxnSpPr>
              <p:nvPr/>
            </p:nvCxnSpPr>
            <p:spPr bwMode="auto">
              <a:xfrm flipV="1">
                <a:off x="7033260" y="4762500"/>
                <a:ext cx="0" cy="1578396"/>
              </a:xfrm>
              <a:prstGeom prst="straightConnector1">
                <a:avLst/>
              </a:prstGeom>
              <a:solidFill>
                <a:schemeClr val="accent1"/>
              </a:solidFill>
              <a:ln w="31750" cap="flat" cmpd="sng" algn="ctr">
                <a:solidFill>
                  <a:schemeClr val="accent4"/>
                </a:solidFill>
                <a:prstDash val="solid"/>
                <a:round/>
                <a:headEnd type="none" w="med" len="med"/>
                <a:tailEnd type="triangle"/>
              </a:ln>
              <a:effectLst/>
            </p:spPr>
          </p:cxn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40562C58-6774-44EB-ACF8-C7B553A1A6AE}"/>
                      </a:ext>
                    </a:extLst>
                  </p:cNvPr>
                  <p:cNvSpPr txBox="1"/>
                  <p:nvPr/>
                </p:nvSpPr>
                <p:spPr>
                  <a:xfrm>
                    <a:off x="10619781" y="6233173"/>
                    <a:ext cx="153888"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𝒙</m:t>
                          </m:r>
                        </m:oMath>
                      </m:oMathPara>
                    </a14:m>
                    <a:endParaRPr lang="en-US" sz="1400" b="1" dirty="0">
                      <a:solidFill>
                        <a:schemeClr val="accent4"/>
                      </a:solidFill>
                      <a:latin typeface="+mj-lt"/>
                    </a:endParaRPr>
                  </a:p>
                </p:txBody>
              </p:sp>
            </mc:Choice>
            <mc:Fallback>
              <p:sp>
                <p:nvSpPr>
                  <p:cNvPr id="8" name="TextBox 7">
                    <a:extLst>
                      <a:ext uri="{FF2B5EF4-FFF2-40B4-BE49-F238E27FC236}">
                        <a16:creationId xmlns:a16="http://schemas.microsoft.com/office/drawing/2014/main" id="{40562C58-6774-44EB-ACF8-C7B553A1A6AE}"/>
                      </a:ext>
                    </a:extLst>
                  </p:cNvPr>
                  <p:cNvSpPr txBox="1">
                    <a:spLocks noRot="1" noChangeAspect="1" noMove="1" noResize="1" noEditPoints="1" noAdjustHandles="1" noChangeArrowheads="1" noChangeShapeType="1" noTextEdit="1"/>
                  </p:cNvSpPr>
                  <p:nvPr/>
                </p:nvSpPr>
                <p:spPr>
                  <a:xfrm>
                    <a:off x="10619781" y="6233173"/>
                    <a:ext cx="153888" cy="215444"/>
                  </a:xfrm>
                  <a:prstGeom prst="rect">
                    <a:avLst/>
                  </a:prstGeom>
                  <a:blipFill>
                    <a:blip r:embed="rId3"/>
                    <a:stretch>
                      <a:fillRect l="-11538" r="-1153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0AF28471-2E0A-466F-931A-8F8351FE316F}"/>
                      </a:ext>
                    </a:extLst>
                  </p:cNvPr>
                  <p:cNvSpPr txBox="1"/>
                  <p:nvPr/>
                </p:nvSpPr>
                <p:spPr>
                  <a:xfrm>
                    <a:off x="6555421" y="5165318"/>
                    <a:ext cx="424796"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𝑷</m:t>
                          </m:r>
                          <m:r>
                            <a:rPr lang="en-US" sz="1400" b="1" i="1" smtClean="0">
                              <a:solidFill>
                                <a:schemeClr val="accent4"/>
                              </a:solidFill>
                              <a:latin typeface="Cambria Math" panose="02040503050406030204" pitchFamily="18" charset="0"/>
                            </a:rPr>
                            <m:t>(</m:t>
                          </m:r>
                          <m:r>
                            <a:rPr lang="en-US" sz="1400" b="1" i="1" smtClean="0">
                              <a:solidFill>
                                <a:schemeClr val="accent4"/>
                              </a:solidFill>
                              <a:latin typeface="Cambria Math" panose="02040503050406030204" pitchFamily="18" charset="0"/>
                            </a:rPr>
                            <m:t>𝒙</m:t>
                          </m:r>
                          <m:r>
                            <a:rPr lang="en-US" sz="1400" b="1" i="1" smtClean="0">
                              <a:solidFill>
                                <a:schemeClr val="accent4"/>
                              </a:solidFill>
                              <a:latin typeface="Cambria Math" panose="02040503050406030204" pitchFamily="18" charset="0"/>
                            </a:rPr>
                            <m:t>)</m:t>
                          </m:r>
                        </m:oMath>
                      </m:oMathPara>
                    </a14:m>
                    <a:endParaRPr lang="en-US" sz="1400" b="1" dirty="0">
                      <a:solidFill>
                        <a:schemeClr val="accent4"/>
                      </a:solidFill>
                      <a:latin typeface="+mj-lt"/>
                    </a:endParaRPr>
                  </a:p>
                </p:txBody>
              </p:sp>
            </mc:Choice>
            <mc:Fallback>
              <p:sp>
                <p:nvSpPr>
                  <p:cNvPr id="11" name="TextBox 10">
                    <a:extLst>
                      <a:ext uri="{FF2B5EF4-FFF2-40B4-BE49-F238E27FC236}">
                        <a16:creationId xmlns:a16="http://schemas.microsoft.com/office/drawing/2014/main" id="{0AF28471-2E0A-466F-931A-8F8351FE316F}"/>
                      </a:ext>
                    </a:extLst>
                  </p:cNvPr>
                  <p:cNvSpPr txBox="1">
                    <a:spLocks noRot="1" noChangeAspect="1" noMove="1" noResize="1" noEditPoints="1" noAdjustHandles="1" noChangeArrowheads="1" noChangeShapeType="1" noTextEdit="1"/>
                  </p:cNvSpPr>
                  <p:nvPr/>
                </p:nvSpPr>
                <p:spPr>
                  <a:xfrm>
                    <a:off x="6555421" y="5165318"/>
                    <a:ext cx="424796" cy="215444"/>
                  </a:xfrm>
                  <a:prstGeom prst="rect">
                    <a:avLst/>
                  </a:prstGeom>
                  <a:blipFill>
                    <a:blip r:embed="rId4"/>
                    <a:stretch>
                      <a:fillRect l="-8696" r="-13043" b="-33333"/>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AF8C374D-5099-43B4-8D6C-43845D1BB4B0}"/>
                  </a:ext>
                </a:extLst>
              </p:cNvPr>
              <p:cNvCxnSpPr/>
              <p:nvPr/>
            </p:nvCxnSpPr>
            <p:spPr bwMode="auto">
              <a:xfrm>
                <a:off x="8488680" y="6210313"/>
                <a:ext cx="0" cy="304787"/>
              </a:xfrm>
              <a:prstGeom prst="line">
                <a:avLst/>
              </a:prstGeom>
              <a:solidFill>
                <a:schemeClr val="accent1"/>
              </a:solidFill>
              <a:ln w="31750" cap="flat" cmpd="sng" algn="ctr">
                <a:solidFill>
                  <a:schemeClr val="accent4"/>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049F275-77B3-48E2-AB48-8A521EF7898D}"/>
                  </a:ext>
                </a:extLst>
              </p:cNvPr>
              <p:cNvCxnSpPr/>
              <p:nvPr/>
            </p:nvCxnSpPr>
            <p:spPr bwMode="auto">
              <a:xfrm>
                <a:off x="9456420" y="6196121"/>
                <a:ext cx="0" cy="304787"/>
              </a:xfrm>
              <a:prstGeom prst="line">
                <a:avLst/>
              </a:prstGeom>
              <a:solidFill>
                <a:schemeClr val="accent1"/>
              </a:solidFill>
              <a:ln w="31750" cap="flat" cmpd="sng" algn="ctr">
                <a:solidFill>
                  <a:schemeClr val="accent4"/>
                </a:solidFill>
                <a:prstDash val="solid"/>
                <a:round/>
                <a:headEnd type="none" w="med" len="med"/>
                <a:tailEnd type="none" w="med" len="med"/>
              </a:ln>
              <a:effectLst/>
            </p:spPr>
          </p:cxn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2F8F6176-8A9B-4E72-980C-99C572C695B6}"/>
                      </a:ext>
                    </a:extLst>
                  </p:cNvPr>
                  <p:cNvSpPr txBox="1"/>
                  <p:nvPr/>
                </p:nvSpPr>
                <p:spPr>
                  <a:xfrm>
                    <a:off x="8411736" y="6561930"/>
                    <a:ext cx="161903"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𝒂</m:t>
                          </m:r>
                        </m:oMath>
                      </m:oMathPara>
                    </a14:m>
                    <a:endParaRPr lang="en-US" sz="1400" b="1" dirty="0">
                      <a:solidFill>
                        <a:schemeClr val="accent4"/>
                      </a:solidFill>
                      <a:latin typeface="+mj-lt"/>
                    </a:endParaRPr>
                  </a:p>
                </p:txBody>
              </p:sp>
            </mc:Choice>
            <mc:Fallback>
              <p:sp>
                <p:nvSpPr>
                  <p:cNvPr id="15" name="TextBox 14">
                    <a:extLst>
                      <a:ext uri="{FF2B5EF4-FFF2-40B4-BE49-F238E27FC236}">
                        <a16:creationId xmlns:a16="http://schemas.microsoft.com/office/drawing/2014/main" id="{2F8F6176-8A9B-4E72-980C-99C572C695B6}"/>
                      </a:ext>
                    </a:extLst>
                  </p:cNvPr>
                  <p:cNvSpPr txBox="1">
                    <a:spLocks noRot="1" noChangeAspect="1" noMove="1" noResize="1" noEditPoints="1" noAdjustHandles="1" noChangeArrowheads="1" noChangeShapeType="1" noTextEdit="1"/>
                  </p:cNvSpPr>
                  <p:nvPr/>
                </p:nvSpPr>
                <p:spPr>
                  <a:xfrm>
                    <a:off x="8411736" y="6561930"/>
                    <a:ext cx="161903" cy="215444"/>
                  </a:xfrm>
                  <a:prstGeom prst="rect">
                    <a:avLst/>
                  </a:prstGeom>
                  <a:blipFill>
                    <a:blip r:embed="rId5"/>
                    <a:stretch>
                      <a:fillRect l="-11111" r="-1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4FDB77D4-56B2-4566-85BA-4DC366C913C4}"/>
                      </a:ext>
                    </a:extLst>
                  </p:cNvPr>
                  <p:cNvSpPr txBox="1"/>
                  <p:nvPr/>
                </p:nvSpPr>
                <p:spPr>
                  <a:xfrm>
                    <a:off x="9375468" y="6561930"/>
                    <a:ext cx="161903"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𝒃</m:t>
                          </m:r>
                        </m:oMath>
                      </m:oMathPara>
                    </a14:m>
                    <a:endParaRPr lang="en-US" sz="1400" b="1" dirty="0">
                      <a:solidFill>
                        <a:schemeClr val="accent4"/>
                      </a:solidFill>
                      <a:latin typeface="+mj-lt"/>
                    </a:endParaRPr>
                  </a:p>
                </p:txBody>
              </p:sp>
            </mc:Choice>
            <mc:Fallback>
              <p:sp>
                <p:nvSpPr>
                  <p:cNvPr id="16" name="TextBox 15">
                    <a:extLst>
                      <a:ext uri="{FF2B5EF4-FFF2-40B4-BE49-F238E27FC236}">
                        <a16:creationId xmlns:a16="http://schemas.microsoft.com/office/drawing/2014/main" id="{4FDB77D4-56B2-4566-85BA-4DC366C913C4}"/>
                      </a:ext>
                    </a:extLst>
                  </p:cNvPr>
                  <p:cNvSpPr txBox="1">
                    <a:spLocks noRot="1" noChangeAspect="1" noMove="1" noResize="1" noEditPoints="1" noAdjustHandles="1" noChangeArrowheads="1" noChangeShapeType="1" noTextEdit="1"/>
                  </p:cNvSpPr>
                  <p:nvPr/>
                </p:nvSpPr>
                <p:spPr>
                  <a:xfrm>
                    <a:off x="9375468" y="6561930"/>
                    <a:ext cx="161903" cy="215444"/>
                  </a:xfrm>
                  <a:prstGeom prst="rect">
                    <a:avLst/>
                  </a:prstGeom>
                  <a:blipFill>
                    <a:blip r:embed="rId6"/>
                    <a:stretch>
                      <a:fillRect l="-25926" r="-22222" b="-8333"/>
                    </a:stretch>
                  </a:blipFill>
                </p:spPr>
                <p:txBody>
                  <a:bodyPr/>
                  <a:lstStyle/>
                  <a:p>
                    <a:r>
                      <a:rPr lang="en-US">
                        <a:noFill/>
                      </a:rPr>
                      <a:t> </a:t>
                    </a:r>
                  </a:p>
                </p:txBody>
              </p:sp>
            </mc:Fallback>
          </mc:AlternateContent>
        </p:grpSp>
        <p:sp>
          <p:nvSpPr>
            <p:cNvPr id="12" name="Arc 11">
              <a:extLst>
                <a:ext uri="{FF2B5EF4-FFF2-40B4-BE49-F238E27FC236}">
                  <a16:creationId xmlns:a16="http://schemas.microsoft.com/office/drawing/2014/main" id="{BBB6EE76-2F6F-4E42-9A3C-5E1872CC0BF9}"/>
                </a:ext>
              </a:extLst>
            </p:cNvPr>
            <p:cNvSpPr/>
            <p:nvPr/>
          </p:nvSpPr>
          <p:spPr bwMode="auto">
            <a:xfrm flipV="1">
              <a:off x="8408679" y="3780578"/>
              <a:ext cx="2095480" cy="2560317"/>
            </a:xfrm>
            <a:prstGeom prst="arc">
              <a:avLst/>
            </a:prstGeom>
            <a:noFill/>
            <a:ln w="31750" cap="flat" cmpd="sng" algn="ctr">
              <a:solidFill>
                <a:schemeClr val="accent4"/>
              </a:solidFill>
              <a:prstDash val="solid"/>
              <a:round/>
              <a:headEnd type="none" w="med" len="med"/>
              <a:tailEnd type="none" w="med" len="med"/>
            </a:ln>
            <a:effectLst/>
          </p:spPr>
          <p:txBody>
            <a:bodyPr rtlCol="0" anchor="ctr"/>
            <a:lstStyle/>
            <a:p>
              <a:pPr algn="ctr"/>
              <a:endParaRPr lang="en-US"/>
            </a:p>
          </p:txBody>
        </p:sp>
        <p:sp>
          <p:nvSpPr>
            <p:cNvPr id="18" name="Arc 17">
              <a:extLst>
                <a:ext uri="{FF2B5EF4-FFF2-40B4-BE49-F238E27FC236}">
                  <a16:creationId xmlns:a16="http://schemas.microsoft.com/office/drawing/2014/main" id="{DD93B8A6-359D-44B6-AF66-7124983A83C3}"/>
                </a:ext>
              </a:extLst>
            </p:cNvPr>
            <p:cNvSpPr/>
            <p:nvPr/>
          </p:nvSpPr>
          <p:spPr bwMode="auto">
            <a:xfrm flipH="1" flipV="1">
              <a:off x="7448314" y="3772958"/>
              <a:ext cx="2095480" cy="2560317"/>
            </a:xfrm>
            <a:prstGeom prst="arc">
              <a:avLst/>
            </a:prstGeom>
            <a:noFill/>
            <a:ln w="31750" cap="flat" cmpd="sng" algn="ctr">
              <a:solidFill>
                <a:schemeClr val="accent4"/>
              </a:solidFill>
              <a:prstDash val="solid"/>
              <a:round/>
              <a:headEnd type="none" w="med" len="med"/>
              <a:tailEnd type="none" w="med" len="med"/>
            </a:ln>
            <a:effectLst/>
          </p:spPr>
          <p:txBody>
            <a:bodyPr rtlCol="0" anchor="ctr"/>
            <a:lstStyle/>
            <a:p>
              <a:pPr algn="ctr"/>
              <a:endParaRPr lang="en-US"/>
            </a:p>
          </p:txBody>
        </p:sp>
      </p:grpSp>
      <p:grpSp>
        <p:nvGrpSpPr>
          <p:cNvPr id="34" name="Group 33">
            <a:extLst>
              <a:ext uri="{FF2B5EF4-FFF2-40B4-BE49-F238E27FC236}">
                <a16:creationId xmlns:a16="http://schemas.microsoft.com/office/drawing/2014/main" id="{887A6D7C-1B25-4DB8-A511-1E1F1B2093A6}"/>
              </a:ext>
            </a:extLst>
          </p:cNvPr>
          <p:cNvGrpSpPr/>
          <p:nvPr/>
        </p:nvGrpSpPr>
        <p:grpSpPr>
          <a:xfrm>
            <a:off x="6913561" y="-617220"/>
            <a:ext cx="4218248" cy="7162405"/>
            <a:chOff x="6913561" y="-617220"/>
            <a:chExt cx="4218248" cy="7162405"/>
          </a:xfrm>
        </p:grpSpPr>
        <p:grpSp>
          <p:nvGrpSpPr>
            <p:cNvPr id="22" name="Group 21">
              <a:extLst>
                <a:ext uri="{FF2B5EF4-FFF2-40B4-BE49-F238E27FC236}">
                  <a16:creationId xmlns:a16="http://schemas.microsoft.com/office/drawing/2014/main" id="{4D034497-C46F-44C8-B55A-9A700B73352A}"/>
                </a:ext>
              </a:extLst>
            </p:cNvPr>
            <p:cNvGrpSpPr/>
            <p:nvPr/>
          </p:nvGrpSpPr>
          <p:grpSpPr>
            <a:xfrm>
              <a:off x="6913561" y="-617220"/>
              <a:ext cx="4218248" cy="7162405"/>
              <a:chOff x="6555421" y="-385031"/>
              <a:chExt cx="4218248" cy="7162405"/>
            </a:xfrm>
          </p:grpSpPr>
          <p:grpSp>
            <p:nvGrpSpPr>
              <p:cNvPr id="23" name="Group 22">
                <a:extLst>
                  <a:ext uri="{FF2B5EF4-FFF2-40B4-BE49-F238E27FC236}">
                    <a16:creationId xmlns:a16="http://schemas.microsoft.com/office/drawing/2014/main" id="{B45697BE-B140-4984-AC2A-1490A22378B8}"/>
                  </a:ext>
                </a:extLst>
              </p:cNvPr>
              <p:cNvGrpSpPr/>
              <p:nvPr/>
            </p:nvGrpSpPr>
            <p:grpSpPr>
              <a:xfrm>
                <a:off x="6555421" y="4762500"/>
                <a:ext cx="4218248" cy="2014874"/>
                <a:chOff x="6555421" y="4762500"/>
                <a:chExt cx="4218248" cy="2014874"/>
              </a:xfrm>
            </p:grpSpPr>
            <p:cxnSp>
              <p:nvCxnSpPr>
                <p:cNvPr id="26" name="Straight Arrow Connector 25">
                  <a:extLst>
                    <a:ext uri="{FF2B5EF4-FFF2-40B4-BE49-F238E27FC236}">
                      <a16:creationId xmlns:a16="http://schemas.microsoft.com/office/drawing/2014/main" id="{ACE37093-1F4F-47A3-8CD2-063F4EFE9E7F}"/>
                    </a:ext>
                  </a:extLst>
                </p:cNvPr>
                <p:cNvCxnSpPr/>
                <p:nvPr/>
              </p:nvCxnSpPr>
              <p:spPr bwMode="auto">
                <a:xfrm>
                  <a:off x="7033260" y="6348515"/>
                  <a:ext cx="3581400" cy="0"/>
                </a:xfrm>
                <a:prstGeom prst="straightConnector1">
                  <a:avLst/>
                </a:prstGeom>
                <a:solidFill>
                  <a:schemeClr val="accent1"/>
                </a:solidFill>
                <a:ln w="31750" cap="flat" cmpd="sng" algn="ctr">
                  <a:solidFill>
                    <a:schemeClr val="accent4"/>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D4786FAD-4C16-48BC-BA4E-2E426F06E5F3}"/>
                    </a:ext>
                  </a:extLst>
                </p:cNvPr>
                <p:cNvCxnSpPr>
                  <a:cxnSpLocks/>
                </p:cNvCxnSpPr>
                <p:nvPr/>
              </p:nvCxnSpPr>
              <p:spPr bwMode="auto">
                <a:xfrm flipV="1">
                  <a:off x="7033260" y="4762500"/>
                  <a:ext cx="0" cy="1578396"/>
                </a:xfrm>
                <a:prstGeom prst="straightConnector1">
                  <a:avLst/>
                </a:prstGeom>
                <a:solidFill>
                  <a:schemeClr val="accent1"/>
                </a:solidFill>
                <a:ln w="31750" cap="flat" cmpd="sng" algn="ctr">
                  <a:solidFill>
                    <a:schemeClr val="accent4"/>
                  </a:solidFill>
                  <a:prstDash val="solid"/>
                  <a:round/>
                  <a:headEnd type="none" w="med" len="med"/>
                  <a:tailEnd type="triangle"/>
                </a:ln>
                <a:effectLst/>
              </p:spPr>
            </p:cxnSp>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8FA4B42F-DEF8-44CF-86B3-A20B61EFBFDD}"/>
                        </a:ext>
                      </a:extLst>
                    </p:cNvPr>
                    <p:cNvSpPr txBox="1"/>
                    <p:nvPr/>
                  </p:nvSpPr>
                  <p:spPr>
                    <a:xfrm>
                      <a:off x="10619781" y="6233173"/>
                      <a:ext cx="153888"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𝒙</m:t>
                            </m:r>
                          </m:oMath>
                        </m:oMathPara>
                      </a14:m>
                      <a:endParaRPr lang="en-US" sz="1400" b="1" dirty="0">
                        <a:solidFill>
                          <a:schemeClr val="accent4"/>
                        </a:solidFill>
                        <a:latin typeface="+mj-lt"/>
                      </a:endParaRPr>
                    </a:p>
                  </p:txBody>
                </p:sp>
              </mc:Choice>
              <mc:Fallback>
                <p:sp>
                  <p:nvSpPr>
                    <p:cNvPr id="28" name="TextBox 27">
                      <a:extLst>
                        <a:ext uri="{FF2B5EF4-FFF2-40B4-BE49-F238E27FC236}">
                          <a16:creationId xmlns:a16="http://schemas.microsoft.com/office/drawing/2014/main" id="{8FA4B42F-DEF8-44CF-86B3-A20B61EFBFDD}"/>
                        </a:ext>
                      </a:extLst>
                    </p:cNvPr>
                    <p:cNvSpPr txBox="1">
                      <a:spLocks noRot="1" noChangeAspect="1" noMove="1" noResize="1" noEditPoints="1" noAdjustHandles="1" noChangeArrowheads="1" noChangeShapeType="1" noTextEdit="1"/>
                    </p:cNvSpPr>
                    <p:nvPr/>
                  </p:nvSpPr>
                  <p:spPr>
                    <a:xfrm>
                      <a:off x="10619781" y="6233173"/>
                      <a:ext cx="153888" cy="215444"/>
                    </a:xfrm>
                    <a:prstGeom prst="rect">
                      <a:avLst/>
                    </a:prstGeom>
                    <a:blipFill>
                      <a:blip r:embed="rId7"/>
                      <a:stretch>
                        <a:fillRect l="-16000" r="-12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5612E04B-DFBA-43B9-8729-8CC8E9BA7E68}"/>
                        </a:ext>
                      </a:extLst>
                    </p:cNvPr>
                    <p:cNvSpPr txBox="1"/>
                    <p:nvPr/>
                  </p:nvSpPr>
                  <p:spPr>
                    <a:xfrm>
                      <a:off x="6555421" y="5165318"/>
                      <a:ext cx="424796"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𝑷</m:t>
                            </m:r>
                            <m:r>
                              <a:rPr lang="en-US" sz="1400" b="1" i="1" smtClean="0">
                                <a:solidFill>
                                  <a:schemeClr val="accent4"/>
                                </a:solidFill>
                                <a:latin typeface="Cambria Math" panose="02040503050406030204" pitchFamily="18" charset="0"/>
                              </a:rPr>
                              <m:t>(</m:t>
                            </m:r>
                            <m:r>
                              <a:rPr lang="en-US" sz="1400" b="1" i="1" smtClean="0">
                                <a:solidFill>
                                  <a:schemeClr val="accent4"/>
                                </a:solidFill>
                                <a:latin typeface="Cambria Math" panose="02040503050406030204" pitchFamily="18" charset="0"/>
                              </a:rPr>
                              <m:t>𝒙</m:t>
                            </m:r>
                            <m:r>
                              <a:rPr lang="en-US" sz="1400" b="1" i="1" smtClean="0">
                                <a:solidFill>
                                  <a:schemeClr val="accent4"/>
                                </a:solidFill>
                                <a:latin typeface="Cambria Math" panose="02040503050406030204" pitchFamily="18" charset="0"/>
                              </a:rPr>
                              <m:t>)</m:t>
                            </m:r>
                          </m:oMath>
                        </m:oMathPara>
                      </a14:m>
                      <a:endParaRPr lang="en-US" sz="1400" b="1" dirty="0">
                        <a:solidFill>
                          <a:schemeClr val="accent4"/>
                        </a:solidFill>
                        <a:latin typeface="+mj-lt"/>
                      </a:endParaRPr>
                    </a:p>
                  </p:txBody>
                </p:sp>
              </mc:Choice>
              <mc:Fallback>
                <p:sp>
                  <p:nvSpPr>
                    <p:cNvPr id="29" name="TextBox 28">
                      <a:extLst>
                        <a:ext uri="{FF2B5EF4-FFF2-40B4-BE49-F238E27FC236}">
                          <a16:creationId xmlns:a16="http://schemas.microsoft.com/office/drawing/2014/main" id="{5612E04B-DFBA-43B9-8729-8CC8E9BA7E68}"/>
                        </a:ext>
                      </a:extLst>
                    </p:cNvPr>
                    <p:cNvSpPr txBox="1">
                      <a:spLocks noRot="1" noChangeAspect="1" noMove="1" noResize="1" noEditPoints="1" noAdjustHandles="1" noChangeArrowheads="1" noChangeShapeType="1" noTextEdit="1"/>
                    </p:cNvSpPr>
                    <p:nvPr/>
                  </p:nvSpPr>
                  <p:spPr>
                    <a:xfrm>
                      <a:off x="6555421" y="5165318"/>
                      <a:ext cx="424796" cy="215444"/>
                    </a:xfrm>
                    <a:prstGeom prst="rect">
                      <a:avLst/>
                    </a:prstGeom>
                    <a:blipFill>
                      <a:blip r:embed="rId8"/>
                      <a:stretch>
                        <a:fillRect l="-8571" r="-12857" b="-33333"/>
                      </a:stretch>
                    </a:blipFill>
                  </p:spPr>
                  <p:txBody>
                    <a:bodyPr/>
                    <a:lstStyle/>
                    <a:p>
                      <a:r>
                        <a:rPr lang="en-US">
                          <a:noFill/>
                        </a:rPr>
                        <a:t> </a:t>
                      </a:r>
                    </a:p>
                  </p:txBody>
                </p:sp>
              </mc:Fallback>
            </mc:AlternateContent>
            <p:cxnSp>
              <p:nvCxnSpPr>
                <p:cNvPr id="30" name="Straight Connector 29">
                  <a:extLst>
                    <a:ext uri="{FF2B5EF4-FFF2-40B4-BE49-F238E27FC236}">
                      <a16:creationId xmlns:a16="http://schemas.microsoft.com/office/drawing/2014/main" id="{A76E6148-5837-4121-8553-A1F439AB0038}"/>
                    </a:ext>
                  </a:extLst>
                </p:cNvPr>
                <p:cNvCxnSpPr>
                  <a:cxnSpLocks/>
                </p:cNvCxnSpPr>
                <p:nvPr/>
              </p:nvCxnSpPr>
              <p:spPr bwMode="auto">
                <a:xfrm>
                  <a:off x="7448314" y="4762500"/>
                  <a:ext cx="34526" cy="1752600"/>
                </a:xfrm>
                <a:prstGeom prst="line">
                  <a:avLst/>
                </a:prstGeom>
                <a:solidFill>
                  <a:schemeClr val="accent1"/>
                </a:solidFill>
                <a:ln w="31750" cap="flat" cmpd="sng" algn="ctr">
                  <a:solidFill>
                    <a:schemeClr val="accent4"/>
                  </a:solidFill>
                  <a:prstDash val="sysDot"/>
                  <a:round/>
                  <a:headEnd type="none" w="med" len="med"/>
                  <a:tailEnd type="none" w="med" len="med"/>
                </a:ln>
                <a:effectLst/>
              </p:spPr>
            </p:cxnSp>
            <p:cxnSp>
              <p:nvCxnSpPr>
                <p:cNvPr id="31" name="Straight Connector 30">
                  <a:extLst>
                    <a:ext uri="{FF2B5EF4-FFF2-40B4-BE49-F238E27FC236}">
                      <a16:creationId xmlns:a16="http://schemas.microsoft.com/office/drawing/2014/main" id="{5FAEAE2D-7254-4CAF-A9C1-59F77489ED66}"/>
                    </a:ext>
                  </a:extLst>
                </p:cNvPr>
                <p:cNvCxnSpPr>
                  <a:cxnSpLocks/>
                </p:cNvCxnSpPr>
                <p:nvPr/>
              </p:nvCxnSpPr>
              <p:spPr bwMode="auto">
                <a:xfrm>
                  <a:off x="10363199" y="4762500"/>
                  <a:ext cx="1" cy="1738408"/>
                </a:xfrm>
                <a:prstGeom prst="line">
                  <a:avLst/>
                </a:prstGeom>
                <a:solidFill>
                  <a:schemeClr val="accent1"/>
                </a:solidFill>
                <a:ln w="31750" cap="flat" cmpd="sng" algn="ctr">
                  <a:solidFill>
                    <a:schemeClr val="accent4"/>
                  </a:solidFill>
                  <a:prstDash val="sysDot"/>
                  <a:round/>
                  <a:headEnd type="none" w="med" len="med"/>
                  <a:tailEnd type="none" w="med" len="med"/>
                </a:ln>
                <a:effectLst/>
              </p:spPr>
            </p:cxnSp>
            <mc:AlternateContent xmlns:mc="http://schemas.openxmlformats.org/markup-compatibility/2006">
              <mc:Choice xmlns:a14="http://schemas.microsoft.com/office/drawing/2010/main" Requires="a14">
                <p:sp>
                  <p:nvSpPr>
                    <p:cNvPr id="32" name="TextBox 31">
                      <a:extLst>
                        <a:ext uri="{FF2B5EF4-FFF2-40B4-BE49-F238E27FC236}">
                          <a16:creationId xmlns:a16="http://schemas.microsoft.com/office/drawing/2014/main" id="{DB9B9A69-BC76-400D-98E8-D8579380E91F}"/>
                        </a:ext>
                      </a:extLst>
                    </p:cNvPr>
                    <p:cNvSpPr txBox="1"/>
                    <p:nvPr/>
                  </p:nvSpPr>
                  <p:spPr>
                    <a:xfrm>
                      <a:off x="7405896" y="6561930"/>
                      <a:ext cx="161903"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𝒂</m:t>
                            </m:r>
                          </m:oMath>
                        </m:oMathPara>
                      </a14:m>
                      <a:endParaRPr lang="en-US" sz="1400" b="1" dirty="0">
                        <a:solidFill>
                          <a:schemeClr val="accent4"/>
                        </a:solidFill>
                        <a:latin typeface="+mj-lt"/>
                      </a:endParaRPr>
                    </a:p>
                  </p:txBody>
                </p:sp>
              </mc:Choice>
              <mc:Fallback>
                <p:sp>
                  <p:nvSpPr>
                    <p:cNvPr id="32" name="TextBox 31">
                      <a:extLst>
                        <a:ext uri="{FF2B5EF4-FFF2-40B4-BE49-F238E27FC236}">
                          <a16:creationId xmlns:a16="http://schemas.microsoft.com/office/drawing/2014/main" id="{DB9B9A69-BC76-400D-98E8-D8579380E91F}"/>
                        </a:ext>
                      </a:extLst>
                    </p:cNvPr>
                    <p:cNvSpPr txBox="1">
                      <a:spLocks noRot="1" noChangeAspect="1" noMove="1" noResize="1" noEditPoints="1" noAdjustHandles="1" noChangeArrowheads="1" noChangeShapeType="1" noTextEdit="1"/>
                    </p:cNvSpPr>
                    <p:nvPr/>
                  </p:nvSpPr>
                  <p:spPr>
                    <a:xfrm>
                      <a:off x="7405896" y="6561930"/>
                      <a:ext cx="161903" cy="215444"/>
                    </a:xfrm>
                    <a:prstGeom prst="rect">
                      <a:avLst/>
                    </a:prstGeom>
                    <a:blipFill>
                      <a:blip r:embed="rId9"/>
                      <a:stretch>
                        <a:fillRect l="-15385" r="-1153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F88614DA-30B0-47A5-BF42-4700CAB0F699}"/>
                        </a:ext>
                      </a:extLst>
                    </p:cNvPr>
                    <p:cNvSpPr txBox="1"/>
                    <p:nvPr/>
                  </p:nvSpPr>
                  <p:spPr>
                    <a:xfrm>
                      <a:off x="10282248" y="6561930"/>
                      <a:ext cx="161903"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1" i="1" smtClean="0">
                                <a:solidFill>
                                  <a:schemeClr val="accent4"/>
                                </a:solidFill>
                                <a:latin typeface="Cambria Math" panose="02040503050406030204" pitchFamily="18" charset="0"/>
                              </a:rPr>
                              <m:t>𝒃</m:t>
                            </m:r>
                          </m:oMath>
                        </m:oMathPara>
                      </a14:m>
                      <a:endParaRPr lang="en-US" sz="1400" b="1" dirty="0">
                        <a:solidFill>
                          <a:schemeClr val="accent4"/>
                        </a:solidFill>
                        <a:latin typeface="+mj-lt"/>
                      </a:endParaRPr>
                    </a:p>
                  </p:txBody>
                </p:sp>
              </mc:Choice>
              <mc:Fallback>
                <p:sp>
                  <p:nvSpPr>
                    <p:cNvPr id="33" name="TextBox 32">
                      <a:extLst>
                        <a:ext uri="{FF2B5EF4-FFF2-40B4-BE49-F238E27FC236}">
                          <a16:creationId xmlns:a16="http://schemas.microsoft.com/office/drawing/2014/main" id="{F88614DA-30B0-47A5-BF42-4700CAB0F699}"/>
                        </a:ext>
                      </a:extLst>
                    </p:cNvPr>
                    <p:cNvSpPr txBox="1">
                      <a:spLocks noRot="1" noChangeAspect="1" noMove="1" noResize="1" noEditPoints="1" noAdjustHandles="1" noChangeArrowheads="1" noChangeShapeType="1" noTextEdit="1"/>
                    </p:cNvSpPr>
                    <p:nvPr/>
                  </p:nvSpPr>
                  <p:spPr>
                    <a:xfrm>
                      <a:off x="10282248" y="6561930"/>
                      <a:ext cx="161903" cy="215444"/>
                    </a:xfrm>
                    <a:prstGeom prst="rect">
                      <a:avLst/>
                    </a:prstGeom>
                    <a:blipFill>
                      <a:blip r:embed="rId10"/>
                      <a:stretch>
                        <a:fillRect l="-25926" r="-22222" b="-8333"/>
                      </a:stretch>
                    </a:blipFill>
                  </p:spPr>
                  <p:txBody>
                    <a:bodyPr/>
                    <a:lstStyle/>
                    <a:p>
                      <a:r>
                        <a:rPr lang="en-US">
                          <a:noFill/>
                        </a:rPr>
                        <a:t> </a:t>
                      </a:r>
                    </a:p>
                  </p:txBody>
                </p:sp>
              </mc:Fallback>
            </mc:AlternateContent>
          </p:grpSp>
          <p:sp>
            <p:nvSpPr>
              <p:cNvPr id="25" name="Arc 24">
                <a:extLst>
                  <a:ext uri="{FF2B5EF4-FFF2-40B4-BE49-F238E27FC236}">
                    <a16:creationId xmlns:a16="http://schemas.microsoft.com/office/drawing/2014/main" id="{F96E335F-B536-4468-B465-602B1DBF90EE}"/>
                  </a:ext>
                </a:extLst>
              </p:cNvPr>
              <p:cNvSpPr/>
              <p:nvPr/>
            </p:nvSpPr>
            <p:spPr bwMode="auto">
              <a:xfrm flipH="1" flipV="1">
                <a:off x="7471174" y="-385031"/>
                <a:ext cx="793555" cy="6718306"/>
              </a:xfrm>
              <a:prstGeom prst="arc">
                <a:avLst>
                  <a:gd name="adj1" fmla="val 16200000"/>
                  <a:gd name="adj2" fmla="val 16841831"/>
                </a:avLst>
              </a:prstGeom>
              <a:noFill/>
              <a:ln w="31750" cap="flat" cmpd="sng" algn="ctr">
                <a:solidFill>
                  <a:schemeClr val="accent4"/>
                </a:solidFill>
                <a:prstDash val="solid"/>
                <a:round/>
                <a:headEnd type="none" w="med" len="med"/>
                <a:tailEnd type="none" w="med" len="med"/>
              </a:ln>
              <a:effectLst/>
            </p:spPr>
            <p:txBody>
              <a:bodyPr rtlCol="0" anchor="ctr"/>
              <a:lstStyle/>
              <a:p>
                <a:pPr algn="ctr"/>
                <a:endParaRPr lang="en-US"/>
              </a:p>
            </p:txBody>
          </p:sp>
        </p:grpSp>
        <p:sp>
          <p:nvSpPr>
            <p:cNvPr id="36" name="Arc 35">
              <a:extLst>
                <a:ext uri="{FF2B5EF4-FFF2-40B4-BE49-F238E27FC236}">
                  <a16:creationId xmlns:a16="http://schemas.microsoft.com/office/drawing/2014/main" id="{051A1FF1-1C6F-4253-86EF-C0833B4AC487}"/>
                </a:ext>
              </a:extLst>
            </p:cNvPr>
            <p:cNvSpPr/>
            <p:nvPr/>
          </p:nvSpPr>
          <p:spPr bwMode="auto">
            <a:xfrm flipV="1">
              <a:off x="9908506" y="-609600"/>
              <a:ext cx="793555" cy="6718306"/>
            </a:xfrm>
            <a:prstGeom prst="arc">
              <a:avLst>
                <a:gd name="adj1" fmla="val 16200000"/>
                <a:gd name="adj2" fmla="val 16841831"/>
              </a:avLst>
            </a:prstGeom>
            <a:noFill/>
            <a:ln w="31750" cap="flat" cmpd="sng" algn="ctr">
              <a:solidFill>
                <a:schemeClr val="accent4"/>
              </a:solidFill>
              <a:prstDash val="solid"/>
              <a:round/>
              <a:headEnd type="none" w="med" len="med"/>
              <a:tailEnd type="none" w="med" len="med"/>
            </a:ln>
            <a:effectLst/>
          </p:spPr>
          <p:txBody>
            <a:bodyPr rtlCol="0" anchor="ctr"/>
            <a:lstStyle/>
            <a:p>
              <a:pPr algn="ctr"/>
              <a:endParaRPr lang="en-US"/>
            </a:p>
          </p:txBody>
        </p:sp>
      </p:grpSp>
      <p:sp>
        <p:nvSpPr>
          <p:cNvPr id="37" name="TextBox 36">
            <a:extLst>
              <a:ext uri="{FF2B5EF4-FFF2-40B4-BE49-F238E27FC236}">
                <a16:creationId xmlns:a16="http://schemas.microsoft.com/office/drawing/2014/main" id="{AB802758-1EA6-4B32-81D7-48F876A625BA}"/>
              </a:ext>
            </a:extLst>
          </p:cNvPr>
          <p:cNvSpPr txBox="1"/>
          <p:nvPr/>
        </p:nvSpPr>
        <p:spPr>
          <a:xfrm>
            <a:off x="8117161" y="1346370"/>
            <a:ext cx="2351926" cy="307777"/>
          </a:xfrm>
          <a:prstGeom prst="rect">
            <a:avLst/>
          </a:prstGeom>
          <a:noFill/>
        </p:spPr>
        <p:txBody>
          <a:bodyPr wrap="none" rtlCol="0">
            <a:spAutoFit/>
          </a:bodyPr>
          <a:lstStyle/>
          <a:p>
            <a:r>
              <a:rPr lang="en-US" sz="1400" b="1" dirty="0">
                <a:solidFill>
                  <a:schemeClr val="accent4"/>
                </a:solidFill>
                <a:latin typeface="+mj-lt"/>
              </a:rPr>
              <a:t>Exterior Penalty Function</a:t>
            </a:r>
          </a:p>
        </p:txBody>
      </p:sp>
      <p:sp>
        <p:nvSpPr>
          <p:cNvPr id="40" name="TextBox 39">
            <a:extLst>
              <a:ext uri="{FF2B5EF4-FFF2-40B4-BE49-F238E27FC236}">
                <a16:creationId xmlns:a16="http://schemas.microsoft.com/office/drawing/2014/main" id="{10F6BACE-51BD-4894-8058-F317BD2882A4}"/>
              </a:ext>
            </a:extLst>
          </p:cNvPr>
          <p:cNvSpPr txBox="1"/>
          <p:nvPr/>
        </p:nvSpPr>
        <p:spPr>
          <a:xfrm>
            <a:off x="8090258" y="4081873"/>
            <a:ext cx="2291012" cy="307777"/>
          </a:xfrm>
          <a:prstGeom prst="rect">
            <a:avLst/>
          </a:prstGeom>
          <a:noFill/>
        </p:spPr>
        <p:txBody>
          <a:bodyPr wrap="none" rtlCol="0">
            <a:spAutoFit/>
          </a:bodyPr>
          <a:lstStyle/>
          <a:p>
            <a:r>
              <a:rPr lang="en-US" sz="1400" b="1" dirty="0">
                <a:solidFill>
                  <a:schemeClr val="accent4"/>
                </a:solidFill>
                <a:latin typeface="+mj-lt"/>
              </a:rPr>
              <a:t>Interior Penalty Function</a:t>
            </a:r>
          </a:p>
        </p:txBody>
      </p:sp>
    </p:spTree>
    <p:extLst>
      <p:ext uri="{BB962C8B-B14F-4D97-AF65-F5344CB8AC3E}">
        <p14:creationId xmlns:p14="http://schemas.microsoft.com/office/powerpoint/2010/main" val="2018848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DC9B41D7-E7A5-47E4-8BF6-24838244ACFD}"/>
                  </a:ext>
                </a:extLst>
              </p:cNvPr>
              <p:cNvSpPr>
                <a:spLocks noGrp="1"/>
              </p:cNvSpPr>
              <p:nvPr>
                <p:ph sz="quarter" idx="12"/>
              </p:nvPr>
            </p:nvSpPr>
            <p:spPr/>
            <p:txBody>
              <a:bodyPr/>
              <a:lstStyle/>
              <a:p>
                <a:r>
                  <a:rPr lang="en-US" dirty="0"/>
                  <a:t>Minimize: an expensive “black box” algorithm</a:t>
                </a:r>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 </m:t>
                      </m:r>
                      <m:r>
                        <a:rPr lang="en-US" b="1" i="1" smtClean="0">
                          <a:latin typeface="Cambria Math" panose="02040503050406030204" pitchFamily="18" charset="0"/>
                        </a:rPr>
                        <m:t> </m:t>
                      </m:r>
                      <m:r>
                        <a:rPr lang="en-US" b="1" i="1" smtClean="0">
                          <a:latin typeface="Cambria Math" panose="02040503050406030204" pitchFamily="18" charset="0"/>
                        </a:rPr>
                        <m:t>𝒙</m:t>
                      </m:r>
                      <m:r>
                        <a:rPr lang="en-US" b="1" i="1" smtClean="0">
                          <a:latin typeface="Cambria Math" panose="02040503050406030204" pitchFamily="18" charset="0"/>
                        </a:rPr>
                        <m:t>=[</m:t>
                      </m:r>
                      <m:m>
                        <m:mPr>
                          <m:mcs>
                            <m:mc>
                              <m:mcPr>
                                <m:count m:val="3"/>
                                <m:mcJc m:val="center"/>
                              </m:mcPr>
                            </m:mc>
                          </m:mcs>
                          <m:ctrlPr>
                            <a:rPr lang="en-US" i="1" smtClean="0">
                              <a:latin typeface="Cambria Math" panose="02040503050406030204" pitchFamily="18" charset="0"/>
                            </a:rPr>
                          </m:ctrlPr>
                        </m:mPr>
                        <m:mr>
                          <m:e>
                            <m:sSub>
                              <m:sSubPr>
                                <m:ctrlPr>
                                  <a:rPr lang="en-US" i="1" smtClean="0">
                                    <a:latin typeface="Cambria Math" panose="02040503050406030204" pitchFamily="18" charset="0"/>
                                  </a:rPr>
                                </m:ctrlPr>
                              </m:sSub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1</m:t>
                                </m:r>
                              </m:sub>
                            </m:sSub>
                          </m:e>
                          <m:e>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e>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e>
                        </m:mr>
                      </m:m>
                      <m:r>
                        <a:rPr lang="en-US" b="1" i="1" smtClean="0">
                          <a:latin typeface="Cambria Math" panose="02040503050406030204" pitchFamily="18" charset="0"/>
                        </a:rPr>
                        <m:t>]</m:t>
                      </m:r>
                    </m:oMath>
                  </m:oMathPara>
                </a14:m>
                <a:endParaRPr lang="en-US" dirty="0"/>
              </a:p>
              <a:p>
                <a:pPr lvl="1"/>
                <a:endParaRPr lang="en-US" dirty="0"/>
              </a:p>
              <a:p>
                <a:pPr lvl="1"/>
                <a:r>
                  <a:rPr lang="en-US" dirty="0"/>
                  <a:t>Gradient, Hessian information unavailable</a:t>
                </a:r>
              </a:p>
              <a:p>
                <a:pPr lvl="1"/>
                <a:r>
                  <a:rPr lang="en-US" dirty="0"/>
                  <a:t>Complex response space – multiple minima expected (multimodal)</a:t>
                </a:r>
              </a:p>
              <a:p>
                <a:pPr lvl="1"/>
                <a:r>
                  <a:rPr lang="en-US" dirty="0"/>
                  <a:t>Proprietary software</a:t>
                </a:r>
              </a:p>
              <a:p>
                <a:pPr lvl="1"/>
                <a:r>
                  <a:rPr lang="en-US" dirty="0"/>
                  <a:t>Long-running analysis</a:t>
                </a:r>
              </a:p>
              <a:p>
                <a:pPr lvl="2"/>
                <a:r>
                  <a:rPr lang="en-US" dirty="0"/>
                  <a:t>Computational Fluid Dynamics</a:t>
                </a:r>
              </a:p>
              <a:p>
                <a:pPr lvl="2"/>
                <a:r>
                  <a:rPr lang="en-US" dirty="0"/>
                  <a:t>Finite Element Analysis</a:t>
                </a:r>
              </a:p>
              <a:p>
                <a:pPr lvl="2"/>
                <a:r>
                  <a:rPr lang="en-US" dirty="0"/>
                  <a:t>Cosmological modeling</a:t>
                </a:r>
              </a:p>
            </p:txBody>
          </p:sp>
        </mc:Choice>
        <mc:Fallback xmlns="">
          <p:sp>
            <p:nvSpPr>
              <p:cNvPr id="2" name="Content Placeholder 1">
                <a:extLst>
                  <a:ext uri="{FF2B5EF4-FFF2-40B4-BE49-F238E27FC236}">
                    <a16:creationId xmlns:a16="http://schemas.microsoft.com/office/drawing/2014/main" id="{DC9B41D7-E7A5-47E4-8BF6-24838244ACFD}"/>
                  </a:ext>
                </a:extLst>
              </p:cNvPr>
              <p:cNvSpPr>
                <a:spLocks noGrp="1" noRot="1" noChangeAspect="1" noMove="1" noResize="1" noEditPoints="1" noAdjustHandles="1" noChangeArrowheads="1" noChangeShapeType="1" noTextEdit="1"/>
              </p:cNvSpPr>
              <p:nvPr>
                <p:ph sz="quarter" idx="12"/>
              </p:nvPr>
            </p:nvSpPr>
            <p:spPr>
              <a:blipFill>
                <a:blip r:embed="rId2"/>
                <a:stretch>
                  <a:fillRect l="-165" t="-732"/>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917D812F-EF82-457F-939E-B315EE4B10EB}"/>
              </a:ext>
            </a:extLst>
          </p:cNvPr>
          <p:cNvSpPr>
            <a:spLocks noGrp="1"/>
          </p:cNvSpPr>
          <p:nvPr>
            <p:ph type="title"/>
          </p:nvPr>
        </p:nvSpPr>
        <p:spPr/>
        <p:txBody>
          <a:bodyPr/>
          <a:lstStyle/>
          <a:p>
            <a:r>
              <a:rPr lang="en-US" dirty="0"/>
              <a:t>Example 4 – Expensive Black Box Analysis</a:t>
            </a:r>
          </a:p>
        </p:txBody>
      </p:sp>
    </p:spTree>
    <p:extLst>
      <p:ext uri="{BB962C8B-B14F-4D97-AF65-F5344CB8AC3E}">
        <p14:creationId xmlns:p14="http://schemas.microsoft.com/office/powerpoint/2010/main" val="2882680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708A59-5277-459D-832E-5FF4BA02E739}"/>
              </a:ext>
            </a:extLst>
          </p:cNvPr>
          <p:cNvSpPr>
            <a:spLocks noGrp="1"/>
          </p:cNvSpPr>
          <p:nvPr>
            <p:ph sz="half" idx="1"/>
          </p:nvPr>
        </p:nvSpPr>
        <p:spPr/>
        <p:txBody>
          <a:bodyPr/>
          <a:lstStyle/>
          <a:p>
            <a:r>
              <a:rPr lang="en-US" dirty="0"/>
              <a:t>Gradient or local optimization techniques are good at finding a single minima</a:t>
            </a:r>
          </a:p>
          <a:p>
            <a:r>
              <a:rPr lang="en-US" dirty="0"/>
              <a:t>What if there are multiple minima?</a:t>
            </a:r>
          </a:p>
          <a:p>
            <a:r>
              <a:rPr lang="en-US" dirty="0"/>
              <a:t>Global optimization techniques employ a wide range of heuristics and biologically inspired algorithms to more thoroughly explore a function</a:t>
            </a:r>
          </a:p>
          <a:p>
            <a:r>
              <a:rPr lang="en-US" dirty="0"/>
              <a:t>May or may not use gradient information</a:t>
            </a:r>
          </a:p>
          <a:p>
            <a:r>
              <a:rPr lang="en-US" dirty="0"/>
              <a:t>Many are stochastic (random)</a:t>
            </a:r>
          </a:p>
          <a:p>
            <a:r>
              <a:rPr lang="en-US" dirty="0"/>
              <a:t>Mathematically there is no way to determine if a minima is the global minimum</a:t>
            </a:r>
          </a:p>
          <a:p>
            <a:r>
              <a:rPr lang="en-US" dirty="0"/>
              <a:t>Global methods increase confidence that the global minimum has been found</a:t>
            </a:r>
          </a:p>
        </p:txBody>
      </p:sp>
      <p:pic>
        <p:nvPicPr>
          <p:cNvPr id="7" name="Content Placeholder 4">
            <a:extLst>
              <a:ext uri="{FF2B5EF4-FFF2-40B4-BE49-F238E27FC236}">
                <a16:creationId xmlns:a16="http://schemas.microsoft.com/office/drawing/2014/main" id="{2D5ECB76-D3BC-45B0-BD01-5A7A68F4C38A}"/>
              </a:ext>
            </a:extLst>
          </p:cNvPr>
          <p:cNvPicPr>
            <a:picLocks noGrp="1" noChangeAspect="1"/>
          </p:cNvPicPr>
          <p:nvPr>
            <p:ph sz="half" idx="2"/>
          </p:nvPr>
        </p:nvPicPr>
        <p:blipFill>
          <a:blip r:embed="rId2"/>
          <a:stretch>
            <a:fillRect/>
          </a:stretch>
        </p:blipFill>
        <p:spPr>
          <a:xfrm>
            <a:off x="7488129" y="517105"/>
            <a:ext cx="2996122" cy="3464396"/>
          </a:xfrm>
          <a:prstGeom prst="rect">
            <a:avLst/>
          </a:prstGeom>
        </p:spPr>
      </p:pic>
      <p:sp>
        <p:nvSpPr>
          <p:cNvPr id="4" name="Title 3">
            <a:extLst>
              <a:ext uri="{FF2B5EF4-FFF2-40B4-BE49-F238E27FC236}">
                <a16:creationId xmlns:a16="http://schemas.microsoft.com/office/drawing/2014/main" id="{9979CB55-F24E-452A-BDF8-7DCC1D0CCDE7}"/>
              </a:ext>
            </a:extLst>
          </p:cNvPr>
          <p:cNvSpPr>
            <a:spLocks noGrp="1"/>
          </p:cNvSpPr>
          <p:nvPr>
            <p:ph type="title"/>
          </p:nvPr>
        </p:nvSpPr>
        <p:spPr/>
        <p:txBody>
          <a:bodyPr/>
          <a:lstStyle/>
          <a:p>
            <a:r>
              <a:rPr lang="en-US" dirty="0"/>
              <a:t>Global Optimization</a:t>
            </a:r>
          </a:p>
        </p:txBody>
      </p:sp>
      <p:pic>
        <p:nvPicPr>
          <p:cNvPr id="2050" name="Picture 2">
            <a:extLst>
              <a:ext uri="{FF2B5EF4-FFF2-40B4-BE49-F238E27FC236}">
                <a16:creationId xmlns:a16="http://schemas.microsoft.com/office/drawing/2014/main" id="{0DED6C2F-E3F1-47CC-BBCF-56DA13833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1106" y="4197770"/>
            <a:ext cx="2857500" cy="2143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2D71890-ACFD-4BB2-9922-D8C7448498FC}"/>
              </a:ext>
            </a:extLst>
          </p:cNvPr>
          <p:cNvSpPr txBox="1"/>
          <p:nvPr/>
        </p:nvSpPr>
        <p:spPr>
          <a:xfrm>
            <a:off x="8613753" y="6419170"/>
            <a:ext cx="792205" cy="307777"/>
          </a:xfrm>
          <a:prstGeom prst="rect">
            <a:avLst/>
          </a:prstGeom>
          <a:noFill/>
        </p:spPr>
        <p:txBody>
          <a:bodyPr wrap="none" rtlCol="0">
            <a:spAutoFit/>
          </a:bodyPr>
          <a:lstStyle/>
          <a:p>
            <a:r>
              <a:rPr lang="en-US" sz="1400" b="1" dirty="0">
                <a:solidFill>
                  <a:schemeClr val="accent4"/>
                </a:solidFill>
                <a:latin typeface="+mj-lt"/>
                <a:hlinkClick r:id="rId4"/>
              </a:rPr>
              <a:t>Source</a:t>
            </a:r>
            <a:endParaRPr lang="en-US" sz="1400" b="1" dirty="0">
              <a:solidFill>
                <a:schemeClr val="accent4"/>
              </a:solidFill>
              <a:latin typeface="+mj-lt"/>
            </a:endParaRPr>
          </a:p>
        </p:txBody>
      </p:sp>
    </p:spTree>
    <p:extLst>
      <p:ext uri="{BB962C8B-B14F-4D97-AF65-F5344CB8AC3E}">
        <p14:creationId xmlns:p14="http://schemas.microsoft.com/office/powerpoint/2010/main" val="1362848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FFA592A4-34EC-41C1-B4EE-FB541BD538CD}"/>
                  </a:ext>
                </a:extLst>
              </p:cNvPr>
              <p:cNvSpPr>
                <a:spLocks noGrp="1"/>
              </p:cNvSpPr>
              <p:nvPr>
                <p:ph sz="half" idx="1"/>
              </p:nvPr>
            </p:nvSpPr>
            <p:spPr>
              <a:xfrm>
                <a:off x="609984" y="1338589"/>
                <a:ext cx="6911162" cy="5002306"/>
              </a:xfrm>
            </p:spPr>
            <p:txBody>
              <a:bodyPr/>
              <a:lstStyle/>
              <a:p>
                <a:r>
                  <a:rPr lang="en-US" sz="2000" dirty="0">
                    <a:hlinkClick r:id="rId2"/>
                  </a:rPr>
                  <a:t>Wikipedia article</a:t>
                </a:r>
                <a:endParaRPr lang="en-US" sz="2000" dirty="0"/>
              </a:p>
              <a:p>
                <a:r>
                  <a:rPr lang="en-US" sz="2000" dirty="0"/>
                  <a:t>Inspired by natural selection</a:t>
                </a:r>
              </a:p>
              <a:p>
                <a:r>
                  <a:rPr lang="en-US" sz="2000" dirty="0"/>
                  <a:t>Phases</a:t>
                </a:r>
              </a:p>
              <a:p>
                <a:pPr lvl="1"/>
                <a:r>
                  <a:rPr lang="en-US" sz="1600" dirty="0"/>
                  <a:t>Initialization</a:t>
                </a:r>
              </a:p>
              <a:p>
                <a:pPr lvl="2"/>
                <a:r>
                  <a:rPr lang="en-US" sz="1400" dirty="0"/>
                  <a:t>An initial population of design vectors </a:t>
                </a:r>
                <a14:m>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𝒙</m:t>
                        </m:r>
                      </m:e>
                      <m:sub>
                        <m:r>
                          <a:rPr lang="en-US" sz="1400" b="1" i="1" smtClean="0">
                            <a:latin typeface="Cambria Math" panose="02040503050406030204" pitchFamily="18" charset="0"/>
                          </a:rPr>
                          <m:t>𝟏</m:t>
                        </m:r>
                      </m:sub>
                    </m:sSub>
                    <m:r>
                      <a:rPr lang="en-US" sz="1400" b="0" i="1" smtClean="0">
                        <a:latin typeface="Cambria Math" panose="02040503050406030204" pitchFamily="18" charset="0"/>
                      </a:rPr>
                      <m:t>…</m:t>
                    </m:r>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𝒙</m:t>
                        </m:r>
                      </m:e>
                      <m:sub>
                        <m:r>
                          <a:rPr lang="en-US" sz="1400" b="1" i="1" smtClean="0">
                            <a:latin typeface="Cambria Math" panose="02040503050406030204" pitchFamily="18" charset="0"/>
                          </a:rPr>
                          <m:t>𝑵</m:t>
                        </m:r>
                      </m:sub>
                    </m:sSub>
                  </m:oMath>
                </a14:m>
                <a:r>
                  <a:rPr lang="en-US" sz="1400" b="1" dirty="0"/>
                  <a:t> </a:t>
                </a:r>
                <a:r>
                  <a:rPr lang="en-US" sz="1400" dirty="0"/>
                  <a:t>are created</a:t>
                </a:r>
              </a:p>
              <a:p>
                <a:pPr lvl="2"/>
                <a:r>
                  <a:rPr lang="en-US" sz="1400" dirty="0"/>
                  <a:t>Each design vector is evaluated via the objective function</a:t>
                </a:r>
              </a:p>
              <a:p>
                <a:pPr lvl="1"/>
                <a:r>
                  <a:rPr lang="en-US" sz="1600" dirty="0"/>
                  <a:t>Selection</a:t>
                </a:r>
              </a:p>
              <a:p>
                <a:pPr lvl="2"/>
                <a:r>
                  <a:rPr lang="en-US" sz="1400" dirty="0"/>
                  <a:t>A portion of the population is selected to breed a new generation</a:t>
                </a:r>
              </a:p>
              <a:p>
                <a:pPr lvl="2"/>
                <a:r>
                  <a:rPr lang="en-US" sz="1400" dirty="0"/>
                  <a:t>Selection algorithms vary, but are typically related to the “fitness” of a vector</a:t>
                </a:r>
              </a:p>
              <a:p>
                <a:pPr lvl="1"/>
                <a:r>
                  <a:rPr lang="en-US" sz="1600" dirty="0"/>
                  <a:t>Genetic Operators</a:t>
                </a:r>
              </a:p>
              <a:p>
                <a:pPr lvl="2"/>
                <a:r>
                  <a:rPr lang="en-US" sz="1400" dirty="0"/>
                  <a:t>Those selected to form the next generation are combined via crossover</a:t>
                </a:r>
              </a:p>
              <a:p>
                <a:pPr lvl="2"/>
                <a:r>
                  <a:rPr lang="en-US" sz="1400" dirty="0"/>
                  <a:t>Random mutation is also affected</a:t>
                </a:r>
              </a:p>
              <a:p>
                <a:pPr lvl="1"/>
                <a:r>
                  <a:rPr lang="en-US" sz="1600" dirty="0"/>
                  <a:t>Evaluation</a:t>
                </a:r>
              </a:p>
              <a:p>
                <a:pPr lvl="2"/>
                <a:r>
                  <a:rPr lang="en-US" sz="1400" dirty="0"/>
                  <a:t>The resulting population is evaluated</a:t>
                </a:r>
              </a:p>
              <a:p>
                <a:pPr lvl="1"/>
                <a:r>
                  <a:rPr lang="en-US" sz="1600" dirty="0"/>
                  <a:t>Termination</a:t>
                </a:r>
              </a:p>
              <a:p>
                <a:pPr lvl="2"/>
                <a:r>
                  <a:rPr lang="en-US" sz="1400" dirty="0"/>
                  <a:t>Generational process is repeated until termination conditions are met</a:t>
                </a:r>
              </a:p>
            </p:txBody>
          </p:sp>
        </mc:Choice>
        <mc:Fallback xmlns="">
          <p:sp>
            <p:nvSpPr>
              <p:cNvPr id="2" name="Content Placeholder 1">
                <a:extLst>
                  <a:ext uri="{FF2B5EF4-FFF2-40B4-BE49-F238E27FC236}">
                    <a16:creationId xmlns:a16="http://schemas.microsoft.com/office/drawing/2014/main" id="{FFA592A4-34EC-41C1-B4EE-FB541BD538CD}"/>
                  </a:ext>
                </a:extLst>
              </p:cNvPr>
              <p:cNvSpPr>
                <a:spLocks noGrp="1" noRot="1" noChangeAspect="1" noMove="1" noResize="1" noEditPoints="1" noAdjustHandles="1" noChangeArrowheads="1" noChangeShapeType="1" noTextEdit="1"/>
              </p:cNvSpPr>
              <p:nvPr>
                <p:ph sz="half" idx="1"/>
              </p:nvPr>
            </p:nvSpPr>
            <p:spPr>
              <a:xfrm>
                <a:off x="609984" y="1338589"/>
                <a:ext cx="6911162" cy="5002306"/>
              </a:xfrm>
              <a:blipFill>
                <a:blip r:embed="rId3"/>
                <a:stretch>
                  <a:fillRect l="-176" t="-610" b="-2927"/>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F60F1073-BAFF-49C2-90F0-221FEB03C5E3}"/>
              </a:ext>
            </a:extLst>
          </p:cNvPr>
          <p:cNvSpPr>
            <a:spLocks noGrp="1"/>
          </p:cNvSpPr>
          <p:nvPr>
            <p:ph type="title"/>
          </p:nvPr>
        </p:nvSpPr>
        <p:spPr/>
        <p:txBody>
          <a:bodyPr/>
          <a:lstStyle/>
          <a:p>
            <a:r>
              <a:rPr lang="en-US" dirty="0"/>
              <a:t>Genetic Algorithms</a:t>
            </a:r>
          </a:p>
        </p:txBody>
      </p:sp>
      <p:pic>
        <p:nvPicPr>
          <p:cNvPr id="6" name="Content Placeholder 5">
            <a:extLst>
              <a:ext uri="{FF2B5EF4-FFF2-40B4-BE49-F238E27FC236}">
                <a16:creationId xmlns:a16="http://schemas.microsoft.com/office/drawing/2014/main" id="{A912581A-8652-448C-94EE-0BEEB396536E}"/>
              </a:ext>
            </a:extLst>
          </p:cNvPr>
          <p:cNvPicPr>
            <a:picLocks noGrp="1" noChangeAspect="1"/>
          </p:cNvPicPr>
          <p:nvPr>
            <p:ph sz="half" idx="2"/>
          </p:nvPr>
        </p:nvPicPr>
        <p:blipFill>
          <a:blip r:embed="rId4"/>
          <a:stretch>
            <a:fillRect/>
          </a:stretch>
        </p:blipFill>
        <p:spPr>
          <a:xfrm>
            <a:off x="7395742" y="1084111"/>
            <a:ext cx="4584589" cy="2755631"/>
          </a:xfrm>
          <a:prstGeom prst="rect">
            <a:avLst/>
          </a:prstGeom>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A42B66D-F8D7-4E8B-B558-6FFFCDE8AA16}"/>
                  </a:ext>
                </a:extLst>
              </p:cNvPr>
              <p:cNvSpPr txBox="1"/>
              <p:nvPr/>
            </p:nvSpPr>
            <p:spPr>
              <a:xfrm>
                <a:off x="8152584" y="4709160"/>
                <a:ext cx="2246897"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m>
                        <m:mPr>
                          <m:mcs>
                            <m:mc>
                              <m:mcPr>
                                <m:count m:val="3"/>
                                <m:mcJc m:val="center"/>
                              </m:mcPr>
                            </m:mc>
                          </m:mcs>
                          <m:ctrlPr>
                            <a:rPr lang="en-US" sz="1400" b="1" i="1" smtClean="0">
                              <a:solidFill>
                                <a:schemeClr val="accent4"/>
                              </a:solidFill>
                              <a:latin typeface="Cambria Math" panose="02040503050406030204" pitchFamily="18" charset="0"/>
                            </a:rPr>
                          </m:ctrlPr>
                        </m:mPr>
                        <m:mr>
                          <m:e>
                            <m:r>
                              <m:rPr>
                                <m:brk m:alnAt="7"/>
                              </m:rPr>
                              <a:rPr lang="en-US" sz="1400" b="1" i="1" smtClean="0">
                                <a:solidFill>
                                  <a:schemeClr val="accent4"/>
                                </a:solidFill>
                                <a:latin typeface="Cambria Math" panose="02040503050406030204" pitchFamily="18" charset="0"/>
                              </a:rPr>
                              <m:t>𝑰𝒏𝒅</m:t>
                            </m:r>
                            <m:r>
                              <a:rPr lang="en-US" sz="1400" b="1" i="1" smtClean="0">
                                <a:solidFill>
                                  <a:schemeClr val="accent4"/>
                                </a:solidFill>
                                <a:latin typeface="Cambria Math" panose="02040503050406030204" pitchFamily="18" charset="0"/>
                              </a:rPr>
                              <m:t>𝟏</m:t>
                            </m:r>
                            <m:r>
                              <a:rPr lang="en-US" sz="1400" b="1" i="1" smtClean="0">
                                <a:solidFill>
                                  <a:schemeClr val="accent4"/>
                                </a:solidFill>
                                <a:latin typeface="Cambria Math" panose="02040503050406030204" pitchFamily="18" charset="0"/>
                              </a:rPr>
                              <m:t>:    </m:t>
                            </m:r>
                            <m:m>
                              <m:mPr>
                                <m:mcs>
                                  <m:mc>
                                    <m:mcPr>
                                      <m:count m:val="2"/>
                                      <m:mcJc m:val="center"/>
                                    </m:mcPr>
                                  </m:mc>
                                </m:mcs>
                                <m:ctrlPr>
                                  <a:rPr lang="en-US" sz="1400" b="1" i="1" smtClean="0">
                                    <a:solidFill>
                                      <a:schemeClr val="accent4"/>
                                    </a:solidFill>
                                    <a:latin typeface="Cambria Math" panose="02040503050406030204" pitchFamily="18" charset="0"/>
                                  </a:rPr>
                                </m:ctrlPr>
                              </m:mPr>
                              <m:mr>
                                <m:e>
                                  <m:r>
                                    <m:rPr>
                                      <m:brk m:alnAt="7"/>
                                    </m:rPr>
                                    <a:rPr lang="en-US" sz="1400" b="1" i="1" smtClean="0">
                                      <a:solidFill>
                                        <a:schemeClr val="accent4"/>
                                      </a:solidFill>
                                      <a:latin typeface="Cambria Math" panose="02040503050406030204" pitchFamily="18" charset="0"/>
                                    </a:rPr>
                                    <m:t>𝟎</m:t>
                                  </m:r>
                                </m:e>
                                <m:e>
                                  <m:r>
                                    <a:rPr lang="en-US" sz="1400" b="1" i="1" smtClean="0">
                                      <a:solidFill>
                                        <a:schemeClr val="accent4"/>
                                      </a:solidFill>
                                      <a:latin typeface="Cambria Math" panose="02040503050406030204" pitchFamily="18" charset="0"/>
                                    </a:rPr>
                                    <m:t>𝟎</m:t>
                                  </m:r>
                                </m:e>
                              </m:mr>
                            </m:m>
                          </m:e>
                          <m:e>
                            <m:m>
                              <m:mPr>
                                <m:mcs>
                                  <m:mc>
                                    <m:mcPr>
                                      <m:count m:val="2"/>
                                      <m:mcJc m:val="center"/>
                                    </m:mcPr>
                                  </m:mc>
                                </m:mcs>
                                <m:ctrlPr>
                                  <a:rPr lang="en-US" sz="1400" b="1" i="1" smtClean="0">
                                    <a:solidFill>
                                      <a:schemeClr val="accent4"/>
                                    </a:solidFill>
                                    <a:latin typeface="Cambria Math" panose="02040503050406030204" pitchFamily="18" charset="0"/>
                                  </a:rPr>
                                </m:ctrlPr>
                              </m:mPr>
                              <m:mr>
                                <m:e>
                                  <m:r>
                                    <m:rPr>
                                      <m:brk m:alnAt="7"/>
                                    </m:rPr>
                                    <a:rPr lang="en-US" sz="1400" b="1" i="1" smtClean="0">
                                      <a:solidFill>
                                        <a:schemeClr val="accent4"/>
                                      </a:solidFill>
                                      <a:latin typeface="Cambria Math" panose="02040503050406030204" pitchFamily="18" charset="0"/>
                                    </a:rPr>
                                    <m:t>𝟎</m:t>
                                  </m:r>
                                </m:e>
                                <m:e>
                                  <m:r>
                                    <a:rPr lang="en-US" sz="1400" b="1" i="1" smtClean="0">
                                      <a:solidFill>
                                        <a:schemeClr val="accent4"/>
                                      </a:solidFill>
                                      <a:latin typeface="Cambria Math" panose="02040503050406030204" pitchFamily="18" charset="0"/>
                                    </a:rPr>
                                    <m:t>𝟎</m:t>
                                  </m:r>
                                </m:e>
                              </m:mr>
                            </m:m>
                          </m:e>
                          <m:e>
                            <m:m>
                              <m:mPr>
                                <m:mcs>
                                  <m:mc>
                                    <m:mcPr>
                                      <m:count m:val="2"/>
                                      <m:mcJc m:val="center"/>
                                    </m:mcPr>
                                  </m:mc>
                                </m:mcs>
                                <m:ctrlPr>
                                  <a:rPr lang="en-US" sz="1400" b="1" i="1" smtClean="0">
                                    <a:solidFill>
                                      <a:schemeClr val="accent4"/>
                                    </a:solidFill>
                                    <a:latin typeface="Cambria Math" panose="02040503050406030204" pitchFamily="18" charset="0"/>
                                  </a:rPr>
                                </m:ctrlPr>
                              </m:mPr>
                              <m:mr>
                                <m:e>
                                  <m:r>
                                    <m:rPr>
                                      <m:brk m:alnAt="7"/>
                                    </m:rPr>
                                    <a:rPr lang="en-US" sz="1400" b="1" i="1" smtClean="0">
                                      <a:solidFill>
                                        <a:schemeClr val="accent4"/>
                                      </a:solidFill>
                                      <a:latin typeface="Cambria Math" panose="02040503050406030204" pitchFamily="18" charset="0"/>
                                    </a:rPr>
                                    <m:t>𝟎</m:t>
                                  </m:r>
                                </m:e>
                                <m:e>
                                  <m:r>
                                    <a:rPr lang="en-US" sz="1400" b="1" i="1" smtClean="0">
                                      <a:solidFill>
                                        <a:schemeClr val="accent4"/>
                                      </a:solidFill>
                                      <a:latin typeface="Cambria Math" panose="02040503050406030204" pitchFamily="18" charset="0"/>
                                    </a:rPr>
                                    <m:t>𝟎</m:t>
                                  </m:r>
                                </m:e>
                              </m:mr>
                            </m:m>
                          </m:e>
                        </m:mr>
                      </m:m>
                    </m:oMath>
                  </m:oMathPara>
                </a14:m>
                <a:endParaRPr lang="en-US" sz="1400" b="1" dirty="0">
                  <a:solidFill>
                    <a:schemeClr val="accent4"/>
                  </a:solidFill>
                  <a:latin typeface="+mj-lt"/>
                </a:endParaRPr>
              </a:p>
            </p:txBody>
          </p:sp>
        </mc:Choice>
        <mc:Fallback>
          <p:sp>
            <p:nvSpPr>
              <p:cNvPr id="7" name="TextBox 6">
                <a:extLst>
                  <a:ext uri="{FF2B5EF4-FFF2-40B4-BE49-F238E27FC236}">
                    <a16:creationId xmlns:a16="http://schemas.microsoft.com/office/drawing/2014/main" id="{6A42B66D-F8D7-4E8B-B558-6FFFCDE8AA16}"/>
                  </a:ext>
                </a:extLst>
              </p:cNvPr>
              <p:cNvSpPr txBox="1">
                <a:spLocks noRot="1" noChangeAspect="1" noMove="1" noResize="1" noEditPoints="1" noAdjustHandles="1" noChangeArrowheads="1" noChangeShapeType="1" noTextEdit="1"/>
              </p:cNvSpPr>
              <p:nvPr/>
            </p:nvSpPr>
            <p:spPr>
              <a:xfrm>
                <a:off x="8152584" y="4709160"/>
                <a:ext cx="2246897" cy="215444"/>
              </a:xfrm>
              <a:prstGeom prst="rect">
                <a:avLst/>
              </a:prstGeom>
              <a:blipFill>
                <a:blip r:embed="rId5"/>
                <a:stretch>
                  <a:fillRect l="-1355" r="-813" b="-1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CFCDF2FF-AE25-4756-9923-9943D2A75CB4}"/>
                  </a:ext>
                </a:extLst>
              </p:cNvPr>
              <p:cNvSpPr txBox="1"/>
              <p:nvPr/>
            </p:nvSpPr>
            <p:spPr>
              <a:xfrm>
                <a:off x="8152584" y="5135880"/>
                <a:ext cx="2246897"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m>
                        <m:mPr>
                          <m:mcs>
                            <m:mc>
                              <m:mcPr>
                                <m:count m:val="3"/>
                                <m:mcJc m:val="center"/>
                              </m:mcPr>
                            </m:mc>
                          </m:mcs>
                          <m:ctrlPr>
                            <a:rPr lang="en-US" sz="1400" b="1" i="1" smtClean="0">
                              <a:solidFill>
                                <a:schemeClr val="accent4"/>
                              </a:solidFill>
                              <a:latin typeface="Cambria Math" panose="02040503050406030204" pitchFamily="18" charset="0"/>
                            </a:rPr>
                          </m:ctrlPr>
                        </m:mPr>
                        <m:mr>
                          <m:e>
                            <m:r>
                              <m:rPr>
                                <m:brk m:alnAt="7"/>
                              </m:rPr>
                              <a:rPr lang="en-US" sz="1400" b="1" i="1" smtClean="0">
                                <a:solidFill>
                                  <a:schemeClr val="accent4"/>
                                </a:solidFill>
                                <a:latin typeface="Cambria Math" panose="02040503050406030204" pitchFamily="18" charset="0"/>
                              </a:rPr>
                              <m:t>𝑰𝒏𝒅</m:t>
                            </m:r>
                            <m:r>
                              <a:rPr lang="en-US" sz="1400" b="1" i="1" smtClean="0">
                                <a:solidFill>
                                  <a:schemeClr val="accent4"/>
                                </a:solidFill>
                                <a:latin typeface="Cambria Math" panose="02040503050406030204" pitchFamily="18" charset="0"/>
                              </a:rPr>
                              <m:t>𝟐</m:t>
                            </m:r>
                            <m:r>
                              <a:rPr lang="en-US" sz="1400" b="1" i="1" smtClean="0">
                                <a:solidFill>
                                  <a:schemeClr val="accent4"/>
                                </a:solidFill>
                                <a:latin typeface="Cambria Math" panose="02040503050406030204" pitchFamily="18" charset="0"/>
                              </a:rPr>
                              <m:t>:    </m:t>
                            </m:r>
                            <m:m>
                              <m:mPr>
                                <m:mcs>
                                  <m:mc>
                                    <m:mcPr>
                                      <m:count m:val="2"/>
                                      <m:mcJc m:val="center"/>
                                    </m:mcPr>
                                  </m:mc>
                                </m:mcs>
                                <m:ctrlPr>
                                  <a:rPr lang="en-US" sz="1400" b="1" i="1" smtClean="0">
                                    <a:solidFill>
                                      <a:schemeClr val="accent4"/>
                                    </a:solidFill>
                                    <a:latin typeface="Cambria Math" panose="02040503050406030204" pitchFamily="18" charset="0"/>
                                  </a:rPr>
                                </m:ctrlPr>
                              </m:mPr>
                              <m:mr>
                                <m:e>
                                  <m:r>
                                    <a:rPr lang="en-US" sz="1400" b="1" i="1" smtClean="0">
                                      <a:solidFill>
                                        <a:schemeClr val="accent4"/>
                                      </a:solidFill>
                                      <a:latin typeface="Cambria Math" panose="02040503050406030204" pitchFamily="18" charset="0"/>
                                    </a:rPr>
                                    <m:t>𝟏</m:t>
                                  </m:r>
                                </m:e>
                                <m:e>
                                  <m:r>
                                    <m:rPr>
                                      <m:brk m:alnAt="7"/>
                                    </m:rPr>
                                    <a:rPr lang="en-US" sz="1400" b="1" i="1" smtClean="0">
                                      <a:solidFill>
                                        <a:schemeClr val="accent4"/>
                                      </a:solidFill>
                                      <a:latin typeface="Cambria Math" panose="02040503050406030204" pitchFamily="18" charset="0"/>
                                    </a:rPr>
                                    <m:t>𝟏</m:t>
                                  </m:r>
                                </m:e>
                              </m:mr>
                            </m:m>
                          </m:e>
                          <m:e>
                            <m:m>
                              <m:mPr>
                                <m:mcs>
                                  <m:mc>
                                    <m:mcPr>
                                      <m:count m:val="2"/>
                                      <m:mcJc m:val="center"/>
                                    </m:mcPr>
                                  </m:mc>
                                </m:mcs>
                                <m:ctrlPr>
                                  <a:rPr lang="en-US" sz="1400" b="1" i="1" smtClean="0">
                                    <a:solidFill>
                                      <a:schemeClr val="accent4"/>
                                    </a:solidFill>
                                    <a:latin typeface="Cambria Math" panose="02040503050406030204" pitchFamily="18" charset="0"/>
                                  </a:rPr>
                                </m:ctrlPr>
                              </m:mPr>
                              <m:mr>
                                <m:e>
                                  <m:r>
                                    <a:rPr lang="en-US" sz="1400" b="1" i="1" smtClean="0">
                                      <a:solidFill>
                                        <a:schemeClr val="accent4"/>
                                      </a:solidFill>
                                      <a:latin typeface="Cambria Math" panose="02040503050406030204" pitchFamily="18" charset="0"/>
                                    </a:rPr>
                                    <m:t>𝟏</m:t>
                                  </m:r>
                                </m:e>
                                <m:e>
                                  <m:r>
                                    <a:rPr lang="en-US" sz="1400" b="1" i="1" smtClean="0">
                                      <a:solidFill>
                                        <a:schemeClr val="accent4"/>
                                      </a:solidFill>
                                      <a:latin typeface="Cambria Math" panose="02040503050406030204" pitchFamily="18" charset="0"/>
                                    </a:rPr>
                                    <m:t>𝟏</m:t>
                                  </m:r>
                                </m:e>
                              </m:mr>
                            </m:m>
                          </m:e>
                          <m:e>
                            <m:m>
                              <m:mPr>
                                <m:mcs>
                                  <m:mc>
                                    <m:mcPr>
                                      <m:count m:val="2"/>
                                      <m:mcJc m:val="center"/>
                                    </m:mcPr>
                                  </m:mc>
                                </m:mcs>
                                <m:ctrlPr>
                                  <a:rPr lang="en-US" sz="1400" b="1" i="1" smtClean="0">
                                    <a:solidFill>
                                      <a:schemeClr val="accent4"/>
                                    </a:solidFill>
                                    <a:latin typeface="Cambria Math" panose="02040503050406030204" pitchFamily="18" charset="0"/>
                                  </a:rPr>
                                </m:ctrlPr>
                              </m:mPr>
                              <m:mr>
                                <m:e>
                                  <m:r>
                                    <a:rPr lang="en-US" sz="1400" b="1" i="1" smtClean="0">
                                      <a:solidFill>
                                        <a:schemeClr val="accent4"/>
                                      </a:solidFill>
                                      <a:latin typeface="Cambria Math" panose="02040503050406030204" pitchFamily="18" charset="0"/>
                                    </a:rPr>
                                    <m:t>𝟏</m:t>
                                  </m:r>
                                </m:e>
                                <m:e>
                                  <m:r>
                                    <a:rPr lang="en-US" sz="1400" b="1" i="1" smtClean="0">
                                      <a:solidFill>
                                        <a:schemeClr val="accent4"/>
                                      </a:solidFill>
                                      <a:latin typeface="Cambria Math" panose="02040503050406030204" pitchFamily="18" charset="0"/>
                                    </a:rPr>
                                    <m:t>𝟏</m:t>
                                  </m:r>
                                </m:e>
                              </m:mr>
                            </m:m>
                          </m:e>
                        </m:mr>
                      </m:m>
                    </m:oMath>
                  </m:oMathPara>
                </a14:m>
                <a:endParaRPr lang="en-US" sz="1400" b="1" dirty="0">
                  <a:solidFill>
                    <a:schemeClr val="accent4"/>
                  </a:solidFill>
                  <a:latin typeface="+mj-lt"/>
                </a:endParaRPr>
              </a:p>
            </p:txBody>
          </p:sp>
        </mc:Choice>
        <mc:Fallback>
          <p:sp>
            <p:nvSpPr>
              <p:cNvPr id="11" name="TextBox 10">
                <a:extLst>
                  <a:ext uri="{FF2B5EF4-FFF2-40B4-BE49-F238E27FC236}">
                    <a16:creationId xmlns:a16="http://schemas.microsoft.com/office/drawing/2014/main" id="{CFCDF2FF-AE25-4756-9923-9943D2A75CB4}"/>
                  </a:ext>
                </a:extLst>
              </p:cNvPr>
              <p:cNvSpPr txBox="1">
                <a:spLocks noRot="1" noChangeAspect="1" noMove="1" noResize="1" noEditPoints="1" noAdjustHandles="1" noChangeArrowheads="1" noChangeShapeType="1" noTextEdit="1"/>
              </p:cNvSpPr>
              <p:nvPr/>
            </p:nvSpPr>
            <p:spPr>
              <a:xfrm>
                <a:off x="8152584" y="5135880"/>
                <a:ext cx="2246897" cy="215444"/>
              </a:xfrm>
              <a:prstGeom prst="rect">
                <a:avLst/>
              </a:prstGeom>
              <a:blipFill>
                <a:blip r:embed="rId6"/>
                <a:stretch>
                  <a:fillRect l="-1355" r="-813" b="-14286"/>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A3DB558A-D826-4633-A9AC-05157FC0568C}"/>
              </a:ext>
            </a:extLst>
          </p:cNvPr>
          <p:cNvSpPr/>
          <p:nvPr/>
        </p:nvSpPr>
        <p:spPr bwMode="auto">
          <a:xfrm>
            <a:off x="10195560" y="4709160"/>
            <a:ext cx="203921" cy="274320"/>
          </a:xfrm>
          <a:prstGeom prst="rect">
            <a:avLst/>
          </a:prstGeom>
          <a:noFill/>
          <a:ln w="3175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0" name="TextBox 9">
            <a:extLst>
              <a:ext uri="{FF2B5EF4-FFF2-40B4-BE49-F238E27FC236}">
                <a16:creationId xmlns:a16="http://schemas.microsoft.com/office/drawing/2014/main" id="{ACA1BC6F-04D2-4AAC-A2F6-E6DB750E8F77}"/>
              </a:ext>
            </a:extLst>
          </p:cNvPr>
          <p:cNvSpPr txBox="1"/>
          <p:nvPr/>
        </p:nvSpPr>
        <p:spPr>
          <a:xfrm>
            <a:off x="10481588" y="4693920"/>
            <a:ext cx="631904" cy="307777"/>
          </a:xfrm>
          <a:prstGeom prst="rect">
            <a:avLst/>
          </a:prstGeom>
          <a:noFill/>
        </p:spPr>
        <p:txBody>
          <a:bodyPr wrap="none" rtlCol="0">
            <a:spAutoFit/>
          </a:bodyPr>
          <a:lstStyle/>
          <a:p>
            <a:r>
              <a:rPr lang="en-US" sz="1400" dirty="0">
                <a:solidFill>
                  <a:schemeClr val="accent2"/>
                </a:solidFill>
                <a:latin typeface="+mj-lt"/>
              </a:rPr>
              <a:t>Gene</a:t>
            </a:r>
          </a:p>
        </p:txBody>
      </p:sp>
      <p:sp>
        <p:nvSpPr>
          <p:cNvPr id="14" name="Rectangle 13">
            <a:extLst>
              <a:ext uri="{FF2B5EF4-FFF2-40B4-BE49-F238E27FC236}">
                <a16:creationId xmlns:a16="http://schemas.microsoft.com/office/drawing/2014/main" id="{0A95A15C-33BF-4205-9FDC-53C757972CD2}"/>
              </a:ext>
            </a:extLst>
          </p:cNvPr>
          <p:cNvSpPr/>
          <p:nvPr/>
        </p:nvSpPr>
        <p:spPr bwMode="auto">
          <a:xfrm>
            <a:off x="8785860" y="5105400"/>
            <a:ext cx="1613621" cy="274320"/>
          </a:xfrm>
          <a:prstGeom prst="rect">
            <a:avLst/>
          </a:prstGeom>
          <a:noFill/>
          <a:ln w="317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5" name="TextBox 14">
            <a:extLst>
              <a:ext uri="{FF2B5EF4-FFF2-40B4-BE49-F238E27FC236}">
                <a16:creationId xmlns:a16="http://schemas.microsoft.com/office/drawing/2014/main" id="{8FFD8247-0B8A-4D32-81A0-9F415A997597}"/>
              </a:ext>
            </a:extLst>
          </p:cNvPr>
          <p:cNvSpPr txBox="1"/>
          <p:nvPr/>
        </p:nvSpPr>
        <p:spPr>
          <a:xfrm>
            <a:off x="10481588" y="5088671"/>
            <a:ext cx="1258678" cy="307777"/>
          </a:xfrm>
          <a:prstGeom prst="rect">
            <a:avLst/>
          </a:prstGeom>
          <a:noFill/>
        </p:spPr>
        <p:txBody>
          <a:bodyPr wrap="none" rtlCol="0">
            <a:spAutoFit/>
          </a:bodyPr>
          <a:lstStyle/>
          <a:p>
            <a:r>
              <a:rPr lang="en-US" sz="1400" dirty="0">
                <a:solidFill>
                  <a:srgbClr val="00B050"/>
                </a:solidFill>
                <a:latin typeface="+mj-lt"/>
              </a:rPr>
              <a:t>Chromosome</a:t>
            </a:r>
          </a:p>
        </p:txBody>
      </p:sp>
      <p:sp>
        <p:nvSpPr>
          <p:cNvPr id="12" name="Rectangle 11">
            <a:extLst>
              <a:ext uri="{FF2B5EF4-FFF2-40B4-BE49-F238E27FC236}">
                <a16:creationId xmlns:a16="http://schemas.microsoft.com/office/drawing/2014/main" id="{443BE8C4-DB53-4542-9066-73B0A2BD5C97}"/>
              </a:ext>
            </a:extLst>
          </p:cNvPr>
          <p:cNvSpPr/>
          <p:nvPr/>
        </p:nvSpPr>
        <p:spPr bwMode="auto">
          <a:xfrm>
            <a:off x="8709660" y="4591049"/>
            <a:ext cx="1802408" cy="1303020"/>
          </a:xfrm>
          <a:prstGeom prst="rect">
            <a:avLst/>
          </a:prstGeom>
          <a:noFill/>
          <a:ln w="3175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 name="TextBox 17">
            <a:extLst>
              <a:ext uri="{FF2B5EF4-FFF2-40B4-BE49-F238E27FC236}">
                <a16:creationId xmlns:a16="http://schemas.microsoft.com/office/drawing/2014/main" id="{8C47CBC9-5442-4679-B2F3-7A386A248D52}"/>
              </a:ext>
            </a:extLst>
          </p:cNvPr>
          <p:cNvSpPr txBox="1"/>
          <p:nvPr/>
        </p:nvSpPr>
        <p:spPr>
          <a:xfrm>
            <a:off x="10486492" y="5483422"/>
            <a:ext cx="1031051" cy="307777"/>
          </a:xfrm>
          <a:prstGeom prst="rect">
            <a:avLst/>
          </a:prstGeom>
          <a:noFill/>
        </p:spPr>
        <p:txBody>
          <a:bodyPr wrap="none" rtlCol="0">
            <a:spAutoFit/>
          </a:bodyPr>
          <a:lstStyle/>
          <a:p>
            <a:r>
              <a:rPr lang="en-US" sz="1400" dirty="0">
                <a:solidFill>
                  <a:srgbClr val="7030A0"/>
                </a:solidFill>
                <a:latin typeface="+mj-lt"/>
              </a:rPr>
              <a:t>Population</a:t>
            </a:r>
          </a:p>
        </p:txBody>
      </p:sp>
    </p:spTree>
    <p:extLst>
      <p:ext uri="{BB962C8B-B14F-4D97-AF65-F5344CB8AC3E}">
        <p14:creationId xmlns:p14="http://schemas.microsoft.com/office/powerpoint/2010/main" val="4191805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D24F7A8A-480C-46B7-A4A5-E5A9976F1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3225" y="3882081"/>
            <a:ext cx="1824853" cy="136864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E12261A7-6489-4814-AE89-E6230FA3B6F1}"/>
                  </a:ext>
                </a:extLst>
              </p:cNvPr>
              <p:cNvSpPr>
                <a:spLocks noGrp="1"/>
              </p:cNvSpPr>
              <p:nvPr>
                <p:ph sz="half" idx="1"/>
              </p:nvPr>
            </p:nvSpPr>
            <p:spPr/>
            <p:txBody>
              <a:bodyPr/>
              <a:lstStyle/>
              <a:p>
                <a:r>
                  <a:rPr lang="en-US" dirty="0"/>
                  <a:t>Apply to the expensive black box function</a:t>
                </a:r>
              </a:p>
              <a:p>
                <a:r>
                  <a:rPr lang="en-US" dirty="0"/>
                  <a:t>First, the range of possible values of </a:t>
                </a:r>
                <a14:m>
                  <m:oMath xmlns:m="http://schemas.openxmlformats.org/officeDocument/2006/math">
                    <m:r>
                      <a:rPr lang="en-US" b="1" i="1" smtClean="0">
                        <a:latin typeface="Cambria Math" panose="02040503050406030204" pitchFamily="18" charset="0"/>
                      </a:rPr>
                      <m:t>𝒙</m:t>
                    </m:r>
                  </m:oMath>
                </a14:m>
                <a:r>
                  <a:rPr lang="en-US" b="1" dirty="0"/>
                  <a:t> </a:t>
                </a:r>
                <a:r>
                  <a:rPr lang="en-US" dirty="0"/>
                  <a:t>are encoded in a </a:t>
                </a:r>
                <a:r>
                  <a:rPr lang="en-US" u="sng" dirty="0"/>
                  <a:t>binary array</a:t>
                </a:r>
                <a:r>
                  <a:rPr lang="en-US" dirty="0"/>
                  <a:t> using the maximum value to determine number of bits used to represent each number</a:t>
                </a:r>
              </a:p>
              <a:p>
                <a:pPr marL="0" indent="0">
                  <a:buNone/>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𝒎𝒊𝒏</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mr>
                                </m:m>
                              </m:e>
                            </m:mr>
                          </m:m>
                        </m:e>
                      </m:d>
                    </m:oMath>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1" i="1">
                              <a:latin typeface="Cambria Math" panose="02040503050406030204" pitchFamily="18" charset="0"/>
                            </a:rPr>
                            <m:t>𝒎</m:t>
                          </m:r>
                          <m:r>
                            <a:rPr lang="en-US" b="1" i="1" smtClean="0">
                              <a:latin typeface="Cambria Math" panose="02040503050406030204" pitchFamily="18" charset="0"/>
                            </a:rPr>
                            <m:t>𝒂𝒙</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2</m:t>
                                </m:r>
                              </m:e>
                              <m:e>
                                <m:r>
                                  <a:rPr lang="en-US" b="0" i="1" smtClean="0">
                                    <a:latin typeface="Cambria Math" panose="02040503050406030204" pitchFamily="18" charset="0"/>
                                  </a:rPr>
                                  <m:t>1</m:t>
                                </m:r>
                              </m:e>
                            </m:mr>
                          </m:m>
                        </m:e>
                      </m:d>
                      <m:r>
                        <a:rPr lang="en-US" i="1">
                          <a:latin typeface="Cambria Math" panose="02040503050406030204" pitchFamily="18" charset="0"/>
                        </a:rPr>
                        <m:t>→[</m:t>
                      </m:r>
                      <m:m>
                        <m:mPr>
                          <m:mcs>
                            <m:mc>
                              <m:mcPr>
                                <m:count m:val="3"/>
                                <m:mcJc m:val="center"/>
                              </m:mcPr>
                            </m:mc>
                          </m:mcs>
                          <m:ctrlPr>
                            <a:rPr lang="en-US" i="1">
                              <a:latin typeface="Cambria Math" panose="02040503050406030204" pitchFamily="18" charset="0"/>
                            </a:rPr>
                          </m:ctrlPr>
                        </m:mPr>
                        <m:mr>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1</m:t>
                                  </m:r>
                                </m:e>
                              </m:mr>
                            </m:m>
                          </m:e>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
                          </m:e>
                        </m:mr>
                      </m:m>
                      <m:r>
                        <a:rPr lang="en-US" i="1">
                          <a:latin typeface="Cambria Math" panose="02040503050406030204" pitchFamily="18" charset="0"/>
                        </a:rPr>
                        <m:t>]</m:t>
                      </m:r>
                    </m:oMath>
                  </m:oMathPara>
                </a14:m>
                <a:endParaRPr lang="en-US" b="1" dirty="0"/>
              </a:p>
              <a:p>
                <a:pPr lvl="1"/>
                <a:r>
                  <a:rPr lang="en-US" dirty="0"/>
                  <a:t>Here 2 was the maximum number represented</a:t>
                </a:r>
              </a:p>
              <a:p>
                <a:pPr lvl="2"/>
                <a14:m>
                  <m:oMath xmlns:m="http://schemas.openxmlformats.org/officeDocument/2006/math">
                    <m:r>
                      <a:rPr lang="en-US" b="0" i="1" smtClean="0">
                        <a:latin typeface="Cambria Math" panose="02040503050406030204" pitchFamily="18" charset="0"/>
                      </a:rPr>
                      <m:t>𝑁𝑢𝑚𝑏𝑒𝑟</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=0</m:t>
                        </m:r>
                      </m:sub>
                      <m:sup>
                        <m:r>
                          <a:rPr lang="en-US" b="0" i="1" smtClean="0">
                            <a:latin typeface="Cambria Math" panose="02040503050406030204" pitchFamily="18" charset="0"/>
                          </a:rPr>
                          <m:t>𝑁</m:t>
                        </m:r>
                        <m:r>
                          <a:rPr lang="en-US" b="0" i="1" smtClean="0">
                            <a:latin typeface="Cambria Math" panose="02040503050406030204" pitchFamily="18" charset="0"/>
                          </a:rPr>
                          <m:t>−1</m:t>
                        </m:r>
                      </m:sup>
                      <m:e>
                        <m:r>
                          <a:rPr lang="en-US" b="0"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2</m:t>
                            </m:r>
                          </m:e>
                          <m:sup>
                            <m:r>
                              <a:rPr lang="en-US" b="0" i="1" smtClean="0">
                                <a:latin typeface="Cambria Math" panose="02040503050406030204" pitchFamily="18" charset="0"/>
                                <a:ea typeface="Cambria Math" panose="02040503050406030204" pitchFamily="18" charset="0"/>
                              </a:rPr>
                              <m:t>𝑖</m:t>
                            </m:r>
                          </m:sup>
                        </m:sSup>
                      </m:e>
                    </m:nary>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m:t>
                    </m:r>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0</m:t>
                          </m:r>
                        </m:e>
                      </m:mr>
                      <m:mr>
                        <m:e>
                          <m:r>
                            <a:rPr lang="en-US" b="0" i="1" smtClean="0">
                              <a:latin typeface="Cambria Math" panose="02040503050406030204" pitchFamily="18" charset="0"/>
                              <a:ea typeface="Cambria Math" panose="02040503050406030204" pitchFamily="18" charset="0"/>
                            </a:rPr>
                            <m:t>1</m:t>
                          </m:r>
                        </m:e>
                      </m:mr>
                    </m:m>
                  </m:oMath>
                </a14:m>
                <a:endParaRPr lang="en-US" dirty="0"/>
              </a:p>
              <a:p>
                <a:pPr lvl="1"/>
                <a14:m>
                  <m:oMath xmlns:m="http://schemas.openxmlformats.org/officeDocument/2006/math">
                    <m:r>
                      <a:rPr lang="en-US" i="1">
                        <a:latin typeface="Cambria Math" panose="02040503050406030204" pitchFamily="18" charset="0"/>
                      </a:rPr>
                      <m:t>2=1∗</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0</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1∗2</m:t>
                        </m:r>
                      </m:e>
                      <m:sup>
                        <m:r>
                          <a:rPr lang="en-US" i="1">
                            <a:latin typeface="Cambria Math" panose="02040503050406030204" pitchFamily="18" charset="0"/>
                          </a:rPr>
                          <m:t>1</m:t>
                        </m:r>
                      </m:sup>
                    </m:sSup>
                    <m:r>
                      <a:rPr lang="en-US" b="0" i="1" smtClean="0">
                        <a:latin typeface="Cambria Math" panose="02040503050406030204" pitchFamily="18" charset="0"/>
                      </a:rPr>
                      <m:t>→[</m:t>
                    </m:r>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1</m:t>
                          </m:r>
                        </m:e>
                      </m:mr>
                    </m:m>
                    <m:r>
                      <a:rPr lang="en-US" b="0" i="1" smtClean="0">
                        <a:latin typeface="Cambria Math" panose="02040503050406030204" pitchFamily="18" charset="0"/>
                      </a:rPr>
                      <m:t>]</m:t>
                    </m:r>
                  </m:oMath>
                </a14:m>
                <a:endParaRPr lang="en-US" dirty="0"/>
              </a:p>
              <a:p>
                <a:pPr lvl="2"/>
                <a:r>
                  <a:rPr lang="en-US" dirty="0"/>
                  <a:t>Requires </a:t>
                </a:r>
                <a:r>
                  <a:rPr lang="en-US" u="sng" dirty="0"/>
                  <a:t>2 bits</a:t>
                </a:r>
                <a:r>
                  <a:rPr lang="en-US" b="1" dirty="0"/>
                  <a:t> </a:t>
                </a:r>
                <a:r>
                  <a:rPr lang="en-US" dirty="0"/>
                  <a:t>to represent -&gt; N=2</a:t>
                </a:r>
              </a:p>
              <a:p>
                <a:pPr lvl="1"/>
                <a14:m>
                  <m:oMath xmlns:m="http://schemas.openxmlformats.org/officeDocument/2006/math">
                    <m:r>
                      <a:rPr lang="en-US" b="0" i="1" smtClean="0">
                        <a:latin typeface="Cambria Math" panose="02040503050406030204" pitchFamily="18" charset="0"/>
                      </a:rPr>
                      <m:t>1=1∗</m:t>
                    </m:r>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0</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0∗2</m:t>
                        </m:r>
                      </m:e>
                      <m:sup>
                        <m:r>
                          <a:rPr lang="en-US" b="0" i="1" smtClean="0">
                            <a:latin typeface="Cambria Math" panose="02040503050406030204" pitchFamily="18" charset="0"/>
                          </a:rPr>
                          <m:t>1</m:t>
                        </m:r>
                      </m:sup>
                    </m:sSup>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a:rPr lang="en-US" b="0" i="1" smtClean="0">
                                  <a:latin typeface="Cambria Math" panose="02040503050406030204" pitchFamily="18" charset="0"/>
                                </a:rPr>
                                <m:t>0</m:t>
                              </m:r>
                            </m:e>
                            <m:e>
                              <m:r>
                                <a:rPr lang="en-US" i="1">
                                  <a:latin typeface="Cambria Math" panose="02040503050406030204" pitchFamily="18" charset="0"/>
                                </a:rPr>
                                <m:t>1</m:t>
                              </m:r>
                            </m:e>
                          </m:mr>
                        </m:m>
                      </m:e>
                    </m:d>
                  </m:oMath>
                </a14:m>
                <a:endParaRPr lang="en-US" dirty="0"/>
              </a:p>
              <a:p>
                <a:pPr lvl="2"/>
                <a:r>
                  <a:rPr lang="en-US" b="0" dirty="0"/>
                  <a:t>Bits are </a:t>
                </a:r>
                <a:r>
                  <a:rPr lang="en-US" b="0" u="sng" dirty="0"/>
                  <a:t>reverse order</a:t>
                </a:r>
                <a:r>
                  <a:rPr lang="en-US" b="0" dirty="0"/>
                  <a:t> of the coefficients</a:t>
                </a:r>
              </a:p>
              <a:p>
                <a:pPr lvl="1"/>
                <a14:m>
                  <m:oMath xmlns:m="http://schemas.openxmlformats.org/officeDocument/2006/math">
                    <m:r>
                      <a:rPr lang="en-US" i="1">
                        <a:latin typeface="Cambria Math" panose="02040503050406030204" pitchFamily="18" charset="0"/>
                      </a:rPr>
                      <m:t>0=0∗</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0</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0∗2</m:t>
                        </m:r>
                      </m:e>
                      <m:sup>
                        <m:r>
                          <a:rPr lang="en-US" i="1">
                            <a:latin typeface="Cambria Math" panose="02040503050406030204" pitchFamily="18" charset="0"/>
                          </a:rPr>
                          <m:t>1</m:t>
                        </m:r>
                      </m:sup>
                    </m:sSup>
                    <m:r>
                      <a:rPr lang="en-US" i="1">
                        <a:latin typeface="Cambria Math" panose="02040503050406030204" pitchFamily="18" charset="0"/>
                      </a:rPr>
                      <m:t>→[</m:t>
                    </m:r>
                    <m:m>
                      <m:mPr>
                        <m:mcs>
                          <m:mc>
                            <m:mcPr>
                              <m:count m:val="2"/>
                              <m:mcJc m:val="center"/>
                            </m:mcPr>
                          </m:mc>
                        </m:mcs>
                        <m:ctrlPr>
                          <a:rPr lang="en-US" i="1">
                            <a:latin typeface="Cambria Math" panose="02040503050406030204" pitchFamily="18" charset="0"/>
                          </a:rPr>
                        </m:ctrlPr>
                      </m:mPr>
                      <m:mr>
                        <m:e>
                          <m:r>
                            <a:rPr lang="en-US" b="0" i="1" smtClean="0">
                              <a:latin typeface="Cambria Math" panose="02040503050406030204" pitchFamily="18" charset="0"/>
                            </a:rPr>
                            <m:t>0</m:t>
                          </m:r>
                        </m:e>
                        <m:e>
                          <m:r>
                            <a:rPr lang="en-US" b="0" i="1" smtClean="0">
                              <a:latin typeface="Cambria Math" panose="02040503050406030204" pitchFamily="18" charset="0"/>
                            </a:rPr>
                            <m:t>0</m:t>
                          </m:r>
                        </m:e>
                      </m:mr>
                    </m:m>
                    <m:r>
                      <a:rPr lang="en-US" i="1">
                        <a:latin typeface="Cambria Math" panose="02040503050406030204" pitchFamily="18" charset="0"/>
                      </a:rPr>
                      <m:t>]</m:t>
                    </m:r>
                  </m:oMath>
                </a14:m>
                <a:endParaRPr lang="en-US" dirty="0"/>
              </a:p>
              <a:p>
                <a:pPr lvl="1"/>
                <a:endParaRPr lang="en-US" dirty="0"/>
              </a:p>
              <a:p>
                <a:pPr marL="0" indent="0">
                  <a:buNone/>
                </a:pPr>
                <a:endParaRPr lang="en-US" b="1" dirty="0"/>
              </a:p>
            </p:txBody>
          </p:sp>
        </mc:Choice>
        <mc:Fallback xmlns="">
          <p:sp>
            <p:nvSpPr>
              <p:cNvPr id="2" name="Content Placeholder 1">
                <a:extLst>
                  <a:ext uri="{FF2B5EF4-FFF2-40B4-BE49-F238E27FC236}">
                    <a16:creationId xmlns:a16="http://schemas.microsoft.com/office/drawing/2014/main" id="{E12261A7-6489-4814-AE89-E6230FA3B6F1}"/>
                  </a:ext>
                </a:extLst>
              </p:cNvPr>
              <p:cNvSpPr>
                <a:spLocks noGrp="1" noRot="1" noChangeAspect="1" noMove="1" noResize="1" noEditPoints="1" noAdjustHandles="1" noChangeArrowheads="1" noChangeShapeType="1" noTextEdit="1"/>
              </p:cNvSpPr>
              <p:nvPr>
                <p:ph sz="half" idx="1"/>
              </p:nvPr>
            </p:nvSpPr>
            <p:spPr>
              <a:blipFill>
                <a:blip r:embed="rId3"/>
                <a:stretch>
                  <a:fillRect l="-330" t="-732" r="-1320" b="-3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4029B4-7309-4798-B55A-A7DDDDE0FC9D}"/>
                  </a:ext>
                </a:extLst>
              </p:cNvPr>
              <p:cNvSpPr>
                <a:spLocks noGrp="1"/>
              </p:cNvSpPr>
              <p:nvPr>
                <p:ph sz="half" idx="2"/>
              </p:nvPr>
            </p:nvSpPr>
            <p:spPr/>
            <p:txBody>
              <a:bodyPr/>
              <a:lstStyle/>
              <a:p>
                <a:r>
                  <a:rPr lang="en-US" dirty="0"/>
                  <a:t>Nomenclature</a:t>
                </a:r>
              </a:p>
              <a:p>
                <a:pPr lvl="1"/>
                <a:r>
                  <a:rPr lang="en-US" dirty="0"/>
                  <a:t>A single bit is a </a:t>
                </a:r>
                <a:r>
                  <a:rPr lang="en-US" u="sng" dirty="0"/>
                  <a:t>gene</a:t>
                </a:r>
                <a:endParaRPr lang="en-US" dirty="0"/>
              </a:p>
              <a:p>
                <a:pPr lvl="1"/>
                <a:r>
                  <a:rPr lang="en-US" dirty="0"/>
                  <a:t>A full binary string is a </a:t>
                </a:r>
                <a:r>
                  <a:rPr lang="en-US" u="sng" dirty="0"/>
                  <a:t>chromosome</a:t>
                </a:r>
              </a:p>
              <a:p>
                <a:pPr lvl="1"/>
                <a:r>
                  <a:rPr lang="en-US" dirty="0"/>
                  <a:t>Collection of chromosomes is an </a:t>
                </a:r>
                <a:r>
                  <a:rPr lang="en-US" u="sng" dirty="0"/>
                  <a:t>individual</a:t>
                </a:r>
                <a:endParaRPr lang="en-US" dirty="0"/>
              </a:p>
              <a:p>
                <a:r>
                  <a:rPr lang="en-US" dirty="0"/>
                  <a:t>Initialization</a:t>
                </a:r>
              </a:p>
              <a:p>
                <a:pPr lvl="1"/>
                <a:r>
                  <a:rPr lang="en-US" dirty="0"/>
                  <a:t>Randomly generate initial population P=5</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0</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0</m:t>
                                      </m:r>
                                    </m:e>
                                    <m:e>
                                      <m:r>
                                        <a:rPr lang="en-US" b="0" i="1" smtClean="0">
                                          <a:latin typeface="Cambria Math" panose="02040503050406030204" pitchFamily="18" charset="0"/>
                                        </a:rPr>
                                        <m:t>1</m:t>
                                      </m:r>
                                    </m:e>
                                  </m:mr>
                                </m:m>
                              </m:e>
                            </m:mr>
                          </m:m>
                        </m:e>
                      </m:d>
                      <m:r>
                        <a:rPr lang="en-US" b="0" i="1" smtClean="0">
                          <a:latin typeface="Cambria Math" panose="02040503050406030204" pitchFamily="18" charset="0"/>
                        </a:rPr>
                        <m:t>,</m:t>
                      </m:r>
                    </m:oMath>
                    <m:oMath xmlns:m="http://schemas.openxmlformats.org/officeDocument/2006/math">
                      <m:d>
                        <m:dPr>
                          <m:begChr m:val="["/>
                          <m:endChr m:val="]"/>
                          <m:ctrlPr>
                            <a:rPr lang="en-US" b="0" i="1" smtClean="0">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e>
                                      <m:r>
                                        <a:rPr lang="en-US" b="0" i="1" smtClean="0">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0</m:t>
                                      </m:r>
                                    </m:e>
                                    <m:e>
                                      <m:r>
                                        <a:rPr lang="en-US" b="0" i="1" smtClean="0">
                                          <a:latin typeface="Cambria Math" panose="02040503050406030204" pitchFamily="18" charset="0"/>
                                        </a:rPr>
                                        <m:t>0</m:t>
                                      </m:r>
                                    </m:e>
                                  </m:mr>
                                </m:m>
                              </m:e>
                            </m:mr>
                          </m:m>
                        </m:e>
                      </m:d>
                      <m:r>
                        <a:rPr lang="en-US" b="0" i="1" smtClean="0">
                          <a:latin typeface="Cambria Math" panose="02040503050406030204" pitchFamily="18" charset="0"/>
                        </a:rPr>
                        <m:t>,</m:t>
                      </m:r>
                    </m:oMath>
                    <m:oMath xmlns:m="http://schemas.openxmlformats.org/officeDocument/2006/math">
                      <m:d>
                        <m:dPr>
                          <m:begChr m:val="["/>
                          <m:endChr m:val="]"/>
                          <m:ctrlPr>
                            <a:rPr lang="en-US" b="0" i="1" smtClean="0">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e>
                                      <m:r>
                                        <a:rPr lang="en-US" b="0" i="1" smtClean="0">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1</m:t>
                                      </m:r>
                                    </m:e>
                                  </m:mr>
                                </m:m>
                              </m:e>
                            </m:mr>
                          </m:m>
                        </m:e>
                      </m:d>
                      <m:r>
                        <a:rPr lang="en-US" b="0" i="1" smtClean="0">
                          <a:latin typeface="Cambria Math" panose="02040503050406030204" pitchFamily="18" charset="0"/>
                        </a:rPr>
                        <m:t>,</m:t>
                      </m:r>
                    </m:oMath>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0</m:t>
                                      </m:r>
                                    </m:e>
                                    <m:e>
                                      <m:r>
                                        <a:rPr lang="en-US" b="0" i="1" smtClean="0">
                                          <a:latin typeface="Cambria Math" panose="02040503050406030204" pitchFamily="18" charset="0"/>
                                        </a:rPr>
                                        <m:t>0</m:t>
                                      </m:r>
                                    </m:e>
                                  </m:mr>
                                </m:m>
                              </m:e>
                            </m:mr>
                          </m:m>
                        </m:e>
                      </m:d>
                      <m:r>
                        <a:rPr lang="en-US" i="1">
                          <a:latin typeface="Cambria Math" panose="02040503050406030204" pitchFamily="18" charset="0"/>
                        </a:rPr>
                        <m:t>,</m:t>
                      </m:r>
                    </m:oMath>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0</m:t>
                                      </m:r>
                                    </m:e>
                                    <m:e>
                                      <m:r>
                                        <a:rPr lang="en-US" b="0" i="1" smtClean="0">
                                          <a:latin typeface="Cambria Math" panose="02040503050406030204" pitchFamily="18" charset="0"/>
                                        </a:rPr>
                                        <m:t>1</m:t>
                                      </m:r>
                                    </m:e>
                                  </m:mr>
                                </m:m>
                              </m:e>
                            </m:mr>
                          </m:m>
                        </m:e>
                      </m:d>
                      <m:r>
                        <a:rPr lang="en-US" b="0" i="1" smtClean="0">
                          <a:latin typeface="Cambria Math" panose="02040503050406030204" pitchFamily="18" charset="0"/>
                        </a:rPr>
                        <m:t>]</m:t>
                      </m:r>
                    </m:oMath>
                  </m:oMathPara>
                </a14:m>
                <a:endParaRPr lang="en-US" dirty="0"/>
              </a:p>
              <a:p>
                <a:pPr lvl="1"/>
                <a:r>
                  <a:rPr lang="en-US" dirty="0"/>
                  <a:t>Evaluate population to get its fitness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m>
                        <m:mPr>
                          <m:mcs>
                            <m:mc>
                              <m:mcPr>
                                <m:count m:val="2"/>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r>
                                    <a:rPr lang="en-US" b="0" i="1" smtClean="0">
                                      <a:latin typeface="Cambria Math" panose="02040503050406030204" pitchFamily="18" charset="0"/>
                                    </a:rPr>
                                    <m:t>01</m:t>
                                  </m:r>
                                </m:e>
                                <m:e>
                                  <m:r>
                                    <a:rPr lang="en-US" b="0" i="1" smtClean="0">
                                      <a:latin typeface="Cambria Math" panose="02040503050406030204" pitchFamily="18" charset="0"/>
                                    </a:rPr>
                                    <m:t>100</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2</m:t>
                                  </m:r>
                                  <m:r>
                                    <a:rPr lang="en-US" b="0" i="1" smtClean="0">
                                      <a:latin typeface="Cambria Math" panose="02040503050406030204" pitchFamily="18" charset="0"/>
                                    </a:rPr>
                                    <m:t>01</m:t>
                                  </m:r>
                                </m:e>
                                <m:e>
                                  <m:r>
                                    <a:rPr lang="en-US" b="0" i="1" smtClean="0">
                                      <a:latin typeface="Cambria Math" panose="02040503050406030204" pitchFamily="18" charset="0"/>
                                    </a:rPr>
                                    <m:t>2002</m:t>
                                  </m:r>
                                </m:e>
                                <m:e>
                                  <m:r>
                                    <a:rPr lang="en-US" b="0" i="1" smtClean="0">
                                      <a:latin typeface="Cambria Math" panose="02040503050406030204" pitchFamily="18" charset="0"/>
                                    </a:rPr>
                                    <m:t>1302</m:t>
                                  </m:r>
                                </m:e>
                              </m:mr>
                            </m:m>
                          </m:e>
                        </m:mr>
                      </m:m>
                      <m:r>
                        <a:rPr lang="en-US" b="0" i="1" smtClean="0">
                          <a:latin typeface="Cambria Math" panose="02040503050406030204" pitchFamily="18" charset="0"/>
                        </a:rPr>
                        <m:t>]</m:t>
                      </m:r>
                    </m:oMath>
                  </m:oMathPara>
                </a14:m>
                <a:endParaRPr lang="en-US" dirty="0"/>
              </a:p>
              <a:p>
                <a:pPr lvl="2"/>
                <a:r>
                  <a:rPr lang="en-US" dirty="0"/>
                  <a:t>Note: using the 3d </a:t>
                </a:r>
                <a:r>
                  <a:rPr lang="en-US" dirty="0" err="1"/>
                  <a:t>Rosenbrock</a:t>
                </a:r>
                <a:r>
                  <a:rPr lang="en-US" dirty="0"/>
                  <a:t> function</a:t>
                </a:r>
              </a:p>
            </p:txBody>
          </p:sp>
        </mc:Choice>
        <mc:Fallback xmlns="">
          <p:sp>
            <p:nvSpPr>
              <p:cNvPr id="3" name="Content Placeholder 2">
                <a:extLst>
                  <a:ext uri="{FF2B5EF4-FFF2-40B4-BE49-F238E27FC236}">
                    <a16:creationId xmlns:a16="http://schemas.microsoft.com/office/drawing/2014/main" id="{E44029B4-7309-4798-B55A-A7DDDDE0FC9D}"/>
                  </a:ext>
                </a:extLst>
              </p:cNvPr>
              <p:cNvSpPr>
                <a:spLocks noGrp="1" noRot="1" noChangeAspect="1" noMove="1" noResize="1" noEditPoints="1" noAdjustHandles="1" noChangeArrowheads="1" noChangeShapeType="1" noTextEdit="1"/>
              </p:cNvSpPr>
              <p:nvPr>
                <p:ph sz="half" idx="2"/>
              </p:nvPr>
            </p:nvSpPr>
            <p:spPr>
              <a:blipFill>
                <a:blip r:embed="rId4"/>
                <a:stretch>
                  <a:fillRect l="-220" t="-732"/>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CA3ED580-0320-4CB4-B053-82807715A396}"/>
              </a:ext>
            </a:extLst>
          </p:cNvPr>
          <p:cNvSpPr>
            <a:spLocks noGrp="1"/>
          </p:cNvSpPr>
          <p:nvPr>
            <p:ph type="title"/>
          </p:nvPr>
        </p:nvSpPr>
        <p:spPr/>
        <p:txBody>
          <a:bodyPr/>
          <a:lstStyle/>
          <a:p>
            <a:r>
              <a:rPr lang="en-US" dirty="0"/>
              <a:t>Genetic Algorithms - Example</a:t>
            </a:r>
          </a:p>
        </p:txBody>
      </p:sp>
      <p:sp>
        <p:nvSpPr>
          <p:cNvPr id="6" name="TextBox 5">
            <a:extLst>
              <a:ext uri="{FF2B5EF4-FFF2-40B4-BE49-F238E27FC236}">
                <a16:creationId xmlns:a16="http://schemas.microsoft.com/office/drawing/2014/main" id="{72F402CE-E357-4DD5-9BC3-347E4079B1F3}"/>
              </a:ext>
            </a:extLst>
          </p:cNvPr>
          <p:cNvSpPr txBox="1"/>
          <p:nvPr/>
        </p:nvSpPr>
        <p:spPr>
          <a:xfrm>
            <a:off x="10880103" y="5337174"/>
            <a:ext cx="792205" cy="307777"/>
          </a:xfrm>
          <a:prstGeom prst="rect">
            <a:avLst/>
          </a:prstGeom>
          <a:noFill/>
        </p:spPr>
        <p:txBody>
          <a:bodyPr wrap="none" rtlCol="0">
            <a:spAutoFit/>
          </a:bodyPr>
          <a:lstStyle/>
          <a:p>
            <a:r>
              <a:rPr lang="en-US" sz="1400" b="1" dirty="0">
                <a:solidFill>
                  <a:schemeClr val="accent4"/>
                </a:solidFill>
                <a:latin typeface="+mj-lt"/>
                <a:hlinkClick r:id="rId5"/>
              </a:rPr>
              <a:t>Source</a:t>
            </a:r>
            <a:endParaRPr lang="en-US" sz="1400" b="1" dirty="0">
              <a:solidFill>
                <a:schemeClr val="accent4"/>
              </a:solidFill>
              <a:latin typeface="+mj-lt"/>
            </a:endParaRPr>
          </a:p>
        </p:txBody>
      </p:sp>
    </p:spTree>
    <p:extLst>
      <p:ext uri="{BB962C8B-B14F-4D97-AF65-F5344CB8AC3E}">
        <p14:creationId xmlns:p14="http://schemas.microsoft.com/office/powerpoint/2010/main" val="4170892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8D3C4A-35D1-4AF4-9FE4-FE8C9C87BCD8}"/>
              </a:ext>
            </a:extLst>
          </p:cNvPr>
          <p:cNvSpPr>
            <a:spLocks noGrp="1"/>
          </p:cNvSpPr>
          <p:nvPr>
            <p:ph sz="half" idx="1"/>
          </p:nvPr>
        </p:nvSpPr>
        <p:spPr/>
        <p:txBody>
          <a:bodyPr/>
          <a:lstStyle/>
          <a:p>
            <a:r>
              <a:rPr lang="en-US" dirty="0"/>
              <a:t>Selection – </a:t>
            </a:r>
            <a:r>
              <a:rPr lang="en-US" dirty="0">
                <a:hlinkClick r:id="rId2"/>
              </a:rPr>
              <a:t>Wiki article</a:t>
            </a:r>
            <a:endParaRPr lang="en-US" dirty="0"/>
          </a:p>
          <a:p>
            <a:pPr lvl="1"/>
            <a:r>
              <a:rPr lang="en-US" dirty="0"/>
              <a:t>Many different algorithms exist</a:t>
            </a:r>
          </a:p>
          <a:p>
            <a:pPr lvl="1"/>
            <a:r>
              <a:rPr lang="en-US" dirty="0"/>
              <a:t>Tournament – two randomly selected individuals’ fitness are compared, lower fitness removed</a:t>
            </a:r>
          </a:p>
          <a:p>
            <a:pPr lvl="1"/>
            <a:r>
              <a:rPr lang="en-US" dirty="0"/>
              <a:t>Roulette Wheel – probability of retaining an individual to next generation is related to its fitness compared to the fitness of the population</a:t>
            </a:r>
          </a:p>
          <a:p>
            <a:pPr lvl="1"/>
            <a:r>
              <a:rPr lang="en-US" dirty="0"/>
              <a:t>Elitism – best fitness individuals continue to next generation</a:t>
            </a:r>
          </a:p>
          <a:p>
            <a:r>
              <a:rPr lang="en-US" dirty="0"/>
              <a:t>For this example, we’ll use Tournament</a:t>
            </a:r>
          </a:p>
          <a:p>
            <a:r>
              <a:rPr lang="en-US" dirty="0"/>
              <a:t>To retain a population size of 5, 2 individuals will be removed and the remaining best crossed</a:t>
            </a:r>
          </a:p>
          <a:p>
            <a:pPr lvl="1"/>
            <a:r>
              <a:rPr lang="en-US" dirty="0"/>
              <a:t>Elitism: individuals surviving tournament are retained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774487-0BFC-4E8D-BE4A-2EF70DABA93C}"/>
                  </a:ext>
                </a:extLst>
              </p:cNvPr>
              <p:cNvSpPr>
                <a:spLocks noGrp="1"/>
              </p:cNvSpPr>
              <p:nvPr>
                <p:ph sz="half" idx="2"/>
              </p:nvPr>
            </p:nvSpPr>
            <p:spPr/>
            <p:txBody>
              <a:bodyPr/>
              <a:lstStyle/>
              <a:p>
                <a:r>
                  <a:rPr lang="en-US" dirty="0"/>
                  <a:t>Tournament 1: 4 vs. 3</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2002&gt; 201</m:t>
                      </m:r>
                    </m:oMath>
                  </m:oMathPara>
                </a14:m>
                <a:endParaRPr lang="en-US" dirty="0"/>
              </a:p>
              <a:p>
                <a:pPr lvl="1"/>
                <a:r>
                  <a:rPr lang="en-US" dirty="0"/>
                  <a:t>4 is removed, 3 is retained</a:t>
                </a:r>
              </a:p>
              <a:p>
                <a:r>
                  <a:rPr lang="en-US" dirty="0"/>
                  <a:t>Tournament 2: 2 vs 1</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100&lt;101</m:t>
                      </m:r>
                    </m:oMath>
                  </m:oMathPara>
                </a14:m>
                <a:endParaRPr lang="en-US" dirty="0"/>
              </a:p>
              <a:p>
                <a:pPr lvl="1"/>
                <a:r>
                  <a:rPr lang="en-US" dirty="0"/>
                  <a:t>1 is retained, 2 is removed</a:t>
                </a:r>
              </a:p>
              <a:p>
                <a:r>
                  <a:rPr lang="en-US" dirty="0"/>
                  <a:t>Remaining population</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i="1">
                              <a:latin typeface="Cambria Math" panose="02040503050406030204" pitchFamily="18" charset="0"/>
                            </a:rPr>
                            <m:t>𝑃</m:t>
                          </m:r>
                        </m:e>
                        <m:sub>
                          <m:r>
                            <a:rPr lang="en-US" b="0" i="1" smtClean="0">
                              <a:latin typeface="Cambria Math" panose="02040503050406030204" pitchFamily="18" charset="0"/>
                            </a:rPr>
                            <m:t>1</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a:rPr lang="en-US" i="1">
                                          <a:latin typeface="Cambria Math" panose="02040503050406030204" pitchFamily="18" charset="0"/>
                                        </a:rPr>
                                        <m:t>1</m:t>
                                      </m:r>
                                    </m:e>
                                    <m:e>
                                      <m:r>
                                        <a:rPr lang="en-US" i="1">
                                          <a:latin typeface="Cambria Math" panose="02040503050406030204" pitchFamily="18" charset="0"/>
                                        </a:rPr>
                                        <m:t>0</m:t>
                                      </m:r>
                                    </m:e>
                                    <m:e>
                                      <m:r>
                                        <a:rPr lang="en-US" i="1">
                                          <a:latin typeface="Cambria Math" panose="02040503050406030204" pitchFamily="18" charset="0"/>
                                        </a:rPr>
                                        <m:t>0</m:t>
                                      </m:r>
                                    </m:e>
                                  </m:mr>
                                </m:m>
                              </m:e>
                            </m:mr>
                          </m:m>
                        </m:e>
                      </m:d>
                      <m:r>
                        <a:rPr lang="en-US" i="1">
                          <a:latin typeface="Cambria Math" panose="02040503050406030204" pitchFamily="18" charset="0"/>
                        </a:rPr>
                        <m:t>,</m:t>
                      </m:r>
                    </m:oMath>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0</m:t>
                                      </m:r>
                                    </m:e>
                                    <m:e>
                                      <m:r>
                                        <a:rPr lang="en-US" i="1">
                                          <a:latin typeface="Cambria Math" panose="02040503050406030204" pitchFamily="18" charset="0"/>
                                        </a:rPr>
                                        <m:t>1</m:t>
                                      </m:r>
                                    </m:e>
                                  </m:mr>
                                </m:m>
                              </m:e>
                            </m:mr>
                          </m:m>
                        </m:e>
                      </m:d>
                      <m:r>
                        <a:rPr lang="en-US" i="1">
                          <a:latin typeface="Cambria Math" panose="02040503050406030204" pitchFamily="18" charset="0"/>
                        </a:rPr>
                        <m:t>,</m:t>
                      </m:r>
                    </m:oMath>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0</m:t>
                                      </m:r>
                                    </m:e>
                                    <m:e>
                                      <m:r>
                                        <a:rPr lang="en-US" i="1">
                                          <a:latin typeface="Cambria Math" panose="02040503050406030204" pitchFamily="18" charset="0"/>
                                        </a:rPr>
                                        <m:t>1</m:t>
                                      </m:r>
                                    </m:e>
                                  </m:mr>
                                </m:m>
                              </m:e>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1</m:t>
                                      </m:r>
                                    </m:e>
                                    <m:e>
                                      <m:r>
                                        <a:rPr lang="en-US" i="1">
                                          <a:latin typeface="Cambria Math" panose="02040503050406030204" pitchFamily="18" charset="0"/>
                                        </a:rPr>
                                        <m:t>0</m:t>
                                      </m:r>
                                    </m:e>
                                    <m:e>
                                      <m:r>
                                        <a:rPr lang="en-US" i="1">
                                          <a:latin typeface="Cambria Math" panose="02040503050406030204" pitchFamily="18" charset="0"/>
                                        </a:rPr>
                                        <m:t>1</m:t>
                                      </m:r>
                                    </m:e>
                                  </m:mr>
                                </m:m>
                              </m:e>
                            </m:mr>
                          </m:m>
                        </m:e>
                      </m:d>
                      <m:r>
                        <a:rPr lang="en-US" i="1">
                          <a:latin typeface="Cambria Math" panose="02040503050406030204" pitchFamily="18" charset="0"/>
                        </a:rPr>
                        <m:t>]</m:t>
                      </m:r>
                    </m:oMath>
                  </m:oMathPara>
                </a14:m>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29774487-0BFC-4E8D-BE4A-2EF70DABA93C}"/>
                  </a:ext>
                </a:extLst>
              </p:cNvPr>
              <p:cNvSpPr>
                <a:spLocks noGrp="1" noRot="1" noChangeAspect="1" noMove="1" noResize="1" noEditPoints="1" noAdjustHandles="1" noChangeArrowheads="1" noChangeShapeType="1" noTextEdit="1"/>
              </p:cNvSpPr>
              <p:nvPr>
                <p:ph sz="half" idx="2"/>
              </p:nvPr>
            </p:nvSpPr>
            <p:spPr>
              <a:blipFill>
                <a:blip r:embed="rId3"/>
                <a:stretch>
                  <a:fillRect l="-220" t="-732"/>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B2911B98-CA69-424B-ADF0-BE3ADF2440E7}"/>
              </a:ext>
            </a:extLst>
          </p:cNvPr>
          <p:cNvSpPr>
            <a:spLocks noGrp="1"/>
          </p:cNvSpPr>
          <p:nvPr>
            <p:ph type="title"/>
          </p:nvPr>
        </p:nvSpPr>
        <p:spPr/>
        <p:txBody>
          <a:bodyPr/>
          <a:lstStyle/>
          <a:p>
            <a:r>
              <a:rPr lang="en-US" dirty="0"/>
              <a:t>Genetic Algorithms - Example</a:t>
            </a:r>
          </a:p>
        </p:txBody>
      </p:sp>
    </p:spTree>
    <p:extLst>
      <p:ext uri="{BB962C8B-B14F-4D97-AF65-F5344CB8AC3E}">
        <p14:creationId xmlns:p14="http://schemas.microsoft.com/office/powerpoint/2010/main" val="1581544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F0BDDF-1E69-4E01-959C-A6AAEF6C067B}"/>
              </a:ext>
            </a:extLst>
          </p:cNvPr>
          <p:cNvSpPr>
            <a:spLocks noGrp="1"/>
          </p:cNvSpPr>
          <p:nvPr>
            <p:ph sz="half" idx="1"/>
          </p:nvPr>
        </p:nvSpPr>
        <p:spPr/>
        <p:txBody>
          <a:bodyPr/>
          <a:lstStyle/>
          <a:p>
            <a:r>
              <a:rPr lang="en-US" dirty="0"/>
              <a:t>Genetic Operators</a:t>
            </a:r>
          </a:p>
          <a:p>
            <a:pPr lvl="1"/>
            <a:r>
              <a:rPr lang="en-US" dirty="0"/>
              <a:t>The remaining members of the population are now combined to create offspring, and the resultant offspring are randomly mutated</a:t>
            </a:r>
          </a:p>
          <a:p>
            <a:pPr lvl="1"/>
            <a:r>
              <a:rPr lang="en-US" dirty="0"/>
              <a:t>Crossover – </a:t>
            </a:r>
            <a:r>
              <a:rPr lang="en-US" dirty="0">
                <a:hlinkClick r:id="rId2"/>
              </a:rPr>
              <a:t>Wiki article</a:t>
            </a:r>
            <a:r>
              <a:rPr lang="en-US" dirty="0"/>
              <a:t> – One-point</a:t>
            </a:r>
          </a:p>
          <a:p>
            <a:pPr lvl="2"/>
            <a:r>
              <a:rPr lang="en-US" dirty="0"/>
              <a:t>Randomly select a gene in chromosome</a:t>
            </a:r>
          </a:p>
          <a:p>
            <a:pPr lvl="2"/>
            <a:r>
              <a:rPr lang="en-US" dirty="0"/>
              <a:t>Bit information is exchanged between individuals from that point on</a:t>
            </a:r>
          </a:p>
          <a:p>
            <a:pPr lvl="1"/>
            <a:r>
              <a:rPr lang="en-US" dirty="0"/>
              <a:t>Mutation – </a:t>
            </a:r>
            <a:r>
              <a:rPr lang="en-US" dirty="0">
                <a:hlinkClick r:id="rId3"/>
              </a:rPr>
              <a:t>Wiki article </a:t>
            </a:r>
            <a:endParaRPr lang="en-US" dirty="0"/>
          </a:p>
          <a:p>
            <a:pPr lvl="2"/>
            <a:r>
              <a:rPr lang="en-US" dirty="0"/>
              <a:t>Individual genes have a probability their bit will be flipped after crossover</a:t>
            </a:r>
          </a:p>
          <a:p>
            <a:pPr lvl="2"/>
            <a:r>
              <a:rPr lang="en-US" dirty="0"/>
              <a:t>Typically, this rate is set high at the start to explore more of the response space, and is reduced as iterations of the algorithm continue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8C75690-A514-45CC-B8F1-947DD01CD6AD}"/>
                  </a:ext>
                </a:extLst>
              </p:cNvPr>
              <p:cNvSpPr>
                <a:spLocks noGrp="1"/>
              </p:cNvSpPr>
              <p:nvPr>
                <p:ph sz="half" idx="2"/>
              </p:nvPr>
            </p:nvSpPr>
            <p:spPr/>
            <p:txBody>
              <a:bodyPr/>
              <a:lstStyle/>
              <a:p>
                <a:r>
                  <a:rPr lang="en-US" dirty="0"/>
                  <a:t>Crossover: 1 &amp; 2</a:t>
                </a:r>
              </a:p>
              <a:p>
                <a:pPr lvl="1"/>
                <a:r>
                  <a:rPr lang="en-US" dirty="0"/>
                  <a:t>RANDBETWEEN(1,6) = 3</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a:rPr lang="en-US" i="1">
                                          <a:latin typeface="Cambria Math" panose="02040503050406030204" pitchFamily="18" charset="0"/>
                                        </a:rPr>
                                        <m:t>1</m:t>
                                      </m:r>
                                    </m:e>
                                    <m:e>
                                      <m:r>
                                        <a:rPr lang="en-US" i="1">
                                          <a:latin typeface="Cambria Math" panose="02040503050406030204" pitchFamily="18" charset="0"/>
                                        </a:rPr>
                                        <m:t>0</m:t>
                                      </m:r>
                                    </m:e>
                                    <m:e>
                                      <m:r>
                                        <a:rPr lang="en-US" i="1">
                                          <a:latin typeface="Cambria Math" panose="02040503050406030204" pitchFamily="18" charset="0"/>
                                        </a:rPr>
                                        <m:t>0</m:t>
                                      </m:r>
                                    </m:e>
                                  </m:mr>
                                </m:m>
                              </m:e>
                            </m:mr>
                          </m:m>
                        </m:e>
                      </m:d>
                    </m:oMath>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0</m:t>
                                      </m:r>
                                    </m:e>
                                    <m:e>
                                      <m:r>
                                        <a:rPr lang="en-US" i="1">
                                          <a:latin typeface="Cambria Math" panose="02040503050406030204" pitchFamily="18" charset="0"/>
                                        </a:rPr>
                                        <m:t>1</m:t>
                                      </m:r>
                                    </m:e>
                                  </m:mr>
                                </m:m>
                              </m:e>
                            </m:mr>
                          </m:m>
                        </m:e>
                      </m:d>
                    </m:oMath>
                  </m:oMathPara>
                </a14:m>
                <a:br>
                  <a:rPr lang="en-US" i="1" dirty="0">
                    <a:latin typeface="Cambria Math" panose="02040503050406030204" pitchFamily="18" charset="0"/>
                  </a:rPr>
                </a:br>
                <a:br>
                  <a:rPr lang="en-US" i="1" dirty="0">
                    <a:latin typeface="Cambria Math" panose="02040503050406030204" pitchFamily="18" charset="0"/>
                    <a:ea typeface="Cambria Math" panose="02040503050406030204" pitchFamily="18" charset="0"/>
                  </a:rPr>
                </a:br>
                <a14:m>
                  <m:oMathPara xmlns:m="http://schemas.openxmlformats.org/officeDocument/2006/math">
                    <m:oMathParaPr>
                      <m:jc m:val="centerGroup"/>
                    </m:oMathParaPr>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a:rPr lang="en-US" b="0" i="1" smtClean="0">
                                          <a:latin typeface="Cambria Math" panose="02040503050406030204" pitchFamily="18" charset="0"/>
                                        </a:rPr>
                                        <m:t>0</m:t>
                                      </m:r>
                                    </m:e>
                                    <m:e>
                                      <m:r>
                                        <a:rPr lang="en-US" i="1">
                                          <a:latin typeface="Cambria Math" panose="02040503050406030204" pitchFamily="18" charset="0"/>
                                        </a:rPr>
                                        <m:t>0</m:t>
                                      </m:r>
                                    </m:e>
                                    <m:e>
                                      <m:r>
                                        <a:rPr lang="en-US" b="0" i="1" smtClean="0">
                                          <a:latin typeface="Cambria Math" panose="02040503050406030204" pitchFamily="18" charset="0"/>
                                        </a:rPr>
                                        <m:t>1</m:t>
                                      </m:r>
                                    </m:e>
                                  </m:mr>
                                </m:m>
                              </m:e>
                            </m:mr>
                          </m:m>
                        </m:e>
                      </m:d>
                    </m:oMath>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a:rPr lang="en-US" b="0" i="1" smtClean="0">
                                          <a:latin typeface="Cambria Math" panose="02040503050406030204" pitchFamily="18" charset="0"/>
                                        </a:rPr>
                                        <m:t>1</m:t>
                                      </m:r>
                                    </m:e>
                                    <m:e>
                                      <m:r>
                                        <a:rPr lang="en-US" i="1">
                                          <a:latin typeface="Cambria Math" panose="02040503050406030204" pitchFamily="18" charset="0"/>
                                        </a:rPr>
                                        <m:t>0</m:t>
                                      </m:r>
                                    </m:e>
                                    <m:e>
                                      <m:r>
                                        <a:rPr lang="en-US" b="0" i="1" smtClean="0">
                                          <a:latin typeface="Cambria Math" panose="02040503050406030204" pitchFamily="18" charset="0"/>
                                        </a:rPr>
                                        <m:t>0</m:t>
                                      </m:r>
                                    </m:e>
                                  </m:mr>
                                </m:m>
                              </m:e>
                            </m:mr>
                          </m:m>
                        </m:e>
                      </m:d>
                    </m:oMath>
                  </m:oMathPara>
                </a14:m>
                <a:endParaRPr lang="en-US" dirty="0"/>
              </a:p>
              <a:p>
                <a:r>
                  <a:rPr lang="en-US" dirty="0"/>
                  <a:t>Mutation</a:t>
                </a:r>
              </a:p>
              <a:p>
                <a:pPr lvl="1"/>
                <a:r>
                  <a:rPr lang="en-US" dirty="0"/>
                  <a:t>Threshold: 0.8</a:t>
                </a:r>
              </a:p>
              <a:p>
                <a:pPr lvl="1"/>
                <a:r>
                  <a:rPr lang="en-US" dirty="0"/>
                  <a:t>Individual probability: </a:t>
                </a:r>
                <a14:m>
                  <m:oMath xmlns:m="http://schemas.openxmlformats.org/officeDocument/2006/math">
                    <m:f>
                      <m:fPr>
                        <m:type m:val="lin"/>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𝑙</m:t>
                        </m:r>
                      </m:den>
                    </m:f>
                    <m:r>
                      <a:rPr lang="en-US" b="0" i="1" smtClean="0">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1</m:t>
                        </m:r>
                      </m:num>
                      <m:den>
                        <m:r>
                          <a:rPr lang="en-US" b="0" i="1" smtClean="0">
                            <a:latin typeface="Cambria Math" panose="02040503050406030204" pitchFamily="18" charset="0"/>
                          </a:rPr>
                          <m:t>6</m:t>
                        </m:r>
                      </m:den>
                    </m:f>
                  </m:oMath>
                </a14:m>
                <a:endParaRPr lang="en-US" dirty="0"/>
              </a:p>
              <a:p>
                <a:pPr lvl="1"/>
                <a:r>
                  <a:rPr lang="en-US" dirty="0"/>
                  <a:t>Mutation of Child 1</a:t>
                </a:r>
              </a:p>
              <a:p>
                <a:pPr marL="0" indent="0" algn="ctr">
                  <a:buNone/>
                </a:pPr>
                <a:r>
                  <a:rPr lang="en-US" dirty="0"/>
                  <a:t>	</a:t>
                </a:r>
                <a14:m>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a:rPr lang="en-US" i="1">
                                        <a:latin typeface="Cambria Math" panose="02040503050406030204" pitchFamily="18" charset="0"/>
                                      </a:rPr>
                                      <m:t>0</m:t>
                                    </m:r>
                                  </m:e>
                                  <m:e>
                                    <m:r>
                                      <a:rPr lang="en-US" i="1">
                                        <a:latin typeface="Cambria Math" panose="02040503050406030204" pitchFamily="18" charset="0"/>
                                      </a:rPr>
                                      <m:t>0</m:t>
                                    </m:r>
                                  </m:e>
                                  <m:e>
                                    <m:r>
                                      <a:rPr lang="en-US" i="1">
                                        <a:latin typeface="Cambria Math" panose="02040503050406030204" pitchFamily="18" charset="0"/>
                                      </a:rPr>
                                      <m:t>1</m:t>
                                    </m:r>
                                  </m:e>
                                </m:mr>
                              </m:m>
                            </m:e>
                          </m:mr>
                        </m:m>
                      </m:e>
                    </m:d>
                  </m:oMath>
                </a14:m>
                <a:br>
                  <a:rPr lang="en-US" i="1" dirty="0">
                    <a:latin typeface="Cambria Math" panose="02040503050406030204" pitchFamily="18" charset="0"/>
                  </a:rPr>
                </a:br>
                <a:r>
                  <a:rPr lang="en-US" i="1" dirty="0">
                    <a:latin typeface="Cambria Math" panose="02040503050406030204" pitchFamily="18" charset="0"/>
                  </a:rPr>
                  <a:t>	</a:t>
                </a:r>
                <a14:m>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0</m:t>
                                    </m:r>
                                    <m:r>
                                      <a:rPr lang="en-US" b="0" i="1" smtClean="0">
                                        <a:latin typeface="Cambria Math" panose="02040503050406030204" pitchFamily="18" charset="0"/>
                                      </a:rPr>
                                      <m:t>.5</m:t>
                                    </m:r>
                                  </m:e>
                                  <m:e>
                                    <m:r>
                                      <a:rPr lang="en-US" b="0" i="1" smtClean="0">
                                        <a:latin typeface="Cambria Math" panose="02040503050406030204" pitchFamily="18" charset="0"/>
                                      </a:rPr>
                                      <m:t>0.17</m:t>
                                    </m:r>
                                  </m:e>
                                  <m:e>
                                    <m:r>
                                      <a:rPr lang="en-US" b="0" i="1" smtClean="0">
                                        <a:latin typeface="Cambria Math" panose="02040503050406030204" pitchFamily="18" charset="0"/>
                                      </a:rPr>
                                      <m:t>0.5</m:t>
                                    </m:r>
                                  </m:e>
                                </m:mr>
                              </m:m>
                            </m:e>
                            <m:e>
                              <m:m>
                                <m:mPr>
                                  <m:mcs>
                                    <m:mc>
                                      <m:mcPr>
                                        <m:count m:val="3"/>
                                        <m:mcJc m:val="center"/>
                                      </m:mcPr>
                                    </m:mc>
                                  </m:mcs>
                                  <m:ctrlPr>
                                    <a:rPr lang="en-US" i="1" smtClean="0">
                                      <a:latin typeface="Cambria Math" panose="02040503050406030204" pitchFamily="18" charset="0"/>
                                    </a:rPr>
                                  </m:ctrlPr>
                                </m:mPr>
                                <m:mr>
                                  <m:e>
                                    <m:r>
                                      <a:rPr lang="en-US" b="0" i="1" smtClean="0">
                                        <a:latin typeface="Cambria Math" panose="02040503050406030204" pitchFamily="18" charset="0"/>
                                      </a:rPr>
                                      <m:t>0.67</m:t>
                                    </m:r>
                                  </m:e>
                                  <m:e>
                                    <m:r>
                                      <a:rPr lang="en-US" b="0" i="1" smtClean="0">
                                        <a:latin typeface="Cambria Math" panose="02040503050406030204" pitchFamily="18" charset="0"/>
                                      </a:rPr>
                                      <m:t>0.67</m:t>
                                    </m:r>
                                  </m:e>
                                  <m:e>
                                    <m:r>
                                      <a:rPr lang="en-US" b="0" i="1" smtClean="0">
                                        <a:latin typeface="Cambria Math" panose="02040503050406030204" pitchFamily="18" charset="0"/>
                                      </a:rPr>
                                      <m:t>0.83</m:t>
                                    </m:r>
                                  </m:e>
                                </m:mr>
                              </m:m>
                            </m:e>
                          </m:mr>
                        </m:m>
                      </m:e>
                    </m:d>
                  </m:oMath>
                </a14:m>
                <a:endParaRPr lang="en-US" i="1" dirty="0">
                  <a:latin typeface="Cambria Math" panose="02040503050406030204" pitchFamily="18" charset="0"/>
                </a:endParaRPr>
              </a:p>
              <a:p>
                <a:pPr lvl="1"/>
                <a:r>
                  <a:rPr lang="en-US" dirty="0"/>
                  <a:t>Flip final bit – new Child 1</a:t>
                </a:r>
              </a:p>
              <a:p>
                <a:pPr marL="0" indent="0">
                  <a:buNone/>
                </a:pPr>
                <a:r>
                  <a:rPr lang="en-US" dirty="0"/>
                  <a:t>		</a:t>
                </a:r>
                <a14:m>
                  <m:oMath xmlns:m="http://schemas.openxmlformats.org/officeDocument/2006/math">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3"/>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0</m:t>
                                    </m:r>
                                  </m:e>
                                  <m:e>
                                    <m:r>
                                      <a:rPr lang="en-US" i="1">
                                        <a:latin typeface="Cambria Math" panose="02040503050406030204" pitchFamily="18" charset="0"/>
                                      </a:rPr>
                                      <m:t>1</m:t>
                                    </m:r>
                                  </m:e>
                                  <m:e>
                                    <m:r>
                                      <a:rPr lang="en-US" i="1">
                                        <a:latin typeface="Cambria Math" panose="02040503050406030204" pitchFamily="18" charset="0"/>
                                      </a:rPr>
                                      <m:t>0</m:t>
                                    </m:r>
                                  </m:e>
                                </m:mr>
                              </m:m>
                            </m:e>
                            <m:e>
                              <m:m>
                                <m:mPr>
                                  <m:mcs>
                                    <m:mc>
                                      <m:mcPr>
                                        <m:count m:val="3"/>
                                        <m:mcJc m:val="center"/>
                                      </m:mcPr>
                                    </m:mc>
                                  </m:mcs>
                                  <m:ctrlPr>
                                    <a:rPr lang="en-US" i="1">
                                      <a:latin typeface="Cambria Math" panose="02040503050406030204" pitchFamily="18" charset="0"/>
                                    </a:rPr>
                                  </m:ctrlPr>
                                </m:mPr>
                                <m:mr>
                                  <m:e>
                                    <m:r>
                                      <a:rPr lang="en-US" i="1">
                                        <a:latin typeface="Cambria Math" panose="02040503050406030204" pitchFamily="18" charset="0"/>
                                      </a:rPr>
                                      <m:t>0</m:t>
                                    </m:r>
                                  </m:e>
                                  <m:e>
                                    <m:r>
                                      <a:rPr lang="en-US" i="1">
                                        <a:latin typeface="Cambria Math" panose="02040503050406030204" pitchFamily="18" charset="0"/>
                                      </a:rPr>
                                      <m:t>0</m:t>
                                    </m:r>
                                  </m:e>
                                  <m:e>
                                    <m:r>
                                      <a:rPr lang="en-US" b="0" i="1" smtClean="0">
                                        <a:latin typeface="Cambria Math" panose="02040503050406030204" pitchFamily="18" charset="0"/>
                                      </a:rPr>
                                      <m:t>0</m:t>
                                    </m:r>
                                  </m:e>
                                </m:mr>
                              </m:m>
                            </m:e>
                          </m:mr>
                        </m:m>
                      </m:e>
                    </m:d>
                  </m:oMath>
                </a14:m>
                <a:br>
                  <a:rPr lang="en-US" dirty="0"/>
                </a:br>
                <a:endParaRPr lang="en-US" dirty="0"/>
              </a:p>
            </p:txBody>
          </p:sp>
        </mc:Choice>
        <mc:Fallback xmlns="">
          <p:sp>
            <p:nvSpPr>
              <p:cNvPr id="3" name="Content Placeholder 2">
                <a:extLst>
                  <a:ext uri="{FF2B5EF4-FFF2-40B4-BE49-F238E27FC236}">
                    <a16:creationId xmlns:a16="http://schemas.microsoft.com/office/drawing/2014/main" id="{78C75690-A514-45CC-B8F1-947DD01CD6AD}"/>
                  </a:ext>
                </a:extLst>
              </p:cNvPr>
              <p:cNvSpPr>
                <a:spLocks noGrp="1" noRot="1" noChangeAspect="1" noMove="1" noResize="1" noEditPoints="1" noAdjustHandles="1" noChangeArrowheads="1" noChangeShapeType="1" noTextEdit="1"/>
              </p:cNvSpPr>
              <p:nvPr>
                <p:ph sz="half" idx="2"/>
              </p:nvPr>
            </p:nvSpPr>
            <p:spPr>
              <a:blipFill>
                <a:blip r:embed="rId4"/>
                <a:stretch>
                  <a:fillRect l="-220" t="-732" b="-7073"/>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CDD00791-D127-404F-B814-36C501C3D0E1}"/>
              </a:ext>
            </a:extLst>
          </p:cNvPr>
          <p:cNvSpPr>
            <a:spLocks noGrp="1"/>
          </p:cNvSpPr>
          <p:nvPr>
            <p:ph type="title"/>
          </p:nvPr>
        </p:nvSpPr>
        <p:spPr/>
        <p:txBody>
          <a:bodyPr/>
          <a:lstStyle/>
          <a:p>
            <a:r>
              <a:rPr lang="en-US" dirty="0"/>
              <a:t>Genetic Algorithms - Example</a:t>
            </a:r>
          </a:p>
        </p:txBody>
      </p:sp>
      <p:cxnSp>
        <p:nvCxnSpPr>
          <p:cNvPr id="6" name="Straight Connector 5">
            <a:extLst>
              <a:ext uri="{FF2B5EF4-FFF2-40B4-BE49-F238E27FC236}">
                <a16:creationId xmlns:a16="http://schemas.microsoft.com/office/drawing/2014/main" id="{B648BE4A-0966-41E3-B478-4DD2709A673C}"/>
              </a:ext>
            </a:extLst>
          </p:cNvPr>
          <p:cNvCxnSpPr/>
          <p:nvPr/>
        </p:nvCxnSpPr>
        <p:spPr bwMode="auto">
          <a:xfrm>
            <a:off x="9012195" y="2133600"/>
            <a:ext cx="0" cy="733168"/>
          </a:xfrm>
          <a:prstGeom prst="line">
            <a:avLst/>
          </a:prstGeom>
          <a:solidFill>
            <a:schemeClr val="accent1"/>
          </a:solidFill>
          <a:ln w="31750" cap="flat" cmpd="sng" algn="ctr">
            <a:solidFill>
              <a:schemeClr val="accent4"/>
            </a:solidFill>
            <a:prstDash val="solid"/>
            <a:round/>
            <a:headEnd type="none" w="med" len="med"/>
            <a:tailEnd type="none" w="med" len="med"/>
          </a:ln>
          <a:effectLst/>
        </p:spPr>
      </p:cxnSp>
      <p:cxnSp>
        <p:nvCxnSpPr>
          <p:cNvPr id="9" name="Straight Arrow Connector 8">
            <a:extLst>
              <a:ext uri="{FF2B5EF4-FFF2-40B4-BE49-F238E27FC236}">
                <a16:creationId xmlns:a16="http://schemas.microsoft.com/office/drawing/2014/main" id="{EC63DCD7-3AE1-4B5E-A23E-EEB0C839E460}"/>
              </a:ext>
            </a:extLst>
          </p:cNvPr>
          <p:cNvCxnSpPr>
            <a:cxnSpLocks/>
          </p:cNvCxnSpPr>
          <p:nvPr/>
        </p:nvCxnSpPr>
        <p:spPr bwMode="auto">
          <a:xfrm>
            <a:off x="8954530" y="2866768"/>
            <a:ext cx="0" cy="296562"/>
          </a:xfrm>
          <a:prstGeom prst="straightConnector1">
            <a:avLst/>
          </a:prstGeom>
          <a:solidFill>
            <a:schemeClr val="accent1"/>
          </a:solidFill>
          <a:ln w="31750" cap="flat" cmpd="sng" algn="ctr">
            <a:solidFill>
              <a:schemeClr val="accent2"/>
            </a:solidFill>
            <a:prstDash val="solid"/>
            <a:round/>
            <a:headEnd type="none" w="med" len="med"/>
            <a:tailEnd type="triangle"/>
          </a:ln>
          <a:effectLst/>
        </p:spPr>
      </p:cxnSp>
      <p:cxnSp>
        <p:nvCxnSpPr>
          <p:cNvPr id="12" name="Straight Connector 11">
            <a:extLst>
              <a:ext uri="{FF2B5EF4-FFF2-40B4-BE49-F238E27FC236}">
                <a16:creationId xmlns:a16="http://schemas.microsoft.com/office/drawing/2014/main" id="{721D5F58-B64A-4BA6-88D8-3FD1188689F1}"/>
              </a:ext>
            </a:extLst>
          </p:cNvPr>
          <p:cNvCxnSpPr/>
          <p:nvPr/>
        </p:nvCxnSpPr>
        <p:spPr bwMode="auto">
          <a:xfrm>
            <a:off x="9012195" y="3062416"/>
            <a:ext cx="0" cy="733168"/>
          </a:xfrm>
          <a:prstGeom prst="line">
            <a:avLst/>
          </a:prstGeom>
          <a:solidFill>
            <a:schemeClr val="accent1"/>
          </a:solidFill>
          <a:ln w="31750" cap="flat" cmpd="sng" algn="ctr">
            <a:solidFill>
              <a:schemeClr val="accent4"/>
            </a:solidFill>
            <a:prstDash val="solid"/>
            <a:round/>
            <a:headEnd type="none" w="med" len="med"/>
            <a:tailEnd type="none" w="med" len="med"/>
          </a:ln>
          <a:effectLst/>
        </p:spPr>
      </p:cxnSp>
    </p:spTree>
    <p:extLst>
      <p:ext uri="{BB962C8B-B14F-4D97-AF65-F5344CB8AC3E}">
        <p14:creationId xmlns:p14="http://schemas.microsoft.com/office/powerpoint/2010/main" val="264079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C93D48A6-0ABA-45A0-A692-A6C4162A6ED4}"/>
                  </a:ext>
                </a:extLst>
              </p:cNvPr>
              <p:cNvSpPr>
                <a:spLocks noGrp="1"/>
              </p:cNvSpPr>
              <p:nvPr>
                <p:ph sz="half" idx="1"/>
              </p:nvPr>
            </p:nvSpPr>
            <p:spPr/>
            <p:txBody>
              <a:bodyPr/>
              <a:lstStyle/>
              <a:p>
                <a:r>
                  <a:rPr lang="en-US" dirty="0"/>
                  <a:t>Over successive generations, the algorithm converges to the global minimum value of </a:t>
                </a:r>
                <a14:m>
                  <m:oMath xmlns:m="http://schemas.openxmlformats.org/officeDocument/2006/math">
                    <m:r>
                      <a:rPr lang="en-US" i="1">
                        <a:latin typeface="Cambria Math" panose="02040503050406030204" pitchFamily="18" charset="0"/>
                      </a:rPr>
                      <m:t>𝑓</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1</m:t>
                              </m:r>
                            </m:e>
                            <m:e>
                              <m:r>
                                <a:rPr lang="en-US" b="0" i="1" smtClean="0">
                                  <a:latin typeface="Cambria Math" panose="02040503050406030204" pitchFamily="18" charset="0"/>
                                </a:rPr>
                                <m:t>1</m:t>
                              </m:r>
                            </m:e>
                          </m:mr>
                        </m:m>
                      </m:e>
                    </m:d>
                    <m:r>
                      <a:rPr lang="en-US" b="0" i="1" smtClean="0">
                        <a:latin typeface="Cambria Math" panose="02040503050406030204" pitchFamily="18" charset="0"/>
                      </a:rPr>
                      <m:t>)=0</m:t>
                    </m:r>
                  </m:oMath>
                </a14:m>
                <a:endParaRPr lang="en-US" dirty="0"/>
              </a:p>
              <a:p>
                <a:r>
                  <a:rPr lang="en-US" dirty="0"/>
                  <a:t>Elitism ensures that the best individual from the previous generation are retained so that the population’s best fitness never increases</a:t>
                </a:r>
              </a:p>
              <a:p>
                <a:r>
                  <a:rPr lang="en-US" dirty="0"/>
                  <a:t>Stochastic (random) nature of moving from one generation to the next means that some individuals in the population will be non-optimal</a:t>
                </a:r>
              </a:p>
              <a:p>
                <a:r>
                  <a:rPr lang="en-US" dirty="0"/>
                  <a:t>Termination conditions are typically</a:t>
                </a:r>
              </a:p>
              <a:p>
                <a:pPr lvl="1"/>
                <a:r>
                  <a:rPr lang="en-US" dirty="0"/>
                  <a:t>Range of fitness gets small</a:t>
                </a:r>
              </a:p>
              <a:p>
                <a:pPr lvl="1"/>
                <a:r>
                  <a:rPr lang="en-US" dirty="0"/>
                  <a:t>Maximum number of iterations</a:t>
                </a:r>
              </a:p>
            </p:txBody>
          </p:sp>
        </mc:Choice>
        <mc:Fallback xmlns="">
          <p:sp>
            <p:nvSpPr>
              <p:cNvPr id="2" name="Content Placeholder 1">
                <a:extLst>
                  <a:ext uri="{FF2B5EF4-FFF2-40B4-BE49-F238E27FC236}">
                    <a16:creationId xmlns:a16="http://schemas.microsoft.com/office/drawing/2014/main" id="{C93D48A6-0ABA-45A0-A692-A6C4162A6ED4}"/>
                  </a:ext>
                </a:extLst>
              </p:cNvPr>
              <p:cNvSpPr>
                <a:spLocks noGrp="1" noRot="1" noChangeAspect="1" noMove="1" noResize="1" noEditPoints="1" noAdjustHandles="1" noChangeArrowheads="1" noChangeShapeType="1" noTextEdit="1"/>
              </p:cNvSpPr>
              <p:nvPr>
                <p:ph sz="half" idx="1"/>
              </p:nvPr>
            </p:nvSpPr>
            <p:spPr>
              <a:blipFill>
                <a:blip r:embed="rId2"/>
                <a:stretch>
                  <a:fillRect l="-330" t="-732" r="-1210"/>
                </a:stretch>
              </a:blipFill>
            </p:spPr>
            <p:txBody>
              <a:bodyPr/>
              <a:lstStyle/>
              <a:p>
                <a:r>
                  <a:rPr lang="en-US">
                    <a:noFill/>
                  </a:rPr>
                  <a:t> </a:t>
                </a:r>
              </a:p>
            </p:txBody>
          </p:sp>
        </mc:Fallback>
      </mc:AlternateContent>
      <p:pic>
        <p:nvPicPr>
          <p:cNvPr id="10" name="Content Placeholder 9">
            <a:extLst>
              <a:ext uri="{FF2B5EF4-FFF2-40B4-BE49-F238E27FC236}">
                <a16:creationId xmlns:a16="http://schemas.microsoft.com/office/drawing/2014/main" id="{2EB8EE91-B6DC-4BAB-8483-7B02E7FC7729}"/>
              </a:ext>
            </a:extLst>
          </p:cNvPr>
          <p:cNvPicPr>
            <a:picLocks noGrp="1" noChangeAspect="1"/>
          </p:cNvPicPr>
          <p:nvPr>
            <p:ph sz="half" idx="2"/>
          </p:nvPr>
        </p:nvPicPr>
        <p:blipFill>
          <a:blip r:embed="rId3"/>
          <a:stretch>
            <a:fillRect/>
          </a:stretch>
        </p:blipFill>
        <p:spPr>
          <a:xfrm>
            <a:off x="6344744" y="1338263"/>
            <a:ext cx="5330225" cy="5002212"/>
          </a:xfrm>
          <a:prstGeom prst="rect">
            <a:avLst/>
          </a:prstGeom>
        </p:spPr>
      </p:pic>
      <p:sp>
        <p:nvSpPr>
          <p:cNvPr id="4" name="Title 3">
            <a:extLst>
              <a:ext uri="{FF2B5EF4-FFF2-40B4-BE49-F238E27FC236}">
                <a16:creationId xmlns:a16="http://schemas.microsoft.com/office/drawing/2014/main" id="{4BE340F5-8AC0-442C-8FE6-AF37D512CCB2}"/>
              </a:ext>
            </a:extLst>
          </p:cNvPr>
          <p:cNvSpPr>
            <a:spLocks noGrp="1"/>
          </p:cNvSpPr>
          <p:nvPr>
            <p:ph type="title"/>
          </p:nvPr>
        </p:nvSpPr>
        <p:spPr/>
        <p:txBody>
          <a:bodyPr/>
          <a:lstStyle/>
          <a:p>
            <a:r>
              <a:rPr lang="en-US" dirty="0"/>
              <a:t>Genetic Algorithm - Example</a:t>
            </a:r>
          </a:p>
        </p:txBody>
      </p:sp>
    </p:spTree>
    <p:extLst>
      <p:ext uri="{BB962C8B-B14F-4D97-AF65-F5344CB8AC3E}">
        <p14:creationId xmlns:p14="http://schemas.microsoft.com/office/powerpoint/2010/main" val="313699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276CC9CD-8B27-4237-905F-3D293BC93DD7}"/>
                  </a:ext>
                </a:extLst>
              </p:cNvPr>
              <p:cNvSpPr>
                <a:spLocks noGrp="1"/>
              </p:cNvSpPr>
              <p:nvPr>
                <p:ph sz="half" idx="1"/>
              </p:nvPr>
            </p:nvSpPr>
            <p:spPr>
              <a:xfrm>
                <a:off x="609984" y="1338589"/>
                <a:ext cx="10642902" cy="5002306"/>
              </a:xfrm>
            </p:spPr>
            <p:txBody>
              <a:bodyPr/>
              <a:lstStyle/>
              <a:p>
                <a:r>
                  <a:rPr lang="en-US" dirty="0">
                    <a:hlinkClick r:id="rId2"/>
                  </a:rPr>
                  <a:t>Wikipedia article</a:t>
                </a:r>
                <a:endParaRPr lang="en-US" dirty="0"/>
              </a:p>
              <a:p>
                <a:r>
                  <a:rPr lang="en-US" dirty="0"/>
                  <a:t>Inspired by a flock of birds, school of fish, swarm of insects</a:t>
                </a:r>
              </a:p>
              <a:p>
                <a:r>
                  <a:rPr lang="en-US" dirty="0"/>
                  <a:t>Each member of the swarm keeps track of their own “best” vector and the swarm’s “best”</a:t>
                </a:r>
              </a:p>
              <a:p>
                <a:r>
                  <a:rPr lang="en-US" dirty="0"/>
                  <a:t>Phases</a:t>
                </a:r>
              </a:p>
              <a:p>
                <a:pPr lvl="1"/>
                <a:r>
                  <a:rPr lang="en-US" dirty="0"/>
                  <a:t>Initialization</a:t>
                </a:r>
              </a:p>
              <a:p>
                <a:pPr lvl="2"/>
                <a:r>
                  <a:rPr lang="en-US" sz="1400" dirty="0"/>
                  <a:t>An initial population of design vectors </a:t>
                </a:r>
                <a14:m>
                  <m:oMath xmlns:m="http://schemas.openxmlformats.org/officeDocument/2006/math">
                    <m:sSub>
                      <m:sSubPr>
                        <m:ctrlPr>
                          <a:rPr lang="en-US" sz="1400" b="1" i="1">
                            <a:latin typeface="Cambria Math" panose="02040503050406030204" pitchFamily="18" charset="0"/>
                          </a:rPr>
                        </m:ctrlPr>
                      </m:sSubPr>
                      <m:e>
                        <m:r>
                          <a:rPr lang="en-US" sz="1400" b="1" i="1">
                            <a:latin typeface="Cambria Math" panose="02040503050406030204" pitchFamily="18" charset="0"/>
                          </a:rPr>
                          <m:t>𝒙</m:t>
                        </m:r>
                      </m:e>
                      <m:sub>
                        <m:r>
                          <a:rPr lang="en-US" sz="1400" b="1" i="1">
                            <a:latin typeface="Cambria Math" panose="02040503050406030204" pitchFamily="18" charset="0"/>
                          </a:rPr>
                          <m:t>𝟏</m:t>
                        </m:r>
                      </m:sub>
                    </m:sSub>
                    <m:r>
                      <a:rPr lang="en-US" sz="1400"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𝒙</m:t>
                        </m:r>
                      </m:e>
                      <m:sub>
                        <m:r>
                          <a:rPr lang="en-US" sz="1400" b="1" i="1">
                            <a:latin typeface="Cambria Math" panose="02040503050406030204" pitchFamily="18" charset="0"/>
                          </a:rPr>
                          <m:t>𝑵</m:t>
                        </m:r>
                      </m:sub>
                    </m:sSub>
                  </m:oMath>
                </a14:m>
                <a:r>
                  <a:rPr lang="en-US" sz="1400" b="1" dirty="0"/>
                  <a:t> </a:t>
                </a:r>
                <a:r>
                  <a:rPr lang="en-US" sz="1400" dirty="0"/>
                  <a:t>are created</a:t>
                </a:r>
              </a:p>
              <a:p>
                <a:pPr lvl="2"/>
                <a:r>
                  <a:rPr lang="en-US" sz="1400" dirty="0"/>
                  <a:t>Each vector also has a </a:t>
                </a:r>
                <a:r>
                  <a:rPr lang="en-US" sz="1400" i="1" dirty="0"/>
                  <a:t>velocity</a:t>
                </a:r>
                <a:r>
                  <a:rPr lang="en-US" sz="1400" dirty="0"/>
                  <a:t> in the variable space</a:t>
                </a:r>
              </a:p>
              <a:p>
                <a:pPr lvl="2"/>
                <a:r>
                  <a:rPr lang="en-US" sz="1400" dirty="0"/>
                  <a:t>Each design vector is evaluated via the objective function</a:t>
                </a:r>
              </a:p>
              <a:p>
                <a:pPr lvl="1"/>
                <a:r>
                  <a:rPr lang="en-US" sz="1577" dirty="0"/>
                  <a:t>Update</a:t>
                </a:r>
              </a:p>
              <a:p>
                <a:pPr lvl="2"/>
                <a:r>
                  <a:rPr lang="en-US" sz="1400" dirty="0"/>
                  <a:t>If the current vector is better than a particle’s best or the swarm’s best, that</a:t>
                </a:r>
                <a:br>
                  <a:rPr lang="en-US" sz="1400" dirty="0"/>
                </a:br>
                <a:r>
                  <a:rPr lang="en-US" sz="1400" dirty="0"/>
                  <a:t>information is updated</a:t>
                </a:r>
              </a:p>
              <a:p>
                <a:pPr lvl="2"/>
                <a:r>
                  <a:rPr lang="en-US" sz="1400" dirty="0"/>
                  <a:t>Each particle’s position is updated with its velocity according to an update function</a:t>
                </a:r>
              </a:p>
              <a:p>
                <a:pPr marL="0" indent="0" algn="ctr">
                  <a:buNone/>
                </a:pPr>
                <a14:m>
                  <m:oMathPara xmlns:m="http://schemas.openxmlformats.org/officeDocument/2006/math">
                    <m:oMathParaPr>
                      <m:jc m:val="centerGroup"/>
                    </m:oMathParaPr>
                    <m:oMath xmlns:m="http://schemas.openxmlformats.org/officeDocument/2006/math">
                      <m:sSub>
                        <m:sSubPr>
                          <m:ctrlPr>
                            <a:rPr lang="en-US" sz="1930" b="1" i="1" smtClean="0">
                              <a:latin typeface="Cambria Math" panose="02040503050406030204" pitchFamily="18" charset="0"/>
                            </a:rPr>
                          </m:ctrlPr>
                        </m:sSubPr>
                        <m:e>
                          <m:r>
                            <a:rPr lang="en-US" sz="1930" b="1" i="1" smtClean="0">
                              <a:latin typeface="Cambria Math" panose="02040503050406030204" pitchFamily="18" charset="0"/>
                            </a:rPr>
                            <m:t>𝒗</m:t>
                          </m:r>
                        </m:e>
                        <m:sub>
                          <m:r>
                            <a:rPr lang="en-US" sz="1930" b="1" i="1" smtClean="0">
                              <a:latin typeface="Cambria Math" panose="02040503050406030204" pitchFamily="18" charset="0"/>
                            </a:rPr>
                            <m:t>𝒊</m:t>
                          </m:r>
                          <m:r>
                            <a:rPr lang="en-US" sz="1930" b="1" i="1" smtClean="0">
                              <a:latin typeface="Cambria Math" panose="02040503050406030204" pitchFamily="18" charset="0"/>
                            </a:rPr>
                            <m:t>,</m:t>
                          </m:r>
                          <m:r>
                            <a:rPr lang="en-US" sz="1930" b="1" i="1" smtClean="0">
                              <a:latin typeface="Cambria Math" panose="02040503050406030204" pitchFamily="18" charset="0"/>
                            </a:rPr>
                            <m:t>𝒌</m:t>
                          </m:r>
                        </m:sub>
                      </m:sSub>
                      <m:r>
                        <a:rPr lang="en-US" sz="1930" b="0" i="1" smtClean="0">
                          <a:latin typeface="Cambria Math" panose="02040503050406030204" pitchFamily="18" charset="0"/>
                        </a:rPr>
                        <m:t>=</m:t>
                      </m:r>
                      <m:sSub>
                        <m:sSubPr>
                          <m:ctrlPr>
                            <a:rPr lang="en-US" sz="1930" b="1" i="1" smtClean="0">
                              <a:latin typeface="Cambria Math" panose="02040503050406030204" pitchFamily="18" charset="0"/>
                            </a:rPr>
                          </m:ctrlPr>
                        </m:sSubPr>
                        <m:e>
                          <m:r>
                            <a:rPr lang="en-US" sz="1930" b="1" i="1" smtClean="0">
                              <a:latin typeface="Cambria Math" panose="02040503050406030204" pitchFamily="18" charset="0"/>
                            </a:rPr>
                            <m:t>𝒗</m:t>
                          </m:r>
                        </m:e>
                        <m:sub>
                          <m:r>
                            <a:rPr lang="en-US" sz="1930" b="1" i="1" smtClean="0">
                              <a:latin typeface="Cambria Math" panose="02040503050406030204" pitchFamily="18" charset="0"/>
                            </a:rPr>
                            <m:t>𝒊</m:t>
                          </m:r>
                          <m:r>
                            <a:rPr lang="en-US" sz="1930" b="1" i="1" smtClean="0">
                              <a:latin typeface="Cambria Math" panose="02040503050406030204" pitchFamily="18" charset="0"/>
                            </a:rPr>
                            <m:t>,</m:t>
                          </m:r>
                          <m:r>
                            <a:rPr lang="en-US" sz="1930" b="1" i="1" smtClean="0">
                              <a:latin typeface="Cambria Math" panose="02040503050406030204" pitchFamily="18" charset="0"/>
                            </a:rPr>
                            <m:t>𝒌</m:t>
                          </m:r>
                          <m:r>
                            <a:rPr lang="en-US" sz="1930" b="1" i="1" smtClean="0">
                              <a:latin typeface="Cambria Math" panose="02040503050406030204" pitchFamily="18" charset="0"/>
                            </a:rPr>
                            <m:t>−</m:t>
                          </m:r>
                          <m:r>
                            <a:rPr lang="en-US" sz="1930" b="1" i="1" smtClean="0">
                              <a:latin typeface="Cambria Math" panose="02040503050406030204" pitchFamily="18" charset="0"/>
                            </a:rPr>
                            <m:t>𝟏</m:t>
                          </m:r>
                        </m:sub>
                      </m:sSub>
                      <m:r>
                        <a:rPr lang="en-US" sz="1930" b="0" i="1" smtClean="0">
                          <a:latin typeface="Cambria Math" panose="02040503050406030204" pitchFamily="18" charset="0"/>
                        </a:rPr>
                        <m:t>+</m:t>
                      </m:r>
                      <m:sSub>
                        <m:sSubPr>
                          <m:ctrlPr>
                            <a:rPr lang="en-US" sz="1930" b="0" i="1" smtClean="0">
                              <a:latin typeface="Cambria Math" panose="02040503050406030204" pitchFamily="18" charset="0"/>
                              <a:ea typeface="Cambria Math" panose="02040503050406030204" pitchFamily="18" charset="0"/>
                            </a:rPr>
                          </m:ctrlPr>
                        </m:sSubPr>
                        <m:e>
                          <m:r>
                            <a:rPr lang="en-US" sz="1930" b="0" i="1" smtClean="0">
                              <a:latin typeface="Cambria Math" panose="02040503050406030204" pitchFamily="18" charset="0"/>
                              <a:ea typeface="Cambria Math" panose="02040503050406030204" pitchFamily="18" charset="0"/>
                            </a:rPr>
                            <m:t>𝜙</m:t>
                          </m:r>
                        </m:e>
                        <m:sub>
                          <m:r>
                            <a:rPr lang="en-US" sz="1930" b="0" i="1" smtClean="0">
                              <a:latin typeface="Cambria Math" panose="02040503050406030204" pitchFamily="18" charset="0"/>
                              <a:ea typeface="Cambria Math" panose="02040503050406030204" pitchFamily="18" charset="0"/>
                            </a:rPr>
                            <m:t>𝑝</m:t>
                          </m:r>
                        </m:sub>
                      </m:sSub>
                      <m:sSub>
                        <m:sSubPr>
                          <m:ctrlPr>
                            <a:rPr lang="en-US" sz="1930" i="1" smtClean="0">
                              <a:latin typeface="Cambria Math" panose="02040503050406030204" pitchFamily="18" charset="0"/>
                              <a:ea typeface="Cambria Math" panose="02040503050406030204" pitchFamily="18" charset="0"/>
                            </a:rPr>
                          </m:ctrlPr>
                        </m:sSubPr>
                        <m:e>
                          <m:r>
                            <a:rPr lang="en-US" sz="1930" b="0" i="1" smtClean="0">
                              <a:latin typeface="Cambria Math" panose="02040503050406030204" pitchFamily="18" charset="0"/>
                              <a:ea typeface="Cambria Math" panose="02040503050406030204" pitchFamily="18" charset="0"/>
                            </a:rPr>
                            <m:t>𝑟</m:t>
                          </m:r>
                        </m:e>
                        <m:sub>
                          <m:r>
                            <a:rPr lang="en-US" sz="1930" b="0" i="1" smtClean="0">
                              <a:latin typeface="Cambria Math" panose="02040503050406030204" pitchFamily="18" charset="0"/>
                              <a:ea typeface="Cambria Math" panose="02040503050406030204" pitchFamily="18" charset="0"/>
                            </a:rPr>
                            <m:t>𝑝</m:t>
                          </m:r>
                        </m:sub>
                      </m:sSub>
                      <m:d>
                        <m:dPr>
                          <m:ctrlPr>
                            <a:rPr lang="en-US" sz="1930" b="0" i="1" smtClean="0">
                              <a:latin typeface="Cambria Math" panose="02040503050406030204" pitchFamily="18" charset="0"/>
                              <a:ea typeface="Cambria Math" panose="02040503050406030204" pitchFamily="18" charset="0"/>
                            </a:rPr>
                          </m:ctrlPr>
                        </m:dPr>
                        <m:e>
                          <m:sSub>
                            <m:sSubPr>
                              <m:ctrlPr>
                                <a:rPr lang="en-US" sz="1930" b="1" i="1" smtClean="0">
                                  <a:latin typeface="Cambria Math" panose="02040503050406030204" pitchFamily="18" charset="0"/>
                                  <a:ea typeface="Cambria Math" panose="02040503050406030204" pitchFamily="18" charset="0"/>
                                </a:rPr>
                              </m:ctrlPr>
                            </m:sSubPr>
                            <m:e>
                              <m:r>
                                <a:rPr lang="en-US" sz="1930" b="1" i="1" smtClean="0">
                                  <a:latin typeface="Cambria Math" panose="02040503050406030204" pitchFamily="18" charset="0"/>
                                  <a:ea typeface="Cambria Math" panose="02040503050406030204" pitchFamily="18" charset="0"/>
                                </a:rPr>
                                <m:t>𝒑</m:t>
                              </m:r>
                            </m:e>
                            <m:sub>
                              <m:r>
                                <a:rPr lang="en-US" sz="1930" b="1" i="1" smtClean="0">
                                  <a:latin typeface="Cambria Math" panose="02040503050406030204" pitchFamily="18" charset="0"/>
                                  <a:ea typeface="Cambria Math" panose="02040503050406030204" pitchFamily="18" charset="0"/>
                                </a:rPr>
                                <m:t>𝒊</m:t>
                              </m:r>
                            </m:sub>
                          </m:sSub>
                          <m:r>
                            <a:rPr lang="en-US" sz="1930" b="0" i="1" smtClean="0">
                              <a:latin typeface="Cambria Math" panose="02040503050406030204" pitchFamily="18" charset="0"/>
                              <a:ea typeface="Cambria Math" panose="02040503050406030204" pitchFamily="18" charset="0"/>
                            </a:rPr>
                            <m:t>−</m:t>
                          </m:r>
                          <m:sSub>
                            <m:sSubPr>
                              <m:ctrlPr>
                                <a:rPr lang="en-US" sz="1930" b="1" i="1" smtClean="0">
                                  <a:latin typeface="Cambria Math" panose="02040503050406030204" pitchFamily="18" charset="0"/>
                                  <a:ea typeface="Cambria Math" panose="02040503050406030204" pitchFamily="18" charset="0"/>
                                </a:rPr>
                              </m:ctrlPr>
                            </m:sSubPr>
                            <m:e>
                              <m:r>
                                <a:rPr lang="en-US" sz="1930" b="1" i="1" smtClean="0">
                                  <a:latin typeface="Cambria Math" panose="02040503050406030204" pitchFamily="18" charset="0"/>
                                  <a:ea typeface="Cambria Math" panose="02040503050406030204" pitchFamily="18" charset="0"/>
                                </a:rPr>
                                <m:t>𝒙</m:t>
                              </m:r>
                            </m:e>
                            <m:sub>
                              <m:r>
                                <a:rPr lang="en-US" sz="1930" b="1" i="1" smtClean="0">
                                  <a:latin typeface="Cambria Math" panose="02040503050406030204" pitchFamily="18" charset="0"/>
                                  <a:ea typeface="Cambria Math" panose="02040503050406030204" pitchFamily="18" charset="0"/>
                                </a:rPr>
                                <m:t>𝒊</m:t>
                              </m:r>
                            </m:sub>
                          </m:sSub>
                        </m:e>
                      </m:d>
                      <m:r>
                        <a:rPr lang="en-US" sz="1930" b="0" i="1" smtClean="0">
                          <a:latin typeface="Cambria Math" panose="02040503050406030204" pitchFamily="18" charset="0"/>
                          <a:ea typeface="Cambria Math" panose="02040503050406030204" pitchFamily="18" charset="0"/>
                        </a:rPr>
                        <m:t>+</m:t>
                      </m:r>
                      <m:sSub>
                        <m:sSubPr>
                          <m:ctrlPr>
                            <a:rPr lang="en-US" sz="1930" b="0" i="1" smtClean="0">
                              <a:latin typeface="Cambria Math" panose="02040503050406030204" pitchFamily="18" charset="0"/>
                              <a:ea typeface="Cambria Math" panose="02040503050406030204" pitchFamily="18" charset="0"/>
                            </a:rPr>
                          </m:ctrlPr>
                        </m:sSubPr>
                        <m:e>
                          <m:r>
                            <a:rPr lang="en-US" sz="1930" b="0" i="1" smtClean="0">
                              <a:latin typeface="Cambria Math" panose="02040503050406030204" pitchFamily="18" charset="0"/>
                              <a:ea typeface="Cambria Math" panose="02040503050406030204" pitchFamily="18" charset="0"/>
                            </a:rPr>
                            <m:t>𝜙</m:t>
                          </m:r>
                        </m:e>
                        <m:sub>
                          <m:r>
                            <a:rPr lang="en-US" sz="1930" b="0" i="1" smtClean="0">
                              <a:latin typeface="Cambria Math" panose="02040503050406030204" pitchFamily="18" charset="0"/>
                              <a:ea typeface="Cambria Math" panose="02040503050406030204" pitchFamily="18" charset="0"/>
                            </a:rPr>
                            <m:t>𝑠</m:t>
                          </m:r>
                        </m:sub>
                      </m:sSub>
                      <m:sSub>
                        <m:sSubPr>
                          <m:ctrlPr>
                            <a:rPr lang="en-US" sz="1930" i="1" smtClean="0">
                              <a:latin typeface="Cambria Math" panose="02040503050406030204" pitchFamily="18" charset="0"/>
                              <a:ea typeface="Cambria Math" panose="02040503050406030204" pitchFamily="18" charset="0"/>
                            </a:rPr>
                          </m:ctrlPr>
                        </m:sSubPr>
                        <m:e>
                          <m:r>
                            <a:rPr lang="en-US" sz="1930" b="0" i="1" smtClean="0">
                              <a:latin typeface="Cambria Math" panose="02040503050406030204" pitchFamily="18" charset="0"/>
                              <a:ea typeface="Cambria Math" panose="02040503050406030204" pitchFamily="18" charset="0"/>
                            </a:rPr>
                            <m:t>𝑟</m:t>
                          </m:r>
                        </m:e>
                        <m:sub>
                          <m:r>
                            <a:rPr lang="en-US" sz="1930" b="0" i="1" smtClean="0">
                              <a:latin typeface="Cambria Math" panose="02040503050406030204" pitchFamily="18" charset="0"/>
                              <a:ea typeface="Cambria Math" panose="02040503050406030204" pitchFamily="18" charset="0"/>
                            </a:rPr>
                            <m:t>𝑠</m:t>
                          </m:r>
                        </m:sub>
                      </m:sSub>
                      <m:d>
                        <m:dPr>
                          <m:ctrlPr>
                            <a:rPr lang="en-US" sz="1930" b="0" i="1" smtClean="0">
                              <a:latin typeface="Cambria Math" panose="02040503050406030204" pitchFamily="18" charset="0"/>
                              <a:ea typeface="Cambria Math" panose="02040503050406030204" pitchFamily="18" charset="0"/>
                            </a:rPr>
                          </m:ctrlPr>
                        </m:dPr>
                        <m:e>
                          <m:r>
                            <a:rPr lang="en-US" sz="1930" b="1" i="1" smtClean="0">
                              <a:latin typeface="Cambria Math" panose="02040503050406030204" pitchFamily="18" charset="0"/>
                              <a:ea typeface="Cambria Math" panose="02040503050406030204" pitchFamily="18" charset="0"/>
                            </a:rPr>
                            <m:t>𝒔</m:t>
                          </m:r>
                          <m:r>
                            <a:rPr lang="en-US" sz="1930" b="0" i="1" smtClean="0">
                              <a:latin typeface="Cambria Math" panose="02040503050406030204" pitchFamily="18" charset="0"/>
                              <a:ea typeface="Cambria Math" panose="02040503050406030204" pitchFamily="18" charset="0"/>
                            </a:rPr>
                            <m:t>−</m:t>
                          </m:r>
                          <m:sSub>
                            <m:sSubPr>
                              <m:ctrlPr>
                                <a:rPr lang="en-US" sz="1930" b="1" i="1" smtClean="0">
                                  <a:latin typeface="Cambria Math" panose="02040503050406030204" pitchFamily="18" charset="0"/>
                                  <a:ea typeface="Cambria Math" panose="02040503050406030204" pitchFamily="18" charset="0"/>
                                </a:rPr>
                              </m:ctrlPr>
                            </m:sSubPr>
                            <m:e>
                              <m:r>
                                <a:rPr lang="en-US" sz="1930" b="1" i="1" smtClean="0">
                                  <a:latin typeface="Cambria Math" panose="02040503050406030204" pitchFamily="18" charset="0"/>
                                  <a:ea typeface="Cambria Math" panose="02040503050406030204" pitchFamily="18" charset="0"/>
                                </a:rPr>
                                <m:t>𝒙</m:t>
                              </m:r>
                            </m:e>
                            <m:sub>
                              <m:r>
                                <a:rPr lang="en-US" sz="1930" b="1" i="1" smtClean="0">
                                  <a:latin typeface="Cambria Math" panose="02040503050406030204" pitchFamily="18" charset="0"/>
                                  <a:ea typeface="Cambria Math" panose="02040503050406030204" pitchFamily="18" charset="0"/>
                                </a:rPr>
                                <m:t>𝒊</m:t>
                              </m:r>
                            </m:sub>
                          </m:sSub>
                        </m:e>
                      </m:d>
                    </m:oMath>
                  </m:oMathPara>
                </a14:m>
                <a:endParaRPr lang="en-US" sz="1930" b="0" dirty="0">
                  <a:ea typeface="Cambria Math" panose="02040503050406030204" pitchFamily="18" charset="0"/>
                </a:endParaRPr>
              </a:p>
              <a:p>
                <a:pPr lvl="2"/>
                <a:r>
                  <a:rPr lang="en-US" sz="1400" dirty="0"/>
                  <a:t>Where </a:t>
                </a:r>
                <a14:m>
                  <m:oMath xmlns:m="http://schemas.openxmlformats.org/officeDocument/2006/math">
                    <m:r>
                      <a:rPr lang="en-US" sz="1400" i="1" smtClean="0">
                        <a:latin typeface="Cambria Math" panose="02040503050406030204" pitchFamily="18" charset="0"/>
                        <a:ea typeface="Cambria Math" panose="02040503050406030204" pitchFamily="18" charset="0"/>
                      </a:rPr>
                      <m:t>𝜙</m:t>
                    </m:r>
                  </m:oMath>
                </a14:m>
                <a:r>
                  <a:rPr lang="en-US" sz="1400" dirty="0"/>
                  <a:t> are scalars, </a:t>
                </a:r>
                <a14:m>
                  <m:oMath xmlns:m="http://schemas.openxmlformats.org/officeDocument/2006/math">
                    <m:r>
                      <a:rPr lang="en-US" sz="1400" b="1" i="1" smtClean="0">
                        <a:latin typeface="Cambria Math" panose="02040503050406030204" pitchFamily="18" charset="0"/>
                      </a:rPr>
                      <m:t>𝒓</m:t>
                    </m:r>
                  </m:oMath>
                </a14:m>
                <a:r>
                  <a:rPr lang="en-US" sz="1400" b="1" dirty="0"/>
                  <a:t> </a:t>
                </a:r>
                <a:r>
                  <a:rPr lang="en-US" sz="1400" dirty="0"/>
                  <a:t>are random numbers in [0, 1], </a:t>
                </a:r>
                <a14:m>
                  <m:oMath xmlns:m="http://schemas.openxmlformats.org/officeDocument/2006/math">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𝒑</m:t>
                        </m:r>
                      </m:e>
                      <m:sub>
                        <m:r>
                          <a:rPr lang="en-US" sz="1400" b="1" i="1" smtClean="0">
                            <a:latin typeface="Cambria Math" panose="02040503050406030204" pitchFamily="18" charset="0"/>
                          </a:rPr>
                          <m:t>𝒊</m:t>
                        </m:r>
                      </m:sub>
                    </m:sSub>
                  </m:oMath>
                </a14:m>
                <a:r>
                  <a:rPr lang="en-US" sz="1400" dirty="0"/>
                  <a:t> is a particle’s best position, and </a:t>
                </a:r>
                <a14:m>
                  <m:oMath xmlns:m="http://schemas.openxmlformats.org/officeDocument/2006/math">
                    <m:r>
                      <a:rPr lang="en-US" sz="1400" b="1" i="1" smtClean="0">
                        <a:latin typeface="Cambria Math" panose="02040503050406030204" pitchFamily="18" charset="0"/>
                      </a:rPr>
                      <m:t>𝒔</m:t>
                    </m:r>
                  </m:oMath>
                </a14:m>
                <a:r>
                  <a:rPr lang="en-US" sz="1400" dirty="0"/>
                  <a:t> is the swarm’s best position</a:t>
                </a:r>
              </a:p>
              <a:p>
                <a:pPr lvl="1"/>
                <a:r>
                  <a:rPr lang="en-US" sz="1600" dirty="0"/>
                  <a:t>Evaluation</a:t>
                </a:r>
              </a:p>
              <a:p>
                <a:pPr lvl="2"/>
                <a:r>
                  <a:rPr lang="en-US" sz="1400" dirty="0"/>
                  <a:t>The resulting population is evaluated</a:t>
                </a:r>
              </a:p>
              <a:p>
                <a:pPr lvl="1"/>
                <a:endParaRPr lang="en-US" dirty="0"/>
              </a:p>
              <a:p>
                <a:endParaRPr lang="en-US" dirty="0"/>
              </a:p>
            </p:txBody>
          </p:sp>
        </mc:Choice>
        <mc:Fallback xmlns="">
          <p:sp>
            <p:nvSpPr>
              <p:cNvPr id="2" name="Content Placeholder 1">
                <a:extLst>
                  <a:ext uri="{FF2B5EF4-FFF2-40B4-BE49-F238E27FC236}">
                    <a16:creationId xmlns:a16="http://schemas.microsoft.com/office/drawing/2014/main" id="{276CC9CD-8B27-4237-905F-3D293BC93DD7}"/>
                  </a:ext>
                </a:extLst>
              </p:cNvPr>
              <p:cNvSpPr>
                <a:spLocks noGrp="1" noRot="1" noChangeAspect="1" noMove="1" noResize="1" noEditPoints="1" noAdjustHandles="1" noChangeArrowheads="1" noChangeShapeType="1" noTextEdit="1"/>
              </p:cNvSpPr>
              <p:nvPr>
                <p:ph sz="half" idx="1"/>
              </p:nvPr>
            </p:nvSpPr>
            <p:spPr>
              <a:xfrm>
                <a:off x="609984" y="1338589"/>
                <a:ext cx="10642902" cy="5002306"/>
              </a:xfrm>
              <a:blipFill>
                <a:blip r:embed="rId3"/>
                <a:stretch>
                  <a:fillRect l="-172" t="-732" b="-5122"/>
                </a:stretch>
              </a:blipFill>
            </p:spPr>
            <p:txBody>
              <a:bodyPr/>
              <a:lstStyle/>
              <a:p>
                <a:r>
                  <a:rPr lang="en-US">
                    <a:noFill/>
                  </a:rPr>
                  <a:t> </a:t>
                </a:r>
              </a:p>
            </p:txBody>
          </p:sp>
        </mc:Fallback>
      </mc:AlternateContent>
      <p:pic>
        <p:nvPicPr>
          <p:cNvPr id="8" name="Content Placeholder 7" descr="Diagram&#10;&#10;Description automatically generated">
            <a:extLst>
              <a:ext uri="{FF2B5EF4-FFF2-40B4-BE49-F238E27FC236}">
                <a16:creationId xmlns:a16="http://schemas.microsoft.com/office/drawing/2014/main" id="{292B86DC-B617-4DF8-A273-5E7113F8F19E}"/>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106442" y="2623900"/>
            <a:ext cx="3475574" cy="2606681"/>
          </a:xfrm>
        </p:spPr>
      </p:pic>
      <p:sp>
        <p:nvSpPr>
          <p:cNvPr id="4" name="Title 3">
            <a:extLst>
              <a:ext uri="{FF2B5EF4-FFF2-40B4-BE49-F238E27FC236}">
                <a16:creationId xmlns:a16="http://schemas.microsoft.com/office/drawing/2014/main" id="{D752A0F6-5C4E-4EAF-91BE-9010E8100A3E}"/>
              </a:ext>
            </a:extLst>
          </p:cNvPr>
          <p:cNvSpPr>
            <a:spLocks noGrp="1"/>
          </p:cNvSpPr>
          <p:nvPr>
            <p:ph type="title"/>
          </p:nvPr>
        </p:nvSpPr>
        <p:spPr/>
        <p:txBody>
          <a:bodyPr/>
          <a:lstStyle/>
          <a:p>
            <a:r>
              <a:rPr lang="en-US" dirty="0"/>
              <a:t>Particle Swarm</a:t>
            </a:r>
          </a:p>
        </p:txBody>
      </p:sp>
      <p:sp>
        <p:nvSpPr>
          <p:cNvPr id="10" name="Content Placeholder 1">
            <a:extLst>
              <a:ext uri="{FF2B5EF4-FFF2-40B4-BE49-F238E27FC236}">
                <a16:creationId xmlns:a16="http://schemas.microsoft.com/office/drawing/2014/main" id="{A8565B79-23C9-42FE-BB26-9DA2F4EEBF00}"/>
              </a:ext>
            </a:extLst>
          </p:cNvPr>
          <p:cNvSpPr txBox="1">
            <a:spLocks/>
          </p:cNvSpPr>
          <p:nvPr/>
        </p:nvSpPr>
        <p:spPr bwMode="auto">
          <a:xfrm>
            <a:off x="5161389" y="5922946"/>
            <a:ext cx="6857616" cy="804001"/>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588">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588">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588">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588">
                <a:solidFill>
                  <a:srgbClr val="666666"/>
                </a:solidFill>
                <a:latin typeface="+mn-lt"/>
                <a:ea typeface="ＭＳ Ｐゴシック" charset="-128"/>
              </a:defRPr>
            </a:lvl9pPr>
          </a:lstStyle>
          <a:p>
            <a:pPr lvl="1"/>
            <a:r>
              <a:rPr lang="en-US" sz="1600" kern="0" dirty="0"/>
              <a:t>Termination</a:t>
            </a:r>
          </a:p>
          <a:p>
            <a:pPr lvl="2"/>
            <a:r>
              <a:rPr lang="en-US" sz="1400" kern="0" dirty="0"/>
              <a:t>Generational process is repeated until termination conditions are met</a:t>
            </a:r>
            <a:endParaRPr lang="en-US" sz="1577" b="1" kern="0" dirty="0"/>
          </a:p>
        </p:txBody>
      </p:sp>
      <p:sp>
        <p:nvSpPr>
          <p:cNvPr id="3" name="TextBox 2">
            <a:extLst>
              <a:ext uri="{FF2B5EF4-FFF2-40B4-BE49-F238E27FC236}">
                <a16:creationId xmlns:a16="http://schemas.microsoft.com/office/drawing/2014/main" id="{C62D8C14-A82F-4D6A-9BE0-81B5EF891185}"/>
              </a:ext>
            </a:extLst>
          </p:cNvPr>
          <p:cNvSpPr txBox="1"/>
          <p:nvPr/>
        </p:nvSpPr>
        <p:spPr>
          <a:xfrm>
            <a:off x="9448126" y="5194846"/>
            <a:ext cx="792205" cy="307777"/>
          </a:xfrm>
          <a:prstGeom prst="rect">
            <a:avLst/>
          </a:prstGeom>
          <a:noFill/>
        </p:spPr>
        <p:txBody>
          <a:bodyPr wrap="none" rtlCol="0">
            <a:spAutoFit/>
          </a:bodyPr>
          <a:lstStyle/>
          <a:p>
            <a:r>
              <a:rPr lang="en-US" sz="1400" b="1" dirty="0">
                <a:solidFill>
                  <a:schemeClr val="accent4"/>
                </a:solidFill>
                <a:latin typeface="+mj-lt"/>
                <a:hlinkClick r:id="rId5"/>
              </a:rPr>
              <a:t>Source</a:t>
            </a:r>
            <a:endParaRPr lang="en-US" sz="1400" b="1" dirty="0">
              <a:solidFill>
                <a:schemeClr val="accent4"/>
              </a:solidFill>
              <a:latin typeface="+mj-lt"/>
            </a:endParaRPr>
          </a:p>
        </p:txBody>
      </p:sp>
    </p:spTree>
    <p:extLst>
      <p:ext uri="{BB962C8B-B14F-4D97-AF65-F5344CB8AC3E}">
        <p14:creationId xmlns:p14="http://schemas.microsoft.com/office/powerpoint/2010/main" val="3726031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4E6B96-F681-44AA-89E3-A47605F6D71F}"/>
              </a:ext>
            </a:extLst>
          </p:cNvPr>
          <p:cNvSpPr>
            <a:spLocks noGrp="1"/>
          </p:cNvSpPr>
          <p:nvPr>
            <p:ph sz="half" idx="1"/>
          </p:nvPr>
        </p:nvSpPr>
        <p:spPr>
          <a:xfrm>
            <a:off x="609983" y="1338589"/>
            <a:ext cx="6449843" cy="5002306"/>
          </a:xfrm>
        </p:spPr>
        <p:txBody>
          <a:bodyPr/>
          <a:lstStyle/>
          <a:p>
            <a:r>
              <a:rPr lang="en-US" dirty="0"/>
              <a:t>Used widely in the field of chemical physics</a:t>
            </a:r>
          </a:p>
          <a:p>
            <a:r>
              <a:rPr lang="en-US" dirty="0"/>
              <a:t>Designed to “hop” over barriers – positive gradient</a:t>
            </a:r>
          </a:p>
          <a:p>
            <a:r>
              <a:rPr lang="en-US" dirty="0"/>
              <a:t>This high-level behavior is paired with a local </a:t>
            </a:r>
            <a:br>
              <a:rPr lang="en-US" dirty="0"/>
            </a:br>
            <a:r>
              <a:rPr lang="en-US" dirty="0"/>
              <a:t>optimizer to find the minimum within a region</a:t>
            </a:r>
          </a:p>
          <a:p>
            <a:r>
              <a:rPr lang="en-US" dirty="0"/>
              <a:t>Phases</a:t>
            </a:r>
          </a:p>
          <a:p>
            <a:pPr lvl="1"/>
            <a:r>
              <a:rPr lang="en-US" dirty="0"/>
              <a:t>Initialization</a:t>
            </a:r>
          </a:p>
          <a:p>
            <a:pPr lvl="2"/>
            <a:r>
              <a:rPr lang="en-US" dirty="0"/>
              <a:t>Create a candidate solution</a:t>
            </a:r>
          </a:p>
          <a:p>
            <a:pPr lvl="2"/>
            <a:r>
              <a:rPr lang="en-US" dirty="0"/>
              <a:t>Evaluate solution via the objective function</a:t>
            </a:r>
          </a:p>
          <a:p>
            <a:pPr lvl="1"/>
            <a:r>
              <a:rPr lang="en-US" dirty="0"/>
              <a:t>Perturbation</a:t>
            </a:r>
          </a:p>
          <a:p>
            <a:pPr lvl="2"/>
            <a:r>
              <a:rPr lang="en-US" dirty="0"/>
              <a:t>Add a random number to the solution</a:t>
            </a:r>
          </a:p>
          <a:p>
            <a:pPr lvl="1"/>
            <a:r>
              <a:rPr lang="en-US" dirty="0"/>
              <a:t>Optimization</a:t>
            </a:r>
          </a:p>
          <a:p>
            <a:pPr lvl="2"/>
            <a:r>
              <a:rPr lang="en-US" dirty="0"/>
              <a:t>Apply a local optimizer to find a local minima</a:t>
            </a:r>
          </a:p>
          <a:p>
            <a:pPr lvl="1"/>
            <a:r>
              <a:rPr lang="en-US" dirty="0"/>
              <a:t>Termination</a:t>
            </a:r>
          </a:p>
          <a:p>
            <a:pPr lvl="2"/>
            <a:r>
              <a:rPr lang="en-US" sz="1600" dirty="0"/>
              <a:t>Process is repeated until termination conditions are met</a:t>
            </a:r>
            <a:endParaRPr lang="en-US" dirty="0"/>
          </a:p>
          <a:p>
            <a:pPr lvl="2"/>
            <a:endParaRPr lang="en-US" dirty="0"/>
          </a:p>
        </p:txBody>
      </p:sp>
      <p:sp>
        <p:nvSpPr>
          <p:cNvPr id="4" name="Title 3">
            <a:extLst>
              <a:ext uri="{FF2B5EF4-FFF2-40B4-BE49-F238E27FC236}">
                <a16:creationId xmlns:a16="http://schemas.microsoft.com/office/drawing/2014/main" id="{47231F79-C47A-4723-BCC9-51BB0D3EFE9D}"/>
              </a:ext>
            </a:extLst>
          </p:cNvPr>
          <p:cNvSpPr>
            <a:spLocks noGrp="1"/>
          </p:cNvSpPr>
          <p:nvPr>
            <p:ph type="title"/>
          </p:nvPr>
        </p:nvSpPr>
        <p:spPr/>
        <p:txBody>
          <a:bodyPr/>
          <a:lstStyle/>
          <a:p>
            <a:r>
              <a:rPr lang="en-US" dirty="0" err="1"/>
              <a:t>Basinhopping</a:t>
            </a:r>
            <a:endParaRPr lang="en-US" dirty="0"/>
          </a:p>
        </p:txBody>
      </p:sp>
      <p:sp>
        <p:nvSpPr>
          <p:cNvPr id="22" name="Freeform: Shape 21">
            <a:extLst>
              <a:ext uri="{FF2B5EF4-FFF2-40B4-BE49-F238E27FC236}">
                <a16:creationId xmlns:a16="http://schemas.microsoft.com/office/drawing/2014/main" id="{A75494CB-10A9-4A7E-B8B0-966E618A689D}"/>
              </a:ext>
            </a:extLst>
          </p:cNvPr>
          <p:cNvSpPr/>
          <p:nvPr/>
        </p:nvSpPr>
        <p:spPr bwMode="auto">
          <a:xfrm>
            <a:off x="7680960" y="2709944"/>
            <a:ext cx="3177540" cy="2785691"/>
          </a:xfrm>
          <a:custGeom>
            <a:avLst/>
            <a:gdLst>
              <a:gd name="connsiteX0" fmla="*/ 0 w 3177540"/>
              <a:gd name="connsiteY0" fmla="*/ 121920 h 2785691"/>
              <a:gd name="connsiteX1" fmla="*/ 518160 w 3177540"/>
              <a:gd name="connsiteY1" fmla="*/ 1051560 h 2785691"/>
              <a:gd name="connsiteX2" fmla="*/ 853440 w 3177540"/>
              <a:gd name="connsiteY2" fmla="*/ 571500 h 2785691"/>
              <a:gd name="connsiteX3" fmla="*/ 1295400 w 3177540"/>
              <a:gd name="connsiteY3" fmla="*/ 1760220 h 2785691"/>
              <a:gd name="connsiteX4" fmla="*/ 1653540 w 3177540"/>
              <a:gd name="connsiteY4" fmla="*/ 91440 h 2785691"/>
              <a:gd name="connsiteX5" fmla="*/ 2301240 w 3177540"/>
              <a:gd name="connsiteY5" fmla="*/ 2712720 h 2785691"/>
              <a:gd name="connsiteX6" fmla="*/ 2590800 w 3177540"/>
              <a:gd name="connsiteY6" fmla="*/ 2080260 h 2785691"/>
              <a:gd name="connsiteX7" fmla="*/ 2720340 w 3177540"/>
              <a:gd name="connsiteY7" fmla="*/ 2339340 h 2785691"/>
              <a:gd name="connsiteX8" fmla="*/ 3177540 w 3177540"/>
              <a:gd name="connsiteY8" fmla="*/ 0 h 278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7540" h="2785691">
                <a:moveTo>
                  <a:pt x="0" y="121920"/>
                </a:moveTo>
                <a:cubicBezTo>
                  <a:pt x="187960" y="549275"/>
                  <a:pt x="375920" y="976630"/>
                  <a:pt x="518160" y="1051560"/>
                </a:cubicBezTo>
                <a:cubicBezTo>
                  <a:pt x="660400" y="1126490"/>
                  <a:pt x="723900" y="453390"/>
                  <a:pt x="853440" y="571500"/>
                </a:cubicBezTo>
                <a:cubicBezTo>
                  <a:pt x="982980" y="689610"/>
                  <a:pt x="1162050" y="1840230"/>
                  <a:pt x="1295400" y="1760220"/>
                </a:cubicBezTo>
                <a:cubicBezTo>
                  <a:pt x="1428750" y="1680210"/>
                  <a:pt x="1485900" y="-67310"/>
                  <a:pt x="1653540" y="91440"/>
                </a:cubicBezTo>
                <a:cubicBezTo>
                  <a:pt x="1821180" y="250190"/>
                  <a:pt x="2145030" y="2381250"/>
                  <a:pt x="2301240" y="2712720"/>
                </a:cubicBezTo>
                <a:cubicBezTo>
                  <a:pt x="2457450" y="3044190"/>
                  <a:pt x="2520950" y="2142490"/>
                  <a:pt x="2590800" y="2080260"/>
                </a:cubicBezTo>
                <a:cubicBezTo>
                  <a:pt x="2660650" y="2018030"/>
                  <a:pt x="2622550" y="2686050"/>
                  <a:pt x="2720340" y="2339340"/>
                </a:cubicBezTo>
                <a:cubicBezTo>
                  <a:pt x="2818130" y="1992630"/>
                  <a:pt x="2997835" y="996315"/>
                  <a:pt x="3177540" y="0"/>
                </a:cubicBezTo>
              </a:path>
            </a:pathLst>
          </a:custGeom>
          <a:noFill/>
          <a:ln w="31750" cap="flat" cmpd="sng" algn="ctr">
            <a:solidFill>
              <a:schemeClr val="accent4"/>
            </a:solidFill>
            <a:prstDash val="solid"/>
            <a:round/>
            <a:headEnd type="none" w="med" len="med"/>
            <a:tailEnd type="none" w="med" len="med"/>
          </a:ln>
          <a:effectLst/>
        </p:spPr>
        <p:txBody>
          <a:bodyPr rtlCol="0" anchor="ctr"/>
          <a:lstStyle/>
          <a:p>
            <a:pPr algn="ctr"/>
            <a:endParaRPr lang="en-US"/>
          </a:p>
        </p:txBody>
      </p:sp>
      <p:cxnSp>
        <p:nvCxnSpPr>
          <p:cNvPr id="24" name="Straight Connector 23">
            <a:extLst>
              <a:ext uri="{FF2B5EF4-FFF2-40B4-BE49-F238E27FC236}">
                <a16:creationId xmlns:a16="http://schemas.microsoft.com/office/drawing/2014/main" id="{BC73D8D6-975B-42B5-AD51-4874E7898E32}"/>
              </a:ext>
            </a:extLst>
          </p:cNvPr>
          <p:cNvCxnSpPr>
            <a:cxnSpLocks/>
          </p:cNvCxnSpPr>
          <p:nvPr/>
        </p:nvCxnSpPr>
        <p:spPr bwMode="auto">
          <a:xfrm>
            <a:off x="7680960" y="2445651"/>
            <a:ext cx="0" cy="3200400"/>
          </a:xfrm>
          <a:prstGeom prst="line">
            <a:avLst/>
          </a:prstGeom>
          <a:solidFill>
            <a:schemeClr val="accent1"/>
          </a:solidFill>
          <a:ln w="31750" cap="flat" cmpd="sng" algn="ctr">
            <a:solidFill>
              <a:schemeClr val="accent4"/>
            </a:solidFill>
            <a:prstDash val="sysDot"/>
            <a:round/>
            <a:headEnd type="none" w="med" len="med"/>
            <a:tailEnd type="none" w="med" len="med"/>
          </a:ln>
          <a:effectLst/>
        </p:spPr>
      </p:cxnSp>
      <p:cxnSp>
        <p:nvCxnSpPr>
          <p:cNvPr id="26" name="Straight Connector 25">
            <a:extLst>
              <a:ext uri="{FF2B5EF4-FFF2-40B4-BE49-F238E27FC236}">
                <a16:creationId xmlns:a16="http://schemas.microsoft.com/office/drawing/2014/main" id="{27E96383-4446-49A2-A860-31205AA6AB0F}"/>
              </a:ext>
            </a:extLst>
          </p:cNvPr>
          <p:cNvCxnSpPr>
            <a:cxnSpLocks/>
          </p:cNvCxnSpPr>
          <p:nvPr/>
        </p:nvCxnSpPr>
        <p:spPr bwMode="auto">
          <a:xfrm>
            <a:off x="8503920" y="2445651"/>
            <a:ext cx="0" cy="3200400"/>
          </a:xfrm>
          <a:prstGeom prst="line">
            <a:avLst/>
          </a:prstGeom>
          <a:solidFill>
            <a:schemeClr val="accent1"/>
          </a:solidFill>
          <a:ln w="31750" cap="flat" cmpd="sng" algn="ctr">
            <a:solidFill>
              <a:schemeClr val="accent4"/>
            </a:solidFill>
            <a:prstDash val="sysDot"/>
            <a:round/>
            <a:headEnd type="none" w="med" len="med"/>
            <a:tailEnd type="none" w="med" len="med"/>
          </a:ln>
          <a:effectLst/>
        </p:spPr>
      </p:cxnSp>
      <p:cxnSp>
        <p:nvCxnSpPr>
          <p:cNvPr id="27" name="Straight Connector 26">
            <a:extLst>
              <a:ext uri="{FF2B5EF4-FFF2-40B4-BE49-F238E27FC236}">
                <a16:creationId xmlns:a16="http://schemas.microsoft.com/office/drawing/2014/main" id="{A362E907-BF4C-450B-9A64-3A6EEF7707B3}"/>
              </a:ext>
            </a:extLst>
          </p:cNvPr>
          <p:cNvCxnSpPr>
            <a:cxnSpLocks/>
          </p:cNvCxnSpPr>
          <p:nvPr/>
        </p:nvCxnSpPr>
        <p:spPr bwMode="auto">
          <a:xfrm>
            <a:off x="9300210" y="2445651"/>
            <a:ext cx="0" cy="3200400"/>
          </a:xfrm>
          <a:prstGeom prst="line">
            <a:avLst/>
          </a:prstGeom>
          <a:solidFill>
            <a:schemeClr val="accent1"/>
          </a:solidFill>
          <a:ln w="31750" cap="flat" cmpd="sng" algn="ctr">
            <a:solidFill>
              <a:schemeClr val="accent4"/>
            </a:solidFill>
            <a:prstDash val="sysDot"/>
            <a:round/>
            <a:headEnd type="none" w="med" len="med"/>
            <a:tailEnd type="none" w="med" len="med"/>
          </a:ln>
          <a:effectLst/>
        </p:spPr>
      </p:cxnSp>
      <p:cxnSp>
        <p:nvCxnSpPr>
          <p:cNvPr id="28" name="Straight Connector 27">
            <a:extLst>
              <a:ext uri="{FF2B5EF4-FFF2-40B4-BE49-F238E27FC236}">
                <a16:creationId xmlns:a16="http://schemas.microsoft.com/office/drawing/2014/main" id="{978684BD-A7E3-4DED-8009-19714D540B18}"/>
              </a:ext>
            </a:extLst>
          </p:cNvPr>
          <p:cNvCxnSpPr>
            <a:cxnSpLocks/>
          </p:cNvCxnSpPr>
          <p:nvPr/>
        </p:nvCxnSpPr>
        <p:spPr bwMode="auto">
          <a:xfrm flipH="1">
            <a:off x="10276413" y="2445651"/>
            <a:ext cx="15240" cy="3200400"/>
          </a:xfrm>
          <a:prstGeom prst="line">
            <a:avLst/>
          </a:prstGeom>
          <a:solidFill>
            <a:schemeClr val="accent1"/>
          </a:solidFill>
          <a:ln w="31750" cap="flat" cmpd="sng" algn="ctr">
            <a:solidFill>
              <a:schemeClr val="accent4"/>
            </a:solidFill>
            <a:prstDash val="sysDot"/>
            <a:round/>
            <a:headEnd type="none" w="med" len="med"/>
            <a:tailEnd type="none" w="med" len="med"/>
          </a:ln>
          <a:effectLst/>
        </p:spPr>
      </p:cxnSp>
      <p:cxnSp>
        <p:nvCxnSpPr>
          <p:cNvPr id="29" name="Straight Connector 28">
            <a:extLst>
              <a:ext uri="{FF2B5EF4-FFF2-40B4-BE49-F238E27FC236}">
                <a16:creationId xmlns:a16="http://schemas.microsoft.com/office/drawing/2014/main" id="{A3388092-8D62-437D-A0F2-7D12E43841A1}"/>
              </a:ext>
            </a:extLst>
          </p:cNvPr>
          <p:cNvCxnSpPr>
            <a:cxnSpLocks/>
          </p:cNvCxnSpPr>
          <p:nvPr/>
        </p:nvCxnSpPr>
        <p:spPr bwMode="auto">
          <a:xfrm>
            <a:off x="10873740" y="2445651"/>
            <a:ext cx="0" cy="3200400"/>
          </a:xfrm>
          <a:prstGeom prst="line">
            <a:avLst/>
          </a:prstGeom>
          <a:solidFill>
            <a:schemeClr val="accent1"/>
          </a:solidFill>
          <a:ln w="31750" cap="flat" cmpd="sng" algn="ctr">
            <a:solidFill>
              <a:schemeClr val="accent4"/>
            </a:solidFill>
            <a:prstDash val="sysDot"/>
            <a:round/>
            <a:headEnd type="none" w="med" len="med"/>
            <a:tailEnd type="none" w="med" len="med"/>
          </a:ln>
          <a:effectLst/>
        </p:spPr>
      </p:cxnSp>
      <p:sp>
        <p:nvSpPr>
          <p:cNvPr id="34" name="Right Brace 33">
            <a:extLst>
              <a:ext uri="{FF2B5EF4-FFF2-40B4-BE49-F238E27FC236}">
                <a16:creationId xmlns:a16="http://schemas.microsoft.com/office/drawing/2014/main" id="{F9EB6CC2-F18D-4AED-805A-D4967C8B195A}"/>
              </a:ext>
            </a:extLst>
          </p:cNvPr>
          <p:cNvSpPr/>
          <p:nvPr/>
        </p:nvSpPr>
        <p:spPr bwMode="auto">
          <a:xfrm rot="5400000">
            <a:off x="8026512" y="5336652"/>
            <a:ext cx="131856" cy="822960"/>
          </a:xfrm>
          <a:prstGeom prst="rightBrace">
            <a:avLst/>
          </a:prstGeom>
          <a:noFill/>
          <a:ln w="31750" cap="flat" cmpd="sng" algn="ctr">
            <a:solidFill>
              <a:schemeClr val="accent4"/>
            </a:solidFill>
            <a:prstDash val="solid"/>
            <a:round/>
            <a:headEnd type="none" w="med" len="med"/>
            <a:tailEnd type="none" w="med" len="med"/>
          </a:ln>
          <a:effectLst/>
        </p:spPr>
        <p:txBody>
          <a:bodyPr rtlCol="0" anchor="ctr"/>
          <a:lstStyle/>
          <a:p>
            <a:pPr algn="ctr"/>
            <a:endParaRPr lang="en-US"/>
          </a:p>
        </p:txBody>
      </p:sp>
      <p:sp>
        <p:nvSpPr>
          <p:cNvPr id="35" name="TextBox 34">
            <a:extLst>
              <a:ext uri="{FF2B5EF4-FFF2-40B4-BE49-F238E27FC236}">
                <a16:creationId xmlns:a16="http://schemas.microsoft.com/office/drawing/2014/main" id="{60EB7A5C-4CAC-4C9E-B7C4-B41E414E6BDB}"/>
              </a:ext>
            </a:extLst>
          </p:cNvPr>
          <p:cNvSpPr txBox="1"/>
          <p:nvPr/>
        </p:nvSpPr>
        <p:spPr>
          <a:xfrm>
            <a:off x="7780020" y="5814060"/>
            <a:ext cx="651140" cy="307777"/>
          </a:xfrm>
          <a:prstGeom prst="rect">
            <a:avLst/>
          </a:prstGeom>
          <a:noFill/>
        </p:spPr>
        <p:txBody>
          <a:bodyPr wrap="none" rtlCol="0">
            <a:spAutoFit/>
          </a:bodyPr>
          <a:lstStyle/>
          <a:p>
            <a:r>
              <a:rPr lang="en-US" sz="1400" b="1" dirty="0">
                <a:solidFill>
                  <a:schemeClr val="accent4"/>
                </a:solidFill>
                <a:latin typeface="+mj-lt"/>
              </a:rPr>
              <a:t>basin</a:t>
            </a:r>
          </a:p>
        </p:txBody>
      </p:sp>
      <p:sp>
        <p:nvSpPr>
          <p:cNvPr id="36" name="Oval 35">
            <a:extLst>
              <a:ext uri="{FF2B5EF4-FFF2-40B4-BE49-F238E27FC236}">
                <a16:creationId xmlns:a16="http://schemas.microsoft.com/office/drawing/2014/main" id="{0745B0C6-A292-41E9-B7CB-C2A6770AF1AB}"/>
              </a:ext>
            </a:extLst>
          </p:cNvPr>
          <p:cNvSpPr/>
          <p:nvPr/>
        </p:nvSpPr>
        <p:spPr bwMode="auto">
          <a:xfrm>
            <a:off x="8553819" y="3371850"/>
            <a:ext cx="114300" cy="114300"/>
          </a:xfrm>
          <a:prstGeom prst="ellipse">
            <a:avLst/>
          </a:prstGeom>
          <a:solidFill>
            <a:schemeClr val="accent2"/>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8" name="Oval 37">
            <a:extLst>
              <a:ext uri="{FF2B5EF4-FFF2-40B4-BE49-F238E27FC236}">
                <a16:creationId xmlns:a16="http://schemas.microsoft.com/office/drawing/2014/main" id="{E8348E01-B0DD-4B4A-9498-B7BBBF5E7A11}"/>
              </a:ext>
            </a:extLst>
          </p:cNvPr>
          <p:cNvSpPr/>
          <p:nvPr/>
        </p:nvSpPr>
        <p:spPr bwMode="auto">
          <a:xfrm>
            <a:off x="8894867" y="4392930"/>
            <a:ext cx="114300" cy="114300"/>
          </a:xfrm>
          <a:prstGeom prst="ellipse">
            <a:avLst/>
          </a:prstGeom>
          <a:solidFill>
            <a:srgbClr val="FFFF0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9" name="Oval 38">
            <a:extLst>
              <a:ext uri="{FF2B5EF4-FFF2-40B4-BE49-F238E27FC236}">
                <a16:creationId xmlns:a16="http://schemas.microsoft.com/office/drawing/2014/main" id="{39AECA55-9EB4-4BFB-92E4-26018ED480A3}"/>
              </a:ext>
            </a:extLst>
          </p:cNvPr>
          <p:cNvSpPr/>
          <p:nvPr/>
        </p:nvSpPr>
        <p:spPr bwMode="auto">
          <a:xfrm>
            <a:off x="9365082" y="2899410"/>
            <a:ext cx="114300" cy="114300"/>
          </a:xfrm>
          <a:prstGeom prst="ellipse">
            <a:avLst/>
          </a:prstGeom>
          <a:solidFill>
            <a:srgbClr val="FFFF0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0" name="Oval 39">
            <a:extLst>
              <a:ext uri="{FF2B5EF4-FFF2-40B4-BE49-F238E27FC236}">
                <a16:creationId xmlns:a16="http://schemas.microsoft.com/office/drawing/2014/main" id="{6C02F0D0-A76E-4535-9497-AD5F036FA9B9}"/>
              </a:ext>
            </a:extLst>
          </p:cNvPr>
          <p:cNvSpPr/>
          <p:nvPr/>
        </p:nvSpPr>
        <p:spPr bwMode="auto">
          <a:xfrm>
            <a:off x="9982200" y="5417469"/>
            <a:ext cx="114300" cy="114300"/>
          </a:xfrm>
          <a:prstGeom prst="ellipse">
            <a:avLst/>
          </a:prstGeom>
          <a:solidFill>
            <a:srgbClr val="92D050"/>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41" name="Connector: Curved 40">
            <a:extLst>
              <a:ext uri="{FF2B5EF4-FFF2-40B4-BE49-F238E27FC236}">
                <a16:creationId xmlns:a16="http://schemas.microsoft.com/office/drawing/2014/main" id="{6FBAC6DE-266B-40CE-9D19-0083DF79C0D5}"/>
              </a:ext>
            </a:extLst>
          </p:cNvPr>
          <p:cNvCxnSpPr>
            <a:stCxn id="38" idx="0"/>
            <a:endCxn id="39" idx="1"/>
          </p:cNvCxnSpPr>
          <p:nvPr/>
        </p:nvCxnSpPr>
        <p:spPr bwMode="auto">
          <a:xfrm rot="5400000" flipH="1" flipV="1">
            <a:off x="8428529" y="3439638"/>
            <a:ext cx="1476781" cy="429804"/>
          </a:xfrm>
          <a:prstGeom prst="curvedConnector3">
            <a:avLst>
              <a:gd name="adj1" fmla="val 134673"/>
            </a:avLst>
          </a:prstGeom>
          <a:solidFill>
            <a:schemeClr val="accent1"/>
          </a:solidFill>
          <a:ln w="31750" cap="flat" cmpd="sng" algn="ctr">
            <a:solidFill>
              <a:schemeClr val="accent3">
                <a:lumMod val="60000"/>
                <a:lumOff val="40000"/>
              </a:schemeClr>
            </a:solidFill>
            <a:prstDash val="solid"/>
            <a:round/>
            <a:headEnd type="none" w="med" len="med"/>
            <a:tailEnd type="triangle"/>
          </a:ln>
          <a:effectLst/>
        </p:spPr>
      </p:cxnSp>
      <p:cxnSp>
        <p:nvCxnSpPr>
          <p:cNvPr id="44" name="Connector: Curved 43">
            <a:extLst>
              <a:ext uri="{FF2B5EF4-FFF2-40B4-BE49-F238E27FC236}">
                <a16:creationId xmlns:a16="http://schemas.microsoft.com/office/drawing/2014/main" id="{13781F36-6CD4-430F-8CE5-ADA5A98ECDBA}"/>
              </a:ext>
            </a:extLst>
          </p:cNvPr>
          <p:cNvCxnSpPr>
            <a:cxnSpLocks/>
            <a:stCxn id="36" idx="6"/>
            <a:endCxn id="38" idx="1"/>
          </p:cNvCxnSpPr>
          <p:nvPr/>
        </p:nvCxnSpPr>
        <p:spPr bwMode="auto">
          <a:xfrm>
            <a:off x="8668119" y="3429000"/>
            <a:ext cx="243487" cy="980669"/>
          </a:xfrm>
          <a:prstGeom prst="curvedConnector2">
            <a:avLst/>
          </a:prstGeom>
          <a:solidFill>
            <a:schemeClr val="accent1"/>
          </a:solidFill>
          <a:ln w="31750" cap="flat" cmpd="sng" algn="ctr">
            <a:solidFill>
              <a:schemeClr val="accent1">
                <a:lumMod val="60000"/>
                <a:lumOff val="40000"/>
              </a:schemeClr>
            </a:solidFill>
            <a:prstDash val="solid"/>
            <a:round/>
            <a:headEnd type="none" w="med" len="med"/>
            <a:tailEnd type="triangle"/>
          </a:ln>
          <a:effectLst/>
        </p:spPr>
      </p:cxnSp>
      <p:cxnSp>
        <p:nvCxnSpPr>
          <p:cNvPr id="48" name="Connector: Curved 47">
            <a:extLst>
              <a:ext uri="{FF2B5EF4-FFF2-40B4-BE49-F238E27FC236}">
                <a16:creationId xmlns:a16="http://schemas.microsoft.com/office/drawing/2014/main" id="{4102007A-1E31-47F2-944F-5887DE2EC8C5}"/>
              </a:ext>
            </a:extLst>
          </p:cNvPr>
          <p:cNvCxnSpPr>
            <a:cxnSpLocks/>
            <a:stCxn id="39" idx="6"/>
            <a:endCxn id="40" idx="0"/>
          </p:cNvCxnSpPr>
          <p:nvPr/>
        </p:nvCxnSpPr>
        <p:spPr bwMode="auto">
          <a:xfrm>
            <a:off x="9479382" y="2956560"/>
            <a:ext cx="559968" cy="2460909"/>
          </a:xfrm>
          <a:prstGeom prst="curvedConnector2">
            <a:avLst/>
          </a:prstGeom>
          <a:solidFill>
            <a:schemeClr val="accent1"/>
          </a:solidFill>
          <a:ln w="31750" cap="flat" cmpd="sng" algn="ctr">
            <a:solidFill>
              <a:schemeClr val="accent1">
                <a:lumMod val="60000"/>
                <a:lumOff val="40000"/>
              </a:schemeClr>
            </a:solidFill>
            <a:prstDash val="solid"/>
            <a:round/>
            <a:headEnd type="none" w="med" len="med"/>
            <a:tailEnd type="triangle"/>
          </a:ln>
          <a:effectLst/>
        </p:spPr>
      </p:cxnSp>
      <p:sp>
        <p:nvSpPr>
          <p:cNvPr id="51" name="TextBox 50">
            <a:extLst>
              <a:ext uri="{FF2B5EF4-FFF2-40B4-BE49-F238E27FC236}">
                <a16:creationId xmlns:a16="http://schemas.microsoft.com/office/drawing/2014/main" id="{FC51E2A8-848C-4287-8CDA-54AEB0F512F1}"/>
              </a:ext>
            </a:extLst>
          </p:cNvPr>
          <p:cNvSpPr txBox="1"/>
          <p:nvPr/>
        </p:nvSpPr>
        <p:spPr>
          <a:xfrm>
            <a:off x="7562973" y="1880883"/>
            <a:ext cx="1736373" cy="307777"/>
          </a:xfrm>
          <a:prstGeom prst="rect">
            <a:avLst/>
          </a:prstGeom>
          <a:noFill/>
        </p:spPr>
        <p:txBody>
          <a:bodyPr wrap="none" rtlCol="0">
            <a:spAutoFit/>
          </a:bodyPr>
          <a:lstStyle/>
          <a:p>
            <a:r>
              <a:rPr lang="en-US" sz="1400" b="1" dirty="0">
                <a:solidFill>
                  <a:srgbClr val="7ACBE0"/>
                </a:solidFill>
                <a:latin typeface="+mj-lt"/>
              </a:rPr>
              <a:t>local minimization</a:t>
            </a:r>
          </a:p>
        </p:txBody>
      </p:sp>
      <p:sp>
        <p:nvSpPr>
          <p:cNvPr id="52" name="TextBox 51">
            <a:extLst>
              <a:ext uri="{FF2B5EF4-FFF2-40B4-BE49-F238E27FC236}">
                <a16:creationId xmlns:a16="http://schemas.microsoft.com/office/drawing/2014/main" id="{95039754-52A9-4E80-A99D-1A4E8F47B34E}"/>
              </a:ext>
            </a:extLst>
          </p:cNvPr>
          <p:cNvSpPr txBox="1"/>
          <p:nvPr/>
        </p:nvSpPr>
        <p:spPr>
          <a:xfrm>
            <a:off x="9735155" y="1917326"/>
            <a:ext cx="888385" cy="307777"/>
          </a:xfrm>
          <a:prstGeom prst="rect">
            <a:avLst/>
          </a:prstGeom>
          <a:noFill/>
        </p:spPr>
        <p:txBody>
          <a:bodyPr wrap="none" rtlCol="0">
            <a:spAutoFit/>
          </a:bodyPr>
          <a:lstStyle/>
          <a:p>
            <a:r>
              <a:rPr lang="en-US" sz="1400" b="1" dirty="0">
                <a:solidFill>
                  <a:schemeClr val="accent3"/>
                </a:solidFill>
                <a:latin typeface="+mj-lt"/>
              </a:rPr>
              <a:t>hopping</a:t>
            </a:r>
          </a:p>
        </p:txBody>
      </p:sp>
      <p:cxnSp>
        <p:nvCxnSpPr>
          <p:cNvPr id="53" name="Straight Connector 52">
            <a:extLst>
              <a:ext uri="{FF2B5EF4-FFF2-40B4-BE49-F238E27FC236}">
                <a16:creationId xmlns:a16="http://schemas.microsoft.com/office/drawing/2014/main" id="{03A1BBE0-1E5F-40EF-A265-7896689C879A}"/>
              </a:ext>
            </a:extLst>
          </p:cNvPr>
          <p:cNvCxnSpPr/>
          <p:nvPr/>
        </p:nvCxnSpPr>
        <p:spPr bwMode="auto">
          <a:xfrm>
            <a:off x="7680960" y="3771900"/>
            <a:ext cx="822960" cy="0"/>
          </a:xfrm>
          <a:prstGeom prst="line">
            <a:avLst/>
          </a:prstGeom>
          <a:solidFill>
            <a:schemeClr val="accent1"/>
          </a:solidFill>
          <a:ln w="31750" cap="flat" cmpd="sng" algn="ctr">
            <a:solidFill>
              <a:srgbClr val="7030A0"/>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7DA9ABC-DB23-4399-B51A-CFC75782503E}"/>
              </a:ext>
            </a:extLst>
          </p:cNvPr>
          <p:cNvCxnSpPr/>
          <p:nvPr/>
        </p:nvCxnSpPr>
        <p:spPr bwMode="auto">
          <a:xfrm>
            <a:off x="8483387" y="4507230"/>
            <a:ext cx="822960" cy="0"/>
          </a:xfrm>
          <a:prstGeom prst="line">
            <a:avLst/>
          </a:prstGeom>
          <a:solidFill>
            <a:schemeClr val="accent1"/>
          </a:solidFill>
          <a:ln w="31750" cap="flat" cmpd="sng" algn="ctr">
            <a:solidFill>
              <a:srgbClr val="7030A0"/>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FD50A4E-74CC-4E1A-9857-98096AD430AB}"/>
              </a:ext>
            </a:extLst>
          </p:cNvPr>
          <p:cNvCxnSpPr>
            <a:cxnSpLocks/>
          </p:cNvCxnSpPr>
          <p:nvPr/>
        </p:nvCxnSpPr>
        <p:spPr bwMode="auto">
          <a:xfrm>
            <a:off x="9306347" y="5531769"/>
            <a:ext cx="970066" cy="0"/>
          </a:xfrm>
          <a:prstGeom prst="line">
            <a:avLst/>
          </a:prstGeom>
          <a:solidFill>
            <a:schemeClr val="accent1"/>
          </a:solidFill>
          <a:ln w="31750" cap="flat" cmpd="sng" algn="ctr">
            <a:solidFill>
              <a:srgbClr val="7030A0"/>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F7736E3-CB59-4DD1-A126-67A2585FC0FA}"/>
              </a:ext>
            </a:extLst>
          </p:cNvPr>
          <p:cNvCxnSpPr>
            <a:cxnSpLocks/>
          </p:cNvCxnSpPr>
          <p:nvPr/>
        </p:nvCxnSpPr>
        <p:spPr bwMode="auto">
          <a:xfrm>
            <a:off x="10276413" y="5158740"/>
            <a:ext cx="582087" cy="0"/>
          </a:xfrm>
          <a:prstGeom prst="line">
            <a:avLst/>
          </a:prstGeom>
          <a:solidFill>
            <a:schemeClr val="accent1"/>
          </a:solidFill>
          <a:ln w="31750" cap="flat" cmpd="sng" algn="ctr">
            <a:solidFill>
              <a:srgbClr val="7030A0"/>
            </a:solidFill>
            <a:prstDash val="solid"/>
            <a:round/>
            <a:headEnd type="none" w="med" len="med"/>
            <a:tailEnd type="none" w="med" len="med"/>
          </a:ln>
          <a:effectLst/>
        </p:spPr>
      </p:cxnSp>
    </p:spTree>
    <p:extLst>
      <p:ext uri="{BB962C8B-B14F-4D97-AF65-F5344CB8AC3E}">
        <p14:creationId xmlns:p14="http://schemas.microsoft.com/office/powerpoint/2010/main" val="2870257979"/>
      </p:ext>
    </p:extLst>
  </p:cSld>
  <p:clrMapOvr>
    <a:masterClrMapping/>
  </p:clrMapOvr>
</p:sld>
</file>

<file path=ppt/theme/theme1.xml><?xml version="1.0" encoding="utf-8"?>
<a:theme xmlns:a="http://schemas.openxmlformats.org/drawingml/2006/main" name="2_ACO_Template_2012B">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CO_LOGO_2016-10-24b.potx" id="{CB01A1FB-8995-4400-8FC8-898C27A9237F}" vid="{37AD7A9F-A15C-434B-9C00-42D666E946A2}"/>
    </a:ext>
  </a:extLst>
</a:theme>
</file>

<file path=ppt/theme/theme2.xml><?xml version="1.0" encoding="utf-8"?>
<a:theme xmlns:a="http://schemas.openxmlformats.org/drawingml/2006/main" name="1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CO_LOGO_2016-10-24b.potx" id="{CB01A1FB-8995-4400-8FC8-898C27A9237F}" vid="{C690AA99-7604-4A85-8475-B4B1A8DB48B6}"/>
    </a:ext>
  </a:extLst>
</a:theme>
</file>

<file path=ppt/theme/theme3.xml><?xml version="1.0" encoding="utf-8"?>
<a:theme xmlns:a="http://schemas.openxmlformats.org/drawingml/2006/main" name="1_ACO_Template_2012B">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CO_LOGO_2016-10-24b.potx" id="{29A3139C-15DA-4E1C-BAEF-C43B1D8D46A9}" vid="{F3DC8E0D-DB40-4548-8E30-7B8AF0286AE1}"/>
    </a:ext>
  </a:extLst>
</a:theme>
</file>

<file path=ppt/theme/theme4.xml><?xml version="1.0" encoding="utf-8"?>
<a:theme xmlns:a="http://schemas.openxmlformats.org/drawingml/2006/main" name="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ignoff">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ITAR 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CO_LOGO_2016-10-24b.potx" id="{CB01A1FB-8995-4400-8FC8-898C27A9237F}" vid="{C690AA99-7604-4A85-8475-B4B1A8DB48B6}"/>
    </a:ext>
  </a:extLst>
</a:theme>
</file>

<file path=docProps/app.xml><?xml version="1.0" encoding="utf-8"?>
<Properties xmlns="http://schemas.openxmlformats.org/officeDocument/2006/extended-properties" xmlns:vt="http://schemas.openxmlformats.org/officeDocument/2006/docPropsVTypes">
  <Template>Blank ACO General</Template>
  <TotalTime>312</TotalTime>
  <Words>1750</Words>
  <Application>Microsoft Office PowerPoint</Application>
  <PresentationFormat>Widescreen</PresentationFormat>
  <Paragraphs>280</Paragraphs>
  <Slides>21</Slides>
  <Notes>0</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21</vt:i4>
      </vt:variant>
    </vt:vector>
  </HeadingPairs>
  <TitlesOfParts>
    <vt:vector size="36" baseType="lpstr">
      <vt:lpstr>55 Helvetica Roman</vt:lpstr>
      <vt:lpstr>75 Helvetica Bold</vt:lpstr>
      <vt:lpstr>AGaramond RegularSC</vt:lpstr>
      <vt:lpstr>Arial</vt:lpstr>
      <vt:lpstr>Arial Black</vt:lpstr>
      <vt:lpstr>Calibri</vt:lpstr>
      <vt:lpstr>Cambria Math</vt:lpstr>
      <vt:lpstr>Wingdings</vt:lpstr>
      <vt:lpstr>2_ACO_Template_2012B</vt:lpstr>
      <vt:lpstr>1_Blank Presentation</vt:lpstr>
      <vt:lpstr>1_ACO_Template_2012B</vt:lpstr>
      <vt:lpstr>Blank Presentation</vt:lpstr>
      <vt:lpstr>Signoff</vt:lpstr>
      <vt:lpstr>ITAR Blank Presentation</vt:lpstr>
      <vt:lpstr>2_Blank Presentation</vt:lpstr>
      <vt:lpstr>Interplanetary Trajectory Optimization ISP</vt:lpstr>
      <vt:lpstr>Introduction</vt:lpstr>
      <vt:lpstr>Example 1: Quadratic Function of 1 Variable</vt:lpstr>
      <vt:lpstr>Example 2: Transcendental Function</vt:lpstr>
      <vt:lpstr>Root Finding – Newton’s Method</vt:lpstr>
      <vt:lpstr>Example 2: Transcendental Function</vt:lpstr>
      <vt:lpstr>Example 3: Quadratic Function of 2 Variables</vt:lpstr>
      <vt:lpstr>Example 3: Quadratic Function of 2 Variables</vt:lpstr>
      <vt:lpstr>Problem Formulation</vt:lpstr>
      <vt:lpstr>Unconstrained Optimization – Line Search</vt:lpstr>
      <vt:lpstr>Unconstrained Optimization – Direct Search</vt:lpstr>
      <vt:lpstr>Constrained Optimization – Indirect Methods</vt:lpstr>
      <vt:lpstr>Example 4 – Expensive Black Box Analysis</vt:lpstr>
      <vt:lpstr>Global Optimization</vt:lpstr>
      <vt:lpstr>Genetic Algorithms</vt:lpstr>
      <vt:lpstr>Genetic Algorithms - Example</vt:lpstr>
      <vt:lpstr>Genetic Algorithms - Example</vt:lpstr>
      <vt:lpstr>Genetic Algorithms - Example</vt:lpstr>
      <vt:lpstr>Genetic Algorithm - Example</vt:lpstr>
      <vt:lpstr>Particle Swarm</vt:lpstr>
      <vt:lpstr>Basinhopping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Interplanetary Trajectory Optimization ISP</dc:title>
  <dc:creator>Dees, Patrick D. (MSFC-ED04)</dc:creator>
  <cp:lastModifiedBy>Dees, Patrick D. (MSFC-ED04)</cp:lastModifiedBy>
  <cp:revision>21</cp:revision>
  <dcterms:created xsi:type="dcterms:W3CDTF">2021-12-17T19:34:23Z</dcterms:created>
  <dcterms:modified xsi:type="dcterms:W3CDTF">2022-01-05T17:43:52Z</dcterms:modified>
</cp:coreProperties>
</file>