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256" r:id="rId2"/>
    <p:sldId id="285" r:id="rId3"/>
    <p:sldId id="297" r:id="rId4"/>
    <p:sldId id="292" r:id="rId5"/>
    <p:sldId id="293" r:id="rId6"/>
    <p:sldId id="300" r:id="rId7"/>
    <p:sldId id="302" r:id="rId8"/>
    <p:sldId id="303" r:id="rId9"/>
    <p:sldId id="301" r:id="rId10"/>
    <p:sldId id="304" r:id="rId11"/>
    <p:sldId id="305" r:id="rId12"/>
    <p:sldId id="306" r:id="rId13"/>
    <p:sldId id="307" r:id="rId14"/>
    <p:sldId id="259" r:id="rId15"/>
  </p:sldIdLst>
  <p:sldSz cx="12198350" cy="6858000"/>
  <p:notesSz cx="6858000" cy="9144000"/>
  <p:defaultTextStyle>
    <a:defPPr>
      <a:defRPr lang="en-US"/>
    </a:defPPr>
    <a:lvl1pPr marL="0" algn="l" defTabSz="609768" rtl="0" eaLnBrk="1" latinLnBrk="0" hangingPunct="1">
      <a:defRPr sz="2400" kern="1200">
        <a:solidFill>
          <a:schemeClr val="tx1"/>
        </a:solidFill>
        <a:latin typeface="+mn-lt"/>
        <a:ea typeface="+mn-ea"/>
        <a:cs typeface="+mn-cs"/>
      </a:defRPr>
    </a:lvl1pPr>
    <a:lvl2pPr marL="609768" algn="l" defTabSz="609768" rtl="0" eaLnBrk="1" latinLnBrk="0" hangingPunct="1">
      <a:defRPr sz="2400" kern="1200">
        <a:solidFill>
          <a:schemeClr val="tx1"/>
        </a:solidFill>
        <a:latin typeface="+mn-lt"/>
        <a:ea typeface="+mn-ea"/>
        <a:cs typeface="+mn-cs"/>
      </a:defRPr>
    </a:lvl2pPr>
    <a:lvl3pPr marL="1219535" algn="l" defTabSz="609768" rtl="0" eaLnBrk="1" latinLnBrk="0" hangingPunct="1">
      <a:defRPr sz="2400" kern="1200">
        <a:solidFill>
          <a:schemeClr val="tx1"/>
        </a:solidFill>
        <a:latin typeface="+mn-lt"/>
        <a:ea typeface="+mn-ea"/>
        <a:cs typeface="+mn-cs"/>
      </a:defRPr>
    </a:lvl3pPr>
    <a:lvl4pPr marL="1829303" algn="l" defTabSz="609768" rtl="0" eaLnBrk="1" latinLnBrk="0" hangingPunct="1">
      <a:defRPr sz="2400" kern="1200">
        <a:solidFill>
          <a:schemeClr val="tx1"/>
        </a:solidFill>
        <a:latin typeface="+mn-lt"/>
        <a:ea typeface="+mn-ea"/>
        <a:cs typeface="+mn-cs"/>
      </a:defRPr>
    </a:lvl4pPr>
    <a:lvl5pPr marL="2439071" algn="l" defTabSz="609768" rtl="0" eaLnBrk="1" latinLnBrk="0" hangingPunct="1">
      <a:defRPr sz="2400" kern="1200">
        <a:solidFill>
          <a:schemeClr val="tx1"/>
        </a:solidFill>
        <a:latin typeface="+mn-lt"/>
        <a:ea typeface="+mn-ea"/>
        <a:cs typeface="+mn-cs"/>
      </a:defRPr>
    </a:lvl5pPr>
    <a:lvl6pPr marL="3048838" algn="l" defTabSz="609768" rtl="0" eaLnBrk="1" latinLnBrk="0" hangingPunct="1">
      <a:defRPr sz="2400" kern="1200">
        <a:solidFill>
          <a:schemeClr val="tx1"/>
        </a:solidFill>
        <a:latin typeface="+mn-lt"/>
        <a:ea typeface="+mn-ea"/>
        <a:cs typeface="+mn-cs"/>
      </a:defRPr>
    </a:lvl6pPr>
    <a:lvl7pPr marL="3658606" algn="l" defTabSz="609768" rtl="0" eaLnBrk="1" latinLnBrk="0" hangingPunct="1">
      <a:defRPr sz="2400" kern="1200">
        <a:solidFill>
          <a:schemeClr val="tx1"/>
        </a:solidFill>
        <a:latin typeface="+mn-lt"/>
        <a:ea typeface="+mn-ea"/>
        <a:cs typeface="+mn-cs"/>
      </a:defRPr>
    </a:lvl7pPr>
    <a:lvl8pPr marL="4268373" algn="l" defTabSz="609768" rtl="0" eaLnBrk="1" latinLnBrk="0" hangingPunct="1">
      <a:defRPr sz="2400" kern="1200">
        <a:solidFill>
          <a:schemeClr val="tx1"/>
        </a:solidFill>
        <a:latin typeface="+mn-lt"/>
        <a:ea typeface="+mn-ea"/>
        <a:cs typeface="+mn-cs"/>
      </a:defRPr>
    </a:lvl8pPr>
    <a:lvl9pPr marL="4878141" algn="l" defTabSz="609768"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a:srgbClr val="414042"/>
    <a:srgbClr val="0071C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746"/>
    <p:restoredTop sz="96327"/>
  </p:normalViewPr>
  <p:slideViewPr>
    <p:cSldViewPr snapToGrid="0" snapToObjects="1">
      <p:cViewPr varScale="1">
        <p:scale>
          <a:sx n="82" d="100"/>
          <a:sy n="82" d="100"/>
        </p:scale>
        <p:origin x="470" y="72"/>
      </p:cViewPr>
      <p:guideLst>
        <p:guide orient="horz" pos="2160"/>
        <p:guide pos="3842"/>
      </p:guideLst>
    </p:cSldViewPr>
  </p:slideViewPr>
  <p:outlineViewPr>
    <p:cViewPr>
      <p:scale>
        <a:sx n="40" d="100"/>
        <a:sy n="40"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CF06D7-4593-BC46-95A8-2D70E94DBEB5}" type="datetimeFigureOut">
              <a:rPr lang="en-US" smtClean="0"/>
              <a:t>1/25/2022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14DC975-A23D-1043-8329-AE888A944FF5}" type="slidenum">
              <a:rPr lang="en-US" smtClean="0"/>
              <a:t>‹#›</a:t>
            </a:fld>
            <a:endParaRPr lang="en-US"/>
          </a:p>
        </p:txBody>
      </p:sp>
    </p:spTree>
    <p:extLst>
      <p:ext uri="{BB962C8B-B14F-4D97-AF65-F5344CB8AC3E}">
        <p14:creationId xmlns:p14="http://schemas.microsoft.com/office/powerpoint/2010/main" val="31178767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95C955-B8C9-7543-B8AA-5D5411F8A4E3}" type="datetimeFigureOut">
              <a:rPr lang="en-US" smtClean="0"/>
              <a:t>1/25/2022</a:t>
            </a:fld>
            <a:endParaRPr lang="en-US"/>
          </a:p>
        </p:txBody>
      </p:sp>
      <p:sp>
        <p:nvSpPr>
          <p:cNvPr id="4" name="Slide Image Placeholder 3"/>
          <p:cNvSpPr>
            <a:spLocks noGrp="1" noRot="1" noChangeAspect="1"/>
          </p:cNvSpPr>
          <p:nvPr>
            <p:ph type="sldImg" idx="2"/>
          </p:nvPr>
        </p:nvSpPr>
        <p:spPr>
          <a:xfrm>
            <a:off x="379413" y="685800"/>
            <a:ext cx="609917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B85D96-4FDB-7148-B18B-46402D7060DF}" type="slidenum">
              <a:rPr lang="en-US" smtClean="0"/>
              <a:t>‹#›</a:t>
            </a:fld>
            <a:endParaRPr lang="en-US"/>
          </a:p>
        </p:txBody>
      </p:sp>
    </p:spTree>
    <p:extLst>
      <p:ext uri="{BB962C8B-B14F-4D97-AF65-F5344CB8AC3E}">
        <p14:creationId xmlns:p14="http://schemas.microsoft.com/office/powerpoint/2010/main" val="2565197561"/>
      </p:ext>
    </p:extLst>
  </p:cSld>
  <p:clrMap bg1="lt1" tx1="dk1" bg2="lt2" tx2="dk2" accent1="accent1" accent2="accent2" accent3="accent3" accent4="accent4" accent5="accent5" accent6="accent6" hlink="hlink" folHlink="folHlink"/>
  <p:hf hdr="0" ftr="0" dt="0"/>
  <p:notesStyle>
    <a:lvl1pPr marL="0" algn="l" defTabSz="609768" rtl="0" eaLnBrk="1" latinLnBrk="0" hangingPunct="1">
      <a:defRPr sz="1600" kern="1200">
        <a:solidFill>
          <a:schemeClr val="tx1"/>
        </a:solidFill>
        <a:latin typeface="+mn-lt"/>
        <a:ea typeface="+mn-ea"/>
        <a:cs typeface="+mn-cs"/>
      </a:defRPr>
    </a:lvl1pPr>
    <a:lvl2pPr marL="609768" algn="l" defTabSz="609768" rtl="0" eaLnBrk="1" latinLnBrk="0" hangingPunct="1">
      <a:defRPr sz="1600" kern="1200">
        <a:solidFill>
          <a:schemeClr val="tx1"/>
        </a:solidFill>
        <a:latin typeface="+mn-lt"/>
        <a:ea typeface="+mn-ea"/>
        <a:cs typeface="+mn-cs"/>
      </a:defRPr>
    </a:lvl2pPr>
    <a:lvl3pPr marL="1219535" algn="l" defTabSz="609768" rtl="0" eaLnBrk="1" latinLnBrk="0" hangingPunct="1">
      <a:defRPr sz="1600" kern="1200">
        <a:solidFill>
          <a:schemeClr val="tx1"/>
        </a:solidFill>
        <a:latin typeface="+mn-lt"/>
        <a:ea typeface="+mn-ea"/>
        <a:cs typeface="+mn-cs"/>
      </a:defRPr>
    </a:lvl3pPr>
    <a:lvl4pPr marL="1829303" algn="l" defTabSz="609768" rtl="0" eaLnBrk="1" latinLnBrk="0" hangingPunct="1">
      <a:defRPr sz="1600" kern="1200">
        <a:solidFill>
          <a:schemeClr val="tx1"/>
        </a:solidFill>
        <a:latin typeface="+mn-lt"/>
        <a:ea typeface="+mn-ea"/>
        <a:cs typeface="+mn-cs"/>
      </a:defRPr>
    </a:lvl4pPr>
    <a:lvl5pPr marL="2439071" algn="l" defTabSz="609768" rtl="0" eaLnBrk="1" latinLnBrk="0" hangingPunct="1">
      <a:defRPr sz="1600" kern="1200">
        <a:solidFill>
          <a:schemeClr val="tx1"/>
        </a:solidFill>
        <a:latin typeface="+mn-lt"/>
        <a:ea typeface="+mn-ea"/>
        <a:cs typeface="+mn-cs"/>
      </a:defRPr>
    </a:lvl5pPr>
    <a:lvl6pPr marL="3048838" algn="l" defTabSz="609768" rtl="0" eaLnBrk="1" latinLnBrk="0" hangingPunct="1">
      <a:defRPr sz="1600" kern="1200">
        <a:solidFill>
          <a:schemeClr val="tx1"/>
        </a:solidFill>
        <a:latin typeface="+mn-lt"/>
        <a:ea typeface="+mn-ea"/>
        <a:cs typeface="+mn-cs"/>
      </a:defRPr>
    </a:lvl6pPr>
    <a:lvl7pPr marL="3658606" algn="l" defTabSz="609768" rtl="0" eaLnBrk="1" latinLnBrk="0" hangingPunct="1">
      <a:defRPr sz="1600" kern="1200">
        <a:solidFill>
          <a:schemeClr val="tx1"/>
        </a:solidFill>
        <a:latin typeface="+mn-lt"/>
        <a:ea typeface="+mn-ea"/>
        <a:cs typeface="+mn-cs"/>
      </a:defRPr>
    </a:lvl7pPr>
    <a:lvl8pPr marL="4268373" algn="l" defTabSz="609768" rtl="0" eaLnBrk="1" latinLnBrk="0" hangingPunct="1">
      <a:defRPr sz="1600" kern="1200">
        <a:solidFill>
          <a:schemeClr val="tx1"/>
        </a:solidFill>
        <a:latin typeface="+mn-lt"/>
        <a:ea typeface="+mn-ea"/>
        <a:cs typeface="+mn-cs"/>
      </a:defRPr>
    </a:lvl8pPr>
    <a:lvl9pPr marL="4878141" algn="l" defTabSz="609768"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R"/>
          </a:p>
        </p:txBody>
      </p:sp>
      <p:sp>
        <p:nvSpPr>
          <p:cNvPr id="4" name="Slide Number Placeholder 3"/>
          <p:cNvSpPr>
            <a:spLocks noGrp="1"/>
          </p:cNvSpPr>
          <p:nvPr>
            <p:ph type="sldNum" sz="quarter" idx="5"/>
          </p:nvPr>
        </p:nvSpPr>
        <p:spPr/>
        <p:txBody>
          <a:bodyPr/>
          <a:lstStyle/>
          <a:p>
            <a:fld id="{9CB85D96-4FDB-7148-B18B-46402D7060DF}" type="slidenum">
              <a:rPr lang="en-US" smtClean="0"/>
              <a:t>1</a:t>
            </a:fld>
            <a:endParaRPr lang="en-US"/>
          </a:p>
        </p:txBody>
      </p:sp>
    </p:spTree>
    <p:extLst>
      <p:ext uri="{BB962C8B-B14F-4D97-AF65-F5344CB8AC3E}">
        <p14:creationId xmlns:p14="http://schemas.microsoft.com/office/powerpoint/2010/main" val="41834083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17" name="Titre 1"/>
          <p:cNvSpPr>
            <a:spLocks noGrp="1"/>
          </p:cNvSpPr>
          <p:nvPr>
            <p:ph type="ctrTitle" hasCustomPrompt="1"/>
          </p:nvPr>
        </p:nvSpPr>
        <p:spPr>
          <a:xfrm>
            <a:off x="359777" y="4409344"/>
            <a:ext cx="11376530" cy="1123038"/>
          </a:xfrm>
        </p:spPr>
        <p:txBody>
          <a:bodyPr anchor="b"/>
          <a:lstStyle>
            <a:lvl1pPr algn="l">
              <a:defRPr sz="6000" baseline="0">
                <a:latin typeface="Arial"/>
                <a:cs typeface="Arial"/>
              </a:defRPr>
            </a:lvl1pPr>
          </a:lstStyle>
          <a:p>
            <a:r>
              <a:rPr lang="en-US" dirty="0"/>
              <a:t>Presentation Title</a:t>
            </a:r>
            <a:endParaRPr lang="fr-FR" dirty="0"/>
          </a:p>
        </p:txBody>
      </p:sp>
      <p:sp>
        <p:nvSpPr>
          <p:cNvPr id="18" name="Sous-titre 2"/>
          <p:cNvSpPr>
            <a:spLocks noGrp="1"/>
          </p:cNvSpPr>
          <p:nvPr>
            <p:ph type="subTitle" idx="1" hasCustomPrompt="1"/>
          </p:nvPr>
        </p:nvSpPr>
        <p:spPr>
          <a:xfrm>
            <a:off x="359777" y="3527475"/>
            <a:ext cx="11376530" cy="867169"/>
          </a:xfrm>
        </p:spPr>
        <p:txBody>
          <a:bodyPr anchor="b"/>
          <a:lstStyle>
            <a:lvl1pPr marL="0" indent="0" algn="l">
              <a:buNone/>
              <a:defRPr sz="2400">
                <a:latin typeface="Arial"/>
                <a:cs typeface="Aria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a:t>
            </a:r>
            <a:endParaRPr lang="fr-FR" dirty="0"/>
          </a:p>
        </p:txBody>
      </p:sp>
      <p:sp>
        <p:nvSpPr>
          <p:cNvPr id="19" name="Sous-titre 2"/>
          <p:cNvSpPr txBox="1">
            <a:spLocks/>
          </p:cNvSpPr>
          <p:nvPr userDrawn="1"/>
        </p:nvSpPr>
        <p:spPr>
          <a:xfrm>
            <a:off x="359777" y="6438730"/>
            <a:ext cx="9144000" cy="422753"/>
          </a:xfrm>
          <a:prstGeom prst="rect">
            <a:avLst/>
          </a:prstGeom>
          <a:noFill/>
          <a:ln>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fr-FR" sz="2000" dirty="0" err="1">
                <a:solidFill>
                  <a:srgbClr val="414042"/>
                </a:solidFill>
                <a:latin typeface="Open Sans Light"/>
                <a:cs typeface="Open Sans Light"/>
              </a:rPr>
              <a:t>www.incose.org</a:t>
            </a:r>
            <a:r>
              <a:rPr lang="fr-FR" sz="2000" dirty="0">
                <a:solidFill>
                  <a:srgbClr val="414042"/>
                </a:solidFill>
                <a:latin typeface="Open Sans Light"/>
                <a:cs typeface="Open Sans Light"/>
              </a:rPr>
              <a:t>/IW2022</a:t>
            </a:r>
          </a:p>
        </p:txBody>
      </p:sp>
      <p:cxnSp>
        <p:nvCxnSpPr>
          <p:cNvPr id="20" name="Straight Connector 19"/>
          <p:cNvCxnSpPr/>
          <p:nvPr userDrawn="1"/>
        </p:nvCxnSpPr>
        <p:spPr>
          <a:xfrm>
            <a:off x="359777" y="5532382"/>
            <a:ext cx="3074092" cy="0"/>
          </a:xfrm>
          <a:prstGeom prst="line">
            <a:avLst/>
          </a:prstGeom>
          <a:ln w="76200" cmpd="sng">
            <a:solidFill>
              <a:srgbClr val="0071CE"/>
            </a:solidFill>
          </a:ln>
        </p:spPr>
        <p:style>
          <a:lnRef idx="2">
            <a:schemeClr val="accent1"/>
          </a:lnRef>
          <a:fillRef idx="0">
            <a:schemeClr val="accent1"/>
          </a:fillRef>
          <a:effectRef idx="1">
            <a:schemeClr val="accent1"/>
          </a:effectRef>
          <a:fontRef idx="minor">
            <a:schemeClr val="tx1"/>
          </a:fontRef>
        </p:style>
      </p:cxnSp>
      <p:pic>
        <p:nvPicPr>
          <p:cNvPr id="21" name="Picture 20"/>
          <p:cNvPicPr>
            <a:picLocks noChangeAspect="1"/>
          </p:cNvPicPr>
          <p:nvPr userDrawn="1"/>
        </p:nvPicPr>
        <p:blipFill>
          <a:blip r:embed="rId2"/>
          <a:srcRect/>
          <a:stretch/>
        </p:blipFill>
        <p:spPr>
          <a:xfrm>
            <a:off x="3235285" y="512779"/>
            <a:ext cx="5802453" cy="1914003"/>
          </a:xfrm>
          <a:prstGeom prst="rect">
            <a:avLst/>
          </a:prstGeom>
        </p:spPr>
      </p:pic>
    </p:spTree>
    <p:extLst>
      <p:ext uri="{BB962C8B-B14F-4D97-AF65-F5344CB8AC3E}">
        <p14:creationId xmlns:p14="http://schemas.microsoft.com/office/powerpoint/2010/main" val="330922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solidFill>
                  <a:srgbClr val="0071CE"/>
                </a:solidFill>
                <a:latin typeface="+mj-lt"/>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12B188-3880-2C4D-B804-4766B611A210}" type="datetime5">
              <a:rPr lang="fr-FR" smtClean="0"/>
              <a:t>25-janv.-22</a:t>
            </a:fld>
            <a:endParaRPr lang="en-US"/>
          </a:p>
        </p:txBody>
      </p:sp>
      <p:sp>
        <p:nvSpPr>
          <p:cNvPr id="5" name="Footer Placeholder 4"/>
          <p:cNvSpPr>
            <a:spLocks noGrp="1"/>
          </p:cNvSpPr>
          <p:nvPr>
            <p:ph type="ftr" sz="quarter" idx="11"/>
          </p:nvPr>
        </p:nvSpPr>
        <p:spPr/>
        <p:txBody>
          <a:bodyPr/>
          <a:lstStyle/>
          <a:p>
            <a:r>
              <a:rPr lang="en-US"/>
              <a:t>www.incose.org/IW2022</a:t>
            </a:r>
            <a:endParaRPr lang="en-US" dirty="0"/>
          </a:p>
        </p:txBody>
      </p:sp>
      <p:sp>
        <p:nvSpPr>
          <p:cNvPr id="6" name="Slide Number Placeholder 5"/>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2910453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43804" y="274639"/>
            <a:ext cx="2744629" cy="5851525"/>
          </a:xfrm>
        </p:spPr>
        <p:txBody>
          <a:bodyPr vert="eaVert"/>
          <a:lstStyle>
            <a:lvl1pPr>
              <a:defRPr>
                <a:solidFill>
                  <a:srgbClr val="0071CE"/>
                </a:solidFill>
                <a:latin typeface="+mj-lt"/>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09918" y="274639"/>
            <a:ext cx="8030580" cy="5851525"/>
          </a:xfrm>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040747-8075-9446-A955-08A76180D4EB}" type="datetime5">
              <a:rPr lang="fr-FR" smtClean="0"/>
              <a:t>25-janv.-22</a:t>
            </a:fld>
            <a:endParaRPr lang="en-US"/>
          </a:p>
        </p:txBody>
      </p:sp>
      <p:sp>
        <p:nvSpPr>
          <p:cNvPr id="5" name="Footer Placeholder 4"/>
          <p:cNvSpPr>
            <a:spLocks noGrp="1"/>
          </p:cNvSpPr>
          <p:nvPr>
            <p:ph type="ftr" sz="quarter" idx="11"/>
          </p:nvPr>
        </p:nvSpPr>
        <p:spPr/>
        <p:txBody>
          <a:bodyPr/>
          <a:lstStyle/>
          <a:p>
            <a:r>
              <a:rPr lang="en-US"/>
              <a:t>www.incose.org/IW2022</a:t>
            </a:r>
            <a:endParaRPr lang="en-US" dirty="0"/>
          </a:p>
        </p:txBody>
      </p:sp>
      <p:sp>
        <p:nvSpPr>
          <p:cNvPr id="6" name="Slide Number Placeholder 5"/>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5881770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Last Page">
    <p:bg>
      <p:bgPr>
        <a:solidFill>
          <a:schemeClr val="bg1"/>
        </a:solidFill>
        <a:effectLst/>
      </p:bgPr>
    </p:bg>
    <p:spTree>
      <p:nvGrpSpPr>
        <p:cNvPr id="1" name=""/>
        <p:cNvGrpSpPr/>
        <p:nvPr/>
      </p:nvGrpSpPr>
      <p:grpSpPr>
        <a:xfrm>
          <a:off x="0" y="0"/>
          <a:ext cx="0" cy="0"/>
          <a:chOff x="0" y="0"/>
          <a:chExt cx="0" cy="0"/>
        </a:xfrm>
      </p:grpSpPr>
      <p:sp>
        <p:nvSpPr>
          <p:cNvPr id="6" name="Sous-titre 2"/>
          <p:cNvSpPr txBox="1">
            <a:spLocks/>
          </p:cNvSpPr>
          <p:nvPr userDrawn="1"/>
        </p:nvSpPr>
        <p:spPr>
          <a:xfrm>
            <a:off x="0" y="3788435"/>
            <a:ext cx="12192000" cy="422753"/>
          </a:xfrm>
          <a:prstGeom prst="rect">
            <a:avLst/>
          </a:prstGeom>
          <a:noFill/>
          <a:ln>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fr-FR" sz="2000" dirty="0" err="1">
                <a:solidFill>
                  <a:srgbClr val="414042"/>
                </a:solidFill>
                <a:latin typeface="Open Sans Light"/>
                <a:cs typeface="Open Sans Light"/>
              </a:rPr>
              <a:t>www.incose.org</a:t>
            </a:r>
            <a:r>
              <a:rPr lang="fr-FR" sz="2000" dirty="0">
                <a:solidFill>
                  <a:srgbClr val="414042"/>
                </a:solidFill>
                <a:latin typeface="Open Sans Light"/>
                <a:cs typeface="Open Sans Light"/>
              </a:rPr>
              <a:t>/IW2022</a:t>
            </a:r>
          </a:p>
        </p:txBody>
      </p:sp>
      <p:pic>
        <p:nvPicPr>
          <p:cNvPr id="7" name="Picture 6"/>
          <p:cNvPicPr>
            <a:picLocks noChangeAspect="1"/>
          </p:cNvPicPr>
          <p:nvPr userDrawn="1"/>
        </p:nvPicPr>
        <p:blipFill>
          <a:blip r:embed="rId2"/>
          <a:srcRect/>
          <a:stretch/>
        </p:blipFill>
        <p:spPr>
          <a:xfrm>
            <a:off x="2926702" y="1749077"/>
            <a:ext cx="5802453" cy="1914003"/>
          </a:xfrm>
          <a:prstGeom prst="rect">
            <a:avLst/>
          </a:prstGeom>
        </p:spPr>
      </p:pic>
    </p:spTree>
    <p:extLst>
      <p:ext uri="{BB962C8B-B14F-4D97-AF65-F5344CB8AC3E}">
        <p14:creationId xmlns:p14="http://schemas.microsoft.com/office/powerpoint/2010/main" val="965053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a:defRPr sz="4400">
                <a:solidFill>
                  <a:schemeClr val="tx2"/>
                </a:solidFill>
                <a:latin typeface="+mj-lt"/>
                <a:cs typeface="Open Sans"/>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chemeClr val="tx1"/>
                </a:solidFill>
                <a:latin typeface="+mn-lt"/>
                <a:cs typeface="Open Sans"/>
              </a:defRPr>
            </a:lvl1pPr>
            <a:lvl2pPr>
              <a:defRPr>
                <a:solidFill>
                  <a:schemeClr val="tx1"/>
                </a:solidFill>
                <a:latin typeface="+mn-lt"/>
                <a:cs typeface="Open Sans"/>
              </a:defRPr>
            </a:lvl2pPr>
            <a:lvl3pPr>
              <a:defRPr>
                <a:solidFill>
                  <a:schemeClr val="tx1"/>
                </a:solidFill>
                <a:latin typeface="+mn-lt"/>
                <a:cs typeface="Open Sans"/>
              </a:defRPr>
            </a:lvl3pPr>
            <a:lvl4pPr>
              <a:defRPr>
                <a:solidFill>
                  <a:schemeClr val="tx1"/>
                </a:solidFill>
                <a:latin typeface="+mn-lt"/>
                <a:cs typeface="Open Sans"/>
              </a:defRPr>
            </a:lvl4pPr>
            <a:lvl5pPr>
              <a:defRPr>
                <a:solidFill>
                  <a:schemeClr val="tx1"/>
                </a:solidFill>
                <a:latin typeface="+mn-lt"/>
                <a:cs typeface="Open San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ECC620-E195-0345-A72F-F397522C5CED}" type="datetime5">
              <a:rPr lang="fr-FR" smtClean="0"/>
              <a:t>25-janv.-22</a:t>
            </a:fld>
            <a:endParaRPr lang="en-US"/>
          </a:p>
        </p:txBody>
      </p:sp>
      <p:sp>
        <p:nvSpPr>
          <p:cNvPr id="5" name="Footer Placeholder 4"/>
          <p:cNvSpPr>
            <a:spLocks noGrp="1"/>
          </p:cNvSpPr>
          <p:nvPr>
            <p:ph type="ftr" sz="quarter" idx="11"/>
          </p:nvPr>
        </p:nvSpPr>
        <p:spPr/>
        <p:txBody>
          <a:bodyPr/>
          <a:lstStyle/>
          <a:p>
            <a:r>
              <a:rPr lang="en-US"/>
              <a:t>www.incose.org/IW2022</a:t>
            </a:r>
            <a:endParaRPr lang="en-US" dirty="0"/>
          </a:p>
        </p:txBody>
      </p:sp>
      <p:sp>
        <p:nvSpPr>
          <p:cNvPr id="6" name="Slide Number Placeholder 5"/>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2042391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10CDE8-F1BB-434D-B4CD-1F60828C1078}" type="datetime5">
              <a:rPr lang="fr-FR" smtClean="0"/>
              <a:t>25-janv.-22</a:t>
            </a:fld>
            <a:endParaRPr lang="en-US"/>
          </a:p>
        </p:txBody>
      </p:sp>
      <p:sp>
        <p:nvSpPr>
          <p:cNvPr id="5" name="Footer Placeholder 4"/>
          <p:cNvSpPr>
            <a:spLocks noGrp="1"/>
          </p:cNvSpPr>
          <p:nvPr>
            <p:ph type="ftr" sz="quarter" idx="11"/>
          </p:nvPr>
        </p:nvSpPr>
        <p:spPr/>
        <p:txBody>
          <a:bodyPr/>
          <a:lstStyle/>
          <a:p>
            <a:r>
              <a:rPr lang="en-US"/>
              <a:t>www.incose.org/IW2022</a:t>
            </a:r>
            <a:endParaRPr lang="en-US" dirty="0"/>
          </a:p>
        </p:txBody>
      </p:sp>
      <p:sp>
        <p:nvSpPr>
          <p:cNvPr id="6" name="Slide Number Placeholder 5"/>
          <p:cNvSpPr>
            <a:spLocks noGrp="1"/>
          </p:cNvSpPr>
          <p:nvPr>
            <p:ph type="sldNum" sz="quarter" idx="12"/>
          </p:nvPr>
        </p:nvSpPr>
        <p:spPr/>
        <p:txBody>
          <a:bodyPr/>
          <a:lstStyle/>
          <a:p>
            <a:fld id="{924B41C4-1474-8D42-B330-D2828683839D}" type="slidenum">
              <a:rPr lang="en-US" smtClean="0"/>
              <a:t>‹#›</a:t>
            </a:fld>
            <a:endParaRPr lang="en-US"/>
          </a:p>
        </p:txBody>
      </p:sp>
      <p:sp>
        <p:nvSpPr>
          <p:cNvPr id="30" name="Titre 1"/>
          <p:cNvSpPr>
            <a:spLocks noGrp="1"/>
          </p:cNvSpPr>
          <p:nvPr>
            <p:ph type="ctrTitle" hasCustomPrompt="1"/>
          </p:nvPr>
        </p:nvSpPr>
        <p:spPr>
          <a:xfrm>
            <a:off x="359777" y="3975759"/>
            <a:ext cx="11376530" cy="1123038"/>
          </a:xfrm>
        </p:spPr>
        <p:txBody>
          <a:bodyPr anchor="b"/>
          <a:lstStyle>
            <a:lvl1pPr algn="l">
              <a:defRPr sz="6000" baseline="0">
                <a:latin typeface="Arial"/>
                <a:cs typeface="Arial"/>
              </a:defRPr>
            </a:lvl1pPr>
          </a:lstStyle>
          <a:p>
            <a:r>
              <a:rPr lang="en-US" dirty="0"/>
              <a:t>Section Title</a:t>
            </a:r>
            <a:endParaRPr lang="fr-FR" dirty="0"/>
          </a:p>
        </p:txBody>
      </p:sp>
      <p:sp>
        <p:nvSpPr>
          <p:cNvPr id="31" name="Sous-titre 2"/>
          <p:cNvSpPr>
            <a:spLocks noGrp="1"/>
          </p:cNvSpPr>
          <p:nvPr>
            <p:ph type="subTitle" idx="1" hasCustomPrompt="1"/>
          </p:nvPr>
        </p:nvSpPr>
        <p:spPr>
          <a:xfrm>
            <a:off x="359777" y="3093890"/>
            <a:ext cx="11376530" cy="867169"/>
          </a:xfrm>
        </p:spPr>
        <p:txBody>
          <a:bodyPr anchor="b"/>
          <a:lstStyle>
            <a:lvl1pPr marL="0" indent="0" algn="l">
              <a:buNone/>
              <a:defRPr sz="2400">
                <a:latin typeface="Arial"/>
                <a:cs typeface="Aria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Section</a:t>
            </a:r>
            <a:endParaRPr lang="fr-FR" dirty="0"/>
          </a:p>
        </p:txBody>
      </p:sp>
      <p:cxnSp>
        <p:nvCxnSpPr>
          <p:cNvPr id="32" name="Straight Connector 31"/>
          <p:cNvCxnSpPr/>
          <p:nvPr userDrawn="1"/>
        </p:nvCxnSpPr>
        <p:spPr>
          <a:xfrm>
            <a:off x="359777" y="5098797"/>
            <a:ext cx="3074092" cy="0"/>
          </a:xfrm>
          <a:prstGeom prst="line">
            <a:avLst/>
          </a:prstGeom>
          <a:ln w="76200" cmpd="sng">
            <a:solidFill>
              <a:srgbClr val="0071C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5951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solidFill>
                  <a:schemeClr val="tx2"/>
                </a:solidFill>
                <a:latin typeface="+mj-lt"/>
              </a:defRPr>
            </a:lvl1pPr>
          </a:lstStyle>
          <a:p>
            <a:r>
              <a:rPr lang="en-US"/>
              <a:t>Click to edit Master title style</a:t>
            </a:r>
            <a:endParaRPr lang="en-US" dirty="0"/>
          </a:p>
        </p:txBody>
      </p:sp>
      <p:sp>
        <p:nvSpPr>
          <p:cNvPr id="3" name="Content Placeholder 2"/>
          <p:cNvSpPr>
            <a:spLocks noGrp="1"/>
          </p:cNvSpPr>
          <p:nvPr>
            <p:ph sz="half" idx="1"/>
          </p:nvPr>
        </p:nvSpPr>
        <p:spPr>
          <a:xfrm>
            <a:off x="609917" y="1600201"/>
            <a:ext cx="5387605" cy="4525963"/>
          </a:xfrm>
        </p:spPr>
        <p:txBody>
          <a:bodyPr/>
          <a:lstStyle>
            <a:lvl1pPr>
              <a:defRPr sz="3700">
                <a:latin typeface="+mn-lt"/>
              </a:defRPr>
            </a:lvl1pPr>
            <a:lvl2pPr>
              <a:defRPr sz="3200">
                <a:latin typeface="+mn-lt"/>
              </a:defRPr>
            </a:lvl2pPr>
            <a:lvl3pPr>
              <a:defRPr sz="2700">
                <a:latin typeface="+mn-lt"/>
              </a:defRPr>
            </a:lvl3pPr>
            <a:lvl4pPr>
              <a:defRPr sz="2400">
                <a:latin typeface="+mn-lt"/>
              </a:defRPr>
            </a:lvl4pPr>
            <a:lvl5pPr>
              <a:defRPr sz="2400">
                <a:latin typeface="+mn-lt"/>
              </a:defRPr>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0828" y="1600201"/>
            <a:ext cx="5387605" cy="4525963"/>
          </a:xfrm>
        </p:spPr>
        <p:txBody>
          <a:bodyPr/>
          <a:lstStyle>
            <a:lvl1pPr>
              <a:defRPr sz="3700">
                <a:latin typeface="+mn-lt"/>
              </a:defRPr>
            </a:lvl1pPr>
            <a:lvl2pPr>
              <a:defRPr sz="3200">
                <a:latin typeface="+mn-lt"/>
              </a:defRPr>
            </a:lvl2pPr>
            <a:lvl3pPr>
              <a:defRPr sz="2700">
                <a:latin typeface="+mn-lt"/>
              </a:defRPr>
            </a:lvl3pPr>
            <a:lvl4pPr>
              <a:defRPr sz="2400">
                <a:latin typeface="+mn-lt"/>
              </a:defRPr>
            </a:lvl4pPr>
            <a:lvl5pPr>
              <a:defRPr sz="2400">
                <a:latin typeface="+mn-lt"/>
              </a:defRPr>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6B3083B-50A5-094E-8A79-2059BCE24B4D}" type="datetime5">
              <a:rPr lang="fr-FR" smtClean="0"/>
              <a:t>25-janv.-22</a:t>
            </a:fld>
            <a:endParaRPr lang="en-US"/>
          </a:p>
        </p:txBody>
      </p:sp>
      <p:sp>
        <p:nvSpPr>
          <p:cNvPr id="6" name="Footer Placeholder 5"/>
          <p:cNvSpPr>
            <a:spLocks noGrp="1"/>
          </p:cNvSpPr>
          <p:nvPr>
            <p:ph type="ftr" sz="quarter" idx="11"/>
          </p:nvPr>
        </p:nvSpPr>
        <p:spPr/>
        <p:txBody>
          <a:bodyPr/>
          <a:lstStyle/>
          <a:p>
            <a:r>
              <a:rPr lang="en-US"/>
              <a:t>www.incose.org/IW2022</a:t>
            </a:r>
            <a:endParaRPr lang="en-US" dirty="0"/>
          </a:p>
        </p:txBody>
      </p:sp>
      <p:sp>
        <p:nvSpPr>
          <p:cNvPr id="7" name="Slide Number Placeholder 6"/>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4200704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solidFill>
                  <a:srgbClr val="0071CE"/>
                </a:solidFill>
                <a:latin typeface="+mj-lt"/>
              </a:defRPr>
            </a:lvl1pPr>
          </a:lstStyle>
          <a:p>
            <a:r>
              <a:rPr lang="en-US"/>
              <a:t>Click to edit Master title style</a:t>
            </a:r>
            <a:endParaRPr lang="en-US" dirty="0"/>
          </a:p>
        </p:txBody>
      </p:sp>
      <p:sp>
        <p:nvSpPr>
          <p:cNvPr id="3" name="Text Placeholder 2"/>
          <p:cNvSpPr>
            <a:spLocks noGrp="1"/>
          </p:cNvSpPr>
          <p:nvPr>
            <p:ph type="body" idx="1"/>
          </p:nvPr>
        </p:nvSpPr>
        <p:spPr>
          <a:xfrm>
            <a:off x="609918" y="1535113"/>
            <a:ext cx="5389723" cy="639763"/>
          </a:xfrm>
        </p:spPr>
        <p:txBody>
          <a:bodyPr anchor="b">
            <a:normAutofit/>
          </a:bodyPr>
          <a:lstStyle>
            <a:lvl1pPr marL="0" indent="0">
              <a:buNone/>
              <a:defRPr sz="2800" b="0">
                <a:solidFill>
                  <a:srgbClr val="0071CE"/>
                </a:solidFill>
                <a:latin typeface="+mn-lt"/>
              </a:defRPr>
            </a:lvl1pPr>
            <a:lvl2pPr marL="609768" indent="0">
              <a:buNone/>
              <a:defRPr sz="2700" b="1"/>
            </a:lvl2pPr>
            <a:lvl3pPr marL="1219535" indent="0">
              <a:buNone/>
              <a:defRPr sz="2400" b="1"/>
            </a:lvl3pPr>
            <a:lvl4pPr marL="1829303" indent="0">
              <a:buNone/>
              <a:defRPr sz="2100" b="1"/>
            </a:lvl4pPr>
            <a:lvl5pPr marL="2439071" indent="0">
              <a:buNone/>
              <a:defRPr sz="2100" b="1"/>
            </a:lvl5pPr>
            <a:lvl6pPr marL="3048838" indent="0">
              <a:buNone/>
              <a:defRPr sz="2100" b="1"/>
            </a:lvl6pPr>
            <a:lvl7pPr marL="3658606" indent="0">
              <a:buNone/>
              <a:defRPr sz="2100" b="1"/>
            </a:lvl7pPr>
            <a:lvl8pPr marL="4268373" indent="0">
              <a:buNone/>
              <a:defRPr sz="2100" b="1"/>
            </a:lvl8pPr>
            <a:lvl9pPr marL="4878141" indent="0">
              <a:buNone/>
              <a:defRPr sz="2100" b="1"/>
            </a:lvl9pPr>
          </a:lstStyle>
          <a:p>
            <a:pPr lvl="0"/>
            <a:r>
              <a:rPr lang="en-US"/>
              <a:t>Click to edit Master text styles</a:t>
            </a:r>
          </a:p>
        </p:txBody>
      </p:sp>
      <p:sp>
        <p:nvSpPr>
          <p:cNvPr id="4" name="Content Placeholder 3"/>
          <p:cNvSpPr>
            <a:spLocks noGrp="1"/>
          </p:cNvSpPr>
          <p:nvPr>
            <p:ph sz="half" idx="2"/>
          </p:nvPr>
        </p:nvSpPr>
        <p:spPr>
          <a:xfrm>
            <a:off x="609918" y="2174875"/>
            <a:ext cx="5389723" cy="3951288"/>
          </a:xfrm>
        </p:spPr>
        <p:txBody>
          <a:bodyPr/>
          <a:lstStyle>
            <a:lvl1pPr>
              <a:defRPr sz="3200">
                <a:latin typeface="+mn-lt"/>
              </a:defRPr>
            </a:lvl1pPr>
            <a:lvl2pPr>
              <a:defRPr sz="2700">
                <a:latin typeface="+mn-lt"/>
              </a:defRPr>
            </a:lvl2pPr>
            <a:lvl3pPr>
              <a:defRPr sz="2400">
                <a:latin typeface="+mn-lt"/>
              </a:defRPr>
            </a:lvl3pPr>
            <a:lvl4pPr>
              <a:defRPr sz="2100">
                <a:latin typeface="+mn-lt"/>
              </a:defRPr>
            </a:lvl4pPr>
            <a:lvl5pPr>
              <a:defRPr sz="2100">
                <a:latin typeface="+mn-lt"/>
              </a:defRPr>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6594" y="1535113"/>
            <a:ext cx="5391840" cy="639763"/>
          </a:xfrm>
        </p:spPr>
        <p:txBody>
          <a:bodyPr anchor="b">
            <a:normAutofit/>
          </a:bodyPr>
          <a:lstStyle>
            <a:lvl1pPr marL="0" indent="0">
              <a:buNone/>
              <a:defRPr sz="2800" b="0">
                <a:solidFill>
                  <a:srgbClr val="0071CE"/>
                </a:solidFill>
                <a:latin typeface="+mn-lt"/>
              </a:defRPr>
            </a:lvl1pPr>
            <a:lvl2pPr marL="609768" indent="0">
              <a:buNone/>
              <a:defRPr sz="2700" b="1"/>
            </a:lvl2pPr>
            <a:lvl3pPr marL="1219535" indent="0">
              <a:buNone/>
              <a:defRPr sz="2400" b="1"/>
            </a:lvl3pPr>
            <a:lvl4pPr marL="1829303" indent="0">
              <a:buNone/>
              <a:defRPr sz="2100" b="1"/>
            </a:lvl4pPr>
            <a:lvl5pPr marL="2439071" indent="0">
              <a:buNone/>
              <a:defRPr sz="2100" b="1"/>
            </a:lvl5pPr>
            <a:lvl6pPr marL="3048838" indent="0">
              <a:buNone/>
              <a:defRPr sz="2100" b="1"/>
            </a:lvl6pPr>
            <a:lvl7pPr marL="3658606" indent="0">
              <a:buNone/>
              <a:defRPr sz="2100" b="1"/>
            </a:lvl7pPr>
            <a:lvl8pPr marL="4268373" indent="0">
              <a:buNone/>
              <a:defRPr sz="2100" b="1"/>
            </a:lvl8pPr>
            <a:lvl9pPr marL="4878141" indent="0">
              <a:buNone/>
              <a:defRPr sz="2100" b="1"/>
            </a:lvl9pPr>
          </a:lstStyle>
          <a:p>
            <a:pPr lvl="0"/>
            <a:r>
              <a:rPr lang="en-US"/>
              <a:t>Click to edit Master text styles</a:t>
            </a:r>
          </a:p>
        </p:txBody>
      </p:sp>
      <p:sp>
        <p:nvSpPr>
          <p:cNvPr id="6" name="Content Placeholder 5"/>
          <p:cNvSpPr>
            <a:spLocks noGrp="1"/>
          </p:cNvSpPr>
          <p:nvPr>
            <p:ph sz="quarter" idx="4"/>
          </p:nvPr>
        </p:nvSpPr>
        <p:spPr>
          <a:xfrm>
            <a:off x="6196594" y="2174875"/>
            <a:ext cx="5391840" cy="3951288"/>
          </a:xfrm>
        </p:spPr>
        <p:txBody>
          <a:bodyPr/>
          <a:lstStyle>
            <a:lvl1pPr>
              <a:defRPr sz="3200">
                <a:latin typeface="+mn-lt"/>
              </a:defRPr>
            </a:lvl1pPr>
            <a:lvl2pPr>
              <a:defRPr sz="2700">
                <a:latin typeface="+mn-lt"/>
              </a:defRPr>
            </a:lvl2pPr>
            <a:lvl3pPr>
              <a:defRPr sz="2400">
                <a:latin typeface="+mn-lt"/>
              </a:defRPr>
            </a:lvl3pPr>
            <a:lvl4pPr>
              <a:defRPr sz="2100">
                <a:latin typeface="+mn-lt"/>
              </a:defRPr>
            </a:lvl4pPr>
            <a:lvl5pPr>
              <a:defRPr sz="2100">
                <a:latin typeface="+mn-lt"/>
              </a:defRPr>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77737-5F1F-2F4A-838D-F9F91DAD31A0}" type="datetime5">
              <a:rPr lang="fr-FR" smtClean="0"/>
              <a:t>25-janv.-22</a:t>
            </a:fld>
            <a:endParaRPr lang="en-US"/>
          </a:p>
        </p:txBody>
      </p:sp>
      <p:sp>
        <p:nvSpPr>
          <p:cNvPr id="8" name="Footer Placeholder 7"/>
          <p:cNvSpPr>
            <a:spLocks noGrp="1"/>
          </p:cNvSpPr>
          <p:nvPr>
            <p:ph type="ftr" sz="quarter" idx="11"/>
          </p:nvPr>
        </p:nvSpPr>
        <p:spPr/>
        <p:txBody>
          <a:bodyPr/>
          <a:lstStyle/>
          <a:p>
            <a:r>
              <a:rPr lang="en-US"/>
              <a:t>www.incose.org/IW2022</a:t>
            </a:r>
            <a:endParaRPr lang="en-US" dirty="0"/>
          </a:p>
        </p:txBody>
      </p:sp>
      <p:sp>
        <p:nvSpPr>
          <p:cNvPr id="9" name="Slide Number Placeholder 8"/>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2205490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solidFill>
                  <a:srgbClr val="0071CE"/>
                </a:solidFill>
                <a:latin typeface="+mj-l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7BEE642-12B7-7B41-88D6-5F0764F84AAD}" type="datetime5">
              <a:rPr lang="fr-FR" smtClean="0"/>
              <a:t>25-janv.-22</a:t>
            </a:fld>
            <a:endParaRPr lang="en-US"/>
          </a:p>
        </p:txBody>
      </p:sp>
      <p:sp>
        <p:nvSpPr>
          <p:cNvPr id="4" name="Footer Placeholder 3"/>
          <p:cNvSpPr>
            <a:spLocks noGrp="1"/>
          </p:cNvSpPr>
          <p:nvPr>
            <p:ph type="ftr" sz="quarter" idx="11"/>
          </p:nvPr>
        </p:nvSpPr>
        <p:spPr/>
        <p:txBody>
          <a:bodyPr/>
          <a:lstStyle/>
          <a:p>
            <a:r>
              <a:rPr lang="en-US"/>
              <a:t>www.incose.org/IW2022</a:t>
            </a:r>
            <a:endParaRPr lang="en-US" dirty="0"/>
          </a:p>
        </p:txBody>
      </p:sp>
      <p:sp>
        <p:nvSpPr>
          <p:cNvPr id="5" name="Slide Number Placeholder 4"/>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31325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BDFF8-1242-A841-86D9-B90DD6520279}" type="datetime5">
              <a:rPr lang="fr-FR" smtClean="0"/>
              <a:t>25-janv.-22</a:t>
            </a:fld>
            <a:endParaRPr lang="en-US"/>
          </a:p>
        </p:txBody>
      </p:sp>
      <p:sp>
        <p:nvSpPr>
          <p:cNvPr id="3" name="Footer Placeholder 2"/>
          <p:cNvSpPr>
            <a:spLocks noGrp="1"/>
          </p:cNvSpPr>
          <p:nvPr>
            <p:ph type="ftr" sz="quarter" idx="11"/>
          </p:nvPr>
        </p:nvSpPr>
        <p:spPr/>
        <p:txBody>
          <a:bodyPr/>
          <a:lstStyle/>
          <a:p>
            <a:r>
              <a:rPr lang="en-US"/>
              <a:t>www.incose.org/IW2022</a:t>
            </a:r>
            <a:endParaRPr lang="en-US" dirty="0"/>
          </a:p>
        </p:txBody>
      </p:sp>
      <p:sp>
        <p:nvSpPr>
          <p:cNvPr id="4" name="Slide Number Placeholder 3"/>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706696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920" y="273049"/>
            <a:ext cx="4013173" cy="1162051"/>
          </a:xfrm>
        </p:spPr>
        <p:txBody>
          <a:bodyPr anchor="b"/>
          <a:lstStyle>
            <a:lvl1pPr algn="l">
              <a:defRPr sz="2700" b="0">
                <a:solidFill>
                  <a:srgbClr val="0071CE"/>
                </a:solidFill>
                <a:latin typeface="+mj-lt"/>
              </a:defRPr>
            </a:lvl1pPr>
          </a:lstStyle>
          <a:p>
            <a:r>
              <a:rPr lang="en-US"/>
              <a:t>Click to edit Master title style</a:t>
            </a:r>
            <a:endParaRPr lang="en-US" dirty="0"/>
          </a:p>
        </p:txBody>
      </p:sp>
      <p:sp>
        <p:nvSpPr>
          <p:cNvPr id="3" name="Content Placeholder 2"/>
          <p:cNvSpPr>
            <a:spLocks noGrp="1"/>
          </p:cNvSpPr>
          <p:nvPr>
            <p:ph idx="1"/>
          </p:nvPr>
        </p:nvSpPr>
        <p:spPr>
          <a:xfrm>
            <a:off x="4769216" y="273052"/>
            <a:ext cx="6819216" cy="5853113"/>
          </a:xfrm>
        </p:spPr>
        <p:txBody>
          <a:bodyPr/>
          <a:lstStyle>
            <a:lvl1pPr>
              <a:defRPr sz="4300">
                <a:latin typeface="+mn-lt"/>
              </a:defRPr>
            </a:lvl1pPr>
            <a:lvl2pPr>
              <a:defRPr sz="3700">
                <a:latin typeface="+mn-lt"/>
              </a:defRPr>
            </a:lvl2pPr>
            <a:lvl3pPr>
              <a:defRPr sz="3200">
                <a:latin typeface="+mn-lt"/>
              </a:defRPr>
            </a:lvl3pPr>
            <a:lvl4pPr>
              <a:defRPr sz="2700">
                <a:latin typeface="+mn-lt"/>
              </a:defRPr>
            </a:lvl4pPr>
            <a:lvl5pPr>
              <a:defRPr sz="2700">
                <a:latin typeface="+mn-lt"/>
              </a:defRPr>
            </a:lvl5pPr>
            <a:lvl6pPr>
              <a:defRPr sz="2700"/>
            </a:lvl6pPr>
            <a:lvl7pPr>
              <a:defRPr sz="2700"/>
            </a:lvl7pPr>
            <a:lvl8pPr>
              <a:defRPr sz="2700"/>
            </a:lvl8pPr>
            <a:lvl9pPr>
              <a:defRPr sz="2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920" y="1435102"/>
            <a:ext cx="4013173" cy="4691063"/>
          </a:xfrm>
        </p:spPr>
        <p:txBody>
          <a:bodyPr/>
          <a:lstStyle>
            <a:lvl1pPr marL="0" indent="0">
              <a:buNone/>
              <a:defRPr sz="1900">
                <a:latin typeface="+mn-lt"/>
              </a:defRPr>
            </a:lvl1pPr>
            <a:lvl2pPr marL="609768" indent="0">
              <a:buNone/>
              <a:defRPr sz="1600"/>
            </a:lvl2pPr>
            <a:lvl3pPr marL="1219535" indent="0">
              <a:buNone/>
              <a:defRPr sz="1300"/>
            </a:lvl3pPr>
            <a:lvl4pPr marL="1829303" indent="0">
              <a:buNone/>
              <a:defRPr sz="1200"/>
            </a:lvl4pPr>
            <a:lvl5pPr marL="2439071" indent="0">
              <a:buNone/>
              <a:defRPr sz="1200"/>
            </a:lvl5pPr>
            <a:lvl6pPr marL="3048838" indent="0">
              <a:buNone/>
              <a:defRPr sz="1200"/>
            </a:lvl6pPr>
            <a:lvl7pPr marL="3658606" indent="0">
              <a:buNone/>
              <a:defRPr sz="1200"/>
            </a:lvl7pPr>
            <a:lvl8pPr marL="4268373" indent="0">
              <a:buNone/>
              <a:defRPr sz="1200"/>
            </a:lvl8pPr>
            <a:lvl9pPr marL="4878141"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8DB16622-F6B5-A24A-950D-66843726638A}" type="datetime5">
              <a:rPr lang="fr-FR" smtClean="0"/>
              <a:t>25-janv.-22</a:t>
            </a:fld>
            <a:endParaRPr lang="en-US"/>
          </a:p>
        </p:txBody>
      </p:sp>
      <p:sp>
        <p:nvSpPr>
          <p:cNvPr id="6" name="Footer Placeholder 5"/>
          <p:cNvSpPr>
            <a:spLocks noGrp="1"/>
          </p:cNvSpPr>
          <p:nvPr>
            <p:ph type="ftr" sz="quarter" idx="11"/>
          </p:nvPr>
        </p:nvSpPr>
        <p:spPr/>
        <p:txBody>
          <a:bodyPr/>
          <a:lstStyle/>
          <a:p>
            <a:r>
              <a:rPr lang="en-US"/>
              <a:t>www.incose.org/IW2022</a:t>
            </a:r>
            <a:endParaRPr lang="en-US" dirty="0"/>
          </a:p>
        </p:txBody>
      </p:sp>
      <p:sp>
        <p:nvSpPr>
          <p:cNvPr id="7" name="Slide Number Placeholder 6"/>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117613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90962" y="4800600"/>
            <a:ext cx="7319010" cy="566739"/>
          </a:xfrm>
        </p:spPr>
        <p:txBody>
          <a:bodyPr anchor="b"/>
          <a:lstStyle>
            <a:lvl1pPr algn="l">
              <a:defRPr sz="2700" b="0">
                <a:solidFill>
                  <a:srgbClr val="0071CE"/>
                </a:solidFill>
                <a:latin typeface="+mj-lt"/>
              </a:defRPr>
            </a:lvl1pPr>
          </a:lstStyle>
          <a:p>
            <a:r>
              <a:rPr lang="en-US"/>
              <a:t>Click to edit Master title style</a:t>
            </a:r>
            <a:endParaRPr lang="en-US" dirty="0"/>
          </a:p>
        </p:txBody>
      </p:sp>
      <p:sp>
        <p:nvSpPr>
          <p:cNvPr id="3" name="Picture Placeholder 2"/>
          <p:cNvSpPr>
            <a:spLocks noGrp="1"/>
          </p:cNvSpPr>
          <p:nvPr>
            <p:ph type="pic" idx="1"/>
          </p:nvPr>
        </p:nvSpPr>
        <p:spPr>
          <a:xfrm>
            <a:off x="2390962" y="612775"/>
            <a:ext cx="7319010" cy="4114800"/>
          </a:xfrm>
        </p:spPr>
        <p:txBody>
          <a:bodyPr/>
          <a:lstStyle>
            <a:lvl1pPr marL="0" indent="0">
              <a:buNone/>
              <a:defRPr sz="4300"/>
            </a:lvl1pPr>
            <a:lvl2pPr marL="609768" indent="0">
              <a:buNone/>
              <a:defRPr sz="3700"/>
            </a:lvl2pPr>
            <a:lvl3pPr marL="1219535" indent="0">
              <a:buNone/>
              <a:defRPr sz="3200"/>
            </a:lvl3pPr>
            <a:lvl4pPr marL="1829303" indent="0">
              <a:buNone/>
              <a:defRPr sz="2700"/>
            </a:lvl4pPr>
            <a:lvl5pPr marL="2439071" indent="0">
              <a:buNone/>
              <a:defRPr sz="2700"/>
            </a:lvl5pPr>
            <a:lvl6pPr marL="3048838" indent="0">
              <a:buNone/>
              <a:defRPr sz="2700"/>
            </a:lvl6pPr>
            <a:lvl7pPr marL="3658606" indent="0">
              <a:buNone/>
              <a:defRPr sz="2700"/>
            </a:lvl7pPr>
            <a:lvl8pPr marL="4268373" indent="0">
              <a:buNone/>
              <a:defRPr sz="2700"/>
            </a:lvl8pPr>
            <a:lvl9pPr marL="4878141" indent="0">
              <a:buNone/>
              <a:defRPr sz="2700"/>
            </a:lvl9pPr>
          </a:lstStyle>
          <a:p>
            <a:r>
              <a:rPr lang="en-US"/>
              <a:t>Click icon to add picture</a:t>
            </a:r>
          </a:p>
        </p:txBody>
      </p:sp>
      <p:sp>
        <p:nvSpPr>
          <p:cNvPr id="4" name="Text Placeholder 3"/>
          <p:cNvSpPr>
            <a:spLocks noGrp="1"/>
          </p:cNvSpPr>
          <p:nvPr>
            <p:ph type="body" sz="half" idx="2"/>
          </p:nvPr>
        </p:nvSpPr>
        <p:spPr>
          <a:xfrm>
            <a:off x="2390962" y="5367338"/>
            <a:ext cx="7319010" cy="804863"/>
          </a:xfrm>
        </p:spPr>
        <p:txBody>
          <a:bodyPr/>
          <a:lstStyle>
            <a:lvl1pPr marL="0" indent="0">
              <a:buNone/>
              <a:defRPr sz="1900">
                <a:latin typeface="+mn-lt"/>
              </a:defRPr>
            </a:lvl1pPr>
            <a:lvl2pPr marL="609768" indent="0">
              <a:buNone/>
              <a:defRPr sz="1600"/>
            </a:lvl2pPr>
            <a:lvl3pPr marL="1219535" indent="0">
              <a:buNone/>
              <a:defRPr sz="1300"/>
            </a:lvl3pPr>
            <a:lvl4pPr marL="1829303" indent="0">
              <a:buNone/>
              <a:defRPr sz="1200"/>
            </a:lvl4pPr>
            <a:lvl5pPr marL="2439071" indent="0">
              <a:buNone/>
              <a:defRPr sz="1200"/>
            </a:lvl5pPr>
            <a:lvl6pPr marL="3048838" indent="0">
              <a:buNone/>
              <a:defRPr sz="1200"/>
            </a:lvl6pPr>
            <a:lvl7pPr marL="3658606" indent="0">
              <a:buNone/>
              <a:defRPr sz="1200"/>
            </a:lvl7pPr>
            <a:lvl8pPr marL="4268373" indent="0">
              <a:buNone/>
              <a:defRPr sz="1200"/>
            </a:lvl8pPr>
            <a:lvl9pPr marL="4878141"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9C1333A7-3BA8-F74F-AA4C-5E32DA450B59}" type="datetime5">
              <a:rPr lang="fr-FR" smtClean="0"/>
              <a:t>25-janv.-22</a:t>
            </a:fld>
            <a:endParaRPr lang="en-US"/>
          </a:p>
        </p:txBody>
      </p:sp>
      <p:sp>
        <p:nvSpPr>
          <p:cNvPr id="6" name="Footer Placeholder 5"/>
          <p:cNvSpPr>
            <a:spLocks noGrp="1"/>
          </p:cNvSpPr>
          <p:nvPr>
            <p:ph type="ftr" sz="quarter" idx="11"/>
          </p:nvPr>
        </p:nvSpPr>
        <p:spPr/>
        <p:txBody>
          <a:bodyPr/>
          <a:lstStyle/>
          <a:p>
            <a:r>
              <a:rPr lang="en-US"/>
              <a:t>www.incose.org/IW2022</a:t>
            </a:r>
            <a:endParaRPr lang="en-US" dirty="0"/>
          </a:p>
        </p:txBody>
      </p:sp>
      <p:sp>
        <p:nvSpPr>
          <p:cNvPr id="7" name="Slide Number Placeholder 6"/>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4019522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918" y="274639"/>
            <a:ext cx="10978515" cy="1143000"/>
          </a:xfrm>
          <a:prstGeom prst="rect">
            <a:avLst/>
          </a:prstGeom>
        </p:spPr>
        <p:txBody>
          <a:bodyPr vert="horz" lIns="121954" tIns="60977" rIns="121954" bIns="60977"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918" y="1600201"/>
            <a:ext cx="10978515" cy="4525963"/>
          </a:xfrm>
          <a:prstGeom prst="rect">
            <a:avLst/>
          </a:prstGeom>
        </p:spPr>
        <p:txBody>
          <a:bodyPr vert="horz" lIns="121954" tIns="60977" rIns="121954" bIns="6097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917" y="6356351"/>
            <a:ext cx="2846282" cy="365125"/>
          </a:xfrm>
          <a:prstGeom prst="rect">
            <a:avLst/>
          </a:prstGeom>
        </p:spPr>
        <p:txBody>
          <a:bodyPr vert="horz" lIns="121954" tIns="60977" rIns="121954" bIns="60977" rtlCol="0" anchor="ctr"/>
          <a:lstStyle>
            <a:lvl1pPr algn="l">
              <a:defRPr sz="1600">
                <a:solidFill>
                  <a:schemeClr val="tx1">
                    <a:tint val="75000"/>
                  </a:schemeClr>
                </a:solidFill>
              </a:defRPr>
            </a:lvl1pPr>
          </a:lstStyle>
          <a:p>
            <a:fld id="{4EBD2917-6528-B24E-9422-978ED4942E20}" type="datetime5">
              <a:rPr lang="fr-FR" smtClean="0"/>
              <a:t>25-janv.-22</a:t>
            </a:fld>
            <a:endParaRPr lang="en-US" dirty="0"/>
          </a:p>
        </p:txBody>
      </p:sp>
      <p:sp>
        <p:nvSpPr>
          <p:cNvPr id="5" name="Footer Placeholder 4"/>
          <p:cNvSpPr>
            <a:spLocks noGrp="1"/>
          </p:cNvSpPr>
          <p:nvPr>
            <p:ph type="ftr" sz="quarter" idx="3"/>
          </p:nvPr>
        </p:nvSpPr>
        <p:spPr>
          <a:xfrm>
            <a:off x="4167770" y="6356351"/>
            <a:ext cx="3862811" cy="365125"/>
          </a:xfrm>
          <a:prstGeom prst="rect">
            <a:avLst/>
          </a:prstGeom>
        </p:spPr>
        <p:txBody>
          <a:bodyPr vert="horz" lIns="121954" tIns="60977" rIns="121954" bIns="60977" rtlCol="0" anchor="ctr"/>
          <a:lstStyle>
            <a:lvl1pPr algn="ctr">
              <a:defRPr sz="1600">
                <a:solidFill>
                  <a:schemeClr val="tx1">
                    <a:tint val="75000"/>
                  </a:schemeClr>
                </a:solidFill>
              </a:defRPr>
            </a:lvl1pPr>
          </a:lstStyle>
          <a:p>
            <a:r>
              <a:rPr lang="en-US"/>
              <a:t>www.incose.org/IW2022</a:t>
            </a:r>
            <a:endParaRPr lang="en-US" dirty="0"/>
          </a:p>
        </p:txBody>
      </p:sp>
      <p:sp>
        <p:nvSpPr>
          <p:cNvPr id="6" name="Slide Number Placeholder 5"/>
          <p:cNvSpPr>
            <a:spLocks noGrp="1"/>
          </p:cNvSpPr>
          <p:nvPr>
            <p:ph type="sldNum" sz="quarter" idx="4"/>
          </p:nvPr>
        </p:nvSpPr>
        <p:spPr>
          <a:xfrm>
            <a:off x="8742151" y="6356351"/>
            <a:ext cx="2846282" cy="365125"/>
          </a:xfrm>
          <a:prstGeom prst="rect">
            <a:avLst/>
          </a:prstGeom>
        </p:spPr>
        <p:txBody>
          <a:bodyPr vert="horz" lIns="121954" tIns="60977" rIns="121954" bIns="60977" rtlCol="0" anchor="ctr"/>
          <a:lstStyle>
            <a:lvl1pPr algn="r">
              <a:defRPr sz="1600">
                <a:solidFill>
                  <a:schemeClr val="tx1">
                    <a:tint val="75000"/>
                  </a:schemeClr>
                </a:solidFill>
              </a:defRPr>
            </a:lvl1pPr>
          </a:lstStyle>
          <a:p>
            <a:fld id="{924B41C4-1474-8D42-B330-D2828683839D}" type="slidenum">
              <a:rPr lang="en-US" smtClean="0"/>
              <a:t>‹#›</a:t>
            </a:fld>
            <a:endParaRPr lang="en-US" dirty="0"/>
          </a:p>
        </p:txBody>
      </p:sp>
      <p:pic>
        <p:nvPicPr>
          <p:cNvPr id="7" name="Picture 6" descr="logo-IW.png"/>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1006112" y="0"/>
            <a:ext cx="1192237" cy="945444"/>
          </a:xfrm>
          <a:prstGeom prst="rect">
            <a:avLst/>
          </a:prstGeom>
        </p:spPr>
      </p:pic>
    </p:spTree>
    <p:extLst>
      <p:ext uri="{BB962C8B-B14F-4D97-AF65-F5344CB8AC3E}">
        <p14:creationId xmlns:p14="http://schemas.microsoft.com/office/powerpoint/2010/main" val="4191555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l" defTabSz="609768" rtl="0" eaLnBrk="1" latinLnBrk="0" hangingPunct="1">
        <a:spcBef>
          <a:spcPct val="0"/>
        </a:spcBef>
        <a:buNone/>
        <a:defRPr sz="4400" kern="1200">
          <a:solidFill>
            <a:srgbClr val="0071CE"/>
          </a:solidFill>
          <a:latin typeface="+mj-lt"/>
          <a:ea typeface="+mj-ea"/>
          <a:cs typeface="Arial"/>
        </a:defRPr>
      </a:lvl1pPr>
    </p:titleStyle>
    <p:bodyStyle>
      <a:lvl1pPr marL="457326" indent="-457326" algn="l" defTabSz="609768" rtl="0" eaLnBrk="1" latinLnBrk="0" hangingPunct="1">
        <a:spcBef>
          <a:spcPct val="20000"/>
        </a:spcBef>
        <a:buFont typeface="Arial"/>
        <a:buChar char="•"/>
        <a:defRPr sz="4300" kern="1200">
          <a:solidFill>
            <a:schemeClr val="tx1"/>
          </a:solidFill>
          <a:latin typeface="+mn-lt"/>
          <a:ea typeface="+mn-ea"/>
          <a:cs typeface="Arial"/>
        </a:defRPr>
      </a:lvl1pPr>
      <a:lvl2pPr marL="990872" indent="-381105" algn="l" defTabSz="609768" rtl="0" eaLnBrk="1" latinLnBrk="0" hangingPunct="1">
        <a:spcBef>
          <a:spcPct val="20000"/>
        </a:spcBef>
        <a:buFont typeface="Arial"/>
        <a:buChar char="–"/>
        <a:defRPr sz="3700" kern="1200">
          <a:solidFill>
            <a:schemeClr val="tx1"/>
          </a:solidFill>
          <a:latin typeface="+mn-lt"/>
          <a:ea typeface="+mn-ea"/>
          <a:cs typeface="Arial"/>
        </a:defRPr>
      </a:lvl2pPr>
      <a:lvl3pPr marL="1524419" indent="-304884" algn="l" defTabSz="609768" rtl="0" eaLnBrk="1" latinLnBrk="0" hangingPunct="1">
        <a:spcBef>
          <a:spcPct val="20000"/>
        </a:spcBef>
        <a:buFont typeface="Arial"/>
        <a:buChar char="•"/>
        <a:defRPr sz="3200" kern="1200">
          <a:solidFill>
            <a:schemeClr val="tx1"/>
          </a:solidFill>
          <a:latin typeface="+mn-lt"/>
          <a:ea typeface="+mn-ea"/>
          <a:cs typeface="Arial"/>
        </a:defRPr>
      </a:lvl3pPr>
      <a:lvl4pPr marL="2134187" indent="-304884" algn="l" defTabSz="609768" rtl="0" eaLnBrk="1" latinLnBrk="0" hangingPunct="1">
        <a:spcBef>
          <a:spcPct val="20000"/>
        </a:spcBef>
        <a:buFont typeface="Arial"/>
        <a:buChar char="–"/>
        <a:defRPr sz="2700" kern="1200">
          <a:solidFill>
            <a:schemeClr val="tx1"/>
          </a:solidFill>
          <a:latin typeface="+mn-lt"/>
          <a:ea typeface="+mn-ea"/>
          <a:cs typeface="Arial"/>
        </a:defRPr>
      </a:lvl4pPr>
      <a:lvl5pPr marL="2743954" indent="-304884" algn="l" defTabSz="609768" rtl="0" eaLnBrk="1" latinLnBrk="0" hangingPunct="1">
        <a:spcBef>
          <a:spcPct val="20000"/>
        </a:spcBef>
        <a:buFont typeface="Arial"/>
        <a:buChar char="»"/>
        <a:defRPr sz="2700" kern="1200">
          <a:solidFill>
            <a:schemeClr val="tx1"/>
          </a:solidFill>
          <a:latin typeface="+mn-lt"/>
          <a:ea typeface="+mn-ea"/>
          <a:cs typeface="Arial"/>
        </a:defRPr>
      </a:lvl5pPr>
      <a:lvl6pPr marL="3353722" indent="-304884" algn="l" defTabSz="609768" rtl="0" eaLnBrk="1" latinLnBrk="0" hangingPunct="1">
        <a:spcBef>
          <a:spcPct val="20000"/>
        </a:spcBef>
        <a:buFont typeface="Arial"/>
        <a:buChar char="•"/>
        <a:defRPr sz="2700" kern="1200">
          <a:solidFill>
            <a:schemeClr val="tx1"/>
          </a:solidFill>
          <a:latin typeface="+mn-lt"/>
          <a:ea typeface="+mn-ea"/>
          <a:cs typeface="+mn-cs"/>
        </a:defRPr>
      </a:lvl6pPr>
      <a:lvl7pPr marL="3963490" indent="-304884" algn="l" defTabSz="609768" rtl="0" eaLnBrk="1" latinLnBrk="0" hangingPunct="1">
        <a:spcBef>
          <a:spcPct val="20000"/>
        </a:spcBef>
        <a:buFont typeface="Arial"/>
        <a:buChar char="•"/>
        <a:defRPr sz="2700" kern="1200">
          <a:solidFill>
            <a:schemeClr val="tx1"/>
          </a:solidFill>
          <a:latin typeface="+mn-lt"/>
          <a:ea typeface="+mn-ea"/>
          <a:cs typeface="+mn-cs"/>
        </a:defRPr>
      </a:lvl7pPr>
      <a:lvl8pPr marL="4573257" indent="-304884" algn="l" defTabSz="609768" rtl="0" eaLnBrk="1" latinLnBrk="0" hangingPunct="1">
        <a:spcBef>
          <a:spcPct val="20000"/>
        </a:spcBef>
        <a:buFont typeface="Arial"/>
        <a:buChar char="•"/>
        <a:defRPr sz="2700" kern="1200">
          <a:solidFill>
            <a:schemeClr val="tx1"/>
          </a:solidFill>
          <a:latin typeface="+mn-lt"/>
          <a:ea typeface="+mn-ea"/>
          <a:cs typeface="+mn-cs"/>
        </a:defRPr>
      </a:lvl8pPr>
      <a:lvl9pPr marL="5183025" indent="-304884" algn="l" defTabSz="609768" rtl="0" eaLnBrk="1" latinLnBrk="0" hangingPunct="1">
        <a:spcBef>
          <a:spcPct val="20000"/>
        </a:spcBef>
        <a:buFont typeface="Arial"/>
        <a:buChar char="•"/>
        <a:defRPr sz="2700" kern="1200">
          <a:solidFill>
            <a:schemeClr val="tx1"/>
          </a:solidFill>
          <a:latin typeface="+mn-lt"/>
          <a:ea typeface="+mn-ea"/>
          <a:cs typeface="+mn-cs"/>
        </a:defRPr>
      </a:lvl9pPr>
    </p:bodyStyle>
    <p:otherStyle>
      <a:defPPr>
        <a:defRPr lang="en-US"/>
      </a:defPPr>
      <a:lvl1pPr marL="0" algn="l" defTabSz="609768" rtl="0" eaLnBrk="1" latinLnBrk="0" hangingPunct="1">
        <a:defRPr sz="2400" kern="1200">
          <a:solidFill>
            <a:schemeClr val="tx1"/>
          </a:solidFill>
          <a:latin typeface="+mn-lt"/>
          <a:ea typeface="+mn-ea"/>
          <a:cs typeface="+mn-cs"/>
        </a:defRPr>
      </a:lvl1pPr>
      <a:lvl2pPr marL="609768" algn="l" defTabSz="609768" rtl="0" eaLnBrk="1" latinLnBrk="0" hangingPunct="1">
        <a:defRPr sz="2400" kern="1200">
          <a:solidFill>
            <a:schemeClr val="tx1"/>
          </a:solidFill>
          <a:latin typeface="+mn-lt"/>
          <a:ea typeface="+mn-ea"/>
          <a:cs typeface="+mn-cs"/>
        </a:defRPr>
      </a:lvl2pPr>
      <a:lvl3pPr marL="1219535" algn="l" defTabSz="609768" rtl="0" eaLnBrk="1" latinLnBrk="0" hangingPunct="1">
        <a:defRPr sz="2400" kern="1200">
          <a:solidFill>
            <a:schemeClr val="tx1"/>
          </a:solidFill>
          <a:latin typeface="+mn-lt"/>
          <a:ea typeface="+mn-ea"/>
          <a:cs typeface="+mn-cs"/>
        </a:defRPr>
      </a:lvl3pPr>
      <a:lvl4pPr marL="1829303" algn="l" defTabSz="609768" rtl="0" eaLnBrk="1" latinLnBrk="0" hangingPunct="1">
        <a:defRPr sz="2400" kern="1200">
          <a:solidFill>
            <a:schemeClr val="tx1"/>
          </a:solidFill>
          <a:latin typeface="+mn-lt"/>
          <a:ea typeface="+mn-ea"/>
          <a:cs typeface="+mn-cs"/>
        </a:defRPr>
      </a:lvl4pPr>
      <a:lvl5pPr marL="2439071" algn="l" defTabSz="609768" rtl="0" eaLnBrk="1" latinLnBrk="0" hangingPunct="1">
        <a:defRPr sz="2400" kern="1200">
          <a:solidFill>
            <a:schemeClr val="tx1"/>
          </a:solidFill>
          <a:latin typeface="+mn-lt"/>
          <a:ea typeface="+mn-ea"/>
          <a:cs typeface="+mn-cs"/>
        </a:defRPr>
      </a:lvl5pPr>
      <a:lvl6pPr marL="3048838" algn="l" defTabSz="609768" rtl="0" eaLnBrk="1" latinLnBrk="0" hangingPunct="1">
        <a:defRPr sz="2400" kern="1200">
          <a:solidFill>
            <a:schemeClr val="tx1"/>
          </a:solidFill>
          <a:latin typeface="+mn-lt"/>
          <a:ea typeface="+mn-ea"/>
          <a:cs typeface="+mn-cs"/>
        </a:defRPr>
      </a:lvl6pPr>
      <a:lvl7pPr marL="3658606" algn="l" defTabSz="609768" rtl="0" eaLnBrk="1" latinLnBrk="0" hangingPunct="1">
        <a:defRPr sz="2400" kern="1200">
          <a:solidFill>
            <a:schemeClr val="tx1"/>
          </a:solidFill>
          <a:latin typeface="+mn-lt"/>
          <a:ea typeface="+mn-ea"/>
          <a:cs typeface="+mn-cs"/>
        </a:defRPr>
      </a:lvl7pPr>
      <a:lvl8pPr marL="4268373" algn="l" defTabSz="609768" rtl="0" eaLnBrk="1" latinLnBrk="0" hangingPunct="1">
        <a:defRPr sz="2400" kern="1200">
          <a:solidFill>
            <a:schemeClr val="tx1"/>
          </a:solidFill>
          <a:latin typeface="+mn-lt"/>
          <a:ea typeface="+mn-ea"/>
          <a:cs typeface="+mn-cs"/>
        </a:defRPr>
      </a:lvl8pPr>
      <a:lvl9pPr marL="4878141" algn="l" defTabSz="609768"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dirty="0"/>
              <a:t>CSWG Primer Future Revisions Action Plan</a:t>
            </a:r>
          </a:p>
        </p:txBody>
      </p:sp>
      <p:sp>
        <p:nvSpPr>
          <p:cNvPr id="5" name="Subtitle 4"/>
          <p:cNvSpPr>
            <a:spLocks noGrp="1"/>
          </p:cNvSpPr>
          <p:nvPr>
            <p:ph type="subTitle" idx="1"/>
          </p:nvPr>
        </p:nvSpPr>
        <p:spPr>
          <a:xfrm>
            <a:off x="275887" y="2995415"/>
            <a:ext cx="11376530" cy="867169"/>
          </a:xfrm>
        </p:spPr>
        <p:txBody>
          <a:bodyPr/>
          <a:lstStyle/>
          <a:p>
            <a:endParaRPr lang="en-US" dirty="0"/>
          </a:p>
        </p:txBody>
      </p:sp>
    </p:spTree>
    <p:extLst>
      <p:ext uri="{BB962C8B-B14F-4D97-AF65-F5344CB8AC3E}">
        <p14:creationId xmlns:p14="http://schemas.microsoft.com/office/powerpoint/2010/main" val="1634269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2F7D0-3A7D-4639-9A3A-D573E50C68A0}"/>
              </a:ext>
            </a:extLst>
          </p:cNvPr>
          <p:cNvSpPr>
            <a:spLocks noGrp="1"/>
          </p:cNvSpPr>
          <p:nvPr>
            <p:ph type="title"/>
          </p:nvPr>
        </p:nvSpPr>
        <p:spPr>
          <a:xfrm>
            <a:off x="609918" y="274639"/>
            <a:ext cx="10978515" cy="1143000"/>
          </a:xfrm>
        </p:spPr>
        <p:txBody>
          <a:bodyPr>
            <a:normAutofit fontScale="90000"/>
          </a:bodyPr>
          <a:lstStyle/>
          <a:p>
            <a:r>
              <a:rPr lang="en-US" dirty="0"/>
              <a:t>Open Questions Deferred for CSWG Action</a:t>
            </a:r>
          </a:p>
        </p:txBody>
      </p:sp>
      <p:sp>
        <p:nvSpPr>
          <p:cNvPr id="3" name="Content Placeholder 2">
            <a:extLst>
              <a:ext uri="{FF2B5EF4-FFF2-40B4-BE49-F238E27FC236}">
                <a16:creationId xmlns:a16="http://schemas.microsoft.com/office/drawing/2014/main" id="{8301756B-490F-43CE-B5D7-5FED96F5F308}"/>
              </a:ext>
            </a:extLst>
          </p:cNvPr>
          <p:cNvSpPr>
            <a:spLocks noGrp="1"/>
          </p:cNvSpPr>
          <p:nvPr>
            <p:ph idx="1"/>
          </p:nvPr>
        </p:nvSpPr>
        <p:spPr>
          <a:xfrm>
            <a:off x="609918" y="1600201"/>
            <a:ext cx="10978515" cy="4525963"/>
          </a:xfrm>
        </p:spPr>
        <p:txBody>
          <a:bodyPr>
            <a:normAutofit fontScale="92500" lnSpcReduction="20000"/>
          </a:bodyPr>
          <a:lstStyle/>
          <a:p>
            <a:r>
              <a:rPr lang="en-US" dirty="0"/>
              <a:t>Review Modeling Methods, relationships, and application</a:t>
            </a:r>
          </a:p>
          <a:p>
            <a:pPr lvl="1"/>
            <a:r>
              <a:rPr lang="en-US" dirty="0"/>
              <a:t>I like the modeling methods listed in Table 4. They are a nice addition.  However, Table 4 is described as a “matrix,” but it is not obvious to me that there is any correlation row-by-row. It appears more to be four lists of tools that are useful in the major functions noted in the headers. Formatting the four lists as a table seems to misrepresent the content.</a:t>
            </a:r>
          </a:p>
        </p:txBody>
      </p:sp>
      <p:sp>
        <p:nvSpPr>
          <p:cNvPr id="4" name="Date Placeholder 3">
            <a:extLst>
              <a:ext uri="{FF2B5EF4-FFF2-40B4-BE49-F238E27FC236}">
                <a16:creationId xmlns:a16="http://schemas.microsoft.com/office/drawing/2014/main" id="{5AC0C3EC-A0EB-4FE2-AAE8-EC2370B3FAB6}"/>
              </a:ext>
            </a:extLst>
          </p:cNvPr>
          <p:cNvSpPr>
            <a:spLocks noGrp="1"/>
          </p:cNvSpPr>
          <p:nvPr>
            <p:ph type="dt" sz="half" idx="10"/>
          </p:nvPr>
        </p:nvSpPr>
        <p:spPr>
          <a:xfrm>
            <a:off x="609917" y="6356351"/>
            <a:ext cx="2846282" cy="365125"/>
          </a:xfrm>
        </p:spPr>
        <p:txBody>
          <a:bodyPr/>
          <a:lstStyle/>
          <a:p>
            <a:fld id="{57ECC620-E195-0345-A72F-F397522C5CED}" type="datetime5">
              <a:rPr lang="fr-FR" smtClean="0"/>
              <a:pPr/>
              <a:t>25-janv.-22</a:t>
            </a:fld>
            <a:endParaRPr lang="en-US"/>
          </a:p>
        </p:txBody>
      </p:sp>
      <p:sp>
        <p:nvSpPr>
          <p:cNvPr id="5" name="Footer Placeholder 4">
            <a:extLst>
              <a:ext uri="{FF2B5EF4-FFF2-40B4-BE49-F238E27FC236}">
                <a16:creationId xmlns:a16="http://schemas.microsoft.com/office/drawing/2014/main" id="{CA22B9BA-54BE-4EE9-A995-22E460F45C96}"/>
              </a:ext>
            </a:extLst>
          </p:cNvPr>
          <p:cNvSpPr>
            <a:spLocks noGrp="1"/>
          </p:cNvSpPr>
          <p:nvPr>
            <p:ph type="ftr" sz="quarter" idx="11"/>
          </p:nvPr>
        </p:nvSpPr>
        <p:spPr>
          <a:xfrm>
            <a:off x="4167770" y="6356351"/>
            <a:ext cx="3862811" cy="365125"/>
          </a:xfrm>
        </p:spPr>
        <p:txBody>
          <a:bodyPr/>
          <a:lstStyle/>
          <a:p>
            <a:r>
              <a:rPr lang="en-US"/>
              <a:t>www.incose.org/IW2022</a:t>
            </a:r>
            <a:endParaRPr lang="en-US" dirty="0"/>
          </a:p>
        </p:txBody>
      </p:sp>
      <p:sp>
        <p:nvSpPr>
          <p:cNvPr id="6" name="Slide Number Placeholder 5">
            <a:extLst>
              <a:ext uri="{FF2B5EF4-FFF2-40B4-BE49-F238E27FC236}">
                <a16:creationId xmlns:a16="http://schemas.microsoft.com/office/drawing/2014/main" id="{C4FBBAE9-808D-42B5-B2CF-7E711431B9D0}"/>
              </a:ext>
            </a:extLst>
          </p:cNvPr>
          <p:cNvSpPr>
            <a:spLocks noGrp="1"/>
          </p:cNvSpPr>
          <p:nvPr>
            <p:ph type="sldNum" sz="quarter" idx="12"/>
          </p:nvPr>
        </p:nvSpPr>
        <p:spPr>
          <a:xfrm>
            <a:off x="8742151" y="6356351"/>
            <a:ext cx="2846282" cy="365125"/>
          </a:xfrm>
        </p:spPr>
        <p:txBody>
          <a:bodyPr/>
          <a:lstStyle/>
          <a:p>
            <a:fld id="{924B41C4-1474-8D42-B330-D2828683839D}" type="slidenum">
              <a:rPr lang="en-US" smtClean="0"/>
              <a:pPr/>
              <a:t>10</a:t>
            </a:fld>
            <a:endParaRPr lang="en-US"/>
          </a:p>
        </p:txBody>
      </p:sp>
    </p:spTree>
    <p:extLst>
      <p:ext uri="{BB962C8B-B14F-4D97-AF65-F5344CB8AC3E}">
        <p14:creationId xmlns:p14="http://schemas.microsoft.com/office/powerpoint/2010/main" val="2779130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2F7D0-3A7D-4639-9A3A-D573E50C68A0}"/>
              </a:ext>
            </a:extLst>
          </p:cNvPr>
          <p:cNvSpPr>
            <a:spLocks noGrp="1"/>
          </p:cNvSpPr>
          <p:nvPr>
            <p:ph type="title"/>
          </p:nvPr>
        </p:nvSpPr>
        <p:spPr>
          <a:xfrm>
            <a:off x="609918" y="274639"/>
            <a:ext cx="10978515" cy="1143000"/>
          </a:xfrm>
        </p:spPr>
        <p:txBody>
          <a:bodyPr>
            <a:normAutofit fontScale="90000"/>
          </a:bodyPr>
          <a:lstStyle/>
          <a:p>
            <a:r>
              <a:rPr lang="en-US" dirty="0"/>
              <a:t>Open Questions Deferred for CSWG Action</a:t>
            </a:r>
          </a:p>
        </p:txBody>
      </p:sp>
      <p:sp>
        <p:nvSpPr>
          <p:cNvPr id="3" name="Content Placeholder 2">
            <a:extLst>
              <a:ext uri="{FF2B5EF4-FFF2-40B4-BE49-F238E27FC236}">
                <a16:creationId xmlns:a16="http://schemas.microsoft.com/office/drawing/2014/main" id="{8301756B-490F-43CE-B5D7-5FED96F5F308}"/>
              </a:ext>
            </a:extLst>
          </p:cNvPr>
          <p:cNvSpPr>
            <a:spLocks noGrp="1"/>
          </p:cNvSpPr>
          <p:nvPr>
            <p:ph idx="1"/>
          </p:nvPr>
        </p:nvSpPr>
        <p:spPr>
          <a:xfrm>
            <a:off x="609918" y="1600201"/>
            <a:ext cx="10978515" cy="4525963"/>
          </a:xfrm>
        </p:spPr>
        <p:txBody>
          <a:bodyPr>
            <a:normAutofit/>
          </a:bodyPr>
          <a:lstStyle/>
          <a:p>
            <a:r>
              <a:rPr lang="en-US" dirty="0"/>
              <a:t>Should we map other definitions of complexity to the definitions we have defined?</a:t>
            </a:r>
          </a:p>
          <a:p>
            <a:pPr lvl="1"/>
            <a:r>
              <a:rPr lang="en-US" dirty="0"/>
              <a:t>E.g., </a:t>
            </a:r>
            <a:r>
              <a:rPr lang="en-US" dirty="0" err="1"/>
              <a:t>Cynefin</a:t>
            </a:r>
            <a:r>
              <a:rPr lang="en-US" dirty="0"/>
              <a:t> Framework, is complicated the same as standard systems engineering practice or something different, etc. </a:t>
            </a:r>
          </a:p>
        </p:txBody>
      </p:sp>
      <p:sp>
        <p:nvSpPr>
          <p:cNvPr id="4" name="Date Placeholder 3">
            <a:extLst>
              <a:ext uri="{FF2B5EF4-FFF2-40B4-BE49-F238E27FC236}">
                <a16:creationId xmlns:a16="http://schemas.microsoft.com/office/drawing/2014/main" id="{5AC0C3EC-A0EB-4FE2-AAE8-EC2370B3FAB6}"/>
              </a:ext>
            </a:extLst>
          </p:cNvPr>
          <p:cNvSpPr>
            <a:spLocks noGrp="1"/>
          </p:cNvSpPr>
          <p:nvPr>
            <p:ph type="dt" sz="half" idx="10"/>
          </p:nvPr>
        </p:nvSpPr>
        <p:spPr>
          <a:xfrm>
            <a:off x="609917" y="6356351"/>
            <a:ext cx="2846282" cy="365125"/>
          </a:xfrm>
        </p:spPr>
        <p:txBody>
          <a:bodyPr/>
          <a:lstStyle/>
          <a:p>
            <a:fld id="{57ECC620-E195-0345-A72F-F397522C5CED}" type="datetime5">
              <a:rPr lang="fr-FR" smtClean="0"/>
              <a:pPr/>
              <a:t>25-janv.-22</a:t>
            </a:fld>
            <a:endParaRPr lang="en-US"/>
          </a:p>
        </p:txBody>
      </p:sp>
      <p:sp>
        <p:nvSpPr>
          <p:cNvPr id="5" name="Footer Placeholder 4">
            <a:extLst>
              <a:ext uri="{FF2B5EF4-FFF2-40B4-BE49-F238E27FC236}">
                <a16:creationId xmlns:a16="http://schemas.microsoft.com/office/drawing/2014/main" id="{CA22B9BA-54BE-4EE9-A995-22E460F45C96}"/>
              </a:ext>
            </a:extLst>
          </p:cNvPr>
          <p:cNvSpPr>
            <a:spLocks noGrp="1"/>
          </p:cNvSpPr>
          <p:nvPr>
            <p:ph type="ftr" sz="quarter" idx="11"/>
          </p:nvPr>
        </p:nvSpPr>
        <p:spPr>
          <a:xfrm>
            <a:off x="4167770" y="6356351"/>
            <a:ext cx="3862811" cy="365125"/>
          </a:xfrm>
        </p:spPr>
        <p:txBody>
          <a:bodyPr/>
          <a:lstStyle/>
          <a:p>
            <a:r>
              <a:rPr lang="en-US"/>
              <a:t>www.incose.org/IW2022</a:t>
            </a:r>
            <a:endParaRPr lang="en-US" dirty="0"/>
          </a:p>
        </p:txBody>
      </p:sp>
      <p:sp>
        <p:nvSpPr>
          <p:cNvPr id="6" name="Slide Number Placeholder 5">
            <a:extLst>
              <a:ext uri="{FF2B5EF4-FFF2-40B4-BE49-F238E27FC236}">
                <a16:creationId xmlns:a16="http://schemas.microsoft.com/office/drawing/2014/main" id="{C4FBBAE9-808D-42B5-B2CF-7E711431B9D0}"/>
              </a:ext>
            </a:extLst>
          </p:cNvPr>
          <p:cNvSpPr>
            <a:spLocks noGrp="1"/>
          </p:cNvSpPr>
          <p:nvPr>
            <p:ph type="sldNum" sz="quarter" idx="12"/>
          </p:nvPr>
        </p:nvSpPr>
        <p:spPr>
          <a:xfrm>
            <a:off x="8742151" y="6356351"/>
            <a:ext cx="2846282" cy="365125"/>
          </a:xfrm>
        </p:spPr>
        <p:txBody>
          <a:bodyPr/>
          <a:lstStyle/>
          <a:p>
            <a:fld id="{924B41C4-1474-8D42-B330-D2828683839D}" type="slidenum">
              <a:rPr lang="en-US" smtClean="0"/>
              <a:pPr/>
              <a:t>11</a:t>
            </a:fld>
            <a:endParaRPr lang="en-US"/>
          </a:p>
        </p:txBody>
      </p:sp>
    </p:spTree>
    <p:extLst>
      <p:ext uri="{BB962C8B-B14F-4D97-AF65-F5344CB8AC3E}">
        <p14:creationId xmlns:p14="http://schemas.microsoft.com/office/powerpoint/2010/main" val="3657557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2F7D0-3A7D-4639-9A3A-D573E50C68A0}"/>
              </a:ext>
            </a:extLst>
          </p:cNvPr>
          <p:cNvSpPr>
            <a:spLocks noGrp="1"/>
          </p:cNvSpPr>
          <p:nvPr>
            <p:ph type="title"/>
          </p:nvPr>
        </p:nvSpPr>
        <p:spPr>
          <a:xfrm>
            <a:off x="609918" y="274639"/>
            <a:ext cx="10978515" cy="1143000"/>
          </a:xfrm>
        </p:spPr>
        <p:txBody>
          <a:bodyPr>
            <a:normAutofit fontScale="90000"/>
          </a:bodyPr>
          <a:lstStyle/>
          <a:p>
            <a:r>
              <a:rPr lang="en-US" dirty="0"/>
              <a:t>Open Questions Deferred for CSWG Action</a:t>
            </a:r>
          </a:p>
        </p:txBody>
      </p:sp>
      <p:sp>
        <p:nvSpPr>
          <p:cNvPr id="3" name="Content Placeholder 2">
            <a:extLst>
              <a:ext uri="{FF2B5EF4-FFF2-40B4-BE49-F238E27FC236}">
                <a16:creationId xmlns:a16="http://schemas.microsoft.com/office/drawing/2014/main" id="{8301756B-490F-43CE-B5D7-5FED96F5F308}"/>
              </a:ext>
            </a:extLst>
          </p:cNvPr>
          <p:cNvSpPr>
            <a:spLocks noGrp="1"/>
          </p:cNvSpPr>
          <p:nvPr>
            <p:ph idx="1"/>
          </p:nvPr>
        </p:nvSpPr>
        <p:spPr>
          <a:xfrm>
            <a:off x="609918" y="1600201"/>
            <a:ext cx="10978515" cy="4525963"/>
          </a:xfrm>
        </p:spPr>
        <p:txBody>
          <a:bodyPr>
            <a:normAutofit/>
          </a:bodyPr>
          <a:lstStyle/>
          <a:p>
            <a:r>
              <a:rPr lang="en-US" dirty="0"/>
              <a:t>Review descriptions in Section I.A.</a:t>
            </a:r>
          </a:p>
          <a:p>
            <a:pPr lvl="1"/>
            <a:r>
              <a:rPr lang="en-US" dirty="0"/>
              <a:t>Duality intended meaning</a:t>
            </a:r>
          </a:p>
        </p:txBody>
      </p:sp>
      <p:sp>
        <p:nvSpPr>
          <p:cNvPr id="4" name="Date Placeholder 3">
            <a:extLst>
              <a:ext uri="{FF2B5EF4-FFF2-40B4-BE49-F238E27FC236}">
                <a16:creationId xmlns:a16="http://schemas.microsoft.com/office/drawing/2014/main" id="{5AC0C3EC-A0EB-4FE2-AAE8-EC2370B3FAB6}"/>
              </a:ext>
            </a:extLst>
          </p:cNvPr>
          <p:cNvSpPr>
            <a:spLocks noGrp="1"/>
          </p:cNvSpPr>
          <p:nvPr>
            <p:ph type="dt" sz="half" idx="10"/>
          </p:nvPr>
        </p:nvSpPr>
        <p:spPr>
          <a:xfrm>
            <a:off x="609917" y="6356351"/>
            <a:ext cx="2846282" cy="365125"/>
          </a:xfrm>
        </p:spPr>
        <p:txBody>
          <a:bodyPr/>
          <a:lstStyle/>
          <a:p>
            <a:fld id="{57ECC620-E195-0345-A72F-F397522C5CED}" type="datetime5">
              <a:rPr lang="fr-FR" smtClean="0"/>
              <a:pPr/>
              <a:t>25-janv.-22</a:t>
            </a:fld>
            <a:endParaRPr lang="en-US"/>
          </a:p>
        </p:txBody>
      </p:sp>
      <p:sp>
        <p:nvSpPr>
          <p:cNvPr id="5" name="Footer Placeholder 4">
            <a:extLst>
              <a:ext uri="{FF2B5EF4-FFF2-40B4-BE49-F238E27FC236}">
                <a16:creationId xmlns:a16="http://schemas.microsoft.com/office/drawing/2014/main" id="{CA22B9BA-54BE-4EE9-A995-22E460F45C96}"/>
              </a:ext>
            </a:extLst>
          </p:cNvPr>
          <p:cNvSpPr>
            <a:spLocks noGrp="1"/>
          </p:cNvSpPr>
          <p:nvPr>
            <p:ph type="ftr" sz="quarter" idx="11"/>
          </p:nvPr>
        </p:nvSpPr>
        <p:spPr>
          <a:xfrm>
            <a:off x="4167770" y="6356351"/>
            <a:ext cx="3862811" cy="365125"/>
          </a:xfrm>
        </p:spPr>
        <p:txBody>
          <a:bodyPr/>
          <a:lstStyle/>
          <a:p>
            <a:r>
              <a:rPr lang="en-US"/>
              <a:t>www.incose.org/IW2022</a:t>
            </a:r>
            <a:endParaRPr lang="en-US" dirty="0"/>
          </a:p>
        </p:txBody>
      </p:sp>
      <p:sp>
        <p:nvSpPr>
          <p:cNvPr id="6" name="Slide Number Placeholder 5">
            <a:extLst>
              <a:ext uri="{FF2B5EF4-FFF2-40B4-BE49-F238E27FC236}">
                <a16:creationId xmlns:a16="http://schemas.microsoft.com/office/drawing/2014/main" id="{C4FBBAE9-808D-42B5-B2CF-7E711431B9D0}"/>
              </a:ext>
            </a:extLst>
          </p:cNvPr>
          <p:cNvSpPr>
            <a:spLocks noGrp="1"/>
          </p:cNvSpPr>
          <p:nvPr>
            <p:ph type="sldNum" sz="quarter" idx="12"/>
          </p:nvPr>
        </p:nvSpPr>
        <p:spPr>
          <a:xfrm>
            <a:off x="8742151" y="6356351"/>
            <a:ext cx="2846282" cy="365125"/>
          </a:xfrm>
        </p:spPr>
        <p:txBody>
          <a:bodyPr/>
          <a:lstStyle/>
          <a:p>
            <a:fld id="{924B41C4-1474-8D42-B330-D2828683839D}" type="slidenum">
              <a:rPr lang="en-US" smtClean="0"/>
              <a:pPr/>
              <a:t>12</a:t>
            </a:fld>
            <a:endParaRPr lang="en-US"/>
          </a:p>
        </p:txBody>
      </p:sp>
    </p:spTree>
    <p:extLst>
      <p:ext uri="{BB962C8B-B14F-4D97-AF65-F5344CB8AC3E}">
        <p14:creationId xmlns:p14="http://schemas.microsoft.com/office/powerpoint/2010/main" val="3850982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7AB75-372C-4325-A8C2-028240FB5AD3}"/>
              </a:ext>
            </a:extLst>
          </p:cNvPr>
          <p:cNvSpPr>
            <a:spLocks noGrp="1"/>
          </p:cNvSpPr>
          <p:nvPr>
            <p:ph type="title"/>
          </p:nvPr>
        </p:nvSpPr>
        <p:spPr/>
        <p:txBody>
          <a:bodyPr/>
          <a:lstStyle/>
          <a:p>
            <a:r>
              <a:rPr lang="en-US" dirty="0"/>
              <a:t>Action Plan Summary</a:t>
            </a:r>
          </a:p>
        </p:txBody>
      </p:sp>
      <p:sp>
        <p:nvSpPr>
          <p:cNvPr id="3" name="Content Placeholder 2">
            <a:extLst>
              <a:ext uri="{FF2B5EF4-FFF2-40B4-BE49-F238E27FC236}">
                <a16:creationId xmlns:a16="http://schemas.microsoft.com/office/drawing/2014/main" id="{50749159-A2D2-4E4F-AC82-9FFDA9F9BB21}"/>
              </a:ext>
            </a:extLst>
          </p:cNvPr>
          <p:cNvSpPr>
            <a:spLocks noGrp="1"/>
          </p:cNvSpPr>
          <p:nvPr>
            <p:ph idx="1"/>
          </p:nvPr>
        </p:nvSpPr>
        <p:spPr/>
        <p:txBody>
          <a:bodyPr/>
          <a:lstStyle/>
          <a:p>
            <a:r>
              <a:rPr lang="en-US" dirty="0"/>
              <a:t>List Actions, action team, dates</a:t>
            </a:r>
          </a:p>
        </p:txBody>
      </p:sp>
      <p:sp>
        <p:nvSpPr>
          <p:cNvPr id="4" name="Date Placeholder 3">
            <a:extLst>
              <a:ext uri="{FF2B5EF4-FFF2-40B4-BE49-F238E27FC236}">
                <a16:creationId xmlns:a16="http://schemas.microsoft.com/office/drawing/2014/main" id="{AF3DB6C3-F394-41FB-9A95-B2AC81F2A83F}"/>
              </a:ext>
            </a:extLst>
          </p:cNvPr>
          <p:cNvSpPr>
            <a:spLocks noGrp="1"/>
          </p:cNvSpPr>
          <p:nvPr>
            <p:ph type="dt" sz="half" idx="10"/>
          </p:nvPr>
        </p:nvSpPr>
        <p:spPr/>
        <p:txBody>
          <a:bodyPr/>
          <a:lstStyle/>
          <a:p>
            <a:fld id="{57ECC620-E195-0345-A72F-F397522C5CED}" type="datetime5">
              <a:rPr lang="fr-FR" smtClean="0"/>
              <a:t>25-janv.-22</a:t>
            </a:fld>
            <a:endParaRPr lang="en-US"/>
          </a:p>
        </p:txBody>
      </p:sp>
      <p:sp>
        <p:nvSpPr>
          <p:cNvPr id="5" name="Footer Placeholder 4">
            <a:extLst>
              <a:ext uri="{FF2B5EF4-FFF2-40B4-BE49-F238E27FC236}">
                <a16:creationId xmlns:a16="http://schemas.microsoft.com/office/drawing/2014/main" id="{35835A71-0659-4F20-8306-E24E7689CD87}"/>
              </a:ext>
            </a:extLst>
          </p:cNvPr>
          <p:cNvSpPr>
            <a:spLocks noGrp="1"/>
          </p:cNvSpPr>
          <p:nvPr>
            <p:ph type="ftr" sz="quarter" idx="11"/>
          </p:nvPr>
        </p:nvSpPr>
        <p:spPr/>
        <p:txBody>
          <a:bodyPr/>
          <a:lstStyle/>
          <a:p>
            <a:r>
              <a:rPr lang="en-US"/>
              <a:t>www.incose.org/IW2022</a:t>
            </a:r>
            <a:endParaRPr lang="en-US" dirty="0"/>
          </a:p>
        </p:txBody>
      </p:sp>
      <p:sp>
        <p:nvSpPr>
          <p:cNvPr id="6" name="Slide Number Placeholder 5">
            <a:extLst>
              <a:ext uri="{FF2B5EF4-FFF2-40B4-BE49-F238E27FC236}">
                <a16:creationId xmlns:a16="http://schemas.microsoft.com/office/drawing/2014/main" id="{3455FE25-1D85-45C3-9963-F113F7774867}"/>
              </a:ext>
            </a:extLst>
          </p:cNvPr>
          <p:cNvSpPr>
            <a:spLocks noGrp="1"/>
          </p:cNvSpPr>
          <p:nvPr>
            <p:ph type="sldNum" sz="quarter" idx="12"/>
          </p:nvPr>
        </p:nvSpPr>
        <p:spPr/>
        <p:txBody>
          <a:bodyPr/>
          <a:lstStyle/>
          <a:p>
            <a:fld id="{924B41C4-1474-8D42-B330-D2828683839D}" type="slidenum">
              <a:rPr lang="en-US" smtClean="0"/>
              <a:t>13</a:t>
            </a:fld>
            <a:endParaRPr lang="en-US"/>
          </a:p>
        </p:txBody>
      </p:sp>
    </p:spTree>
    <p:extLst>
      <p:ext uri="{BB962C8B-B14F-4D97-AF65-F5344CB8AC3E}">
        <p14:creationId xmlns:p14="http://schemas.microsoft.com/office/powerpoint/2010/main" val="1492374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7869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COMPLEX SYSTEMS (</a:t>
            </a:r>
            <a:r>
              <a:rPr lang="en-US" b="1" dirty="0" err="1"/>
              <a:t>CxS</a:t>
            </a:r>
            <a:r>
              <a:rPr lang="en-US" b="1" dirty="0"/>
              <a:t>) WG</a:t>
            </a:r>
            <a:endParaRPr lang="en-US" dirty="0"/>
          </a:p>
        </p:txBody>
      </p:sp>
      <p:sp>
        <p:nvSpPr>
          <p:cNvPr id="21" name="Footer Placeholder 4"/>
          <p:cNvSpPr>
            <a:spLocks noGrp="1"/>
          </p:cNvSpPr>
          <p:nvPr>
            <p:ph type="ftr" sz="quarter" idx="11"/>
          </p:nvPr>
        </p:nvSpPr>
        <p:spPr>
          <a:xfrm>
            <a:off x="2289175" y="6356353"/>
            <a:ext cx="7620002" cy="365125"/>
          </a:xfrm>
        </p:spPr>
        <p:txBody>
          <a:bodyPr/>
          <a:lstStyle/>
          <a:p>
            <a:r>
              <a:rPr lang="en-US" dirty="0"/>
              <a:t>http://www.incose.org/ChaptersGroups/WorkingGroups/analytic/complex-systems</a:t>
            </a:r>
          </a:p>
        </p:txBody>
      </p:sp>
      <p:sp>
        <p:nvSpPr>
          <p:cNvPr id="22" name="Slide Number Placeholder 5"/>
          <p:cNvSpPr>
            <a:spLocks noGrp="1"/>
          </p:cNvSpPr>
          <p:nvPr>
            <p:ph type="sldNum" sz="quarter" idx="12"/>
          </p:nvPr>
        </p:nvSpPr>
        <p:spPr>
          <a:xfrm>
            <a:off x="8446135" y="6356353"/>
            <a:ext cx="2133600" cy="365125"/>
          </a:xfrm>
        </p:spPr>
        <p:txBody>
          <a:bodyPr/>
          <a:lstStyle/>
          <a:p>
            <a:fld id="{924B41C4-1474-8D42-B330-D2828683839D}" type="slidenum">
              <a:rPr lang="en-US" smtClean="0"/>
              <a:t>2</a:t>
            </a:fld>
            <a:endParaRPr lang="en-US" dirty="0"/>
          </a:p>
        </p:txBody>
      </p:sp>
      <p:sp>
        <p:nvSpPr>
          <p:cNvPr id="9" name="Rounded Rectangle 8"/>
          <p:cNvSpPr/>
          <p:nvPr/>
        </p:nvSpPr>
        <p:spPr>
          <a:xfrm>
            <a:off x="1730375" y="1433768"/>
            <a:ext cx="1271016"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800" b="1" dirty="0"/>
              <a:t>Leader-ship</a:t>
            </a:r>
          </a:p>
        </p:txBody>
      </p:sp>
      <p:sp>
        <p:nvSpPr>
          <p:cNvPr id="11" name="Rectangle 10"/>
          <p:cNvSpPr/>
          <p:nvPr/>
        </p:nvSpPr>
        <p:spPr>
          <a:xfrm>
            <a:off x="3001391" y="1498388"/>
            <a:ext cx="7364984" cy="1200329"/>
          </a:xfrm>
          <a:prstGeom prst="rect">
            <a:avLst/>
          </a:prstGeom>
        </p:spPr>
        <p:txBody>
          <a:bodyPr wrap="square">
            <a:spAutoFit/>
          </a:bodyPr>
          <a:lstStyle/>
          <a:p>
            <a:r>
              <a:rPr lang="en-US" dirty="0">
                <a:latin typeface="Arial" panose="020B0604020202020204" pitchFamily="34" charset="0"/>
                <a:cs typeface="Arial" panose="020B0604020202020204" pitchFamily="34" charset="0"/>
              </a:rPr>
              <a:t>Dr. Michael Watson, Chair, NASA – MSFC</a:t>
            </a:r>
          </a:p>
          <a:p>
            <a:r>
              <a:rPr lang="en-US" dirty="0">
                <a:latin typeface="Arial" panose="020B0604020202020204" pitchFamily="34" charset="0"/>
                <a:cs typeface="Arial" panose="020B0604020202020204" pitchFamily="34" charset="0"/>
              </a:rPr>
              <a:t>Dr. Ali Raz, Co-Chair, George Mason University</a:t>
            </a:r>
          </a:p>
          <a:p>
            <a:r>
              <a:rPr lang="en-US" dirty="0">
                <a:latin typeface="Arial" panose="020B0604020202020204" pitchFamily="34" charset="0"/>
                <a:cs typeface="Arial" panose="020B0604020202020204" pitchFamily="34" charset="0"/>
              </a:rPr>
              <a:t>Dr. Michael Do, Co-Chair, Drexel University</a:t>
            </a:r>
          </a:p>
        </p:txBody>
      </p:sp>
      <p:sp>
        <p:nvSpPr>
          <p:cNvPr id="12" name="Rounded Rectangle 11"/>
          <p:cNvSpPr/>
          <p:nvPr/>
        </p:nvSpPr>
        <p:spPr>
          <a:xfrm>
            <a:off x="1730375" y="3036944"/>
            <a:ext cx="1271018"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800" b="1" dirty="0"/>
              <a:t>INCOSE Connect address</a:t>
            </a:r>
          </a:p>
        </p:txBody>
      </p:sp>
      <p:sp>
        <p:nvSpPr>
          <p:cNvPr id="13" name="Rounded Rectangle 12"/>
          <p:cNvSpPr/>
          <p:nvPr/>
        </p:nvSpPr>
        <p:spPr>
          <a:xfrm>
            <a:off x="1744466" y="4482667"/>
            <a:ext cx="1253650"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800" b="1" dirty="0"/>
              <a:t>WG </a:t>
            </a:r>
          </a:p>
          <a:p>
            <a:pPr algn="ctr"/>
            <a:r>
              <a:rPr lang="en-US" sz="1800" b="1" dirty="0"/>
              <a:t>Web page</a:t>
            </a:r>
          </a:p>
        </p:txBody>
      </p:sp>
      <p:sp>
        <p:nvSpPr>
          <p:cNvPr id="19" name="Rectangle 18"/>
          <p:cNvSpPr/>
          <p:nvPr/>
        </p:nvSpPr>
        <p:spPr>
          <a:xfrm>
            <a:off x="3001393" y="3302933"/>
            <a:ext cx="5932422" cy="830997"/>
          </a:xfrm>
          <a:prstGeom prst="rect">
            <a:avLst/>
          </a:prstGeom>
        </p:spPr>
        <p:txBody>
          <a:bodyPr wrap="square">
            <a:spAutoFit/>
          </a:bodyPr>
          <a:lstStyle/>
          <a:p>
            <a:r>
              <a:rPr lang="en-US" dirty="0"/>
              <a:t>https://connect.incose.org/</a:t>
            </a:r>
            <a:r>
              <a:rPr lang="en-US" dirty="0" err="1"/>
              <a:t>WorkingGroups</a:t>
            </a:r>
            <a:r>
              <a:rPr lang="en-US" dirty="0"/>
              <a:t>/</a:t>
            </a:r>
            <a:r>
              <a:rPr lang="en-US" dirty="0" err="1"/>
              <a:t>ComplexSystems</a:t>
            </a:r>
            <a:r>
              <a:rPr lang="en-US" dirty="0"/>
              <a:t>/Pages/</a:t>
            </a:r>
            <a:r>
              <a:rPr lang="en-US" dirty="0" err="1"/>
              <a:t>Home.aspx</a:t>
            </a:r>
            <a:endParaRPr lang="en-US" dirty="0"/>
          </a:p>
        </p:txBody>
      </p:sp>
      <p:sp>
        <p:nvSpPr>
          <p:cNvPr id="20" name="Rectangle 19"/>
          <p:cNvSpPr/>
          <p:nvPr/>
        </p:nvSpPr>
        <p:spPr>
          <a:xfrm>
            <a:off x="3001393" y="4769167"/>
            <a:ext cx="7669783" cy="830997"/>
          </a:xfrm>
          <a:prstGeom prst="rect">
            <a:avLst/>
          </a:prstGeom>
        </p:spPr>
        <p:txBody>
          <a:bodyPr wrap="square">
            <a:spAutoFit/>
          </a:bodyPr>
          <a:lstStyle/>
          <a:p>
            <a:r>
              <a:rPr lang="en-US" dirty="0"/>
              <a:t>http://</a:t>
            </a:r>
            <a:r>
              <a:rPr lang="en-US" dirty="0" err="1"/>
              <a:t>www.incose.org</a:t>
            </a:r>
            <a:r>
              <a:rPr lang="en-US" dirty="0"/>
              <a:t>/</a:t>
            </a:r>
            <a:r>
              <a:rPr lang="en-US" dirty="0" err="1"/>
              <a:t>ChaptersGroups</a:t>
            </a:r>
            <a:r>
              <a:rPr lang="en-US" dirty="0"/>
              <a:t>/</a:t>
            </a:r>
            <a:r>
              <a:rPr lang="en-US" dirty="0" err="1"/>
              <a:t>WorkingGroups</a:t>
            </a:r>
            <a:r>
              <a:rPr lang="en-US" dirty="0"/>
              <a:t>/analytic/complex-systems</a:t>
            </a:r>
          </a:p>
        </p:txBody>
      </p:sp>
    </p:spTree>
    <p:extLst>
      <p:ext uri="{BB962C8B-B14F-4D97-AF65-F5344CB8AC3E}">
        <p14:creationId xmlns:p14="http://schemas.microsoft.com/office/powerpoint/2010/main" val="3416921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90C58D2-D3A0-3843-8DCA-C1F4ADCA7220}" type="datetime5">
              <a:rPr lang="fr-FR" smtClean="0"/>
              <a:t>25-janv.-22</a:t>
            </a:fld>
            <a:endParaRPr lang="en-US"/>
          </a:p>
        </p:txBody>
      </p:sp>
      <p:sp>
        <p:nvSpPr>
          <p:cNvPr id="5" name="Footer Placeholder 4"/>
          <p:cNvSpPr>
            <a:spLocks noGrp="1"/>
          </p:cNvSpPr>
          <p:nvPr>
            <p:ph type="ftr" sz="quarter" idx="11"/>
          </p:nvPr>
        </p:nvSpPr>
        <p:spPr/>
        <p:txBody>
          <a:bodyPr/>
          <a:lstStyle/>
          <a:p>
            <a:r>
              <a:rPr lang="en-US"/>
              <a:t>www.incose.org/IW2021</a:t>
            </a:r>
            <a:endParaRPr lang="en-US" dirty="0"/>
          </a:p>
        </p:txBody>
      </p:sp>
      <p:sp>
        <p:nvSpPr>
          <p:cNvPr id="6" name="Slide Number Placeholder 5"/>
          <p:cNvSpPr>
            <a:spLocks noGrp="1"/>
          </p:cNvSpPr>
          <p:nvPr>
            <p:ph type="sldNum" sz="quarter" idx="12"/>
          </p:nvPr>
        </p:nvSpPr>
        <p:spPr/>
        <p:txBody>
          <a:bodyPr/>
          <a:lstStyle/>
          <a:p>
            <a:fld id="{924B41C4-1474-8D42-B330-D2828683839D}" type="slidenum">
              <a:rPr lang="en-US" smtClean="0"/>
              <a:t>3</a:t>
            </a:fld>
            <a:endParaRPr lang="en-US"/>
          </a:p>
        </p:txBody>
      </p:sp>
      <p:sp>
        <p:nvSpPr>
          <p:cNvPr id="7" name="Title 6"/>
          <p:cNvSpPr>
            <a:spLocks noGrp="1"/>
          </p:cNvSpPr>
          <p:nvPr>
            <p:ph type="ctrTitle"/>
          </p:nvPr>
        </p:nvSpPr>
        <p:spPr/>
        <p:txBody>
          <a:bodyPr>
            <a:normAutofit fontScale="90000"/>
          </a:bodyPr>
          <a:lstStyle/>
          <a:p>
            <a:r>
              <a:rPr lang="en-US" dirty="0"/>
              <a:t>Open Questions Identified during the Initial and Revision to </a:t>
            </a:r>
            <a:r>
              <a:rPr lang="en-US" i="1" dirty="0"/>
              <a:t>A Complexity Primer for Systems Engineers</a:t>
            </a:r>
            <a:endParaRPr lang="en-US" dirty="0"/>
          </a:p>
        </p:txBody>
      </p:sp>
    </p:spTree>
    <p:extLst>
      <p:ext uri="{BB962C8B-B14F-4D97-AF65-F5344CB8AC3E}">
        <p14:creationId xmlns:p14="http://schemas.microsoft.com/office/powerpoint/2010/main" val="4091046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Background on Revisions</a:t>
            </a:r>
          </a:p>
        </p:txBody>
      </p:sp>
      <p:sp>
        <p:nvSpPr>
          <p:cNvPr id="8" name="Content Placeholder 7"/>
          <p:cNvSpPr>
            <a:spLocks noGrp="1"/>
          </p:cNvSpPr>
          <p:nvPr>
            <p:ph idx="1"/>
          </p:nvPr>
        </p:nvSpPr>
        <p:spPr>
          <a:xfrm>
            <a:off x="1984376" y="1600202"/>
            <a:ext cx="8229600" cy="4756150"/>
          </a:xfrm>
        </p:spPr>
        <p:txBody>
          <a:bodyPr>
            <a:normAutofit fontScale="92500" lnSpcReduction="10000"/>
          </a:bodyPr>
          <a:lstStyle/>
          <a:p>
            <a:r>
              <a:rPr lang="en-US" i="1" dirty="0"/>
              <a:t>A Complexity Primer for Systems Engineers </a:t>
            </a:r>
            <a:r>
              <a:rPr lang="en-US" dirty="0"/>
              <a:t>was released in 2016</a:t>
            </a:r>
          </a:p>
          <a:p>
            <a:r>
              <a:rPr lang="en-US" dirty="0"/>
              <a:t>Released Revision 1 of </a:t>
            </a:r>
            <a:r>
              <a:rPr lang="en-US" i="1" dirty="0"/>
              <a:t>A Complexity Primer for Systems Engineers </a:t>
            </a:r>
            <a:r>
              <a:rPr lang="en-US" dirty="0"/>
              <a:t>in November 2021</a:t>
            </a:r>
          </a:p>
          <a:p>
            <a:pPr lvl="1"/>
            <a:r>
              <a:rPr lang="en-US" dirty="0"/>
              <a:t>Represents the best complex system understanding by INCOSE CSWG</a:t>
            </a:r>
          </a:p>
        </p:txBody>
      </p:sp>
      <p:sp>
        <p:nvSpPr>
          <p:cNvPr id="2" name="Date Placeholder 1"/>
          <p:cNvSpPr>
            <a:spLocks noGrp="1"/>
          </p:cNvSpPr>
          <p:nvPr>
            <p:ph type="dt" sz="half" idx="10"/>
          </p:nvPr>
        </p:nvSpPr>
        <p:spPr/>
        <p:txBody>
          <a:bodyPr/>
          <a:lstStyle/>
          <a:p>
            <a:fld id="{4E0206F0-1644-564B-A244-82B88DB5BC3C}" type="datetime5">
              <a:rPr lang="fr-FR" smtClean="0"/>
              <a:t>25-janv.-22</a:t>
            </a:fld>
            <a:endParaRPr lang="en-US"/>
          </a:p>
        </p:txBody>
      </p:sp>
      <p:sp>
        <p:nvSpPr>
          <p:cNvPr id="3" name="Footer Placeholder 2"/>
          <p:cNvSpPr>
            <a:spLocks noGrp="1"/>
          </p:cNvSpPr>
          <p:nvPr>
            <p:ph type="ftr" sz="quarter" idx="11"/>
          </p:nvPr>
        </p:nvSpPr>
        <p:spPr/>
        <p:txBody>
          <a:bodyPr/>
          <a:lstStyle/>
          <a:p>
            <a:r>
              <a:rPr lang="en-US"/>
              <a:t>www.incose.org/IW2021</a:t>
            </a:r>
            <a:endParaRPr lang="en-US" dirty="0"/>
          </a:p>
        </p:txBody>
      </p:sp>
      <p:sp>
        <p:nvSpPr>
          <p:cNvPr id="4" name="Slide Number Placeholder 3"/>
          <p:cNvSpPr>
            <a:spLocks noGrp="1"/>
          </p:cNvSpPr>
          <p:nvPr>
            <p:ph type="sldNum" sz="quarter" idx="12"/>
          </p:nvPr>
        </p:nvSpPr>
        <p:spPr/>
        <p:txBody>
          <a:bodyPr/>
          <a:lstStyle/>
          <a:p>
            <a:fld id="{924B41C4-1474-8D42-B330-D2828683839D}" type="slidenum">
              <a:rPr lang="en-US" smtClean="0"/>
              <a:t>4</a:t>
            </a:fld>
            <a:endParaRPr lang="en-US"/>
          </a:p>
        </p:txBody>
      </p:sp>
    </p:spTree>
    <p:extLst>
      <p:ext uri="{BB962C8B-B14F-4D97-AF65-F5344CB8AC3E}">
        <p14:creationId xmlns:p14="http://schemas.microsoft.com/office/powerpoint/2010/main" val="2084186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Revision Goals</a:t>
            </a:r>
          </a:p>
        </p:txBody>
      </p:sp>
      <p:sp>
        <p:nvSpPr>
          <p:cNvPr id="3" name="Content Placeholder 2"/>
          <p:cNvSpPr>
            <a:spLocks noGrp="1"/>
          </p:cNvSpPr>
          <p:nvPr>
            <p:ph idx="1"/>
          </p:nvPr>
        </p:nvSpPr>
        <p:spPr/>
        <p:txBody>
          <a:bodyPr>
            <a:normAutofit fontScale="77500" lnSpcReduction="20000"/>
          </a:bodyPr>
          <a:lstStyle/>
          <a:p>
            <a:r>
              <a:rPr lang="en-US" dirty="0"/>
              <a:t>Maintain the original intent of the Primer to provide a concise description of complex system engineering</a:t>
            </a:r>
          </a:p>
          <a:p>
            <a:pPr lvl="1"/>
            <a:r>
              <a:rPr lang="en-US" dirty="0"/>
              <a:t>Provide basic information with reference to more detailed sources</a:t>
            </a:r>
          </a:p>
          <a:p>
            <a:pPr lvl="1"/>
            <a:r>
              <a:rPr lang="en-US" dirty="0"/>
              <a:t>Definitions and lists but not detailed explanations</a:t>
            </a:r>
          </a:p>
          <a:p>
            <a:r>
              <a:rPr lang="en-US" dirty="0"/>
              <a:t>Dean Beale provided input from his work on the definition of Complexity which was edited into the Primer</a:t>
            </a:r>
          </a:p>
          <a:p>
            <a:r>
              <a:rPr lang="en-US" dirty="0"/>
              <a:t>The Characteristics of Complex Systems were added as a table to the Primer with a brief introduction</a:t>
            </a:r>
          </a:p>
          <a:p>
            <a:endParaRPr lang="en-US" dirty="0"/>
          </a:p>
        </p:txBody>
      </p:sp>
      <p:sp>
        <p:nvSpPr>
          <p:cNvPr id="4" name="Date Placeholder 3"/>
          <p:cNvSpPr>
            <a:spLocks noGrp="1"/>
          </p:cNvSpPr>
          <p:nvPr>
            <p:ph type="dt" sz="half" idx="10"/>
          </p:nvPr>
        </p:nvSpPr>
        <p:spPr/>
        <p:txBody>
          <a:bodyPr/>
          <a:lstStyle/>
          <a:p>
            <a:fld id="{D90C58D2-D3A0-3843-8DCA-C1F4ADCA7220}" type="datetime5">
              <a:rPr lang="fr-FR" smtClean="0"/>
              <a:t>25-janv.-22</a:t>
            </a:fld>
            <a:endParaRPr lang="en-US"/>
          </a:p>
        </p:txBody>
      </p:sp>
      <p:sp>
        <p:nvSpPr>
          <p:cNvPr id="5" name="Footer Placeholder 4"/>
          <p:cNvSpPr>
            <a:spLocks noGrp="1"/>
          </p:cNvSpPr>
          <p:nvPr>
            <p:ph type="ftr" sz="quarter" idx="11"/>
          </p:nvPr>
        </p:nvSpPr>
        <p:spPr/>
        <p:txBody>
          <a:bodyPr/>
          <a:lstStyle/>
          <a:p>
            <a:r>
              <a:rPr lang="en-US"/>
              <a:t>www.incose.org/IW2021</a:t>
            </a:r>
            <a:endParaRPr lang="en-US" dirty="0"/>
          </a:p>
        </p:txBody>
      </p:sp>
      <p:sp>
        <p:nvSpPr>
          <p:cNvPr id="6" name="Slide Number Placeholder 5"/>
          <p:cNvSpPr>
            <a:spLocks noGrp="1"/>
          </p:cNvSpPr>
          <p:nvPr>
            <p:ph type="sldNum" sz="quarter" idx="12"/>
          </p:nvPr>
        </p:nvSpPr>
        <p:spPr/>
        <p:txBody>
          <a:bodyPr/>
          <a:lstStyle/>
          <a:p>
            <a:fld id="{924B41C4-1474-8D42-B330-D2828683839D}" type="slidenum">
              <a:rPr lang="en-US" smtClean="0"/>
              <a:t>5</a:t>
            </a:fld>
            <a:endParaRPr lang="en-US"/>
          </a:p>
        </p:txBody>
      </p:sp>
    </p:spTree>
    <p:extLst>
      <p:ext uri="{BB962C8B-B14F-4D97-AF65-F5344CB8AC3E}">
        <p14:creationId xmlns:p14="http://schemas.microsoft.com/office/powerpoint/2010/main" val="2122120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2F7D0-3A7D-4639-9A3A-D573E50C68A0}"/>
              </a:ext>
            </a:extLst>
          </p:cNvPr>
          <p:cNvSpPr>
            <a:spLocks noGrp="1"/>
          </p:cNvSpPr>
          <p:nvPr>
            <p:ph type="title"/>
          </p:nvPr>
        </p:nvSpPr>
        <p:spPr>
          <a:xfrm>
            <a:off x="609918" y="274639"/>
            <a:ext cx="10978515" cy="1143000"/>
          </a:xfrm>
        </p:spPr>
        <p:txBody>
          <a:bodyPr>
            <a:normAutofit fontScale="90000"/>
          </a:bodyPr>
          <a:lstStyle/>
          <a:p>
            <a:r>
              <a:rPr lang="en-US" dirty="0"/>
              <a:t>Open Questions Deferred for CSWG Action</a:t>
            </a:r>
          </a:p>
        </p:txBody>
      </p:sp>
      <p:sp>
        <p:nvSpPr>
          <p:cNvPr id="3" name="Content Placeholder 2">
            <a:extLst>
              <a:ext uri="{FF2B5EF4-FFF2-40B4-BE49-F238E27FC236}">
                <a16:creationId xmlns:a16="http://schemas.microsoft.com/office/drawing/2014/main" id="{8301756B-490F-43CE-B5D7-5FED96F5F308}"/>
              </a:ext>
            </a:extLst>
          </p:cNvPr>
          <p:cNvSpPr>
            <a:spLocks noGrp="1"/>
          </p:cNvSpPr>
          <p:nvPr>
            <p:ph idx="1"/>
          </p:nvPr>
        </p:nvSpPr>
        <p:spPr>
          <a:xfrm>
            <a:off x="609918" y="1600201"/>
            <a:ext cx="10978515" cy="4525963"/>
          </a:xfrm>
        </p:spPr>
        <p:txBody>
          <a:bodyPr>
            <a:normAutofit/>
          </a:bodyPr>
          <a:lstStyle/>
          <a:p>
            <a:r>
              <a:rPr lang="en-US" dirty="0"/>
              <a:t>Include graphics in the primer format for better readability, understanding, and impact. </a:t>
            </a:r>
          </a:p>
          <a:p>
            <a:pPr lvl="1"/>
            <a:r>
              <a:rPr lang="en-US" dirty="0"/>
              <a:t>Need to carefully define examples which illustrate complexity properly</a:t>
            </a:r>
          </a:p>
        </p:txBody>
      </p:sp>
      <p:sp>
        <p:nvSpPr>
          <p:cNvPr id="4" name="Date Placeholder 3">
            <a:extLst>
              <a:ext uri="{FF2B5EF4-FFF2-40B4-BE49-F238E27FC236}">
                <a16:creationId xmlns:a16="http://schemas.microsoft.com/office/drawing/2014/main" id="{5AC0C3EC-A0EB-4FE2-AAE8-EC2370B3FAB6}"/>
              </a:ext>
            </a:extLst>
          </p:cNvPr>
          <p:cNvSpPr>
            <a:spLocks noGrp="1"/>
          </p:cNvSpPr>
          <p:nvPr>
            <p:ph type="dt" sz="half" idx="10"/>
          </p:nvPr>
        </p:nvSpPr>
        <p:spPr>
          <a:xfrm>
            <a:off x="609917" y="6356351"/>
            <a:ext cx="2846282" cy="365125"/>
          </a:xfrm>
        </p:spPr>
        <p:txBody>
          <a:bodyPr/>
          <a:lstStyle/>
          <a:p>
            <a:fld id="{57ECC620-E195-0345-A72F-F397522C5CED}" type="datetime5">
              <a:rPr lang="fr-FR" smtClean="0"/>
              <a:pPr/>
              <a:t>25-janv.-22</a:t>
            </a:fld>
            <a:endParaRPr lang="en-US"/>
          </a:p>
        </p:txBody>
      </p:sp>
      <p:sp>
        <p:nvSpPr>
          <p:cNvPr id="5" name="Footer Placeholder 4">
            <a:extLst>
              <a:ext uri="{FF2B5EF4-FFF2-40B4-BE49-F238E27FC236}">
                <a16:creationId xmlns:a16="http://schemas.microsoft.com/office/drawing/2014/main" id="{CA22B9BA-54BE-4EE9-A995-22E460F45C96}"/>
              </a:ext>
            </a:extLst>
          </p:cNvPr>
          <p:cNvSpPr>
            <a:spLocks noGrp="1"/>
          </p:cNvSpPr>
          <p:nvPr>
            <p:ph type="ftr" sz="quarter" idx="11"/>
          </p:nvPr>
        </p:nvSpPr>
        <p:spPr>
          <a:xfrm>
            <a:off x="4167770" y="6356351"/>
            <a:ext cx="3862811" cy="365125"/>
          </a:xfrm>
        </p:spPr>
        <p:txBody>
          <a:bodyPr/>
          <a:lstStyle/>
          <a:p>
            <a:r>
              <a:rPr lang="en-US"/>
              <a:t>www.incose.org/IW2022</a:t>
            </a:r>
            <a:endParaRPr lang="en-US" dirty="0"/>
          </a:p>
        </p:txBody>
      </p:sp>
      <p:sp>
        <p:nvSpPr>
          <p:cNvPr id="6" name="Slide Number Placeholder 5">
            <a:extLst>
              <a:ext uri="{FF2B5EF4-FFF2-40B4-BE49-F238E27FC236}">
                <a16:creationId xmlns:a16="http://schemas.microsoft.com/office/drawing/2014/main" id="{C4FBBAE9-808D-42B5-B2CF-7E711431B9D0}"/>
              </a:ext>
            </a:extLst>
          </p:cNvPr>
          <p:cNvSpPr>
            <a:spLocks noGrp="1"/>
          </p:cNvSpPr>
          <p:nvPr>
            <p:ph type="sldNum" sz="quarter" idx="12"/>
          </p:nvPr>
        </p:nvSpPr>
        <p:spPr>
          <a:xfrm>
            <a:off x="8742151" y="6356351"/>
            <a:ext cx="2846282" cy="365125"/>
          </a:xfrm>
        </p:spPr>
        <p:txBody>
          <a:bodyPr/>
          <a:lstStyle/>
          <a:p>
            <a:fld id="{924B41C4-1474-8D42-B330-D2828683839D}" type="slidenum">
              <a:rPr lang="en-US" smtClean="0"/>
              <a:pPr/>
              <a:t>6</a:t>
            </a:fld>
            <a:endParaRPr lang="en-US"/>
          </a:p>
        </p:txBody>
      </p:sp>
    </p:spTree>
    <p:extLst>
      <p:ext uri="{BB962C8B-B14F-4D97-AF65-F5344CB8AC3E}">
        <p14:creationId xmlns:p14="http://schemas.microsoft.com/office/powerpoint/2010/main" val="1744114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2F7D0-3A7D-4639-9A3A-D573E50C68A0}"/>
              </a:ext>
            </a:extLst>
          </p:cNvPr>
          <p:cNvSpPr>
            <a:spLocks noGrp="1"/>
          </p:cNvSpPr>
          <p:nvPr>
            <p:ph type="title"/>
          </p:nvPr>
        </p:nvSpPr>
        <p:spPr>
          <a:xfrm>
            <a:off x="609918" y="274639"/>
            <a:ext cx="10978515" cy="1143000"/>
          </a:xfrm>
        </p:spPr>
        <p:txBody>
          <a:bodyPr>
            <a:normAutofit fontScale="90000"/>
          </a:bodyPr>
          <a:lstStyle/>
          <a:p>
            <a:r>
              <a:rPr lang="en-US" dirty="0"/>
              <a:t>Open Questions Deferred for CSWG Action</a:t>
            </a:r>
          </a:p>
        </p:txBody>
      </p:sp>
      <p:sp>
        <p:nvSpPr>
          <p:cNvPr id="3" name="Content Placeholder 2">
            <a:extLst>
              <a:ext uri="{FF2B5EF4-FFF2-40B4-BE49-F238E27FC236}">
                <a16:creationId xmlns:a16="http://schemas.microsoft.com/office/drawing/2014/main" id="{8301756B-490F-43CE-B5D7-5FED96F5F308}"/>
              </a:ext>
            </a:extLst>
          </p:cNvPr>
          <p:cNvSpPr>
            <a:spLocks noGrp="1"/>
          </p:cNvSpPr>
          <p:nvPr>
            <p:ph idx="1"/>
          </p:nvPr>
        </p:nvSpPr>
        <p:spPr>
          <a:xfrm>
            <a:off x="609918" y="1600201"/>
            <a:ext cx="10978515" cy="4525963"/>
          </a:xfrm>
        </p:spPr>
        <p:txBody>
          <a:bodyPr>
            <a:normAutofit fontScale="55000" lnSpcReduction="20000"/>
          </a:bodyPr>
          <a:lstStyle/>
          <a:p>
            <a:r>
              <a:rPr lang="en-US" dirty="0"/>
              <a:t>Review steps in 3</a:t>
            </a:r>
            <a:r>
              <a:rPr lang="en-US" baseline="30000" dirty="0"/>
              <a:t>rd</a:t>
            </a:r>
            <a:r>
              <a:rPr lang="en-US" dirty="0"/>
              <a:t> paragraph of Section III, Solutions for Complexity</a:t>
            </a:r>
          </a:p>
          <a:p>
            <a:pPr lvl="1"/>
            <a:r>
              <a:rPr lang="en-US" dirty="0"/>
              <a:t>It deletes the advice in section IIB about deciding on the level of complexity.</a:t>
            </a:r>
          </a:p>
          <a:p>
            <a:pPr lvl="1"/>
            <a:r>
              <a:rPr lang="en-US" dirty="0"/>
              <a:t> It assumes a top-down management method that often does not exist in today’s most complex systems-of-systems. For instance, who performs the task to “create appropriate new ways to think about complexity”? To whom does that entity “evolve and publicize methods”? The advice in this paragraph needs to be re-thought and re-worded to encompass the reality of many of today’s </a:t>
            </a:r>
            <a:r>
              <a:rPr lang="en-US" dirty="0" err="1"/>
              <a:t>SoS</a:t>
            </a:r>
            <a:r>
              <a:rPr lang="en-US" dirty="0"/>
              <a:t> cases.</a:t>
            </a:r>
          </a:p>
          <a:p>
            <a:pPr lvl="1"/>
            <a:r>
              <a:rPr lang="en-US" dirty="0"/>
              <a:t> Consider something like the air traffic control example in the previous paragraph, where ideas for air traffic control are somewhat controlled by (in the US) the FAA, but where there are many competing entities involved in implementing systems for air traffic control—including individual light aircraft owners who choose navigation and communications equipment for their needs. Note that there are still many aircraft, including drone aircraft, that have no such equipment but are still impacting air traffic control. And of course, when you go beyond the US then there are many international entities doing the “top-down ideas” for air traffic control, with only loose international cooperation. So who does the steps identified here?</a:t>
            </a:r>
          </a:p>
          <a:p>
            <a:endParaRPr lang="en-US" dirty="0"/>
          </a:p>
        </p:txBody>
      </p:sp>
      <p:sp>
        <p:nvSpPr>
          <p:cNvPr id="4" name="Date Placeholder 3">
            <a:extLst>
              <a:ext uri="{FF2B5EF4-FFF2-40B4-BE49-F238E27FC236}">
                <a16:creationId xmlns:a16="http://schemas.microsoft.com/office/drawing/2014/main" id="{5AC0C3EC-A0EB-4FE2-AAE8-EC2370B3FAB6}"/>
              </a:ext>
            </a:extLst>
          </p:cNvPr>
          <p:cNvSpPr>
            <a:spLocks noGrp="1"/>
          </p:cNvSpPr>
          <p:nvPr>
            <p:ph type="dt" sz="half" idx="10"/>
          </p:nvPr>
        </p:nvSpPr>
        <p:spPr>
          <a:xfrm>
            <a:off x="609917" y="6356351"/>
            <a:ext cx="2846282" cy="365125"/>
          </a:xfrm>
        </p:spPr>
        <p:txBody>
          <a:bodyPr/>
          <a:lstStyle/>
          <a:p>
            <a:fld id="{57ECC620-E195-0345-A72F-F397522C5CED}" type="datetime5">
              <a:rPr lang="fr-FR" smtClean="0"/>
              <a:pPr/>
              <a:t>25-janv.-22</a:t>
            </a:fld>
            <a:endParaRPr lang="en-US"/>
          </a:p>
        </p:txBody>
      </p:sp>
      <p:sp>
        <p:nvSpPr>
          <p:cNvPr id="5" name="Footer Placeholder 4">
            <a:extLst>
              <a:ext uri="{FF2B5EF4-FFF2-40B4-BE49-F238E27FC236}">
                <a16:creationId xmlns:a16="http://schemas.microsoft.com/office/drawing/2014/main" id="{CA22B9BA-54BE-4EE9-A995-22E460F45C96}"/>
              </a:ext>
            </a:extLst>
          </p:cNvPr>
          <p:cNvSpPr>
            <a:spLocks noGrp="1"/>
          </p:cNvSpPr>
          <p:nvPr>
            <p:ph type="ftr" sz="quarter" idx="11"/>
          </p:nvPr>
        </p:nvSpPr>
        <p:spPr>
          <a:xfrm>
            <a:off x="4167770" y="6356351"/>
            <a:ext cx="3862811" cy="365125"/>
          </a:xfrm>
        </p:spPr>
        <p:txBody>
          <a:bodyPr/>
          <a:lstStyle/>
          <a:p>
            <a:r>
              <a:rPr lang="en-US"/>
              <a:t>www.incose.org/IW2022</a:t>
            </a:r>
            <a:endParaRPr lang="en-US" dirty="0"/>
          </a:p>
        </p:txBody>
      </p:sp>
      <p:sp>
        <p:nvSpPr>
          <p:cNvPr id="6" name="Slide Number Placeholder 5">
            <a:extLst>
              <a:ext uri="{FF2B5EF4-FFF2-40B4-BE49-F238E27FC236}">
                <a16:creationId xmlns:a16="http://schemas.microsoft.com/office/drawing/2014/main" id="{C4FBBAE9-808D-42B5-B2CF-7E711431B9D0}"/>
              </a:ext>
            </a:extLst>
          </p:cNvPr>
          <p:cNvSpPr>
            <a:spLocks noGrp="1"/>
          </p:cNvSpPr>
          <p:nvPr>
            <p:ph type="sldNum" sz="quarter" idx="12"/>
          </p:nvPr>
        </p:nvSpPr>
        <p:spPr>
          <a:xfrm>
            <a:off x="8742151" y="6356351"/>
            <a:ext cx="2846282" cy="365125"/>
          </a:xfrm>
        </p:spPr>
        <p:txBody>
          <a:bodyPr/>
          <a:lstStyle/>
          <a:p>
            <a:fld id="{924B41C4-1474-8D42-B330-D2828683839D}" type="slidenum">
              <a:rPr lang="en-US" smtClean="0"/>
              <a:pPr/>
              <a:t>7</a:t>
            </a:fld>
            <a:endParaRPr lang="en-US"/>
          </a:p>
        </p:txBody>
      </p:sp>
    </p:spTree>
    <p:extLst>
      <p:ext uri="{BB962C8B-B14F-4D97-AF65-F5344CB8AC3E}">
        <p14:creationId xmlns:p14="http://schemas.microsoft.com/office/powerpoint/2010/main" val="1939398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2F7D0-3A7D-4639-9A3A-D573E50C68A0}"/>
              </a:ext>
            </a:extLst>
          </p:cNvPr>
          <p:cNvSpPr>
            <a:spLocks noGrp="1"/>
          </p:cNvSpPr>
          <p:nvPr>
            <p:ph type="title"/>
          </p:nvPr>
        </p:nvSpPr>
        <p:spPr>
          <a:xfrm>
            <a:off x="609918" y="274639"/>
            <a:ext cx="10978515" cy="1143000"/>
          </a:xfrm>
        </p:spPr>
        <p:txBody>
          <a:bodyPr>
            <a:normAutofit fontScale="90000"/>
          </a:bodyPr>
          <a:lstStyle/>
          <a:p>
            <a:r>
              <a:rPr lang="en-US" dirty="0"/>
              <a:t>Open Questions Deferred for CSWG Action</a:t>
            </a:r>
          </a:p>
        </p:txBody>
      </p:sp>
      <p:sp>
        <p:nvSpPr>
          <p:cNvPr id="3" name="Content Placeholder 2">
            <a:extLst>
              <a:ext uri="{FF2B5EF4-FFF2-40B4-BE49-F238E27FC236}">
                <a16:creationId xmlns:a16="http://schemas.microsoft.com/office/drawing/2014/main" id="{8301756B-490F-43CE-B5D7-5FED96F5F308}"/>
              </a:ext>
            </a:extLst>
          </p:cNvPr>
          <p:cNvSpPr>
            <a:spLocks noGrp="1"/>
          </p:cNvSpPr>
          <p:nvPr>
            <p:ph idx="1"/>
          </p:nvPr>
        </p:nvSpPr>
        <p:spPr>
          <a:xfrm>
            <a:off x="609918" y="1600201"/>
            <a:ext cx="10978515" cy="4525963"/>
          </a:xfrm>
        </p:spPr>
        <p:txBody>
          <a:bodyPr>
            <a:normAutofit fontScale="70000" lnSpcReduction="20000"/>
          </a:bodyPr>
          <a:lstStyle/>
          <a:p>
            <a:r>
              <a:rPr lang="en-US" dirty="0"/>
              <a:t>Very thoroughly consider whether the candidate approaches are adequate, and, if not, augment them. </a:t>
            </a:r>
          </a:p>
          <a:p>
            <a:pPr lvl="1"/>
            <a:r>
              <a:rPr lang="en-US" dirty="0"/>
              <a:t>Table 3 seems very useful but contains so much information that it boggles my mind. In particular, the left-hand column introduces a new categorization of complexities without definition. What does it mean to have “complexity in the environment”? Or “environment susceptible to ‘black swan’ events”? Each row introduces new thoughts, then gives one or two simple things to do for that thought. I am not at all convinced that the “approaches” in the remaining columns have any real effect on solving the categorization in the first column.</a:t>
            </a:r>
          </a:p>
          <a:p>
            <a:endParaRPr lang="en-US" dirty="0"/>
          </a:p>
        </p:txBody>
      </p:sp>
      <p:sp>
        <p:nvSpPr>
          <p:cNvPr id="4" name="Date Placeholder 3">
            <a:extLst>
              <a:ext uri="{FF2B5EF4-FFF2-40B4-BE49-F238E27FC236}">
                <a16:creationId xmlns:a16="http://schemas.microsoft.com/office/drawing/2014/main" id="{5AC0C3EC-A0EB-4FE2-AAE8-EC2370B3FAB6}"/>
              </a:ext>
            </a:extLst>
          </p:cNvPr>
          <p:cNvSpPr>
            <a:spLocks noGrp="1"/>
          </p:cNvSpPr>
          <p:nvPr>
            <p:ph type="dt" sz="half" idx="10"/>
          </p:nvPr>
        </p:nvSpPr>
        <p:spPr>
          <a:xfrm>
            <a:off x="609917" y="6356351"/>
            <a:ext cx="2846282" cy="365125"/>
          </a:xfrm>
        </p:spPr>
        <p:txBody>
          <a:bodyPr/>
          <a:lstStyle/>
          <a:p>
            <a:fld id="{57ECC620-E195-0345-A72F-F397522C5CED}" type="datetime5">
              <a:rPr lang="fr-FR" smtClean="0"/>
              <a:pPr/>
              <a:t>25-janv.-22</a:t>
            </a:fld>
            <a:endParaRPr lang="en-US"/>
          </a:p>
        </p:txBody>
      </p:sp>
      <p:sp>
        <p:nvSpPr>
          <p:cNvPr id="5" name="Footer Placeholder 4">
            <a:extLst>
              <a:ext uri="{FF2B5EF4-FFF2-40B4-BE49-F238E27FC236}">
                <a16:creationId xmlns:a16="http://schemas.microsoft.com/office/drawing/2014/main" id="{CA22B9BA-54BE-4EE9-A995-22E460F45C96}"/>
              </a:ext>
            </a:extLst>
          </p:cNvPr>
          <p:cNvSpPr>
            <a:spLocks noGrp="1"/>
          </p:cNvSpPr>
          <p:nvPr>
            <p:ph type="ftr" sz="quarter" idx="11"/>
          </p:nvPr>
        </p:nvSpPr>
        <p:spPr>
          <a:xfrm>
            <a:off x="4167770" y="6356351"/>
            <a:ext cx="3862811" cy="365125"/>
          </a:xfrm>
        </p:spPr>
        <p:txBody>
          <a:bodyPr/>
          <a:lstStyle/>
          <a:p>
            <a:r>
              <a:rPr lang="en-US"/>
              <a:t>www.incose.org/IW2022</a:t>
            </a:r>
            <a:endParaRPr lang="en-US" dirty="0"/>
          </a:p>
        </p:txBody>
      </p:sp>
      <p:sp>
        <p:nvSpPr>
          <p:cNvPr id="6" name="Slide Number Placeholder 5">
            <a:extLst>
              <a:ext uri="{FF2B5EF4-FFF2-40B4-BE49-F238E27FC236}">
                <a16:creationId xmlns:a16="http://schemas.microsoft.com/office/drawing/2014/main" id="{C4FBBAE9-808D-42B5-B2CF-7E711431B9D0}"/>
              </a:ext>
            </a:extLst>
          </p:cNvPr>
          <p:cNvSpPr>
            <a:spLocks noGrp="1"/>
          </p:cNvSpPr>
          <p:nvPr>
            <p:ph type="sldNum" sz="quarter" idx="12"/>
          </p:nvPr>
        </p:nvSpPr>
        <p:spPr>
          <a:xfrm>
            <a:off x="8742151" y="6356351"/>
            <a:ext cx="2846282" cy="365125"/>
          </a:xfrm>
        </p:spPr>
        <p:txBody>
          <a:bodyPr/>
          <a:lstStyle/>
          <a:p>
            <a:fld id="{924B41C4-1474-8D42-B330-D2828683839D}" type="slidenum">
              <a:rPr lang="en-US" smtClean="0"/>
              <a:pPr/>
              <a:t>8</a:t>
            </a:fld>
            <a:endParaRPr lang="en-US"/>
          </a:p>
        </p:txBody>
      </p:sp>
    </p:spTree>
    <p:extLst>
      <p:ext uri="{BB962C8B-B14F-4D97-AF65-F5344CB8AC3E}">
        <p14:creationId xmlns:p14="http://schemas.microsoft.com/office/powerpoint/2010/main" val="3635878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2F7D0-3A7D-4639-9A3A-D573E50C68A0}"/>
              </a:ext>
            </a:extLst>
          </p:cNvPr>
          <p:cNvSpPr>
            <a:spLocks noGrp="1"/>
          </p:cNvSpPr>
          <p:nvPr>
            <p:ph type="title"/>
          </p:nvPr>
        </p:nvSpPr>
        <p:spPr>
          <a:xfrm>
            <a:off x="609918" y="274639"/>
            <a:ext cx="10978515" cy="1143000"/>
          </a:xfrm>
        </p:spPr>
        <p:txBody>
          <a:bodyPr>
            <a:normAutofit fontScale="90000"/>
          </a:bodyPr>
          <a:lstStyle/>
          <a:p>
            <a:r>
              <a:rPr lang="en-US" dirty="0"/>
              <a:t>Open Questions Deferred for CSWG Action</a:t>
            </a:r>
          </a:p>
        </p:txBody>
      </p:sp>
      <p:sp>
        <p:nvSpPr>
          <p:cNvPr id="3" name="Content Placeholder 2">
            <a:extLst>
              <a:ext uri="{FF2B5EF4-FFF2-40B4-BE49-F238E27FC236}">
                <a16:creationId xmlns:a16="http://schemas.microsoft.com/office/drawing/2014/main" id="{8301756B-490F-43CE-B5D7-5FED96F5F308}"/>
              </a:ext>
            </a:extLst>
          </p:cNvPr>
          <p:cNvSpPr>
            <a:spLocks noGrp="1"/>
          </p:cNvSpPr>
          <p:nvPr>
            <p:ph idx="1"/>
          </p:nvPr>
        </p:nvSpPr>
        <p:spPr>
          <a:xfrm>
            <a:off x="609918" y="1600201"/>
            <a:ext cx="10978515" cy="4525963"/>
          </a:xfrm>
        </p:spPr>
        <p:txBody>
          <a:bodyPr>
            <a:normAutofit fontScale="77500" lnSpcReduction="20000"/>
          </a:bodyPr>
          <a:lstStyle/>
          <a:p>
            <a:r>
              <a:rPr lang="en-US" dirty="0"/>
              <a:t>Review Guiding Principles for overlap, duplication. </a:t>
            </a:r>
          </a:p>
          <a:p>
            <a:pPr lvl="1"/>
            <a:r>
              <a:rPr lang="en-US" dirty="0"/>
              <a:t>I have always loved this list of guiding principles, but I have also thought that it is too long for any of us to easily grasp. There is sufficient overlap in the principles that I’m certain at least a quarter of them could be combined. For example:</a:t>
            </a:r>
          </a:p>
          <a:p>
            <a:pPr lvl="2"/>
            <a:r>
              <a:rPr lang="en-US" dirty="0"/>
              <a:t>#4 is similar and subordinate to #1.</a:t>
            </a:r>
          </a:p>
          <a:p>
            <a:pPr lvl="2"/>
            <a:r>
              <a:rPr lang="en-US" dirty="0"/>
              <a:t>#7 and #8 are very similar in content</a:t>
            </a:r>
          </a:p>
          <a:p>
            <a:pPr lvl="2"/>
            <a:r>
              <a:rPr lang="en-US" dirty="0"/>
              <a:t>#9 and #10 are subordinate to #3</a:t>
            </a:r>
          </a:p>
          <a:p>
            <a:pPr lvl="2"/>
            <a:r>
              <a:rPr lang="en-US" dirty="0"/>
              <a:t>#11 is a form of #5</a:t>
            </a:r>
          </a:p>
        </p:txBody>
      </p:sp>
      <p:sp>
        <p:nvSpPr>
          <p:cNvPr id="4" name="Date Placeholder 3">
            <a:extLst>
              <a:ext uri="{FF2B5EF4-FFF2-40B4-BE49-F238E27FC236}">
                <a16:creationId xmlns:a16="http://schemas.microsoft.com/office/drawing/2014/main" id="{5AC0C3EC-A0EB-4FE2-AAE8-EC2370B3FAB6}"/>
              </a:ext>
            </a:extLst>
          </p:cNvPr>
          <p:cNvSpPr>
            <a:spLocks noGrp="1"/>
          </p:cNvSpPr>
          <p:nvPr>
            <p:ph type="dt" sz="half" idx="10"/>
          </p:nvPr>
        </p:nvSpPr>
        <p:spPr>
          <a:xfrm>
            <a:off x="609917" y="6356351"/>
            <a:ext cx="2846282" cy="365125"/>
          </a:xfrm>
        </p:spPr>
        <p:txBody>
          <a:bodyPr/>
          <a:lstStyle/>
          <a:p>
            <a:fld id="{57ECC620-E195-0345-A72F-F397522C5CED}" type="datetime5">
              <a:rPr lang="fr-FR" smtClean="0"/>
              <a:pPr/>
              <a:t>25-janv.-22</a:t>
            </a:fld>
            <a:endParaRPr lang="en-US"/>
          </a:p>
        </p:txBody>
      </p:sp>
      <p:sp>
        <p:nvSpPr>
          <p:cNvPr id="5" name="Footer Placeholder 4">
            <a:extLst>
              <a:ext uri="{FF2B5EF4-FFF2-40B4-BE49-F238E27FC236}">
                <a16:creationId xmlns:a16="http://schemas.microsoft.com/office/drawing/2014/main" id="{CA22B9BA-54BE-4EE9-A995-22E460F45C96}"/>
              </a:ext>
            </a:extLst>
          </p:cNvPr>
          <p:cNvSpPr>
            <a:spLocks noGrp="1"/>
          </p:cNvSpPr>
          <p:nvPr>
            <p:ph type="ftr" sz="quarter" idx="11"/>
          </p:nvPr>
        </p:nvSpPr>
        <p:spPr>
          <a:xfrm>
            <a:off x="4167770" y="6356351"/>
            <a:ext cx="3862811" cy="365125"/>
          </a:xfrm>
        </p:spPr>
        <p:txBody>
          <a:bodyPr/>
          <a:lstStyle/>
          <a:p>
            <a:r>
              <a:rPr lang="en-US"/>
              <a:t>www.incose.org/IW2022</a:t>
            </a:r>
            <a:endParaRPr lang="en-US" dirty="0"/>
          </a:p>
        </p:txBody>
      </p:sp>
      <p:sp>
        <p:nvSpPr>
          <p:cNvPr id="6" name="Slide Number Placeholder 5">
            <a:extLst>
              <a:ext uri="{FF2B5EF4-FFF2-40B4-BE49-F238E27FC236}">
                <a16:creationId xmlns:a16="http://schemas.microsoft.com/office/drawing/2014/main" id="{C4FBBAE9-808D-42B5-B2CF-7E711431B9D0}"/>
              </a:ext>
            </a:extLst>
          </p:cNvPr>
          <p:cNvSpPr>
            <a:spLocks noGrp="1"/>
          </p:cNvSpPr>
          <p:nvPr>
            <p:ph type="sldNum" sz="quarter" idx="12"/>
          </p:nvPr>
        </p:nvSpPr>
        <p:spPr>
          <a:xfrm>
            <a:off x="8742151" y="6356351"/>
            <a:ext cx="2846282" cy="365125"/>
          </a:xfrm>
        </p:spPr>
        <p:txBody>
          <a:bodyPr/>
          <a:lstStyle/>
          <a:p>
            <a:fld id="{924B41C4-1474-8D42-B330-D2828683839D}" type="slidenum">
              <a:rPr lang="en-US" smtClean="0"/>
              <a:pPr/>
              <a:t>9</a:t>
            </a:fld>
            <a:endParaRPr lang="en-US"/>
          </a:p>
        </p:txBody>
      </p:sp>
    </p:spTree>
    <p:extLst>
      <p:ext uri="{BB962C8B-B14F-4D97-AF65-F5344CB8AC3E}">
        <p14:creationId xmlns:p14="http://schemas.microsoft.com/office/powerpoint/2010/main" val="3342363171"/>
      </p:ext>
    </p:extLst>
  </p:cSld>
  <p:clrMapOvr>
    <a:masterClrMapping/>
  </p:clrMapOvr>
</p:sld>
</file>

<file path=ppt/theme/theme1.xml><?xml version="1.0" encoding="utf-8"?>
<a:theme xmlns:a="http://schemas.openxmlformats.org/drawingml/2006/main" name="IW2018 slide">
  <a:themeElements>
    <a:clrScheme name="INCOSE IW">
      <a:dk1>
        <a:srgbClr val="414042"/>
      </a:dk1>
      <a:lt1>
        <a:sysClr val="window" lastClr="FFFFFF"/>
      </a:lt1>
      <a:dk2>
        <a:srgbClr val="0071CE"/>
      </a:dk2>
      <a:lt2>
        <a:srgbClr val="EEECE1"/>
      </a:lt2>
      <a:accent1>
        <a:srgbClr val="618FCB"/>
      </a:accent1>
      <a:accent2>
        <a:srgbClr val="0071CE"/>
      </a:accent2>
      <a:accent3>
        <a:srgbClr val="0071CE"/>
      </a:accent3>
      <a:accent4>
        <a:srgbClr val="618FCB"/>
      </a:accent4>
      <a:accent5>
        <a:srgbClr val="618FCB"/>
      </a:accent5>
      <a:accent6>
        <a:srgbClr val="618FCB"/>
      </a:accent6>
      <a:hlink>
        <a:srgbClr val="0000FF"/>
      </a:hlink>
      <a:folHlink>
        <a:srgbClr val="981B1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999999"/>
        </a:solidFill>
        <a:ln>
          <a:no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3A89755A-0E4E-CB49-928B-576C80F8FB31}" vid="{BD82DD9B-FB34-7D47-8A70-B5DA224DEAC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iw2022-slide</Template>
  <TotalTime>115</TotalTime>
  <Words>962</Words>
  <Application>Microsoft Office PowerPoint</Application>
  <PresentationFormat>Custom</PresentationFormat>
  <Paragraphs>87</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Open Sans Light</vt:lpstr>
      <vt:lpstr>IW2018 slide</vt:lpstr>
      <vt:lpstr>CSWG Primer Future Revisions Action Plan</vt:lpstr>
      <vt:lpstr>COMPLEX SYSTEMS (CxS) WG</vt:lpstr>
      <vt:lpstr>Open Questions Identified during the Initial and Revision to A Complexity Primer for Systems Engineers</vt:lpstr>
      <vt:lpstr>Background on Revisions</vt:lpstr>
      <vt:lpstr>Revision Goals</vt:lpstr>
      <vt:lpstr>Open Questions Deferred for CSWG Action</vt:lpstr>
      <vt:lpstr>Open Questions Deferred for CSWG Action</vt:lpstr>
      <vt:lpstr>Open Questions Deferred for CSWG Action</vt:lpstr>
      <vt:lpstr>Open Questions Deferred for CSWG Action</vt:lpstr>
      <vt:lpstr>Open Questions Deferred for CSWG Action</vt:lpstr>
      <vt:lpstr>Open Questions Deferred for CSWG Action</vt:lpstr>
      <vt:lpstr>Open Questions Deferred for CSWG Action</vt:lpstr>
      <vt:lpstr>Action Plan Summary</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CSWG Kickoff and Primer Future Revisions</dc:title>
  <dc:subject/>
  <dc:creator>Watson, Michael D. (MSFC-ED04)</dc:creator>
  <cp:keywords/>
  <dc:description/>
  <cp:lastModifiedBy>Watson, Michael D. (MSFC-ED04)</cp:lastModifiedBy>
  <cp:revision>29</cp:revision>
  <dcterms:created xsi:type="dcterms:W3CDTF">2022-01-25T19:45:01Z</dcterms:created>
  <dcterms:modified xsi:type="dcterms:W3CDTF">2022-01-25T21:47:38Z</dcterms:modified>
  <cp:category/>
</cp:coreProperties>
</file>