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9" r:id="rId6"/>
    <p:sldId id="263" r:id="rId7"/>
    <p:sldId id="267" r:id="rId8"/>
    <p:sldId id="266" r:id="rId9"/>
    <p:sldId id="271" r:id="rId10"/>
    <p:sldId id="320" r:id="rId11"/>
    <p:sldId id="276" r:id="rId12"/>
    <p:sldId id="32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373"/>
    <a:srgbClr val="FF7453"/>
    <a:srgbClr val="D56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9AF48D-8008-4671-BAE2-EB2B9454847B}" v="42" dt="2021-10-22T15:37:44.7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6357" autoAdjust="0"/>
  </p:normalViewPr>
  <p:slideViewPr>
    <p:cSldViewPr snapToGrid="0">
      <p:cViewPr varScale="1">
        <p:scale>
          <a:sx n="81" d="100"/>
          <a:sy n="81" d="100"/>
        </p:scale>
        <p:origin x="60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ttles, Mark (ARC-SCB)" userId="a04a9abc-8242-4b6f-b4a2-0b7fd2d5211e" providerId="ADAL" clId="{7E9AF48D-8008-4671-BAE2-EB2B9454847B}"/>
    <pc:docChg chg="undo custSel delSld modSld">
      <pc:chgData name="Settles, Mark (ARC-SCB)" userId="a04a9abc-8242-4b6f-b4a2-0b7fd2d5211e" providerId="ADAL" clId="{7E9AF48D-8008-4671-BAE2-EB2B9454847B}" dt="2021-10-22T15:44:10.263" v="472" actId="1076"/>
      <pc:docMkLst>
        <pc:docMk/>
      </pc:docMkLst>
      <pc:sldChg chg="addSp delSp modSp mod">
        <pc:chgData name="Settles, Mark (ARC-SCB)" userId="a04a9abc-8242-4b6f-b4a2-0b7fd2d5211e" providerId="ADAL" clId="{7E9AF48D-8008-4671-BAE2-EB2B9454847B}" dt="2021-10-06T17:05:25.827" v="228" actId="1035"/>
        <pc:sldMkLst>
          <pc:docMk/>
          <pc:sldMk cId="4098243776" sldId="256"/>
        </pc:sldMkLst>
        <pc:spChg chg="mod">
          <ac:chgData name="Settles, Mark (ARC-SCB)" userId="a04a9abc-8242-4b6f-b4a2-0b7fd2d5211e" providerId="ADAL" clId="{7E9AF48D-8008-4671-BAE2-EB2B9454847B}" dt="2021-10-06T16:06:25.183" v="4" actId="255"/>
          <ac:spMkLst>
            <pc:docMk/>
            <pc:sldMk cId="4098243776" sldId="256"/>
            <ac:spMk id="5" creationId="{E2FCACFE-D5B2-405B-ACF9-909E736BE387}"/>
          </ac:spMkLst>
        </pc:spChg>
        <pc:picChg chg="add mod">
          <ac:chgData name="Settles, Mark (ARC-SCB)" userId="a04a9abc-8242-4b6f-b4a2-0b7fd2d5211e" providerId="ADAL" clId="{7E9AF48D-8008-4671-BAE2-EB2B9454847B}" dt="2021-10-06T17:02:09.153" v="194" actId="1037"/>
          <ac:picMkLst>
            <pc:docMk/>
            <pc:sldMk cId="4098243776" sldId="256"/>
            <ac:picMk id="12" creationId="{A63B544A-F665-4B54-87FF-FDE883C82A19}"/>
          </ac:picMkLst>
        </pc:picChg>
        <pc:picChg chg="add del mod">
          <ac:chgData name="Settles, Mark (ARC-SCB)" userId="a04a9abc-8242-4b6f-b4a2-0b7fd2d5211e" providerId="ADAL" clId="{7E9AF48D-8008-4671-BAE2-EB2B9454847B}" dt="2021-10-06T17:01:56.112" v="176" actId="478"/>
          <ac:picMkLst>
            <pc:docMk/>
            <pc:sldMk cId="4098243776" sldId="256"/>
            <ac:picMk id="14" creationId="{B0084594-BDF4-4EFF-9014-409FE63ECF0B}"/>
          </ac:picMkLst>
        </pc:picChg>
        <pc:picChg chg="add del mod modCrop">
          <ac:chgData name="Settles, Mark (ARC-SCB)" userId="a04a9abc-8242-4b6f-b4a2-0b7fd2d5211e" providerId="ADAL" clId="{7E9AF48D-8008-4671-BAE2-EB2B9454847B}" dt="2021-10-06T17:05:25.827" v="228" actId="1035"/>
          <ac:picMkLst>
            <pc:docMk/>
            <pc:sldMk cId="4098243776" sldId="256"/>
            <ac:picMk id="15" creationId="{D3C69A68-A1FB-4CEE-8DDF-2F0B1B32714D}"/>
          </ac:picMkLst>
        </pc:picChg>
        <pc:picChg chg="del">
          <ac:chgData name="Settles, Mark (ARC-SCB)" userId="a04a9abc-8242-4b6f-b4a2-0b7fd2d5211e" providerId="ADAL" clId="{7E9AF48D-8008-4671-BAE2-EB2B9454847B}" dt="2021-10-06T17:00:19.429" v="142" actId="478"/>
          <ac:picMkLst>
            <pc:docMk/>
            <pc:sldMk cId="4098243776" sldId="256"/>
            <ac:picMk id="16" creationId="{A3072BEF-B8E4-4B86-BDEF-D2FF4E93509C}"/>
          </ac:picMkLst>
        </pc:picChg>
        <pc:picChg chg="del">
          <ac:chgData name="Settles, Mark (ARC-SCB)" userId="a04a9abc-8242-4b6f-b4a2-0b7fd2d5211e" providerId="ADAL" clId="{7E9AF48D-8008-4671-BAE2-EB2B9454847B}" dt="2021-10-06T17:05:19" v="223" actId="478"/>
          <ac:picMkLst>
            <pc:docMk/>
            <pc:sldMk cId="4098243776" sldId="256"/>
            <ac:picMk id="17" creationId="{74F5D4E9-5855-4A53-A7A9-FAB306720F35}"/>
          </ac:picMkLst>
        </pc:picChg>
        <pc:picChg chg="add mod">
          <ac:chgData name="Settles, Mark (ARC-SCB)" userId="a04a9abc-8242-4b6f-b4a2-0b7fd2d5211e" providerId="ADAL" clId="{7E9AF48D-8008-4671-BAE2-EB2B9454847B}" dt="2021-10-06T17:00:51.543" v="165" actId="1036"/>
          <ac:picMkLst>
            <pc:docMk/>
            <pc:sldMk cId="4098243776" sldId="256"/>
            <ac:picMk id="2050" creationId="{211E8147-ECC1-49E3-976A-4AAC8ABF8FB4}"/>
          </ac:picMkLst>
        </pc:picChg>
      </pc:sldChg>
      <pc:sldChg chg="del">
        <pc:chgData name="Settles, Mark (ARC-SCB)" userId="a04a9abc-8242-4b6f-b4a2-0b7fd2d5211e" providerId="ADAL" clId="{7E9AF48D-8008-4671-BAE2-EB2B9454847B}" dt="2021-10-06T16:17:15.491" v="33" actId="47"/>
        <pc:sldMkLst>
          <pc:docMk/>
          <pc:sldMk cId="3839541643" sldId="257"/>
        </pc:sldMkLst>
      </pc:sldChg>
      <pc:sldChg chg="addSp delSp modSp mod">
        <pc:chgData name="Settles, Mark (ARC-SCB)" userId="a04a9abc-8242-4b6f-b4a2-0b7fd2d5211e" providerId="ADAL" clId="{7E9AF48D-8008-4671-BAE2-EB2B9454847B}" dt="2021-10-06T16:59:47.362" v="140" actId="554"/>
        <pc:sldMkLst>
          <pc:docMk/>
          <pc:sldMk cId="2784257292" sldId="259"/>
        </pc:sldMkLst>
        <pc:spChg chg="mod">
          <ac:chgData name="Settles, Mark (ARC-SCB)" userId="a04a9abc-8242-4b6f-b4a2-0b7fd2d5211e" providerId="ADAL" clId="{7E9AF48D-8008-4671-BAE2-EB2B9454847B}" dt="2021-10-06T16:59:47.362" v="140" actId="554"/>
          <ac:spMkLst>
            <pc:docMk/>
            <pc:sldMk cId="2784257292" sldId="259"/>
            <ac:spMk id="3" creationId="{CA179116-C3EF-408F-B1BC-5D1796470F95}"/>
          </ac:spMkLst>
        </pc:spChg>
        <pc:spChg chg="add del mod">
          <ac:chgData name="Settles, Mark (ARC-SCB)" userId="a04a9abc-8242-4b6f-b4a2-0b7fd2d5211e" providerId="ADAL" clId="{7E9AF48D-8008-4671-BAE2-EB2B9454847B}" dt="2021-10-06T16:59:22.055" v="137"/>
          <ac:spMkLst>
            <pc:docMk/>
            <pc:sldMk cId="2784257292" sldId="259"/>
            <ac:spMk id="7" creationId="{B78E1ADD-8C70-4B28-8075-C30C58AC209A}"/>
          </ac:spMkLst>
        </pc:spChg>
        <pc:picChg chg="add mod ord modCrop">
          <ac:chgData name="Settles, Mark (ARC-SCB)" userId="a04a9abc-8242-4b6f-b4a2-0b7fd2d5211e" providerId="ADAL" clId="{7E9AF48D-8008-4671-BAE2-EB2B9454847B}" dt="2021-10-06T16:54:46.738" v="59" actId="12789"/>
          <ac:picMkLst>
            <pc:docMk/>
            <pc:sldMk cId="2784257292" sldId="259"/>
            <ac:picMk id="6" creationId="{C10DB049-86BF-491C-9633-99A89BB33C84}"/>
          </ac:picMkLst>
        </pc:picChg>
        <pc:picChg chg="add del mod">
          <ac:chgData name="Settles, Mark (ARC-SCB)" userId="a04a9abc-8242-4b6f-b4a2-0b7fd2d5211e" providerId="ADAL" clId="{7E9AF48D-8008-4671-BAE2-EB2B9454847B}" dt="2021-10-06T16:12:39.029" v="7" actId="478"/>
          <ac:picMkLst>
            <pc:docMk/>
            <pc:sldMk cId="2784257292" sldId="259"/>
            <ac:picMk id="1026" creationId="{C7B6705D-5EA2-40F9-AF1C-35022DFFDD19}"/>
          </ac:picMkLst>
        </pc:picChg>
        <pc:picChg chg="del">
          <ac:chgData name="Settles, Mark (ARC-SCB)" userId="a04a9abc-8242-4b6f-b4a2-0b7fd2d5211e" providerId="ADAL" clId="{7E9AF48D-8008-4671-BAE2-EB2B9454847B}" dt="2021-10-06T16:53:38.122" v="36" actId="478"/>
          <ac:picMkLst>
            <pc:docMk/>
            <pc:sldMk cId="2784257292" sldId="259"/>
            <ac:picMk id="2052" creationId="{41AD7421-AC56-4F42-BF9F-7032D1CF93E8}"/>
          </ac:picMkLst>
        </pc:picChg>
      </pc:sldChg>
      <pc:sldChg chg="del">
        <pc:chgData name="Settles, Mark (ARC-SCB)" userId="a04a9abc-8242-4b6f-b4a2-0b7fd2d5211e" providerId="ADAL" clId="{7E9AF48D-8008-4671-BAE2-EB2B9454847B}" dt="2021-10-06T16:15:31.388" v="8" actId="47"/>
        <pc:sldMkLst>
          <pc:docMk/>
          <pc:sldMk cId="106928456" sldId="260"/>
        </pc:sldMkLst>
      </pc:sldChg>
      <pc:sldChg chg="del">
        <pc:chgData name="Settles, Mark (ARC-SCB)" userId="a04a9abc-8242-4b6f-b4a2-0b7fd2d5211e" providerId="ADAL" clId="{7E9AF48D-8008-4671-BAE2-EB2B9454847B}" dt="2021-10-06T16:15:38.409" v="9" actId="47"/>
        <pc:sldMkLst>
          <pc:docMk/>
          <pc:sldMk cId="604786162" sldId="261"/>
        </pc:sldMkLst>
      </pc:sldChg>
      <pc:sldChg chg="del">
        <pc:chgData name="Settles, Mark (ARC-SCB)" userId="a04a9abc-8242-4b6f-b4a2-0b7fd2d5211e" providerId="ADAL" clId="{7E9AF48D-8008-4671-BAE2-EB2B9454847B}" dt="2021-10-06T16:17:45.777" v="35" actId="47"/>
        <pc:sldMkLst>
          <pc:docMk/>
          <pc:sldMk cId="394308827" sldId="262"/>
        </pc:sldMkLst>
      </pc:sldChg>
      <pc:sldChg chg="del">
        <pc:chgData name="Settles, Mark (ARC-SCB)" userId="a04a9abc-8242-4b6f-b4a2-0b7fd2d5211e" providerId="ADAL" clId="{7E9AF48D-8008-4671-BAE2-EB2B9454847B}" dt="2021-10-06T16:15:54.733" v="22" actId="47"/>
        <pc:sldMkLst>
          <pc:docMk/>
          <pc:sldMk cId="2836642862" sldId="264"/>
        </pc:sldMkLst>
      </pc:sldChg>
      <pc:sldChg chg="delSp modSp mod">
        <pc:chgData name="Settles, Mark (ARC-SCB)" userId="a04a9abc-8242-4b6f-b4a2-0b7fd2d5211e" providerId="ADAL" clId="{7E9AF48D-8008-4671-BAE2-EB2B9454847B}" dt="2021-10-06T17:28:21.639" v="311" actId="478"/>
        <pc:sldMkLst>
          <pc:docMk/>
          <pc:sldMk cId="2782792740" sldId="266"/>
        </pc:sldMkLst>
        <pc:spChg chg="mod">
          <ac:chgData name="Settles, Mark (ARC-SCB)" userId="a04a9abc-8242-4b6f-b4a2-0b7fd2d5211e" providerId="ADAL" clId="{7E9AF48D-8008-4671-BAE2-EB2B9454847B}" dt="2021-10-06T17:28:18.205" v="310" actId="20577"/>
          <ac:spMkLst>
            <pc:docMk/>
            <pc:sldMk cId="2782792740" sldId="266"/>
            <ac:spMk id="4" creationId="{1331546D-ADC3-4890-A885-1462C305AE35}"/>
          </ac:spMkLst>
        </pc:spChg>
        <pc:spChg chg="del">
          <ac:chgData name="Settles, Mark (ARC-SCB)" userId="a04a9abc-8242-4b6f-b4a2-0b7fd2d5211e" providerId="ADAL" clId="{7E9AF48D-8008-4671-BAE2-EB2B9454847B}" dt="2021-10-06T17:28:21.639" v="311" actId="478"/>
          <ac:spMkLst>
            <pc:docMk/>
            <pc:sldMk cId="2782792740" sldId="266"/>
            <ac:spMk id="11" creationId="{B3DFACD6-B28B-4B3B-9E37-EB7DA0BCFDCC}"/>
          </ac:spMkLst>
        </pc:spChg>
      </pc:sldChg>
      <pc:sldChg chg="modSp mod">
        <pc:chgData name="Settles, Mark (ARC-SCB)" userId="a04a9abc-8242-4b6f-b4a2-0b7fd2d5211e" providerId="ADAL" clId="{7E9AF48D-8008-4671-BAE2-EB2B9454847B}" dt="2021-10-06T17:27:43.039" v="279" actId="20577"/>
        <pc:sldMkLst>
          <pc:docMk/>
          <pc:sldMk cId="1316418775" sldId="267"/>
        </pc:sldMkLst>
        <pc:spChg chg="mod">
          <ac:chgData name="Settles, Mark (ARC-SCB)" userId="a04a9abc-8242-4b6f-b4a2-0b7fd2d5211e" providerId="ADAL" clId="{7E9AF48D-8008-4671-BAE2-EB2B9454847B}" dt="2021-10-06T17:27:43.039" v="279" actId="20577"/>
          <ac:spMkLst>
            <pc:docMk/>
            <pc:sldMk cId="1316418775" sldId="267"/>
            <ac:spMk id="9" creationId="{E34FCA68-E2EC-42AA-99A4-55DEB5723953}"/>
          </ac:spMkLst>
        </pc:spChg>
        <pc:spChg chg="mod">
          <ac:chgData name="Settles, Mark (ARC-SCB)" userId="a04a9abc-8242-4b6f-b4a2-0b7fd2d5211e" providerId="ADAL" clId="{7E9AF48D-8008-4671-BAE2-EB2B9454847B}" dt="2021-10-06T17:26:59.470" v="254" actId="554"/>
          <ac:spMkLst>
            <pc:docMk/>
            <pc:sldMk cId="1316418775" sldId="267"/>
            <ac:spMk id="11" creationId="{B3DFACD6-B28B-4B3B-9E37-EB7DA0BCFDCC}"/>
          </ac:spMkLst>
        </pc:spChg>
        <pc:picChg chg="mod">
          <ac:chgData name="Settles, Mark (ARC-SCB)" userId="a04a9abc-8242-4b6f-b4a2-0b7fd2d5211e" providerId="ADAL" clId="{7E9AF48D-8008-4671-BAE2-EB2B9454847B}" dt="2021-10-06T17:26:59.470" v="254" actId="554"/>
          <ac:picMkLst>
            <pc:docMk/>
            <pc:sldMk cId="1316418775" sldId="267"/>
            <ac:picMk id="12" creationId="{7482A193-7B58-4FAF-BB81-C2CC1565CD78}"/>
          </ac:picMkLst>
        </pc:picChg>
      </pc:sldChg>
      <pc:sldChg chg="addSp delSp modSp mod">
        <pc:chgData name="Settles, Mark (ARC-SCB)" userId="a04a9abc-8242-4b6f-b4a2-0b7fd2d5211e" providerId="ADAL" clId="{7E9AF48D-8008-4671-BAE2-EB2B9454847B}" dt="2021-10-22T15:44:10.263" v="472" actId="1076"/>
        <pc:sldMkLst>
          <pc:docMk/>
          <pc:sldMk cId="3786545665" sldId="268"/>
        </pc:sldMkLst>
        <pc:spChg chg="mod topLvl">
          <ac:chgData name="Settles, Mark (ARC-SCB)" userId="a04a9abc-8242-4b6f-b4a2-0b7fd2d5211e" providerId="ADAL" clId="{7E9AF48D-8008-4671-BAE2-EB2B9454847B}" dt="2021-10-22T15:43:25.908" v="463" actId="1076"/>
          <ac:spMkLst>
            <pc:docMk/>
            <pc:sldMk cId="3786545665" sldId="268"/>
            <ac:spMk id="2" creationId="{B7C1C19C-6AB5-41DA-97B4-BA395D831B52}"/>
          </ac:spMkLst>
        </pc:spChg>
        <pc:spChg chg="del mod topLvl">
          <ac:chgData name="Settles, Mark (ARC-SCB)" userId="a04a9abc-8242-4b6f-b4a2-0b7fd2d5211e" providerId="ADAL" clId="{7E9AF48D-8008-4671-BAE2-EB2B9454847B}" dt="2021-10-22T15:41:04.040" v="392" actId="478"/>
          <ac:spMkLst>
            <pc:docMk/>
            <pc:sldMk cId="3786545665" sldId="268"/>
            <ac:spMk id="9" creationId="{1A2F89BA-73C6-4748-8815-C4CB920624E1}"/>
          </ac:spMkLst>
        </pc:spChg>
        <pc:spChg chg="add del mod">
          <ac:chgData name="Settles, Mark (ARC-SCB)" userId="a04a9abc-8242-4b6f-b4a2-0b7fd2d5211e" providerId="ADAL" clId="{7E9AF48D-8008-4671-BAE2-EB2B9454847B}" dt="2021-10-22T15:37:38.672" v="350"/>
          <ac:spMkLst>
            <pc:docMk/>
            <pc:sldMk cId="3786545665" sldId="268"/>
            <ac:spMk id="10" creationId="{148A3C9F-C872-47B9-A7B3-AD33430FD88C}"/>
          </ac:spMkLst>
        </pc:spChg>
        <pc:spChg chg="add del mod">
          <ac:chgData name="Settles, Mark (ARC-SCB)" userId="a04a9abc-8242-4b6f-b4a2-0b7fd2d5211e" providerId="ADAL" clId="{7E9AF48D-8008-4671-BAE2-EB2B9454847B}" dt="2021-10-22T15:37:38.672" v="350"/>
          <ac:spMkLst>
            <pc:docMk/>
            <pc:sldMk cId="3786545665" sldId="268"/>
            <ac:spMk id="11" creationId="{96EA3F9C-97F9-4429-B813-0041346C1CE3}"/>
          </ac:spMkLst>
        </pc:spChg>
        <pc:spChg chg="mod topLvl">
          <ac:chgData name="Settles, Mark (ARC-SCB)" userId="a04a9abc-8242-4b6f-b4a2-0b7fd2d5211e" providerId="ADAL" clId="{7E9AF48D-8008-4671-BAE2-EB2B9454847B}" dt="2021-10-22T15:43:33.298" v="465" actId="1076"/>
          <ac:spMkLst>
            <pc:docMk/>
            <pc:sldMk cId="3786545665" sldId="268"/>
            <ac:spMk id="12" creationId="{9B37E9F8-9715-4D12-9230-08C5B2DAA546}"/>
          </ac:spMkLst>
        </pc:spChg>
        <pc:spChg chg="add del mod">
          <ac:chgData name="Settles, Mark (ARC-SCB)" userId="a04a9abc-8242-4b6f-b4a2-0b7fd2d5211e" providerId="ADAL" clId="{7E9AF48D-8008-4671-BAE2-EB2B9454847B}" dt="2021-10-22T15:37:38.672" v="350"/>
          <ac:spMkLst>
            <pc:docMk/>
            <pc:sldMk cId="3786545665" sldId="268"/>
            <ac:spMk id="13" creationId="{88C727B0-ECB7-40F4-AE2D-616D198609CE}"/>
          </ac:spMkLst>
        </pc:spChg>
        <pc:spChg chg="add mod">
          <ac:chgData name="Settles, Mark (ARC-SCB)" userId="a04a9abc-8242-4b6f-b4a2-0b7fd2d5211e" providerId="ADAL" clId="{7E9AF48D-8008-4671-BAE2-EB2B9454847B}" dt="2021-10-22T15:43:21.528" v="461" actId="1076"/>
          <ac:spMkLst>
            <pc:docMk/>
            <pc:sldMk cId="3786545665" sldId="268"/>
            <ac:spMk id="16" creationId="{82D6283B-515E-4979-A191-3397A31FF218}"/>
          </ac:spMkLst>
        </pc:spChg>
        <pc:grpChg chg="del">
          <ac:chgData name="Settles, Mark (ARC-SCB)" userId="a04a9abc-8242-4b6f-b4a2-0b7fd2d5211e" providerId="ADAL" clId="{7E9AF48D-8008-4671-BAE2-EB2B9454847B}" dt="2021-10-22T15:37:29.028" v="348" actId="165"/>
          <ac:grpSpMkLst>
            <pc:docMk/>
            <pc:sldMk cId="3786545665" sldId="268"/>
            <ac:grpSpMk id="3" creationId="{62223796-F8A5-42DD-BA70-94B916C12CE9}"/>
          </ac:grpSpMkLst>
        </pc:grpChg>
        <pc:picChg chg="mod">
          <ac:chgData name="Settles, Mark (ARC-SCB)" userId="a04a9abc-8242-4b6f-b4a2-0b7fd2d5211e" providerId="ADAL" clId="{7E9AF48D-8008-4671-BAE2-EB2B9454847B}" dt="2021-10-22T15:42:59.592" v="448" actId="1076"/>
          <ac:picMkLst>
            <pc:docMk/>
            <pc:sldMk cId="3786545665" sldId="268"/>
            <ac:picMk id="14" creationId="{AE40C8EC-0EB0-4E54-9752-C3EDA5EBEBBF}"/>
          </ac:picMkLst>
        </pc:picChg>
        <pc:picChg chg="mod">
          <ac:chgData name="Settles, Mark (ARC-SCB)" userId="a04a9abc-8242-4b6f-b4a2-0b7fd2d5211e" providerId="ADAL" clId="{7E9AF48D-8008-4671-BAE2-EB2B9454847B}" dt="2021-10-22T15:44:10.263" v="472" actId="1076"/>
          <ac:picMkLst>
            <pc:docMk/>
            <pc:sldMk cId="3786545665" sldId="268"/>
            <ac:picMk id="15" creationId="{624678FE-69C5-449E-990C-EB2A919289D3}"/>
          </ac:picMkLst>
        </pc:picChg>
      </pc:sldChg>
      <pc:sldChg chg="del">
        <pc:chgData name="Settles, Mark (ARC-SCB)" userId="a04a9abc-8242-4b6f-b4a2-0b7fd2d5211e" providerId="ADAL" clId="{7E9AF48D-8008-4671-BAE2-EB2B9454847B}" dt="2021-10-06T16:17:16.760" v="34" actId="47"/>
        <pc:sldMkLst>
          <pc:docMk/>
          <pc:sldMk cId="4112732106" sldId="270"/>
        </pc:sldMkLst>
      </pc:sldChg>
      <pc:sldChg chg="del">
        <pc:chgData name="Settles, Mark (ARC-SCB)" userId="a04a9abc-8242-4b6f-b4a2-0b7fd2d5211e" providerId="ADAL" clId="{7E9AF48D-8008-4671-BAE2-EB2B9454847B}" dt="2021-10-06T16:16:13.588" v="23" actId="47"/>
        <pc:sldMkLst>
          <pc:docMk/>
          <pc:sldMk cId="4055177999" sldId="272"/>
        </pc:sldMkLst>
      </pc:sldChg>
      <pc:sldChg chg="del">
        <pc:chgData name="Settles, Mark (ARC-SCB)" userId="a04a9abc-8242-4b6f-b4a2-0b7fd2d5211e" providerId="ADAL" clId="{7E9AF48D-8008-4671-BAE2-EB2B9454847B}" dt="2021-10-06T16:15:46.306" v="10" actId="47"/>
        <pc:sldMkLst>
          <pc:docMk/>
          <pc:sldMk cId="2723910768" sldId="278"/>
        </pc:sldMkLst>
      </pc:sldChg>
      <pc:sldChg chg="del">
        <pc:chgData name="Settles, Mark (ARC-SCB)" userId="a04a9abc-8242-4b6f-b4a2-0b7fd2d5211e" providerId="ADAL" clId="{7E9AF48D-8008-4671-BAE2-EB2B9454847B}" dt="2021-10-06T16:15:47.204" v="11" actId="47"/>
        <pc:sldMkLst>
          <pc:docMk/>
          <pc:sldMk cId="2288793252" sldId="297"/>
        </pc:sldMkLst>
      </pc:sldChg>
      <pc:sldChg chg="del">
        <pc:chgData name="Settles, Mark (ARC-SCB)" userId="a04a9abc-8242-4b6f-b4a2-0b7fd2d5211e" providerId="ADAL" clId="{7E9AF48D-8008-4671-BAE2-EB2B9454847B}" dt="2021-10-06T16:15:49.084" v="14" actId="47"/>
        <pc:sldMkLst>
          <pc:docMk/>
          <pc:sldMk cId="3784323209" sldId="304"/>
        </pc:sldMkLst>
      </pc:sldChg>
      <pc:sldChg chg="del">
        <pc:chgData name="Settles, Mark (ARC-SCB)" userId="a04a9abc-8242-4b6f-b4a2-0b7fd2d5211e" providerId="ADAL" clId="{7E9AF48D-8008-4671-BAE2-EB2B9454847B}" dt="2021-10-06T16:15:48.418" v="13" actId="47"/>
        <pc:sldMkLst>
          <pc:docMk/>
          <pc:sldMk cId="2700180009" sldId="306"/>
        </pc:sldMkLst>
      </pc:sldChg>
      <pc:sldChg chg="del">
        <pc:chgData name="Settles, Mark (ARC-SCB)" userId="a04a9abc-8242-4b6f-b4a2-0b7fd2d5211e" providerId="ADAL" clId="{7E9AF48D-8008-4671-BAE2-EB2B9454847B}" dt="2021-10-06T16:15:50.859" v="17" actId="47"/>
        <pc:sldMkLst>
          <pc:docMk/>
          <pc:sldMk cId="1217167713" sldId="309"/>
        </pc:sldMkLst>
      </pc:sldChg>
      <pc:sldChg chg="del">
        <pc:chgData name="Settles, Mark (ARC-SCB)" userId="a04a9abc-8242-4b6f-b4a2-0b7fd2d5211e" providerId="ADAL" clId="{7E9AF48D-8008-4671-BAE2-EB2B9454847B}" dt="2021-10-06T16:15:47.782" v="12" actId="47"/>
        <pc:sldMkLst>
          <pc:docMk/>
          <pc:sldMk cId="1683938428" sldId="313"/>
        </pc:sldMkLst>
      </pc:sldChg>
      <pc:sldChg chg="del">
        <pc:chgData name="Settles, Mark (ARC-SCB)" userId="a04a9abc-8242-4b6f-b4a2-0b7fd2d5211e" providerId="ADAL" clId="{7E9AF48D-8008-4671-BAE2-EB2B9454847B}" dt="2021-10-06T16:15:49.704" v="15" actId="47"/>
        <pc:sldMkLst>
          <pc:docMk/>
          <pc:sldMk cId="873990493" sldId="314"/>
        </pc:sldMkLst>
      </pc:sldChg>
      <pc:sldChg chg="del">
        <pc:chgData name="Settles, Mark (ARC-SCB)" userId="a04a9abc-8242-4b6f-b4a2-0b7fd2d5211e" providerId="ADAL" clId="{7E9AF48D-8008-4671-BAE2-EB2B9454847B}" dt="2021-10-06T16:15:51.498" v="18" actId="47"/>
        <pc:sldMkLst>
          <pc:docMk/>
          <pc:sldMk cId="2738584291" sldId="315"/>
        </pc:sldMkLst>
      </pc:sldChg>
      <pc:sldChg chg="del">
        <pc:chgData name="Settles, Mark (ARC-SCB)" userId="a04a9abc-8242-4b6f-b4a2-0b7fd2d5211e" providerId="ADAL" clId="{7E9AF48D-8008-4671-BAE2-EB2B9454847B}" dt="2021-10-06T16:15:51.988" v="19" actId="47"/>
        <pc:sldMkLst>
          <pc:docMk/>
          <pc:sldMk cId="3187967604" sldId="316"/>
        </pc:sldMkLst>
      </pc:sldChg>
      <pc:sldChg chg="del">
        <pc:chgData name="Settles, Mark (ARC-SCB)" userId="a04a9abc-8242-4b6f-b4a2-0b7fd2d5211e" providerId="ADAL" clId="{7E9AF48D-8008-4671-BAE2-EB2B9454847B}" dt="2021-10-06T16:15:52.582" v="20" actId="47"/>
        <pc:sldMkLst>
          <pc:docMk/>
          <pc:sldMk cId="4082679064" sldId="317"/>
        </pc:sldMkLst>
      </pc:sldChg>
      <pc:sldChg chg="del">
        <pc:chgData name="Settles, Mark (ARC-SCB)" userId="a04a9abc-8242-4b6f-b4a2-0b7fd2d5211e" providerId="ADAL" clId="{7E9AF48D-8008-4671-BAE2-EB2B9454847B}" dt="2021-10-06T16:15:50.284" v="16" actId="47"/>
        <pc:sldMkLst>
          <pc:docMk/>
          <pc:sldMk cId="1523673148" sldId="318"/>
        </pc:sldMkLst>
      </pc:sldChg>
      <pc:sldChg chg="del">
        <pc:chgData name="Settles, Mark (ARC-SCB)" userId="a04a9abc-8242-4b6f-b4a2-0b7fd2d5211e" providerId="ADAL" clId="{7E9AF48D-8008-4671-BAE2-EB2B9454847B}" dt="2021-10-06T16:15:53.779" v="21" actId="47"/>
        <pc:sldMkLst>
          <pc:docMk/>
          <pc:sldMk cId="991003502" sldId="319"/>
        </pc:sldMkLst>
      </pc:sldChg>
      <pc:sldChg chg="modSp mod">
        <pc:chgData name="Settles, Mark (ARC-SCB)" userId="a04a9abc-8242-4b6f-b4a2-0b7fd2d5211e" providerId="ADAL" clId="{7E9AF48D-8008-4671-BAE2-EB2B9454847B}" dt="2021-10-15T18:00:56.943" v="347" actId="14100"/>
        <pc:sldMkLst>
          <pc:docMk/>
          <pc:sldMk cId="3359699036" sldId="323"/>
        </pc:sldMkLst>
        <pc:spChg chg="mod">
          <ac:chgData name="Settles, Mark (ARC-SCB)" userId="a04a9abc-8242-4b6f-b4a2-0b7fd2d5211e" providerId="ADAL" clId="{7E9AF48D-8008-4671-BAE2-EB2B9454847B}" dt="2021-10-15T18:00:56.943" v="347" actId="14100"/>
          <ac:spMkLst>
            <pc:docMk/>
            <pc:sldMk cId="3359699036" sldId="323"/>
            <ac:spMk id="7" creationId="{6E1B79C8-FCF0-4236-8AC5-8501CE22150F}"/>
          </ac:spMkLst>
        </pc:spChg>
        <pc:picChg chg="mod">
          <ac:chgData name="Settles, Mark (ARC-SCB)" userId="a04a9abc-8242-4b6f-b4a2-0b7fd2d5211e" providerId="ADAL" clId="{7E9AF48D-8008-4671-BAE2-EB2B9454847B}" dt="2021-10-15T18:00:51.758" v="345" actId="1076"/>
          <ac:picMkLst>
            <pc:docMk/>
            <pc:sldMk cId="3359699036" sldId="323"/>
            <ac:picMk id="12" creationId="{7D92854D-4321-4113-A59A-121CEF6D461B}"/>
          </ac:picMkLst>
        </pc:picChg>
      </pc:sldChg>
      <pc:sldChg chg="modSp mod">
        <pc:chgData name="Settles, Mark (ARC-SCB)" userId="a04a9abc-8242-4b6f-b4a2-0b7fd2d5211e" providerId="ADAL" clId="{7E9AF48D-8008-4671-BAE2-EB2B9454847B}" dt="2021-10-06T17:30:29.390" v="333" actId="20577"/>
        <pc:sldMkLst>
          <pc:docMk/>
          <pc:sldMk cId="3267732797" sldId="325"/>
        </pc:sldMkLst>
        <pc:spChg chg="mod">
          <ac:chgData name="Settles, Mark (ARC-SCB)" userId="a04a9abc-8242-4b6f-b4a2-0b7fd2d5211e" providerId="ADAL" clId="{7E9AF48D-8008-4671-BAE2-EB2B9454847B}" dt="2021-10-06T17:29:56.289" v="312" actId="6549"/>
          <ac:spMkLst>
            <pc:docMk/>
            <pc:sldMk cId="3267732797" sldId="325"/>
            <ac:spMk id="4" creationId="{4FB32398-6B31-4F2B-BD7F-842C08681F93}"/>
          </ac:spMkLst>
        </pc:spChg>
        <pc:spChg chg="mod">
          <ac:chgData name="Settles, Mark (ARC-SCB)" userId="a04a9abc-8242-4b6f-b4a2-0b7fd2d5211e" providerId="ADAL" clId="{7E9AF48D-8008-4671-BAE2-EB2B9454847B}" dt="2021-10-06T17:30:29.390" v="333" actId="20577"/>
          <ac:spMkLst>
            <pc:docMk/>
            <pc:sldMk cId="3267732797" sldId="325"/>
            <ac:spMk id="9" creationId="{22349E8C-B3BB-40FA-86F6-6DDE2A7A4EC9}"/>
          </ac:spMkLst>
        </pc:spChg>
      </pc:sldChg>
      <pc:sldChg chg="del">
        <pc:chgData name="Settles, Mark (ARC-SCB)" userId="a04a9abc-8242-4b6f-b4a2-0b7fd2d5211e" providerId="ADAL" clId="{7E9AF48D-8008-4671-BAE2-EB2B9454847B}" dt="2021-10-06T16:17:09.028" v="24" actId="47"/>
        <pc:sldMkLst>
          <pc:docMk/>
          <pc:sldMk cId="3881982603" sldId="326"/>
        </pc:sldMkLst>
      </pc:sldChg>
      <pc:sldChg chg="del">
        <pc:chgData name="Settles, Mark (ARC-SCB)" userId="a04a9abc-8242-4b6f-b4a2-0b7fd2d5211e" providerId="ADAL" clId="{7E9AF48D-8008-4671-BAE2-EB2B9454847B}" dt="2021-10-06T16:17:09.792" v="25" actId="47"/>
        <pc:sldMkLst>
          <pc:docMk/>
          <pc:sldMk cId="2917758700" sldId="327"/>
        </pc:sldMkLst>
      </pc:sldChg>
      <pc:sldChg chg="del">
        <pc:chgData name="Settles, Mark (ARC-SCB)" userId="a04a9abc-8242-4b6f-b4a2-0b7fd2d5211e" providerId="ADAL" clId="{7E9AF48D-8008-4671-BAE2-EB2B9454847B}" dt="2021-10-06T16:17:10.481" v="26" actId="47"/>
        <pc:sldMkLst>
          <pc:docMk/>
          <pc:sldMk cId="2953010835" sldId="328"/>
        </pc:sldMkLst>
      </pc:sldChg>
      <pc:sldChg chg="del">
        <pc:chgData name="Settles, Mark (ARC-SCB)" userId="a04a9abc-8242-4b6f-b4a2-0b7fd2d5211e" providerId="ADAL" clId="{7E9AF48D-8008-4671-BAE2-EB2B9454847B}" dt="2021-10-06T16:17:11.049" v="27" actId="47"/>
        <pc:sldMkLst>
          <pc:docMk/>
          <pc:sldMk cId="2906548032" sldId="329"/>
        </pc:sldMkLst>
      </pc:sldChg>
      <pc:sldChg chg="del">
        <pc:chgData name="Settles, Mark (ARC-SCB)" userId="a04a9abc-8242-4b6f-b4a2-0b7fd2d5211e" providerId="ADAL" clId="{7E9AF48D-8008-4671-BAE2-EB2B9454847B}" dt="2021-10-06T16:17:11.921" v="28" actId="47"/>
        <pc:sldMkLst>
          <pc:docMk/>
          <pc:sldMk cId="4109435501" sldId="330"/>
        </pc:sldMkLst>
      </pc:sldChg>
      <pc:sldChg chg="del">
        <pc:chgData name="Settles, Mark (ARC-SCB)" userId="a04a9abc-8242-4b6f-b4a2-0b7fd2d5211e" providerId="ADAL" clId="{7E9AF48D-8008-4671-BAE2-EB2B9454847B}" dt="2021-10-06T16:17:12.469" v="29" actId="47"/>
        <pc:sldMkLst>
          <pc:docMk/>
          <pc:sldMk cId="3244045550" sldId="331"/>
        </pc:sldMkLst>
      </pc:sldChg>
      <pc:sldChg chg="del">
        <pc:chgData name="Settles, Mark (ARC-SCB)" userId="a04a9abc-8242-4b6f-b4a2-0b7fd2d5211e" providerId="ADAL" clId="{7E9AF48D-8008-4671-BAE2-EB2B9454847B}" dt="2021-10-06T16:17:12.914" v="30" actId="47"/>
        <pc:sldMkLst>
          <pc:docMk/>
          <pc:sldMk cId="2807944812" sldId="332"/>
        </pc:sldMkLst>
      </pc:sldChg>
      <pc:sldChg chg="del">
        <pc:chgData name="Settles, Mark (ARC-SCB)" userId="a04a9abc-8242-4b6f-b4a2-0b7fd2d5211e" providerId="ADAL" clId="{7E9AF48D-8008-4671-BAE2-EB2B9454847B}" dt="2021-10-06T16:17:13.738" v="31" actId="47"/>
        <pc:sldMkLst>
          <pc:docMk/>
          <pc:sldMk cId="3618854231" sldId="333"/>
        </pc:sldMkLst>
      </pc:sldChg>
      <pc:sldChg chg="del">
        <pc:chgData name="Settles, Mark (ARC-SCB)" userId="a04a9abc-8242-4b6f-b4a2-0b7fd2d5211e" providerId="ADAL" clId="{7E9AF48D-8008-4671-BAE2-EB2B9454847B}" dt="2021-10-06T16:17:14.816" v="32" actId="47"/>
        <pc:sldMkLst>
          <pc:docMk/>
          <pc:sldMk cId="2125749584" sldId="334"/>
        </pc:sldMkLst>
      </pc:sldChg>
      <pc:sldChg chg="del">
        <pc:chgData name="Settles, Mark (ARC-SCB)" userId="a04a9abc-8242-4b6f-b4a2-0b7fd2d5211e" providerId="ADAL" clId="{7E9AF48D-8008-4671-BAE2-EB2B9454847B}" dt="2021-10-06T16:04:39.374" v="0" actId="47"/>
        <pc:sldMkLst>
          <pc:docMk/>
          <pc:sldMk cId="136062555" sldId="33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-my.sharepoint.com/personal/asettles_ndc_nasa_gov/Documents/Documents/DownloadedArticles/FoodShelfLif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of Thiamin and Folic Acid in</a:t>
            </a:r>
            <a:r>
              <a:rPr lang="en-US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Tortillas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Sheet2!$E$2:$E$6</c:f>
                <c:numCache>
                  <c:formatCode>General</c:formatCode>
                  <c:ptCount val="5"/>
                  <c:pt idx="0">
                    <c:v>2.5999999999999999E-2</c:v>
                  </c:pt>
                  <c:pt idx="1">
                    <c:v>2.9000000000000001E-2</c:v>
                  </c:pt>
                  <c:pt idx="2">
                    <c:v>4.0000000000000001E-3</c:v>
                  </c:pt>
                  <c:pt idx="3">
                    <c:v>1.0999999999999999E-2</c:v>
                  </c:pt>
                  <c:pt idx="4">
                    <c:v>5.0000000000000001E-3</c:v>
                  </c:pt>
                </c:numCache>
              </c:numRef>
            </c:plus>
            <c:minus>
              <c:numRef>
                <c:f>Sheet2!$E$2:$E$6</c:f>
                <c:numCache>
                  <c:formatCode>General</c:formatCode>
                  <c:ptCount val="5"/>
                  <c:pt idx="0">
                    <c:v>2.5999999999999999E-2</c:v>
                  </c:pt>
                  <c:pt idx="1">
                    <c:v>2.9000000000000001E-2</c:v>
                  </c:pt>
                  <c:pt idx="2">
                    <c:v>4.0000000000000001E-3</c:v>
                  </c:pt>
                  <c:pt idx="3">
                    <c:v>1.0999999999999999E-2</c:v>
                  </c:pt>
                  <c:pt idx="4">
                    <c:v>5.0000000000000001E-3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Sheet2!$B$2:$B$6</c:f>
              <c:numCache>
                <c:formatCode>General</c:formatCode>
                <c:ptCount val="5"/>
                <c:pt idx="0">
                  <c:v>0</c:v>
                </c:pt>
                <c:pt idx="1">
                  <c:v>3.5592060232717319E-2</c:v>
                </c:pt>
                <c:pt idx="2">
                  <c:v>0.96646132785763172</c:v>
                </c:pt>
                <c:pt idx="3">
                  <c:v>1.6317590691307324</c:v>
                </c:pt>
                <c:pt idx="4">
                  <c:v>2.409308692676249</c:v>
                </c:pt>
              </c:numCache>
            </c:numRef>
          </c:xVal>
          <c:yVal>
            <c:numRef>
              <c:f>Sheet2!$C$2:$C$6</c:f>
              <c:numCache>
                <c:formatCode>General</c:formatCode>
                <c:ptCount val="5"/>
                <c:pt idx="0">
                  <c:v>0.38700000000000001</c:v>
                </c:pt>
                <c:pt idx="1">
                  <c:v>0.38600000000000001</c:v>
                </c:pt>
                <c:pt idx="2">
                  <c:v>0.312</c:v>
                </c:pt>
                <c:pt idx="3">
                  <c:v>0.25</c:v>
                </c:pt>
                <c:pt idx="4">
                  <c:v>0.16600000000000001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35E-4CEE-95BB-958E05972DA2}"/>
            </c:ext>
          </c:extLst>
        </c:ser>
        <c:ser>
          <c:idx val="1"/>
          <c:order val="1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Sheet2!$F$2:$F$6</c:f>
                <c:numCache>
                  <c:formatCode>General</c:formatCode>
                  <c:ptCount val="5"/>
                  <c:pt idx="0">
                    <c:v>6.0000000000000001E-3</c:v>
                  </c:pt>
                  <c:pt idx="1">
                    <c:v>5.0000000000000001E-3</c:v>
                  </c:pt>
                  <c:pt idx="2">
                    <c:v>4.0000000000000001E-3</c:v>
                  </c:pt>
                  <c:pt idx="3">
                    <c:v>4.0000000000000001E-3</c:v>
                  </c:pt>
                  <c:pt idx="4">
                    <c:v>6.0000000000000001E-3</c:v>
                  </c:pt>
                </c:numCache>
              </c:numRef>
            </c:plus>
            <c:minus>
              <c:numRef>
                <c:f>Sheet2!$F$2:$F$6</c:f>
                <c:numCache>
                  <c:formatCode>General</c:formatCode>
                  <c:ptCount val="5"/>
                  <c:pt idx="0">
                    <c:v>6.0000000000000001E-3</c:v>
                  </c:pt>
                  <c:pt idx="1">
                    <c:v>5.0000000000000001E-3</c:v>
                  </c:pt>
                  <c:pt idx="2">
                    <c:v>4.0000000000000001E-3</c:v>
                  </c:pt>
                  <c:pt idx="3">
                    <c:v>4.0000000000000001E-3</c:v>
                  </c:pt>
                  <c:pt idx="4">
                    <c:v>6.0000000000000001E-3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Sheet2!$B$2:$B$6</c:f>
              <c:numCache>
                <c:formatCode>General</c:formatCode>
                <c:ptCount val="5"/>
                <c:pt idx="0">
                  <c:v>0</c:v>
                </c:pt>
                <c:pt idx="1">
                  <c:v>3.5592060232717319E-2</c:v>
                </c:pt>
                <c:pt idx="2">
                  <c:v>0.96646132785763172</c:v>
                </c:pt>
                <c:pt idx="3">
                  <c:v>1.6317590691307324</c:v>
                </c:pt>
                <c:pt idx="4">
                  <c:v>2.409308692676249</c:v>
                </c:pt>
              </c:numCache>
            </c:numRef>
          </c:xVal>
          <c:yVal>
            <c:numRef>
              <c:f>Sheet2!$D$2:$D$6</c:f>
              <c:numCache>
                <c:formatCode>General</c:formatCode>
                <c:ptCount val="5"/>
                <c:pt idx="0">
                  <c:v>0.129</c:v>
                </c:pt>
                <c:pt idx="1">
                  <c:v>0.11</c:v>
                </c:pt>
                <c:pt idx="2">
                  <c:v>8.5000000000000006E-2</c:v>
                </c:pt>
                <c:pt idx="3">
                  <c:v>7.5999999999999998E-2</c:v>
                </c:pt>
                <c:pt idx="4">
                  <c:v>7.0999999999999994E-2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35E-4CEE-95BB-958E05972DA2}"/>
            </c:ext>
          </c:extLst>
        </c:ser>
        <c:ser>
          <c:idx val="2"/>
          <c:order val="2"/>
          <c:tx>
            <c:v>Projected</c:v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Sheet2!$B$7:$B$8</c:f>
              <c:numCache>
                <c:formatCode>General</c:formatCode>
                <c:ptCount val="2"/>
                <c:pt idx="0">
                  <c:v>2.5</c:v>
                </c:pt>
                <c:pt idx="1">
                  <c:v>5</c:v>
                </c:pt>
              </c:numCache>
            </c:numRef>
          </c:xVal>
          <c:yVal>
            <c:numRef>
              <c:f>Sheet2!$C$7:$C$8</c:f>
              <c:numCache>
                <c:formatCode>General</c:formatCode>
                <c:ptCount val="2"/>
                <c:pt idx="0">
                  <c:v>0.16525000000000001</c:v>
                </c:pt>
                <c:pt idx="1">
                  <c:v>-6.0999999999999999E-2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35E-4CEE-95BB-958E05972DA2}"/>
            </c:ext>
          </c:extLst>
        </c:ser>
        <c:ser>
          <c:idx val="3"/>
          <c:order val="3"/>
          <c:tx>
            <c:v>Projected</c:v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Sheet2!$B$7:$B$8</c:f>
              <c:numCache>
                <c:formatCode>General</c:formatCode>
                <c:ptCount val="2"/>
                <c:pt idx="0">
                  <c:v>2.5</c:v>
                </c:pt>
                <c:pt idx="1">
                  <c:v>5</c:v>
                </c:pt>
              </c:numCache>
            </c:numRef>
          </c:xVal>
          <c:yVal>
            <c:numRef>
              <c:f>Sheet2!$D$7:$D$8</c:f>
              <c:numCache>
                <c:formatCode>General</c:formatCode>
                <c:ptCount val="2"/>
                <c:pt idx="0">
                  <c:v>6.1599999999999995E-2</c:v>
                </c:pt>
                <c:pt idx="1">
                  <c:v>7.0999999999999952E-3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35E-4CEE-95BB-958E05972D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4798943"/>
        <c:axId val="1744799359"/>
      </c:scatterChart>
      <c:valAx>
        <c:axId val="1744798943"/>
        <c:scaling>
          <c:orientation val="minMax"/>
          <c:max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Years</a:t>
                </a:r>
                <a:r>
                  <a:rPr lang="en-US" sz="12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Storage</a:t>
                </a:r>
                <a:endParaRPr lang="en-US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44799359"/>
        <c:crosses val="autoZero"/>
        <c:crossBetween val="midCat"/>
      </c:valAx>
      <c:valAx>
        <c:axId val="174479935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mg/ 100 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447989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0.17637</cdr:x>
      <cdr:y>0.5619</cdr:y>
    </cdr:from>
    <cdr:to>
      <cdr:x>0.34318</cdr:x>
      <cdr:y>0.63333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06E1D56-FFC0-4D26-B553-4CC1E53FDA20}"/>
            </a:ext>
          </a:extLst>
        </cdr:cNvPr>
        <cdr:cNvSpPr txBox="1"/>
      </cdr:nvSpPr>
      <cdr:spPr>
        <a:xfrm xmlns:a="http://schemas.openxmlformats.org/drawingml/2006/main">
          <a:off x="966788" y="2247900"/>
          <a:ext cx="9144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Folic Acid</a:t>
          </a:r>
        </a:p>
      </cdr:txBody>
    </cdr:sp>
  </cdr:relSizeAnchor>
  <cdr:relSizeAnchor xmlns:cdr="http://schemas.openxmlformats.org/drawingml/2006/chartDrawing">
    <cdr:from>
      <cdr:x>0.20388</cdr:x>
      <cdr:y>0.23889</cdr:y>
    </cdr:from>
    <cdr:to>
      <cdr:x>0.37069</cdr:x>
      <cdr:y>0.31032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DE66315-2694-445A-AB47-C58F78F5E6A6}"/>
            </a:ext>
          </a:extLst>
        </cdr:cNvPr>
        <cdr:cNvSpPr txBox="1"/>
      </cdr:nvSpPr>
      <cdr:spPr>
        <a:xfrm xmlns:a="http://schemas.openxmlformats.org/drawingml/2006/main">
          <a:off x="1117600" y="955675"/>
          <a:ext cx="9144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Thiamin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66B2D-1463-4B0D-8D10-631AFE2A0851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53473-5762-49EF-80BA-25F08CCB0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0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53473-5762-49EF-80BA-25F08CCB0C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0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53473-5762-49EF-80BA-25F08CCB0C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4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53473-5762-49EF-80BA-25F08CCB0C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02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AA02-1E4B-412C-8FAC-3ABCA3BEDF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09F5B-AF3B-47CF-9221-2029E8B34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CD4A4-31D9-4675-8CE5-16FFD2A3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7E51-675E-4E7A-BB6D-9C354F642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5719-6C80-45CF-9381-9CC87A3F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6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B331F-7B50-4CE2-9030-1D74250E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C738C-F0AF-4441-83E0-178A239AF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B8470-61CC-4043-AD7F-0236F475A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D511E-E1ED-4F15-A31D-4C81F70B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F11B9-8F84-4483-AF1B-E4ED58FC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8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99C89C-3D8B-4091-A89A-C5443478A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EC8BC-E8D2-43DA-BAD1-3152D4917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6C93-6AE7-4DCA-9C8D-D552D3F71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96936-0BA1-49BF-A11B-2A593C7D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E7FD1-880A-4595-9D3C-6B21DA0C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69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920240"/>
            <a:ext cx="1051560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9144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5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0E9B-A3EE-4C1C-920D-1B86B25A5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760BF-975A-47C7-80E5-BF565563C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EAD5-1372-433D-8196-0871E73D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5FABA-0AF9-45EA-9DEC-875FFE9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3A81B-BB5B-4D90-80C7-3EC54028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2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D21D7-A792-4FBF-8F3A-BB0C0E1BA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57E70-850D-458D-9A7F-A99F9B2AB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6537-5AAA-48E6-B8A3-0D5CE907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683B-74FA-4103-AA3A-45C233A8D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72461-77F2-452A-874A-7DA8BF8CC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5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3059-ACE3-4BB4-A20E-BBAD78514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27C21-117B-4095-AC18-CCC06832F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136D4-BD85-4733-AE68-A05827B45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9FD22-127A-4B60-802B-285DF844A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887F6-465B-4433-B0E1-A9755D40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5EE2B-AB6A-4021-BCD1-7C8650A8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0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8957F-3447-4F4D-AF7C-07D438027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8028C-6F46-4AED-89D0-50B424E2F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AFF53-9CAB-4B0F-9B3A-904B94CFE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88972-E46C-46BA-BB39-88ADEA9D67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82F3E1-B18D-4180-9976-EF480BFE4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EF0D9D-3F12-43AE-AA21-C5E88323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67E326-A779-4FBA-869D-5E87CA4E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98D41-74EC-4834-AB62-5F0A7994A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3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404AE-BC0C-402F-BCC8-8CB8DA58F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5160A7-47A1-4BB4-BF69-07BB86A91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32DC9-14CE-4BDA-BAE2-E670CCBF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44D5B9-58C3-4917-A054-49596FBC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A3C3B7-928D-4486-8149-CC51F214C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4FFED6-4EF6-4ABB-A6F1-4B22DE8F9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D4039-B7B5-42A4-8B8B-A1937D6C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5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E4822-114B-4EFA-B9BA-8F37142B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24BED-08FC-4FC1-B931-8F3112D1F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2FAE9-2AC7-4901-A96C-4988836A0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095A9-859B-4F2E-ACC3-326C018DF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DD64D-1351-4271-AF98-B37758E62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28925-6C82-4693-A1A1-C3DCA705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5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535A-193C-4F74-BB1A-64A3DA239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8FEC5-1484-4882-859D-B24ED0C81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F3CEB-54CE-4C68-9AD9-7E2530A0B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DA272-00F5-4117-BA51-C85E71066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69F7E-0584-47F5-9C6C-B6A35C0B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61B5A-F29C-48D2-98DF-0942D5E83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4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07B0F7-8FDA-4BC9-BD45-47F6EF72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2F457-05C0-40E7-B3C1-0716E42F9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4CAFA-FDA3-4000-8169-ACAB06EED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6322-2E16-4ADB-A060-652996B5970E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43430-0EB7-4182-80DC-DFA4E45AE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DDF8C-D6C7-4105-959D-13C445FD7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ED2FB-8512-4E9B-A97D-C41748B58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6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8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chart" Target="../charts/chart1.xml"/><Relationship Id="rId4" Type="http://schemas.openxmlformats.org/officeDocument/2006/relationships/hyperlink" Target="https://doi.org/10.1111/j.1750-3841.2009.01265.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ttu-ir.tdl.org/handle/2346/87260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9/ast.2019.2073" TargetMode="External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D7A698-4319-46DF-9017-B79035EF93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CACFE-D5B2-405B-ACF9-909E736BE387}"/>
              </a:ext>
            </a:extLst>
          </p:cNvPr>
          <p:cNvSpPr txBox="1"/>
          <p:nvPr/>
        </p:nvSpPr>
        <p:spPr>
          <a:xfrm>
            <a:off x="0" y="5573942"/>
            <a:ext cx="12192000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200" b="1" dirty="0" err="1">
                <a:solidFill>
                  <a:prstClr val="white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BioNutrients</a:t>
            </a:r>
            <a:r>
              <a:rPr lang="en-US" sz="2200" b="1" dirty="0">
                <a:solidFill>
                  <a:prstClr val="white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: Microbial on-demand production of short shelf-life micronutrients in space</a:t>
            </a:r>
          </a:p>
          <a:p>
            <a:pPr>
              <a:lnSpc>
                <a:spcPts val="2400"/>
              </a:lnSpc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Frances M. Donovan, Ph.D.</a:t>
            </a:r>
            <a:endParaRPr lang="en-US" sz="1400" dirty="0">
              <a:solidFill>
                <a:prstClr val="white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Synthetic Biology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Project, STMD Game Changing Development,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NASA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Ames Research Center</a:t>
            </a:r>
            <a:endParaRPr lang="en-US" sz="1400" b="1" dirty="0">
              <a:solidFill>
                <a:prstClr val="white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E9D724-0DC8-437A-80F8-C747B4E235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682" y="842408"/>
            <a:ext cx="1280160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F60BE-1C97-4B16-8A6E-4441B1AED4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311" y="3362454"/>
            <a:ext cx="1527048" cy="1527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5A088D-4AB9-4990-8B89-C355132C98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584" y="2840087"/>
            <a:ext cx="1371600" cy="1371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11E8147-ECC1-49E3-976A-4AAC8ABF8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859" y="990613"/>
            <a:ext cx="192024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3B544A-F665-4B54-87FF-FDE883C82A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3" t="5270" r="44829" b="5778"/>
          <a:stretch/>
        </p:blipFill>
        <p:spPr>
          <a:xfrm rot="5400000">
            <a:off x="8703637" y="1386885"/>
            <a:ext cx="1549763" cy="160020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C69A68-A1FB-4CEE-8DDF-2F0B1B3271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r="1316" b="1851"/>
          <a:stretch/>
        </p:blipFill>
        <p:spPr>
          <a:xfrm rot="5400000">
            <a:off x="5818952" y="4021646"/>
            <a:ext cx="1004608" cy="1005840"/>
          </a:xfrm>
          <a:prstGeom prst="ellipse">
            <a:avLst/>
          </a:prstGeom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4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4"/>
    </mc:Choice>
    <mc:Fallback>
      <p:transition spd="slow" advTm="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31546D-ADC3-4890-A885-1462C305AE35}"/>
              </a:ext>
            </a:extLst>
          </p:cNvPr>
          <p:cNvSpPr txBox="1"/>
          <p:nvPr/>
        </p:nvSpPr>
        <p:spPr>
          <a:xfrm>
            <a:off x="0" y="16064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GCD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Biology Project Team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1C19C-6AB5-41DA-97B4-BA395D831B52}"/>
              </a:ext>
            </a:extLst>
          </p:cNvPr>
          <p:cNvSpPr txBox="1"/>
          <p:nvPr/>
        </p:nvSpPr>
        <p:spPr>
          <a:xfrm>
            <a:off x="6675120" y="1005840"/>
            <a:ext cx="275742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Acknowledgements</a:t>
            </a:r>
          </a:p>
          <a:p>
            <a:r>
              <a:rPr lang="en-US" sz="2000" dirty="0"/>
              <a:t>Michael Dougherty</a:t>
            </a:r>
          </a:p>
          <a:p>
            <a:r>
              <a:rPr lang="en-US" sz="2000" dirty="0"/>
              <a:t>Jon Galazka</a:t>
            </a:r>
          </a:p>
          <a:p>
            <a:r>
              <a:rPr lang="en-US" sz="2000" dirty="0"/>
              <a:t>Harry Jones</a:t>
            </a:r>
          </a:p>
          <a:p>
            <a:r>
              <a:rPr lang="en-US" sz="2000" dirty="0"/>
              <a:t>Jessica Kong</a:t>
            </a:r>
          </a:p>
          <a:p>
            <a:r>
              <a:rPr lang="en-US" sz="2000" dirty="0"/>
              <a:t>Paul Milazzo</a:t>
            </a:r>
          </a:p>
          <a:p>
            <a:r>
              <a:rPr lang="en-US" sz="2000" dirty="0"/>
              <a:t>Marilyn Murakami</a:t>
            </a:r>
          </a:p>
          <a:p>
            <a:r>
              <a:rPr lang="en-US" sz="2000" dirty="0" err="1"/>
              <a:t>Satro</a:t>
            </a:r>
            <a:r>
              <a:rPr lang="en-US" sz="2000" dirty="0"/>
              <a:t> Narayan</a:t>
            </a:r>
          </a:p>
          <a:p>
            <a:r>
              <a:rPr lang="en-US" sz="2000" dirty="0"/>
              <a:t>Matthew Paddock</a:t>
            </a:r>
          </a:p>
          <a:p>
            <a:r>
              <a:rPr lang="en-US" sz="2000" dirty="0"/>
              <a:t>Mathangi Soundararajan</a:t>
            </a:r>
          </a:p>
          <a:p>
            <a:r>
              <a:rPr lang="en-US" sz="2000" dirty="0"/>
              <a:t>Daniel Varnum-Lowry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37E9F8-9715-4D12-9230-08C5B2DAA546}"/>
              </a:ext>
            </a:extLst>
          </p:cNvPr>
          <p:cNvSpPr txBox="1"/>
          <p:nvPr/>
        </p:nvSpPr>
        <p:spPr>
          <a:xfrm>
            <a:off x="9326880" y="1005840"/>
            <a:ext cx="2239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u="sng" dirty="0"/>
              <a:t>Astronauts</a:t>
            </a:r>
          </a:p>
          <a:p>
            <a:r>
              <a:rPr lang="de-DE" sz="2000" dirty="0"/>
              <a:t>David Saint-Jacques</a:t>
            </a:r>
          </a:p>
          <a:p>
            <a:r>
              <a:rPr lang="de-DE" sz="2000" dirty="0"/>
              <a:t>Drew Morgan</a:t>
            </a:r>
          </a:p>
          <a:p>
            <a:r>
              <a:rPr lang="de-DE" sz="2000" dirty="0"/>
              <a:t>Shannon Walker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40C8EC-0EB0-4E54-9752-C3EDA5EBEB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1522"/>
          <a:stretch/>
        </p:blipFill>
        <p:spPr>
          <a:xfrm rot="412880">
            <a:off x="264592" y="1031901"/>
            <a:ext cx="2743200" cy="2750329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4678FE-69C5-449E-990C-EB2A91928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720" y="4846320"/>
            <a:ext cx="5553075" cy="1628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D6283B-515E-4979-A191-3397A31FF218}"/>
              </a:ext>
            </a:extLst>
          </p:cNvPr>
          <p:cNvSpPr txBox="1"/>
          <p:nvPr/>
        </p:nvSpPr>
        <p:spPr>
          <a:xfrm>
            <a:off x="3474720" y="1005840"/>
            <a:ext cx="243938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err="1"/>
              <a:t>BioNutrients</a:t>
            </a:r>
            <a:r>
              <a:rPr lang="en-US" sz="2000" b="1" u="sng" dirty="0"/>
              <a:t> Authors</a:t>
            </a:r>
          </a:p>
          <a:p>
            <a:r>
              <a:rPr lang="en-US" sz="2000" dirty="0"/>
              <a:t>Natalie Ball</a:t>
            </a:r>
          </a:p>
          <a:p>
            <a:r>
              <a:rPr lang="en-US" sz="2000" dirty="0"/>
              <a:t>Aditya Hindupur</a:t>
            </a:r>
          </a:p>
          <a:p>
            <a:r>
              <a:rPr lang="en-US" sz="2000" dirty="0"/>
              <a:t>Hiromi Kagawa</a:t>
            </a:r>
          </a:p>
          <a:p>
            <a:r>
              <a:rPr lang="en-US" sz="2000" dirty="0"/>
              <a:t>Aphrodite Kostakis</a:t>
            </a:r>
          </a:p>
          <a:p>
            <a:r>
              <a:rPr lang="en-US" sz="2000" dirty="0"/>
              <a:t>Amy Gresser</a:t>
            </a:r>
          </a:p>
          <a:p>
            <a:r>
              <a:rPr lang="en-US" sz="2000" dirty="0"/>
              <a:t>Julie Levri</a:t>
            </a:r>
          </a:p>
          <a:p>
            <a:r>
              <a:rPr lang="en-US" sz="2000" dirty="0"/>
              <a:t>Kevin Sims</a:t>
            </a:r>
          </a:p>
          <a:p>
            <a:r>
              <a:rPr lang="en-US" sz="2000" dirty="0"/>
              <a:t>Sean Sharif</a:t>
            </a:r>
          </a:p>
          <a:p>
            <a:r>
              <a:rPr lang="en-US" sz="2000" dirty="0"/>
              <a:t>Alyssa Villanueva</a:t>
            </a:r>
          </a:p>
          <a:p>
            <a:r>
              <a:rPr lang="en-US" sz="2000" dirty="0"/>
              <a:t>Frances Donovan</a:t>
            </a:r>
          </a:p>
          <a:p>
            <a:r>
              <a:rPr lang="en-US" sz="2000" dirty="0"/>
              <a:t>A. Mark Settles</a:t>
            </a:r>
          </a:p>
          <a:p>
            <a:r>
              <a:rPr lang="en-US" sz="2000" dirty="0"/>
              <a:t>John Hogan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4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8"/>
    </mc:Choice>
    <mc:Fallback>
      <p:transition spd="slow" advTm="18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lanets&#10;&#10;Description automatically generated with low confidence">
            <a:extLst>
              <a:ext uri="{FF2B5EF4-FFF2-40B4-BE49-F238E27FC236}">
                <a16:creationId xmlns:a16="http://schemas.microsoft.com/office/drawing/2014/main" id="{C10DB049-86BF-491C-9633-99A89BB33C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13493" r="-14" b="159"/>
          <a:stretch/>
        </p:blipFill>
        <p:spPr>
          <a:xfrm>
            <a:off x="0" y="857"/>
            <a:ext cx="12188952" cy="6856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79116-C3EF-408F-B1BC-5D1796470F95}"/>
              </a:ext>
            </a:extLst>
          </p:cNvPr>
          <p:cNvSpPr txBox="1"/>
          <p:nvPr/>
        </p:nvSpPr>
        <p:spPr>
          <a:xfrm>
            <a:off x="153924" y="444460"/>
            <a:ext cx="1190837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spAutoFit/>
          </a:bodyPr>
          <a:lstStyle/>
          <a:p>
            <a:pPr marL="2286000" indent="-2286000">
              <a:lnSpc>
                <a:spcPts val="2400"/>
              </a:lnSpc>
              <a:tabLst>
                <a:tab pos="2286000" algn="l"/>
              </a:tabLst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Sustained human exploration of deep space will stress re-supply capacity and </a:t>
            </a:r>
          </a:p>
          <a:p>
            <a:pPr marL="2286000" indent="-2286000">
              <a:lnSpc>
                <a:spcPts val="2400"/>
              </a:lnSpc>
              <a:tabLst>
                <a:tab pos="2286000" algn="l"/>
              </a:tabLst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 surpass current shelf life limitations for critical nutrients and therapeutics. 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EFED5-0B5C-4213-806C-7960D68CFE4E}"/>
              </a:ext>
            </a:extLst>
          </p:cNvPr>
          <p:cNvSpPr txBox="1"/>
          <p:nvPr/>
        </p:nvSpPr>
        <p:spPr>
          <a:xfrm>
            <a:off x="10849966" y="6542286"/>
            <a:ext cx="1342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Credits: NASA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F93A908-B2FE-4C29-A7C3-70EE60C986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5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5"/>
    </mc:Choice>
    <mc:Fallback>
      <p:transition spd="slow" advTm="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FB281-15AA-45F3-A6C7-3CA0222B805A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Nutrients are 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ritical supply risk: Essential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nutrients degrade in long-duration storage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E956C-BA22-4F11-B574-B1AB4D3F875C}"/>
              </a:ext>
            </a:extLst>
          </p:cNvPr>
          <p:cNvSpPr txBox="1"/>
          <p:nvPr/>
        </p:nvSpPr>
        <p:spPr>
          <a:xfrm>
            <a:off x="7652167" y="6396335"/>
            <a:ext cx="460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 Zwart et al (2009)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Food Science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74(7):H209-H217.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https://doi.org/10.1111/j.1750-3841.2009.01265.x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C46C7-D87B-4710-A0C6-1D0F50949F61}"/>
              </a:ext>
            </a:extLst>
          </p:cNvPr>
          <p:cNvSpPr txBox="1"/>
          <p:nvPr/>
        </p:nvSpPr>
        <p:spPr>
          <a:xfrm>
            <a:off x="714104" y="1019043"/>
            <a:ext cx="5233852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Studies </a:t>
            </a:r>
            <a:r>
              <a:rPr lang="en-US" dirty="0" smtClean="0"/>
              <a:t>of the NASA </a:t>
            </a:r>
            <a:r>
              <a:rPr lang="en-US" dirty="0"/>
              <a:t>pre-packaged </a:t>
            </a:r>
            <a:r>
              <a:rPr lang="en-US" dirty="0" smtClean="0"/>
              <a:t>food </a:t>
            </a:r>
            <a:r>
              <a:rPr lang="en-US" dirty="0"/>
              <a:t>system have found declines in: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Folic acid/Folate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Vitamin A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Thiamin (Vitamin B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Riboflavin (Vitamin B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Vitamin B</a:t>
            </a:r>
            <a:r>
              <a:rPr lang="en-US" baseline="-25000" dirty="0"/>
              <a:t>6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Vitamin B</a:t>
            </a:r>
            <a:r>
              <a:rPr lang="en-US" baseline="-25000" dirty="0"/>
              <a:t>12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Vitamin C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Vitamin 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Vitamin K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/>
              <a:t>Need to produce some foods </a:t>
            </a:r>
            <a:r>
              <a:rPr lang="en-US" b="1" i="1" dirty="0"/>
              <a:t>in situ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256DA6C-4FAE-4B2C-B488-2E2B3A37C0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9843215"/>
              </p:ext>
            </p:extLst>
          </p:nvPr>
        </p:nvGraphicFramePr>
        <p:xfrm>
          <a:off x="6411889" y="1096285"/>
          <a:ext cx="5481638" cy="40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19"/>
    </mc:Choice>
    <mc:Fallback>
      <p:transition spd="slow" advTm="1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31546D-ADC3-4890-A885-1462C305AE35}"/>
              </a:ext>
            </a:extLst>
          </p:cNvPr>
          <p:cNvSpPr txBox="1"/>
          <p:nvPr/>
        </p:nvSpPr>
        <p:spPr>
          <a:xfrm>
            <a:off x="0" y="100012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Microbially fermented foods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engineered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produce essential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nutrients or protein therapeutics, on-demand, surviving ambient storage conditions.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DF106-2B08-4FEF-A5F7-762CAD4F813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3039" r="11869"/>
          <a:stretch/>
        </p:blipFill>
        <p:spPr>
          <a:xfrm>
            <a:off x="342380" y="2212589"/>
            <a:ext cx="2820261" cy="27432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6F34E1-645A-4F63-9523-E072918F29DC}"/>
              </a:ext>
            </a:extLst>
          </p:cNvPr>
          <p:cNvSpPr txBox="1"/>
          <p:nvPr/>
        </p:nvSpPr>
        <p:spPr>
          <a:xfrm>
            <a:off x="342379" y="5064483"/>
            <a:ext cx="569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S. </a:t>
            </a:r>
            <a:r>
              <a:rPr lang="en-US" i="1" dirty="0" err="1"/>
              <a:t>boulardii</a:t>
            </a:r>
            <a:r>
              <a:rPr lang="en-US" i="1" dirty="0"/>
              <a:t> </a:t>
            </a:r>
            <a:r>
              <a:rPr lang="en-US" dirty="0"/>
              <a:t>producing</a:t>
            </a:r>
            <a:r>
              <a:rPr lang="en-US" i="1" dirty="0"/>
              <a:t> </a:t>
            </a:r>
            <a:r>
              <a:rPr lang="el-GR" dirty="0"/>
              <a:t>β</a:t>
            </a:r>
            <a:r>
              <a:rPr lang="en-US" dirty="0"/>
              <a:t>-carotene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DFACD6-B28B-4B3B-9E37-EB7DA0BCFDCC}"/>
              </a:ext>
            </a:extLst>
          </p:cNvPr>
          <p:cNvSpPr txBox="1"/>
          <p:nvPr/>
        </p:nvSpPr>
        <p:spPr>
          <a:xfrm>
            <a:off x="6376083" y="2212589"/>
            <a:ext cx="53092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Rationale</a:t>
            </a:r>
            <a:r>
              <a:rPr lang="en-US" dirty="0"/>
              <a:t>: Engineer yeast and/or bacteria to produce essential </a:t>
            </a:r>
            <a:r>
              <a:rPr lang="en-US" dirty="0" smtClean="0"/>
              <a:t>nutrients when </a:t>
            </a:r>
            <a:r>
              <a:rPr lang="en-US" dirty="0"/>
              <a:t>grown for a short period of time in edible media.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Rapid, on-demand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Room temperature storage of organisms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Enriches pre-packaged foods with labile nutrients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Carotenoids selected as initial nutrient: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sensitive and degrades in packaged foods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Important to protect from macular degeneration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Antioxidant activity to protect against DNA damage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4FCA68-E2EC-42AA-99A4-55DEB5723953}"/>
              </a:ext>
            </a:extLst>
          </p:cNvPr>
          <p:cNvSpPr txBox="1"/>
          <p:nvPr/>
        </p:nvSpPr>
        <p:spPr>
          <a:xfrm>
            <a:off x="-744067" y="15699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BioNutrients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In Mission production of nutrients as an alternate strategy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82A193-7B58-4FAF-BB81-C2CC1565CD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95142" y="2212589"/>
            <a:ext cx="2743200" cy="27432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14"/>
    </mc:Choice>
    <mc:Fallback>
      <p:transition spd="slow" advTm="22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31546D-ADC3-4890-A885-1462C305AE35}"/>
              </a:ext>
            </a:extLst>
          </p:cNvPr>
          <p:cNvSpPr txBox="1"/>
          <p:nvPr/>
        </p:nvSpPr>
        <p:spPr>
          <a:xfrm>
            <a:off x="0" y="15986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concept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B39F8E1-DF57-4E49-B358-DBA9210B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06211" y="1738836"/>
            <a:ext cx="3662313" cy="2743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09320C9-438C-41DE-A60E-D65C7D79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002233" y="1738836"/>
            <a:ext cx="3189767" cy="2743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D23EE63-A8B2-4685-A468-488CBE122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09708" y="1738836"/>
            <a:ext cx="1562793" cy="2743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1F497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62FC73B-3063-4F19-86E0-E972EAE65C64}"/>
              </a:ext>
            </a:extLst>
          </p:cNvPr>
          <p:cNvSpPr/>
          <p:nvPr/>
        </p:nvSpPr>
        <p:spPr>
          <a:xfrm>
            <a:off x="2700152" y="28681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E6A57B0-4E89-4C6E-BB81-020FD7CA7CA2}"/>
              </a:ext>
            </a:extLst>
          </p:cNvPr>
          <p:cNvSpPr/>
          <p:nvPr/>
        </p:nvSpPr>
        <p:spPr>
          <a:xfrm>
            <a:off x="7796175" y="28681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DA36F5-FB8B-49D7-AF11-9B22861C026B}"/>
              </a:ext>
            </a:extLst>
          </p:cNvPr>
          <p:cNvSpPr txBox="1"/>
          <p:nvPr/>
        </p:nvSpPr>
        <p:spPr>
          <a:xfrm>
            <a:off x="0" y="4955060"/>
            <a:ext cx="3382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Premixed dry media and microbes</a:t>
            </a:r>
          </a:p>
          <a:p>
            <a:r>
              <a:rPr lang="en-US" dirty="0"/>
              <a:t>Ambient temperature storage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F83AD3-08AE-44DF-95D4-385895359135}"/>
              </a:ext>
            </a:extLst>
          </p:cNvPr>
          <p:cNvSpPr txBox="1"/>
          <p:nvPr/>
        </p:nvSpPr>
        <p:spPr>
          <a:xfrm>
            <a:off x="4352148" y="4955060"/>
            <a:ext cx="277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Hydrate and dissolve media</a:t>
            </a:r>
          </a:p>
          <a:p>
            <a:r>
              <a:rPr lang="en-US" dirty="0"/>
              <a:t>Incubate to grow microbes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0E9B24-8CDB-4000-8A0C-A303D9D73D6F}"/>
              </a:ext>
            </a:extLst>
          </p:cNvPr>
          <p:cNvSpPr txBox="1"/>
          <p:nvPr/>
        </p:nvSpPr>
        <p:spPr>
          <a:xfrm>
            <a:off x="9237577" y="4955060"/>
            <a:ext cx="2719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Deactivate microorganisms</a:t>
            </a:r>
          </a:p>
          <a:p>
            <a:r>
              <a:rPr lang="en-US" dirty="0"/>
              <a:t>Consume as a supplement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826A8C-9A08-4A6C-BA61-23C72376AED9}"/>
              </a:ext>
            </a:extLst>
          </p:cNvPr>
          <p:cNvSpPr txBox="1"/>
          <p:nvPr/>
        </p:nvSpPr>
        <p:spPr>
          <a:xfrm>
            <a:off x="10513720" y="6544247"/>
            <a:ext cx="1678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Credits: NASA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9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12"/>
    </mc:Choice>
    <mc:Fallback>
      <p:transition spd="slow" advTm="19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5A3EB0-127C-42A7-B37F-3A98039574BE}"/>
              </a:ext>
            </a:extLst>
          </p:cNvPr>
          <p:cNvSpPr txBox="1"/>
          <p:nvPr/>
        </p:nvSpPr>
        <p:spPr>
          <a:xfrm>
            <a:off x="-690664" y="11122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BioNutrients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Plan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985DC6-F5D5-41F6-AF8E-6F79A2702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656847"/>
              </p:ext>
            </p:extLst>
          </p:nvPr>
        </p:nvGraphicFramePr>
        <p:xfrm>
          <a:off x="350195" y="1181783"/>
          <a:ext cx="11326940" cy="5326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7223">
                  <a:extLst>
                    <a:ext uri="{9D8B030D-6E8A-4147-A177-3AD203B41FA5}">
                      <a16:colId xmlns:a16="http://schemas.microsoft.com/office/drawing/2014/main" val="2663551610"/>
                    </a:ext>
                  </a:extLst>
                </a:gridCol>
                <a:gridCol w="7371408">
                  <a:extLst>
                    <a:ext uri="{9D8B030D-6E8A-4147-A177-3AD203B41FA5}">
                      <a16:colId xmlns:a16="http://schemas.microsoft.com/office/drawing/2014/main" val="2323898106"/>
                    </a:ext>
                  </a:extLst>
                </a:gridCol>
                <a:gridCol w="2348309">
                  <a:extLst>
                    <a:ext uri="{9D8B030D-6E8A-4147-A177-3AD203B41FA5}">
                      <a16:colId xmlns:a16="http://schemas.microsoft.com/office/drawing/2014/main" val="3120791020"/>
                    </a:ext>
                  </a:extLst>
                </a:gridCol>
              </a:tblGrid>
              <a:tr h="377325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Objective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Launch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5436887"/>
                  </a:ext>
                </a:extLst>
              </a:tr>
              <a:tr h="1886617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BN-1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5-year </a:t>
                      </a: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</a:t>
                      </a:r>
                      <a:r>
                        <a:rPr lang="en-US" sz="18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storage and production on the ISS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 yeast strains to produce </a:t>
                      </a: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carotenoids in edible media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media and related packaging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 Gen-0 bioreactor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other microorganisms for long-duration storage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4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Char char="ü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NG-11, April 2019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1202436"/>
                  </a:ext>
                </a:extLst>
              </a:tr>
              <a:tr h="1886617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BN-2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&lt;1-year flight test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Expand products to </a:t>
                      </a: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yogurt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kefir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continue </a:t>
                      </a: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carotenoid</a:t>
                      </a:r>
                      <a:r>
                        <a:rPr lang="en-US" sz="18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testing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 medical countermeasure 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 (</a:t>
                      </a:r>
                      <a:r>
                        <a:rPr lang="en-US" sz="18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follistatin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 Gen-1 bioreactor to decrease system mass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 HACCP food safety plan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</a:t>
                      </a:r>
                      <a:r>
                        <a:rPr lang="en-US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NG-18, August 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6383376"/>
                  </a:ext>
                </a:extLst>
              </a:tr>
              <a:tr h="1175462"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BN-3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 system to produce </a:t>
                      </a: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</a:t>
                      </a:r>
                      <a:r>
                        <a:rPr lang="en-US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nutrients in low ESM package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 Gen-2 bioreactor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Demonstrate </a:t>
                      </a: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reliability of HACCP plan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400"/>
                        </a:spcBef>
                        <a:spcAft>
                          <a:spcPts val="400"/>
                        </a:spcAft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2207575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95"/>
    </mc:Choice>
    <mc:Fallback>
      <p:transition spd="slow" advTm="44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191F08-E372-4039-8119-E44E5B1CC76E}"/>
              </a:ext>
            </a:extLst>
          </p:cNvPr>
          <p:cNvSpPr txBox="1"/>
          <p:nvPr/>
        </p:nvSpPr>
        <p:spPr>
          <a:xfrm>
            <a:off x="-396081" y="15886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BioNutrients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hardware vs BioNutrients-2: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Mass, Volume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D81D4-D0C6-4E07-9EB5-B78B26BA417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"/>
          <a:stretch/>
        </p:blipFill>
        <p:spPr bwMode="auto">
          <a:xfrm>
            <a:off x="288950" y="1156741"/>
            <a:ext cx="8240142" cy="29963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49BCD7-D94D-4664-A657-8843D3A1769F}"/>
              </a:ext>
            </a:extLst>
          </p:cNvPr>
          <p:cNvSpPr txBox="1"/>
          <p:nvPr/>
        </p:nvSpPr>
        <p:spPr>
          <a:xfrm>
            <a:off x="8737385" y="1166072"/>
            <a:ext cx="297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BN-2: Change </a:t>
            </a:r>
            <a:r>
              <a:rPr lang="en-US" dirty="0"/>
              <a:t>to a Fluorinated Ethylene Propylene (FEP) bag </a:t>
            </a:r>
            <a:r>
              <a:rPr lang="en-US" dirty="0" smtClean="0"/>
              <a:t>bioreactor – lower mass and volume, performance to be compared to BN-1 hard shell with gas permeable membrane.</a:t>
            </a:r>
            <a:endParaRPr lang="en-US" dirty="0"/>
          </a:p>
          <a:p>
            <a:endParaRPr lang="en-US" dirty="0"/>
          </a:p>
          <a:p>
            <a:r>
              <a:rPr lang="en-US" dirty="0"/>
              <a:t>FEP is gas permeable.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C46A0-F021-4EF3-85E7-1C5CDFACCEAC}"/>
              </a:ext>
            </a:extLst>
          </p:cNvPr>
          <p:cNvSpPr txBox="1"/>
          <p:nvPr/>
        </p:nvSpPr>
        <p:spPr>
          <a:xfrm>
            <a:off x="270113" y="799264"/>
            <a:ext cx="235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BN-1:  117 </a:t>
            </a:r>
            <a:r>
              <a:rPr lang="en-US" dirty="0"/>
              <a:t>g Bioreactor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6872F-F6CE-4511-9144-B124F1FFA6D5}"/>
              </a:ext>
            </a:extLst>
          </p:cNvPr>
          <p:cNvSpPr txBox="1"/>
          <p:nvPr/>
        </p:nvSpPr>
        <p:spPr>
          <a:xfrm>
            <a:off x="4808803" y="799264"/>
            <a:ext cx="2240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BN-2:  10 </a:t>
            </a:r>
            <a:r>
              <a:rPr lang="en-US" dirty="0"/>
              <a:t>g Bioreactor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30E532-FE6D-43B4-9DA6-6D0409B87A3C}"/>
              </a:ext>
            </a:extLst>
          </p:cNvPr>
          <p:cNvSpPr txBox="1"/>
          <p:nvPr/>
        </p:nvSpPr>
        <p:spPr>
          <a:xfrm>
            <a:off x="7868962" y="4822278"/>
            <a:ext cx="352465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more detail please see Ball </a:t>
            </a:r>
            <a:r>
              <a:rPr lang="en-US" sz="1600" dirty="0"/>
              <a:t>et al. (2021) Proc. Int. Conf. </a:t>
            </a:r>
            <a:r>
              <a:rPr lang="en-US" sz="1600" dirty="0" err="1"/>
              <a:t>Envir</a:t>
            </a:r>
            <a:r>
              <a:rPr lang="en-US" sz="1600" dirty="0"/>
              <a:t>. Systems. ICES-2021-331. </a:t>
            </a:r>
          </a:p>
          <a:p>
            <a:r>
              <a:rPr lang="en-US" sz="1600" dirty="0">
                <a:hlinkClick r:id="rId6"/>
              </a:rPr>
              <a:t>https://ttu-ir.tdl.org/handle/2346/87260</a:t>
            </a:r>
            <a:endParaRPr lang="en-US" sz="16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3581CE0-37C4-4C52-8534-250265EEA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t="20148" r="2990" b="31044"/>
          <a:stretch/>
        </p:blipFill>
        <p:spPr bwMode="auto">
          <a:xfrm>
            <a:off x="288950" y="4190716"/>
            <a:ext cx="4438693" cy="166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CAF66A-A207-4304-9B7D-7915C8EA54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92" y="4153096"/>
            <a:ext cx="2253518" cy="23943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30E532-FE6D-43B4-9DA6-6D0409B87A3C}"/>
              </a:ext>
            </a:extLst>
          </p:cNvPr>
          <p:cNvSpPr txBox="1"/>
          <p:nvPr/>
        </p:nvSpPr>
        <p:spPr>
          <a:xfrm>
            <a:off x="192292" y="5927573"/>
            <a:ext cx="4616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BN-1 </a:t>
            </a:r>
            <a:r>
              <a:rPr lang="en-US" sz="1400" dirty="0" err="1" smtClean="0"/>
              <a:t>hardshell</a:t>
            </a:r>
            <a:r>
              <a:rPr lang="en-US" sz="1400" dirty="0" smtClean="0"/>
              <a:t> bioreactor growing yeast expressing carotenoids in SABL on the ISS.  BN-2 FEP bag growing yogurt with a pH indicator dye on during pre-flight testing</a:t>
            </a:r>
            <a:endParaRPr lang="en-US" sz="1400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2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26"/>
    </mc:Choice>
    <mc:Fallback>
      <p:transition spd="slow" advTm="3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9025C1-4F9F-4657-A9D9-CCCBFB847C67}"/>
              </a:ext>
            </a:extLst>
          </p:cNvPr>
          <p:cNvSpPr txBox="1"/>
          <p:nvPr/>
        </p:nvSpPr>
        <p:spPr>
          <a:xfrm>
            <a:off x="0" y="15986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BioNutrients-1 Stasis Packs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2E8B5CA7-7474-40A0-9797-A3556FA01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8" r="24580"/>
          <a:stretch/>
        </p:blipFill>
        <p:spPr>
          <a:xfrm rot="5400000">
            <a:off x="7711014" y="933034"/>
            <a:ext cx="3319544" cy="2973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DB611E-4A5C-4DB4-939E-1FAFC11CF8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3" t="5270" r="44829" b="5778"/>
          <a:stretch/>
        </p:blipFill>
        <p:spPr>
          <a:xfrm rot="5400000">
            <a:off x="7930962" y="3931499"/>
            <a:ext cx="2879643" cy="2973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6C8CF9-9EF4-4CB4-A928-3547235BCB8B}"/>
              </a:ext>
            </a:extLst>
          </p:cNvPr>
          <p:cNvSpPr txBox="1"/>
          <p:nvPr/>
        </p:nvSpPr>
        <p:spPr>
          <a:xfrm>
            <a:off x="310702" y="1057799"/>
            <a:ext cx="72592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Stasis packs seek to identify species and conditions that will provide 5-year shelf life in ambient temperature storage.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9 microbe species investigated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Baker’s yeast and probiotics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Species for yogurt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Species that can metabolize diverse carbon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Varied storage and pre-flight </a:t>
            </a:r>
            <a:r>
              <a:rPr lang="en-US" dirty="0"/>
              <a:t>treatments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vary storage </a:t>
            </a:r>
            <a:r>
              <a:rPr lang="en-US" dirty="0" smtClean="0"/>
              <a:t>preparation (encapsulation, pellet forms, additives)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mutagenize for genetic screens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media formulations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Compare ground control to ISS </a:t>
            </a:r>
            <a:r>
              <a:rPr lang="en-US" dirty="0" smtClean="0"/>
              <a:t>storage.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Assay for viability at 3- to 6-month intervals over 5 years.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Variation in viability observed by 2 years of storage.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C0353-9621-4010-8FC3-9C00D61A3156}"/>
              </a:ext>
            </a:extLst>
          </p:cNvPr>
          <p:cNvSpPr txBox="1"/>
          <p:nvPr/>
        </p:nvSpPr>
        <p:spPr>
          <a:xfrm>
            <a:off x="310702" y="5800201"/>
            <a:ext cx="67412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Santa Maria et al (2020) found yeast to be stable for 2 years at room temperature storage.</a:t>
            </a:r>
          </a:p>
          <a:p>
            <a:r>
              <a:rPr lang="en-US" sz="1400" dirty="0"/>
              <a:t>Santa Maria et al (2020) </a:t>
            </a:r>
            <a:r>
              <a:rPr lang="pl-PL" sz="1400" dirty="0"/>
              <a:t>Astrobiology.</a:t>
            </a:r>
            <a:r>
              <a:rPr lang="en-US" sz="1400" dirty="0"/>
              <a:t> </a:t>
            </a:r>
            <a:r>
              <a:rPr lang="pl-PL" sz="1400" dirty="0">
                <a:hlinkClick r:id="rId8"/>
              </a:rPr>
              <a:t>https://doi.org/10.1089/ast.2019.2073</a:t>
            </a:r>
            <a:endParaRPr lang="en-US" sz="1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6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29"/>
    </mc:Choice>
    <mc:Fallback>
      <p:transition spd="slow" advTm="2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B32398-6B31-4F2B-BD7F-842C08681F93}"/>
              </a:ext>
            </a:extLst>
          </p:cNvPr>
          <p:cNvSpPr txBox="1"/>
          <p:nvPr/>
        </p:nvSpPr>
        <p:spPr>
          <a:xfrm>
            <a:off x="0" y="15986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49E8C-B3BB-40FA-86F6-6DDE2A7A4EC9}"/>
              </a:ext>
            </a:extLst>
          </p:cNvPr>
          <p:cNvSpPr txBox="1"/>
          <p:nvPr/>
        </p:nvSpPr>
        <p:spPr>
          <a:xfrm>
            <a:off x="408563" y="1465921"/>
            <a:ext cx="1015419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Fermented foods provide an additional strategy to produce essential nutrients for extended shelf </a:t>
            </a:r>
            <a:r>
              <a:rPr lang="en-US" sz="2400" dirty="0" smtClean="0"/>
              <a:t>life.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Microbes can be engineered to produce multiple nutrients or </a:t>
            </a:r>
            <a:r>
              <a:rPr lang="en-US" sz="2000" dirty="0" smtClean="0"/>
              <a:t>countermeasures.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Media and microbes need to be shelf stable for 5 </a:t>
            </a:r>
            <a:r>
              <a:rPr lang="en-US" sz="2000" dirty="0" smtClean="0"/>
              <a:t>years (current production pack  tested &gt;2 years to date).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Growth cycles are short, on the order of </a:t>
            </a:r>
            <a:r>
              <a:rPr lang="en-US" sz="2000" dirty="0" smtClean="0"/>
              <a:t>&lt;</a:t>
            </a:r>
            <a:r>
              <a:rPr lang="en-US" sz="2000" dirty="0" smtClean="0"/>
              <a:t>1-3 </a:t>
            </a:r>
            <a:r>
              <a:rPr lang="en-US" sz="2000" dirty="0"/>
              <a:t>days instead of weeks to </a:t>
            </a:r>
            <a:r>
              <a:rPr lang="en-US" sz="2000" dirty="0" smtClean="0"/>
              <a:t>months.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 smtClean="0"/>
              <a:t>Ongoing d</a:t>
            </a:r>
            <a:r>
              <a:rPr lang="en-US" sz="2400" dirty="0" smtClean="0"/>
              <a:t>evelopment </a:t>
            </a:r>
            <a:r>
              <a:rPr lang="en-US" sz="2400" dirty="0"/>
              <a:t>needed for full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comprehensive microbe </a:t>
            </a:r>
            <a:r>
              <a:rPr lang="en-US" sz="2000" dirty="0" smtClean="0"/>
              <a:t>engineering, product development.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Critical</a:t>
            </a:r>
            <a:r>
              <a:rPr lang="en-US" sz="2000" dirty="0" smtClean="0"/>
              <a:t> products, testing of palatability, crew acceptance of nutrient supplementation via microbial production.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Engineering </a:t>
            </a:r>
            <a:r>
              <a:rPr lang="en-US" sz="2000" dirty="0"/>
              <a:t>food safety </a:t>
            </a:r>
            <a:r>
              <a:rPr lang="en-US" sz="2000" dirty="0" smtClean="0"/>
              <a:t>and process controls.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mission</a:t>
            </a:r>
            <a:r>
              <a:rPr lang="en-US" sz="2000" dirty="0" smtClean="0"/>
              <a:t>: cooking or </a:t>
            </a:r>
            <a:r>
              <a:rPr lang="en-US" sz="2000" dirty="0"/>
              <a:t>other </a:t>
            </a:r>
            <a:r>
              <a:rPr lang="en-US" sz="2000" dirty="0" smtClean="0"/>
              <a:t>methods to end microbial growth and assess safety of products.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HACCP planning and other ground based processes to ensure safety.</a:t>
            </a:r>
            <a:endParaRPr lang="en-US" sz="2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33"/>
    </mc:Choice>
    <mc:Fallback>
      <p:transition spd="slow" advTm="39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6EC980A0182648AF2DE4564F50CB61" ma:contentTypeVersion="10" ma:contentTypeDescription="Create a new document." ma:contentTypeScope="" ma:versionID="0cf4e8dec7fba445fb64ac1b0089398b">
  <xsd:schema xmlns:xsd="http://www.w3.org/2001/XMLSchema" xmlns:xs="http://www.w3.org/2001/XMLSchema" xmlns:p="http://schemas.microsoft.com/office/2006/metadata/properties" xmlns:ns2="58193bbe-7cce-4dab-a5db-7f7c161d85c7" xmlns:ns3="6ccc96cc-3898-451b-86e8-93e443347aa4" targetNamespace="http://schemas.microsoft.com/office/2006/metadata/properties" ma:root="true" ma:fieldsID="2fdda15e8e891e15ac417205cfd7194a" ns2:_="" ns3:_="">
    <xsd:import namespace="58193bbe-7cce-4dab-a5db-7f7c161d85c7"/>
    <xsd:import namespace="6ccc96cc-3898-451b-86e8-93e443347a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193bbe-7cce-4dab-a5db-7f7c161d8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cc96cc-3898-451b-86e8-93e443347a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4F2CDF-3C37-43E2-A62D-B6389E680F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193bbe-7cce-4dab-a5db-7f7c161d85c7"/>
    <ds:schemaRef ds:uri="6ccc96cc-3898-451b-86e8-93e44334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08A16A-4A6F-44B1-8D31-B0169B5B72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A92F46-7864-4A86-BED3-118F29F70176}">
  <ds:schemaRefs>
    <ds:schemaRef ds:uri="6ccc96cc-3898-451b-86e8-93e443347aa4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58193bbe-7cce-4dab-a5db-7f7c161d85c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17418</TotalTime>
  <Words>809</Words>
  <Application>Microsoft Office PowerPoint</Application>
  <PresentationFormat>Widescreen</PresentationFormat>
  <Paragraphs>139</Paragraphs>
  <Slides>10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Helvetica Neue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Settles, Mark (ARC-SCB)</dc:creator>
  <cp:lastModifiedBy>Donovan, Frances M. (ARC-SCB)</cp:lastModifiedBy>
  <cp:revision>51</cp:revision>
  <dcterms:created xsi:type="dcterms:W3CDTF">2021-08-31T20:08:45Z</dcterms:created>
  <dcterms:modified xsi:type="dcterms:W3CDTF">2022-01-25T20:14:42Z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0x010100DA6EC980A0182648AF2DE4564F50CB61</vt:lpwstr>
  </property>
</Properties>
</file>