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sldIdLst>
    <p:sldId id="37516" r:id="rId5"/>
    <p:sldId id="37520" r:id="rId6"/>
    <p:sldId id="2602" r:id="rId7"/>
    <p:sldId id="37522" r:id="rId8"/>
    <p:sldId id="37523" r:id="rId9"/>
    <p:sldId id="37524" r:id="rId10"/>
    <p:sldId id="37525" r:id="rId11"/>
    <p:sldId id="37526" r:id="rId12"/>
    <p:sldId id="37527" r:id="rId13"/>
    <p:sldId id="37528" r:id="rId14"/>
    <p:sldId id="37535" r:id="rId15"/>
    <p:sldId id="37534" r:id="rId16"/>
    <p:sldId id="37529" r:id="rId17"/>
    <p:sldId id="37530" r:id="rId18"/>
    <p:sldId id="37531" r:id="rId19"/>
    <p:sldId id="37532" r:id="rId20"/>
    <p:sldId id="37533" r:id="rId21"/>
    <p:sldId id="37536" r:id="rId22"/>
    <p:sldId id="16022" r:id="rId23"/>
    <p:sldId id="1580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00"/>
    <a:srgbClr val="CC9900"/>
    <a:srgbClr val="3B85CD"/>
    <a:srgbClr val="DAC8A1"/>
    <a:srgbClr val="130A2A"/>
    <a:srgbClr val="916F5B"/>
    <a:srgbClr val="576D7A"/>
    <a:srgbClr val="FB6519"/>
    <a:srgbClr val="660033"/>
    <a:srgbClr val="0C1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0E76BC-EE4B-4F4F-B948-EA3BAA19ACBA}" v="1" dt="2022-05-13T17:45:57.1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24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80" y="78"/>
      </p:cViewPr>
      <p:guideLst>
        <p:guide orient="horz" pos="2160"/>
        <p:guide pos="3840"/>
        <p:guide pos="2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ent, Douglas J (MSFC-ED04)" userId="553b458c-2624-4faa-b845-0b1f7e233d83" providerId="ADAL" clId="{DC255E09-26C3-419B-A809-C428AA2FE0F6}"/>
    <pc:docChg chg="undo custSel addSld delSld modSld sldOrd">
      <pc:chgData name="Trent, Douglas J (MSFC-ED04)" userId="553b458c-2624-4faa-b845-0b1f7e233d83" providerId="ADAL" clId="{DC255E09-26C3-419B-A809-C428AA2FE0F6}" dt="2022-02-15T21:03:40.909" v="9589" actId="20577"/>
      <pc:docMkLst>
        <pc:docMk/>
      </pc:docMkLst>
      <pc:sldChg chg="del">
        <pc:chgData name="Trent, Douglas J (MSFC-ED04)" userId="553b458c-2624-4faa-b845-0b1f7e233d83" providerId="ADAL" clId="{DC255E09-26C3-419B-A809-C428AA2FE0F6}" dt="2022-02-15T14:58:02.301" v="619" actId="47"/>
        <pc:sldMkLst>
          <pc:docMk/>
          <pc:sldMk cId="1393775590" sldId="261"/>
        </pc:sldMkLst>
      </pc:sldChg>
      <pc:sldChg chg="del">
        <pc:chgData name="Trent, Douglas J (MSFC-ED04)" userId="553b458c-2624-4faa-b845-0b1f7e233d83" providerId="ADAL" clId="{DC255E09-26C3-419B-A809-C428AA2FE0F6}" dt="2022-02-15T14:58:02.301" v="619" actId="47"/>
        <pc:sldMkLst>
          <pc:docMk/>
          <pc:sldMk cId="2760301346" sldId="589"/>
        </pc:sldMkLst>
      </pc:sldChg>
      <pc:sldChg chg="addSp delSp modSp mod ord modNotesTx">
        <pc:chgData name="Trent, Douglas J (MSFC-ED04)" userId="553b458c-2624-4faa-b845-0b1f7e233d83" providerId="ADAL" clId="{DC255E09-26C3-419B-A809-C428AA2FE0F6}" dt="2022-02-15T16:01:45.451" v="974" actId="478"/>
        <pc:sldMkLst>
          <pc:docMk/>
          <pc:sldMk cId="2792586174" sldId="2602"/>
        </pc:sldMkLst>
        <pc:spChg chg="mod">
          <ac:chgData name="Trent, Douglas J (MSFC-ED04)" userId="553b458c-2624-4faa-b845-0b1f7e233d83" providerId="ADAL" clId="{DC255E09-26C3-419B-A809-C428AA2FE0F6}" dt="2022-02-15T15:10:38.967" v="867" actId="20577"/>
          <ac:spMkLst>
            <pc:docMk/>
            <pc:sldMk cId="2792586174" sldId="2602"/>
            <ac:spMk id="2" creationId="{07FBD2E7-8ED9-4A56-BFF8-8D4F9F88D55C}"/>
          </ac:spMkLst>
        </pc:spChg>
        <pc:spChg chg="add del mod">
          <ac:chgData name="Trent, Douglas J (MSFC-ED04)" userId="553b458c-2624-4faa-b845-0b1f7e233d83" providerId="ADAL" clId="{DC255E09-26C3-419B-A809-C428AA2FE0F6}" dt="2022-02-15T16:01:45.451" v="974" actId="478"/>
          <ac:spMkLst>
            <pc:docMk/>
            <pc:sldMk cId="2792586174" sldId="2602"/>
            <ac:spMk id="3" creationId="{B341E3E7-5E86-4555-BFD7-1EEFF73E467A}"/>
          </ac:spMkLst>
        </pc:spChg>
        <pc:spChg chg="add del mod">
          <ac:chgData name="Trent, Douglas J (MSFC-ED04)" userId="553b458c-2624-4faa-b845-0b1f7e233d83" providerId="ADAL" clId="{DC255E09-26C3-419B-A809-C428AA2FE0F6}" dt="2022-02-15T16:01:45.451" v="974" actId="478"/>
          <ac:spMkLst>
            <pc:docMk/>
            <pc:sldMk cId="2792586174" sldId="2602"/>
            <ac:spMk id="61" creationId="{98D9B647-AD89-4A8D-9CD7-8A1294D572BB}"/>
          </ac:spMkLst>
        </pc:spChg>
        <pc:spChg chg="add del mod">
          <ac:chgData name="Trent, Douglas J (MSFC-ED04)" userId="553b458c-2624-4faa-b845-0b1f7e233d83" providerId="ADAL" clId="{DC255E09-26C3-419B-A809-C428AA2FE0F6}" dt="2022-02-15T16:01:45.451" v="974" actId="478"/>
          <ac:spMkLst>
            <pc:docMk/>
            <pc:sldMk cId="2792586174" sldId="2602"/>
            <ac:spMk id="63" creationId="{3840FBA4-8BFB-4BCF-B84E-8D11F3F7A117}"/>
          </ac:spMkLst>
        </pc:spChg>
        <pc:spChg chg="add del mod">
          <ac:chgData name="Trent, Douglas J (MSFC-ED04)" userId="553b458c-2624-4faa-b845-0b1f7e233d83" providerId="ADAL" clId="{DC255E09-26C3-419B-A809-C428AA2FE0F6}" dt="2022-02-15T16:01:45.451" v="974" actId="478"/>
          <ac:spMkLst>
            <pc:docMk/>
            <pc:sldMk cId="2792586174" sldId="2602"/>
            <ac:spMk id="64" creationId="{1307CD91-0424-4D42-8CCE-21BB656ADED6}"/>
          </ac:spMkLst>
        </pc:spChg>
        <pc:spChg chg="add del mod">
          <ac:chgData name="Trent, Douglas J (MSFC-ED04)" userId="553b458c-2624-4faa-b845-0b1f7e233d83" providerId="ADAL" clId="{DC255E09-26C3-419B-A809-C428AA2FE0F6}" dt="2022-02-15T16:01:45.451" v="974" actId="478"/>
          <ac:spMkLst>
            <pc:docMk/>
            <pc:sldMk cId="2792586174" sldId="2602"/>
            <ac:spMk id="65" creationId="{4B94F358-224C-42BB-813B-46FA191DBB30}"/>
          </ac:spMkLst>
        </pc:spChg>
        <pc:spChg chg="add del mod">
          <ac:chgData name="Trent, Douglas J (MSFC-ED04)" userId="553b458c-2624-4faa-b845-0b1f7e233d83" providerId="ADAL" clId="{DC255E09-26C3-419B-A809-C428AA2FE0F6}" dt="2022-02-15T16:01:45.451" v="974" actId="478"/>
          <ac:spMkLst>
            <pc:docMk/>
            <pc:sldMk cId="2792586174" sldId="2602"/>
            <ac:spMk id="66" creationId="{63D06E6E-4263-4251-96FE-EA10ADAC4C13}"/>
          </ac:spMkLst>
        </pc:spChg>
        <pc:spChg chg="mod">
          <ac:chgData name="Trent, Douglas J (MSFC-ED04)" userId="553b458c-2624-4faa-b845-0b1f7e233d83" providerId="ADAL" clId="{DC255E09-26C3-419B-A809-C428AA2FE0F6}" dt="2022-02-15T15:02:50.595" v="725" actId="1076"/>
          <ac:spMkLst>
            <pc:docMk/>
            <pc:sldMk cId="2792586174" sldId="2602"/>
            <ac:spMk id="81" creationId="{FB28D5C0-A7FD-224E-A4A0-33B45B136AC2}"/>
          </ac:spMkLst>
        </pc:spChg>
      </pc:sldChg>
      <pc:sldChg chg="del">
        <pc:chgData name="Trent, Douglas J (MSFC-ED04)" userId="553b458c-2624-4faa-b845-0b1f7e233d83" providerId="ADAL" clId="{DC255E09-26C3-419B-A809-C428AA2FE0F6}" dt="2022-02-15T14:58:02.301" v="619" actId="47"/>
        <pc:sldMkLst>
          <pc:docMk/>
          <pc:sldMk cId="3340417807" sldId="15748"/>
        </pc:sldMkLst>
      </pc:sldChg>
      <pc:sldChg chg="del">
        <pc:chgData name="Trent, Douglas J (MSFC-ED04)" userId="553b458c-2624-4faa-b845-0b1f7e233d83" providerId="ADAL" clId="{DC255E09-26C3-419B-A809-C428AA2FE0F6}" dt="2022-02-15T14:58:02.301" v="619" actId="47"/>
        <pc:sldMkLst>
          <pc:docMk/>
          <pc:sldMk cId="250062204" sldId="15816"/>
        </pc:sldMkLst>
      </pc:sldChg>
      <pc:sldChg chg="del">
        <pc:chgData name="Trent, Douglas J (MSFC-ED04)" userId="553b458c-2624-4faa-b845-0b1f7e233d83" providerId="ADAL" clId="{DC255E09-26C3-419B-A809-C428AA2FE0F6}" dt="2022-02-15T14:55:12.953" v="594" actId="47"/>
        <pc:sldMkLst>
          <pc:docMk/>
          <pc:sldMk cId="3806657625" sldId="15817"/>
        </pc:sldMkLst>
      </pc:sldChg>
      <pc:sldChg chg="del">
        <pc:chgData name="Trent, Douglas J (MSFC-ED04)" userId="553b458c-2624-4faa-b845-0b1f7e233d83" providerId="ADAL" clId="{DC255E09-26C3-419B-A809-C428AA2FE0F6}" dt="2022-02-15T14:58:02.301" v="619" actId="47"/>
        <pc:sldMkLst>
          <pc:docMk/>
          <pc:sldMk cId="1585685258" sldId="15945"/>
        </pc:sldMkLst>
      </pc:sldChg>
      <pc:sldChg chg="del">
        <pc:chgData name="Trent, Douglas J (MSFC-ED04)" userId="553b458c-2624-4faa-b845-0b1f7e233d83" providerId="ADAL" clId="{DC255E09-26C3-419B-A809-C428AA2FE0F6}" dt="2022-02-15T14:58:02.301" v="619" actId="47"/>
        <pc:sldMkLst>
          <pc:docMk/>
          <pc:sldMk cId="1451162659" sldId="16018"/>
        </pc:sldMkLst>
      </pc:sldChg>
      <pc:sldChg chg="modSp mod modTransition">
        <pc:chgData name="Trent, Douglas J (MSFC-ED04)" userId="553b458c-2624-4faa-b845-0b1f7e233d83" providerId="ADAL" clId="{DC255E09-26C3-419B-A809-C428AA2FE0F6}" dt="2022-02-15T15:53:13.771" v="868"/>
        <pc:sldMkLst>
          <pc:docMk/>
          <pc:sldMk cId="1717524951" sldId="16022"/>
        </pc:sldMkLst>
        <pc:spChg chg="mod">
          <ac:chgData name="Trent, Douglas J (MSFC-ED04)" userId="553b458c-2624-4faa-b845-0b1f7e233d83" providerId="ADAL" clId="{DC255E09-26C3-419B-A809-C428AA2FE0F6}" dt="2022-02-15T14:44:25.880" v="141" actId="6549"/>
          <ac:spMkLst>
            <pc:docMk/>
            <pc:sldMk cId="1717524951" sldId="16022"/>
            <ac:spMk id="5" creationId="{427012D6-281A-4E28-9F6A-17A53EDACCCC}"/>
          </ac:spMkLst>
        </pc:spChg>
      </pc:sldChg>
      <pc:sldChg chg="delSp modSp mod">
        <pc:chgData name="Trent, Douglas J (MSFC-ED04)" userId="553b458c-2624-4faa-b845-0b1f7e233d83" providerId="ADAL" clId="{DC255E09-26C3-419B-A809-C428AA2FE0F6}" dt="2022-02-15T15:57:08.061" v="882" actId="20577"/>
        <pc:sldMkLst>
          <pc:docMk/>
          <pc:sldMk cId="1879191905" sldId="37516"/>
        </pc:sldMkLst>
        <pc:spChg chg="mod">
          <ac:chgData name="Trent, Douglas J (MSFC-ED04)" userId="553b458c-2624-4faa-b845-0b1f7e233d83" providerId="ADAL" clId="{DC255E09-26C3-419B-A809-C428AA2FE0F6}" dt="2022-02-15T14:28:56.524" v="97" actId="14100"/>
          <ac:spMkLst>
            <pc:docMk/>
            <pc:sldMk cId="1879191905" sldId="37516"/>
            <ac:spMk id="2" creationId="{C5A9F173-81E2-49CD-8D14-536F60391CAE}"/>
          </ac:spMkLst>
        </pc:spChg>
        <pc:spChg chg="mod">
          <ac:chgData name="Trent, Douglas J (MSFC-ED04)" userId="553b458c-2624-4faa-b845-0b1f7e233d83" providerId="ADAL" clId="{DC255E09-26C3-419B-A809-C428AA2FE0F6}" dt="2022-02-15T15:57:08.061" v="882" actId="20577"/>
          <ac:spMkLst>
            <pc:docMk/>
            <pc:sldMk cId="1879191905" sldId="37516"/>
            <ac:spMk id="3" creationId="{E6E0E05F-EAC9-4A4D-8C24-87ECEA9B371E}"/>
          </ac:spMkLst>
        </pc:spChg>
        <pc:spChg chg="del">
          <ac:chgData name="Trent, Douglas J (MSFC-ED04)" userId="553b458c-2624-4faa-b845-0b1f7e233d83" providerId="ADAL" clId="{DC255E09-26C3-419B-A809-C428AA2FE0F6}" dt="2022-02-15T14:28:14.227" v="0" actId="478"/>
          <ac:spMkLst>
            <pc:docMk/>
            <pc:sldMk cId="1879191905" sldId="37516"/>
            <ac:spMk id="4" creationId="{7E959702-B05D-4F06-973B-8E23C65319FC}"/>
          </ac:spMkLst>
        </pc:spChg>
      </pc:sldChg>
      <pc:sldChg chg="del">
        <pc:chgData name="Trent, Douglas J (MSFC-ED04)" userId="553b458c-2624-4faa-b845-0b1f7e233d83" providerId="ADAL" clId="{DC255E09-26C3-419B-A809-C428AA2FE0F6}" dt="2022-02-15T14:58:02.301" v="619" actId="47"/>
        <pc:sldMkLst>
          <pc:docMk/>
          <pc:sldMk cId="2704769692" sldId="37518"/>
        </pc:sldMkLst>
      </pc:sldChg>
      <pc:sldChg chg="addSp delSp modSp mod ord">
        <pc:chgData name="Trent, Douglas J (MSFC-ED04)" userId="553b458c-2624-4faa-b845-0b1f7e233d83" providerId="ADAL" clId="{DC255E09-26C3-419B-A809-C428AA2FE0F6}" dt="2022-02-15T15:56:26.313" v="877" actId="20577"/>
        <pc:sldMkLst>
          <pc:docMk/>
          <pc:sldMk cId="915945105" sldId="37520"/>
        </pc:sldMkLst>
        <pc:spChg chg="add mod">
          <ac:chgData name="Trent, Douglas J (MSFC-ED04)" userId="553b458c-2624-4faa-b845-0b1f7e233d83" providerId="ADAL" clId="{DC255E09-26C3-419B-A809-C428AA2FE0F6}" dt="2022-02-15T14:54:37.167" v="570" actId="165"/>
          <ac:spMkLst>
            <pc:docMk/>
            <pc:sldMk cId="915945105" sldId="37520"/>
            <ac:spMk id="2" creationId="{A460CC12-73CE-4B08-9F24-AC5BBFCDFFD1}"/>
          </ac:spMkLst>
        </pc:spChg>
        <pc:spChg chg="mod">
          <ac:chgData name="Trent, Douglas J (MSFC-ED04)" userId="553b458c-2624-4faa-b845-0b1f7e233d83" providerId="ADAL" clId="{DC255E09-26C3-419B-A809-C428AA2FE0F6}" dt="2022-02-15T15:56:26.313" v="877" actId="20577"/>
          <ac:spMkLst>
            <pc:docMk/>
            <pc:sldMk cId="915945105" sldId="37520"/>
            <ac:spMk id="18" creationId="{A5A4BE5A-C65D-4ED6-B81C-EC21954149BE}"/>
          </ac:spMkLst>
        </pc:spChg>
        <pc:spChg chg="del">
          <ac:chgData name="Trent, Douglas J (MSFC-ED04)" userId="553b458c-2624-4faa-b845-0b1f7e233d83" providerId="ADAL" clId="{DC255E09-26C3-419B-A809-C428AA2FE0F6}" dt="2022-02-15T15:55:55.287" v="869" actId="478"/>
          <ac:spMkLst>
            <pc:docMk/>
            <pc:sldMk cId="915945105" sldId="37520"/>
            <ac:spMk id="19" creationId="{22C92844-DBB3-4A13-ACC6-6A3007B2ED8D}"/>
          </ac:spMkLst>
        </pc:spChg>
        <pc:spChg chg="add mod">
          <ac:chgData name="Trent, Douglas J (MSFC-ED04)" userId="553b458c-2624-4faa-b845-0b1f7e233d83" providerId="ADAL" clId="{DC255E09-26C3-419B-A809-C428AA2FE0F6}" dt="2022-02-15T14:54:37.167" v="570" actId="165"/>
          <ac:spMkLst>
            <pc:docMk/>
            <pc:sldMk cId="915945105" sldId="37520"/>
            <ac:spMk id="21" creationId="{4A508996-C017-47F5-A42C-1F0F10F94E3E}"/>
          </ac:spMkLst>
        </pc:spChg>
        <pc:spChg chg="add mod">
          <ac:chgData name="Trent, Douglas J (MSFC-ED04)" userId="553b458c-2624-4faa-b845-0b1f7e233d83" providerId="ADAL" clId="{DC255E09-26C3-419B-A809-C428AA2FE0F6}" dt="2022-02-15T14:54:37.167" v="570" actId="165"/>
          <ac:spMkLst>
            <pc:docMk/>
            <pc:sldMk cId="915945105" sldId="37520"/>
            <ac:spMk id="22" creationId="{17A29DB0-6AFA-4C23-885F-4175C4F8C764}"/>
          </ac:spMkLst>
        </pc:spChg>
        <pc:spChg chg="add mod">
          <ac:chgData name="Trent, Douglas J (MSFC-ED04)" userId="553b458c-2624-4faa-b845-0b1f7e233d83" providerId="ADAL" clId="{DC255E09-26C3-419B-A809-C428AA2FE0F6}" dt="2022-02-15T14:56:19.027" v="612" actId="123"/>
          <ac:spMkLst>
            <pc:docMk/>
            <pc:sldMk cId="915945105" sldId="37520"/>
            <ac:spMk id="25" creationId="{53E1E263-3997-45EC-AF23-38D290E6E6BC}"/>
          </ac:spMkLst>
        </pc:spChg>
        <pc:spChg chg="add mod">
          <ac:chgData name="Trent, Douglas J (MSFC-ED04)" userId="553b458c-2624-4faa-b845-0b1f7e233d83" providerId="ADAL" clId="{DC255E09-26C3-419B-A809-C428AA2FE0F6}" dt="2022-02-15T15:55:55.494" v="870"/>
          <ac:spMkLst>
            <pc:docMk/>
            <pc:sldMk cId="915945105" sldId="37520"/>
            <ac:spMk id="26" creationId="{4250B5DA-63FE-486A-9179-93AA7FB43CD4}"/>
          </ac:spMkLst>
        </pc:spChg>
        <pc:grpChg chg="add mod topLvl">
          <ac:chgData name="Trent, Douglas J (MSFC-ED04)" userId="553b458c-2624-4faa-b845-0b1f7e233d83" providerId="ADAL" clId="{DC255E09-26C3-419B-A809-C428AA2FE0F6}" dt="2022-02-15T14:56:02.169" v="611" actId="1035"/>
          <ac:grpSpMkLst>
            <pc:docMk/>
            <pc:sldMk cId="915945105" sldId="37520"/>
            <ac:grpSpMk id="8" creationId="{7E10C573-4666-43C0-A29E-321554E7B0CE}"/>
          </ac:grpSpMkLst>
        </pc:grpChg>
        <pc:grpChg chg="add mod topLvl">
          <ac:chgData name="Trent, Douglas J (MSFC-ED04)" userId="553b458c-2624-4faa-b845-0b1f7e233d83" providerId="ADAL" clId="{DC255E09-26C3-419B-A809-C428AA2FE0F6}" dt="2022-02-15T14:56:02.169" v="611" actId="1035"/>
          <ac:grpSpMkLst>
            <pc:docMk/>
            <pc:sldMk cId="915945105" sldId="37520"/>
            <ac:grpSpMk id="9" creationId="{CCF6DE57-80B9-4C47-843C-05C0C020BF29}"/>
          </ac:grpSpMkLst>
        </pc:grpChg>
        <pc:grpChg chg="add mod topLvl">
          <ac:chgData name="Trent, Douglas J (MSFC-ED04)" userId="553b458c-2624-4faa-b845-0b1f7e233d83" providerId="ADAL" clId="{DC255E09-26C3-419B-A809-C428AA2FE0F6}" dt="2022-02-15T14:56:02.169" v="611" actId="1035"/>
          <ac:grpSpMkLst>
            <pc:docMk/>
            <pc:sldMk cId="915945105" sldId="37520"/>
            <ac:grpSpMk id="23" creationId="{B2E3C771-5BEE-4DAB-A660-B133DAD731FD}"/>
          </ac:grpSpMkLst>
        </pc:grpChg>
        <pc:grpChg chg="add del mod">
          <ac:chgData name="Trent, Douglas J (MSFC-ED04)" userId="553b458c-2624-4faa-b845-0b1f7e233d83" providerId="ADAL" clId="{DC255E09-26C3-419B-A809-C428AA2FE0F6}" dt="2022-02-15T14:54:37.167" v="570" actId="165"/>
          <ac:grpSpMkLst>
            <pc:docMk/>
            <pc:sldMk cId="915945105" sldId="37520"/>
            <ac:grpSpMk id="24" creationId="{3CEE95D3-0E18-4150-B972-53E3B7F755CD}"/>
          </ac:grpSpMkLst>
        </pc:grpChg>
        <pc:graphicFrameChg chg="del mod">
          <ac:chgData name="Trent, Douglas J (MSFC-ED04)" userId="553b458c-2624-4faa-b845-0b1f7e233d83" providerId="ADAL" clId="{DC255E09-26C3-419B-A809-C428AA2FE0F6}" dt="2022-02-15T14:46:50.488" v="253" actId="478"/>
          <ac:graphicFrameMkLst>
            <pc:docMk/>
            <pc:sldMk cId="915945105" sldId="37520"/>
            <ac:graphicFrameMk id="17" creationId="{791D04CA-E791-444B-BAD4-1E6D090D7328}"/>
          </ac:graphicFrameMkLst>
        </pc:graphicFrameChg>
        <pc:picChg chg="mod">
          <ac:chgData name="Trent, Douglas J (MSFC-ED04)" userId="553b458c-2624-4faa-b845-0b1f7e233d83" providerId="ADAL" clId="{DC255E09-26C3-419B-A809-C428AA2FE0F6}" dt="2022-02-15T14:54:37.167" v="570" actId="165"/>
          <ac:picMkLst>
            <pc:docMk/>
            <pc:sldMk cId="915945105" sldId="37520"/>
            <ac:picMk id="4" creationId="{DC791935-107A-4E16-B543-EDC3B44456C9}"/>
          </ac:picMkLst>
        </pc:picChg>
        <pc:picChg chg="del">
          <ac:chgData name="Trent, Douglas J (MSFC-ED04)" userId="553b458c-2624-4faa-b845-0b1f7e233d83" providerId="ADAL" clId="{DC255E09-26C3-419B-A809-C428AA2FE0F6}" dt="2022-02-15T14:46:57.275" v="254" actId="478"/>
          <ac:picMkLst>
            <pc:docMk/>
            <pc:sldMk cId="915945105" sldId="37520"/>
            <ac:picMk id="5" creationId="{3C895F81-EE4B-43DA-95A1-F4EB2FBAD94A}"/>
          </ac:picMkLst>
        </pc:picChg>
        <pc:picChg chg="del">
          <ac:chgData name="Trent, Douglas J (MSFC-ED04)" userId="553b458c-2624-4faa-b845-0b1f7e233d83" providerId="ADAL" clId="{DC255E09-26C3-419B-A809-C428AA2FE0F6}" dt="2022-02-15T14:46:57.275" v="254" actId="478"/>
          <ac:picMkLst>
            <pc:docMk/>
            <pc:sldMk cId="915945105" sldId="37520"/>
            <ac:picMk id="6" creationId="{0ED856F7-0BE4-47F5-9B1E-BD238D548374}"/>
          </ac:picMkLst>
        </pc:picChg>
        <pc:picChg chg="del">
          <ac:chgData name="Trent, Douglas J (MSFC-ED04)" userId="553b458c-2624-4faa-b845-0b1f7e233d83" providerId="ADAL" clId="{DC255E09-26C3-419B-A809-C428AA2FE0F6}" dt="2022-02-15T14:46:57.275" v="254" actId="478"/>
          <ac:picMkLst>
            <pc:docMk/>
            <pc:sldMk cId="915945105" sldId="37520"/>
            <ac:picMk id="7" creationId="{5748DF88-34ED-49F1-A082-1667ABC1FB0E}"/>
          </ac:picMkLst>
        </pc:picChg>
        <pc:picChg chg="del">
          <ac:chgData name="Trent, Douglas J (MSFC-ED04)" userId="553b458c-2624-4faa-b845-0b1f7e233d83" providerId="ADAL" clId="{DC255E09-26C3-419B-A809-C428AA2FE0F6}" dt="2022-02-15T14:46:57.275" v="254" actId="478"/>
          <ac:picMkLst>
            <pc:docMk/>
            <pc:sldMk cId="915945105" sldId="37520"/>
            <ac:picMk id="10" creationId="{95ED7CF1-7A6E-4B10-8BE8-C6B8F695CF93}"/>
          </ac:picMkLst>
        </pc:picChg>
        <pc:picChg chg="del">
          <ac:chgData name="Trent, Douglas J (MSFC-ED04)" userId="553b458c-2624-4faa-b845-0b1f7e233d83" providerId="ADAL" clId="{DC255E09-26C3-419B-A809-C428AA2FE0F6}" dt="2022-02-15T14:46:57.275" v="254" actId="478"/>
          <ac:picMkLst>
            <pc:docMk/>
            <pc:sldMk cId="915945105" sldId="37520"/>
            <ac:picMk id="11" creationId="{51884BAC-8A68-4B4F-82DB-980F7DA93A47}"/>
          </ac:picMkLst>
        </pc:picChg>
        <pc:picChg chg="del">
          <ac:chgData name="Trent, Douglas J (MSFC-ED04)" userId="553b458c-2624-4faa-b845-0b1f7e233d83" providerId="ADAL" clId="{DC255E09-26C3-419B-A809-C428AA2FE0F6}" dt="2022-02-15T14:46:57.275" v="254" actId="478"/>
          <ac:picMkLst>
            <pc:docMk/>
            <pc:sldMk cId="915945105" sldId="37520"/>
            <ac:picMk id="12" creationId="{B44D98E6-6A5D-48D4-B7AB-AA8E86FCF3D1}"/>
          </ac:picMkLst>
        </pc:picChg>
        <pc:picChg chg="del">
          <ac:chgData name="Trent, Douglas J (MSFC-ED04)" userId="553b458c-2624-4faa-b845-0b1f7e233d83" providerId="ADAL" clId="{DC255E09-26C3-419B-A809-C428AA2FE0F6}" dt="2022-02-15T14:46:57.275" v="254" actId="478"/>
          <ac:picMkLst>
            <pc:docMk/>
            <pc:sldMk cId="915945105" sldId="37520"/>
            <ac:picMk id="13" creationId="{3C840CF9-A33D-4ED0-A190-1C257E17F200}"/>
          </ac:picMkLst>
        </pc:picChg>
        <pc:picChg chg="del">
          <ac:chgData name="Trent, Douglas J (MSFC-ED04)" userId="553b458c-2624-4faa-b845-0b1f7e233d83" providerId="ADAL" clId="{DC255E09-26C3-419B-A809-C428AA2FE0F6}" dt="2022-02-15T14:46:57.275" v="254" actId="478"/>
          <ac:picMkLst>
            <pc:docMk/>
            <pc:sldMk cId="915945105" sldId="37520"/>
            <ac:picMk id="14" creationId="{2E55ABC8-F095-40D7-B27E-85730A93E018}"/>
          </ac:picMkLst>
        </pc:picChg>
        <pc:picChg chg="del">
          <ac:chgData name="Trent, Douglas J (MSFC-ED04)" userId="553b458c-2624-4faa-b845-0b1f7e233d83" providerId="ADAL" clId="{DC255E09-26C3-419B-A809-C428AA2FE0F6}" dt="2022-02-15T14:46:57.275" v="254" actId="478"/>
          <ac:picMkLst>
            <pc:docMk/>
            <pc:sldMk cId="915945105" sldId="37520"/>
            <ac:picMk id="15" creationId="{C571CEAF-E2C9-4DB3-9E25-D2C5EBAFAD44}"/>
          </ac:picMkLst>
        </pc:picChg>
        <pc:picChg chg="mod">
          <ac:chgData name="Trent, Douglas J (MSFC-ED04)" userId="553b458c-2624-4faa-b845-0b1f7e233d83" providerId="ADAL" clId="{DC255E09-26C3-419B-A809-C428AA2FE0F6}" dt="2022-02-15T14:54:37.167" v="570" actId="165"/>
          <ac:picMkLst>
            <pc:docMk/>
            <pc:sldMk cId="915945105" sldId="37520"/>
            <ac:picMk id="16" creationId="{BBF371CD-56BC-4C89-8A63-0BC84A66C6C2}"/>
          </ac:picMkLst>
        </pc:picChg>
        <pc:picChg chg="add mod">
          <ac:chgData name="Trent, Douglas J (MSFC-ED04)" userId="553b458c-2624-4faa-b845-0b1f7e233d83" providerId="ADAL" clId="{DC255E09-26C3-419B-A809-C428AA2FE0F6}" dt="2022-02-15T14:54:37.167" v="570" actId="165"/>
          <ac:picMkLst>
            <pc:docMk/>
            <pc:sldMk cId="915945105" sldId="37520"/>
            <ac:picMk id="20" creationId="{7E6C712D-1A09-45C6-9C79-710F5B36B11F}"/>
          </ac:picMkLst>
        </pc:picChg>
      </pc:sldChg>
      <pc:sldChg chg="addSp delSp modSp add del mod">
        <pc:chgData name="Trent, Douglas J (MSFC-ED04)" userId="553b458c-2624-4faa-b845-0b1f7e233d83" providerId="ADAL" clId="{DC255E09-26C3-419B-A809-C428AA2FE0F6}" dt="2022-02-15T16:17:17.370" v="1227" actId="47"/>
        <pc:sldMkLst>
          <pc:docMk/>
          <pc:sldMk cId="3038099323" sldId="37521"/>
        </pc:sldMkLst>
        <pc:spChg chg="mod">
          <ac:chgData name="Trent, Douglas J (MSFC-ED04)" userId="553b458c-2624-4faa-b845-0b1f7e233d83" providerId="ADAL" clId="{DC255E09-26C3-419B-A809-C428AA2FE0F6}" dt="2022-02-15T16:04:38.707" v="1056" actId="1076"/>
          <ac:spMkLst>
            <pc:docMk/>
            <pc:sldMk cId="3038099323" sldId="37521"/>
            <ac:spMk id="2" creationId="{07FBD2E7-8ED9-4A56-BFF8-8D4F9F88D55C}"/>
          </ac:spMkLst>
        </pc:spChg>
        <pc:spChg chg="add del mod">
          <ac:chgData name="Trent, Douglas J (MSFC-ED04)" userId="553b458c-2624-4faa-b845-0b1f7e233d83" providerId="ADAL" clId="{DC255E09-26C3-419B-A809-C428AA2FE0F6}" dt="2022-02-15T16:04:29.064" v="1054" actId="478"/>
          <ac:spMkLst>
            <pc:docMk/>
            <pc:sldMk cId="3038099323" sldId="37521"/>
            <ac:spMk id="3" creationId="{A797031C-00D8-47BC-9AEC-8A4A144C2B29}"/>
          </ac:spMkLst>
        </pc:spChg>
        <pc:spChg chg="add del mod topLvl">
          <ac:chgData name="Trent, Douglas J (MSFC-ED04)" userId="553b458c-2624-4faa-b845-0b1f7e233d83" providerId="ADAL" clId="{DC255E09-26C3-419B-A809-C428AA2FE0F6}" dt="2022-02-15T16:09:29.792" v="1154"/>
          <ac:spMkLst>
            <pc:docMk/>
            <pc:sldMk cId="3038099323" sldId="37521"/>
            <ac:spMk id="4" creationId="{124B787F-9316-4E83-9929-E5098C1B192F}"/>
          </ac:spMkLst>
        </pc:spChg>
        <pc:spChg chg="add del mod topLvl">
          <ac:chgData name="Trent, Douglas J (MSFC-ED04)" userId="553b458c-2624-4faa-b845-0b1f7e233d83" providerId="ADAL" clId="{DC255E09-26C3-419B-A809-C428AA2FE0F6}" dt="2022-02-15T16:10:43.551" v="1183" actId="478"/>
          <ac:spMkLst>
            <pc:docMk/>
            <pc:sldMk cId="3038099323" sldId="37521"/>
            <ac:spMk id="6" creationId="{A89A780A-686A-46B8-9D8E-B87BCBDAB510}"/>
          </ac:spMkLst>
        </pc:spChg>
        <pc:spChg chg="ord">
          <ac:chgData name="Trent, Douglas J (MSFC-ED04)" userId="553b458c-2624-4faa-b845-0b1f7e233d83" providerId="ADAL" clId="{DC255E09-26C3-419B-A809-C428AA2FE0F6}" dt="2022-02-15T16:12:02.102" v="1197" actId="166"/>
          <ac:spMkLst>
            <pc:docMk/>
            <pc:sldMk cId="3038099323" sldId="37521"/>
            <ac:spMk id="57" creationId="{50518175-FCD1-43BA-975C-04097289AF1B}"/>
          </ac:spMkLst>
        </pc:spChg>
        <pc:spChg chg="add del mod topLvl">
          <ac:chgData name="Trent, Douglas J (MSFC-ED04)" userId="553b458c-2624-4faa-b845-0b1f7e233d83" providerId="ADAL" clId="{DC255E09-26C3-419B-A809-C428AA2FE0F6}" dt="2022-02-15T16:12:05.441" v="1198" actId="14100"/>
          <ac:spMkLst>
            <pc:docMk/>
            <pc:sldMk cId="3038099323" sldId="37521"/>
            <ac:spMk id="61" creationId="{BBF15AE8-AECA-425D-BAF7-03769566C7B9}"/>
          </ac:spMkLst>
        </pc:spChg>
        <pc:spChg chg="mod">
          <ac:chgData name="Trent, Douglas J (MSFC-ED04)" userId="553b458c-2624-4faa-b845-0b1f7e233d83" providerId="ADAL" clId="{DC255E09-26C3-419B-A809-C428AA2FE0F6}" dt="2022-02-15T16:08:35.666" v="1147"/>
          <ac:spMkLst>
            <pc:docMk/>
            <pc:sldMk cId="3038099323" sldId="37521"/>
            <ac:spMk id="63" creationId="{10598FB8-BD59-4C69-8167-C9C94A56688C}"/>
          </ac:spMkLst>
        </pc:spChg>
        <pc:spChg chg="mod">
          <ac:chgData name="Trent, Douglas J (MSFC-ED04)" userId="553b458c-2624-4faa-b845-0b1f7e233d83" providerId="ADAL" clId="{DC255E09-26C3-419B-A809-C428AA2FE0F6}" dt="2022-02-15T16:09:05.737" v="1149"/>
          <ac:spMkLst>
            <pc:docMk/>
            <pc:sldMk cId="3038099323" sldId="37521"/>
            <ac:spMk id="64" creationId="{C9339DF0-F731-45F9-820A-E1B09B1CC339}"/>
          </ac:spMkLst>
        </pc:spChg>
        <pc:spChg chg="add del mod">
          <ac:chgData name="Trent, Douglas J (MSFC-ED04)" userId="553b458c-2624-4faa-b845-0b1f7e233d83" providerId="ADAL" clId="{DC255E09-26C3-419B-A809-C428AA2FE0F6}" dt="2022-02-15T16:09:29.792" v="1154"/>
          <ac:spMkLst>
            <pc:docMk/>
            <pc:sldMk cId="3038099323" sldId="37521"/>
            <ac:spMk id="65" creationId="{F4924027-7F0B-4F80-A95E-7DC5D565FCBC}"/>
          </ac:spMkLst>
        </pc:spChg>
        <pc:spChg chg="mod">
          <ac:chgData name="Trent, Douglas J (MSFC-ED04)" userId="553b458c-2624-4faa-b845-0b1f7e233d83" providerId="ADAL" clId="{DC255E09-26C3-419B-A809-C428AA2FE0F6}" dt="2022-02-15T16:09:25.609" v="1153"/>
          <ac:spMkLst>
            <pc:docMk/>
            <pc:sldMk cId="3038099323" sldId="37521"/>
            <ac:spMk id="66" creationId="{A737D21D-3E91-4046-ACCA-7DA5C1208CE5}"/>
          </ac:spMkLst>
        </pc:spChg>
        <pc:spChg chg="del mod">
          <ac:chgData name="Trent, Douglas J (MSFC-ED04)" userId="553b458c-2624-4faa-b845-0b1f7e233d83" providerId="ADAL" clId="{DC255E09-26C3-419B-A809-C428AA2FE0F6}" dt="2022-02-15T16:10:39.670" v="1182" actId="478"/>
          <ac:spMkLst>
            <pc:docMk/>
            <pc:sldMk cId="3038099323" sldId="37521"/>
            <ac:spMk id="67" creationId="{534C2598-3B51-4473-86FE-F4E0EFECE957}"/>
          </ac:spMkLst>
        </pc:spChg>
        <pc:grpChg chg="add del mod">
          <ac:chgData name="Trent, Douglas J (MSFC-ED04)" userId="553b458c-2624-4faa-b845-0b1f7e233d83" providerId="ADAL" clId="{DC255E09-26C3-419B-A809-C428AA2FE0F6}" dt="2022-02-15T16:08:27.855" v="1145" actId="165"/>
          <ac:grpSpMkLst>
            <pc:docMk/>
            <pc:sldMk cId="3038099323" sldId="37521"/>
            <ac:grpSpMk id="7" creationId="{39658667-1870-4D76-B89A-B8B8881C2C78}"/>
          </ac:grpSpMkLst>
        </pc:grpChg>
        <pc:picChg chg="add del mod">
          <ac:chgData name="Trent, Douglas J (MSFC-ED04)" userId="553b458c-2624-4faa-b845-0b1f7e233d83" providerId="ADAL" clId="{DC255E09-26C3-419B-A809-C428AA2FE0F6}" dt="2022-02-15T16:10:36.966" v="1181" actId="1076"/>
          <ac:picMkLst>
            <pc:docMk/>
            <pc:sldMk cId="3038099323" sldId="37521"/>
            <ac:picMk id="42" creationId="{3BA111F1-D0FF-514B-B6FE-AAB6BF167C01}"/>
          </ac:picMkLst>
        </pc:picChg>
      </pc:sldChg>
      <pc:sldChg chg="addSp delSp modSp add mod">
        <pc:chgData name="Trent, Douglas J (MSFC-ED04)" userId="553b458c-2624-4faa-b845-0b1f7e233d83" providerId="ADAL" clId="{DC255E09-26C3-419B-A809-C428AA2FE0F6}" dt="2022-02-15T16:25:41.994" v="1744" actId="20577"/>
        <pc:sldMkLst>
          <pc:docMk/>
          <pc:sldMk cId="2252893908" sldId="37522"/>
        </pc:sldMkLst>
        <pc:spChg chg="add del mod">
          <ac:chgData name="Trent, Douglas J (MSFC-ED04)" userId="553b458c-2624-4faa-b845-0b1f7e233d83" providerId="ADAL" clId="{DC255E09-26C3-419B-A809-C428AA2FE0F6}" dt="2022-02-15T16:13:47.147" v="1204"/>
          <ac:spMkLst>
            <pc:docMk/>
            <pc:sldMk cId="2252893908" sldId="37522"/>
            <ac:spMk id="3" creationId="{65A809BD-0C5C-41A0-A692-5D0F433E9BC2}"/>
          </ac:spMkLst>
        </pc:spChg>
        <pc:spChg chg="add mod">
          <ac:chgData name="Trent, Douglas J (MSFC-ED04)" userId="553b458c-2624-4faa-b845-0b1f7e233d83" providerId="ADAL" clId="{DC255E09-26C3-419B-A809-C428AA2FE0F6}" dt="2022-02-15T16:18:02.069" v="1232" actId="14100"/>
          <ac:spMkLst>
            <pc:docMk/>
            <pc:sldMk cId="2252893908" sldId="37522"/>
            <ac:spMk id="4" creationId="{D50219D1-F398-4686-9670-D5EF60211C8C}"/>
          </ac:spMkLst>
        </pc:spChg>
        <pc:spChg chg="add mod">
          <ac:chgData name="Trent, Douglas J (MSFC-ED04)" userId="553b458c-2624-4faa-b845-0b1f7e233d83" providerId="ADAL" clId="{DC255E09-26C3-419B-A809-C428AA2FE0F6}" dt="2022-02-15T16:25:41.994" v="1744" actId="20577"/>
          <ac:spMkLst>
            <pc:docMk/>
            <pc:sldMk cId="2252893908" sldId="37522"/>
            <ac:spMk id="6" creationId="{CD7C2BC1-8D69-485F-8EA0-DB286BF3DBE6}"/>
          </ac:spMkLst>
        </pc:spChg>
        <pc:spChg chg="add del mod">
          <ac:chgData name="Trent, Douglas J (MSFC-ED04)" userId="553b458c-2624-4faa-b845-0b1f7e233d83" providerId="ADAL" clId="{DC255E09-26C3-419B-A809-C428AA2FE0F6}" dt="2022-02-15T16:13:47.147" v="1204"/>
          <ac:spMkLst>
            <pc:docMk/>
            <pc:sldMk cId="2252893908" sldId="37522"/>
            <ac:spMk id="61" creationId="{BBF15AE8-AECA-425D-BAF7-03769566C7B9}"/>
          </ac:spMkLst>
        </pc:spChg>
        <pc:spChg chg="mod">
          <ac:chgData name="Trent, Douglas J (MSFC-ED04)" userId="553b458c-2624-4faa-b845-0b1f7e233d83" providerId="ADAL" clId="{DC255E09-26C3-419B-A809-C428AA2FE0F6}" dt="2022-02-15T16:13:28.024" v="1202"/>
          <ac:spMkLst>
            <pc:docMk/>
            <pc:sldMk cId="2252893908" sldId="37522"/>
            <ac:spMk id="63" creationId="{84CC9228-5DB7-41CC-B2A1-24BA2F551202}"/>
          </ac:spMkLst>
        </pc:spChg>
        <pc:spChg chg="mod">
          <ac:chgData name="Trent, Douglas J (MSFC-ED04)" userId="553b458c-2624-4faa-b845-0b1f7e233d83" providerId="ADAL" clId="{DC255E09-26C3-419B-A809-C428AA2FE0F6}" dt="2022-02-15T16:13:47.147" v="1204"/>
          <ac:spMkLst>
            <pc:docMk/>
            <pc:sldMk cId="2252893908" sldId="37522"/>
            <ac:spMk id="64" creationId="{54898193-DD32-422E-88FE-730734C2AE3E}"/>
          </ac:spMkLst>
        </pc:spChg>
      </pc:sldChg>
      <pc:sldChg chg="addSp delSp modSp add mod">
        <pc:chgData name="Trent, Douglas J (MSFC-ED04)" userId="553b458c-2624-4faa-b845-0b1f7e233d83" providerId="ADAL" clId="{DC255E09-26C3-419B-A809-C428AA2FE0F6}" dt="2022-02-15T16:50:24.086" v="2425" actId="1036"/>
        <pc:sldMkLst>
          <pc:docMk/>
          <pc:sldMk cId="3728923583" sldId="37523"/>
        </pc:sldMkLst>
        <pc:spChg chg="add del mod">
          <ac:chgData name="Trent, Douglas J (MSFC-ED04)" userId="553b458c-2624-4faa-b845-0b1f7e233d83" providerId="ADAL" clId="{DC255E09-26C3-419B-A809-C428AA2FE0F6}" dt="2022-02-15T16:14:29.135" v="1208"/>
          <ac:spMkLst>
            <pc:docMk/>
            <pc:sldMk cId="3728923583" sldId="37523"/>
            <ac:spMk id="3" creationId="{D4F50845-B22E-495B-A672-1607C2B8D2B4}"/>
          </ac:spMkLst>
        </pc:spChg>
        <pc:spChg chg="del">
          <ac:chgData name="Trent, Douglas J (MSFC-ED04)" userId="553b458c-2624-4faa-b845-0b1f7e233d83" providerId="ADAL" clId="{DC255E09-26C3-419B-A809-C428AA2FE0F6}" dt="2022-02-15T16:14:29.135" v="1208"/>
          <ac:spMkLst>
            <pc:docMk/>
            <pc:sldMk cId="3728923583" sldId="37523"/>
            <ac:spMk id="61" creationId="{BBF15AE8-AECA-425D-BAF7-03769566C7B9}"/>
          </ac:spMkLst>
        </pc:spChg>
        <pc:spChg chg="mod">
          <ac:chgData name="Trent, Douglas J (MSFC-ED04)" userId="553b458c-2624-4faa-b845-0b1f7e233d83" providerId="ADAL" clId="{DC255E09-26C3-419B-A809-C428AA2FE0F6}" dt="2022-02-15T16:14:29.135" v="1208"/>
          <ac:spMkLst>
            <pc:docMk/>
            <pc:sldMk cId="3728923583" sldId="37523"/>
            <ac:spMk id="63" creationId="{BAE36D41-6CFE-4BF4-8C68-90D901A44C6B}"/>
          </ac:spMkLst>
        </pc:spChg>
        <pc:spChg chg="add mod">
          <ac:chgData name="Trent, Douglas J (MSFC-ED04)" userId="553b458c-2624-4faa-b845-0b1f7e233d83" providerId="ADAL" clId="{DC255E09-26C3-419B-A809-C428AA2FE0F6}" dt="2022-02-15T16:31:15.118" v="2025" actId="1036"/>
          <ac:spMkLst>
            <pc:docMk/>
            <pc:sldMk cId="3728923583" sldId="37523"/>
            <ac:spMk id="64" creationId="{EAD25E25-CBCC-4A3C-858A-CE940D3FE3AC}"/>
          </ac:spMkLst>
        </pc:spChg>
        <pc:spChg chg="add mod">
          <ac:chgData name="Trent, Douglas J (MSFC-ED04)" userId="553b458c-2624-4faa-b845-0b1f7e233d83" providerId="ADAL" clId="{DC255E09-26C3-419B-A809-C428AA2FE0F6}" dt="2022-02-15T16:50:24.086" v="2425" actId="1036"/>
          <ac:spMkLst>
            <pc:docMk/>
            <pc:sldMk cId="3728923583" sldId="37523"/>
            <ac:spMk id="65" creationId="{82572768-D682-4C3D-931C-610A1DBC60FD}"/>
          </ac:spMkLst>
        </pc:spChg>
      </pc:sldChg>
      <pc:sldChg chg="addSp delSp modSp add mod">
        <pc:chgData name="Trent, Douglas J (MSFC-ED04)" userId="553b458c-2624-4faa-b845-0b1f7e233d83" providerId="ADAL" clId="{DC255E09-26C3-419B-A809-C428AA2FE0F6}" dt="2022-02-15T17:16:06.340" v="2556" actId="20577"/>
        <pc:sldMkLst>
          <pc:docMk/>
          <pc:sldMk cId="2720949459" sldId="37524"/>
        </pc:sldMkLst>
        <pc:spChg chg="add del mod">
          <ac:chgData name="Trent, Douglas J (MSFC-ED04)" userId="553b458c-2624-4faa-b845-0b1f7e233d83" providerId="ADAL" clId="{DC255E09-26C3-419B-A809-C428AA2FE0F6}" dt="2022-02-15T16:15:41.414" v="1217"/>
          <ac:spMkLst>
            <pc:docMk/>
            <pc:sldMk cId="2720949459" sldId="37524"/>
            <ac:spMk id="3" creationId="{BB2CA063-29D4-41B8-91A0-EC04E16406B0}"/>
          </ac:spMkLst>
        </pc:spChg>
        <pc:spChg chg="add del mod">
          <ac:chgData name="Trent, Douglas J (MSFC-ED04)" userId="553b458c-2624-4faa-b845-0b1f7e233d83" providerId="ADAL" clId="{DC255E09-26C3-419B-A809-C428AA2FE0F6}" dt="2022-02-15T16:15:41.414" v="1217"/>
          <ac:spMkLst>
            <pc:docMk/>
            <pc:sldMk cId="2720949459" sldId="37524"/>
            <ac:spMk id="61" creationId="{BBF15AE8-AECA-425D-BAF7-03769566C7B9}"/>
          </ac:spMkLst>
        </pc:spChg>
        <pc:spChg chg="mod">
          <ac:chgData name="Trent, Douglas J (MSFC-ED04)" userId="553b458c-2624-4faa-b845-0b1f7e233d83" providerId="ADAL" clId="{DC255E09-26C3-419B-A809-C428AA2FE0F6}" dt="2022-02-15T16:15:29.299" v="1213"/>
          <ac:spMkLst>
            <pc:docMk/>
            <pc:sldMk cId="2720949459" sldId="37524"/>
            <ac:spMk id="63" creationId="{26A5D87B-FF0D-41CB-9D51-C4AC410FBE3F}"/>
          </ac:spMkLst>
        </pc:spChg>
        <pc:spChg chg="mod">
          <ac:chgData name="Trent, Douglas J (MSFC-ED04)" userId="553b458c-2624-4faa-b845-0b1f7e233d83" providerId="ADAL" clId="{DC255E09-26C3-419B-A809-C428AA2FE0F6}" dt="2022-02-15T16:15:41.414" v="1217"/>
          <ac:spMkLst>
            <pc:docMk/>
            <pc:sldMk cId="2720949459" sldId="37524"/>
            <ac:spMk id="64" creationId="{36DFD39A-E68D-4FDB-A551-6F794510D562}"/>
          </ac:spMkLst>
        </pc:spChg>
        <pc:spChg chg="add mod">
          <ac:chgData name="Trent, Douglas J (MSFC-ED04)" userId="553b458c-2624-4faa-b845-0b1f7e233d83" providerId="ADAL" clId="{DC255E09-26C3-419B-A809-C428AA2FE0F6}" dt="2022-02-15T17:16:06.340" v="2556" actId="20577"/>
          <ac:spMkLst>
            <pc:docMk/>
            <pc:sldMk cId="2720949459" sldId="37524"/>
            <ac:spMk id="65" creationId="{35061B76-8E23-4B4A-945F-B5F3D62F86A3}"/>
          </ac:spMkLst>
        </pc:spChg>
        <pc:spChg chg="add mod">
          <ac:chgData name="Trent, Douglas J (MSFC-ED04)" userId="553b458c-2624-4faa-b845-0b1f7e233d83" providerId="ADAL" clId="{DC255E09-26C3-419B-A809-C428AA2FE0F6}" dt="2022-02-15T16:50:51.979" v="2432" actId="14100"/>
          <ac:spMkLst>
            <pc:docMk/>
            <pc:sldMk cId="2720949459" sldId="37524"/>
            <ac:spMk id="66" creationId="{13BE092F-4170-41B3-BB8E-C59D5778DE24}"/>
          </ac:spMkLst>
        </pc:spChg>
        <pc:spChg chg="add mod">
          <ac:chgData name="Trent, Douglas J (MSFC-ED04)" userId="553b458c-2624-4faa-b845-0b1f7e233d83" providerId="ADAL" clId="{DC255E09-26C3-419B-A809-C428AA2FE0F6}" dt="2022-02-15T17:07:37.942" v="2530" actId="1037"/>
          <ac:spMkLst>
            <pc:docMk/>
            <pc:sldMk cId="2720949459" sldId="37524"/>
            <ac:spMk id="67" creationId="{1CCFA563-643C-4C78-A019-37B2397948B8}"/>
          </ac:spMkLst>
        </pc:spChg>
      </pc:sldChg>
      <pc:sldChg chg="addSp delSp modSp add mod">
        <pc:chgData name="Trent, Douglas J (MSFC-ED04)" userId="553b458c-2624-4faa-b845-0b1f7e233d83" providerId="ADAL" clId="{DC255E09-26C3-419B-A809-C428AA2FE0F6}" dt="2022-02-15T17:17:24.681" v="2575" actId="14100"/>
        <pc:sldMkLst>
          <pc:docMk/>
          <pc:sldMk cId="2977934546" sldId="37525"/>
        </pc:sldMkLst>
        <pc:spChg chg="add del mod">
          <ac:chgData name="Trent, Douglas J (MSFC-ED04)" userId="553b458c-2624-4faa-b845-0b1f7e233d83" providerId="ADAL" clId="{DC255E09-26C3-419B-A809-C428AA2FE0F6}" dt="2022-02-15T16:16:14.474" v="1221"/>
          <ac:spMkLst>
            <pc:docMk/>
            <pc:sldMk cId="2977934546" sldId="37525"/>
            <ac:spMk id="3" creationId="{B7676421-D9BF-4976-AEDD-E50CB2C70D62}"/>
          </ac:spMkLst>
        </pc:spChg>
        <pc:spChg chg="del">
          <ac:chgData name="Trent, Douglas J (MSFC-ED04)" userId="553b458c-2624-4faa-b845-0b1f7e233d83" providerId="ADAL" clId="{DC255E09-26C3-419B-A809-C428AA2FE0F6}" dt="2022-02-15T16:16:14.474" v="1221"/>
          <ac:spMkLst>
            <pc:docMk/>
            <pc:sldMk cId="2977934546" sldId="37525"/>
            <ac:spMk id="61" creationId="{BBF15AE8-AECA-425D-BAF7-03769566C7B9}"/>
          </ac:spMkLst>
        </pc:spChg>
        <pc:spChg chg="mod">
          <ac:chgData name="Trent, Douglas J (MSFC-ED04)" userId="553b458c-2624-4faa-b845-0b1f7e233d83" providerId="ADAL" clId="{DC255E09-26C3-419B-A809-C428AA2FE0F6}" dt="2022-02-15T16:16:14.474" v="1221"/>
          <ac:spMkLst>
            <pc:docMk/>
            <pc:sldMk cId="2977934546" sldId="37525"/>
            <ac:spMk id="63" creationId="{8880F567-FAAC-457C-BED0-1568DFFB5F0F}"/>
          </ac:spMkLst>
        </pc:spChg>
        <pc:spChg chg="add mod">
          <ac:chgData name="Trent, Douglas J (MSFC-ED04)" userId="553b458c-2624-4faa-b845-0b1f7e233d83" providerId="ADAL" clId="{DC255E09-26C3-419B-A809-C428AA2FE0F6}" dt="2022-02-15T16:49:49.763" v="2420" actId="14100"/>
          <ac:spMkLst>
            <pc:docMk/>
            <pc:sldMk cId="2977934546" sldId="37525"/>
            <ac:spMk id="64" creationId="{7BBB97D9-017B-452B-BA41-EFB2C6024195}"/>
          </ac:spMkLst>
        </pc:spChg>
        <pc:spChg chg="add mod">
          <ac:chgData name="Trent, Douglas J (MSFC-ED04)" userId="553b458c-2624-4faa-b845-0b1f7e233d83" providerId="ADAL" clId="{DC255E09-26C3-419B-A809-C428AA2FE0F6}" dt="2022-02-15T17:17:06.433" v="2560" actId="14100"/>
          <ac:spMkLst>
            <pc:docMk/>
            <pc:sldMk cId="2977934546" sldId="37525"/>
            <ac:spMk id="65" creationId="{B3154122-5580-4D97-8E99-4F6D56DDE82C}"/>
          </ac:spMkLst>
        </pc:spChg>
        <pc:spChg chg="add mod">
          <ac:chgData name="Trent, Douglas J (MSFC-ED04)" userId="553b458c-2624-4faa-b845-0b1f7e233d83" providerId="ADAL" clId="{DC255E09-26C3-419B-A809-C428AA2FE0F6}" dt="2022-02-15T17:17:24.681" v="2575" actId="14100"/>
          <ac:spMkLst>
            <pc:docMk/>
            <pc:sldMk cId="2977934546" sldId="37525"/>
            <ac:spMk id="66" creationId="{FD30F5A1-FEDA-4E68-8929-1E2615A3D2A0}"/>
          </ac:spMkLst>
        </pc:spChg>
        <pc:picChg chg="mod">
          <ac:chgData name="Trent, Douglas J (MSFC-ED04)" userId="553b458c-2624-4faa-b845-0b1f7e233d83" providerId="ADAL" clId="{DC255E09-26C3-419B-A809-C428AA2FE0F6}" dt="2022-02-15T16:28:39.538" v="1914" actId="1076"/>
          <ac:picMkLst>
            <pc:docMk/>
            <pc:sldMk cId="2977934546" sldId="37525"/>
            <ac:picMk id="42" creationId="{3BA111F1-D0FF-514B-B6FE-AAB6BF167C01}"/>
          </ac:picMkLst>
        </pc:picChg>
      </pc:sldChg>
      <pc:sldChg chg="addSp delSp modSp add mod">
        <pc:chgData name="Trent, Douglas J (MSFC-ED04)" userId="553b458c-2624-4faa-b845-0b1f7e233d83" providerId="ADAL" clId="{DC255E09-26C3-419B-A809-C428AA2FE0F6}" dt="2022-02-15T17:19:34.987" v="2603" actId="1036"/>
        <pc:sldMkLst>
          <pc:docMk/>
          <pc:sldMk cId="1707975406" sldId="37526"/>
        </pc:sldMkLst>
        <pc:spChg chg="add del mod">
          <ac:chgData name="Trent, Douglas J (MSFC-ED04)" userId="553b458c-2624-4faa-b845-0b1f7e233d83" providerId="ADAL" clId="{DC255E09-26C3-419B-A809-C428AA2FE0F6}" dt="2022-02-15T16:17:02.245" v="1226"/>
          <ac:spMkLst>
            <pc:docMk/>
            <pc:sldMk cId="1707975406" sldId="37526"/>
            <ac:spMk id="3" creationId="{E7F1CA1F-EBC3-4807-9124-C9B3D0E570A6}"/>
          </ac:spMkLst>
        </pc:spChg>
        <pc:spChg chg="del">
          <ac:chgData name="Trent, Douglas J (MSFC-ED04)" userId="553b458c-2624-4faa-b845-0b1f7e233d83" providerId="ADAL" clId="{DC255E09-26C3-419B-A809-C428AA2FE0F6}" dt="2022-02-15T16:17:02.245" v="1226"/>
          <ac:spMkLst>
            <pc:docMk/>
            <pc:sldMk cId="1707975406" sldId="37526"/>
            <ac:spMk id="61" creationId="{BBF15AE8-AECA-425D-BAF7-03769566C7B9}"/>
          </ac:spMkLst>
        </pc:spChg>
        <pc:spChg chg="mod">
          <ac:chgData name="Trent, Douglas J (MSFC-ED04)" userId="553b458c-2624-4faa-b845-0b1f7e233d83" providerId="ADAL" clId="{DC255E09-26C3-419B-A809-C428AA2FE0F6}" dt="2022-02-15T16:17:02.245" v="1226"/>
          <ac:spMkLst>
            <pc:docMk/>
            <pc:sldMk cId="1707975406" sldId="37526"/>
            <ac:spMk id="63" creationId="{0F04E558-EAB4-4C68-904E-486465F1B38C}"/>
          </ac:spMkLst>
        </pc:spChg>
        <pc:spChg chg="add mod">
          <ac:chgData name="Trent, Douglas J (MSFC-ED04)" userId="553b458c-2624-4faa-b845-0b1f7e233d83" providerId="ADAL" clId="{DC255E09-26C3-419B-A809-C428AA2FE0F6}" dt="2022-02-15T16:48:56.155" v="2380" actId="14100"/>
          <ac:spMkLst>
            <pc:docMk/>
            <pc:sldMk cId="1707975406" sldId="37526"/>
            <ac:spMk id="64" creationId="{54A64C92-4694-4F0F-A228-723B6BB5E6D7}"/>
          </ac:spMkLst>
        </pc:spChg>
        <pc:spChg chg="add mod">
          <ac:chgData name="Trent, Douglas J (MSFC-ED04)" userId="553b458c-2624-4faa-b845-0b1f7e233d83" providerId="ADAL" clId="{DC255E09-26C3-419B-A809-C428AA2FE0F6}" dt="2022-02-15T17:19:34.987" v="2603" actId="1036"/>
          <ac:spMkLst>
            <pc:docMk/>
            <pc:sldMk cId="1707975406" sldId="37526"/>
            <ac:spMk id="65" creationId="{4B087E68-C677-49DB-A7A3-D0F795EF594B}"/>
          </ac:spMkLst>
        </pc:spChg>
        <pc:spChg chg="add mod">
          <ac:chgData name="Trent, Douglas J (MSFC-ED04)" userId="553b458c-2624-4faa-b845-0b1f7e233d83" providerId="ADAL" clId="{DC255E09-26C3-419B-A809-C428AA2FE0F6}" dt="2022-02-15T17:18:44.269" v="2599" actId="1038"/>
          <ac:spMkLst>
            <pc:docMk/>
            <pc:sldMk cId="1707975406" sldId="37526"/>
            <ac:spMk id="66" creationId="{2A40D22D-841F-442F-AC49-EBB9DF9DC786}"/>
          </ac:spMkLst>
        </pc:spChg>
        <pc:picChg chg="add mod">
          <ac:chgData name="Trent, Douglas J (MSFC-ED04)" userId="553b458c-2624-4faa-b845-0b1f7e233d83" providerId="ADAL" clId="{DC255E09-26C3-419B-A809-C428AA2FE0F6}" dt="2022-02-15T17:18:32.046" v="2589" actId="571"/>
          <ac:picMkLst>
            <pc:docMk/>
            <pc:sldMk cId="1707975406" sldId="37526"/>
            <ac:picMk id="67" creationId="{643EFB76-826E-44F8-A3B4-1153F773C729}"/>
          </ac:picMkLst>
        </pc:picChg>
      </pc:sldChg>
      <pc:sldChg chg="addSp delSp modSp new mod modClrScheme chgLayout">
        <pc:chgData name="Trent, Douglas J (MSFC-ED04)" userId="553b458c-2624-4faa-b845-0b1f7e233d83" providerId="ADAL" clId="{DC255E09-26C3-419B-A809-C428AA2FE0F6}" dt="2022-02-15T18:54:08.034" v="3533" actId="20577"/>
        <pc:sldMkLst>
          <pc:docMk/>
          <pc:sldMk cId="1540730415" sldId="37527"/>
        </pc:sldMkLst>
        <pc:spChg chg="del mod ord">
          <ac:chgData name="Trent, Douglas J (MSFC-ED04)" userId="553b458c-2624-4faa-b845-0b1f7e233d83" providerId="ADAL" clId="{DC255E09-26C3-419B-A809-C428AA2FE0F6}" dt="2022-02-15T17:20:18.968" v="2605" actId="700"/>
          <ac:spMkLst>
            <pc:docMk/>
            <pc:sldMk cId="1540730415" sldId="37527"/>
            <ac:spMk id="2" creationId="{E835C523-6AD8-4C85-A333-B947066230EA}"/>
          </ac:spMkLst>
        </pc:spChg>
        <pc:spChg chg="mod ord">
          <ac:chgData name="Trent, Douglas J (MSFC-ED04)" userId="553b458c-2624-4faa-b845-0b1f7e233d83" providerId="ADAL" clId="{DC255E09-26C3-419B-A809-C428AA2FE0F6}" dt="2022-02-15T17:20:18.968" v="2605" actId="700"/>
          <ac:spMkLst>
            <pc:docMk/>
            <pc:sldMk cId="1540730415" sldId="37527"/>
            <ac:spMk id="3" creationId="{E9E073C4-1949-4664-B540-759FDBC03D3A}"/>
          </ac:spMkLst>
        </pc:spChg>
        <pc:spChg chg="add mod ord">
          <ac:chgData name="Trent, Douglas J (MSFC-ED04)" userId="553b458c-2624-4faa-b845-0b1f7e233d83" providerId="ADAL" clId="{DC255E09-26C3-419B-A809-C428AA2FE0F6}" dt="2022-02-15T17:32:05.852" v="2746" actId="20577"/>
          <ac:spMkLst>
            <pc:docMk/>
            <pc:sldMk cId="1540730415" sldId="37527"/>
            <ac:spMk id="4" creationId="{3508F3C6-8D64-47EF-9A3D-0778B4591D4A}"/>
          </ac:spMkLst>
        </pc:spChg>
        <pc:spChg chg="add del mod ord">
          <ac:chgData name="Trent, Douglas J (MSFC-ED04)" userId="553b458c-2624-4faa-b845-0b1f7e233d83" providerId="ADAL" clId="{DC255E09-26C3-419B-A809-C428AA2FE0F6}" dt="2022-02-15T17:25:41.392" v="2675" actId="478"/>
          <ac:spMkLst>
            <pc:docMk/>
            <pc:sldMk cId="1540730415" sldId="37527"/>
            <ac:spMk id="5" creationId="{27F619D4-8DAF-4514-9011-87F38854C830}"/>
          </ac:spMkLst>
        </pc:spChg>
        <pc:spChg chg="mod">
          <ac:chgData name="Trent, Douglas J (MSFC-ED04)" userId="553b458c-2624-4faa-b845-0b1f7e233d83" providerId="ADAL" clId="{DC255E09-26C3-419B-A809-C428AA2FE0F6}" dt="2022-02-15T18:53:51.416" v="3523" actId="1035"/>
          <ac:spMkLst>
            <pc:docMk/>
            <pc:sldMk cId="1540730415" sldId="37527"/>
            <ac:spMk id="12" creationId="{4BD922BC-4AD9-49CE-A23E-A1BFAEEB33C0}"/>
          </ac:spMkLst>
        </pc:spChg>
        <pc:spChg chg="mod">
          <ac:chgData name="Trent, Douglas J (MSFC-ED04)" userId="553b458c-2624-4faa-b845-0b1f7e233d83" providerId="ADAL" clId="{DC255E09-26C3-419B-A809-C428AA2FE0F6}" dt="2022-02-15T18:53:51.416" v="3523" actId="1035"/>
          <ac:spMkLst>
            <pc:docMk/>
            <pc:sldMk cId="1540730415" sldId="37527"/>
            <ac:spMk id="16" creationId="{E42C9AD5-E165-4127-9326-24A673A9DFEB}"/>
          </ac:spMkLst>
        </pc:spChg>
        <pc:spChg chg="mod">
          <ac:chgData name="Trent, Douglas J (MSFC-ED04)" userId="553b458c-2624-4faa-b845-0b1f7e233d83" providerId="ADAL" clId="{DC255E09-26C3-419B-A809-C428AA2FE0F6}" dt="2022-02-15T18:53:51.416" v="3523" actId="1035"/>
          <ac:spMkLst>
            <pc:docMk/>
            <pc:sldMk cId="1540730415" sldId="37527"/>
            <ac:spMk id="22" creationId="{F25B06A3-2C4F-4562-8052-C57D40D8D181}"/>
          </ac:spMkLst>
        </pc:spChg>
        <pc:spChg chg="mod">
          <ac:chgData name="Trent, Douglas J (MSFC-ED04)" userId="553b458c-2624-4faa-b845-0b1f7e233d83" providerId="ADAL" clId="{DC255E09-26C3-419B-A809-C428AA2FE0F6}" dt="2022-02-15T18:53:51.416" v="3523" actId="1035"/>
          <ac:spMkLst>
            <pc:docMk/>
            <pc:sldMk cId="1540730415" sldId="37527"/>
            <ac:spMk id="26" creationId="{9EDFCFE5-9F21-4FFE-9348-73350CFFDD32}"/>
          </ac:spMkLst>
        </pc:spChg>
        <pc:spChg chg="add mod">
          <ac:chgData name="Trent, Douglas J (MSFC-ED04)" userId="553b458c-2624-4faa-b845-0b1f7e233d83" providerId="ADAL" clId="{DC255E09-26C3-419B-A809-C428AA2FE0F6}" dt="2022-02-15T18:54:08.034" v="3533" actId="20577"/>
          <ac:spMkLst>
            <pc:docMk/>
            <pc:sldMk cId="1540730415" sldId="37527"/>
            <ac:spMk id="27" creationId="{B9E301B8-3A83-4AFE-8E2F-6A340C77666C}"/>
          </ac:spMkLst>
        </pc:spChg>
        <pc:spChg chg="add mod">
          <ac:chgData name="Trent, Douglas J (MSFC-ED04)" userId="553b458c-2624-4faa-b845-0b1f7e233d83" providerId="ADAL" clId="{DC255E09-26C3-419B-A809-C428AA2FE0F6}" dt="2022-02-15T17:34:36.539" v="2877"/>
          <ac:spMkLst>
            <pc:docMk/>
            <pc:sldMk cId="1540730415" sldId="37527"/>
            <ac:spMk id="28" creationId="{8B840191-2F7D-4E7D-B83E-FEE111D9BB71}"/>
          </ac:spMkLst>
        </pc:spChg>
        <pc:spChg chg="add mod">
          <ac:chgData name="Trent, Douglas J (MSFC-ED04)" userId="553b458c-2624-4faa-b845-0b1f7e233d83" providerId="ADAL" clId="{DC255E09-26C3-419B-A809-C428AA2FE0F6}" dt="2022-02-15T18:52:55.742" v="3507" actId="465"/>
          <ac:spMkLst>
            <pc:docMk/>
            <pc:sldMk cId="1540730415" sldId="37527"/>
            <ac:spMk id="29" creationId="{92353941-3DBD-41D1-80FD-D7135851E79D}"/>
          </ac:spMkLst>
        </pc:spChg>
        <pc:spChg chg="add mod">
          <ac:chgData name="Trent, Douglas J (MSFC-ED04)" userId="553b458c-2624-4faa-b845-0b1f7e233d83" providerId="ADAL" clId="{DC255E09-26C3-419B-A809-C428AA2FE0F6}" dt="2022-02-15T18:52:55.742" v="3507" actId="465"/>
          <ac:spMkLst>
            <pc:docMk/>
            <pc:sldMk cId="1540730415" sldId="37527"/>
            <ac:spMk id="30" creationId="{AA1D7611-96D7-4EAA-91DA-5127557043B2}"/>
          </ac:spMkLst>
        </pc:spChg>
        <pc:spChg chg="add mod">
          <ac:chgData name="Trent, Douglas J (MSFC-ED04)" userId="553b458c-2624-4faa-b845-0b1f7e233d83" providerId="ADAL" clId="{DC255E09-26C3-419B-A809-C428AA2FE0F6}" dt="2022-02-15T18:52:55.742" v="3507" actId="465"/>
          <ac:spMkLst>
            <pc:docMk/>
            <pc:sldMk cId="1540730415" sldId="37527"/>
            <ac:spMk id="31" creationId="{A27CAB38-9069-49B6-9BE2-A50CFB05D510}"/>
          </ac:spMkLst>
        </pc:spChg>
        <pc:spChg chg="add mod">
          <ac:chgData name="Trent, Douglas J (MSFC-ED04)" userId="553b458c-2624-4faa-b845-0b1f7e233d83" providerId="ADAL" clId="{DC255E09-26C3-419B-A809-C428AA2FE0F6}" dt="2022-02-15T18:52:55.742" v="3507" actId="465"/>
          <ac:spMkLst>
            <pc:docMk/>
            <pc:sldMk cId="1540730415" sldId="37527"/>
            <ac:spMk id="32" creationId="{B4551706-E51E-4945-839E-877DCDC55C41}"/>
          </ac:spMkLst>
        </pc:spChg>
        <pc:spChg chg="add mod">
          <ac:chgData name="Trent, Douglas J (MSFC-ED04)" userId="553b458c-2624-4faa-b845-0b1f7e233d83" providerId="ADAL" clId="{DC255E09-26C3-419B-A809-C428AA2FE0F6}" dt="2022-02-15T18:52:55.742" v="3507" actId="465"/>
          <ac:spMkLst>
            <pc:docMk/>
            <pc:sldMk cId="1540730415" sldId="37527"/>
            <ac:spMk id="33" creationId="{9D7934C4-EFB7-4470-A97A-D2A3D42A20C7}"/>
          </ac:spMkLst>
        </pc:spChg>
        <pc:spChg chg="add mod">
          <ac:chgData name="Trent, Douglas J (MSFC-ED04)" userId="553b458c-2624-4faa-b845-0b1f7e233d83" providerId="ADAL" clId="{DC255E09-26C3-419B-A809-C428AA2FE0F6}" dt="2022-02-15T18:52:49.268" v="3506" actId="1036"/>
          <ac:spMkLst>
            <pc:docMk/>
            <pc:sldMk cId="1540730415" sldId="37527"/>
            <ac:spMk id="34" creationId="{DB437393-7824-4900-8F68-4811F948AA21}"/>
          </ac:spMkLst>
        </pc:spChg>
        <pc:grpChg chg="add mod">
          <ac:chgData name="Trent, Douglas J (MSFC-ED04)" userId="553b458c-2624-4faa-b845-0b1f7e233d83" providerId="ADAL" clId="{DC255E09-26C3-419B-A809-C428AA2FE0F6}" dt="2022-02-15T18:53:51.416" v="3523" actId="1035"/>
          <ac:grpSpMkLst>
            <pc:docMk/>
            <pc:sldMk cId="1540730415" sldId="37527"/>
            <ac:grpSpMk id="7" creationId="{37CDF407-CC27-4B7C-950D-A001620C54DA}"/>
          </ac:grpSpMkLst>
        </pc:grpChg>
        <pc:grpChg chg="add mod">
          <ac:chgData name="Trent, Douglas J (MSFC-ED04)" userId="553b458c-2624-4faa-b845-0b1f7e233d83" providerId="ADAL" clId="{DC255E09-26C3-419B-A809-C428AA2FE0F6}" dt="2022-02-15T18:53:51.416" v="3523" actId="1035"/>
          <ac:grpSpMkLst>
            <pc:docMk/>
            <pc:sldMk cId="1540730415" sldId="37527"/>
            <ac:grpSpMk id="17" creationId="{833F19BD-3D75-4A74-982D-2AD7587641A8}"/>
          </ac:grpSpMkLst>
        </pc:grpChg>
        <pc:graphicFrameChg chg="add mod modGraphic">
          <ac:chgData name="Trent, Douglas J (MSFC-ED04)" userId="553b458c-2624-4faa-b845-0b1f7e233d83" providerId="ADAL" clId="{DC255E09-26C3-419B-A809-C428AA2FE0F6}" dt="2022-02-15T18:53:51.416" v="3523" actId="1035"/>
          <ac:graphicFrameMkLst>
            <pc:docMk/>
            <pc:sldMk cId="1540730415" sldId="37527"/>
            <ac:graphicFrameMk id="6" creationId="{AB393F15-7ACA-4CAF-B72B-EA2636E4EA47}"/>
          </ac:graphicFrameMkLst>
        </pc:graphicFrameChg>
        <pc:picChg chg="mod">
          <ac:chgData name="Trent, Douglas J (MSFC-ED04)" userId="553b458c-2624-4faa-b845-0b1f7e233d83" providerId="ADAL" clId="{DC255E09-26C3-419B-A809-C428AA2FE0F6}" dt="2022-02-15T18:53:51.416" v="3523" actId="1035"/>
          <ac:picMkLst>
            <pc:docMk/>
            <pc:sldMk cId="1540730415" sldId="37527"/>
            <ac:picMk id="8" creationId="{F31E28CA-3E0F-4DD2-9577-86BC205780F9}"/>
          </ac:picMkLst>
        </pc:picChg>
        <pc:picChg chg="mod">
          <ac:chgData name="Trent, Douglas J (MSFC-ED04)" userId="553b458c-2624-4faa-b845-0b1f7e233d83" providerId="ADAL" clId="{DC255E09-26C3-419B-A809-C428AA2FE0F6}" dt="2022-02-15T18:53:51.416" v="3523" actId="1035"/>
          <ac:picMkLst>
            <pc:docMk/>
            <pc:sldMk cId="1540730415" sldId="37527"/>
            <ac:picMk id="18" creationId="{28A60BB6-B277-4A63-8BD7-CE943696D667}"/>
          </ac:picMkLst>
        </pc:picChg>
        <pc:cxnChg chg="mod">
          <ac:chgData name="Trent, Douglas J (MSFC-ED04)" userId="553b458c-2624-4faa-b845-0b1f7e233d83" providerId="ADAL" clId="{DC255E09-26C3-419B-A809-C428AA2FE0F6}" dt="2022-02-15T18:53:51.416" v="3523" actId="1035"/>
          <ac:cxnSpMkLst>
            <pc:docMk/>
            <pc:sldMk cId="1540730415" sldId="37527"/>
            <ac:cxnSpMk id="9" creationId="{9E4E05F0-6834-41A8-AF6D-A0CC8A9ED47B}"/>
          </ac:cxnSpMkLst>
        </pc:cxnChg>
        <pc:cxnChg chg="mod">
          <ac:chgData name="Trent, Douglas J (MSFC-ED04)" userId="553b458c-2624-4faa-b845-0b1f7e233d83" providerId="ADAL" clId="{DC255E09-26C3-419B-A809-C428AA2FE0F6}" dt="2022-02-15T18:53:51.416" v="3523" actId="1035"/>
          <ac:cxnSpMkLst>
            <pc:docMk/>
            <pc:sldMk cId="1540730415" sldId="37527"/>
            <ac:cxnSpMk id="10" creationId="{57091821-C372-4C38-B215-F8D4887A74E6}"/>
          </ac:cxnSpMkLst>
        </pc:cxnChg>
        <pc:cxnChg chg="mod">
          <ac:chgData name="Trent, Douglas J (MSFC-ED04)" userId="553b458c-2624-4faa-b845-0b1f7e233d83" providerId="ADAL" clId="{DC255E09-26C3-419B-A809-C428AA2FE0F6}" dt="2022-02-15T18:53:51.416" v="3523" actId="1035"/>
          <ac:cxnSpMkLst>
            <pc:docMk/>
            <pc:sldMk cId="1540730415" sldId="37527"/>
            <ac:cxnSpMk id="11" creationId="{A5C99154-1CA4-4848-90A6-404242F47619}"/>
          </ac:cxnSpMkLst>
        </pc:cxnChg>
        <pc:cxnChg chg="mod">
          <ac:chgData name="Trent, Douglas J (MSFC-ED04)" userId="553b458c-2624-4faa-b845-0b1f7e233d83" providerId="ADAL" clId="{DC255E09-26C3-419B-A809-C428AA2FE0F6}" dt="2022-02-15T18:53:51.416" v="3523" actId="1035"/>
          <ac:cxnSpMkLst>
            <pc:docMk/>
            <pc:sldMk cId="1540730415" sldId="37527"/>
            <ac:cxnSpMk id="13" creationId="{FE0DB023-B6C4-47DD-AA63-E46E9E5D582C}"/>
          </ac:cxnSpMkLst>
        </pc:cxnChg>
        <pc:cxnChg chg="mod">
          <ac:chgData name="Trent, Douglas J (MSFC-ED04)" userId="553b458c-2624-4faa-b845-0b1f7e233d83" providerId="ADAL" clId="{DC255E09-26C3-419B-A809-C428AA2FE0F6}" dt="2022-02-15T18:53:51.416" v="3523" actId="1035"/>
          <ac:cxnSpMkLst>
            <pc:docMk/>
            <pc:sldMk cId="1540730415" sldId="37527"/>
            <ac:cxnSpMk id="14" creationId="{EB744572-23C8-49E3-8542-3DA23D989A46}"/>
          </ac:cxnSpMkLst>
        </pc:cxnChg>
        <pc:cxnChg chg="mod">
          <ac:chgData name="Trent, Douglas J (MSFC-ED04)" userId="553b458c-2624-4faa-b845-0b1f7e233d83" providerId="ADAL" clId="{DC255E09-26C3-419B-A809-C428AA2FE0F6}" dt="2022-02-15T18:53:51.416" v="3523" actId="1035"/>
          <ac:cxnSpMkLst>
            <pc:docMk/>
            <pc:sldMk cId="1540730415" sldId="37527"/>
            <ac:cxnSpMk id="15" creationId="{F10CDBD5-6632-4C11-AB66-AAE760E25FF9}"/>
          </ac:cxnSpMkLst>
        </pc:cxnChg>
        <pc:cxnChg chg="mod">
          <ac:chgData name="Trent, Douglas J (MSFC-ED04)" userId="553b458c-2624-4faa-b845-0b1f7e233d83" providerId="ADAL" clId="{DC255E09-26C3-419B-A809-C428AA2FE0F6}" dt="2022-02-15T18:53:51.416" v="3523" actId="1035"/>
          <ac:cxnSpMkLst>
            <pc:docMk/>
            <pc:sldMk cId="1540730415" sldId="37527"/>
            <ac:cxnSpMk id="19" creationId="{ED77A44A-48D4-4824-B68C-8092D3D5E00D}"/>
          </ac:cxnSpMkLst>
        </pc:cxnChg>
        <pc:cxnChg chg="mod">
          <ac:chgData name="Trent, Douglas J (MSFC-ED04)" userId="553b458c-2624-4faa-b845-0b1f7e233d83" providerId="ADAL" clId="{DC255E09-26C3-419B-A809-C428AA2FE0F6}" dt="2022-02-15T18:53:51.416" v="3523" actId="1035"/>
          <ac:cxnSpMkLst>
            <pc:docMk/>
            <pc:sldMk cId="1540730415" sldId="37527"/>
            <ac:cxnSpMk id="20" creationId="{BC2D86EB-03C9-4129-A56E-ACA5D43F2337}"/>
          </ac:cxnSpMkLst>
        </pc:cxnChg>
        <pc:cxnChg chg="mod">
          <ac:chgData name="Trent, Douglas J (MSFC-ED04)" userId="553b458c-2624-4faa-b845-0b1f7e233d83" providerId="ADAL" clId="{DC255E09-26C3-419B-A809-C428AA2FE0F6}" dt="2022-02-15T18:53:51.416" v="3523" actId="1035"/>
          <ac:cxnSpMkLst>
            <pc:docMk/>
            <pc:sldMk cId="1540730415" sldId="37527"/>
            <ac:cxnSpMk id="21" creationId="{A17A6E63-2ABA-4973-B250-8DBA1D92C4C7}"/>
          </ac:cxnSpMkLst>
        </pc:cxnChg>
        <pc:cxnChg chg="mod">
          <ac:chgData name="Trent, Douglas J (MSFC-ED04)" userId="553b458c-2624-4faa-b845-0b1f7e233d83" providerId="ADAL" clId="{DC255E09-26C3-419B-A809-C428AA2FE0F6}" dt="2022-02-15T18:53:51.416" v="3523" actId="1035"/>
          <ac:cxnSpMkLst>
            <pc:docMk/>
            <pc:sldMk cId="1540730415" sldId="37527"/>
            <ac:cxnSpMk id="23" creationId="{733419C5-8705-48CF-A5BF-3C7DE20B2370}"/>
          </ac:cxnSpMkLst>
        </pc:cxnChg>
        <pc:cxnChg chg="mod">
          <ac:chgData name="Trent, Douglas J (MSFC-ED04)" userId="553b458c-2624-4faa-b845-0b1f7e233d83" providerId="ADAL" clId="{DC255E09-26C3-419B-A809-C428AA2FE0F6}" dt="2022-02-15T18:53:51.416" v="3523" actId="1035"/>
          <ac:cxnSpMkLst>
            <pc:docMk/>
            <pc:sldMk cId="1540730415" sldId="37527"/>
            <ac:cxnSpMk id="24" creationId="{AAAFC2F3-05F5-4218-A9E3-78BC739CC33F}"/>
          </ac:cxnSpMkLst>
        </pc:cxnChg>
        <pc:cxnChg chg="mod">
          <ac:chgData name="Trent, Douglas J (MSFC-ED04)" userId="553b458c-2624-4faa-b845-0b1f7e233d83" providerId="ADAL" clId="{DC255E09-26C3-419B-A809-C428AA2FE0F6}" dt="2022-02-15T18:53:51.416" v="3523" actId="1035"/>
          <ac:cxnSpMkLst>
            <pc:docMk/>
            <pc:sldMk cId="1540730415" sldId="37527"/>
            <ac:cxnSpMk id="25" creationId="{0EF24662-A4E6-4C9B-B38D-23BC0DA4B026}"/>
          </ac:cxnSpMkLst>
        </pc:cxnChg>
      </pc:sldChg>
      <pc:sldChg chg="addSp delSp modSp new mod modClrScheme chgLayout">
        <pc:chgData name="Trent, Douglas J (MSFC-ED04)" userId="553b458c-2624-4faa-b845-0b1f7e233d83" providerId="ADAL" clId="{DC255E09-26C3-419B-A809-C428AA2FE0F6}" dt="2022-02-15T19:33:15.295" v="4600"/>
        <pc:sldMkLst>
          <pc:docMk/>
          <pc:sldMk cId="1932979849" sldId="37528"/>
        </pc:sldMkLst>
        <pc:spChg chg="mod ord">
          <ac:chgData name="Trent, Douglas J (MSFC-ED04)" userId="553b458c-2624-4faa-b845-0b1f7e233d83" providerId="ADAL" clId="{DC255E09-26C3-419B-A809-C428AA2FE0F6}" dt="2022-02-15T19:11:38.776" v="4128" actId="20577"/>
          <ac:spMkLst>
            <pc:docMk/>
            <pc:sldMk cId="1932979849" sldId="37528"/>
            <ac:spMk id="2" creationId="{A18CF102-8638-4799-B081-FACF0CB61031}"/>
          </ac:spMkLst>
        </pc:spChg>
        <pc:spChg chg="add del mod ord">
          <ac:chgData name="Trent, Douglas J (MSFC-ED04)" userId="553b458c-2624-4faa-b845-0b1f7e233d83" providerId="ADAL" clId="{DC255E09-26C3-419B-A809-C428AA2FE0F6}" dt="2022-02-15T19:13:18.455" v="4321" actId="20577"/>
          <ac:spMkLst>
            <pc:docMk/>
            <pc:sldMk cId="1932979849" sldId="37528"/>
            <ac:spMk id="3" creationId="{E74CB728-1E9A-4069-85E0-E09CAD226093}"/>
          </ac:spMkLst>
        </pc:spChg>
        <pc:spChg chg="mod ord">
          <ac:chgData name="Trent, Douglas J (MSFC-ED04)" userId="553b458c-2624-4faa-b845-0b1f7e233d83" providerId="ADAL" clId="{DC255E09-26C3-419B-A809-C428AA2FE0F6}" dt="2022-02-15T19:02:29.195" v="3610" actId="700"/>
          <ac:spMkLst>
            <pc:docMk/>
            <pc:sldMk cId="1932979849" sldId="37528"/>
            <ac:spMk id="4" creationId="{260B91BA-D9E9-43D1-AE51-31E7CD07B882}"/>
          </ac:spMkLst>
        </pc:spChg>
        <pc:spChg chg="add mod">
          <ac:chgData name="Trent, Douglas J (MSFC-ED04)" userId="553b458c-2624-4faa-b845-0b1f7e233d83" providerId="ADAL" clId="{DC255E09-26C3-419B-A809-C428AA2FE0F6}" dt="2022-02-15T19:05:32.366" v="3783" actId="164"/>
          <ac:spMkLst>
            <pc:docMk/>
            <pc:sldMk cId="1932979849" sldId="37528"/>
            <ac:spMk id="15" creationId="{16372D67-F522-4675-8A6A-F7A8E1DE6873}"/>
          </ac:spMkLst>
        </pc:spChg>
        <pc:spChg chg="add mod">
          <ac:chgData name="Trent, Douglas J (MSFC-ED04)" userId="553b458c-2624-4faa-b845-0b1f7e233d83" providerId="ADAL" clId="{DC255E09-26C3-419B-A809-C428AA2FE0F6}" dt="2022-02-15T19:05:32.366" v="3783" actId="164"/>
          <ac:spMkLst>
            <pc:docMk/>
            <pc:sldMk cId="1932979849" sldId="37528"/>
            <ac:spMk id="16" creationId="{9CF40430-A073-46EC-8DB3-458475241DDA}"/>
          </ac:spMkLst>
        </pc:spChg>
        <pc:spChg chg="add mod">
          <ac:chgData name="Trent, Douglas J (MSFC-ED04)" userId="553b458c-2624-4faa-b845-0b1f7e233d83" providerId="ADAL" clId="{DC255E09-26C3-419B-A809-C428AA2FE0F6}" dt="2022-02-15T19:05:32.366" v="3783" actId="164"/>
          <ac:spMkLst>
            <pc:docMk/>
            <pc:sldMk cId="1932979849" sldId="37528"/>
            <ac:spMk id="17" creationId="{B2E94ECE-BB17-4828-9CB2-71412176750B}"/>
          </ac:spMkLst>
        </pc:spChg>
        <pc:spChg chg="add mod">
          <ac:chgData name="Trent, Douglas J (MSFC-ED04)" userId="553b458c-2624-4faa-b845-0b1f7e233d83" providerId="ADAL" clId="{DC255E09-26C3-419B-A809-C428AA2FE0F6}" dt="2022-02-15T19:05:32.366" v="3783" actId="164"/>
          <ac:spMkLst>
            <pc:docMk/>
            <pc:sldMk cId="1932979849" sldId="37528"/>
            <ac:spMk id="18" creationId="{10F8C38B-C5D7-4035-9935-6D681E6CB31C}"/>
          </ac:spMkLst>
        </pc:spChg>
        <pc:spChg chg="add mod">
          <ac:chgData name="Trent, Douglas J (MSFC-ED04)" userId="553b458c-2624-4faa-b845-0b1f7e233d83" providerId="ADAL" clId="{DC255E09-26C3-419B-A809-C428AA2FE0F6}" dt="2022-02-15T19:08:47.724" v="3857"/>
          <ac:spMkLst>
            <pc:docMk/>
            <pc:sldMk cId="1932979849" sldId="37528"/>
            <ac:spMk id="20" creationId="{874F1545-8933-425C-BBE7-7170A4FE59A5}"/>
          </ac:spMkLst>
        </pc:spChg>
        <pc:spChg chg="add del mod">
          <ac:chgData name="Trent, Douglas J (MSFC-ED04)" userId="553b458c-2624-4faa-b845-0b1f7e233d83" providerId="ADAL" clId="{DC255E09-26C3-419B-A809-C428AA2FE0F6}" dt="2022-02-15T19:33:15.295" v="4600"/>
          <ac:spMkLst>
            <pc:docMk/>
            <pc:sldMk cId="1932979849" sldId="37528"/>
            <ac:spMk id="21" creationId="{772998AC-3AD3-4608-BE22-2FAA37088883}"/>
          </ac:spMkLst>
        </pc:spChg>
        <pc:grpChg chg="add mod">
          <ac:chgData name="Trent, Douglas J (MSFC-ED04)" userId="553b458c-2624-4faa-b845-0b1f7e233d83" providerId="ADAL" clId="{DC255E09-26C3-419B-A809-C428AA2FE0F6}" dt="2022-02-15T19:05:49.782" v="3808" actId="1036"/>
          <ac:grpSpMkLst>
            <pc:docMk/>
            <pc:sldMk cId="1932979849" sldId="37528"/>
            <ac:grpSpMk id="19" creationId="{03C382E6-88D9-43F2-98C6-00ACA362A64B}"/>
          </ac:grpSpMkLst>
        </pc:grpChg>
        <pc:picChg chg="add del mod">
          <ac:chgData name="Trent, Douglas J (MSFC-ED04)" userId="553b458c-2624-4faa-b845-0b1f7e233d83" providerId="ADAL" clId="{DC255E09-26C3-419B-A809-C428AA2FE0F6}" dt="2022-02-15T18:58:31.090" v="3555" actId="478"/>
          <ac:picMkLst>
            <pc:docMk/>
            <pc:sldMk cId="1932979849" sldId="37528"/>
            <ac:picMk id="5" creationId="{1501EAF0-BB65-47B6-95D9-29941A2684B1}"/>
          </ac:picMkLst>
        </pc:picChg>
        <pc:picChg chg="add mod">
          <ac:chgData name="Trent, Douglas J (MSFC-ED04)" userId="553b458c-2624-4faa-b845-0b1f7e233d83" providerId="ADAL" clId="{DC255E09-26C3-419B-A809-C428AA2FE0F6}" dt="2022-02-15T19:05:32.366" v="3783" actId="164"/>
          <ac:picMkLst>
            <pc:docMk/>
            <pc:sldMk cId="1932979849" sldId="37528"/>
            <ac:picMk id="6" creationId="{8B79944D-1F3D-48C7-B2C7-CA2B8D34DD3E}"/>
          </ac:picMkLst>
        </pc:picChg>
        <pc:picChg chg="add mod">
          <ac:chgData name="Trent, Douglas J (MSFC-ED04)" userId="553b458c-2624-4faa-b845-0b1f7e233d83" providerId="ADAL" clId="{DC255E09-26C3-419B-A809-C428AA2FE0F6}" dt="2022-02-15T19:05:32.366" v="3783" actId="164"/>
          <ac:picMkLst>
            <pc:docMk/>
            <pc:sldMk cId="1932979849" sldId="37528"/>
            <ac:picMk id="7" creationId="{D82AA11D-A8F9-462A-95C6-CB721773259B}"/>
          </ac:picMkLst>
        </pc:picChg>
        <pc:picChg chg="add del mod">
          <ac:chgData name="Trent, Douglas J (MSFC-ED04)" userId="553b458c-2624-4faa-b845-0b1f7e233d83" providerId="ADAL" clId="{DC255E09-26C3-419B-A809-C428AA2FE0F6}" dt="2022-02-15T19:00:00.741" v="3557"/>
          <ac:picMkLst>
            <pc:docMk/>
            <pc:sldMk cId="1932979849" sldId="37528"/>
            <ac:picMk id="9" creationId="{760CA2A8-0198-46ED-B103-8069A03FD2A5}"/>
          </ac:picMkLst>
        </pc:picChg>
        <pc:picChg chg="add del mod">
          <ac:chgData name="Trent, Douglas J (MSFC-ED04)" userId="553b458c-2624-4faa-b845-0b1f7e233d83" providerId="ADAL" clId="{DC255E09-26C3-419B-A809-C428AA2FE0F6}" dt="2022-02-15T19:00:09.763" v="3563"/>
          <ac:picMkLst>
            <pc:docMk/>
            <pc:sldMk cId="1932979849" sldId="37528"/>
            <ac:picMk id="11" creationId="{9F822D99-CC57-457C-98C1-2E8331EAEB76}"/>
          </ac:picMkLst>
        </pc:picChg>
        <pc:picChg chg="add mod">
          <ac:chgData name="Trent, Douglas J (MSFC-ED04)" userId="553b458c-2624-4faa-b845-0b1f7e233d83" providerId="ADAL" clId="{DC255E09-26C3-419B-A809-C428AA2FE0F6}" dt="2022-02-15T19:05:32.366" v="3783" actId="164"/>
          <ac:picMkLst>
            <pc:docMk/>
            <pc:sldMk cId="1932979849" sldId="37528"/>
            <ac:picMk id="13" creationId="{0666EEA1-1E70-4252-B4BF-4338914C45EA}"/>
          </ac:picMkLst>
        </pc:picChg>
        <pc:picChg chg="add mod">
          <ac:chgData name="Trent, Douglas J (MSFC-ED04)" userId="553b458c-2624-4faa-b845-0b1f7e233d83" providerId="ADAL" clId="{DC255E09-26C3-419B-A809-C428AA2FE0F6}" dt="2022-02-15T19:05:32.366" v="3783" actId="164"/>
          <ac:picMkLst>
            <pc:docMk/>
            <pc:sldMk cId="1932979849" sldId="37528"/>
            <ac:picMk id="14" creationId="{A109A27E-3CB5-464C-AB9E-BA2FE5DF9901}"/>
          </ac:picMkLst>
        </pc:picChg>
      </pc:sldChg>
      <pc:sldChg chg="addSp modSp new mod">
        <pc:chgData name="Trent, Douglas J (MSFC-ED04)" userId="553b458c-2624-4faa-b845-0b1f7e233d83" providerId="ADAL" clId="{DC255E09-26C3-419B-A809-C428AA2FE0F6}" dt="2022-02-15T19:58:03.800" v="5713" actId="20577"/>
        <pc:sldMkLst>
          <pc:docMk/>
          <pc:sldMk cId="3386194374" sldId="37529"/>
        </pc:sldMkLst>
        <pc:spChg chg="mod">
          <ac:chgData name="Trent, Douglas J (MSFC-ED04)" userId="553b458c-2624-4faa-b845-0b1f7e233d83" providerId="ADAL" clId="{DC255E09-26C3-419B-A809-C428AA2FE0F6}" dt="2022-02-15T19:58:03.800" v="5713" actId="20577"/>
          <ac:spMkLst>
            <pc:docMk/>
            <pc:sldMk cId="3386194374" sldId="37529"/>
            <ac:spMk id="2" creationId="{6B0C3135-0C8F-4342-8577-A8CC9C2948C9}"/>
          </ac:spMkLst>
        </pc:spChg>
        <pc:spChg chg="mod">
          <ac:chgData name="Trent, Douglas J (MSFC-ED04)" userId="553b458c-2624-4faa-b845-0b1f7e233d83" providerId="ADAL" clId="{DC255E09-26C3-419B-A809-C428AA2FE0F6}" dt="2022-02-15T19:17:10.358" v="4332" actId="20577"/>
          <ac:spMkLst>
            <pc:docMk/>
            <pc:sldMk cId="3386194374" sldId="37529"/>
            <ac:spMk id="4" creationId="{1DA5CCE8-32E4-40E1-B065-86EDFBF7D637}"/>
          </ac:spMkLst>
        </pc:spChg>
        <pc:spChg chg="add mod">
          <ac:chgData name="Trent, Douglas J (MSFC-ED04)" userId="553b458c-2624-4faa-b845-0b1f7e233d83" providerId="ADAL" clId="{DC255E09-26C3-419B-A809-C428AA2FE0F6}" dt="2022-02-15T19:21:36.590" v="4446"/>
          <ac:spMkLst>
            <pc:docMk/>
            <pc:sldMk cId="3386194374" sldId="37529"/>
            <ac:spMk id="5" creationId="{8C47CF66-DDB2-41BE-9CD3-7F8A6A9CDA43}"/>
          </ac:spMkLst>
        </pc:spChg>
        <pc:spChg chg="add mod ord">
          <ac:chgData name="Trent, Douglas J (MSFC-ED04)" userId="553b458c-2624-4faa-b845-0b1f7e233d83" providerId="ADAL" clId="{DC255E09-26C3-419B-A809-C428AA2FE0F6}" dt="2022-02-15T19:26:40.251" v="4508" actId="164"/>
          <ac:spMkLst>
            <pc:docMk/>
            <pc:sldMk cId="3386194374" sldId="37529"/>
            <ac:spMk id="8" creationId="{EF739FC9-1C4E-49EB-B039-87BE3AD3674C}"/>
          </ac:spMkLst>
        </pc:spChg>
        <pc:spChg chg="add mod">
          <ac:chgData name="Trent, Douglas J (MSFC-ED04)" userId="553b458c-2624-4faa-b845-0b1f7e233d83" providerId="ADAL" clId="{DC255E09-26C3-419B-A809-C428AA2FE0F6}" dt="2022-02-15T19:34:04.422" v="4670" actId="313"/>
          <ac:spMkLst>
            <pc:docMk/>
            <pc:sldMk cId="3386194374" sldId="37529"/>
            <ac:spMk id="11" creationId="{CE61C787-2574-4EA3-9374-AB00C636BE46}"/>
          </ac:spMkLst>
        </pc:spChg>
        <pc:spChg chg="add mod">
          <ac:chgData name="Trent, Douglas J (MSFC-ED04)" userId="553b458c-2624-4faa-b845-0b1f7e233d83" providerId="ADAL" clId="{DC255E09-26C3-419B-A809-C428AA2FE0F6}" dt="2022-02-15T19:33:59.831" v="4669" actId="1036"/>
          <ac:spMkLst>
            <pc:docMk/>
            <pc:sldMk cId="3386194374" sldId="37529"/>
            <ac:spMk id="12" creationId="{234B8ABA-C33C-4DC1-9D6F-E4EA3B162149}"/>
          </ac:spMkLst>
        </pc:spChg>
        <pc:grpChg chg="add mod">
          <ac:chgData name="Trent, Douglas J (MSFC-ED04)" userId="553b458c-2624-4faa-b845-0b1f7e233d83" providerId="ADAL" clId="{DC255E09-26C3-419B-A809-C428AA2FE0F6}" dt="2022-02-15T19:33:02.211" v="4597" actId="1076"/>
          <ac:grpSpMkLst>
            <pc:docMk/>
            <pc:sldMk cId="3386194374" sldId="37529"/>
            <ac:grpSpMk id="9" creationId="{4031C65D-83B1-4A65-82FE-470DBE6E42E3}"/>
          </ac:grpSpMkLst>
        </pc:grpChg>
        <pc:graphicFrameChg chg="add mod modGraphic">
          <ac:chgData name="Trent, Douglas J (MSFC-ED04)" userId="553b458c-2624-4faa-b845-0b1f7e233d83" providerId="ADAL" clId="{DC255E09-26C3-419B-A809-C428AA2FE0F6}" dt="2022-02-15T19:33:59.831" v="4669" actId="1036"/>
          <ac:graphicFrameMkLst>
            <pc:docMk/>
            <pc:sldMk cId="3386194374" sldId="37529"/>
            <ac:graphicFrameMk id="10" creationId="{A81EA243-0886-4A17-9572-51A1528146EC}"/>
          </ac:graphicFrameMkLst>
        </pc:graphicFrameChg>
        <pc:picChg chg="add mod">
          <ac:chgData name="Trent, Douglas J (MSFC-ED04)" userId="553b458c-2624-4faa-b845-0b1f7e233d83" providerId="ADAL" clId="{DC255E09-26C3-419B-A809-C428AA2FE0F6}" dt="2022-02-15T19:25:53.640" v="4494"/>
          <ac:picMkLst>
            <pc:docMk/>
            <pc:sldMk cId="3386194374" sldId="37529"/>
            <ac:picMk id="6" creationId="{4CB91DDE-D775-40A4-A5B0-775D70716092}"/>
          </ac:picMkLst>
        </pc:picChg>
        <pc:picChg chg="add mod">
          <ac:chgData name="Trent, Douglas J (MSFC-ED04)" userId="553b458c-2624-4faa-b845-0b1f7e233d83" providerId="ADAL" clId="{DC255E09-26C3-419B-A809-C428AA2FE0F6}" dt="2022-02-15T19:26:40.251" v="4508" actId="164"/>
          <ac:picMkLst>
            <pc:docMk/>
            <pc:sldMk cId="3386194374" sldId="37529"/>
            <ac:picMk id="7" creationId="{486FC49B-0D5F-4CCC-803C-35F956D0C5A4}"/>
          </ac:picMkLst>
        </pc:picChg>
      </pc:sldChg>
      <pc:sldChg chg="addSp modSp add mod">
        <pc:chgData name="Trent, Douglas J (MSFC-ED04)" userId="553b458c-2624-4faa-b845-0b1f7e233d83" providerId="ADAL" clId="{DC255E09-26C3-419B-A809-C428AA2FE0F6}" dt="2022-02-15T20:08:05.991" v="6220" actId="20577"/>
        <pc:sldMkLst>
          <pc:docMk/>
          <pc:sldMk cId="2203592989" sldId="37530"/>
        </pc:sldMkLst>
        <pc:spChg chg="mod">
          <ac:chgData name="Trent, Douglas J (MSFC-ED04)" userId="553b458c-2624-4faa-b845-0b1f7e233d83" providerId="ADAL" clId="{DC255E09-26C3-419B-A809-C428AA2FE0F6}" dt="2022-02-15T20:08:05.991" v="6220" actId="20577"/>
          <ac:spMkLst>
            <pc:docMk/>
            <pc:sldMk cId="2203592989" sldId="37530"/>
            <ac:spMk id="2" creationId="{6B0C3135-0C8F-4342-8577-A8CC9C2948C9}"/>
          </ac:spMkLst>
        </pc:spChg>
        <pc:spChg chg="mod">
          <ac:chgData name="Trent, Douglas J (MSFC-ED04)" userId="553b458c-2624-4faa-b845-0b1f7e233d83" providerId="ADAL" clId="{DC255E09-26C3-419B-A809-C428AA2FE0F6}" dt="2022-02-15T19:17:20.649" v="4343" actId="20577"/>
          <ac:spMkLst>
            <pc:docMk/>
            <pc:sldMk cId="2203592989" sldId="37530"/>
            <ac:spMk id="4" creationId="{1DA5CCE8-32E4-40E1-B065-86EDFBF7D637}"/>
          </ac:spMkLst>
        </pc:spChg>
        <pc:spChg chg="add mod">
          <ac:chgData name="Trent, Douglas J (MSFC-ED04)" userId="553b458c-2624-4faa-b845-0b1f7e233d83" providerId="ADAL" clId="{DC255E09-26C3-419B-A809-C428AA2FE0F6}" dt="2022-02-15T19:21:37.985" v="4447"/>
          <ac:spMkLst>
            <pc:docMk/>
            <pc:sldMk cId="2203592989" sldId="37530"/>
            <ac:spMk id="5" creationId="{CBFDB50A-6DAC-4612-8DD2-DCDD88CFB0D9}"/>
          </ac:spMkLst>
        </pc:spChg>
        <pc:spChg chg="add mod ord">
          <ac:chgData name="Trent, Douglas J (MSFC-ED04)" userId="553b458c-2624-4faa-b845-0b1f7e233d83" providerId="ADAL" clId="{DC255E09-26C3-419B-A809-C428AA2FE0F6}" dt="2022-02-15T19:32:04.333" v="4586" actId="164"/>
          <ac:spMkLst>
            <pc:docMk/>
            <pc:sldMk cId="2203592989" sldId="37530"/>
            <ac:spMk id="8" creationId="{FE42B525-2FBA-4200-B86A-C6B17F45CAEB}"/>
          </ac:spMkLst>
        </pc:spChg>
        <pc:spChg chg="add mod ord">
          <ac:chgData name="Trent, Douglas J (MSFC-ED04)" userId="553b458c-2624-4faa-b845-0b1f7e233d83" providerId="ADAL" clId="{DC255E09-26C3-419B-A809-C428AA2FE0F6}" dt="2022-02-15T19:32:27.629" v="4592" actId="164"/>
          <ac:spMkLst>
            <pc:docMk/>
            <pc:sldMk cId="2203592989" sldId="37530"/>
            <ac:spMk id="10" creationId="{8EF0C693-85A2-4944-A09A-6E68E65DAA27}"/>
          </ac:spMkLst>
        </pc:spChg>
        <pc:spChg chg="add mod">
          <ac:chgData name="Trent, Douglas J (MSFC-ED04)" userId="553b458c-2624-4faa-b845-0b1f7e233d83" providerId="ADAL" clId="{DC255E09-26C3-419B-A809-C428AA2FE0F6}" dt="2022-02-15T19:34:18.189" v="4700" actId="20577"/>
          <ac:spMkLst>
            <pc:docMk/>
            <pc:sldMk cId="2203592989" sldId="37530"/>
            <ac:spMk id="12" creationId="{91084CDC-1172-409A-997F-88CC62843D6C}"/>
          </ac:spMkLst>
        </pc:spChg>
        <pc:spChg chg="add mod">
          <ac:chgData name="Trent, Douglas J (MSFC-ED04)" userId="553b458c-2624-4faa-b845-0b1f7e233d83" providerId="ADAL" clId="{DC255E09-26C3-419B-A809-C428AA2FE0F6}" dt="2022-02-15T19:34:36.881" v="4705" actId="1036"/>
          <ac:spMkLst>
            <pc:docMk/>
            <pc:sldMk cId="2203592989" sldId="37530"/>
            <ac:spMk id="13" creationId="{C6F44056-8624-46ED-9821-909463F3A9DD}"/>
          </ac:spMkLst>
        </pc:spChg>
        <pc:grpChg chg="add mod">
          <ac:chgData name="Trent, Douglas J (MSFC-ED04)" userId="553b458c-2624-4faa-b845-0b1f7e233d83" providerId="ADAL" clId="{DC255E09-26C3-419B-A809-C428AA2FE0F6}" dt="2022-02-15T19:32:35.214" v="4594" actId="1076"/>
          <ac:grpSpMkLst>
            <pc:docMk/>
            <pc:sldMk cId="2203592989" sldId="37530"/>
            <ac:grpSpMk id="9" creationId="{B3505151-4848-48CA-ADC5-38ACBDEBC10E}"/>
          </ac:grpSpMkLst>
        </pc:grpChg>
        <pc:grpChg chg="add mod">
          <ac:chgData name="Trent, Douglas J (MSFC-ED04)" userId="553b458c-2624-4faa-b845-0b1f7e233d83" providerId="ADAL" clId="{DC255E09-26C3-419B-A809-C428AA2FE0F6}" dt="2022-02-15T19:32:37.841" v="4595" actId="1076"/>
          <ac:grpSpMkLst>
            <pc:docMk/>
            <pc:sldMk cId="2203592989" sldId="37530"/>
            <ac:grpSpMk id="11" creationId="{DC9FAD96-A2AB-4F4B-8577-6943177E95F8}"/>
          </ac:grpSpMkLst>
        </pc:grpChg>
        <pc:picChg chg="add mod">
          <ac:chgData name="Trent, Douglas J (MSFC-ED04)" userId="553b458c-2624-4faa-b845-0b1f7e233d83" providerId="ADAL" clId="{DC255E09-26C3-419B-A809-C428AA2FE0F6}" dt="2022-02-15T19:32:04.333" v="4586" actId="164"/>
          <ac:picMkLst>
            <pc:docMk/>
            <pc:sldMk cId="2203592989" sldId="37530"/>
            <ac:picMk id="6" creationId="{5BE1FDE0-E2BF-45C9-8B3B-2DAE345A83C4}"/>
          </ac:picMkLst>
        </pc:picChg>
        <pc:picChg chg="add mod">
          <ac:chgData name="Trent, Douglas J (MSFC-ED04)" userId="553b458c-2624-4faa-b845-0b1f7e233d83" providerId="ADAL" clId="{DC255E09-26C3-419B-A809-C428AA2FE0F6}" dt="2022-02-15T19:32:27.629" v="4592" actId="164"/>
          <ac:picMkLst>
            <pc:docMk/>
            <pc:sldMk cId="2203592989" sldId="37530"/>
            <ac:picMk id="7" creationId="{08C18B01-1F16-4DDC-82C0-F6BD6507C5A5}"/>
          </ac:picMkLst>
        </pc:picChg>
      </pc:sldChg>
      <pc:sldChg chg="addSp modSp add mod">
        <pc:chgData name="Trent, Douglas J (MSFC-ED04)" userId="553b458c-2624-4faa-b845-0b1f7e233d83" providerId="ADAL" clId="{DC255E09-26C3-419B-A809-C428AA2FE0F6}" dt="2022-02-15T20:12:54.944" v="6627" actId="20577"/>
        <pc:sldMkLst>
          <pc:docMk/>
          <pc:sldMk cId="1528060341" sldId="37531"/>
        </pc:sldMkLst>
        <pc:spChg chg="mod">
          <ac:chgData name="Trent, Douglas J (MSFC-ED04)" userId="553b458c-2624-4faa-b845-0b1f7e233d83" providerId="ADAL" clId="{DC255E09-26C3-419B-A809-C428AA2FE0F6}" dt="2022-02-15T20:12:54.944" v="6627" actId="20577"/>
          <ac:spMkLst>
            <pc:docMk/>
            <pc:sldMk cId="1528060341" sldId="37531"/>
            <ac:spMk id="2" creationId="{6B0C3135-0C8F-4342-8577-A8CC9C2948C9}"/>
          </ac:spMkLst>
        </pc:spChg>
        <pc:spChg chg="mod">
          <ac:chgData name="Trent, Douglas J (MSFC-ED04)" userId="553b458c-2624-4faa-b845-0b1f7e233d83" providerId="ADAL" clId="{DC255E09-26C3-419B-A809-C428AA2FE0F6}" dt="2022-02-15T19:17:33.026" v="4351" actId="20577"/>
          <ac:spMkLst>
            <pc:docMk/>
            <pc:sldMk cId="1528060341" sldId="37531"/>
            <ac:spMk id="4" creationId="{1DA5CCE8-32E4-40E1-B065-86EDFBF7D637}"/>
          </ac:spMkLst>
        </pc:spChg>
        <pc:spChg chg="add mod">
          <ac:chgData name="Trent, Douglas J (MSFC-ED04)" userId="553b458c-2624-4faa-b845-0b1f7e233d83" providerId="ADAL" clId="{DC255E09-26C3-419B-A809-C428AA2FE0F6}" dt="2022-02-15T19:21:38.984" v="4448"/>
          <ac:spMkLst>
            <pc:docMk/>
            <pc:sldMk cId="1528060341" sldId="37531"/>
            <ac:spMk id="5" creationId="{6C784278-92BC-4E56-8F19-2A8B93478438}"/>
          </ac:spMkLst>
        </pc:spChg>
        <pc:spChg chg="add mod">
          <ac:chgData name="Trent, Douglas J (MSFC-ED04)" userId="553b458c-2624-4faa-b845-0b1f7e233d83" providerId="ADAL" clId="{DC255E09-26C3-419B-A809-C428AA2FE0F6}" dt="2022-02-15T19:37:33.395" v="4757" actId="1035"/>
          <ac:spMkLst>
            <pc:docMk/>
            <pc:sldMk cId="1528060341" sldId="37531"/>
            <ac:spMk id="7" creationId="{BC6FCE67-4C3C-4901-A173-EEC7996D5858}"/>
          </ac:spMkLst>
        </pc:spChg>
        <pc:picChg chg="add mod">
          <ac:chgData name="Trent, Douglas J (MSFC-ED04)" userId="553b458c-2624-4faa-b845-0b1f7e233d83" providerId="ADAL" clId="{DC255E09-26C3-419B-A809-C428AA2FE0F6}" dt="2022-02-15T19:36:45.541" v="4718" actId="1076"/>
          <ac:picMkLst>
            <pc:docMk/>
            <pc:sldMk cId="1528060341" sldId="37531"/>
            <ac:picMk id="6" creationId="{5C7DFBB4-D248-427C-89E2-4079F708EBE2}"/>
          </ac:picMkLst>
        </pc:picChg>
      </pc:sldChg>
      <pc:sldChg chg="addSp modSp add mod">
        <pc:chgData name="Trent, Douglas J (MSFC-ED04)" userId="553b458c-2624-4faa-b845-0b1f7e233d83" providerId="ADAL" clId="{DC255E09-26C3-419B-A809-C428AA2FE0F6}" dt="2022-02-15T20:19:36.802" v="7158" actId="313"/>
        <pc:sldMkLst>
          <pc:docMk/>
          <pc:sldMk cId="2013988062" sldId="37532"/>
        </pc:sldMkLst>
        <pc:spChg chg="mod">
          <ac:chgData name="Trent, Douglas J (MSFC-ED04)" userId="553b458c-2624-4faa-b845-0b1f7e233d83" providerId="ADAL" clId="{DC255E09-26C3-419B-A809-C428AA2FE0F6}" dt="2022-02-15T20:19:36.802" v="7158" actId="313"/>
          <ac:spMkLst>
            <pc:docMk/>
            <pc:sldMk cId="2013988062" sldId="37532"/>
            <ac:spMk id="2" creationId="{6B0C3135-0C8F-4342-8577-A8CC9C2948C9}"/>
          </ac:spMkLst>
        </pc:spChg>
        <pc:spChg chg="mod">
          <ac:chgData name="Trent, Douglas J (MSFC-ED04)" userId="553b458c-2624-4faa-b845-0b1f7e233d83" providerId="ADAL" clId="{DC255E09-26C3-419B-A809-C428AA2FE0F6}" dt="2022-02-15T19:17:39.823" v="4357" actId="20577"/>
          <ac:spMkLst>
            <pc:docMk/>
            <pc:sldMk cId="2013988062" sldId="37532"/>
            <ac:spMk id="4" creationId="{1DA5CCE8-32E4-40E1-B065-86EDFBF7D637}"/>
          </ac:spMkLst>
        </pc:spChg>
        <pc:spChg chg="add mod">
          <ac:chgData name="Trent, Douglas J (MSFC-ED04)" userId="553b458c-2624-4faa-b845-0b1f7e233d83" providerId="ADAL" clId="{DC255E09-26C3-419B-A809-C428AA2FE0F6}" dt="2022-02-15T19:40:27.116" v="4770" actId="1035"/>
          <ac:spMkLst>
            <pc:docMk/>
            <pc:sldMk cId="2013988062" sldId="37532"/>
            <ac:spMk id="5" creationId="{4D3ED63D-7031-4A7E-8D8A-05A75FCEEC3F}"/>
          </ac:spMkLst>
        </pc:spChg>
        <pc:spChg chg="add mod ord">
          <ac:chgData name="Trent, Douglas J (MSFC-ED04)" userId="553b458c-2624-4faa-b845-0b1f7e233d83" providerId="ADAL" clId="{DC255E09-26C3-419B-A809-C428AA2FE0F6}" dt="2022-02-15T19:41:12.945" v="4794" actId="167"/>
          <ac:spMkLst>
            <pc:docMk/>
            <pc:sldMk cId="2013988062" sldId="37532"/>
            <ac:spMk id="7" creationId="{761D52B7-DDCE-4A11-8CD9-E9C985528AB4}"/>
          </ac:spMkLst>
        </pc:spChg>
        <pc:spChg chg="add mod">
          <ac:chgData name="Trent, Douglas J (MSFC-ED04)" userId="553b458c-2624-4faa-b845-0b1f7e233d83" providerId="ADAL" clId="{DC255E09-26C3-419B-A809-C428AA2FE0F6}" dt="2022-02-15T19:42:34.029" v="4833" actId="1076"/>
          <ac:spMkLst>
            <pc:docMk/>
            <pc:sldMk cId="2013988062" sldId="37532"/>
            <ac:spMk id="9" creationId="{37034027-2D15-4A1B-BFCF-DEBE1F23244C}"/>
          </ac:spMkLst>
        </pc:spChg>
        <pc:spChg chg="add mod ord">
          <ac:chgData name="Trent, Douglas J (MSFC-ED04)" userId="553b458c-2624-4faa-b845-0b1f7e233d83" providerId="ADAL" clId="{DC255E09-26C3-419B-A809-C428AA2FE0F6}" dt="2022-02-15T19:43:08.652" v="4842" actId="164"/>
          <ac:spMkLst>
            <pc:docMk/>
            <pc:sldMk cId="2013988062" sldId="37532"/>
            <ac:spMk id="11" creationId="{7833B100-B51B-40FA-B183-F4B3FC206725}"/>
          </ac:spMkLst>
        </pc:spChg>
        <pc:spChg chg="add mod">
          <ac:chgData name="Trent, Douglas J (MSFC-ED04)" userId="553b458c-2624-4faa-b845-0b1f7e233d83" providerId="ADAL" clId="{DC255E09-26C3-419B-A809-C428AA2FE0F6}" dt="2022-02-15T19:44:38.504" v="4916" actId="1035"/>
          <ac:spMkLst>
            <pc:docMk/>
            <pc:sldMk cId="2013988062" sldId="37532"/>
            <ac:spMk id="13" creationId="{33AB6F95-31C2-4FD8-B77C-675677FC7F27}"/>
          </ac:spMkLst>
        </pc:spChg>
        <pc:grpChg chg="add mod">
          <ac:chgData name="Trent, Douglas J (MSFC-ED04)" userId="553b458c-2624-4faa-b845-0b1f7e233d83" providerId="ADAL" clId="{DC255E09-26C3-419B-A809-C428AA2FE0F6}" dt="2022-02-15T19:43:39.505" v="4869" actId="14100"/>
          <ac:grpSpMkLst>
            <pc:docMk/>
            <pc:sldMk cId="2013988062" sldId="37532"/>
            <ac:grpSpMk id="8" creationId="{E358FA6F-263C-4282-B610-FE468E4214B5}"/>
          </ac:grpSpMkLst>
        </pc:grpChg>
        <pc:grpChg chg="add mod">
          <ac:chgData name="Trent, Douglas J (MSFC-ED04)" userId="553b458c-2624-4faa-b845-0b1f7e233d83" providerId="ADAL" clId="{DC255E09-26C3-419B-A809-C428AA2FE0F6}" dt="2022-02-15T19:44:38.504" v="4916" actId="1035"/>
          <ac:grpSpMkLst>
            <pc:docMk/>
            <pc:sldMk cId="2013988062" sldId="37532"/>
            <ac:grpSpMk id="12" creationId="{C7ACA4C7-C6D2-4EA3-90EA-49AF8640BE49}"/>
          </ac:grpSpMkLst>
        </pc:grpChg>
        <pc:picChg chg="add mod">
          <ac:chgData name="Trent, Douglas J (MSFC-ED04)" userId="553b458c-2624-4faa-b845-0b1f7e233d83" providerId="ADAL" clId="{DC255E09-26C3-419B-A809-C428AA2FE0F6}" dt="2022-02-15T19:41:10.470" v="4793" actId="164"/>
          <ac:picMkLst>
            <pc:docMk/>
            <pc:sldMk cId="2013988062" sldId="37532"/>
            <ac:picMk id="6" creationId="{CFCF1C34-7D90-4632-9D9A-736D232AD315}"/>
          </ac:picMkLst>
        </pc:picChg>
        <pc:picChg chg="add mod">
          <ac:chgData name="Trent, Douglas J (MSFC-ED04)" userId="553b458c-2624-4faa-b845-0b1f7e233d83" providerId="ADAL" clId="{DC255E09-26C3-419B-A809-C428AA2FE0F6}" dt="2022-02-15T19:43:08.652" v="4842" actId="164"/>
          <ac:picMkLst>
            <pc:docMk/>
            <pc:sldMk cId="2013988062" sldId="37532"/>
            <ac:picMk id="10" creationId="{9F0BF6CB-69CB-4DFA-B983-5A6DDFB5BD7A}"/>
          </ac:picMkLst>
        </pc:picChg>
      </pc:sldChg>
      <pc:sldChg chg="addSp modSp add mod">
        <pc:chgData name="Trent, Douglas J (MSFC-ED04)" userId="553b458c-2624-4faa-b845-0b1f7e233d83" providerId="ADAL" clId="{DC255E09-26C3-419B-A809-C428AA2FE0F6}" dt="2022-02-15T20:40:05.799" v="7782" actId="20577"/>
        <pc:sldMkLst>
          <pc:docMk/>
          <pc:sldMk cId="1133258963" sldId="37533"/>
        </pc:sldMkLst>
        <pc:spChg chg="mod">
          <ac:chgData name="Trent, Douglas J (MSFC-ED04)" userId="553b458c-2624-4faa-b845-0b1f7e233d83" providerId="ADAL" clId="{DC255E09-26C3-419B-A809-C428AA2FE0F6}" dt="2022-02-15T20:40:05.799" v="7782" actId="20577"/>
          <ac:spMkLst>
            <pc:docMk/>
            <pc:sldMk cId="1133258963" sldId="37533"/>
            <ac:spMk id="2" creationId="{6B0C3135-0C8F-4342-8577-A8CC9C2948C9}"/>
          </ac:spMkLst>
        </pc:spChg>
        <pc:spChg chg="mod">
          <ac:chgData name="Trent, Douglas J (MSFC-ED04)" userId="553b458c-2624-4faa-b845-0b1f7e233d83" providerId="ADAL" clId="{DC255E09-26C3-419B-A809-C428AA2FE0F6}" dt="2022-02-15T19:17:50.424" v="4366" actId="20577"/>
          <ac:spMkLst>
            <pc:docMk/>
            <pc:sldMk cId="1133258963" sldId="37533"/>
            <ac:spMk id="4" creationId="{1DA5CCE8-32E4-40E1-B065-86EDFBF7D637}"/>
          </ac:spMkLst>
        </pc:spChg>
        <pc:spChg chg="add mod">
          <ac:chgData name="Trent, Douglas J (MSFC-ED04)" userId="553b458c-2624-4faa-b845-0b1f7e233d83" providerId="ADAL" clId="{DC255E09-26C3-419B-A809-C428AA2FE0F6}" dt="2022-02-15T19:21:41.376" v="4450"/>
          <ac:spMkLst>
            <pc:docMk/>
            <pc:sldMk cId="1133258963" sldId="37533"/>
            <ac:spMk id="5" creationId="{F6B45CB5-B5CA-4D5C-B917-9501597E7A1A}"/>
          </ac:spMkLst>
        </pc:spChg>
        <pc:spChg chg="add mod">
          <ac:chgData name="Trent, Douglas J (MSFC-ED04)" userId="553b458c-2624-4faa-b845-0b1f7e233d83" providerId="ADAL" clId="{DC255E09-26C3-419B-A809-C428AA2FE0F6}" dt="2022-02-15T19:45:56.187" v="4995" actId="1036"/>
          <ac:spMkLst>
            <pc:docMk/>
            <pc:sldMk cId="1133258963" sldId="37533"/>
            <ac:spMk id="7" creationId="{E815EC62-7007-4898-8CBE-27934509FACE}"/>
          </ac:spMkLst>
        </pc:spChg>
        <pc:picChg chg="add mod">
          <ac:chgData name="Trent, Douglas J (MSFC-ED04)" userId="553b458c-2624-4faa-b845-0b1f7e233d83" providerId="ADAL" clId="{DC255E09-26C3-419B-A809-C428AA2FE0F6}" dt="2022-02-15T19:45:56.187" v="4995" actId="1036"/>
          <ac:picMkLst>
            <pc:docMk/>
            <pc:sldMk cId="1133258963" sldId="37533"/>
            <ac:picMk id="6" creationId="{FDA40496-FCEF-47B4-90F3-28D3F7320C8E}"/>
          </ac:picMkLst>
        </pc:picChg>
      </pc:sldChg>
      <pc:sldChg chg="addSp modSp add mod">
        <pc:chgData name="Trent, Douglas J (MSFC-ED04)" userId="553b458c-2624-4faa-b845-0b1f7e233d83" providerId="ADAL" clId="{DC255E09-26C3-419B-A809-C428AA2FE0F6}" dt="2022-02-15T20:46:13.672" v="8117" actId="20577"/>
        <pc:sldMkLst>
          <pc:docMk/>
          <pc:sldMk cId="2593992812" sldId="37534"/>
        </pc:sldMkLst>
        <pc:spChg chg="mod">
          <ac:chgData name="Trent, Douglas J (MSFC-ED04)" userId="553b458c-2624-4faa-b845-0b1f7e233d83" providerId="ADAL" clId="{DC255E09-26C3-419B-A809-C428AA2FE0F6}" dt="2022-02-15T20:46:13.672" v="8117" actId="20577"/>
          <ac:spMkLst>
            <pc:docMk/>
            <pc:sldMk cId="2593992812" sldId="37534"/>
            <ac:spMk id="2" creationId="{6B0C3135-0C8F-4342-8577-A8CC9C2948C9}"/>
          </ac:spMkLst>
        </pc:spChg>
        <pc:spChg chg="mod">
          <ac:chgData name="Trent, Douglas J (MSFC-ED04)" userId="553b458c-2624-4faa-b845-0b1f7e233d83" providerId="ADAL" clId="{DC255E09-26C3-419B-A809-C428AA2FE0F6}" dt="2022-02-15T19:17:57.871" v="4377" actId="20577"/>
          <ac:spMkLst>
            <pc:docMk/>
            <pc:sldMk cId="2593992812" sldId="37534"/>
            <ac:spMk id="4" creationId="{1DA5CCE8-32E4-40E1-B065-86EDFBF7D637}"/>
          </ac:spMkLst>
        </pc:spChg>
        <pc:spChg chg="add mod">
          <ac:chgData name="Trent, Douglas J (MSFC-ED04)" userId="553b458c-2624-4faa-b845-0b1f7e233d83" providerId="ADAL" clId="{DC255E09-26C3-419B-A809-C428AA2FE0F6}" dt="2022-02-15T19:21:41.973" v="4451"/>
          <ac:spMkLst>
            <pc:docMk/>
            <pc:sldMk cId="2593992812" sldId="37534"/>
            <ac:spMk id="5" creationId="{5D77E1A8-A6F6-43CC-A609-37CB18638A34}"/>
          </ac:spMkLst>
        </pc:spChg>
        <pc:spChg chg="add mod">
          <ac:chgData name="Trent, Douglas J (MSFC-ED04)" userId="553b458c-2624-4faa-b845-0b1f7e233d83" providerId="ADAL" clId="{DC255E09-26C3-419B-A809-C428AA2FE0F6}" dt="2022-02-15T19:46:47.109" v="5038" actId="1035"/>
          <ac:spMkLst>
            <pc:docMk/>
            <pc:sldMk cId="2593992812" sldId="37534"/>
            <ac:spMk id="7" creationId="{E58332AC-4EA6-4D49-99A6-83C1EB244C78}"/>
          </ac:spMkLst>
        </pc:spChg>
        <pc:picChg chg="add mod">
          <ac:chgData name="Trent, Douglas J (MSFC-ED04)" userId="553b458c-2624-4faa-b845-0b1f7e233d83" providerId="ADAL" clId="{DC255E09-26C3-419B-A809-C428AA2FE0F6}" dt="2022-02-15T19:46:15.305" v="4998" actId="1076"/>
          <ac:picMkLst>
            <pc:docMk/>
            <pc:sldMk cId="2593992812" sldId="37534"/>
            <ac:picMk id="6" creationId="{288CD859-A749-4C98-8250-F4B03B7C90A2}"/>
          </ac:picMkLst>
        </pc:picChg>
      </pc:sldChg>
      <pc:sldChg chg="addSp delSp modSp add mod ord">
        <pc:chgData name="Trent, Douglas J (MSFC-ED04)" userId="553b458c-2624-4faa-b845-0b1f7e233d83" providerId="ADAL" clId="{DC255E09-26C3-419B-A809-C428AA2FE0F6}" dt="2022-02-15T20:56:50.339" v="9039" actId="27636"/>
        <pc:sldMkLst>
          <pc:docMk/>
          <pc:sldMk cId="2591407037" sldId="37535"/>
        </pc:sldMkLst>
        <pc:spChg chg="mod">
          <ac:chgData name="Trent, Douglas J (MSFC-ED04)" userId="553b458c-2624-4faa-b845-0b1f7e233d83" providerId="ADAL" clId="{DC255E09-26C3-419B-A809-C428AA2FE0F6}" dt="2022-02-15T20:56:50.339" v="9039" actId="27636"/>
          <ac:spMkLst>
            <pc:docMk/>
            <pc:sldMk cId="2591407037" sldId="37535"/>
            <ac:spMk id="2" creationId="{6B0C3135-0C8F-4342-8577-A8CC9C2948C9}"/>
          </ac:spMkLst>
        </pc:spChg>
        <pc:spChg chg="mod">
          <ac:chgData name="Trent, Douglas J (MSFC-ED04)" userId="553b458c-2624-4faa-b845-0b1f7e233d83" providerId="ADAL" clId="{DC255E09-26C3-419B-A809-C428AA2FE0F6}" dt="2022-02-15T19:18:17.310" v="4388" actId="20577"/>
          <ac:spMkLst>
            <pc:docMk/>
            <pc:sldMk cId="2591407037" sldId="37535"/>
            <ac:spMk id="4" creationId="{1DA5CCE8-32E4-40E1-B065-86EDFBF7D637}"/>
          </ac:spMkLst>
        </pc:spChg>
        <pc:spChg chg="add mod">
          <ac:chgData name="Trent, Douglas J (MSFC-ED04)" userId="553b458c-2624-4faa-b845-0b1f7e233d83" providerId="ADAL" clId="{DC255E09-26C3-419B-A809-C428AA2FE0F6}" dt="2022-02-15T19:21:43.286" v="4452"/>
          <ac:spMkLst>
            <pc:docMk/>
            <pc:sldMk cId="2591407037" sldId="37535"/>
            <ac:spMk id="5" creationId="{92074F3D-6D09-4575-98D4-BB05CF49C677}"/>
          </ac:spMkLst>
        </pc:spChg>
        <pc:spChg chg="add del mod">
          <ac:chgData name="Trent, Douglas J (MSFC-ED04)" userId="553b458c-2624-4faa-b845-0b1f7e233d83" providerId="ADAL" clId="{DC255E09-26C3-419B-A809-C428AA2FE0F6}" dt="2022-02-15T19:23:02.474" v="4459"/>
          <ac:spMkLst>
            <pc:docMk/>
            <pc:sldMk cId="2591407037" sldId="37535"/>
            <ac:spMk id="6" creationId="{7727D2D0-DC72-4996-B2A6-EF8AC13C9B9C}"/>
          </ac:spMkLst>
        </pc:spChg>
        <pc:spChg chg="add del mod">
          <ac:chgData name="Trent, Douglas J (MSFC-ED04)" userId="553b458c-2624-4faa-b845-0b1f7e233d83" providerId="ADAL" clId="{DC255E09-26C3-419B-A809-C428AA2FE0F6}" dt="2022-02-15T19:23:02.474" v="4459"/>
          <ac:spMkLst>
            <pc:docMk/>
            <pc:sldMk cId="2591407037" sldId="37535"/>
            <ac:spMk id="8" creationId="{9929FC53-E5AF-4B1A-BAFC-DEAC022563A6}"/>
          </ac:spMkLst>
        </pc:spChg>
        <pc:spChg chg="add del mod">
          <ac:chgData name="Trent, Douglas J (MSFC-ED04)" userId="553b458c-2624-4faa-b845-0b1f7e233d83" providerId="ADAL" clId="{DC255E09-26C3-419B-A809-C428AA2FE0F6}" dt="2022-02-15T19:23:02.474" v="4459"/>
          <ac:spMkLst>
            <pc:docMk/>
            <pc:sldMk cId="2591407037" sldId="37535"/>
            <ac:spMk id="9" creationId="{FB88CC65-4E11-471A-95B4-966D65E322B5}"/>
          </ac:spMkLst>
        </pc:spChg>
        <pc:spChg chg="add del mod">
          <ac:chgData name="Trent, Douglas J (MSFC-ED04)" userId="553b458c-2624-4faa-b845-0b1f7e233d83" providerId="ADAL" clId="{DC255E09-26C3-419B-A809-C428AA2FE0F6}" dt="2022-02-15T19:23:02.474" v="4459"/>
          <ac:spMkLst>
            <pc:docMk/>
            <pc:sldMk cId="2591407037" sldId="37535"/>
            <ac:spMk id="10" creationId="{33F2CE6E-A6BA-4105-84E2-211CF38BF4AA}"/>
          </ac:spMkLst>
        </pc:spChg>
        <pc:spChg chg="add del mod">
          <ac:chgData name="Trent, Douglas J (MSFC-ED04)" userId="553b458c-2624-4faa-b845-0b1f7e233d83" providerId="ADAL" clId="{DC255E09-26C3-419B-A809-C428AA2FE0F6}" dt="2022-02-15T19:23:02.474" v="4459"/>
          <ac:spMkLst>
            <pc:docMk/>
            <pc:sldMk cId="2591407037" sldId="37535"/>
            <ac:spMk id="11" creationId="{3415DF00-0388-44C9-960F-1583953E58B1}"/>
          </ac:spMkLst>
        </pc:spChg>
        <pc:spChg chg="add del mod">
          <ac:chgData name="Trent, Douglas J (MSFC-ED04)" userId="553b458c-2624-4faa-b845-0b1f7e233d83" providerId="ADAL" clId="{DC255E09-26C3-419B-A809-C428AA2FE0F6}" dt="2022-02-15T19:23:02.474" v="4459"/>
          <ac:spMkLst>
            <pc:docMk/>
            <pc:sldMk cId="2591407037" sldId="37535"/>
            <ac:spMk id="13" creationId="{B3921D04-78C7-437D-A407-AA4BFFE17D50}"/>
          </ac:spMkLst>
        </pc:spChg>
        <pc:spChg chg="add del mod">
          <ac:chgData name="Trent, Douglas J (MSFC-ED04)" userId="553b458c-2624-4faa-b845-0b1f7e233d83" providerId="ADAL" clId="{DC255E09-26C3-419B-A809-C428AA2FE0F6}" dt="2022-02-15T19:23:02.474" v="4459"/>
          <ac:spMkLst>
            <pc:docMk/>
            <pc:sldMk cId="2591407037" sldId="37535"/>
            <ac:spMk id="14" creationId="{213C9827-0CF5-4D52-BC17-C663677D8CD3}"/>
          </ac:spMkLst>
        </pc:spChg>
        <pc:spChg chg="add del mod">
          <ac:chgData name="Trent, Douglas J (MSFC-ED04)" userId="553b458c-2624-4faa-b845-0b1f7e233d83" providerId="ADAL" clId="{DC255E09-26C3-419B-A809-C428AA2FE0F6}" dt="2022-02-15T19:23:02.474" v="4459"/>
          <ac:spMkLst>
            <pc:docMk/>
            <pc:sldMk cId="2591407037" sldId="37535"/>
            <ac:spMk id="16" creationId="{26B51867-EBC1-4801-BFB1-96DA4892DFF0}"/>
          </ac:spMkLst>
        </pc:spChg>
        <pc:spChg chg="add del mod">
          <ac:chgData name="Trent, Douglas J (MSFC-ED04)" userId="553b458c-2624-4faa-b845-0b1f7e233d83" providerId="ADAL" clId="{DC255E09-26C3-419B-A809-C428AA2FE0F6}" dt="2022-02-15T19:23:02.474" v="4459"/>
          <ac:spMkLst>
            <pc:docMk/>
            <pc:sldMk cId="2591407037" sldId="37535"/>
            <ac:spMk id="18" creationId="{4DBF340E-137D-4F68-B9A4-99732095F63A}"/>
          </ac:spMkLst>
        </pc:spChg>
        <pc:spChg chg="mod">
          <ac:chgData name="Trent, Douglas J (MSFC-ED04)" userId="553b458c-2624-4faa-b845-0b1f7e233d83" providerId="ADAL" clId="{DC255E09-26C3-419B-A809-C428AA2FE0F6}" dt="2022-02-15T19:23:00.974" v="4458"/>
          <ac:spMkLst>
            <pc:docMk/>
            <pc:sldMk cId="2591407037" sldId="37535"/>
            <ac:spMk id="20" creationId="{FC222629-C8F4-45FC-A442-C07F5B675612}"/>
          </ac:spMkLst>
        </pc:spChg>
        <pc:spChg chg="mod">
          <ac:chgData name="Trent, Douglas J (MSFC-ED04)" userId="553b458c-2624-4faa-b845-0b1f7e233d83" providerId="ADAL" clId="{DC255E09-26C3-419B-A809-C428AA2FE0F6}" dt="2022-02-15T19:23:00.974" v="4458"/>
          <ac:spMkLst>
            <pc:docMk/>
            <pc:sldMk cId="2591407037" sldId="37535"/>
            <ac:spMk id="22" creationId="{F5C3F8B6-E4BB-4694-B24D-79F08AD26C53}"/>
          </ac:spMkLst>
        </pc:spChg>
        <pc:spChg chg="add del mod">
          <ac:chgData name="Trent, Douglas J (MSFC-ED04)" userId="553b458c-2624-4faa-b845-0b1f7e233d83" providerId="ADAL" clId="{DC255E09-26C3-419B-A809-C428AA2FE0F6}" dt="2022-02-15T19:23:02.474" v="4459"/>
          <ac:spMkLst>
            <pc:docMk/>
            <pc:sldMk cId="2591407037" sldId="37535"/>
            <ac:spMk id="23" creationId="{74AD24E3-5F81-432D-872A-E796022D5680}"/>
          </ac:spMkLst>
        </pc:spChg>
        <pc:spChg chg="add del mod">
          <ac:chgData name="Trent, Douglas J (MSFC-ED04)" userId="553b458c-2624-4faa-b845-0b1f7e233d83" providerId="ADAL" clId="{DC255E09-26C3-419B-A809-C428AA2FE0F6}" dt="2022-02-15T19:23:02.474" v="4459"/>
          <ac:spMkLst>
            <pc:docMk/>
            <pc:sldMk cId="2591407037" sldId="37535"/>
            <ac:spMk id="27" creationId="{B7651B3A-F2A9-49F0-AC9F-19E2F0B31F6C}"/>
          </ac:spMkLst>
        </pc:spChg>
        <pc:spChg chg="add del mod">
          <ac:chgData name="Trent, Douglas J (MSFC-ED04)" userId="553b458c-2624-4faa-b845-0b1f7e233d83" providerId="ADAL" clId="{DC255E09-26C3-419B-A809-C428AA2FE0F6}" dt="2022-02-15T19:23:02.474" v="4459"/>
          <ac:spMkLst>
            <pc:docMk/>
            <pc:sldMk cId="2591407037" sldId="37535"/>
            <ac:spMk id="28" creationId="{C13BFED1-B872-4929-834E-89FEE11E376A}"/>
          </ac:spMkLst>
        </pc:spChg>
        <pc:spChg chg="add del mod">
          <ac:chgData name="Trent, Douglas J (MSFC-ED04)" userId="553b458c-2624-4faa-b845-0b1f7e233d83" providerId="ADAL" clId="{DC255E09-26C3-419B-A809-C428AA2FE0F6}" dt="2022-02-15T19:23:02.474" v="4459"/>
          <ac:spMkLst>
            <pc:docMk/>
            <pc:sldMk cId="2591407037" sldId="37535"/>
            <ac:spMk id="32" creationId="{2BC5AEEC-D9C7-4BBD-B31D-F4B1D5C34A00}"/>
          </ac:spMkLst>
        </pc:spChg>
        <pc:spChg chg="add del mod">
          <ac:chgData name="Trent, Douglas J (MSFC-ED04)" userId="553b458c-2624-4faa-b845-0b1f7e233d83" providerId="ADAL" clId="{DC255E09-26C3-419B-A809-C428AA2FE0F6}" dt="2022-02-15T19:23:02.474" v="4459"/>
          <ac:spMkLst>
            <pc:docMk/>
            <pc:sldMk cId="2591407037" sldId="37535"/>
            <ac:spMk id="37" creationId="{0D63B48A-8C11-4D83-B67B-08FE5439B301}"/>
          </ac:spMkLst>
        </pc:spChg>
        <pc:spChg chg="add del mod">
          <ac:chgData name="Trent, Douglas J (MSFC-ED04)" userId="553b458c-2624-4faa-b845-0b1f7e233d83" providerId="ADAL" clId="{DC255E09-26C3-419B-A809-C428AA2FE0F6}" dt="2022-02-15T19:23:02.474" v="4459"/>
          <ac:spMkLst>
            <pc:docMk/>
            <pc:sldMk cId="2591407037" sldId="37535"/>
            <ac:spMk id="43" creationId="{30C11B86-A7BC-4090-9660-F7ACBD8B3D17}"/>
          </ac:spMkLst>
        </pc:spChg>
        <pc:spChg chg="add del mod">
          <ac:chgData name="Trent, Douglas J (MSFC-ED04)" userId="553b458c-2624-4faa-b845-0b1f7e233d83" providerId="ADAL" clId="{DC255E09-26C3-419B-A809-C428AA2FE0F6}" dt="2022-02-15T19:23:02.474" v="4459"/>
          <ac:spMkLst>
            <pc:docMk/>
            <pc:sldMk cId="2591407037" sldId="37535"/>
            <ac:spMk id="44" creationId="{D30D29F5-7501-4046-BD83-D5D2560B7DB1}"/>
          </ac:spMkLst>
        </pc:spChg>
        <pc:spChg chg="add del mod">
          <ac:chgData name="Trent, Douglas J (MSFC-ED04)" userId="553b458c-2624-4faa-b845-0b1f7e233d83" providerId="ADAL" clId="{DC255E09-26C3-419B-A809-C428AA2FE0F6}" dt="2022-02-15T19:23:02.474" v="4459"/>
          <ac:spMkLst>
            <pc:docMk/>
            <pc:sldMk cId="2591407037" sldId="37535"/>
            <ac:spMk id="46" creationId="{4B0CD63D-DEF1-436E-9CDE-F2340F0BFFF2}"/>
          </ac:spMkLst>
        </pc:spChg>
        <pc:spChg chg="add del mod">
          <ac:chgData name="Trent, Douglas J (MSFC-ED04)" userId="553b458c-2624-4faa-b845-0b1f7e233d83" providerId="ADAL" clId="{DC255E09-26C3-419B-A809-C428AA2FE0F6}" dt="2022-02-15T19:23:02.474" v="4459"/>
          <ac:spMkLst>
            <pc:docMk/>
            <pc:sldMk cId="2591407037" sldId="37535"/>
            <ac:spMk id="47" creationId="{C1F3469B-1EA8-400D-AECB-CE0CAD2786F5}"/>
          </ac:spMkLst>
        </pc:spChg>
        <pc:spChg chg="mod">
          <ac:chgData name="Trent, Douglas J (MSFC-ED04)" userId="553b458c-2624-4faa-b845-0b1f7e233d83" providerId="ADAL" clId="{DC255E09-26C3-419B-A809-C428AA2FE0F6}" dt="2022-02-15T19:23:00.974" v="4458"/>
          <ac:spMkLst>
            <pc:docMk/>
            <pc:sldMk cId="2591407037" sldId="37535"/>
            <ac:spMk id="49" creationId="{DF372E29-C34B-4C38-880C-D96A77D53EF3}"/>
          </ac:spMkLst>
        </pc:spChg>
        <pc:spChg chg="mod">
          <ac:chgData name="Trent, Douglas J (MSFC-ED04)" userId="553b458c-2624-4faa-b845-0b1f7e233d83" providerId="ADAL" clId="{DC255E09-26C3-419B-A809-C428AA2FE0F6}" dt="2022-02-15T19:23:00.974" v="4458"/>
          <ac:spMkLst>
            <pc:docMk/>
            <pc:sldMk cId="2591407037" sldId="37535"/>
            <ac:spMk id="50" creationId="{07438A44-B9EC-4324-91FA-2E8D1B211A5E}"/>
          </ac:spMkLst>
        </pc:spChg>
        <pc:spChg chg="mod">
          <ac:chgData name="Trent, Douglas J (MSFC-ED04)" userId="553b458c-2624-4faa-b845-0b1f7e233d83" providerId="ADAL" clId="{DC255E09-26C3-419B-A809-C428AA2FE0F6}" dt="2022-02-15T19:23:00.974" v="4458"/>
          <ac:spMkLst>
            <pc:docMk/>
            <pc:sldMk cId="2591407037" sldId="37535"/>
            <ac:spMk id="52" creationId="{3C1EE36F-DD0C-4B19-A530-886B1FE42501}"/>
          </ac:spMkLst>
        </pc:spChg>
        <pc:spChg chg="mod">
          <ac:chgData name="Trent, Douglas J (MSFC-ED04)" userId="553b458c-2624-4faa-b845-0b1f7e233d83" providerId="ADAL" clId="{DC255E09-26C3-419B-A809-C428AA2FE0F6}" dt="2022-02-15T19:23:00.974" v="4458"/>
          <ac:spMkLst>
            <pc:docMk/>
            <pc:sldMk cId="2591407037" sldId="37535"/>
            <ac:spMk id="53" creationId="{11B07E8C-68DF-49C2-AFDA-D8838BEC4A29}"/>
          </ac:spMkLst>
        </pc:spChg>
        <pc:spChg chg="add mod">
          <ac:chgData name="Trent, Douglas J (MSFC-ED04)" userId="553b458c-2624-4faa-b845-0b1f7e233d83" providerId="ADAL" clId="{DC255E09-26C3-419B-A809-C428AA2FE0F6}" dt="2022-02-15T20:51:31.725" v="8558" actId="20577"/>
          <ac:spMkLst>
            <pc:docMk/>
            <pc:sldMk cId="2591407037" sldId="37535"/>
            <ac:spMk id="56" creationId="{15791E60-A34C-4DF8-86B0-F8F4A22183A1}"/>
          </ac:spMkLst>
        </pc:spChg>
        <pc:grpChg chg="add del mod">
          <ac:chgData name="Trent, Douglas J (MSFC-ED04)" userId="553b458c-2624-4faa-b845-0b1f7e233d83" providerId="ADAL" clId="{DC255E09-26C3-419B-A809-C428AA2FE0F6}" dt="2022-02-15T19:23:02.474" v="4459"/>
          <ac:grpSpMkLst>
            <pc:docMk/>
            <pc:sldMk cId="2591407037" sldId="37535"/>
            <ac:grpSpMk id="19" creationId="{37C2AED1-5FE5-4D92-A7D3-DB247810892B}"/>
          </ac:grpSpMkLst>
        </pc:grpChg>
        <pc:grpChg chg="add del mod">
          <ac:chgData name="Trent, Douglas J (MSFC-ED04)" userId="553b458c-2624-4faa-b845-0b1f7e233d83" providerId="ADAL" clId="{DC255E09-26C3-419B-A809-C428AA2FE0F6}" dt="2022-02-15T19:23:02.474" v="4459"/>
          <ac:grpSpMkLst>
            <pc:docMk/>
            <pc:sldMk cId="2591407037" sldId="37535"/>
            <ac:grpSpMk id="24" creationId="{9F8C1C90-7A50-494C-BB5E-2FFE9AD5128E}"/>
          </ac:grpSpMkLst>
        </pc:grpChg>
        <pc:grpChg chg="add del mod">
          <ac:chgData name="Trent, Douglas J (MSFC-ED04)" userId="553b458c-2624-4faa-b845-0b1f7e233d83" providerId="ADAL" clId="{DC255E09-26C3-419B-A809-C428AA2FE0F6}" dt="2022-02-15T19:23:02.474" v="4459"/>
          <ac:grpSpMkLst>
            <pc:docMk/>
            <pc:sldMk cId="2591407037" sldId="37535"/>
            <ac:grpSpMk id="48" creationId="{577FE724-C907-49C3-ABB2-B109440D259E}"/>
          </ac:grpSpMkLst>
        </pc:grpChg>
        <pc:grpChg chg="add del mod">
          <ac:chgData name="Trent, Douglas J (MSFC-ED04)" userId="553b458c-2624-4faa-b845-0b1f7e233d83" providerId="ADAL" clId="{DC255E09-26C3-419B-A809-C428AA2FE0F6}" dt="2022-02-15T19:23:02.474" v="4459"/>
          <ac:grpSpMkLst>
            <pc:docMk/>
            <pc:sldMk cId="2591407037" sldId="37535"/>
            <ac:grpSpMk id="51" creationId="{F6DAB5A1-113D-4D2D-AA7D-694C3D9A2BAD}"/>
          </ac:grpSpMkLst>
        </pc:grpChg>
        <pc:picChg chg="add del mod">
          <ac:chgData name="Trent, Douglas J (MSFC-ED04)" userId="553b458c-2624-4faa-b845-0b1f7e233d83" providerId="ADAL" clId="{DC255E09-26C3-419B-A809-C428AA2FE0F6}" dt="2022-02-15T19:23:02.474" v="4459"/>
          <ac:picMkLst>
            <pc:docMk/>
            <pc:sldMk cId="2591407037" sldId="37535"/>
            <ac:picMk id="7" creationId="{BEC645D6-8245-4E52-B9BB-7F31ECDA0958}"/>
          </ac:picMkLst>
        </pc:picChg>
        <pc:picChg chg="add del mod">
          <ac:chgData name="Trent, Douglas J (MSFC-ED04)" userId="553b458c-2624-4faa-b845-0b1f7e233d83" providerId="ADAL" clId="{DC255E09-26C3-419B-A809-C428AA2FE0F6}" dt="2022-02-15T19:23:02.474" v="4459"/>
          <ac:picMkLst>
            <pc:docMk/>
            <pc:sldMk cId="2591407037" sldId="37535"/>
            <ac:picMk id="33" creationId="{8D3BB175-1880-4B1A-810C-4B2A473937FE}"/>
          </ac:picMkLst>
        </pc:picChg>
        <pc:picChg chg="add del mod">
          <ac:chgData name="Trent, Douglas J (MSFC-ED04)" userId="553b458c-2624-4faa-b845-0b1f7e233d83" providerId="ADAL" clId="{DC255E09-26C3-419B-A809-C428AA2FE0F6}" dt="2022-02-15T19:23:02.474" v="4459"/>
          <ac:picMkLst>
            <pc:docMk/>
            <pc:sldMk cId="2591407037" sldId="37535"/>
            <ac:picMk id="34" creationId="{9E986BF7-5C3D-4B86-8D16-3488344913B3}"/>
          </ac:picMkLst>
        </pc:picChg>
        <pc:picChg chg="add del mod">
          <ac:chgData name="Trent, Douglas J (MSFC-ED04)" userId="553b458c-2624-4faa-b845-0b1f7e233d83" providerId="ADAL" clId="{DC255E09-26C3-419B-A809-C428AA2FE0F6}" dt="2022-02-15T19:23:02.474" v="4459"/>
          <ac:picMkLst>
            <pc:docMk/>
            <pc:sldMk cId="2591407037" sldId="37535"/>
            <ac:picMk id="35" creationId="{D17A2146-8636-476F-A70D-96728970BD09}"/>
          </ac:picMkLst>
        </pc:picChg>
        <pc:picChg chg="add del mod">
          <ac:chgData name="Trent, Douglas J (MSFC-ED04)" userId="553b458c-2624-4faa-b845-0b1f7e233d83" providerId="ADAL" clId="{DC255E09-26C3-419B-A809-C428AA2FE0F6}" dt="2022-02-15T19:23:02.474" v="4459"/>
          <ac:picMkLst>
            <pc:docMk/>
            <pc:sldMk cId="2591407037" sldId="37535"/>
            <ac:picMk id="36" creationId="{EFE3E6F4-88B8-4B77-B0A5-18E79CCADF66}"/>
          </ac:picMkLst>
        </pc:picChg>
        <pc:picChg chg="add del mod">
          <ac:chgData name="Trent, Douglas J (MSFC-ED04)" userId="553b458c-2624-4faa-b845-0b1f7e233d83" providerId="ADAL" clId="{DC255E09-26C3-419B-A809-C428AA2FE0F6}" dt="2022-02-15T19:23:02.474" v="4459"/>
          <ac:picMkLst>
            <pc:docMk/>
            <pc:sldMk cId="2591407037" sldId="37535"/>
            <ac:picMk id="38" creationId="{976EE64B-1257-4D5E-A4D1-8B99149C64B7}"/>
          </ac:picMkLst>
        </pc:picChg>
        <pc:picChg chg="add del mod">
          <ac:chgData name="Trent, Douglas J (MSFC-ED04)" userId="553b458c-2624-4faa-b845-0b1f7e233d83" providerId="ADAL" clId="{DC255E09-26C3-419B-A809-C428AA2FE0F6}" dt="2022-02-15T19:23:02.474" v="4459"/>
          <ac:picMkLst>
            <pc:docMk/>
            <pc:sldMk cId="2591407037" sldId="37535"/>
            <ac:picMk id="39" creationId="{7D49FEDD-CEBF-4D97-A280-86844ED99DBF}"/>
          </ac:picMkLst>
        </pc:picChg>
        <pc:picChg chg="add del mod">
          <ac:chgData name="Trent, Douglas J (MSFC-ED04)" userId="553b458c-2624-4faa-b845-0b1f7e233d83" providerId="ADAL" clId="{DC255E09-26C3-419B-A809-C428AA2FE0F6}" dt="2022-02-15T19:23:02.474" v="4459"/>
          <ac:picMkLst>
            <pc:docMk/>
            <pc:sldMk cId="2591407037" sldId="37535"/>
            <ac:picMk id="45" creationId="{7674D04E-642B-4F64-A5D7-3507CA2D1CDA}"/>
          </ac:picMkLst>
        </pc:picChg>
        <pc:picChg chg="add del mod">
          <ac:chgData name="Trent, Douglas J (MSFC-ED04)" userId="553b458c-2624-4faa-b845-0b1f7e233d83" providerId="ADAL" clId="{DC255E09-26C3-419B-A809-C428AA2FE0F6}" dt="2022-02-15T19:23:37.441" v="4465" actId="478"/>
          <ac:picMkLst>
            <pc:docMk/>
            <pc:sldMk cId="2591407037" sldId="37535"/>
            <ac:picMk id="54" creationId="{0CDD9B02-69C8-4E84-B5BB-0109EB8E1A19}"/>
          </ac:picMkLst>
        </pc:picChg>
        <pc:picChg chg="add mod">
          <ac:chgData name="Trent, Douglas J (MSFC-ED04)" userId="553b458c-2624-4faa-b845-0b1f7e233d83" providerId="ADAL" clId="{DC255E09-26C3-419B-A809-C428AA2FE0F6}" dt="2022-02-15T20:51:11.148" v="8535" actId="14100"/>
          <ac:picMkLst>
            <pc:docMk/>
            <pc:sldMk cId="2591407037" sldId="37535"/>
            <ac:picMk id="55" creationId="{F62C660F-02BA-43F0-A390-D6F87948016E}"/>
          </ac:picMkLst>
        </pc:picChg>
        <pc:cxnChg chg="add del mod">
          <ac:chgData name="Trent, Douglas J (MSFC-ED04)" userId="553b458c-2624-4faa-b845-0b1f7e233d83" providerId="ADAL" clId="{DC255E09-26C3-419B-A809-C428AA2FE0F6}" dt="2022-02-15T19:23:02.474" v="4459"/>
          <ac:cxnSpMkLst>
            <pc:docMk/>
            <pc:sldMk cId="2591407037" sldId="37535"/>
            <ac:cxnSpMk id="12" creationId="{D0AE1F7E-8F86-4289-9396-B7658BE08146}"/>
          </ac:cxnSpMkLst>
        </pc:cxnChg>
        <pc:cxnChg chg="add del mod">
          <ac:chgData name="Trent, Douglas J (MSFC-ED04)" userId="553b458c-2624-4faa-b845-0b1f7e233d83" providerId="ADAL" clId="{DC255E09-26C3-419B-A809-C428AA2FE0F6}" dt="2022-02-15T19:23:02.474" v="4459"/>
          <ac:cxnSpMkLst>
            <pc:docMk/>
            <pc:sldMk cId="2591407037" sldId="37535"/>
            <ac:cxnSpMk id="15" creationId="{C7C555E8-D0A0-4111-9428-00138A7BE402}"/>
          </ac:cxnSpMkLst>
        </pc:cxnChg>
        <pc:cxnChg chg="add del mod">
          <ac:chgData name="Trent, Douglas J (MSFC-ED04)" userId="553b458c-2624-4faa-b845-0b1f7e233d83" providerId="ADAL" clId="{DC255E09-26C3-419B-A809-C428AA2FE0F6}" dt="2022-02-15T19:23:02.474" v="4459"/>
          <ac:cxnSpMkLst>
            <pc:docMk/>
            <pc:sldMk cId="2591407037" sldId="37535"/>
            <ac:cxnSpMk id="17" creationId="{D8CF6C69-1E16-4616-8FA1-F7866E6DCDA1}"/>
          </ac:cxnSpMkLst>
        </pc:cxnChg>
        <pc:cxnChg chg="mod">
          <ac:chgData name="Trent, Douglas J (MSFC-ED04)" userId="553b458c-2624-4faa-b845-0b1f7e233d83" providerId="ADAL" clId="{DC255E09-26C3-419B-A809-C428AA2FE0F6}" dt="2022-02-15T19:23:00.974" v="4458"/>
          <ac:cxnSpMkLst>
            <pc:docMk/>
            <pc:sldMk cId="2591407037" sldId="37535"/>
            <ac:cxnSpMk id="21" creationId="{2A0F8CDA-236C-4284-8EEC-FCD660839EF4}"/>
          </ac:cxnSpMkLst>
        </pc:cxnChg>
        <pc:cxnChg chg="mod">
          <ac:chgData name="Trent, Douglas J (MSFC-ED04)" userId="553b458c-2624-4faa-b845-0b1f7e233d83" providerId="ADAL" clId="{DC255E09-26C3-419B-A809-C428AA2FE0F6}" dt="2022-02-15T19:23:00.974" v="4458"/>
          <ac:cxnSpMkLst>
            <pc:docMk/>
            <pc:sldMk cId="2591407037" sldId="37535"/>
            <ac:cxnSpMk id="25" creationId="{3BE2C04D-E4D0-4A86-96E2-C4B26315DDBC}"/>
          </ac:cxnSpMkLst>
        </pc:cxnChg>
        <pc:cxnChg chg="mod">
          <ac:chgData name="Trent, Douglas J (MSFC-ED04)" userId="553b458c-2624-4faa-b845-0b1f7e233d83" providerId="ADAL" clId="{DC255E09-26C3-419B-A809-C428AA2FE0F6}" dt="2022-02-15T19:23:00.974" v="4458"/>
          <ac:cxnSpMkLst>
            <pc:docMk/>
            <pc:sldMk cId="2591407037" sldId="37535"/>
            <ac:cxnSpMk id="26" creationId="{1A08C133-357E-4E27-A3D9-2A62B283A473}"/>
          </ac:cxnSpMkLst>
        </pc:cxnChg>
        <pc:cxnChg chg="add del mod">
          <ac:chgData name="Trent, Douglas J (MSFC-ED04)" userId="553b458c-2624-4faa-b845-0b1f7e233d83" providerId="ADAL" clId="{DC255E09-26C3-419B-A809-C428AA2FE0F6}" dt="2022-02-15T19:23:02.474" v="4459"/>
          <ac:cxnSpMkLst>
            <pc:docMk/>
            <pc:sldMk cId="2591407037" sldId="37535"/>
            <ac:cxnSpMk id="29" creationId="{EA3A27BE-8FE4-4B85-B713-8BAB5143D036}"/>
          </ac:cxnSpMkLst>
        </pc:cxnChg>
        <pc:cxnChg chg="add del mod">
          <ac:chgData name="Trent, Douglas J (MSFC-ED04)" userId="553b458c-2624-4faa-b845-0b1f7e233d83" providerId="ADAL" clId="{DC255E09-26C3-419B-A809-C428AA2FE0F6}" dt="2022-02-15T19:23:02.474" v="4459"/>
          <ac:cxnSpMkLst>
            <pc:docMk/>
            <pc:sldMk cId="2591407037" sldId="37535"/>
            <ac:cxnSpMk id="30" creationId="{3F266ADA-AB2A-4F16-9806-2EB8FCB58507}"/>
          </ac:cxnSpMkLst>
        </pc:cxnChg>
        <pc:cxnChg chg="add del mod">
          <ac:chgData name="Trent, Douglas J (MSFC-ED04)" userId="553b458c-2624-4faa-b845-0b1f7e233d83" providerId="ADAL" clId="{DC255E09-26C3-419B-A809-C428AA2FE0F6}" dt="2022-02-15T19:23:02.474" v="4459"/>
          <ac:cxnSpMkLst>
            <pc:docMk/>
            <pc:sldMk cId="2591407037" sldId="37535"/>
            <ac:cxnSpMk id="31" creationId="{26FBDD57-0684-40F2-BB58-0DBFBCF5DC50}"/>
          </ac:cxnSpMkLst>
        </pc:cxnChg>
        <pc:cxnChg chg="add del mod">
          <ac:chgData name="Trent, Douglas J (MSFC-ED04)" userId="553b458c-2624-4faa-b845-0b1f7e233d83" providerId="ADAL" clId="{DC255E09-26C3-419B-A809-C428AA2FE0F6}" dt="2022-02-15T19:23:02.474" v="4459"/>
          <ac:cxnSpMkLst>
            <pc:docMk/>
            <pc:sldMk cId="2591407037" sldId="37535"/>
            <ac:cxnSpMk id="40" creationId="{E46CB3F4-5A9E-45EA-8BBB-EEAA8AC691EB}"/>
          </ac:cxnSpMkLst>
        </pc:cxnChg>
        <pc:cxnChg chg="add del mod">
          <ac:chgData name="Trent, Douglas J (MSFC-ED04)" userId="553b458c-2624-4faa-b845-0b1f7e233d83" providerId="ADAL" clId="{DC255E09-26C3-419B-A809-C428AA2FE0F6}" dt="2022-02-15T19:23:02.474" v="4459"/>
          <ac:cxnSpMkLst>
            <pc:docMk/>
            <pc:sldMk cId="2591407037" sldId="37535"/>
            <ac:cxnSpMk id="41" creationId="{B7C767FD-1979-4D47-99AD-BFB025729719}"/>
          </ac:cxnSpMkLst>
        </pc:cxnChg>
        <pc:cxnChg chg="add del mod">
          <ac:chgData name="Trent, Douglas J (MSFC-ED04)" userId="553b458c-2624-4faa-b845-0b1f7e233d83" providerId="ADAL" clId="{DC255E09-26C3-419B-A809-C428AA2FE0F6}" dt="2022-02-15T19:23:02.474" v="4459"/>
          <ac:cxnSpMkLst>
            <pc:docMk/>
            <pc:sldMk cId="2591407037" sldId="37535"/>
            <ac:cxnSpMk id="42" creationId="{06E57812-8ADC-4C1D-82A6-C3BA02846B52}"/>
          </ac:cxnSpMkLst>
        </pc:cxnChg>
      </pc:sldChg>
      <pc:sldChg chg="addSp delSp modSp new mod">
        <pc:chgData name="Trent, Douglas J (MSFC-ED04)" userId="553b458c-2624-4faa-b845-0b1f7e233d83" providerId="ADAL" clId="{DC255E09-26C3-419B-A809-C428AA2FE0F6}" dt="2022-02-15T21:03:40.909" v="9589" actId="20577"/>
        <pc:sldMkLst>
          <pc:docMk/>
          <pc:sldMk cId="304507147" sldId="37536"/>
        </pc:sldMkLst>
        <pc:spChg chg="mod">
          <ac:chgData name="Trent, Douglas J (MSFC-ED04)" userId="553b458c-2624-4faa-b845-0b1f7e233d83" providerId="ADAL" clId="{DC255E09-26C3-419B-A809-C428AA2FE0F6}" dt="2022-02-15T21:02:04.590" v="9582" actId="15"/>
          <ac:spMkLst>
            <pc:docMk/>
            <pc:sldMk cId="304507147" sldId="37536"/>
            <ac:spMk id="2" creationId="{C91B606D-0096-41B6-A6C3-B1EDD3A2F07F}"/>
          </ac:spMkLst>
        </pc:spChg>
        <pc:spChg chg="mod">
          <ac:chgData name="Trent, Douglas J (MSFC-ED04)" userId="553b458c-2624-4faa-b845-0b1f7e233d83" providerId="ADAL" clId="{DC255E09-26C3-419B-A809-C428AA2FE0F6}" dt="2022-02-15T19:19:23.239" v="4423" actId="20577"/>
          <ac:spMkLst>
            <pc:docMk/>
            <pc:sldMk cId="304507147" sldId="37536"/>
            <ac:spMk id="4" creationId="{E2A6524E-355B-44F2-BEF0-3266439F1F81}"/>
          </ac:spMkLst>
        </pc:spChg>
        <pc:spChg chg="add mod">
          <ac:chgData name="Trent, Douglas J (MSFC-ED04)" userId="553b458c-2624-4faa-b845-0b1f7e233d83" providerId="ADAL" clId="{DC255E09-26C3-419B-A809-C428AA2FE0F6}" dt="2022-02-15T19:19:50.238" v="4431"/>
          <ac:spMkLst>
            <pc:docMk/>
            <pc:sldMk cId="304507147" sldId="37536"/>
            <ac:spMk id="5" creationId="{76E733FF-D41E-4D15-B316-66E110C36138}"/>
          </ac:spMkLst>
        </pc:spChg>
        <pc:spChg chg="add del mod">
          <ac:chgData name="Trent, Douglas J (MSFC-ED04)" userId="553b458c-2624-4faa-b845-0b1f7e233d83" providerId="ADAL" clId="{DC255E09-26C3-419B-A809-C428AA2FE0F6}" dt="2022-02-15T19:19:55.239" v="4433" actId="478"/>
          <ac:spMkLst>
            <pc:docMk/>
            <pc:sldMk cId="304507147" sldId="37536"/>
            <ac:spMk id="6" creationId="{E138AEA1-1587-48B0-83D0-61CEFCECA233}"/>
          </ac:spMkLst>
        </pc:spChg>
        <pc:spChg chg="add mod">
          <ac:chgData name="Trent, Douglas J (MSFC-ED04)" userId="553b458c-2624-4faa-b845-0b1f7e233d83" providerId="ADAL" clId="{DC255E09-26C3-419B-A809-C428AA2FE0F6}" dt="2022-02-15T19:21:43.871" v="4453"/>
          <ac:spMkLst>
            <pc:docMk/>
            <pc:sldMk cId="304507147" sldId="37536"/>
            <ac:spMk id="8" creationId="{87FF269E-9731-46BD-8F3E-1B563916C823}"/>
          </ac:spMkLst>
        </pc:spChg>
        <pc:graphicFrameChg chg="add mod modGraphic">
          <ac:chgData name="Trent, Douglas J (MSFC-ED04)" userId="553b458c-2624-4faa-b845-0b1f7e233d83" providerId="ADAL" clId="{DC255E09-26C3-419B-A809-C428AA2FE0F6}" dt="2022-02-15T21:03:40.909" v="9589" actId="20577"/>
          <ac:graphicFrameMkLst>
            <pc:docMk/>
            <pc:sldMk cId="304507147" sldId="37536"/>
            <ac:graphicFrameMk id="7" creationId="{06F141C8-23F6-4EF3-AFCB-40C6298261A2}"/>
          </ac:graphicFrameMkLst>
        </pc:graphicFrameChg>
      </pc:sldChg>
      <pc:sldMasterChg chg="delSldLayout">
        <pc:chgData name="Trent, Douglas J (MSFC-ED04)" userId="553b458c-2624-4faa-b845-0b1f7e233d83" providerId="ADAL" clId="{DC255E09-26C3-419B-A809-C428AA2FE0F6}" dt="2022-02-15T14:55:12.953" v="594" actId="47"/>
        <pc:sldMasterMkLst>
          <pc:docMk/>
          <pc:sldMasterMk cId="2313650352" sldId="2147483702"/>
        </pc:sldMasterMkLst>
        <pc:sldLayoutChg chg="del">
          <pc:chgData name="Trent, Douglas J (MSFC-ED04)" userId="553b458c-2624-4faa-b845-0b1f7e233d83" providerId="ADAL" clId="{DC255E09-26C3-419B-A809-C428AA2FE0F6}" dt="2022-02-15T14:55:12.953" v="594" actId="47"/>
          <pc:sldLayoutMkLst>
            <pc:docMk/>
            <pc:sldMasterMk cId="2313650352" sldId="2147483702"/>
            <pc:sldLayoutMk cId="1241783959" sldId="2147483712"/>
          </pc:sldLayoutMkLst>
        </pc:sldLayoutChg>
      </pc:sldMasterChg>
    </pc:docChg>
  </pc:docChgLst>
  <pc:docChgLst>
    <pc:chgData name="Trent, Douglas J (MSFC-ED04)" userId="553b458c-2624-4faa-b845-0b1f7e233d83" providerId="ADAL" clId="{5220F5C3-8243-4397-ABD1-45E911443311}"/>
    <pc:docChg chg="undo custSel modSld sldOrd">
      <pc:chgData name="Trent, Douglas J (MSFC-ED04)" userId="553b458c-2624-4faa-b845-0b1f7e233d83" providerId="ADAL" clId="{5220F5C3-8243-4397-ABD1-45E911443311}" dt="2022-02-16T14:25:59.601" v="51"/>
      <pc:docMkLst>
        <pc:docMk/>
      </pc:docMkLst>
      <pc:sldChg chg="modSp mod">
        <pc:chgData name="Trent, Douglas J (MSFC-ED04)" userId="553b458c-2624-4faa-b845-0b1f7e233d83" providerId="ADAL" clId="{5220F5C3-8243-4397-ABD1-45E911443311}" dt="2022-02-16T14:12:42.468" v="44" actId="1036"/>
        <pc:sldMkLst>
          <pc:docMk/>
          <pc:sldMk cId="1707975406" sldId="37526"/>
        </pc:sldMkLst>
        <pc:spChg chg="mod">
          <ac:chgData name="Trent, Douglas J (MSFC-ED04)" userId="553b458c-2624-4faa-b845-0b1f7e233d83" providerId="ADAL" clId="{5220F5C3-8243-4397-ABD1-45E911443311}" dt="2022-02-16T14:12:42.468" v="44" actId="1036"/>
          <ac:spMkLst>
            <pc:docMk/>
            <pc:sldMk cId="1707975406" sldId="37526"/>
            <ac:spMk id="63" creationId="{0F04E558-EAB4-4C68-904E-486465F1B38C}"/>
          </ac:spMkLst>
        </pc:spChg>
      </pc:sldChg>
      <pc:sldChg chg="modSp mod ord">
        <pc:chgData name="Trent, Douglas J (MSFC-ED04)" userId="553b458c-2624-4faa-b845-0b1f7e233d83" providerId="ADAL" clId="{5220F5C3-8243-4397-ABD1-45E911443311}" dt="2022-02-16T14:25:59.601" v="51"/>
        <pc:sldMkLst>
          <pc:docMk/>
          <pc:sldMk cId="1932979849" sldId="37528"/>
        </pc:sldMkLst>
        <pc:spChg chg="mod">
          <ac:chgData name="Trent, Douglas J (MSFC-ED04)" userId="553b458c-2624-4faa-b845-0b1f7e233d83" providerId="ADAL" clId="{5220F5C3-8243-4397-ABD1-45E911443311}" dt="2022-02-15T21:30:15.432" v="11" actId="15"/>
          <ac:spMkLst>
            <pc:docMk/>
            <pc:sldMk cId="1932979849" sldId="37528"/>
            <ac:spMk id="3" creationId="{E74CB728-1E9A-4069-85E0-E09CAD226093}"/>
          </ac:spMkLst>
        </pc:spChg>
      </pc:sldChg>
      <pc:sldChg chg="modSp mod">
        <pc:chgData name="Trent, Douglas J (MSFC-ED04)" userId="553b458c-2624-4faa-b845-0b1f7e233d83" providerId="ADAL" clId="{5220F5C3-8243-4397-ABD1-45E911443311}" dt="2022-02-15T21:32:54.601" v="24" actId="20577"/>
        <pc:sldMkLst>
          <pc:docMk/>
          <pc:sldMk cId="2203592989" sldId="37530"/>
        </pc:sldMkLst>
        <pc:spChg chg="mod">
          <ac:chgData name="Trent, Douglas J (MSFC-ED04)" userId="553b458c-2624-4faa-b845-0b1f7e233d83" providerId="ADAL" clId="{5220F5C3-8243-4397-ABD1-45E911443311}" dt="2022-02-15T21:32:54.601" v="24" actId="20577"/>
          <ac:spMkLst>
            <pc:docMk/>
            <pc:sldMk cId="2203592989" sldId="37530"/>
            <ac:spMk id="2" creationId="{6B0C3135-0C8F-4342-8577-A8CC9C2948C9}"/>
          </ac:spMkLst>
        </pc:spChg>
      </pc:sldChg>
      <pc:sldChg chg="ord">
        <pc:chgData name="Trent, Douglas J (MSFC-ED04)" userId="553b458c-2624-4faa-b845-0b1f7e233d83" providerId="ADAL" clId="{5220F5C3-8243-4397-ABD1-45E911443311}" dt="2022-02-16T14:25:49.858" v="49"/>
        <pc:sldMkLst>
          <pc:docMk/>
          <pc:sldMk cId="2593992812" sldId="37534"/>
        </pc:sldMkLst>
      </pc:sldChg>
      <pc:sldChg chg="ord">
        <pc:chgData name="Trent, Douglas J (MSFC-ED04)" userId="553b458c-2624-4faa-b845-0b1f7e233d83" providerId="ADAL" clId="{5220F5C3-8243-4397-ABD1-45E911443311}" dt="2022-02-16T14:25:44.265" v="47"/>
        <pc:sldMkLst>
          <pc:docMk/>
          <pc:sldMk cId="2591407037" sldId="37535"/>
        </pc:sldMkLst>
      </pc:sldChg>
      <pc:sldChg chg="addSp modSp mod">
        <pc:chgData name="Trent, Douglas J (MSFC-ED04)" userId="553b458c-2624-4faa-b845-0b1f7e233d83" providerId="ADAL" clId="{5220F5C3-8243-4397-ABD1-45E911443311}" dt="2022-02-16T14:12:43.656" v="45" actId="20577"/>
        <pc:sldMkLst>
          <pc:docMk/>
          <pc:sldMk cId="304507147" sldId="37536"/>
        </pc:sldMkLst>
        <pc:spChg chg="mod">
          <ac:chgData name="Trent, Douglas J (MSFC-ED04)" userId="553b458c-2624-4faa-b845-0b1f7e233d83" providerId="ADAL" clId="{5220F5C3-8243-4397-ABD1-45E911443311}" dt="2022-02-16T14:12:43.656" v="45" actId="20577"/>
          <ac:spMkLst>
            <pc:docMk/>
            <pc:sldMk cId="304507147" sldId="37536"/>
            <ac:spMk id="2" creationId="{C91B606D-0096-41B6-A6C3-B1EDD3A2F07F}"/>
          </ac:spMkLst>
        </pc:spChg>
        <pc:spChg chg="add mod">
          <ac:chgData name="Trent, Douglas J (MSFC-ED04)" userId="553b458c-2624-4faa-b845-0b1f7e233d83" providerId="ADAL" clId="{5220F5C3-8243-4397-ABD1-45E911443311}" dt="2022-02-15T21:43:07.379" v="38" actId="20577"/>
          <ac:spMkLst>
            <pc:docMk/>
            <pc:sldMk cId="304507147" sldId="37536"/>
            <ac:spMk id="9" creationId="{F2AD7557-89A1-49DF-8C7C-70B9610F744B}"/>
          </ac:spMkLst>
        </pc:spChg>
      </pc:sldChg>
    </pc:docChg>
  </pc:docChgLst>
  <pc:docChgLst>
    <pc:chgData name="Trent, Douglas J (MSFC-ED04)" userId="553b458c-2624-4faa-b845-0b1f7e233d83" providerId="ADAL" clId="{FC0E76BC-EE4B-4F4F-B948-EA3BAA19ACBA}"/>
    <pc:docChg chg="modSld delMainMaster modMainMaster">
      <pc:chgData name="Trent, Douglas J (MSFC-ED04)" userId="553b458c-2624-4faa-b845-0b1f7e233d83" providerId="ADAL" clId="{FC0E76BC-EE4B-4F4F-B948-EA3BAA19ACBA}" dt="2022-05-13T17:45:57.105" v="13"/>
      <pc:docMkLst>
        <pc:docMk/>
      </pc:docMkLst>
      <pc:sldChg chg="modSp">
        <pc:chgData name="Trent, Douglas J (MSFC-ED04)" userId="553b458c-2624-4faa-b845-0b1f7e233d83" providerId="ADAL" clId="{FC0E76BC-EE4B-4F4F-B948-EA3BAA19ACBA}" dt="2022-05-13T17:45:57.105" v="13"/>
        <pc:sldMkLst>
          <pc:docMk/>
          <pc:sldMk cId="1717524951" sldId="16022"/>
        </pc:sldMkLst>
        <pc:spChg chg="mod">
          <ac:chgData name="Trent, Douglas J (MSFC-ED04)" userId="553b458c-2624-4faa-b845-0b1f7e233d83" providerId="ADAL" clId="{FC0E76BC-EE4B-4F4F-B948-EA3BAA19ACBA}" dt="2022-05-13T17:45:57.105" v="13"/>
          <ac:spMkLst>
            <pc:docMk/>
            <pc:sldMk cId="1717524951" sldId="16022"/>
            <ac:spMk id="2" creationId="{C90ABC26-2175-4C30-95A8-BF17720C9A1F}"/>
          </ac:spMkLst>
        </pc:spChg>
      </pc:sldChg>
      <pc:sldChg chg="modSp">
        <pc:chgData name="Trent, Douglas J (MSFC-ED04)" userId="553b458c-2624-4faa-b845-0b1f7e233d83" providerId="ADAL" clId="{FC0E76BC-EE4B-4F4F-B948-EA3BAA19ACBA}" dt="2022-05-13T17:45:57.105" v="13"/>
        <pc:sldMkLst>
          <pc:docMk/>
          <pc:sldMk cId="1540730415" sldId="37527"/>
        </pc:sldMkLst>
        <pc:spChg chg="mod">
          <ac:chgData name="Trent, Douglas J (MSFC-ED04)" userId="553b458c-2624-4faa-b845-0b1f7e233d83" providerId="ADAL" clId="{FC0E76BC-EE4B-4F4F-B948-EA3BAA19ACBA}" dt="2022-05-13T17:45:57.105" v="13"/>
          <ac:spMkLst>
            <pc:docMk/>
            <pc:sldMk cId="1540730415" sldId="37527"/>
            <ac:spMk id="3" creationId="{E9E073C4-1949-4664-B540-759FDBC03D3A}"/>
          </ac:spMkLst>
        </pc:spChg>
        <pc:spChg chg="mod">
          <ac:chgData name="Trent, Douglas J (MSFC-ED04)" userId="553b458c-2624-4faa-b845-0b1f7e233d83" providerId="ADAL" clId="{FC0E76BC-EE4B-4F4F-B948-EA3BAA19ACBA}" dt="2022-05-13T17:45:57.105" v="13"/>
          <ac:spMkLst>
            <pc:docMk/>
            <pc:sldMk cId="1540730415" sldId="37527"/>
            <ac:spMk id="4" creationId="{3508F3C6-8D64-47EF-9A3D-0778B4591D4A}"/>
          </ac:spMkLst>
        </pc:spChg>
      </pc:sldChg>
      <pc:sldChg chg="modSp">
        <pc:chgData name="Trent, Douglas J (MSFC-ED04)" userId="553b458c-2624-4faa-b845-0b1f7e233d83" providerId="ADAL" clId="{FC0E76BC-EE4B-4F4F-B948-EA3BAA19ACBA}" dt="2022-05-13T17:45:57.105" v="13"/>
        <pc:sldMkLst>
          <pc:docMk/>
          <pc:sldMk cId="1932979849" sldId="37528"/>
        </pc:sldMkLst>
        <pc:spChg chg="mod">
          <ac:chgData name="Trent, Douglas J (MSFC-ED04)" userId="553b458c-2624-4faa-b845-0b1f7e233d83" providerId="ADAL" clId="{FC0E76BC-EE4B-4F4F-B948-EA3BAA19ACBA}" dt="2022-05-13T17:45:57.105" v="13"/>
          <ac:spMkLst>
            <pc:docMk/>
            <pc:sldMk cId="1932979849" sldId="37528"/>
            <ac:spMk id="2" creationId="{A18CF102-8638-4799-B081-FACF0CB61031}"/>
          </ac:spMkLst>
        </pc:spChg>
        <pc:spChg chg="mod">
          <ac:chgData name="Trent, Douglas J (MSFC-ED04)" userId="553b458c-2624-4faa-b845-0b1f7e233d83" providerId="ADAL" clId="{FC0E76BC-EE4B-4F4F-B948-EA3BAA19ACBA}" dt="2022-05-13T17:45:57.105" v="13"/>
          <ac:spMkLst>
            <pc:docMk/>
            <pc:sldMk cId="1932979849" sldId="37528"/>
            <ac:spMk id="4" creationId="{260B91BA-D9E9-43D1-AE51-31E7CD07B882}"/>
          </ac:spMkLst>
        </pc:spChg>
      </pc:sldChg>
      <pc:sldChg chg="modSp">
        <pc:chgData name="Trent, Douglas J (MSFC-ED04)" userId="553b458c-2624-4faa-b845-0b1f7e233d83" providerId="ADAL" clId="{FC0E76BC-EE4B-4F4F-B948-EA3BAA19ACBA}" dt="2022-05-13T17:45:57.105" v="13"/>
        <pc:sldMkLst>
          <pc:docMk/>
          <pc:sldMk cId="3386194374" sldId="37529"/>
        </pc:sldMkLst>
        <pc:spChg chg="mod">
          <ac:chgData name="Trent, Douglas J (MSFC-ED04)" userId="553b458c-2624-4faa-b845-0b1f7e233d83" providerId="ADAL" clId="{FC0E76BC-EE4B-4F4F-B948-EA3BAA19ACBA}" dt="2022-05-13T17:45:57.105" v="13"/>
          <ac:spMkLst>
            <pc:docMk/>
            <pc:sldMk cId="3386194374" sldId="37529"/>
            <ac:spMk id="3" creationId="{F88B4859-C9C8-4E7D-95E4-A7A1E11191E3}"/>
          </ac:spMkLst>
        </pc:spChg>
        <pc:spChg chg="mod">
          <ac:chgData name="Trent, Douglas J (MSFC-ED04)" userId="553b458c-2624-4faa-b845-0b1f7e233d83" providerId="ADAL" clId="{FC0E76BC-EE4B-4F4F-B948-EA3BAA19ACBA}" dt="2022-05-13T17:45:57.105" v="13"/>
          <ac:spMkLst>
            <pc:docMk/>
            <pc:sldMk cId="3386194374" sldId="37529"/>
            <ac:spMk id="4" creationId="{1DA5CCE8-32E4-40E1-B065-86EDFBF7D637}"/>
          </ac:spMkLst>
        </pc:spChg>
      </pc:sldChg>
      <pc:sldChg chg="modSp">
        <pc:chgData name="Trent, Douglas J (MSFC-ED04)" userId="553b458c-2624-4faa-b845-0b1f7e233d83" providerId="ADAL" clId="{FC0E76BC-EE4B-4F4F-B948-EA3BAA19ACBA}" dt="2022-05-13T17:45:57.105" v="13"/>
        <pc:sldMkLst>
          <pc:docMk/>
          <pc:sldMk cId="2203592989" sldId="37530"/>
        </pc:sldMkLst>
        <pc:spChg chg="mod">
          <ac:chgData name="Trent, Douglas J (MSFC-ED04)" userId="553b458c-2624-4faa-b845-0b1f7e233d83" providerId="ADAL" clId="{FC0E76BC-EE4B-4F4F-B948-EA3BAA19ACBA}" dt="2022-05-13T17:45:57.105" v="13"/>
          <ac:spMkLst>
            <pc:docMk/>
            <pc:sldMk cId="2203592989" sldId="37530"/>
            <ac:spMk id="3" creationId="{F88B4859-C9C8-4E7D-95E4-A7A1E11191E3}"/>
          </ac:spMkLst>
        </pc:spChg>
        <pc:spChg chg="mod">
          <ac:chgData name="Trent, Douglas J (MSFC-ED04)" userId="553b458c-2624-4faa-b845-0b1f7e233d83" providerId="ADAL" clId="{FC0E76BC-EE4B-4F4F-B948-EA3BAA19ACBA}" dt="2022-05-13T17:45:57.105" v="13"/>
          <ac:spMkLst>
            <pc:docMk/>
            <pc:sldMk cId="2203592989" sldId="37530"/>
            <ac:spMk id="4" creationId="{1DA5CCE8-32E4-40E1-B065-86EDFBF7D637}"/>
          </ac:spMkLst>
        </pc:spChg>
      </pc:sldChg>
      <pc:sldChg chg="modSp">
        <pc:chgData name="Trent, Douglas J (MSFC-ED04)" userId="553b458c-2624-4faa-b845-0b1f7e233d83" providerId="ADAL" clId="{FC0E76BC-EE4B-4F4F-B948-EA3BAA19ACBA}" dt="2022-05-13T17:45:57.105" v="13"/>
        <pc:sldMkLst>
          <pc:docMk/>
          <pc:sldMk cId="1528060341" sldId="37531"/>
        </pc:sldMkLst>
        <pc:spChg chg="mod">
          <ac:chgData name="Trent, Douglas J (MSFC-ED04)" userId="553b458c-2624-4faa-b845-0b1f7e233d83" providerId="ADAL" clId="{FC0E76BC-EE4B-4F4F-B948-EA3BAA19ACBA}" dt="2022-05-13T17:45:57.105" v="13"/>
          <ac:spMkLst>
            <pc:docMk/>
            <pc:sldMk cId="1528060341" sldId="37531"/>
            <ac:spMk id="3" creationId="{F88B4859-C9C8-4E7D-95E4-A7A1E11191E3}"/>
          </ac:spMkLst>
        </pc:spChg>
        <pc:spChg chg="mod">
          <ac:chgData name="Trent, Douglas J (MSFC-ED04)" userId="553b458c-2624-4faa-b845-0b1f7e233d83" providerId="ADAL" clId="{FC0E76BC-EE4B-4F4F-B948-EA3BAA19ACBA}" dt="2022-05-13T17:45:57.105" v="13"/>
          <ac:spMkLst>
            <pc:docMk/>
            <pc:sldMk cId="1528060341" sldId="37531"/>
            <ac:spMk id="4" creationId="{1DA5CCE8-32E4-40E1-B065-86EDFBF7D637}"/>
          </ac:spMkLst>
        </pc:spChg>
      </pc:sldChg>
      <pc:sldChg chg="modSp">
        <pc:chgData name="Trent, Douglas J (MSFC-ED04)" userId="553b458c-2624-4faa-b845-0b1f7e233d83" providerId="ADAL" clId="{FC0E76BC-EE4B-4F4F-B948-EA3BAA19ACBA}" dt="2022-05-13T17:45:57.105" v="13"/>
        <pc:sldMkLst>
          <pc:docMk/>
          <pc:sldMk cId="2013988062" sldId="37532"/>
        </pc:sldMkLst>
        <pc:spChg chg="mod">
          <ac:chgData name="Trent, Douglas J (MSFC-ED04)" userId="553b458c-2624-4faa-b845-0b1f7e233d83" providerId="ADAL" clId="{FC0E76BC-EE4B-4F4F-B948-EA3BAA19ACBA}" dt="2022-05-13T17:45:57.105" v="13"/>
          <ac:spMkLst>
            <pc:docMk/>
            <pc:sldMk cId="2013988062" sldId="37532"/>
            <ac:spMk id="3" creationId="{F88B4859-C9C8-4E7D-95E4-A7A1E11191E3}"/>
          </ac:spMkLst>
        </pc:spChg>
        <pc:spChg chg="mod">
          <ac:chgData name="Trent, Douglas J (MSFC-ED04)" userId="553b458c-2624-4faa-b845-0b1f7e233d83" providerId="ADAL" clId="{FC0E76BC-EE4B-4F4F-B948-EA3BAA19ACBA}" dt="2022-05-13T17:45:57.105" v="13"/>
          <ac:spMkLst>
            <pc:docMk/>
            <pc:sldMk cId="2013988062" sldId="37532"/>
            <ac:spMk id="4" creationId="{1DA5CCE8-32E4-40E1-B065-86EDFBF7D637}"/>
          </ac:spMkLst>
        </pc:spChg>
      </pc:sldChg>
      <pc:sldChg chg="modSp">
        <pc:chgData name="Trent, Douglas J (MSFC-ED04)" userId="553b458c-2624-4faa-b845-0b1f7e233d83" providerId="ADAL" clId="{FC0E76BC-EE4B-4F4F-B948-EA3BAA19ACBA}" dt="2022-05-13T17:45:57.105" v="13"/>
        <pc:sldMkLst>
          <pc:docMk/>
          <pc:sldMk cId="1133258963" sldId="37533"/>
        </pc:sldMkLst>
        <pc:spChg chg="mod">
          <ac:chgData name="Trent, Douglas J (MSFC-ED04)" userId="553b458c-2624-4faa-b845-0b1f7e233d83" providerId="ADAL" clId="{FC0E76BC-EE4B-4F4F-B948-EA3BAA19ACBA}" dt="2022-05-13T17:45:57.105" v="13"/>
          <ac:spMkLst>
            <pc:docMk/>
            <pc:sldMk cId="1133258963" sldId="37533"/>
            <ac:spMk id="3" creationId="{F88B4859-C9C8-4E7D-95E4-A7A1E11191E3}"/>
          </ac:spMkLst>
        </pc:spChg>
        <pc:spChg chg="mod">
          <ac:chgData name="Trent, Douglas J (MSFC-ED04)" userId="553b458c-2624-4faa-b845-0b1f7e233d83" providerId="ADAL" clId="{FC0E76BC-EE4B-4F4F-B948-EA3BAA19ACBA}" dt="2022-05-13T17:45:57.105" v="13"/>
          <ac:spMkLst>
            <pc:docMk/>
            <pc:sldMk cId="1133258963" sldId="37533"/>
            <ac:spMk id="4" creationId="{1DA5CCE8-32E4-40E1-B065-86EDFBF7D637}"/>
          </ac:spMkLst>
        </pc:spChg>
      </pc:sldChg>
      <pc:sldChg chg="modSp">
        <pc:chgData name="Trent, Douglas J (MSFC-ED04)" userId="553b458c-2624-4faa-b845-0b1f7e233d83" providerId="ADAL" clId="{FC0E76BC-EE4B-4F4F-B948-EA3BAA19ACBA}" dt="2022-05-13T17:45:57.105" v="13"/>
        <pc:sldMkLst>
          <pc:docMk/>
          <pc:sldMk cId="2593992812" sldId="37534"/>
        </pc:sldMkLst>
        <pc:spChg chg="mod">
          <ac:chgData name="Trent, Douglas J (MSFC-ED04)" userId="553b458c-2624-4faa-b845-0b1f7e233d83" providerId="ADAL" clId="{FC0E76BC-EE4B-4F4F-B948-EA3BAA19ACBA}" dt="2022-05-13T17:45:57.105" v="13"/>
          <ac:spMkLst>
            <pc:docMk/>
            <pc:sldMk cId="2593992812" sldId="37534"/>
            <ac:spMk id="3" creationId="{F88B4859-C9C8-4E7D-95E4-A7A1E11191E3}"/>
          </ac:spMkLst>
        </pc:spChg>
        <pc:spChg chg="mod">
          <ac:chgData name="Trent, Douglas J (MSFC-ED04)" userId="553b458c-2624-4faa-b845-0b1f7e233d83" providerId="ADAL" clId="{FC0E76BC-EE4B-4F4F-B948-EA3BAA19ACBA}" dt="2022-05-13T17:45:57.105" v="13"/>
          <ac:spMkLst>
            <pc:docMk/>
            <pc:sldMk cId="2593992812" sldId="37534"/>
            <ac:spMk id="4" creationId="{1DA5CCE8-32E4-40E1-B065-86EDFBF7D637}"/>
          </ac:spMkLst>
        </pc:spChg>
      </pc:sldChg>
      <pc:sldChg chg="modSp">
        <pc:chgData name="Trent, Douglas J (MSFC-ED04)" userId="553b458c-2624-4faa-b845-0b1f7e233d83" providerId="ADAL" clId="{FC0E76BC-EE4B-4F4F-B948-EA3BAA19ACBA}" dt="2022-05-13T17:45:57.105" v="13"/>
        <pc:sldMkLst>
          <pc:docMk/>
          <pc:sldMk cId="2591407037" sldId="37535"/>
        </pc:sldMkLst>
        <pc:spChg chg="mod">
          <ac:chgData name="Trent, Douglas J (MSFC-ED04)" userId="553b458c-2624-4faa-b845-0b1f7e233d83" providerId="ADAL" clId="{FC0E76BC-EE4B-4F4F-B948-EA3BAA19ACBA}" dt="2022-05-13T17:45:57.105" v="13"/>
          <ac:spMkLst>
            <pc:docMk/>
            <pc:sldMk cId="2591407037" sldId="37535"/>
            <ac:spMk id="3" creationId="{F88B4859-C9C8-4E7D-95E4-A7A1E11191E3}"/>
          </ac:spMkLst>
        </pc:spChg>
        <pc:spChg chg="mod">
          <ac:chgData name="Trent, Douglas J (MSFC-ED04)" userId="553b458c-2624-4faa-b845-0b1f7e233d83" providerId="ADAL" clId="{FC0E76BC-EE4B-4F4F-B948-EA3BAA19ACBA}" dt="2022-05-13T17:45:57.105" v="13"/>
          <ac:spMkLst>
            <pc:docMk/>
            <pc:sldMk cId="2591407037" sldId="37535"/>
            <ac:spMk id="4" creationId="{1DA5CCE8-32E4-40E1-B065-86EDFBF7D637}"/>
          </ac:spMkLst>
        </pc:spChg>
      </pc:sldChg>
      <pc:sldChg chg="modSp">
        <pc:chgData name="Trent, Douglas J (MSFC-ED04)" userId="553b458c-2624-4faa-b845-0b1f7e233d83" providerId="ADAL" clId="{FC0E76BC-EE4B-4F4F-B948-EA3BAA19ACBA}" dt="2022-05-13T17:45:57.105" v="13"/>
        <pc:sldMkLst>
          <pc:docMk/>
          <pc:sldMk cId="304507147" sldId="37536"/>
        </pc:sldMkLst>
        <pc:spChg chg="mod">
          <ac:chgData name="Trent, Douglas J (MSFC-ED04)" userId="553b458c-2624-4faa-b845-0b1f7e233d83" providerId="ADAL" clId="{FC0E76BC-EE4B-4F4F-B948-EA3BAA19ACBA}" dt="2022-05-13T17:45:57.105" v="13"/>
          <ac:spMkLst>
            <pc:docMk/>
            <pc:sldMk cId="304507147" sldId="37536"/>
            <ac:spMk id="3" creationId="{59A1F756-8DEE-4870-8C34-218F101C262D}"/>
          </ac:spMkLst>
        </pc:spChg>
        <pc:spChg chg="mod">
          <ac:chgData name="Trent, Douglas J (MSFC-ED04)" userId="553b458c-2624-4faa-b845-0b1f7e233d83" providerId="ADAL" clId="{FC0E76BC-EE4B-4F4F-B948-EA3BAA19ACBA}" dt="2022-05-13T17:45:57.105" v="13"/>
          <ac:spMkLst>
            <pc:docMk/>
            <pc:sldMk cId="304507147" sldId="37536"/>
            <ac:spMk id="4" creationId="{E2A6524E-355B-44F2-BEF0-3266439F1F81}"/>
          </ac:spMkLst>
        </pc:spChg>
      </pc:sldChg>
      <pc:sldMasterChg chg="modSldLayout">
        <pc:chgData name="Trent, Douglas J (MSFC-ED04)" userId="553b458c-2624-4faa-b845-0b1f7e233d83" providerId="ADAL" clId="{FC0E76BC-EE4B-4F4F-B948-EA3BAA19ACBA}" dt="2022-05-13T17:45:57.105" v="13"/>
        <pc:sldMasterMkLst>
          <pc:docMk/>
          <pc:sldMasterMk cId="2116453411" sldId="2147483648"/>
        </pc:sldMasterMkLst>
        <pc:sldLayoutChg chg="modSp">
          <pc:chgData name="Trent, Douglas J (MSFC-ED04)" userId="553b458c-2624-4faa-b845-0b1f7e233d83" providerId="ADAL" clId="{FC0E76BC-EE4B-4F4F-B948-EA3BAA19ACBA}" dt="2022-05-13T17:45:57.105" v="13"/>
          <pc:sldLayoutMkLst>
            <pc:docMk/>
            <pc:sldMasterMk cId="2116453411" sldId="2147483648"/>
            <pc:sldLayoutMk cId="3391421021" sldId="2147483684"/>
          </pc:sldLayoutMkLst>
          <pc:spChg chg="mod">
            <ac:chgData name="Trent, Douglas J (MSFC-ED04)" userId="553b458c-2624-4faa-b845-0b1f7e233d83" providerId="ADAL" clId="{FC0E76BC-EE4B-4F4F-B948-EA3BAA19ACBA}" dt="2022-05-13T17:45:57.105" v="13"/>
            <ac:spMkLst>
              <pc:docMk/>
              <pc:sldMasterMk cId="2116453411" sldId="2147483648"/>
              <pc:sldLayoutMk cId="3391421021" sldId="2147483684"/>
              <ac:spMk id="4" creationId="{6A55A95B-EA76-8B4B-809B-5350F164FF1A}"/>
            </ac:spMkLst>
          </pc:spChg>
        </pc:sldLayoutChg>
        <pc:sldLayoutChg chg="modSp">
          <pc:chgData name="Trent, Douglas J (MSFC-ED04)" userId="553b458c-2624-4faa-b845-0b1f7e233d83" providerId="ADAL" clId="{FC0E76BC-EE4B-4F4F-B948-EA3BAA19ACBA}" dt="2022-05-13T17:45:57.105" v="13"/>
          <pc:sldLayoutMkLst>
            <pc:docMk/>
            <pc:sldMasterMk cId="2116453411" sldId="2147483648"/>
            <pc:sldLayoutMk cId="1554806516" sldId="2147483685"/>
          </pc:sldLayoutMkLst>
          <pc:spChg chg="mod">
            <ac:chgData name="Trent, Douglas J (MSFC-ED04)" userId="553b458c-2624-4faa-b845-0b1f7e233d83" providerId="ADAL" clId="{FC0E76BC-EE4B-4F4F-B948-EA3BAA19ACBA}" dt="2022-05-13T17:45:57.105" v="13"/>
            <ac:spMkLst>
              <pc:docMk/>
              <pc:sldMasterMk cId="2116453411" sldId="2147483648"/>
              <pc:sldLayoutMk cId="1554806516" sldId="2147483685"/>
              <ac:spMk id="3" creationId="{620457C3-B414-0F47-9CF2-835A1AFF43D8}"/>
            </ac:spMkLst>
          </pc:spChg>
        </pc:sldLayoutChg>
      </pc:sldMasterChg>
      <pc:sldMasterChg chg="del delSldLayout">
        <pc:chgData name="Trent, Douglas J (MSFC-ED04)" userId="553b458c-2624-4faa-b845-0b1f7e233d83" providerId="ADAL" clId="{FC0E76BC-EE4B-4F4F-B948-EA3BAA19ACBA}" dt="2022-05-13T17:45:55.701" v="12" actId="2696"/>
        <pc:sldMasterMkLst>
          <pc:docMk/>
          <pc:sldMasterMk cId="2313650352" sldId="2147483702"/>
        </pc:sldMasterMkLst>
        <pc:sldLayoutChg chg="del">
          <pc:chgData name="Trent, Douglas J (MSFC-ED04)" userId="553b458c-2624-4faa-b845-0b1f7e233d83" providerId="ADAL" clId="{FC0E76BC-EE4B-4F4F-B948-EA3BAA19ACBA}" dt="2022-05-13T17:45:55.649" v="0" actId="2696"/>
          <pc:sldLayoutMkLst>
            <pc:docMk/>
            <pc:sldMasterMk cId="2313650352" sldId="2147483702"/>
            <pc:sldLayoutMk cId="2143926557" sldId="2147483703"/>
          </pc:sldLayoutMkLst>
        </pc:sldLayoutChg>
        <pc:sldLayoutChg chg="del">
          <pc:chgData name="Trent, Douglas J (MSFC-ED04)" userId="553b458c-2624-4faa-b845-0b1f7e233d83" providerId="ADAL" clId="{FC0E76BC-EE4B-4F4F-B948-EA3BAA19ACBA}" dt="2022-05-13T17:45:55.649" v="1" actId="2696"/>
          <pc:sldLayoutMkLst>
            <pc:docMk/>
            <pc:sldMasterMk cId="2313650352" sldId="2147483702"/>
            <pc:sldLayoutMk cId="1593866067" sldId="2147483704"/>
          </pc:sldLayoutMkLst>
        </pc:sldLayoutChg>
        <pc:sldLayoutChg chg="del">
          <pc:chgData name="Trent, Douglas J (MSFC-ED04)" userId="553b458c-2624-4faa-b845-0b1f7e233d83" providerId="ADAL" clId="{FC0E76BC-EE4B-4F4F-B948-EA3BAA19ACBA}" dt="2022-05-13T17:45:55.665" v="2" actId="2696"/>
          <pc:sldLayoutMkLst>
            <pc:docMk/>
            <pc:sldMasterMk cId="2313650352" sldId="2147483702"/>
            <pc:sldLayoutMk cId="30883674" sldId="2147483705"/>
          </pc:sldLayoutMkLst>
        </pc:sldLayoutChg>
        <pc:sldLayoutChg chg="del">
          <pc:chgData name="Trent, Douglas J (MSFC-ED04)" userId="553b458c-2624-4faa-b845-0b1f7e233d83" providerId="ADAL" clId="{FC0E76BC-EE4B-4F4F-B948-EA3BAA19ACBA}" dt="2022-05-13T17:45:55.665" v="3" actId="2696"/>
          <pc:sldLayoutMkLst>
            <pc:docMk/>
            <pc:sldMasterMk cId="2313650352" sldId="2147483702"/>
            <pc:sldLayoutMk cId="1337279375" sldId="2147483706"/>
          </pc:sldLayoutMkLst>
        </pc:sldLayoutChg>
        <pc:sldLayoutChg chg="del">
          <pc:chgData name="Trent, Douglas J (MSFC-ED04)" userId="553b458c-2624-4faa-b845-0b1f7e233d83" providerId="ADAL" clId="{FC0E76BC-EE4B-4F4F-B948-EA3BAA19ACBA}" dt="2022-05-13T17:45:55.665" v="4" actId="2696"/>
          <pc:sldLayoutMkLst>
            <pc:docMk/>
            <pc:sldMasterMk cId="2313650352" sldId="2147483702"/>
            <pc:sldLayoutMk cId="2941360567" sldId="2147483707"/>
          </pc:sldLayoutMkLst>
        </pc:sldLayoutChg>
        <pc:sldLayoutChg chg="del">
          <pc:chgData name="Trent, Douglas J (MSFC-ED04)" userId="553b458c-2624-4faa-b845-0b1f7e233d83" providerId="ADAL" clId="{FC0E76BC-EE4B-4F4F-B948-EA3BAA19ACBA}" dt="2022-05-13T17:45:55.680" v="5" actId="2696"/>
          <pc:sldLayoutMkLst>
            <pc:docMk/>
            <pc:sldMasterMk cId="2313650352" sldId="2147483702"/>
            <pc:sldLayoutMk cId="353095646" sldId="2147483708"/>
          </pc:sldLayoutMkLst>
        </pc:sldLayoutChg>
        <pc:sldLayoutChg chg="del">
          <pc:chgData name="Trent, Douglas J (MSFC-ED04)" userId="553b458c-2624-4faa-b845-0b1f7e233d83" providerId="ADAL" clId="{FC0E76BC-EE4B-4F4F-B948-EA3BAA19ACBA}" dt="2022-05-13T17:45:55.685" v="6" actId="2696"/>
          <pc:sldLayoutMkLst>
            <pc:docMk/>
            <pc:sldMasterMk cId="2313650352" sldId="2147483702"/>
            <pc:sldLayoutMk cId="382744518" sldId="2147483709"/>
          </pc:sldLayoutMkLst>
        </pc:sldLayoutChg>
        <pc:sldLayoutChg chg="del">
          <pc:chgData name="Trent, Douglas J (MSFC-ED04)" userId="553b458c-2624-4faa-b845-0b1f7e233d83" providerId="ADAL" clId="{FC0E76BC-EE4B-4F4F-B948-EA3BAA19ACBA}" dt="2022-05-13T17:45:55.685" v="7" actId="2696"/>
          <pc:sldLayoutMkLst>
            <pc:docMk/>
            <pc:sldMasterMk cId="2313650352" sldId="2147483702"/>
            <pc:sldLayoutMk cId="2102605795" sldId="2147483710"/>
          </pc:sldLayoutMkLst>
        </pc:sldLayoutChg>
        <pc:sldLayoutChg chg="del">
          <pc:chgData name="Trent, Douglas J (MSFC-ED04)" userId="553b458c-2624-4faa-b845-0b1f7e233d83" providerId="ADAL" clId="{FC0E76BC-EE4B-4F4F-B948-EA3BAA19ACBA}" dt="2022-05-13T17:45:55.685" v="8" actId="2696"/>
          <pc:sldLayoutMkLst>
            <pc:docMk/>
            <pc:sldMasterMk cId="2313650352" sldId="2147483702"/>
            <pc:sldLayoutMk cId="1903635935" sldId="2147483711"/>
          </pc:sldLayoutMkLst>
        </pc:sldLayoutChg>
        <pc:sldLayoutChg chg="del">
          <pc:chgData name="Trent, Douglas J (MSFC-ED04)" userId="553b458c-2624-4faa-b845-0b1f7e233d83" providerId="ADAL" clId="{FC0E76BC-EE4B-4F4F-B948-EA3BAA19ACBA}" dt="2022-05-13T17:45:55.685" v="9" actId="2696"/>
          <pc:sldLayoutMkLst>
            <pc:docMk/>
            <pc:sldMasterMk cId="2313650352" sldId="2147483702"/>
            <pc:sldLayoutMk cId="163011123" sldId="2147483713"/>
          </pc:sldLayoutMkLst>
        </pc:sldLayoutChg>
        <pc:sldLayoutChg chg="del">
          <pc:chgData name="Trent, Douglas J (MSFC-ED04)" userId="553b458c-2624-4faa-b845-0b1f7e233d83" providerId="ADAL" clId="{FC0E76BC-EE4B-4F4F-B948-EA3BAA19ACBA}" dt="2022-05-13T17:45:55.685" v="10" actId="2696"/>
          <pc:sldLayoutMkLst>
            <pc:docMk/>
            <pc:sldMasterMk cId="2313650352" sldId="2147483702"/>
            <pc:sldLayoutMk cId="2226299179" sldId="2147483714"/>
          </pc:sldLayoutMkLst>
        </pc:sldLayoutChg>
        <pc:sldLayoutChg chg="del">
          <pc:chgData name="Trent, Douglas J (MSFC-ED04)" userId="553b458c-2624-4faa-b845-0b1f7e233d83" providerId="ADAL" clId="{FC0E76BC-EE4B-4F4F-B948-EA3BAA19ACBA}" dt="2022-05-13T17:45:55.685" v="11" actId="2696"/>
          <pc:sldLayoutMkLst>
            <pc:docMk/>
            <pc:sldMasterMk cId="2313650352" sldId="2147483702"/>
            <pc:sldLayoutMk cId="296746987" sldId="214748371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FEBD56-728E-9A45-8711-53321B762F23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849D48-0F3E-ED4D-9442-0895F9CB8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392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49D48-0F3E-ED4D-9442-0895F9CB892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101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49D48-0F3E-ED4D-9442-0895F9CB892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436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49D48-0F3E-ED4D-9442-0895F9CB892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566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49D48-0F3E-ED4D-9442-0895F9CB892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328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49D48-0F3E-ED4D-9442-0895F9CB892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6651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49D48-0F3E-ED4D-9442-0895F9CB892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540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utdoor&#10;&#10;Description automatically generated">
            <a:extLst>
              <a:ext uri="{FF2B5EF4-FFF2-40B4-BE49-F238E27FC236}">
                <a16:creationId xmlns:a16="http://schemas.microsoft.com/office/drawing/2014/main" id="{5CCD26AF-C337-4863-9B28-434339B677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6D95EA-4B47-6349-B2C2-212D3ECD8E89}"/>
              </a:ext>
            </a:extLst>
          </p:cNvPr>
          <p:cNvSpPr txBox="1"/>
          <p:nvPr userDrawn="1"/>
        </p:nvSpPr>
        <p:spPr>
          <a:xfrm>
            <a:off x="9337400" y="555511"/>
            <a:ext cx="1534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Aeronautics and</a:t>
            </a:r>
            <a:br>
              <a:rPr lang="en-U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 Administration</a:t>
            </a:r>
            <a:endParaRPr 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E0EB3-2DBC-0F40-98D0-6652C60A2C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25743" y="1449576"/>
            <a:ext cx="5403014" cy="1274762"/>
          </a:xfrm>
        </p:spPr>
        <p:txBody>
          <a:bodyPr anchor="t">
            <a:noAutofit/>
          </a:bodyPr>
          <a:lstStyle>
            <a:lvl1pPr algn="l">
              <a:defRPr sz="47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C9FCCA-7E9F-8345-AE4B-8A1649D460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25743" y="2871976"/>
            <a:ext cx="5548270" cy="1488440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3539AA-42F9-1441-85F8-283DA3D37E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7705" y="338876"/>
            <a:ext cx="931059" cy="77239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5BD057C-84C7-8D48-BA37-A5E3FFABAAA6}"/>
              </a:ext>
            </a:extLst>
          </p:cNvPr>
          <p:cNvCxnSpPr>
            <a:cxnSpLocks/>
          </p:cNvCxnSpPr>
          <p:nvPr userDrawn="1"/>
        </p:nvCxnSpPr>
        <p:spPr>
          <a:xfrm>
            <a:off x="10900061" y="307703"/>
            <a:ext cx="0" cy="8456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1311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78F94AE-0B4E-424F-A057-7BAB080582A1}"/>
              </a:ext>
            </a:extLst>
          </p:cNvPr>
          <p:cNvSpPr/>
          <p:nvPr userDrawn="1"/>
        </p:nvSpPr>
        <p:spPr>
          <a:xfrm flipH="1">
            <a:off x="0" y="0"/>
            <a:ext cx="12192000" cy="1151786"/>
          </a:xfrm>
          <a:prstGeom prst="rect">
            <a:avLst/>
          </a:prstGeom>
          <a:gradFill flip="none" rotWithShape="1">
            <a:gsLst>
              <a:gs pos="100000">
                <a:srgbClr val="66FF33">
                  <a:alpha val="26000"/>
                </a:srgbClr>
              </a:gs>
              <a:gs pos="15000">
                <a:srgbClr val="3B921E"/>
              </a:gs>
              <a:gs pos="49000">
                <a:srgbClr val="52CC27">
                  <a:alpha val="74000"/>
                </a:srgbClr>
              </a:gs>
            </a:gsLst>
            <a:lin ang="11400000" scaled="0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8595E8AF-7936-E64D-8663-E9F949F492B5}"/>
              </a:ext>
            </a:extLst>
          </p:cNvPr>
          <p:cNvSpPr txBox="1">
            <a:spLocks/>
          </p:cNvSpPr>
          <p:nvPr userDrawn="1"/>
        </p:nvSpPr>
        <p:spPr>
          <a:xfrm>
            <a:off x="92583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E8C51FE-49D9-314D-9957-ABBF7DDE8782}" type="slidenum">
              <a:rPr lang="en-US" smtClean="0">
                <a:solidFill>
                  <a:srgbClr val="52CC27"/>
                </a:solidFill>
                <a:latin typeface="Helvetica" pitchFamily="2" charset="0"/>
              </a:rPr>
              <a:pPr>
                <a:defRPr/>
              </a:pPr>
              <a:t>‹#›</a:t>
            </a:fld>
            <a:endParaRPr lang="en-US">
              <a:solidFill>
                <a:srgbClr val="52CC27"/>
              </a:solidFill>
              <a:latin typeface="Helvetica" pitchFamily="2" charset="0"/>
            </a:endParaRPr>
          </a:p>
        </p:txBody>
      </p:sp>
      <p:sp>
        <p:nvSpPr>
          <p:cNvPr id="36" name="Slide Number Placeholder 35">
            <a:extLst>
              <a:ext uri="{FF2B5EF4-FFF2-40B4-BE49-F238E27FC236}">
                <a16:creationId xmlns:a16="http://schemas.microsoft.com/office/drawing/2014/main" id="{263B85DD-0B5D-1F4B-8535-F94D0A639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7123" y="201151"/>
            <a:ext cx="2743200" cy="365125"/>
          </a:xfrm>
        </p:spPr>
        <p:txBody>
          <a:bodyPr/>
          <a:lstStyle>
            <a:lvl1pPr>
              <a:defRPr>
                <a:solidFill>
                  <a:srgbClr val="3B921E"/>
                </a:solidFill>
                <a:latin typeface="Helvetica" pitchFamily="2" charset="0"/>
              </a:defRPr>
            </a:lvl1pPr>
          </a:lstStyle>
          <a:p>
            <a:fld id="{B482FB84-CCED-5648-B134-738F8627FB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8" name="Title 37">
            <a:extLst>
              <a:ext uri="{FF2B5EF4-FFF2-40B4-BE49-F238E27FC236}">
                <a16:creationId xmlns:a16="http://schemas.microsoft.com/office/drawing/2014/main" id="{F384E495-888E-9C49-B1E0-DC3B23347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06418"/>
            <a:ext cx="11811000" cy="102670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3732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20">
          <p15:clr>
            <a:srgbClr val="FBAE40"/>
          </p15:clr>
        </p15:guide>
        <p15:guide id="2" orient="horz" pos="4200">
          <p15:clr>
            <a:srgbClr val="FBAE40"/>
          </p15:clr>
        </p15:guide>
        <p15:guide id="3" pos="120">
          <p15:clr>
            <a:srgbClr val="FBAE40"/>
          </p15:clr>
        </p15:guide>
        <p15:guide id="4" pos="7560">
          <p15:clr>
            <a:srgbClr val="FBAE40"/>
          </p15:clr>
        </p15:guide>
        <p15:guide id="5" orient="horz" pos="816">
          <p15:clr>
            <a:srgbClr val="FBAE40"/>
          </p15:clr>
        </p15:guide>
        <p15:guide id="6" pos="7200">
          <p15:clr>
            <a:srgbClr val="FBAE40"/>
          </p15:clr>
        </p15:guide>
        <p15:guide id="8" pos="5760">
          <p15:clr>
            <a:srgbClr val="FBAE40"/>
          </p15:clr>
        </p15:guide>
        <p15:guide id="9" pos="5064">
          <p15:clr>
            <a:srgbClr val="FBAE40"/>
          </p15:clr>
        </p15:guide>
        <p15:guide id="10" pos="4320">
          <p15:clr>
            <a:srgbClr val="FBAE40"/>
          </p15:clr>
        </p15:guide>
        <p15:guide id="11" orient="horz" pos="3216">
          <p15:clr>
            <a:srgbClr val="FBAE40"/>
          </p15:clr>
        </p15:guide>
        <p15:guide id="12" orient="horz" pos="3120">
          <p15:clr>
            <a:srgbClr val="FBAE40"/>
          </p15:clr>
        </p15:guide>
        <p15:guide id="14" orient="horz" pos="1104">
          <p15:clr>
            <a:srgbClr val="FBAE40"/>
          </p15:clr>
        </p15:guide>
        <p15:guide id="15" orient="horz" pos="4104">
          <p15:clr>
            <a:srgbClr val="FBAE40"/>
          </p15:clr>
        </p15:guide>
        <p15:guide id="16" orient="horz" pos="302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A7210-84AE-5546-A89B-04B75D699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62" y="981037"/>
            <a:ext cx="11271738" cy="51959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ECAE6F-3B4E-F047-B84F-25773EA80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0920D-D2A8-7B49-AFF8-1174504D9B03}" type="datetime1">
              <a:rPr lang="en-US" smtClean="0"/>
              <a:t>5/13/2022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BB1AD0-4802-8741-A2CE-D1FEEB24A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9A2B91-CF77-244E-9947-20FF3DF6A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BF2BF-BFDF-0346-8A60-FD625CB7CDF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75A7D4C7-BE43-2740-944B-ACA2FC48CF5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68275" y="100314"/>
            <a:ext cx="9239416" cy="7429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49975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0BA314D-F333-1344-9F3D-F8363764AEFA}" type="datetime1">
              <a:rPr lang="en-US" smtClean="0"/>
              <a:t>5/13/2022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42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0457C3-B414-0F47-9CF2-835A1AFF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CDFF"/>
                </a:solidFill>
                <a:latin typeface="Helvetica" pitchFamily="2" charset="0"/>
              </a:defRPr>
            </a:lvl1pPr>
          </a:lstStyle>
          <a:p>
            <a:fld id="{194E93A5-3B9C-1741-AA3F-7645A387AE0F}" type="datetime1">
              <a:rPr lang="en-US" smtClean="0"/>
              <a:t>5/13/2022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8E4F40-E7EF-7F48-9FBC-01602E6A0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943D68-3FE7-D348-8403-D560C4A8A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0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78F94AE-0B4E-424F-A057-7BAB080582A1}"/>
              </a:ext>
            </a:extLst>
          </p:cNvPr>
          <p:cNvSpPr/>
          <p:nvPr userDrawn="1"/>
        </p:nvSpPr>
        <p:spPr>
          <a:xfrm flipH="1">
            <a:off x="0" y="0"/>
            <a:ext cx="12192000" cy="1151786"/>
          </a:xfrm>
          <a:prstGeom prst="rect">
            <a:avLst/>
          </a:prstGeom>
          <a:gradFill flip="none" rotWithShape="1">
            <a:gsLst>
              <a:gs pos="100000">
                <a:srgbClr val="66FF33">
                  <a:alpha val="26000"/>
                </a:srgbClr>
              </a:gs>
              <a:gs pos="15000">
                <a:srgbClr val="3B921E"/>
              </a:gs>
              <a:gs pos="49000">
                <a:srgbClr val="52CC27">
                  <a:alpha val="74000"/>
                </a:srgbClr>
              </a:gs>
            </a:gsLst>
            <a:lin ang="11400000" scaled="0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8595E8AF-7936-E64D-8663-E9F949F492B5}"/>
              </a:ext>
            </a:extLst>
          </p:cNvPr>
          <p:cNvSpPr txBox="1">
            <a:spLocks/>
          </p:cNvSpPr>
          <p:nvPr userDrawn="1"/>
        </p:nvSpPr>
        <p:spPr>
          <a:xfrm>
            <a:off x="92583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E8C51FE-49D9-314D-9957-ABBF7DDE8782}" type="slidenum">
              <a:rPr lang="en-US" smtClean="0">
                <a:solidFill>
                  <a:srgbClr val="52CC27"/>
                </a:solidFill>
                <a:latin typeface="Helvetica" pitchFamily="2" charset="0"/>
              </a:rPr>
              <a:pPr>
                <a:defRPr/>
              </a:pPr>
              <a:t>‹#›</a:t>
            </a:fld>
            <a:endParaRPr lang="en-US">
              <a:solidFill>
                <a:srgbClr val="52CC27"/>
              </a:solidFill>
              <a:latin typeface="Helvetica" pitchFamily="2" charset="0"/>
            </a:endParaRPr>
          </a:p>
        </p:txBody>
      </p:sp>
      <p:sp>
        <p:nvSpPr>
          <p:cNvPr id="36" name="Slide Number Placeholder 35">
            <a:extLst>
              <a:ext uri="{FF2B5EF4-FFF2-40B4-BE49-F238E27FC236}">
                <a16:creationId xmlns:a16="http://schemas.microsoft.com/office/drawing/2014/main" id="{263B85DD-0B5D-1F4B-8535-F94D0A639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7123" y="201151"/>
            <a:ext cx="2743200" cy="365125"/>
          </a:xfrm>
        </p:spPr>
        <p:txBody>
          <a:bodyPr/>
          <a:lstStyle>
            <a:lvl1pPr>
              <a:defRPr>
                <a:solidFill>
                  <a:srgbClr val="3B921E"/>
                </a:solidFill>
                <a:latin typeface="Helvetica" pitchFamily="2" charset="0"/>
              </a:defRPr>
            </a:lvl1pPr>
          </a:lstStyle>
          <a:p>
            <a:fld id="{B482FB84-CCED-5648-B134-738F8627FB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8" name="Title 37">
            <a:extLst>
              <a:ext uri="{FF2B5EF4-FFF2-40B4-BE49-F238E27FC236}">
                <a16:creationId xmlns:a16="http://schemas.microsoft.com/office/drawing/2014/main" id="{F384E495-888E-9C49-B1E0-DC3B23347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06418"/>
            <a:ext cx="11811000" cy="102670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6080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20">
          <p15:clr>
            <a:srgbClr val="FBAE40"/>
          </p15:clr>
        </p15:guide>
        <p15:guide id="2" orient="horz" pos="4200">
          <p15:clr>
            <a:srgbClr val="FBAE40"/>
          </p15:clr>
        </p15:guide>
        <p15:guide id="3" pos="120">
          <p15:clr>
            <a:srgbClr val="FBAE40"/>
          </p15:clr>
        </p15:guide>
        <p15:guide id="4" pos="7560">
          <p15:clr>
            <a:srgbClr val="FBAE40"/>
          </p15:clr>
        </p15:guide>
        <p15:guide id="5" orient="horz" pos="816">
          <p15:clr>
            <a:srgbClr val="FBAE40"/>
          </p15:clr>
        </p15:guide>
        <p15:guide id="6" pos="7200">
          <p15:clr>
            <a:srgbClr val="FBAE40"/>
          </p15:clr>
        </p15:guide>
        <p15:guide id="8" pos="5760">
          <p15:clr>
            <a:srgbClr val="FBAE40"/>
          </p15:clr>
        </p15:guide>
        <p15:guide id="9" pos="5064">
          <p15:clr>
            <a:srgbClr val="FBAE40"/>
          </p15:clr>
        </p15:guide>
        <p15:guide id="10" pos="4320">
          <p15:clr>
            <a:srgbClr val="FBAE40"/>
          </p15:clr>
        </p15:guide>
        <p15:guide id="11" orient="horz" pos="3216">
          <p15:clr>
            <a:srgbClr val="FBAE40"/>
          </p15:clr>
        </p15:guide>
        <p15:guide id="12" orient="horz" pos="3120">
          <p15:clr>
            <a:srgbClr val="FBAE40"/>
          </p15:clr>
        </p15:guide>
        <p15:guide id="14" orient="horz" pos="1104">
          <p15:clr>
            <a:srgbClr val="FBAE40"/>
          </p15:clr>
        </p15:guide>
        <p15:guide id="15" orient="horz" pos="4104">
          <p15:clr>
            <a:srgbClr val="FBAE40"/>
          </p15:clr>
        </p15:guide>
        <p15:guide id="16" orient="horz" pos="302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F05779-9F43-E84B-BBAF-37CDC4A575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2413" y="304800"/>
            <a:ext cx="2770187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4148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74D18E7-FB22-AE45-BE29-23FC8A7580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015F3A-B103-9D43-874F-AF0B11A38D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7705" y="338876"/>
            <a:ext cx="931059" cy="7723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30FFB1-95C8-154C-ABEB-94D84C66C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6A49B-6BBF-5A4E-8342-5A880A3A06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750888" indent="-293688">
              <a:buFont typeface="Monaco" pitchFamily="2" charset="77"/>
              <a:buChar char="⎻"/>
              <a:tabLst/>
              <a:defRPr/>
            </a:lvl2pPr>
            <a:lvl3pPr marL="1143000" indent="-228600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344D7-BCFF-784E-8975-79A0932C5E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79253"/>
            <a:ext cx="2743200" cy="365125"/>
          </a:xfrm>
          <a:prstGeom prst="rect">
            <a:avLst/>
          </a:prstGeom>
        </p:spPr>
        <p:txBody>
          <a:bodyPr/>
          <a:lstStyle/>
          <a:p>
            <a:fld id="{4AC4630C-5872-E54D-91F0-1C9EBB42137F}" type="datetime1">
              <a:rPr lang="en-US" smtClean="0"/>
              <a:t>5/13/2022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A30E6-0B82-5D40-A654-76CD6D3E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401DC-1F81-E34D-82E3-959FF795F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851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Swoo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DCE7D43-9C45-F74B-ADC2-8A75B590AE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30FFB1-95C8-154C-ABEB-94D84C66C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6A49B-6BBF-5A4E-8342-5A880A3A06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344D7-BCFF-784E-8975-79A0932C5E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79253"/>
            <a:ext cx="2743200" cy="365125"/>
          </a:xfrm>
          <a:prstGeom prst="rect">
            <a:avLst/>
          </a:prstGeom>
        </p:spPr>
        <p:txBody>
          <a:bodyPr/>
          <a:lstStyle/>
          <a:p>
            <a:fld id="{E8E8EF30-16DD-A94A-9551-C54AB2EEF982}" type="datetime1">
              <a:rPr lang="en-US" smtClean="0"/>
              <a:t>5/13/2022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A30E6-0B82-5D40-A654-76CD6D3E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401DC-1F81-E34D-82E3-959FF795F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F90E324-EC4A-A541-B8D1-BDBE5CDEDE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7705" y="338876"/>
            <a:ext cx="931059" cy="77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357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C1E86-7A73-5B47-893D-57C07E3F2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21C57-5C13-7442-8B9B-C435902332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C8F913-E8D8-7A43-B5CA-55E34B8BDE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1C65B3-D09A-7C49-90AF-3732B38B54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79253"/>
            <a:ext cx="2743200" cy="365125"/>
          </a:xfrm>
          <a:prstGeom prst="rect">
            <a:avLst/>
          </a:prstGeom>
        </p:spPr>
        <p:txBody>
          <a:bodyPr/>
          <a:lstStyle/>
          <a:p>
            <a:fld id="{08DFDEA6-6BA9-864C-9B3A-272893615F5E}" type="datetime1">
              <a:rPr lang="en-US" smtClean="0"/>
              <a:t>5/13/2022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428249-EB91-B84C-A7A8-BF47D24C9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84B752-72EA-CB43-88DF-11D337EE6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969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F7714-F9DE-5549-A994-E31DDFC27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E7BC61-2A6B-F14D-AEE7-F6FE4689F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885B73-736E-5541-A0FF-612927D0FF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DF2F5D-4F65-5446-9DED-1A5834D1B1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7DB25A-2C98-7842-A2B3-468F36DE21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D2AA16-D324-D448-93CC-86341AC76B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79253"/>
            <a:ext cx="2743200" cy="365125"/>
          </a:xfrm>
          <a:prstGeom prst="rect">
            <a:avLst/>
          </a:prstGeom>
        </p:spPr>
        <p:txBody>
          <a:bodyPr/>
          <a:lstStyle/>
          <a:p>
            <a:fld id="{E1BE7875-39A5-5644-A9DA-05DC723FCA51}" type="datetime1">
              <a:rPr lang="en-US" smtClean="0"/>
              <a:t>5/13/2022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A97442-3BAC-C744-955E-3FA557640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DC992F-CCB6-434D-861D-32D643E26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A0EB3-F186-354B-9BFE-C379EC6AF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3CCBB0-51C3-2F48-8D70-04ECAB38F3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79253"/>
            <a:ext cx="2743200" cy="365125"/>
          </a:xfrm>
          <a:prstGeom prst="rect">
            <a:avLst/>
          </a:prstGeom>
        </p:spPr>
        <p:txBody>
          <a:bodyPr/>
          <a:lstStyle/>
          <a:p>
            <a:fld id="{F2A46815-4FB6-3A42-8BBF-9E7CF0C3CA02}" type="datetime1">
              <a:rPr lang="en-US" smtClean="0"/>
              <a:t>5/13/2022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078886-FFB1-4843-BF32-3DD3EB91F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2DA97E-A7FF-3A40-B2BF-19DE68288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123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9E59E8-1875-B141-9FDB-1641CDE39F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79253"/>
            <a:ext cx="2743200" cy="365125"/>
          </a:xfrm>
          <a:prstGeom prst="rect">
            <a:avLst/>
          </a:prstGeom>
        </p:spPr>
        <p:txBody>
          <a:bodyPr/>
          <a:lstStyle/>
          <a:p>
            <a:fld id="{80278D71-F8BE-3945-8587-74ED9E838FF3}" type="datetime1">
              <a:rPr lang="en-US" smtClean="0"/>
              <a:t>5/13/2022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2D66B3-E2E9-3F46-B8EA-87CDA0E4E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421A84-9834-FF4B-BBAF-34F4F9586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595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7925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3AAE50-75ED-E647-B6F6-CFBEC68872EE}" type="datetime1">
              <a:rPr lang="en-US" smtClean="0"/>
              <a:t>5/13/2022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89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0457C3-B414-0F47-9CF2-835A1AFF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7925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CDFF"/>
                </a:solidFill>
                <a:latin typeface="Helvetica" pitchFamily="2" charset="0"/>
              </a:defRPr>
            </a:lvl1pPr>
          </a:lstStyle>
          <a:p>
            <a:fld id="{7FD99449-D467-B845-A345-35B41EDB091C}" type="datetime1">
              <a:rPr lang="en-US" smtClean="0"/>
              <a:t>5/13/2022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8E4F40-E7EF-7F48-9FBC-01602E6A0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943D68-3FE7-D348-8403-D560C4A8A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85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26FB86-D894-4D42-84BE-9C0D479F8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2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092499-E2CE-484C-BF8D-A72DFDE955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6F335-F990-5947-A715-B10B3A7A6D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6563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2022 IEEE Aerospace Conference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9A5AB9-9525-2548-BA4B-F84F5DB410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9676" y="6519124"/>
            <a:ext cx="1622323" cy="3252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AA21668-7E2D-D34B-8F28-D8590BEFEB5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880F24-8512-FD40-A516-D2FB6635851D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7705" y="338876"/>
            <a:ext cx="931059" cy="77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453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2" r:id="rId4"/>
    <p:sldLayoutId id="2147483653" r:id="rId5"/>
    <p:sldLayoutId id="2147483654" r:id="rId6"/>
    <p:sldLayoutId id="2147483655" r:id="rId7"/>
    <p:sldLayoutId id="2147483662" r:id="rId8"/>
    <p:sldLayoutId id="2147483663" r:id="rId9"/>
    <p:sldLayoutId id="2147483664" r:id="rId10"/>
    <p:sldLayoutId id="2147483688" r:id="rId11"/>
    <p:sldLayoutId id="2147483684" r:id="rId12"/>
    <p:sldLayoutId id="2147483685" r:id="rId13"/>
    <p:sldLayoutId id="2147483686" r:id="rId14"/>
    <p:sldLayoutId id="2147483687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9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4152" userDrawn="1">
          <p15:clr>
            <a:srgbClr val="F26B43"/>
          </p15:clr>
        </p15:guide>
        <p15:guide id="4" pos="74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svg"/><Relationship Id="rId18" Type="http://schemas.openxmlformats.org/officeDocument/2006/relationships/image" Target="../media/image25.svg"/><Relationship Id="rId26" Type="http://schemas.openxmlformats.org/officeDocument/2006/relationships/image" Target="../media/image33.svg"/><Relationship Id="rId39" Type="http://schemas.openxmlformats.org/officeDocument/2006/relationships/image" Target="../media/image46.png"/><Relationship Id="rId21" Type="http://schemas.openxmlformats.org/officeDocument/2006/relationships/image" Target="../media/image28.png"/><Relationship Id="rId34" Type="http://schemas.openxmlformats.org/officeDocument/2006/relationships/image" Target="../media/image41.pn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5" Type="http://schemas.openxmlformats.org/officeDocument/2006/relationships/image" Target="../media/image32.png"/><Relationship Id="rId33" Type="http://schemas.openxmlformats.org/officeDocument/2006/relationships/image" Target="../media/image40.svg"/><Relationship Id="rId38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3.png"/><Relationship Id="rId20" Type="http://schemas.openxmlformats.org/officeDocument/2006/relationships/image" Target="../media/image27.svg"/><Relationship Id="rId29" Type="http://schemas.openxmlformats.org/officeDocument/2006/relationships/image" Target="../media/image36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24" Type="http://schemas.openxmlformats.org/officeDocument/2006/relationships/image" Target="../media/image31.png"/><Relationship Id="rId32" Type="http://schemas.openxmlformats.org/officeDocument/2006/relationships/image" Target="../media/image39.png"/><Relationship Id="rId37" Type="http://schemas.openxmlformats.org/officeDocument/2006/relationships/image" Target="../media/image44.svg"/><Relationship Id="rId5" Type="http://schemas.openxmlformats.org/officeDocument/2006/relationships/image" Target="../media/image12.svg"/><Relationship Id="rId15" Type="http://schemas.openxmlformats.org/officeDocument/2006/relationships/image" Target="../media/image22.svg"/><Relationship Id="rId23" Type="http://schemas.openxmlformats.org/officeDocument/2006/relationships/image" Target="../media/image30.png"/><Relationship Id="rId28" Type="http://schemas.openxmlformats.org/officeDocument/2006/relationships/image" Target="../media/image35.png"/><Relationship Id="rId36" Type="http://schemas.openxmlformats.org/officeDocument/2006/relationships/image" Target="../media/image43.sv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31" Type="http://schemas.openxmlformats.org/officeDocument/2006/relationships/image" Target="../media/image38.sv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1.png"/><Relationship Id="rId22" Type="http://schemas.openxmlformats.org/officeDocument/2006/relationships/image" Target="../media/image29.svg"/><Relationship Id="rId27" Type="http://schemas.openxmlformats.org/officeDocument/2006/relationships/image" Target="../media/image34.png"/><Relationship Id="rId30" Type="http://schemas.openxmlformats.org/officeDocument/2006/relationships/image" Target="../media/image37.png"/><Relationship Id="rId35" Type="http://schemas.openxmlformats.org/officeDocument/2006/relationships/image" Target="../media/image42.png"/><Relationship Id="rId8" Type="http://schemas.openxmlformats.org/officeDocument/2006/relationships/image" Target="../media/image15.png"/><Relationship Id="rId3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svg"/><Relationship Id="rId18" Type="http://schemas.openxmlformats.org/officeDocument/2006/relationships/image" Target="../media/image25.svg"/><Relationship Id="rId26" Type="http://schemas.openxmlformats.org/officeDocument/2006/relationships/image" Target="../media/image33.svg"/><Relationship Id="rId39" Type="http://schemas.openxmlformats.org/officeDocument/2006/relationships/image" Target="../media/image46.png"/><Relationship Id="rId21" Type="http://schemas.openxmlformats.org/officeDocument/2006/relationships/image" Target="../media/image28.png"/><Relationship Id="rId34" Type="http://schemas.openxmlformats.org/officeDocument/2006/relationships/image" Target="../media/image41.pn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5" Type="http://schemas.openxmlformats.org/officeDocument/2006/relationships/image" Target="../media/image32.png"/><Relationship Id="rId33" Type="http://schemas.openxmlformats.org/officeDocument/2006/relationships/image" Target="../media/image40.svg"/><Relationship Id="rId38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3.png"/><Relationship Id="rId20" Type="http://schemas.openxmlformats.org/officeDocument/2006/relationships/image" Target="../media/image27.svg"/><Relationship Id="rId29" Type="http://schemas.openxmlformats.org/officeDocument/2006/relationships/image" Target="../media/image36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24" Type="http://schemas.openxmlformats.org/officeDocument/2006/relationships/image" Target="../media/image31.png"/><Relationship Id="rId32" Type="http://schemas.openxmlformats.org/officeDocument/2006/relationships/image" Target="../media/image39.png"/><Relationship Id="rId37" Type="http://schemas.openxmlformats.org/officeDocument/2006/relationships/image" Target="../media/image44.svg"/><Relationship Id="rId5" Type="http://schemas.openxmlformats.org/officeDocument/2006/relationships/image" Target="../media/image12.svg"/><Relationship Id="rId15" Type="http://schemas.openxmlformats.org/officeDocument/2006/relationships/image" Target="../media/image22.svg"/><Relationship Id="rId23" Type="http://schemas.openxmlformats.org/officeDocument/2006/relationships/image" Target="../media/image30.png"/><Relationship Id="rId28" Type="http://schemas.openxmlformats.org/officeDocument/2006/relationships/image" Target="../media/image35.png"/><Relationship Id="rId36" Type="http://schemas.openxmlformats.org/officeDocument/2006/relationships/image" Target="../media/image43.sv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31" Type="http://schemas.openxmlformats.org/officeDocument/2006/relationships/image" Target="../media/image38.sv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1.png"/><Relationship Id="rId22" Type="http://schemas.openxmlformats.org/officeDocument/2006/relationships/image" Target="../media/image29.svg"/><Relationship Id="rId27" Type="http://schemas.openxmlformats.org/officeDocument/2006/relationships/image" Target="../media/image34.png"/><Relationship Id="rId30" Type="http://schemas.openxmlformats.org/officeDocument/2006/relationships/image" Target="../media/image37.png"/><Relationship Id="rId35" Type="http://schemas.openxmlformats.org/officeDocument/2006/relationships/image" Target="../media/image42.png"/><Relationship Id="rId8" Type="http://schemas.openxmlformats.org/officeDocument/2006/relationships/image" Target="../media/image15.png"/><Relationship Id="rId3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svg"/><Relationship Id="rId18" Type="http://schemas.openxmlformats.org/officeDocument/2006/relationships/image" Target="../media/image25.svg"/><Relationship Id="rId26" Type="http://schemas.openxmlformats.org/officeDocument/2006/relationships/image" Target="../media/image33.svg"/><Relationship Id="rId39" Type="http://schemas.openxmlformats.org/officeDocument/2006/relationships/image" Target="../media/image46.png"/><Relationship Id="rId21" Type="http://schemas.openxmlformats.org/officeDocument/2006/relationships/image" Target="../media/image28.png"/><Relationship Id="rId34" Type="http://schemas.openxmlformats.org/officeDocument/2006/relationships/image" Target="../media/image41.pn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5" Type="http://schemas.openxmlformats.org/officeDocument/2006/relationships/image" Target="../media/image32.png"/><Relationship Id="rId33" Type="http://schemas.openxmlformats.org/officeDocument/2006/relationships/image" Target="../media/image40.svg"/><Relationship Id="rId38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png"/><Relationship Id="rId20" Type="http://schemas.openxmlformats.org/officeDocument/2006/relationships/image" Target="../media/image27.svg"/><Relationship Id="rId29" Type="http://schemas.openxmlformats.org/officeDocument/2006/relationships/image" Target="../media/image36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24" Type="http://schemas.openxmlformats.org/officeDocument/2006/relationships/image" Target="../media/image31.png"/><Relationship Id="rId32" Type="http://schemas.openxmlformats.org/officeDocument/2006/relationships/image" Target="../media/image39.png"/><Relationship Id="rId37" Type="http://schemas.openxmlformats.org/officeDocument/2006/relationships/image" Target="../media/image44.svg"/><Relationship Id="rId5" Type="http://schemas.openxmlformats.org/officeDocument/2006/relationships/image" Target="../media/image12.svg"/><Relationship Id="rId15" Type="http://schemas.openxmlformats.org/officeDocument/2006/relationships/image" Target="../media/image22.svg"/><Relationship Id="rId23" Type="http://schemas.openxmlformats.org/officeDocument/2006/relationships/image" Target="../media/image30.png"/><Relationship Id="rId28" Type="http://schemas.openxmlformats.org/officeDocument/2006/relationships/image" Target="../media/image35.png"/><Relationship Id="rId36" Type="http://schemas.openxmlformats.org/officeDocument/2006/relationships/image" Target="../media/image43.sv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31" Type="http://schemas.openxmlformats.org/officeDocument/2006/relationships/image" Target="../media/image38.sv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1.png"/><Relationship Id="rId22" Type="http://schemas.openxmlformats.org/officeDocument/2006/relationships/image" Target="../media/image29.svg"/><Relationship Id="rId27" Type="http://schemas.openxmlformats.org/officeDocument/2006/relationships/image" Target="../media/image34.png"/><Relationship Id="rId30" Type="http://schemas.openxmlformats.org/officeDocument/2006/relationships/image" Target="../media/image37.png"/><Relationship Id="rId35" Type="http://schemas.openxmlformats.org/officeDocument/2006/relationships/image" Target="../media/image42.png"/><Relationship Id="rId8" Type="http://schemas.openxmlformats.org/officeDocument/2006/relationships/image" Target="../media/image15.png"/><Relationship Id="rId3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svg"/><Relationship Id="rId18" Type="http://schemas.openxmlformats.org/officeDocument/2006/relationships/image" Target="../media/image25.svg"/><Relationship Id="rId26" Type="http://schemas.openxmlformats.org/officeDocument/2006/relationships/image" Target="../media/image33.svg"/><Relationship Id="rId39" Type="http://schemas.openxmlformats.org/officeDocument/2006/relationships/image" Target="../media/image46.png"/><Relationship Id="rId21" Type="http://schemas.openxmlformats.org/officeDocument/2006/relationships/image" Target="../media/image28.png"/><Relationship Id="rId34" Type="http://schemas.openxmlformats.org/officeDocument/2006/relationships/image" Target="../media/image41.pn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5" Type="http://schemas.openxmlformats.org/officeDocument/2006/relationships/image" Target="../media/image32.png"/><Relationship Id="rId33" Type="http://schemas.openxmlformats.org/officeDocument/2006/relationships/image" Target="../media/image40.svg"/><Relationship Id="rId38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3.png"/><Relationship Id="rId20" Type="http://schemas.openxmlformats.org/officeDocument/2006/relationships/image" Target="../media/image27.svg"/><Relationship Id="rId29" Type="http://schemas.openxmlformats.org/officeDocument/2006/relationships/image" Target="../media/image36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24" Type="http://schemas.openxmlformats.org/officeDocument/2006/relationships/image" Target="../media/image31.png"/><Relationship Id="rId32" Type="http://schemas.openxmlformats.org/officeDocument/2006/relationships/image" Target="../media/image39.png"/><Relationship Id="rId37" Type="http://schemas.openxmlformats.org/officeDocument/2006/relationships/image" Target="../media/image44.svg"/><Relationship Id="rId5" Type="http://schemas.openxmlformats.org/officeDocument/2006/relationships/image" Target="../media/image12.svg"/><Relationship Id="rId15" Type="http://schemas.openxmlformats.org/officeDocument/2006/relationships/image" Target="../media/image22.svg"/><Relationship Id="rId23" Type="http://schemas.openxmlformats.org/officeDocument/2006/relationships/image" Target="../media/image30.png"/><Relationship Id="rId28" Type="http://schemas.openxmlformats.org/officeDocument/2006/relationships/image" Target="../media/image35.png"/><Relationship Id="rId36" Type="http://schemas.openxmlformats.org/officeDocument/2006/relationships/image" Target="../media/image43.sv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31" Type="http://schemas.openxmlformats.org/officeDocument/2006/relationships/image" Target="../media/image38.sv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1.png"/><Relationship Id="rId22" Type="http://schemas.openxmlformats.org/officeDocument/2006/relationships/image" Target="../media/image29.svg"/><Relationship Id="rId27" Type="http://schemas.openxmlformats.org/officeDocument/2006/relationships/image" Target="../media/image34.png"/><Relationship Id="rId30" Type="http://schemas.openxmlformats.org/officeDocument/2006/relationships/image" Target="../media/image37.png"/><Relationship Id="rId35" Type="http://schemas.openxmlformats.org/officeDocument/2006/relationships/image" Target="../media/image42.png"/><Relationship Id="rId8" Type="http://schemas.openxmlformats.org/officeDocument/2006/relationships/image" Target="../media/image15.png"/><Relationship Id="rId3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svg"/><Relationship Id="rId18" Type="http://schemas.openxmlformats.org/officeDocument/2006/relationships/image" Target="../media/image25.svg"/><Relationship Id="rId26" Type="http://schemas.openxmlformats.org/officeDocument/2006/relationships/image" Target="../media/image33.svg"/><Relationship Id="rId39" Type="http://schemas.openxmlformats.org/officeDocument/2006/relationships/image" Target="../media/image46.png"/><Relationship Id="rId21" Type="http://schemas.openxmlformats.org/officeDocument/2006/relationships/image" Target="../media/image28.png"/><Relationship Id="rId34" Type="http://schemas.openxmlformats.org/officeDocument/2006/relationships/image" Target="../media/image41.pn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5" Type="http://schemas.openxmlformats.org/officeDocument/2006/relationships/image" Target="../media/image32.png"/><Relationship Id="rId33" Type="http://schemas.openxmlformats.org/officeDocument/2006/relationships/image" Target="../media/image40.svg"/><Relationship Id="rId38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3.png"/><Relationship Id="rId20" Type="http://schemas.openxmlformats.org/officeDocument/2006/relationships/image" Target="../media/image27.svg"/><Relationship Id="rId29" Type="http://schemas.openxmlformats.org/officeDocument/2006/relationships/image" Target="../media/image36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24" Type="http://schemas.openxmlformats.org/officeDocument/2006/relationships/image" Target="../media/image31.png"/><Relationship Id="rId32" Type="http://schemas.openxmlformats.org/officeDocument/2006/relationships/image" Target="../media/image39.png"/><Relationship Id="rId37" Type="http://schemas.openxmlformats.org/officeDocument/2006/relationships/image" Target="../media/image44.svg"/><Relationship Id="rId5" Type="http://schemas.openxmlformats.org/officeDocument/2006/relationships/image" Target="../media/image12.svg"/><Relationship Id="rId15" Type="http://schemas.openxmlformats.org/officeDocument/2006/relationships/image" Target="../media/image22.svg"/><Relationship Id="rId23" Type="http://schemas.openxmlformats.org/officeDocument/2006/relationships/image" Target="../media/image30.png"/><Relationship Id="rId28" Type="http://schemas.openxmlformats.org/officeDocument/2006/relationships/image" Target="../media/image35.png"/><Relationship Id="rId36" Type="http://schemas.openxmlformats.org/officeDocument/2006/relationships/image" Target="../media/image43.sv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31" Type="http://schemas.openxmlformats.org/officeDocument/2006/relationships/image" Target="../media/image38.sv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1.png"/><Relationship Id="rId22" Type="http://schemas.openxmlformats.org/officeDocument/2006/relationships/image" Target="../media/image29.svg"/><Relationship Id="rId27" Type="http://schemas.openxmlformats.org/officeDocument/2006/relationships/image" Target="../media/image34.png"/><Relationship Id="rId30" Type="http://schemas.openxmlformats.org/officeDocument/2006/relationships/image" Target="../media/image37.png"/><Relationship Id="rId35" Type="http://schemas.openxmlformats.org/officeDocument/2006/relationships/image" Target="../media/image42.png"/><Relationship Id="rId8" Type="http://schemas.openxmlformats.org/officeDocument/2006/relationships/image" Target="../media/image15.png"/><Relationship Id="rId3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svg"/><Relationship Id="rId18" Type="http://schemas.openxmlformats.org/officeDocument/2006/relationships/image" Target="../media/image25.svg"/><Relationship Id="rId26" Type="http://schemas.openxmlformats.org/officeDocument/2006/relationships/image" Target="../media/image33.svg"/><Relationship Id="rId39" Type="http://schemas.openxmlformats.org/officeDocument/2006/relationships/image" Target="../media/image46.png"/><Relationship Id="rId21" Type="http://schemas.openxmlformats.org/officeDocument/2006/relationships/image" Target="../media/image28.png"/><Relationship Id="rId34" Type="http://schemas.openxmlformats.org/officeDocument/2006/relationships/image" Target="../media/image41.pn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5" Type="http://schemas.openxmlformats.org/officeDocument/2006/relationships/image" Target="../media/image32.png"/><Relationship Id="rId33" Type="http://schemas.openxmlformats.org/officeDocument/2006/relationships/image" Target="../media/image40.svg"/><Relationship Id="rId38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3.png"/><Relationship Id="rId20" Type="http://schemas.openxmlformats.org/officeDocument/2006/relationships/image" Target="../media/image27.svg"/><Relationship Id="rId29" Type="http://schemas.openxmlformats.org/officeDocument/2006/relationships/image" Target="../media/image36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24" Type="http://schemas.openxmlformats.org/officeDocument/2006/relationships/image" Target="../media/image31.png"/><Relationship Id="rId32" Type="http://schemas.openxmlformats.org/officeDocument/2006/relationships/image" Target="../media/image39.png"/><Relationship Id="rId37" Type="http://schemas.openxmlformats.org/officeDocument/2006/relationships/image" Target="../media/image44.svg"/><Relationship Id="rId5" Type="http://schemas.openxmlformats.org/officeDocument/2006/relationships/image" Target="../media/image12.svg"/><Relationship Id="rId15" Type="http://schemas.openxmlformats.org/officeDocument/2006/relationships/image" Target="../media/image22.svg"/><Relationship Id="rId23" Type="http://schemas.openxmlformats.org/officeDocument/2006/relationships/image" Target="../media/image30.png"/><Relationship Id="rId28" Type="http://schemas.openxmlformats.org/officeDocument/2006/relationships/image" Target="../media/image35.png"/><Relationship Id="rId36" Type="http://schemas.openxmlformats.org/officeDocument/2006/relationships/image" Target="../media/image43.sv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31" Type="http://schemas.openxmlformats.org/officeDocument/2006/relationships/image" Target="../media/image38.sv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1.png"/><Relationship Id="rId22" Type="http://schemas.openxmlformats.org/officeDocument/2006/relationships/image" Target="../media/image29.svg"/><Relationship Id="rId27" Type="http://schemas.openxmlformats.org/officeDocument/2006/relationships/image" Target="../media/image34.png"/><Relationship Id="rId30" Type="http://schemas.openxmlformats.org/officeDocument/2006/relationships/image" Target="../media/image37.png"/><Relationship Id="rId35" Type="http://schemas.openxmlformats.org/officeDocument/2006/relationships/image" Target="../media/image42.png"/><Relationship Id="rId8" Type="http://schemas.openxmlformats.org/officeDocument/2006/relationships/image" Target="../media/image15.png"/><Relationship Id="rId3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9F173-81E2-49CD-8D14-536F60391C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3782" y="1206986"/>
            <a:ext cx="5684974" cy="2099632"/>
          </a:xfrm>
        </p:spPr>
        <p:txBody>
          <a:bodyPr/>
          <a:lstStyle/>
          <a:p>
            <a:pPr marL="0" marR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Updated Human Mars Ascent Vehicle Concept in Support of NASA’s Strategic Analysis Cycle 2021</a:t>
            </a:r>
            <a:endParaRPr lang="en-US" sz="5400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E0E05F-EAC9-4A4D-8C24-87ECEA9B3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1577" y="5650161"/>
            <a:ext cx="11783278" cy="1199794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Douglas J. Trent</a:t>
            </a:r>
            <a:r>
              <a:rPr lang="en-US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NASA ESDMD Mars Architecture Team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 IEEE Aerospace Conference, Big Sky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March 5-12, 2022</a:t>
            </a:r>
          </a:p>
        </p:txBody>
      </p:sp>
    </p:spTree>
    <p:extLst>
      <p:ext uri="{BB962C8B-B14F-4D97-AF65-F5344CB8AC3E}">
        <p14:creationId xmlns:p14="http://schemas.microsoft.com/office/powerpoint/2010/main" val="18791919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4CB728-1E9A-4069-85E0-E09CAD226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62" y="981037"/>
            <a:ext cx="8388580" cy="5195926"/>
          </a:xfrm>
        </p:spPr>
        <p:txBody>
          <a:bodyPr/>
          <a:lstStyle/>
          <a:p>
            <a:r>
              <a:rPr lang="en-US" dirty="0"/>
              <a:t>Two-stage vehicle with integrated crew cabin</a:t>
            </a:r>
          </a:p>
          <a:p>
            <a:pPr lvl="1"/>
            <a:r>
              <a:rPr lang="en-US" dirty="0"/>
              <a:t>Axial docking port for interface with deep space transportation</a:t>
            </a:r>
          </a:p>
          <a:p>
            <a:pPr lvl="1"/>
            <a:r>
              <a:rPr lang="en-US" dirty="0"/>
              <a:t>Radial hatch to support surface ingress of crew</a:t>
            </a:r>
          </a:p>
          <a:p>
            <a:r>
              <a:rPr lang="en-US" dirty="0"/>
              <a:t>NTO/MMH Propulsion</a:t>
            </a:r>
          </a:p>
          <a:p>
            <a:pPr lvl="1"/>
            <a:r>
              <a:rPr lang="en-US" dirty="0"/>
              <a:t>Removes need for surface ISRU in architecture</a:t>
            </a:r>
          </a:p>
          <a:p>
            <a:pPr lvl="1"/>
            <a:r>
              <a:rPr lang="en-US" dirty="0"/>
              <a:t>Leverages existing developments in lunar campaign</a:t>
            </a:r>
          </a:p>
          <a:p>
            <a:pPr lvl="1"/>
            <a:r>
              <a:rPr lang="en-US" dirty="0"/>
              <a:t>Launched defueled (NTO only) to meet landing system payload constraints</a:t>
            </a:r>
          </a:p>
          <a:p>
            <a:pPr lvl="2"/>
            <a:r>
              <a:rPr lang="en-US" dirty="0"/>
              <a:t>Propellant resupplied via pre-positioned propellant and surface propellant transfer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0B91BA-D9E9-43D1-AE51-31E7CD07B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t>10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8CF102-8638-4799-B081-FACF0CB61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Configuration/Operation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3C382E6-88D9-43F2-98C6-00ACA362A64B}"/>
              </a:ext>
            </a:extLst>
          </p:cNvPr>
          <p:cNvGrpSpPr/>
          <p:nvPr/>
        </p:nvGrpSpPr>
        <p:grpSpPr>
          <a:xfrm>
            <a:off x="8445124" y="1365703"/>
            <a:ext cx="3435817" cy="4956960"/>
            <a:chOff x="8445124" y="1127578"/>
            <a:chExt cx="3435817" cy="495696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B79944D-1F3D-48C7-B2C7-CA2B8D34DD3E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2821" y="4913280"/>
              <a:ext cx="1468120" cy="8756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82AA11D-A8F9-462A-95C6-CB721773259B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2821" y="3663806"/>
              <a:ext cx="1468120" cy="972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12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0666EEA1-1E70-4252-B4BF-4338914C4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70644" y="1127578"/>
              <a:ext cx="3410297" cy="223253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109A27E-3CB5-464C-AB9E-BA2FE5DF9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45124" y="3677379"/>
              <a:ext cx="1857525" cy="209427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6372D67-F522-4675-8A6A-F7A8E1DE6873}"/>
                </a:ext>
              </a:extLst>
            </p:cNvPr>
            <p:cNvSpPr txBox="1"/>
            <p:nvPr/>
          </p:nvSpPr>
          <p:spPr>
            <a:xfrm>
              <a:off x="8896012" y="5764259"/>
              <a:ext cx="10233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Crew Cabin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CF40430-A073-46EC-8DB3-458475241DDA}"/>
                </a:ext>
              </a:extLst>
            </p:cNvPr>
            <p:cNvSpPr txBox="1"/>
            <p:nvPr/>
          </p:nvSpPr>
          <p:spPr>
            <a:xfrm>
              <a:off x="10785467" y="5776761"/>
              <a:ext cx="7228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Stage 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2E94ECE-BB17-4828-9CB2-71412176750B}"/>
                </a:ext>
              </a:extLst>
            </p:cNvPr>
            <p:cNvSpPr txBox="1"/>
            <p:nvPr/>
          </p:nvSpPr>
          <p:spPr>
            <a:xfrm>
              <a:off x="10785466" y="4623866"/>
              <a:ext cx="7228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Stage 2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0F8C38B-C5D7-4035-9935-6D681E6CB31C}"/>
                </a:ext>
              </a:extLst>
            </p:cNvPr>
            <p:cNvSpPr txBox="1"/>
            <p:nvPr/>
          </p:nvSpPr>
          <p:spPr>
            <a:xfrm>
              <a:off x="9075907" y="3353998"/>
              <a:ext cx="21997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Mars Ascent Vehicle (MAV)</a:t>
              </a:r>
            </a:p>
          </p:txBody>
        </p:sp>
      </p:grp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874F1545-8933-425C-BBE7-7170A4FE59A5}"/>
              </a:ext>
            </a:extLst>
          </p:cNvPr>
          <p:cNvSpPr txBox="1">
            <a:spLocks/>
          </p:cNvSpPr>
          <p:nvPr/>
        </p:nvSpPr>
        <p:spPr>
          <a:xfrm>
            <a:off x="4038600" y="6652804"/>
            <a:ext cx="4114800" cy="1779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2022 IEEE Aerospace Conference</a:t>
            </a:r>
          </a:p>
        </p:txBody>
      </p:sp>
    </p:spTree>
    <p:extLst>
      <p:ext uri="{BB962C8B-B14F-4D97-AF65-F5344CB8AC3E}">
        <p14:creationId xmlns:p14="http://schemas.microsoft.com/office/powerpoint/2010/main" val="1932979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0C3135-0C8F-4342-8577-A8CC9C2948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62" y="981037"/>
            <a:ext cx="5442438" cy="5200688"/>
          </a:xfrm>
        </p:spPr>
        <p:txBody>
          <a:bodyPr>
            <a:normAutofit fontScale="85000" lnSpcReduction="100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SAC21 architecture assumes a target 5-sol parking orbit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Drives crewed duration requirements</a:t>
            </a:r>
          </a:p>
          <a:p>
            <a:pPr>
              <a:spcAft>
                <a:spcPts val="600"/>
              </a:spcAft>
            </a:pPr>
            <a:r>
              <a:rPr lang="en-US" dirty="0"/>
              <a:t>Liftoff to rendezvous with deep space transport requires roughly 84 hours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Only 11 minute to reach low Mars orbit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Most time spent phasing/coasting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Shorter durations are possible at the cost of increased propellant and reduce Mars launch availability</a:t>
            </a:r>
          </a:p>
          <a:p>
            <a:pPr>
              <a:spcAft>
                <a:spcPts val="600"/>
              </a:spcAft>
            </a:pPr>
            <a:r>
              <a:rPr lang="en-US" dirty="0"/>
              <a:t>MAV is disposed of to heliocentric space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Design does not currently support retrofit and reuse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8B4859-C9C8-4E7D-95E4-A7A1E1119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BF2BF-BFDF-0346-8A60-FD625CB7CDF3}" type="slidenum">
              <a:rPr lang="en-US" smtClean="0"/>
              <a:t>11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A5CCE8-32E4-40E1-B065-86EDFBF7D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Trajectory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074F3D-6D09-4575-98D4-BB05CF49C677}"/>
              </a:ext>
            </a:extLst>
          </p:cNvPr>
          <p:cNvSpPr txBox="1">
            <a:spLocks/>
          </p:cNvSpPr>
          <p:nvPr/>
        </p:nvSpPr>
        <p:spPr>
          <a:xfrm>
            <a:off x="4038600" y="6652804"/>
            <a:ext cx="4114800" cy="1779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2022 IEEE Aerospace Conference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F62C660F-02BA-43F0-A390-D6F879480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0" y="1912330"/>
            <a:ext cx="6585438" cy="3033626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15791E60-A34C-4DF8-86B0-F8F4A22183A1}"/>
              </a:ext>
            </a:extLst>
          </p:cNvPr>
          <p:cNvSpPr txBox="1"/>
          <p:nvPr/>
        </p:nvSpPr>
        <p:spPr>
          <a:xfrm>
            <a:off x="7774469" y="4919862"/>
            <a:ext cx="20855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MAV Trajectory Overview</a:t>
            </a:r>
          </a:p>
        </p:txBody>
      </p:sp>
    </p:spTree>
    <p:extLst>
      <p:ext uri="{BB962C8B-B14F-4D97-AF65-F5344CB8AC3E}">
        <p14:creationId xmlns:p14="http://schemas.microsoft.com/office/powerpoint/2010/main" val="2591407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0C3135-0C8F-4342-8577-A8CC9C2948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4050" y="981037"/>
            <a:ext cx="5619750" cy="5195926"/>
          </a:xfrm>
        </p:spPr>
        <p:txBody>
          <a:bodyPr/>
          <a:lstStyle/>
          <a:p>
            <a:r>
              <a:rPr lang="en-US" dirty="0"/>
              <a:t>Mostly metallic aluminum construction</a:t>
            </a:r>
          </a:p>
          <a:p>
            <a:pPr lvl="1"/>
            <a:r>
              <a:rPr lang="en-US" dirty="0"/>
              <a:t>MPS tank supports assume a composite carbon fiber construction</a:t>
            </a:r>
          </a:p>
          <a:p>
            <a:r>
              <a:rPr lang="en-US" dirty="0"/>
              <a:t>All structures designed to meet the 4.1G axial and 1.5G lateral accelerations, as well as 8 Hz first lateral mode constraints for SLS payloads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8B4859-C9C8-4E7D-95E4-A7A1E1119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BF2BF-BFDF-0346-8A60-FD625CB7CDF3}" type="slidenum">
              <a:rPr lang="en-US" smtClean="0"/>
              <a:t>12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A5CCE8-32E4-40E1-B065-86EDFBF7D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7E1A8-A6F6-43CC-A609-37CB18638A34}"/>
              </a:ext>
            </a:extLst>
          </p:cNvPr>
          <p:cNvSpPr txBox="1">
            <a:spLocks/>
          </p:cNvSpPr>
          <p:nvPr/>
        </p:nvSpPr>
        <p:spPr>
          <a:xfrm>
            <a:off x="4038600" y="6652804"/>
            <a:ext cx="4114800" cy="1779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2022 IEEE Aerospace Conference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8CD859-A749-4C98-8250-F4B03B7C90A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2213406"/>
            <a:ext cx="5492750" cy="280098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8332AC-4EA6-4D49-99A6-83C1EB244C78}"/>
              </a:ext>
            </a:extLst>
          </p:cNvPr>
          <p:cNvSpPr txBox="1"/>
          <p:nvPr/>
        </p:nvSpPr>
        <p:spPr>
          <a:xfrm>
            <a:off x="1419208" y="4995341"/>
            <a:ext cx="29908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MAV Structures Finite Element Model</a:t>
            </a:r>
          </a:p>
        </p:txBody>
      </p:sp>
    </p:spTree>
    <p:extLst>
      <p:ext uri="{BB962C8B-B14F-4D97-AF65-F5344CB8AC3E}">
        <p14:creationId xmlns:p14="http://schemas.microsoft.com/office/powerpoint/2010/main" val="2593992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0C3135-0C8F-4342-8577-A8CC9C2948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4458" y="981037"/>
            <a:ext cx="8129342" cy="5195926"/>
          </a:xfrm>
        </p:spPr>
        <p:txBody>
          <a:bodyPr/>
          <a:lstStyle/>
          <a:p>
            <a:r>
              <a:rPr lang="en-US" dirty="0"/>
              <a:t>Supports 2-crew during powered ascent only</a:t>
            </a:r>
          </a:p>
          <a:p>
            <a:pPr lvl="1"/>
            <a:r>
              <a:rPr lang="en-US" dirty="0"/>
              <a:t>No support for extended surface habitation</a:t>
            </a:r>
          </a:p>
          <a:p>
            <a:r>
              <a:rPr lang="en-US" dirty="0"/>
              <a:t>Open loop environmental control and life support system based on Orion flight heritage</a:t>
            </a:r>
          </a:p>
          <a:p>
            <a:pPr lvl="1"/>
            <a:r>
              <a:rPr lang="en-US" dirty="0"/>
              <a:t>3.5 days nominal support</a:t>
            </a:r>
          </a:p>
          <a:p>
            <a:pPr lvl="1"/>
            <a:r>
              <a:rPr lang="en-US" dirty="0"/>
              <a:t>Additional 5 days of provisions for contingencies</a:t>
            </a:r>
          </a:p>
          <a:p>
            <a:r>
              <a:rPr lang="en-US" dirty="0"/>
              <a:t>Provides a 100 kg science allocation</a:t>
            </a:r>
          </a:p>
          <a:p>
            <a:pPr lvl="1"/>
            <a:r>
              <a:rPr lang="en-US" dirty="0"/>
              <a:t>Includes accommodation of up to 150 watts average electrical and 75 watts of average thermal loads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8B4859-C9C8-4E7D-95E4-A7A1E1119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BF2BF-BFDF-0346-8A60-FD625CB7CDF3}" type="slidenum">
              <a:rPr lang="en-US" smtClean="0"/>
              <a:t>13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A5CCE8-32E4-40E1-B065-86EDFBF7D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Crew Cabin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47CF66-DDB2-41BE-9CD3-7F8A6A9CDA43}"/>
              </a:ext>
            </a:extLst>
          </p:cNvPr>
          <p:cNvSpPr txBox="1">
            <a:spLocks/>
          </p:cNvSpPr>
          <p:nvPr/>
        </p:nvSpPr>
        <p:spPr>
          <a:xfrm>
            <a:off x="4038600" y="6652804"/>
            <a:ext cx="4114800" cy="1779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2022 IEEE Aerospace Conference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031C65D-83B1-4A65-82FE-470DBE6E42E3}"/>
              </a:ext>
            </a:extLst>
          </p:cNvPr>
          <p:cNvGrpSpPr/>
          <p:nvPr/>
        </p:nvGrpSpPr>
        <p:grpSpPr>
          <a:xfrm>
            <a:off x="306698" y="771487"/>
            <a:ext cx="2707653" cy="3095663"/>
            <a:chOff x="8010525" y="1319105"/>
            <a:chExt cx="2590800" cy="296206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F739FC9-1C4E-49EB-B039-87BE3AD3674C}"/>
                </a:ext>
              </a:extLst>
            </p:cNvPr>
            <p:cNvSpPr/>
            <p:nvPr/>
          </p:nvSpPr>
          <p:spPr>
            <a:xfrm>
              <a:off x="8010525" y="1319105"/>
              <a:ext cx="2590800" cy="29620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86FC49B-0D5F-4CCC-803C-35F956D0C5A4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2755" y="1376680"/>
              <a:ext cx="2466340" cy="2904490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81EA243-0886-4A17-9572-51A1528146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4829452"/>
              </p:ext>
            </p:extLst>
          </p:nvPr>
        </p:nvGraphicFramePr>
        <p:xfrm>
          <a:off x="168275" y="4119919"/>
          <a:ext cx="2984500" cy="2390418"/>
        </p:xfrm>
        <a:graphic>
          <a:graphicData uri="http://schemas.openxmlformats.org/drawingml/2006/table">
            <a:tbl>
              <a:tblPr firstRow="1" firstCol="1" bandRow="1">
                <a:tableStyleId>{37CE84F3-28C3-443E-9E96-99CF82512B78}</a:tableStyleId>
              </a:tblPr>
              <a:tblGrid>
                <a:gridCol w="1724711">
                  <a:extLst>
                    <a:ext uri="{9D8B030D-6E8A-4147-A177-3AD203B41FA5}">
                      <a16:colId xmlns:a16="http://schemas.microsoft.com/office/drawing/2014/main" val="3283387105"/>
                    </a:ext>
                  </a:extLst>
                </a:gridCol>
                <a:gridCol w="1259789">
                  <a:extLst>
                    <a:ext uri="{9D8B030D-6E8A-4147-A177-3AD203B41FA5}">
                      <a16:colId xmlns:a16="http://schemas.microsoft.com/office/drawing/2014/main" val="3582746973"/>
                    </a:ext>
                  </a:extLst>
                </a:gridCol>
              </a:tblGrid>
              <a:tr h="2249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</a:rPr>
                        <a:t>Item (# items)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0986" marR="809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</a:rPr>
                        <a:t>Assumption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0986" marR="80986" marT="0" marB="0" anchor="ctr"/>
                </a:tc>
                <a:extLst>
                  <a:ext uri="{0D108BD9-81ED-4DB2-BD59-A6C34878D82A}">
                    <a16:rowId xmlns:a16="http://schemas.microsoft.com/office/drawing/2014/main" val="3296854101"/>
                  </a:ext>
                </a:extLst>
              </a:tr>
              <a:tr h="22496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Crew (2)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0986" marR="809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98.5 kg/person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0986" marR="80986" marT="0" marB="0" anchor="ctr"/>
                </a:tc>
                <a:extLst>
                  <a:ext uri="{0D108BD9-81ED-4DB2-BD59-A6C34878D82A}">
                    <a16:rowId xmlns:a16="http://schemas.microsoft.com/office/drawing/2014/main" val="3285935305"/>
                  </a:ext>
                </a:extLst>
              </a:tr>
              <a:tr h="22496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Food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0986" marR="809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1 kg/day/person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0986" marR="80986" marT="0" marB="0" anchor="ctr"/>
                </a:tc>
                <a:extLst>
                  <a:ext uri="{0D108BD9-81ED-4DB2-BD59-A6C34878D82A}">
                    <a16:rowId xmlns:a16="http://schemas.microsoft.com/office/drawing/2014/main" val="2688628357"/>
                  </a:ext>
                </a:extLst>
              </a:tr>
              <a:tr h="35994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Crew Provisions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0986" marR="809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2.5 kg/day/person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0986" marR="80986" marT="0" marB="0" anchor="ctr"/>
                </a:tc>
                <a:extLst>
                  <a:ext uri="{0D108BD9-81ED-4DB2-BD59-A6C34878D82A}">
                    <a16:rowId xmlns:a16="http://schemas.microsoft.com/office/drawing/2014/main" val="423084403"/>
                  </a:ext>
                </a:extLst>
              </a:tr>
              <a:tr h="22496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Total Mission Provisions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0986" marR="809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30 kg/person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0986" marR="80986" marT="0" marB="0" anchor="ctr"/>
                </a:tc>
                <a:extLst>
                  <a:ext uri="{0D108BD9-81ED-4DB2-BD59-A6C34878D82A}">
                    <a16:rowId xmlns:a16="http://schemas.microsoft.com/office/drawing/2014/main" val="2891587447"/>
                  </a:ext>
                </a:extLst>
              </a:tr>
              <a:tr h="22496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Safety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0986" marR="809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36 kg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0986" marR="80986" marT="0" marB="0" anchor="ctr"/>
                </a:tc>
                <a:extLst>
                  <a:ext uri="{0D108BD9-81ED-4DB2-BD59-A6C34878D82A}">
                    <a16:rowId xmlns:a16="http://schemas.microsoft.com/office/drawing/2014/main" val="1897523137"/>
                  </a:ext>
                </a:extLst>
              </a:tr>
              <a:tr h="22496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Sleep Systems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0986" marR="809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8.2 kg/person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0986" marR="80986" marT="0" marB="0" anchor="ctr"/>
                </a:tc>
                <a:extLst>
                  <a:ext uri="{0D108BD9-81ED-4DB2-BD59-A6C34878D82A}">
                    <a16:rowId xmlns:a16="http://schemas.microsoft.com/office/drawing/2014/main" val="387497447"/>
                  </a:ext>
                </a:extLst>
              </a:tr>
              <a:tr h="22496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Recumbent Seats (2)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0986" marR="809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22.7 kg/seat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0986" marR="80986" marT="0" marB="0" anchor="ctr"/>
                </a:tc>
                <a:extLst>
                  <a:ext uri="{0D108BD9-81ED-4DB2-BD59-A6C34878D82A}">
                    <a16:rowId xmlns:a16="http://schemas.microsoft.com/office/drawing/2014/main" val="2050843237"/>
                  </a:ext>
                </a:extLst>
              </a:tr>
              <a:tr h="22496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OCSS Pressure Suite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0986" marR="809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23 kg/suit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0986" marR="80986" marT="0" marB="0" anchor="ctr"/>
                </a:tc>
                <a:extLst>
                  <a:ext uri="{0D108BD9-81ED-4DB2-BD59-A6C34878D82A}">
                    <a16:rowId xmlns:a16="http://schemas.microsoft.com/office/drawing/2014/main" val="4272288147"/>
                  </a:ext>
                </a:extLst>
              </a:tr>
              <a:tr h="22496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Utilization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0986" marR="809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100 kg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0986" marR="80986" marT="0" marB="0" anchor="ctr"/>
                </a:tc>
                <a:extLst>
                  <a:ext uri="{0D108BD9-81ED-4DB2-BD59-A6C34878D82A}">
                    <a16:rowId xmlns:a16="http://schemas.microsoft.com/office/drawing/2014/main" val="3133295534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CE61C787-2574-4EA3-9374-AB00C636BE46}"/>
              </a:ext>
            </a:extLst>
          </p:cNvPr>
          <p:cNvSpPr txBox="1"/>
          <p:nvPr/>
        </p:nvSpPr>
        <p:spPr>
          <a:xfrm>
            <a:off x="577378" y="3840717"/>
            <a:ext cx="21662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MAV ECLS System Diagram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4B8ABA-C33C-4DC1-9D6F-E4EA3B162149}"/>
              </a:ext>
            </a:extLst>
          </p:cNvPr>
          <p:cNvSpPr txBox="1"/>
          <p:nvPr/>
        </p:nvSpPr>
        <p:spPr>
          <a:xfrm>
            <a:off x="194096" y="6470340"/>
            <a:ext cx="29328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Cargo and Human Factors Equipment</a:t>
            </a:r>
          </a:p>
        </p:txBody>
      </p:sp>
    </p:spTree>
    <p:extLst>
      <p:ext uri="{BB962C8B-B14F-4D97-AF65-F5344CB8AC3E}">
        <p14:creationId xmlns:p14="http://schemas.microsoft.com/office/powerpoint/2010/main" val="33861943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0C3135-0C8F-4342-8577-A8CC9C2948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62" y="981037"/>
            <a:ext cx="8624537" cy="5195926"/>
          </a:xfrm>
        </p:spPr>
        <p:txBody>
          <a:bodyPr/>
          <a:lstStyle/>
          <a:p>
            <a:r>
              <a:rPr lang="en-US" dirty="0"/>
              <a:t>Two-stage, NTO/MMH-based propulsion system</a:t>
            </a:r>
          </a:p>
          <a:p>
            <a:pPr lvl="1"/>
            <a:r>
              <a:rPr lang="en-US" dirty="0"/>
              <a:t>Pump-fed gas generator cycle main engines, achieving up to 340 s </a:t>
            </a:r>
            <a:r>
              <a:rPr lang="en-US" dirty="0" err="1"/>
              <a:t>Isp</a:t>
            </a:r>
            <a:endParaRPr lang="en-US" dirty="0"/>
          </a:p>
          <a:p>
            <a:pPr lvl="1"/>
            <a:r>
              <a:rPr lang="en-US" dirty="0"/>
              <a:t>4 engines on the first stage</a:t>
            </a:r>
          </a:p>
          <a:p>
            <a:pPr lvl="1"/>
            <a:r>
              <a:rPr lang="en-US" dirty="0"/>
              <a:t>1 engine on the second stage</a:t>
            </a:r>
          </a:p>
          <a:p>
            <a:r>
              <a:rPr lang="en-US" dirty="0"/>
              <a:t>Fully independent pressure-fed reaction control system integrated with the second stage</a:t>
            </a:r>
          </a:p>
          <a:p>
            <a:pPr lvl="1"/>
            <a:r>
              <a:rPr lang="en-US" dirty="0"/>
              <a:t>Utilizes 16 R-4D thrusters in pods of four to provide</a:t>
            </a:r>
            <a:br>
              <a:rPr lang="en-US" dirty="0"/>
            </a:br>
            <a:r>
              <a:rPr lang="en-US" dirty="0"/>
              <a:t>fine roll and axial control for minor trajectory</a:t>
            </a:r>
            <a:br>
              <a:rPr lang="en-US" dirty="0"/>
            </a:br>
            <a:r>
              <a:rPr lang="en-US" dirty="0"/>
              <a:t>maneuvers and docking operation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8B4859-C9C8-4E7D-95E4-A7A1E1119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BF2BF-BFDF-0346-8A60-FD625CB7CDF3}" type="slidenum">
              <a:rPr lang="en-US" smtClean="0"/>
              <a:t>14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A5CCE8-32E4-40E1-B065-86EDFBF7D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Propulsion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FDB50A-6DAC-4612-8DD2-DCDD88CFB0D9}"/>
              </a:ext>
            </a:extLst>
          </p:cNvPr>
          <p:cNvSpPr txBox="1">
            <a:spLocks/>
          </p:cNvSpPr>
          <p:nvPr/>
        </p:nvSpPr>
        <p:spPr>
          <a:xfrm>
            <a:off x="4038600" y="6652804"/>
            <a:ext cx="4114800" cy="1779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2022 IEEE Aerospace Conference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3505151-4848-48CA-ADC5-38ACBDEBC10E}"/>
              </a:ext>
            </a:extLst>
          </p:cNvPr>
          <p:cNvGrpSpPr/>
          <p:nvPr/>
        </p:nvGrpSpPr>
        <p:grpSpPr>
          <a:xfrm>
            <a:off x="9092706" y="1184290"/>
            <a:ext cx="1991377" cy="2266950"/>
            <a:chOff x="9604358" y="1400176"/>
            <a:chExt cx="1991377" cy="226695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E42B525-2FBA-4200-B86A-C6B17F45CAEB}"/>
                </a:ext>
              </a:extLst>
            </p:cNvPr>
            <p:cNvSpPr/>
            <p:nvPr/>
          </p:nvSpPr>
          <p:spPr>
            <a:xfrm>
              <a:off x="9604358" y="1400176"/>
              <a:ext cx="1991377" cy="22669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BE1FDE0-E2BF-45C9-8B3B-2DAE345A83C4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4358" y="1476366"/>
              <a:ext cx="1991377" cy="212344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C9FAD96-A2AB-4F4B-8577-6943177E95F8}"/>
              </a:ext>
            </a:extLst>
          </p:cNvPr>
          <p:cNvGrpSpPr/>
          <p:nvPr/>
        </p:nvGrpSpPr>
        <p:grpSpPr>
          <a:xfrm>
            <a:off x="8356264" y="4135803"/>
            <a:ext cx="3464260" cy="2007172"/>
            <a:chOff x="8308640" y="3784028"/>
            <a:chExt cx="3464260" cy="200717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EF0C693-85A2-4944-A09A-6E68E65DAA27}"/>
                </a:ext>
              </a:extLst>
            </p:cNvPr>
            <p:cNvSpPr/>
            <p:nvPr/>
          </p:nvSpPr>
          <p:spPr>
            <a:xfrm>
              <a:off x="8308640" y="3784028"/>
              <a:ext cx="3464260" cy="20071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8C18B01-1F16-4DDC-82C0-F6BD6507C5A5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0" y="3829667"/>
              <a:ext cx="3293110" cy="191593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1084CDC-1172-409A-997F-88CC62843D6C}"/>
              </a:ext>
            </a:extLst>
          </p:cNvPr>
          <p:cNvSpPr txBox="1"/>
          <p:nvPr/>
        </p:nvSpPr>
        <p:spPr>
          <a:xfrm>
            <a:off x="8905767" y="3419442"/>
            <a:ext cx="23652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Stage 1 Propulsion Schematic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F44056-8624-46ED-9821-909463F3A9DD}"/>
              </a:ext>
            </a:extLst>
          </p:cNvPr>
          <p:cNvSpPr txBox="1"/>
          <p:nvPr/>
        </p:nvSpPr>
        <p:spPr>
          <a:xfrm>
            <a:off x="8893547" y="6116631"/>
            <a:ext cx="23652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Stage 2 Propulsion Schematic</a:t>
            </a:r>
          </a:p>
        </p:txBody>
      </p:sp>
    </p:spTree>
    <p:extLst>
      <p:ext uri="{BB962C8B-B14F-4D97-AF65-F5344CB8AC3E}">
        <p14:creationId xmlns:p14="http://schemas.microsoft.com/office/powerpoint/2010/main" val="22035929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0C3135-0C8F-4342-8577-A8CC9C2948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4322" y="981037"/>
            <a:ext cx="6259478" cy="5195926"/>
          </a:xfrm>
        </p:spPr>
        <p:txBody>
          <a:bodyPr/>
          <a:lstStyle/>
          <a:p>
            <a:r>
              <a:rPr lang="en-US" dirty="0"/>
              <a:t>Greatly simplified over previous iteration due to the selection of storable propellants</a:t>
            </a:r>
          </a:p>
          <a:p>
            <a:pPr lvl="1"/>
            <a:r>
              <a:rPr lang="en-US" dirty="0"/>
              <a:t>Heaters required to maintain propellant temperatures</a:t>
            </a:r>
          </a:p>
          <a:p>
            <a:r>
              <a:rPr lang="en-US" dirty="0"/>
              <a:t>Dual-loop, pump-driven heat transport and rejection system</a:t>
            </a:r>
          </a:p>
          <a:p>
            <a:pPr lvl="1"/>
            <a:r>
              <a:rPr lang="en-US" dirty="0"/>
              <a:t>Supports crew cabin heat rejection, as well as all other subsystems</a:t>
            </a:r>
          </a:p>
          <a:p>
            <a:pPr lvl="1"/>
            <a:r>
              <a:rPr lang="en-US" dirty="0"/>
              <a:t>Sublimator required to accommodate peak loads during crewed operation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8B4859-C9C8-4E7D-95E4-A7A1E1119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BF2BF-BFDF-0346-8A60-FD625CB7CDF3}" type="slidenum">
              <a:rPr lang="en-US" smtClean="0"/>
              <a:t>15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A5CCE8-32E4-40E1-B065-86EDFBF7D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Thermal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784278-92BC-4E56-8F19-2A8B93478438}"/>
              </a:ext>
            </a:extLst>
          </p:cNvPr>
          <p:cNvSpPr txBox="1">
            <a:spLocks/>
          </p:cNvSpPr>
          <p:nvPr/>
        </p:nvSpPr>
        <p:spPr>
          <a:xfrm>
            <a:off x="4038600" y="6652804"/>
            <a:ext cx="4114800" cy="1779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2022 IEEE Aerospace Conference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7DFBB4-D248-427C-89E2-4079F708EBE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2015906"/>
            <a:ext cx="4926047" cy="312618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6FCE67-4C3C-4901-A173-EEC7996D5858}"/>
              </a:ext>
            </a:extLst>
          </p:cNvPr>
          <p:cNvSpPr txBox="1"/>
          <p:nvPr/>
        </p:nvSpPr>
        <p:spPr>
          <a:xfrm>
            <a:off x="1549951" y="5123043"/>
            <a:ext cx="21627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Thermal System Schematic</a:t>
            </a:r>
          </a:p>
        </p:txBody>
      </p:sp>
    </p:spTree>
    <p:extLst>
      <p:ext uri="{BB962C8B-B14F-4D97-AF65-F5344CB8AC3E}">
        <p14:creationId xmlns:p14="http://schemas.microsoft.com/office/powerpoint/2010/main" val="1528060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0C3135-0C8F-4342-8577-A8CC9C2948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62" y="981037"/>
            <a:ext cx="11271738" cy="3249199"/>
          </a:xfrm>
        </p:spPr>
        <p:txBody>
          <a:bodyPr/>
          <a:lstStyle/>
          <a:p>
            <a:r>
              <a:rPr lang="en-US" dirty="0"/>
              <a:t>Gaseous oxygen/methane fuel cell</a:t>
            </a:r>
          </a:p>
          <a:p>
            <a:pPr lvl="1"/>
            <a:r>
              <a:rPr lang="en-US" dirty="0"/>
              <a:t>Found to be minimal mass compared to equivalently capable solar/battery system</a:t>
            </a:r>
          </a:p>
          <a:p>
            <a:r>
              <a:rPr lang="en-US" dirty="0"/>
              <a:t>Three parallel fuel cells feed two parallel power distribution units for redundancy</a:t>
            </a:r>
          </a:p>
          <a:p>
            <a:pPr lvl="1"/>
            <a:r>
              <a:rPr lang="en-US" dirty="0"/>
              <a:t>Provides 120-volt and 28-volt supplies for vehicle systems</a:t>
            </a:r>
          </a:p>
          <a:p>
            <a:r>
              <a:rPr lang="en-US" dirty="0"/>
              <a:t>7.8 kilowatts peak power, 185 kilowatt-hours of energy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8B4859-C9C8-4E7D-95E4-A7A1E1119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BF2BF-BFDF-0346-8A60-FD625CB7CDF3}" type="slidenum">
              <a:rPr lang="en-US" smtClean="0"/>
              <a:t>16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A5CCE8-32E4-40E1-B065-86EDFBF7D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3ED63D-7031-4A7E-8D8A-05A75FCEEC3F}"/>
              </a:ext>
            </a:extLst>
          </p:cNvPr>
          <p:cNvSpPr txBox="1">
            <a:spLocks/>
          </p:cNvSpPr>
          <p:nvPr/>
        </p:nvSpPr>
        <p:spPr>
          <a:xfrm>
            <a:off x="4038600" y="6652804"/>
            <a:ext cx="4114800" cy="1779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2022 IEEE Aerospace Conference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358FA6F-263C-4282-B610-FE468E4214B5}"/>
              </a:ext>
            </a:extLst>
          </p:cNvPr>
          <p:cNvGrpSpPr/>
          <p:nvPr/>
        </p:nvGrpSpPr>
        <p:grpSpPr>
          <a:xfrm>
            <a:off x="168276" y="4257142"/>
            <a:ext cx="8813800" cy="2150008"/>
            <a:chOff x="1247658" y="4222750"/>
            <a:chExt cx="9696683" cy="236537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61D52B7-DDCE-4A11-8CD9-E9C985528AB4}"/>
                </a:ext>
              </a:extLst>
            </p:cNvPr>
            <p:cNvSpPr/>
            <p:nvPr/>
          </p:nvSpPr>
          <p:spPr>
            <a:xfrm>
              <a:off x="1252538" y="6305551"/>
              <a:ext cx="96774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FCF1C34-7D90-4632-9D9A-736D232AD315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7658" y="4222750"/>
              <a:ext cx="9696683" cy="2365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7034027-2D15-4A1B-BFCF-DEBE1F23244C}"/>
              </a:ext>
            </a:extLst>
          </p:cNvPr>
          <p:cNvSpPr txBox="1"/>
          <p:nvPr/>
        </p:nvSpPr>
        <p:spPr>
          <a:xfrm>
            <a:off x="4398417" y="6337300"/>
            <a:ext cx="12268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Power Budget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7ACA4C7-C6D2-4EA3-90EA-49AF8640BE49}"/>
              </a:ext>
            </a:extLst>
          </p:cNvPr>
          <p:cNvGrpSpPr/>
          <p:nvPr/>
        </p:nvGrpSpPr>
        <p:grpSpPr>
          <a:xfrm>
            <a:off x="9037963" y="4279296"/>
            <a:ext cx="3009900" cy="1749688"/>
            <a:chOff x="8886825" y="1780540"/>
            <a:chExt cx="3009900" cy="174968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833B100-B51B-40FA-B183-F4B3FC206725}"/>
                </a:ext>
              </a:extLst>
            </p:cNvPr>
            <p:cNvSpPr/>
            <p:nvPr/>
          </p:nvSpPr>
          <p:spPr>
            <a:xfrm>
              <a:off x="8886825" y="1780540"/>
              <a:ext cx="3009900" cy="17437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F0BF6CB-69CB-4DFA-B983-5A6DDFB5BD7A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6825" y="1780540"/>
              <a:ext cx="3007360" cy="174968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3AB6F95-31C2-4FD8-B77C-675677FC7F27}"/>
              </a:ext>
            </a:extLst>
          </p:cNvPr>
          <p:cNvSpPr txBox="1"/>
          <p:nvPr/>
        </p:nvSpPr>
        <p:spPr>
          <a:xfrm>
            <a:off x="9525055" y="5983219"/>
            <a:ext cx="2033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Power System Schematic</a:t>
            </a:r>
          </a:p>
        </p:txBody>
      </p:sp>
    </p:spTree>
    <p:extLst>
      <p:ext uri="{BB962C8B-B14F-4D97-AF65-F5344CB8AC3E}">
        <p14:creationId xmlns:p14="http://schemas.microsoft.com/office/powerpoint/2010/main" val="20139880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0C3135-0C8F-4342-8577-A8CC9C2948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62" y="981037"/>
            <a:ext cx="7951334" cy="5195926"/>
          </a:xfrm>
        </p:spPr>
        <p:txBody>
          <a:bodyPr/>
          <a:lstStyle/>
          <a:p>
            <a:r>
              <a:rPr lang="en-US" dirty="0"/>
              <a:t>Utilizes Orion-derived flight controllers and the mustang avionics suite as a baseline</a:t>
            </a:r>
          </a:p>
          <a:p>
            <a:pPr lvl="1"/>
            <a:r>
              <a:rPr lang="en-US" dirty="0"/>
              <a:t>Redundant computers for robustness</a:t>
            </a:r>
          </a:p>
          <a:p>
            <a:r>
              <a:rPr lang="en-US" dirty="0"/>
              <a:t>MAV is assumed to be the active vehicle during rendezvous and proximity operations with other vehicles</a:t>
            </a:r>
          </a:p>
          <a:p>
            <a:r>
              <a:rPr lang="en-US" dirty="0"/>
              <a:t>MAV communicates to Earth and deep space transport via relay from other orbital assets</a:t>
            </a:r>
          </a:p>
          <a:p>
            <a:pPr lvl="1"/>
            <a:r>
              <a:rPr lang="en-US" dirty="0"/>
              <a:t>Greatly reduces avionics system mass and power requirements</a:t>
            </a:r>
          </a:p>
          <a:p>
            <a:pPr lvl="1"/>
            <a:r>
              <a:rPr lang="en-US" dirty="0"/>
              <a:t>Provides constant communication with little to no blackouts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8B4859-C9C8-4E7D-95E4-A7A1E1119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BF2BF-BFDF-0346-8A60-FD625CB7CDF3}" type="slidenum">
              <a:rPr lang="en-US" smtClean="0"/>
              <a:t>17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A5CCE8-32E4-40E1-B065-86EDFBF7D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Avionics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B45CB5-B5CA-4D5C-B917-9501597E7A1A}"/>
              </a:ext>
            </a:extLst>
          </p:cNvPr>
          <p:cNvSpPr txBox="1">
            <a:spLocks/>
          </p:cNvSpPr>
          <p:nvPr/>
        </p:nvSpPr>
        <p:spPr>
          <a:xfrm>
            <a:off x="4038600" y="6652804"/>
            <a:ext cx="4114800" cy="1779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2022 IEEE Aerospace Conference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A40496-FCEF-47B4-90F3-28D3F7320C8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396" y="2066925"/>
            <a:ext cx="4006204" cy="321111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15EC62-7007-4898-8CBE-27934509FACE}"/>
              </a:ext>
            </a:extLst>
          </p:cNvPr>
          <p:cNvSpPr txBox="1"/>
          <p:nvPr/>
        </p:nvSpPr>
        <p:spPr>
          <a:xfrm>
            <a:off x="8671092" y="5261927"/>
            <a:ext cx="27308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MAV Communication Architecture</a:t>
            </a:r>
          </a:p>
        </p:txBody>
      </p:sp>
    </p:spTree>
    <p:extLst>
      <p:ext uri="{BB962C8B-B14F-4D97-AF65-F5344CB8AC3E}">
        <p14:creationId xmlns:p14="http://schemas.microsoft.com/office/powerpoint/2010/main" val="11332589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91B606D-0096-41B6-A6C3-B1EDD3A2F0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62" y="981037"/>
            <a:ext cx="8423763" cy="5195926"/>
          </a:xfrm>
        </p:spPr>
        <p:txBody>
          <a:bodyPr/>
          <a:lstStyle/>
          <a:p>
            <a:r>
              <a:rPr lang="en-US" dirty="0"/>
              <a:t>The overarching architecture and subsequent MAV concept presented here inform an often-overlooked corner of the trades space to help inform leadership of potential options and impacts</a:t>
            </a:r>
          </a:p>
          <a:p>
            <a:pPr lvl="1"/>
            <a:r>
              <a:rPr lang="en-US" dirty="0"/>
              <a:t>NASA continues to refine and explore Mars architecture concepts to support decision makers as they chart the course of humans to Mars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A1F756-8DEE-4870-8C34-218F101C2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BF2BF-BFDF-0346-8A60-FD625CB7CDF3}" type="slidenum">
              <a:rPr lang="en-US" smtClean="0"/>
              <a:t>18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2A6524E-355B-44F2-BEF0-3266439F1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6F141C8-23F6-4EF3-AFCB-40C6298261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5128081"/>
              </p:ext>
            </p:extLst>
          </p:nvPr>
        </p:nvGraphicFramePr>
        <p:xfrm>
          <a:off x="8505825" y="1254919"/>
          <a:ext cx="3604114" cy="4925988"/>
        </p:xfrm>
        <a:graphic>
          <a:graphicData uri="http://schemas.openxmlformats.org/drawingml/2006/table">
            <a:tbl>
              <a:tblPr/>
              <a:tblGrid>
                <a:gridCol w="1518132">
                  <a:extLst>
                    <a:ext uri="{9D8B030D-6E8A-4147-A177-3AD203B41FA5}">
                      <a16:colId xmlns:a16="http://schemas.microsoft.com/office/drawing/2014/main" val="1414540508"/>
                    </a:ext>
                  </a:extLst>
                </a:gridCol>
                <a:gridCol w="1042991">
                  <a:extLst>
                    <a:ext uri="{9D8B030D-6E8A-4147-A177-3AD203B41FA5}">
                      <a16:colId xmlns:a16="http://schemas.microsoft.com/office/drawing/2014/main" val="281336181"/>
                    </a:ext>
                  </a:extLst>
                </a:gridCol>
                <a:gridCol w="1042991">
                  <a:extLst>
                    <a:ext uri="{9D8B030D-6E8A-4147-A177-3AD203B41FA5}">
                      <a16:colId xmlns:a16="http://schemas.microsoft.com/office/drawing/2014/main" val="588682834"/>
                    </a:ext>
                  </a:extLst>
                </a:gridCol>
              </a:tblGrid>
              <a:tr h="23103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Subsystem</a:t>
                      </a:r>
                    </a:p>
                  </a:txBody>
                  <a:tcPr marL="110896" marR="110896" marT="55448" marB="5544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Mass w/ MGA (kg)</a:t>
                      </a:r>
                    </a:p>
                  </a:txBody>
                  <a:tcPr marL="110896" marR="110896" marT="55448" marB="5544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0793959"/>
                  </a:ext>
                </a:extLst>
              </a:tr>
              <a:tr h="2310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Mars Delivery</a:t>
                      </a:r>
                    </a:p>
                  </a:txBody>
                  <a:tcPr marL="11552" marR="11552" marT="115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Mars Ascent</a:t>
                      </a:r>
                    </a:p>
                  </a:txBody>
                  <a:tcPr marL="11552" marR="11552" marT="115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2917561"/>
                  </a:ext>
                </a:extLst>
              </a:tr>
              <a:tr h="23103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Ascent Cabin (AC)</a:t>
                      </a:r>
                    </a:p>
                  </a:txBody>
                  <a:tcPr marL="11552" marR="11552" marT="115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2,798</a:t>
                      </a:r>
                    </a:p>
                  </a:txBody>
                  <a:tcPr marL="11552" marR="11552" marT="115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3,212</a:t>
                      </a:r>
                    </a:p>
                  </a:txBody>
                  <a:tcPr marL="11552" marR="11552" marT="115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4457865"/>
                  </a:ext>
                </a:extLst>
              </a:tr>
              <a:tr h="23103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Structures</a:t>
                      </a:r>
                    </a:p>
                  </a:txBody>
                  <a:tcPr marL="11552" marR="11552" marT="115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918</a:t>
                      </a:r>
                    </a:p>
                  </a:txBody>
                  <a:tcPr marL="11552" marR="11552" marT="115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918</a:t>
                      </a:r>
                    </a:p>
                  </a:txBody>
                  <a:tcPr marL="11552" marR="11552" marT="115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9261953"/>
                  </a:ext>
                </a:extLst>
              </a:tr>
              <a:tr h="23103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Power</a:t>
                      </a:r>
                    </a:p>
                  </a:txBody>
                  <a:tcPr marL="11552" marR="11552" marT="115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472</a:t>
                      </a:r>
                    </a:p>
                  </a:txBody>
                  <a:tcPr marL="11552" marR="11552" marT="115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472</a:t>
                      </a:r>
                    </a:p>
                  </a:txBody>
                  <a:tcPr marL="11552" marR="11552" marT="115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5215304"/>
                  </a:ext>
                </a:extLst>
              </a:tr>
              <a:tr h="23103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Avionics</a:t>
                      </a:r>
                    </a:p>
                  </a:txBody>
                  <a:tcPr marL="11552" marR="11552" marT="115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337</a:t>
                      </a:r>
                    </a:p>
                  </a:txBody>
                  <a:tcPr marL="11552" marR="11552" marT="115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337</a:t>
                      </a:r>
                    </a:p>
                  </a:txBody>
                  <a:tcPr marL="11552" marR="11552" marT="115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1499580"/>
                  </a:ext>
                </a:extLst>
              </a:tr>
              <a:tr h="23103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Thermal</a:t>
                      </a:r>
                    </a:p>
                  </a:txBody>
                  <a:tcPr marL="11552" marR="11552" marT="115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211</a:t>
                      </a:r>
                    </a:p>
                  </a:txBody>
                  <a:tcPr marL="11552" marR="11552" marT="115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211</a:t>
                      </a:r>
                    </a:p>
                  </a:txBody>
                  <a:tcPr marL="11552" marR="11552" marT="115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3627489"/>
                  </a:ext>
                </a:extLst>
              </a:tr>
              <a:tr h="23103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ECLSS</a:t>
                      </a:r>
                    </a:p>
                  </a:txBody>
                  <a:tcPr marL="11552" marR="11552" marT="115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473</a:t>
                      </a:r>
                    </a:p>
                  </a:txBody>
                  <a:tcPr marL="11552" marR="11552" marT="115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473</a:t>
                      </a:r>
                    </a:p>
                  </a:txBody>
                  <a:tcPr marL="11552" marR="11552" marT="115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9166815"/>
                  </a:ext>
                </a:extLst>
              </a:tr>
              <a:tr h="23103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Crew Systems</a:t>
                      </a:r>
                    </a:p>
                  </a:txBody>
                  <a:tcPr marL="11552" marR="11552" marT="115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</a:t>
                      </a:r>
                    </a:p>
                  </a:txBody>
                  <a:tcPr marL="11552" marR="11552" marT="115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</a:t>
                      </a:r>
                    </a:p>
                  </a:txBody>
                  <a:tcPr marL="11552" marR="11552" marT="115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9799493"/>
                  </a:ext>
                </a:extLst>
              </a:tr>
              <a:tr h="23103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Cargo</a:t>
                      </a:r>
                    </a:p>
                  </a:txBody>
                  <a:tcPr marL="11552" marR="11552" marT="115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1552" marR="11552" marT="115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414</a:t>
                      </a:r>
                    </a:p>
                  </a:txBody>
                  <a:tcPr marL="11552" marR="11552" marT="115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0677619"/>
                  </a:ext>
                </a:extLst>
              </a:tr>
              <a:tr h="23103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Non-Prop. Fluids</a:t>
                      </a:r>
                    </a:p>
                  </a:txBody>
                  <a:tcPr marL="11552" marR="11552" marT="115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277</a:t>
                      </a:r>
                    </a:p>
                  </a:txBody>
                  <a:tcPr marL="11552" marR="11552" marT="115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277</a:t>
                      </a:r>
                    </a:p>
                  </a:txBody>
                  <a:tcPr marL="11552" marR="11552" marT="115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7524307"/>
                  </a:ext>
                </a:extLst>
              </a:tr>
              <a:tr h="23103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Ascent Stage 1 (AS1)</a:t>
                      </a:r>
                    </a:p>
                  </a:txBody>
                  <a:tcPr marL="11552" marR="11552" marT="115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12,556</a:t>
                      </a:r>
                    </a:p>
                  </a:txBody>
                  <a:tcPr marL="11552" marR="11552" marT="115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18,940</a:t>
                      </a:r>
                    </a:p>
                  </a:txBody>
                  <a:tcPr marL="11552" marR="11552" marT="115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7135856"/>
                  </a:ext>
                </a:extLst>
              </a:tr>
              <a:tr h="23103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Dry Mass</a:t>
                      </a:r>
                    </a:p>
                  </a:txBody>
                  <a:tcPr marL="11552" marR="11552" marT="115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1,633</a:t>
                      </a:r>
                    </a:p>
                  </a:txBody>
                  <a:tcPr marL="11552" marR="11552" marT="115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1,633</a:t>
                      </a:r>
                    </a:p>
                  </a:txBody>
                  <a:tcPr marL="11552" marR="11552" marT="115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7112531"/>
                  </a:ext>
                </a:extLst>
              </a:tr>
              <a:tr h="23103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NTO</a:t>
                      </a:r>
                    </a:p>
                  </a:txBody>
                  <a:tcPr marL="11552" marR="11552" marT="115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5,020</a:t>
                      </a:r>
                    </a:p>
                  </a:txBody>
                  <a:tcPr marL="11552" marR="11552" marT="115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11,404</a:t>
                      </a:r>
                    </a:p>
                  </a:txBody>
                  <a:tcPr marL="11552" marR="11552" marT="115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570348"/>
                  </a:ext>
                </a:extLst>
              </a:tr>
              <a:tr h="23103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MMH</a:t>
                      </a:r>
                    </a:p>
                  </a:txBody>
                  <a:tcPr marL="11552" marR="11552" marT="115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5,903</a:t>
                      </a:r>
                    </a:p>
                  </a:txBody>
                  <a:tcPr marL="11552" marR="11552" marT="115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5,903</a:t>
                      </a:r>
                    </a:p>
                  </a:txBody>
                  <a:tcPr marL="11552" marR="11552" marT="115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9013288"/>
                  </a:ext>
                </a:extLst>
              </a:tr>
              <a:tr h="23103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Ascent Stage 2 (AS2)</a:t>
                      </a:r>
                    </a:p>
                  </a:txBody>
                  <a:tcPr marL="11552" marR="11552" marT="115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6,065</a:t>
                      </a:r>
                    </a:p>
                  </a:txBody>
                  <a:tcPr marL="11552" marR="11552" marT="115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13,999</a:t>
                      </a:r>
                    </a:p>
                  </a:txBody>
                  <a:tcPr marL="11552" marR="11552" marT="115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37690"/>
                  </a:ext>
                </a:extLst>
              </a:tr>
              <a:tr h="23103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Dry Mass</a:t>
                      </a:r>
                    </a:p>
                  </a:txBody>
                  <a:tcPr marL="11552" marR="11552" marT="115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1,273</a:t>
                      </a:r>
                    </a:p>
                  </a:txBody>
                  <a:tcPr marL="11552" marR="11552" marT="115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1,273</a:t>
                      </a:r>
                    </a:p>
                  </a:txBody>
                  <a:tcPr marL="11552" marR="11552" marT="115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9179057"/>
                  </a:ext>
                </a:extLst>
              </a:tr>
              <a:tr h="23103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NTO</a:t>
                      </a:r>
                    </a:p>
                  </a:txBody>
                  <a:tcPr marL="11552" marR="11552" marT="115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425</a:t>
                      </a:r>
                    </a:p>
                  </a:txBody>
                  <a:tcPr marL="11552" marR="11552" marT="115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8,359</a:t>
                      </a:r>
                    </a:p>
                  </a:txBody>
                  <a:tcPr marL="11552" marR="11552" marT="115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483708"/>
                  </a:ext>
                </a:extLst>
              </a:tr>
              <a:tr h="23103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MMH</a:t>
                      </a:r>
                    </a:p>
                  </a:txBody>
                  <a:tcPr marL="11552" marR="11552" marT="115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4,367</a:t>
                      </a:r>
                    </a:p>
                  </a:txBody>
                  <a:tcPr marL="11552" marR="11552" marT="115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4,367</a:t>
                      </a:r>
                    </a:p>
                  </a:txBody>
                  <a:tcPr marL="11552" marR="11552" marT="115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899725"/>
                  </a:ext>
                </a:extLst>
              </a:tr>
              <a:tr h="23103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System Intg. Margin</a:t>
                      </a:r>
                    </a:p>
                  </a:txBody>
                  <a:tcPr marL="11552" marR="11552" marT="115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676</a:t>
                      </a:r>
                    </a:p>
                  </a:txBody>
                  <a:tcPr marL="11552" marR="11552" marT="115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676</a:t>
                      </a:r>
                    </a:p>
                  </a:txBody>
                  <a:tcPr marL="11552" marR="11552" marT="115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6293303"/>
                  </a:ext>
                </a:extLst>
              </a:tr>
              <a:tr h="24258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TOTALS</a:t>
                      </a:r>
                    </a:p>
                  </a:txBody>
                  <a:tcPr marL="11552" marR="11552" marT="115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22,095</a:t>
                      </a:r>
                    </a:p>
                  </a:txBody>
                  <a:tcPr marL="11552" marR="11552" marT="115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36,827</a:t>
                      </a:r>
                    </a:p>
                  </a:txBody>
                  <a:tcPr marL="11552" marR="11552" marT="115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732973"/>
                  </a:ext>
                </a:extLst>
              </a:tr>
            </a:tbl>
          </a:graphicData>
        </a:graphic>
      </p:graphicFrame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7FF269E-9731-46BD-8F3E-1B563916C823}"/>
              </a:ext>
            </a:extLst>
          </p:cNvPr>
          <p:cNvSpPr txBox="1">
            <a:spLocks/>
          </p:cNvSpPr>
          <p:nvPr/>
        </p:nvSpPr>
        <p:spPr>
          <a:xfrm>
            <a:off x="4038600" y="6652804"/>
            <a:ext cx="4114800" cy="1779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2022 IEEE Aerospace Conference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AD7557-89A1-49DF-8C7C-70B9610F744B}"/>
              </a:ext>
            </a:extLst>
          </p:cNvPr>
          <p:cNvSpPr txBox="1"/>
          <p:nvPr/>
        </p:nvSpPr>
        <p:spPr>
          <a:xfrm>
            <a:off x="9594515" y="6147012"/>
            <a:ext cx="17279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MAV Mass Summary</a:t>
            </a:r>
          </a:p>
        </p:txBody>
      </p:sp>
    </p:spTree>
    <p:extLst>
      <p:ext uri="{BB962C8B-B14F-4D97-AF65-F5344CB8AC3E}">
        <p14:creationId xmlns:p14="http://schemas.microsoft.com/office/powerpoint/2010/main" val="3045071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0ABC26-2175-4C30-95A8-BF17720C9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FEBC9301-3C98-437C-8C44-ECC219E6E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17"/>
            <a:ext cx="12268200" cy="690176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27012D6-281A-4E28-9F6A-17A53EDACCCC}"/>
              </a:ext>
            </a:extLst>
          </p:cNvPr>
          <p:cNvSpPr txBox="1">
            <a:spLocks/>
          </p:cNvSpPr>
          <p:nvPr/>
        </p:nvSpPr>
        <p:spPr bwMode="auto">
          <a:xfrm>
            <a:off x="59623" y="5376353"/>
            <a:ext cx="6363358" cy="1229218"/>
          </a:xfrm>
          <a:prstGeom prst="rect">
            <a:avLst/>
          </a:prstGeom>
          <a:solidFill>
            <a:srgbClr val="CC9900">
              <a:alpha val="20000"/>
            </a:srgbClr>
          </a:solidFill>
          <a:ln>
            <a:noFill/>
          </a:ln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ctr" defTabSz="455613" rtl="0" fontAlgn="base">
              <a:spcBef>
                <a:spcPct val="0"/>
              </a:spcBef>
              <a:spcAft>
                <a:spcPct val="0"/>
              </a:spcAft>
              <a:defRPr sz="6000" b="1" kern="1200">
                <a:solidFill>
                  <a:schemeClr val="bg1"/>
                </a:solidFill>
                <a:latin typeface="Arial"/>
                <a:ea typeface="ヒラギノ角ゴ Pro W3" charset="-128"/>
                <a:cs typeface="Arial"/>
              </a:defRPr>
            </a:lvl1pPr>
            <a:lvl2pPr algn="l" defTabSz="45561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ヒラギノ角ゴ Pro W3" charset="-128"/>
                <a:cs typeface="Arial" panose="020B0604020202020204" pitchFamily="34" charset="0"/>
              </a:defRPr>
            </a:lvl2pPr>
            <a:lvl3pPr algn="l" defTabSz="45561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ヒラギノ角ゴ Pro W3" charset="-128"/>
                <a:cs typeface="Arial" panose="020B0604020202020204" pitchFamily="34" charset="0"/>
              </a:defRPr>
            </a:lvl3pPr>
            <a:lvl4pPr algn="l" defTabSz="45561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ヒラギノ角ゴ Pro W3" charset="-128"/>
                <a:cs typeface="Arial" panose="020B0604020202020204" pitchFamily="34" charset="0"/>
              </a:defRPr>
            </a:lvl4pPr>
            <a:lvl5pPr algn="l" defTabSz="45561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ヒラギノ角ゴ Pro W3" charset="-128"/>
                <a:cs typeface="Arial" panose="020B0604020202020204" pitchFamily="34" charset="0"/>
              </a:defRPr>
            </a:lvl5pPr>
            <a:lvl6pPr marL="457146" algn="ctr" defTabSz="457146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6pPr>
            <a:lvl7pPr marL="914293" algn="ctr" defTabSz="457146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7pPr>
            <a:lvl8pPr marL="1371440" algn="ctr" defTabSz="457146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8pPr>
            <a:lvl9pPr marL="1828586" algn="ctr" defTabSz="457146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9pPr>
          </a:lstStyle>
          <a:p>
            <a:pPr algn="l">
              <a:lnSpc>
                <a:spcPct val="80000"/>
              </a:lnSpc>
            </a:pPr>
            <a:r>
              <a:rPr lang="en-US" sz="8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ヒラギノ角ゴ Pro W3"/>
              </a:rPr>
              <a:t>Thank You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52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56C14C-8BC7-4EC6-B47E-655C25836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t>2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A4BE5A-C65D-4ED6-B81C-EC21954149BE}"/>
              </a:ext>
            </a:extLst>
          </p:cNvPr>
          <p:cNvSpPr txBox="1"/>
          <p:nvPr/>
        </p:nvSpPr>
        <p:spPr>
          <a:xfrm>
            <a:off x="360107" y="191394"/>
            <a:ext cx="10108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Updated Human Mars Ascent Vehicle Concept in Support of NASA’s Strategi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 Analysis Cycle 2021, </a:t>
            </a:r>
            <a:r>
              <a:rPr lang="en-US" sz="2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IEEE Aerospace Conference, 2022</a:t>
            </a:r>
            <a:endParaRPr lang="en-US" sz="2000" b="0" i="0" dirty="0">
              <a:solidFill>
                <a:srgbClr val="44444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2E3C771-5BEE-4DAB-A660-B133DAD731FD}"/>
              </a:ext>
            </a:extLst>
          </p:cNvPr>
          <p:cNvGrpSpPr/>
          <p:nvPr/>
        </p:nvGrpSpPr>
        <p:grpSpPr>
          <a:xfrm>
            <a:off x="338632" y="1904044"/>
            <a:ext cx="3023327" cy="2021544"/>
            <a:chOff x="334230" y="2131488"/>
            <a:chExt cx="3023327" cy="202154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BF371CD-56BC-4C89-8A63-0BC84A66C6C2}"/>
                </a:ext>
              </a:extLst>
            </p:cNvPr>
            <p:cNvPicPr/>
            <p:nvPr/>
          </p:nvPicPr>
          <p:blipFill rotWithShape="1">
            <a:blip r:embed="rId2"/>
            <a:srcRect r="8880"/>
            <a:stretch/>
          </p:blipFill>
          <p:spPr bwMode="auto">
            <a:xfrm>
              <a:off x="1444890" y="2131488"/>
              <a:ext cx="802005" cy="106743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460CC12-73CE-4B08-9F24-AC5BBFCDFFD1}"/>
                </a:ext>
              </a:extLst>
            </p:cNvPr>
            <p:cNvSpPr txBox="1"/>
            <p:nvPr/>
          </p:nvSpPr>
          <p:spPr>
            <a:xfrm>
              <a:off x="334230" y="3198925"/>
              <a:ext cx="3023327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Douglas J. Trent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NASA Marshall Space Flight Center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Huntsville, AL 35812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douglas.trent@nasa.gov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CF6DE57-80B9-4C47-843C-05C0C020BF29}"/>
              </a:ext>
            </a:extLst>
          </p:cNvPr>
          <p:cNvGrpSpPr/>
          <p:nvPr/>
        </p:nvGrpSpPr>
        <p:grpSpPr>
          <a:xfrm>
            <a:off x="4584337" y="2057079"/>
            <a:ext cx="3023327" cy="1868508"/>
            <a:chOff x="4823591" y="2284523"/>
            <a:chExt cx="3023327" cy="186850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E6C712D-1A09-45C6-9C79-710F5B36B11F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2816" y="2284523"/>
              <a:ext cx="904875" cy="914400"/>
            </a:xfrm>
            <a:prstGeom prst="rect">
              <a:avLst/>
            </a:prstGeom>
            <a:noFill/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A508996-C017-47F5-A42C-1F0F10F94E3E}"/>
                </a:ext>
              </a:extLst>
            </p:cNvPr>
            <p:cNvSpPr txBox="1"/>
            <p:nvPr/>
          </p:nvSpPr>
          <p:spPr>
            <a:xfrm>
              <a:off x="4823591" y="3198924"/>
              <a:ext cx="3023327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Herbert D. Thomas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NASA Marshall Space Flight Center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Huntsville, AL 35812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herbert.d.thomas@nasa.gov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E10C573-4666-43C0-A29E-321554E7B0CE}"/>
              </a:ext>
            </a:extLst>
          </p:cNvPr>
          <p:cNvGrpSpPr/>
          <p:nvPr/>
        </p:nvGrpSpPr>
        <p:grpSpPr>
          <a:xfrm>
            <a:off x="9155429" y="1841179"/>
            <a:ext cx="2536015" cy="2084407"/>
            <a:chOff x="9312952" y="2068623"/>
            <a:chExt cx="2536015" cy="20844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C791935-107A-4E16-B543-EDC3B44456C9}"/>
                </a:ext>
              </a:extLst>
            </p:cNvPr>
            <p:cNvPicPr/>
            <p:nvPr/>
          </p:nvPicPr>
          <p:blipFill rotWithShape="1">
            <a:blip r:embed="rId4"/>
            <a:srcRect l="-1" r="4238"/>
            <a:stretch/>
          </p:blipFill>
          <p:spPr bwMode="auto">
            <a:xfrm>
              <a:off x="10046663" y="2068623"/>
              <a:ext cx="843280" cy="11303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7A29DB0-6AFA-4C23-885F-4175C4F8C764}"/>
                </a:ext>
              </a:extLst>
            </p:cNvPr>
            <p:cNvSpPr txBox="1"/>
            <p:nvPr/>
          </p:nvSpPr>
          <p:spPr>
            <a:xfrm>
              <a:off x="9312952" y="3198923"/>
              <a:ext cx="2536015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Michelle A. Rucker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NASA Johnson Space Center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Houston, TX 77058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michelle.a.rucker@nasa.gov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53E1E263-3997-45EC-AF23-38D290E6E6BC}"/>
              </a:ext>
            </a:extLst>
          </p:cNvPr>
          <p:cNvSpPr txBox="1"/>
          <p:nvPr/>
        </p:nvSpPr>
        <p:spPr>
          <a:xfrm>
            <a:off x="609600" y="4958867"/>
            <a:ext cx="1097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authors recognize the following team members as key contributor to the MAV design refinements presented here: Mike Baysinger, Jay Garcia, Pete </a:t>
            </a:r>
            <a:r>
              <a:rPr lang="en-US" sz="14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Capizzo</a:t>
            </a:r>
            <a:r>
              <a:rPr lang="en-US" sz="14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Leo Fabisinski, Quincy Bean, Thomas Brooks, Bill O’Neil, and Michael </a:t>
            </a:r>
            <a:r>
              <a:rPr lang="en-US" sz="14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Interbartolo</a:t>
            </a:r>
            <a:r>
              <a:rPr lang="en-US" sz="14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Additionally, the Surface Mobility Team, led by Mike </a:t>
            </a:r>
            <a:r>
              <a:rPr lang="en-US" sz="14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Gernhardt</a:t>
            </a:r>
            <a:r>
              <a:rPr lang="en-US" sz="14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provided key technical details relating to the surface propellant transfer concept, unique to this concept.</a:t>
            </a:r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4250B5DA-63FE-486A-9179-93AA7FB43CD4}"/>
              </a:ext>
            </a:extLst>
          </p:cNvPr>
          <p:cNvSpPr txBox="1">
            <a:spLocks/>
          </p:cNvSpPr>
          <p:nvPr/>
        </p:nvSpPr>
        <p:spPr>
          <a:xfrm>
            <a:off x="4038600" y="6652804"/>
            <a:ext cx="4114800" cy="1779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2022 IEEE Aerospace Conference</a:t>
            </a:r>
          </a:p>
        </p:txBody>
      </p:sp>
    </p:spTree>
    <p:extLst>
      <p:ext uri="{BB962C8B-B14F-4D97-AF65-F5344CB8AC3E}">
        <p14:creationId xmlns:p14="http://schemas.microsoft.com/office/powerpoint/2010/main" val="9159451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1E3B41-70DA-C443-A13C-85EF3E0F0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5799" y="1971206"/>
            <a:ext cx="3520402" cy="291558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A9DA9F-6CAC-FC47-A901-2291317ED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30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A picture containing indoor, empty&#10;&#10;Description automatically generated">
            <a:extLst>
              <a:ext uri="{FF2B5EF4-FFF2-40B4-BE49-F238E27FC236}">
                <a16:creationId xmlns:a16="http://schemas.microsoft.com/office/drawing/2014/main" id="{3BA111F1-D0FF-514B-B6FE-AAB6BF167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FBD2E7-8ED9-4A56-BFF8-8D4F9F88D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26" y="117319"/>
            <a:ext cx="10340372" cy="742950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SAC21 Reference First Human Mars Mission Concept</a:t>
            </a:r>
            <a:b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Rucker, M.A., et al., </a:t>
            </a:r>
            <a:r>
              <a:rPr lang="en-US" sz="1600" b="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“NASA’s Strategic Analysis Cycle 2021 (SAC21) Human Mars Mission Architecture”,</a:t>
            </a:r>
            <a:r>
              <a:rPr lang="en-US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IEEE Aerospace Conference, Big Sky, 2022</a:t>
            </a:r>
            <a:endParaRPr lang="en-US" sz="28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C9C2DC3-58E6-0C4B-B663-8379D38D2429}"/>
              </a:ext>
            </a:extLst>
          </p:cNvPr>
          <p:cNvGrpSpPr/>
          <p:nvPr/>
        </p:nvGrpSpPr>
        <p:grpSpPr>
          <a:xfrm>
            <a:off x="1603947" y="1246572"/>
            <a:ext cx="3227621" cy="1395058"/>
            <a:chOff x="1576723" y="1175957"/>
            <a:chExt cx="3227621" cy="139505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5C98EDD-07C8-48B3-8732-1BBDBE29AF41}"/>
                </a:ext>
              </a:extLst>
            </p:cNvPr>
            <p:cNvSpPr/>
            <p:nvPr/>
          </p:nvSpPr>
          <p:spPr>
            <a:xfrm>
              <a:off x="1576723" y="1766248"/>
              <a:ext cx="3227621" cy="3000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Current analysis includes 4 crew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30F89E0-7FD8-49CC-A306-D17448450C97}"/>
                </a:ext>
              </a:extLst>
            </p:cNvPr>
            <p:cNvSpPr/>
            <p:nvPr/>
          </p:nvSpPr>
          <p:spPr>
            <a:xfrm>
              <a:off x="1576723" y="2063184"/>
              <a:ext cx="3135156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5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remain in Mars orbit while 2 explore the Mars surface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7B3733D-D595-4D7B-93F6-F2B870618781}"/>
                </a:ext>
              </a:extLst>
            </p:cNvPr>
            <p:cNvGrpSpPr/>
            <p:nvPr/>
          </p:nvGrpSpPr>
          <p:grpSpPr>
            <a:xfrm>
              <a:off x="2194457" y="1175957"/>
              <a:ext cx="1827052" cy="586740"/>
              <a:chOff x="1576028" y="913704"/>
              <a:chExt cx="1787676" cy="586740"/>
            </a:xfrm>
          </p:grpSpPr>
          <p:pic>
            <p:nvPicPr>
              <p:cNvPr id="11" name="Graphic 10" descr="Man">
                <a:extLst>
                  <a:ext uri="{FF2B5EF4-FFF2-40B4-BE49-F238E27FC236}">
                    <a16:creationId xmlns:a16="http://schemas.microsoft.com/office/drawing/2014/main" id="{13272B92-517D-48AC-A508-8A2D220796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033489" y="913704"/>
                <a:ext cx="586740" cy="586740"/>
              </a:xfrm>
              <a:prstGeom prst="rect">
                <a:avLst/>
              </a:prstGeom>
            </p:spPr>
          </p:pic>
          <p:pic>
            <p:nvPicPr>
              <p:cNvPr id="12" name="Graphic 11" descr="Man">
                <a:extLst>
                  <a:ext uri="{FF2B5EF4-FFF2-40B4-BE49-F238E27FC236}">
                    <a16:creationId xmlns:a16="http://schemas.microsoft.com/office/drawing/2014/main" id="{14819330-628B-4354-9C26-B2D90C249F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405227" y="913704"/>
                <a:ext cx="586740" cy="586740"/>
              </a:xfrm>
              <a:prstGeom prst="rect">
                <a:avLst/>
              </a:prstGeom>
            </p:spPr>
          </p:pic>
          <p:pic>
            <p:nvPicPr>
              <p:cNvPr id="13" name="Graphic 12" descr="Man">
                <a:extLst>
                  <a:ext uri="{FF2B5EF4-FFF2-40B4-BE49-F238E27FC236}">
                    <a16:creationId xmlns:a16="http://schemas.microsoft.com/office/drawing/2014/main" id="{AD241FCF-3332-42BA-85FE-F383E45344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776964" y="913704"/>
                <a:ext cx="586740" cy="586740"/>
              </a:xfrm>
              <a:prstGeom prst="rect">
                <a:avLst/>
              </a:prstGeom>
            </p:spPr>
          </p:pic>
          <p:pic>
            <p:nvPicPr>
              <p:cNvPr id="10" name="Graphic 9" descr="Man">
                <a:extLst>
                  <a:ext uri="{FF2B5EF4-FFF2-40B4-BE49-F238E27FC236}">
                    <a16:creationId xmlns:a16="http://schemas.microsoft.com/office/drawing/2014/main" id="{70BCE290-A61D-44D9-AE32-D00B0839A9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1576028" y="913704"/>
                <a:ext cx="650898" cy="586740"/>
              </a:xfrm>
              <a:prstGeom prst="rect">
                <a:avLst/>
              </a:prstGeom>
            </p:spPr>
          </p:pic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D7921C8-7540-8846-B389-66BC13D53806}"/>
              </a:ext>
            </a:extLst>
          </p:cNvPr>
          <p:cNvGrpSpPr/>
          <p:nvPr/>
        </p:nvGrpSpPr>
        <p:grpSpPr>
          <a:xfrm>
            <a:off x="4793432" y="3242806"/>
            <a:ext cx="4020585" cy="1500975"/>
            <a:chOff x="4820326" y="3242806"/>
            <a:chExt cx="4020585" cy="150097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2422876C-FDBB-4F4D-B8BF-57CAEB9185FB}"/>
                </a:ext>
              </a:extLst>
            </p:cNvPr>
            <p:cNvSpPr/>
            <p:nvPr/>
          </p:nvSpPr>
          <p:spPr>
            <a:xfrm>
              <a:off x="4820326" y="4028200"/>
              <a:ext cx="1275960" cy="715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2039 opportunity analyzed</a:t>
              </a:r>
              <a:endParaRPr lang="en-US" sz="1500" strike="sngStrik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8" name="Graphic 57" descr="Daily calendar">
              <a:extLst>
                <a:ext uri="{FF2B5EF4-FFF2-40B4-BE49-F238E27FC236}">
                  <a16:creationId xmlns:a16="http://schemas.microsoft.com/office/drawing/2014/main" id="{13B05805-D8C8-41D6-ACFD-BB3FA83D4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583737" y="3268707"/>
              <a:ext cx="732987" cy="732987"/>
            </a:xfrm>
            <a:prstGeom prst="rect">
              <a:avLst/>
            </a:prstGeom>
          </p:spPr>
        </p:pic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B7D60B02-C6AC-4BDA-9E60-77320BE5A972}"/>
                </a:ext>
              </a:extLst>
            </p:cNvPr>
            <p:cNvSpPr/>
            <p:nvPr/>
          </p:nvSpPr>
          <p:spPr>
            <a:xfrm>
              <a:off x="6057627" y="4004031"/>
              <a:ext cx="1793330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Crew away from Earth ~2.5 years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539002BF-7DF9-407F-BF41-A7FC6659A9F5}"/>
                </a:ext>
              </a:extLst>
            </p:cNvPr>
            <p:cNvSpPr/>
            <p:nvPr/>
          </p:nvSpPr>
          <p:spPr>
            <a:xfrm>
              <a:off x="7806861" y="4004031"/>
              <a:ext cx="1034050" cy="553998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1500">
                  <a:solidFill>
                    <a:schemeClr val="bg1"/>
                  </a:solidFill>
                  <a:latin typeface="Arial"/>
                  <a:cs typeface="Arial"/>
                </a:rPr>
                <a:t>~30 sols on Mars</a:t>
              </a:r>
            </a:p>
          </p:txBody>
        </p:sp>
        <p:pic>
          <p:nvPicPr>
            <p:cNvPr id="62" name="Graphic 61" descr="Stopwatch">
              <a:extLst>
                <a:ext uri="{FF2B5EF4-FFF2-40B4-BE49-F238E27FC236}">
                  <a16:creationId xmlns:a16="http://schemas.microsoft.com/office/drawing/2014/main" id="{808EB3C9-9F72-4C82-98DC-66FFA836E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7920565" y="3242806"/>
              <a:ext cx="784788" cy="784788"/>
            </a:xfrm>
            <a:prstGeom prst="rect">
              <a:avLst/>
            </a:prstGeom>
          </p:spPr>
        </p:pic>
        <p:pic>
          <p:nvPicPr>
            <p:cNvPr id="46" name="Picture 45" descr="Icon&#10;&#10;Description automatically generated">
              <a:extLst>
                <a:ext uri="{FF2B5EF4-FFF2-40B4-BE49-F238E27FC236}">
                  <a16:creationId xmlns:a16="http://schemas.microsoft.com/office/drawing/2014/main" id="{69B6146E-EDB7-534B-B8B6-70FB44E12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118172" y="3308140"/>
              <a:ext cx="654121" cy="654121"/>
            </a:xfrm>
            <a:prstGeom prst="rect">
              <a:avLst/>
            </a:prstGeom>
          </p:spPr>
        </p:pic>
      </p:grpSp>
      <p:sp>
        <p:nvSpPr>
          <p:cNvPr id="106" name="Rectangle 105">
            <a:extLst>
              <a:ext uri="{FF2B5EF4-FFF2-40B4-BE49-F238E27FC236}">
                <a16:creationId xmlns:a16="http://schemas.microsoft.com/office/drawing/2014/main" id="{0FEDF56B-DD69-3643-B92F-FA162D35FF03}"/>
              </a:ext>
            </a:extLst>
          </p:cNvPr>
          <p:cNvSpPr/>
          <p:nvPr/>
        </p:nvSpPr>
        <p:spPr>
          <a:xfrm>
            <a:off x="366289" y="4818691"/>
            <a:ext cx="1244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029793D-8537-2E49-B470-972D95CD56FA}"/>
              </a:ext>
            </a:extLst>
          </p:cNvPr>
          <p:cNvGrpSpPr/>
          <p:nvPr/>
        </p:nvGrpSpPr>
        <p:grpSpPr>
          <a:xfrm>
            <a:off x="1924970" y="5140985"/>
            <a:ext cx="3459916" cy="1212449"/>
            <a:chOff x="1397248" y="5140985"/>
            <a:chExt cx="3459916" cy="1212449"/>
          </a:xfrm>
        </p:grpSpPr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A8D38C68-59C4-4239-9222-1D92D471645B}"/>
                </a:ext>
              </a:extLst>
            </p:cNvPr>
            <p:cNvSpPr/>
            <p:nvPr/>
          </p:nvSpPr>
          <p:spPr>
            <a:xfrm>
              <a:off x="1771977" y="6030269"/>
              <a:ext cx="2531869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5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Pre-Deployed Cargo Phase</a:t>
              </a:r>
              <a:endParaRPr lang="en-US" sz="15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Graphic 15" descr="Box">
              <a:extLst>
                <a:ext uri="{FF2B5EF4-FFF2-40B4-BE49-F238E27FC236}">
                  <a16:creationId xmlns:a16="http://schemas.microsoft.com/office/drawing/2014/main" id="{E5E0D2DF-48AE-4DD4-98AE-B259D157C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731430" y="5140985"/>
              <a:ext cx="763640" cy="763640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0C9C050-F249-499C-8444-C71B774ADEF1}"/>
                </a:ext>
              </a:extLst>
            </p:cNvPr>
            <p:cNvSpPr/>
            <p:nvPr/>
          </p:nvSpPr>
          <p:spPr>
            <a:xfrm>
              <a:off x="1397248" y="6028040"/>
              <a:ext cx="310680" cy="320126"/>
            </a:xfrm>
            <a:prstGeom prst="ellipse">
              <a:avLst/>
            </a:prstGeom>
            <a:solidFill>
              <a:srgbClr val="5D93B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pic>
          <p:nvPicPr>
            <p:cNvPr id="32" name="Graphic 31" descr="Battery charging">
              <a:extLst>
                <a:ext uri="{FF2B5EF4-FFF2-40B4-BE49-F238E27FC236}">
                  <a16:creationId xmlns:a16="http://schemas.microsoft.com/office/drawing/2014/main" id="{434FCB7D-34E7-45AB-8C34-97E09A8FD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 rot="16200000">
              <a:off x="3363831" y="5206922"/>
              <a:ext cx="631768" cy="631768"/>
            </a:xfrm>
            <a:prstGeom prst="rect">
              <a:avLst/>
            </a:prstGeom>
          </p:spPr>
        </p:pic>
        <p:pic>
          <p:nvPicPr>
            <p:cNvPr id="107" name="Graphic 106" descr="Rocket">
              <a:extLst>
                <a:ext uri="{FF2B5EF4-FFF2-40B4-BE49-F238E27FC236}">
                  <a16:creationId xmlns:a16="http://schemas.microsoft.com/office/drawing/2014/main" id="{EBFD42CA-9DB9-B648-9656-4B42CD101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4095197" y="5151169"/>
              <a:ext cx="761967" cy="743273"/>
            </a:xfrm>
            <a:prstGeom prst="rect">
              <a:avLst/>
            </a:prstGeom>
          </p:spPr>
        </p:pic>
        <p:pic>
          <p:nvPicPr>
            <p:cNvPr id="50" name="Picture 49" descr="Icon&#10;&#10;Description automatically generated">
              <a:extLst>
                <a:ext uri="{FF2B5EF4-FFF2-40B4-BE49-F238E27FC236}">
                  <a16:creationId xmlns:a16="http://schemas.microsoft.com/office/drawing/2014/main" id="{657E2B3A-3D96-3745-9835-3028B9C01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2594668" y="5188023"/>
              <a:ext cx="669565" cy="669565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BEA0029-2CEF-5145-82F1-AC0BE0EDF2A0}"/>
              </a:ext>
            </a:extLst>
          </p:cNvPr>
          <p:cNvGrpSpPr/>
          <p:nvPr/>
        </p:nvGrpSpPr>
        <p:grpSpPr>
          <a:xfrm>
            <a:off x="6479418" y="5117592"/>
            <a:ext cx="3834321" cy="1459252"/>
            <a:chOff x="5951696" y="5117592"/>
            <a:chExt cx="3834321" cy="1459252"/>
          </a:xfrm>
        </p:grpSpPr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FFC36137-1C8D-44FF-92CA-D3DD21406334}"/>
                </a:ext>
              </a:extLst>
            </p:cNvPr>
            <p:cNvSpPr/>
            <p:nvPr/>
          </p:nvSpPr>
          <p:spPr>
            <a:xfrm>
              <a:off x="5979587" y="6022846"/>
              <a:ext cx="3806430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5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Crewed Surface Exploration Phase</a:t>
              </a:r>
            </a:p>
            <a:p>
              <a:pPr algn="ctr"/>
              <a:r>
                <a:rPr lang="en-US" sz="15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“Light” Exploration Footprint</a:t>
              </a:r>
            </a:p>
          </p:txBody>
        </p:sp>
        <p:pic>
          <p:nvPicPr>
            <p:cNvPr id="52" name="Picture 51" descr="A picture containing text, clipart, vector graphics&#10;&#10;Description automatically generated">
              <a:extLst>
                <a:ext uri="{FF2B5EF4-FFF2-40B4-BE49-F238E27FC236}">
                  <a16:creationId xmlns:a16="http://schemas.microsoft.com/office/drawing/2014/main" id="{4F8C80F0-C3C9-4246-8EE9-DE9BFC9AE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6305372" y="5150577"/>
              <a:ext cx="845973" cy="744457"/>
            </a:xfrm>
            <a:prstGeom prst="rect">
              <a:avLst/>
            </a:prstGeom>
          </p:spPr>
        </p:pic>
        <p:pic>
          <p:nvPicPr>
            <p:cNvPr id="110" name="Graphic 109" descr="Astronaut">
              <a:extLst>
                <a:ext uri="{FF2B5EF4-FFF2-40B4-BE49-F238E27FC236}">
                  <a16:creationId xmlns:a16="http://schemas.microsoft.com/office/drawing/2014/main" id="{250B90EE-AE01-C149-A015-CC6D69253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8603974" y="5117592"/>
              <a:ext cx="810427" cy="810427"/>
            </a:xfrm>
            <a:prstGeom prst="rect">
              <a:avLst/>
            </a:prstGeom>
          </p:spPr>
        </p:pic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B0820551-2AA1-FA41-9F25-832CEC18D86D}"/>
                </a:ext>
              </a:extLst>
            </p:cNvPr>
            <p:cNvSpPr/>
            <p:nvPr/>
          </p:nvSpPr>
          <p:spPr>
            <a:xfrm>
              <a:off x="5951696" y="6031788"/>
              <a:ext cx="310680" cy="320126"/>
            </a:xfrm>
            <a:prstGeom prst="ellipse">
              <a:avLst/>
            </a:prstGeom>
            <a:solidFill>
              <a:srgbClr val="5D93B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pic>
          <p:nvPicPr>
            <p:cNvPr id="70" name="Picture 69" descr="Icon&#10;&#10;Description automatically generated">
              <a:extLst>
                <a:ext uri="{FF2B5EF4-FFF2-40B4-BE49-F238E27FC236}">
                  <a16:creationId xmlns:a16="http://schemas.microsoft.com/office/drawing/2014/main" id="{3E77116E-609C-2D4B-A665-C169AF5F4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7344169" y="5152681"/>
              <a:ext cx="1037127" cy="743274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9396FD4-3A89-C44D-B1A9-9B8650CAD4E7}"/>
              </a:ext>
            </a:extLst>
          </p:cNvPr>
          <p:cNvGrpSpPr/>
          <p:nvPr/>
        </p:nvGrpSpPr>
        <p:grpSpPr>
          <a:xfrm>
            <a:off x="678306" y="3221969"/>
            <a:ext cx="3680969" cy="1334804"/>
            <a:chOff x="629044" y="3221969"/>
            <a:chExt cx="3680969" cy="1334804"/>
          </a:xfrm>
        </p:grpSpPr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5B792DE3-2983-42D2-8B55-B03187344F43}"/>
                </a:ext>
              </a:extLst>
            </p:cNvPr>
            <p:cNvSpPr/>
            <p:nvPr/>
          </p:nvSpPr>
          <p:spPr>
            <a:xfrm>
              <a:off x="629044" y="4002775"/>
              <a:ext cx="2228734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Cislunar, Deep Space and 5-sol Mars orbit</a:t>
              </a:r>
            </a:p>
          </p:txBody>
        </p:sp>
        <p:pic>
          <p:nvPicPr>
            <p:cNvPr id="103" name="Graphic 102" descr="Solar system">
              <a:extLst>
                <a:ext uri="{FF2B5EF4-FFF2-40B4-BE49-F238E27FC236}">
                  <a16:creationId xmlns:a16="http://schemas.microsoft.com/office/drawing/2014/main" id="{A59267F4-77E6-4749-BF9D-8CC599EC8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1251898" y="3221969"/>
              <a:ext cx="983026" cy="772636"/>
            </a:xfrm>
            <a:prstGeom prst="rect">
              <a:avLst/>
            </a:prstGeom>
          </p:spPr>
        </p:pic>
        <p:pic>
          <p:nvPicPr>
            <p:cNvPr id="20" name="Graphic 19" descr="Globe">
              <a:extLst>
                <a:ext uri="{FF2B5EF4-FFF2-40B4-BE49-F238E27FC236}">
                  <a16:creationId xmlns:a16="http://schemas.microsoft.com/office/drawing/2014/main" id="{8D09AA90-059B-43C7-90E3-A261CB929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3157212" y="3239224"/>
              <a:ext cx="756788" cy="756788"/>
            </a:xfrm>
            <a:prstGeom prst="rect">
              <a:avLst/>
            </a:prstGeom>
          </p:spPr>
        </p:pic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D88D168E-14A0-497F-82D4-1715727DDECE}"/>
                </a:ext>
              </a:extLst>
            </p:cNvPr>
            <p:cNvSpPr/>
            <p:nvPr/>
          </p:nvSpPr>
          <p:spPr>
            <a:xfrm>
              <a:off x="2726384" y="4119875"/>
              <a:ext cx="1583629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Mars Surface</a:t>
              </a:r>
            </a:p>
          </p:txBody>
        </p:sp>
      </p:grpSp>
      <p:sp>
        <p:nvSpPr>
          <p:cNvPr id="87" name="Rectangle 86">
            <a:extLst>
              <a:ext uri="{FF2B5EF4-FFF2-40B4-BE49-F238E27FC236}">
                <a16:creationId xmlns:a16="http://schemas.microsoft.com/office/drawing/2014/main" id="{FBB4E8FA-C3D6-6B4A-9A4B-EB9587DB58AF}"/>
              </a:ext>
            </a:extLst>
          </p:cNvPr>
          <p:cNvSpPr/>
          <p:nvPr/>
        </p:nvSpPr>
        <p:spPr>
          <a:xfrm>
            <a:off x="573646" y="2872814"/>
            <a:ext cx="1244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AAEE578-5A06-E846-B725-45F54E72062F}"/>
              </a:ext>
            </a:extLst>
          </p:cNvPr>
          <p:cNvSpPr/>
          <p:nvPr/>
        </p:nvSpPr>
        <p:spPr>
          <a:xfrm>
            <a:off x="376756" y="1009954"/>
            <a:ext cx="1286553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87B259E-BB23-E749-83BC-243D797A0769}"/>
              </a:ext>
            </a:extLst>
          </p:cNvPr>
          <p:cNvGrpSpPr/>
          <p:nvPr/>
        </p:nvGrpSpPr>
        <p:grpSpPr>
          <a:xfrm>
            <a:off x="9301249" y="3347662"/>
            <a:ext cx="2237404" cy="1217569"/>
            <a:chOff x="9328143" y="3347662"/>
            <a:chExt cx="2237404" cy="1217569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EDDBC7CD-61C3-4272-8A62-DDB29FD471BF}"/>
                </a:ext>
              </a:extLst>
            </p:cNvPr>
            <p:cNvSpPr/>
            <p:nvPr/>
          </p:nvSpPr>
          <p:spPr>
            <a:xfrm>
              <a:off x="9328143" y="4011233"/>
              <a:ext cx="2237404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Science, Exploration, and U.S. leadership</a:t>
              </a:r>
            </a:p>
          </p:txBody>
        </p:sp>
        <p:pic>
          <p:nvPicPr>
            <p:cNvPr id="17" name="Graphic 16" descr="Mountains">
              <a:extLst>
                <a:ext uri="{FF2B5EF4-FFF2-40B4-BE49-F238E27FC236}">
                  <a16:creationId xmlns:a16="http://schemas.microsoft.com/office/drawing/2014/main" id="{7E8BC70A-0D99-4852-9727-2A59944C7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10122917" y="3356757"/>
              <a:ext cx="595872" cy="606315"/>
            </a:xfrm>
            <a:prstGeom prst="rect">
              <a:avLst/>
            </a:prstGeom>
          </p:spPr>
        </p:pic>
        <p:pic>
          <p:nvPicPr>
            <p:cNvPr id="48" name="Picture 47" descr="Icon&#10;&#10;Description automatically generated">
              <a:extLst>
                <a:ext uri="{FF2B5EF4-FFF2-40B4-BE49-F238E27FC236}">
                  <a16:creationId xmlns:a16="http://schemas.microsoft.com/office/drawing/2014/main" id="{86766E56-DBA8-FB48-987D-C7398F1EC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9479335" y="3387444"/>
              <a:ext cx="544941" cy="544941"/>
            </a:xfrm>
            <a:prstGeom prst="rect">
              <a:avLst/>
            </a:prstGeom>
          </p:spPr>
        </p:pic>
        <p:pic>
          <p:nvPicPr>
            <p:cNvPr id="8" name="Picture 7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1728DAAD-16B2-1748-B141-06151740C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10799665" y="3347662"/>
              <a:ext cx="606316" cy="606316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BA09AAA-7548-2942-B865-1345BD04E99E}"/>
              </a:ext>
            </a:extLst>
          </p:cNvPr>
          <p:cNvGrpSpPr/>
          <p:nvPr/>
        </p:nvGrpSpPr>
        <p:grpSpPr>
          <a:xfrm>
            <a:off x="6466446" y="1366719"/>
            <a:ext cx="5105284" cy="1404636"/>
            <a:chOff x="6479893" y="1366719"/>
            <a:chExt cx="5105284" cy="1404636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A3CD4B9-4630-41AC-AC6A-1B32850A82E9}"/>
                </a:ext>
              </a:extLst>
            </p:cNvPr>
            <p:cNvSpPr/>
            <p:nvPr/>
          </p:nvSpPr>
          <p:spPr>
            <a:xfrm>
              <a:off x="8015415" y="2217357"/>
              <a:ext cx="1745081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Landers and Surface Systems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1707372-4C8A-4731-A5EF-159EAE2082AC}"/>
                </a:ext>
              </a:extLst>
            </p:cNvPr>
            <p:cNvSpPr/>
            <p:nvPr/>
          </p:nvSpPr>
          <p:spPr>
            <a:xfrm>
              <a:off x="9760496" y="2226912"/>
              <a:ext cx="1824681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Mars Ascent and Earth Return</a:t>
              </a:r>
            </a:p>
          </p:txBody>
        </p:sp>
        <p:pic>
          <p:nvPicPr>
            <p:cNvPr id="119" name="Graphic 118" descr="Rocket">
              <a:extLst>
                <a:ext uri="{FF2B5EF4-FFF2-40B4-BE49-F238E27FC236}">
                  <a16:creationId xmlns:a16="http://schemas.microsoft.com/office/drawing/2014/main" id="{4F8C3F84-70CD-414B-B78D-448E97617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p:blipFill>
          <p:spPr>
            <a:xfrm>
              <a:off x="10291853" y="1421029"/>
              <a:ext cx="761967" cy="743273"/>
            </a:xfrm>
            <a:prstGeom prst="rect">
              <a:avLst/>
            </a:prstGeom>
          </p:spPr>
        </p:pic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211430C9-3737-479A-AACE-E4F623202AEB}"/>
                </a:ext>
              </a:extLst>
            </p:cNvPr>
            <p:cNvSpPr/>
            <p:nvPr/>
          </p:nvSpPr>
          <p:spPr>
            <a:xfrm>
              <a:off x="6479893" y="2245640"/>
              <a:ext cx="1428386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Nuclear Transportation</a:t>
              </a:r>
            </a:p>
          </p:txBody>
        </p:sp>
        <p:pic>
          <p:nvPicPr>
            <p:cNvPr id="121" name="Graphic 120" descr="Astronaut">
              <a:extLst>
                <a:ext uri="{FF2B5EF4-FFF2-40B4-BE49-F238E27FC236}">
                  <a16:creationId xmlns:a16="http://schemas.microsoft.com/office/drawing/2014/main" id="{B84EE772-616F-4D0C-91DD-19253D130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p:blipFill>
          <p:spPr>
            <a:xfrm>
              <a:off x="8423232" y="1378663"/>
              <a:ext cx="810427" cy="810427"/>
            </a:xfrm>
            <a:prstGeom prst="rect">
              <a:avLst/>
            </a:prstGeom>
          </p:spPr>
        </p:pic>
        <p:pic>
          <p:nvPicPr>
            <p:cNvPr id="19" name="Picture 1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4F5865C-860A-FE44-B6D4-92E9D89E8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/>
            <a:stretch>
              <a:fillRect/>
            </a:stretch>
          </p:blipFill>
          <p:spPr>
            <a:xfrm>
              <a:off x="6495280" y="1366719"/>
              <a:ext cx="1658996" cy="933185"/>
            </a:xfrm>
            <a:prstGeom prst="rect">
              <a:avLst/>
            </a:prstGeom>
          </p:spPr>
        </p:pic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FB28D5C0-A7FD-224E-A4A0-33B45B136AC2}"/>
              </a:ext>
            </a:extLst>
          </p:cNvPr>
          <p:cNvSpPr/>
          <p:nvPr/>
        </p:nvSpPr>
        <p:spPr>
          <a:xfrm>
            <a:off x="6152434" y="1009954"/>
            <a:ext cx="1286553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DCBEAF3D-26F8-2448-AC5D-38674F6761E9}"/>
              </a:ext>
            </a:extLst>
          </p:cNvPr>
          <p:cNvSpPr/>
          <p:nvPr/>
        </p:nvSpPr>
        <p:spPr>
          <a:xfrm>
            <a:off x="4465714" y="2872814"/>
            <a:ext cx="1244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B3F7EAB7-47CB-FF4D-8F12-4AFCC7DC9DE2}"/>
              </a:ext>
            </a:extLst>
          </p:cNvPr>
          <p:cNvSpPr/>
          <p:nvPr/>
        </p:nvSpPr>
        <p:spPr>
          <a:xfrm>
            <a:off x="9002827" y="2872814"/>
            <a:ext cx="1244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</a:p>
        </p:txBody>
      </p:sp>
      <p:pic>
        <p:nvPicPr>
          <p:cNvPr id="5" name="Picture 4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179421A0-8A14-F84D-8617-45DD14FD78E4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1422241" y="5188023"/>
            <a:ext cx="763641" cy="763641"/>
          </a:xfrm>
          <a:prstGeom prst="rect">
            <a:avLst/>
          </a:prstGeom>
        </p:spPr>
      </p:pic>
      <p:sp>
        <p:nvSpPr>
          <p:cNvPr id="57" name="Footer Placeholder 4">
            <a:extLst>
              <a:ext uri="{FF2B5EF4-FFF2-40B4-BE49-F238E27FC236}">
                <a16:creationId xmlns:a16="http://schemas.microsoft.com/office/drawing/2014/main" id="{50518175-FCD1-43BA-975C-04097289AF1B}"/>
              </a:ext>
            </a:extLst>
          </p:cNvPr>
          <p:cNvSpPr txBox="1">
            <a:spLocks/>
          </p:cNvSpPr>
          <p:nvPr/>
        </p:nvSpPr>
        <p:spPr>
          <a:xfrm>
            <a:off x="4038600" y="6652804"/>
            <a:ext cx="4114800" cy="1779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2022 IEEE Aerospace Conference</a:t>
            </a:r>
          </a:p>
        </p:txBody>
      </p:sp>
    </p:spTree>
    <p:extLst>
      <p:ext uri="{BB962C8B-B14F-4D97-AF65-F5344CB8AC3E}">
        <p14:creationId xmlns:p14="http://schemas.microsoft.com/office/powerpoint/2010/main" val="2792586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A picture containing indoor, empty&#10;&#10;Description automatically generated">
            <a:extLst>
              <a:ext uri="{FF2B5EF4-FFF2-40B4-BE49-F238E27FC236}">
                <a16:creationId xmlns:a16="http://schemas.microsoft.com/office/drawing/2014/main" id="{3BA111F1-D0FF-514B-B6FE-AAB6BF167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FBD2E7-8ED9-4A56-BFF8-8D4F9F88D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26" y="117319"/>
            <a:ext cx="10340372" cy="742950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SAC21 Objectives</a:t>
            </a:r>
            <a:r>
              <a:rPr lang="en-US" sz="2800" dirty="0"/>
              <a:t>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 MAV Design Requirements</a:t>
            </a:r>
            <a:endParaRPr lang="en-US" sz="28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C9C2DC3-58E6-0C4B-B663-8379D38D2429}"/>
              </a:ext>
            </a:extLst>
          </p:cNvPr>
          <p:cNvGrpSpPr/>
          <p:nvPr/>
        </p:nvGrpSpPr>
        <p:grpSpPr>
          <a:xfrm>
            <a:off x="1603947" y="1246572"/>
            <a:ext cx="3227621" cy="1395058"/>
            <a:chOff x="1576723" y="1175957"/>
            <a:chExt cx="3227621" cy="139505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5C98EDD-07C8-48B3-8732-1BBDBE29AF41}"/>
                </a:ext>
              </a:extLst>
            </p:cNvPr>
            <p:cNvSpPr/>
            <p:nvPr/>
          </p:nvSpPr>
          <p:spPr>
            <a:xfrm>
              <a:off x="1576723" y="1766248"/>
              <a:ext cx="3227621" cy="3000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Current analysis includes 4 crew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30F89E0-7FD8-49CC-A306-D17448450C97}"/>
                </a:ext>
              </a:extLst>
            </p:cNvPr>
            <p:cNvSpPr/>
            <p:nvPr/>
          </p:nvSpPr>
          <p:spPr>
            <a:xfrm>
              <a:off x="1576723" y="2063184"/>
              <a:ext cx="3135156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5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remain in Mars orbit while 2 explore the Mars surface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7B3733D-D595-4D7B-93F6-F2B870618781}"/>
                </a:ext>
              </a:extLst>
            </p:cNvPr>
            <p:cNvGrpSpPr/>
            <p:nvPr/>
          </p:nvGrpSpPr>
          <p:grpSpPr>
            <a:xfrm>
              <a:off x="2194457" y="1175957"/>
              <a:ext cx="1827052" cy="586740"/>
              <a:chOff x="1576028" y="913704"/>
              <a:chExt cx="1787676" cy="586740"/>
            </a:xfrm>
          </p:grpSpPr>
          <p:pic>
            <p:nvPicPr>
              <p:cNvPr id="11" name="Graphic 10" descr="Man">
                <a:extLst>
                  <a:ext uri="{FF2B5EF4-FFF2-40B4-BE49-F238E27FC236}">
                    <a16:creationId xmlns:a16="http://schemas.microsoft.com/office/drawing/2014/main" id="{13272B92-517D-48AC-A508-8A2D220796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033489" y="913704"/>
                <a:ext cx="586740" cy="586740"/>
              </a:xfrm>
              <a:prstGeom prst="rect">
                <a:avLst/>
              </a:prstGeom>
            </p:spPr>
          </p:pic>
          <p:pic>
            <p:nvPicPr>
              <p:cNvPr id="12" name="Graphic 11" descr="Man">
                <a:extLst>
                  <a:ext uri="{FF2B5EF4-FFF2-40B4-BE49-F238E27FC236}">
                    <a16:creationId xmlns:a16="http://schemas.microsoft.com/office/drawing/2014/main" id="{14819330-628B-4354-9C26-B2D90C249F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405227" y="913704"/>
                <a:ext cx="586740" cy="586740"/>
              </a:xfrm>
              <a:prstGeom prst="rect">
                <a:avLst/>
              </a:prstGeom>
            </p:spPr>
          </p:pic>
          <p:pic>
            <p:nvPicPr>
              <p:cNvPr id="13" name="Graphic 12" descr="Man">
                <a:extLst>
                  <a:ext uri="{FF2B5EF4-FFF2-40B4-BE49-F238E27FC236}">
                    <a16:creationId xmlns:a16="http://schemas.microsoft.com/office/drawing/2014/main" id="{AD241FCF-3332-42BA-85FE-F383E45344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776964" y="913704"/>
                <a:ext cx="586740" cy="586740"/>
              </a:xfrm>
              <a:prstGeom prst="rect">
                <a:avLst/>
              </a:prstGeom>
            </p:spPr>
          </p:pic>
          <p:pic>
            <p:nvPicPr>
              <p:cNvPr id="10" name="Graphic 9" descr="Man">
                <a:extLst>
                  <a:ext uri="{FF2B5EF4-FFF2-40B4-BE49-F238E27FC236}">
                    <a16:creationId xmlns:a16="http://schemas.microsoft.com/office/drawing/2014/main" id="{70BCE290-A61D-44D9-AE32-D00B0839A9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1576028" y="913704"/>
                <a:ext cx="650898" cy="586740"/>
              </a:xfrm>
              <a:prstGeom prst="rect">
                <a:avLst/>
              </a:prstGeom>
            </p:spPr>
          </p:pic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D7921C8-7540-8846-B389-66BC13D53806}"/>
              </a:ext>
            </a:extLst>
          </p:cNvPr>
          <p:cNvGrpSpPr/>
          <p:nvPr/>
        </p:nvGrpSpPr>
        <p:grpSpPr>
          <a:xfrm>
            <a:off x="4793432" y="3242806"/>
            <a:ext cx="4020585" cy="1500975"/>
            <a:chOff x="4820326" y="3242806"/>
            <a:chExt cx="4020585" cy="150097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2422876C-FDBB-4F4D-B8BF-57CAEB9185FB}"/>
                </a:ext>
              </a:extLst>
            </p:cNvPr>
            <p:cNvSpPr/>
            <p:nvPr/>
          </p:nvSpPr>
          <p:spPr>
            <a:xfrm>
              <a:off x="4820326" y="4028200"/>
              <a:ext cx="1275960" cy="715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2039 opportunity analyzed</a:t>
              </a:r>
              <a:endParaRPr lang="en-US" sz="1500" strike="sngStrik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8" name="Graphic 57" descr="Daily calendar">
              <a:extLst>
                <a:ext uri="{FF2B5EF4-FFF2-40B4-BE49-F238E27FC236}">
                  <a16:creationId xmlns:a16="http://schemas.microsoft.com/office/drawing/2014/main" id="{13B05805-D8C8-41D6-ACFD-BB3FA83D4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583737" y="3268707"/>
              <a:ext cx="732987" cy="732987"/>
            </a:xfrm>
            <a:prstGeom prst="rect">
              <a:avLst/>
            </a:prstGeom>
          </p:spPr>
        </p:pic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B7D60B02-C6AC-4BDA-9E60-77320BE5A972}"/>
                </a:ext>
              </a:extLst>
            </p:cNvPr>
            <p:cNvSpPr/>
            <p:nvPr/>
          </p:nvSpPr>
          <p:spPr>
            <a:xfrm>
              <a:off x="6057627" y="4004031"/>
              <a:ext cx="1793330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Crew away from Earth ~2.5 years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539002BF-7DF9-407F-BF41-A7FC6659A9F5}"/>
                </a:ext>
              </a:extLst>
            </p:cNvPr>
            <p:cNvSpPr/>
            <p:nvPr/>
          </p:nvSpPr>
          <p:spPr>
            <a:xfrm>
              <a:off x="7806861" y="4004031"/>
              <a:ext cx="1034050" cy="553998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1500">
                  <a:solidFill>
                    <a:schemeClr val="bg1"/>
                  </a:solidFill>
                  <a:latin typeface="Arial"/>
                  <a:cs typeface="Arial"/>
                </a:rPr>
                <a:t>~30 sols on Mars</a:t>
              </a:r>
            </a:p>
          </p:txBody>
        </p:sp>
        <p:pic>
          <p:nvPicPr>
            <p:cNvPr id="62" name="Graphic 61" descr="Stopwatch">
              <a:extLst>
                <a:ext uri="{FF2B5EF4-FFF2-40B4-BE49-F238E27FC236}">
                  <a16:creationId xmlns:a16="http://schemas.microsoft.com/office/drawing/2014/main" id="{808EB3C9-9F72-4C82-98DC-66FFA836E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7920565" y="3242806"/>
              <a:ext cx="784788" cy="784788"/>
            </a:xfrm>
            <a:prstGeom prst="rect">
              <a:avLst/>
            </a:prstGeom>
          </p:spPr>
        </p:pic>
        <p:pic>
          <p:nvPicPr>
            <p:cNvPr id="46" name="Picture 45" descr="Icon&#10;&#10;Description automatically generated">
              <a:extLst>
                <a:ext uri="{FF2B5EF4-FFF2-40B4-BE49-F238E27FC236}">
                  <a16:creationId xmlns:a16="http://schemas.microsoft.com/office/drawing/2014/main" id="{69B6146E-EDB7-534B-B8B6-70FB44E12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118172" y="3308140"/>
              <a:ext cx="654121" cy="654121"/>
            </a:xfrm>
            <a:prstGeom prst="rect">
              <a:avLst/>
            </a:prstGeom>
          </p:spPr>
        </p:pic>
      </p:grpSp>
      <p:sp>
        <p:nvSpPr>
          <p:cNvPr id="106" name="Rectangle 105">
            <a:extLst>
              <a:ext uri="{FF2B5EF4-FFF2-40B4-BE49-F238E27FC236}">
                <a16:creationId xmlns:a16="http://schemas.microsoft.com/office/drawing/2014/main" id="{0FEDF56B-DD69-3643-B92F-FA162D35FF03}"/>
              </a:ext>
            </a:extLst>
          </p:cNvPr>
          <p:cNvSpPr/>
          <p:nvPr/>
        </p:nvSpPr>
        <p:spPr>
          <a:xfrm>
            <a:off x="366289" y="4818691"/>
            <a:ext cx="1244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029793D-8537-2E49-B470-972D95CD56FA}"/>
              </a:ext>
            </a:extLst>
          </p:cNvPr>
          <p:cNvGrpSpPr/>
          <p:nvPr/>
        </p:nvGrpSpPr>
        <p:grpSpPr>
          <a:xfrm>
            <a:off x="1924970" y="5140985"/>
            <a:ext cx="3459916" cy="1212449"/>
            <a:chOff x="1397248" y="5140985"/>
            <a:chExt cx="3459916" cy="1212449"/>
          </a:xfrm>
        </p:grpSpPr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A8D38C68-59C4-4239-9222-1D92D471645B}"/>
                </a:ext>
              </a:extLst>
            </p:cNvPr>
            <p:cNvSpPr/>
            <p:nvPr/>
          </p:nvSpPr>
          <p:spPr>
            <a:xfrm>
              <a:off x="1771977" y="6030269"/>
              <a:ext cx="2531869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5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Pre-Deployed Cargo Phase</a:t>
              </a:r>
              <a:endParaRPr lang="en-US" sz="15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Graphic 15" descr="Box">
              <a:extLst>
                <a:ext uri="{FF2B5EF4-FFF2-40B4-BE49-F238E27FC236}">
                  <a16:creationId xmlns:a16="http://schemas.microsoft.com/office/drawing/2014/main" id="{E5E0D2DF-48AE-4DD4-98AE-B259D157C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731430" y="5140985"/>
              <a:ext cx="763640" cy="763640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0C9C050-F249-499C-8444-C71B774ADEF1}"/>
                </a:ext>
              </a:extLst>
            </p:cNvPr>
            <p:cNvSpPr/>
            <p:nvPr/>
          </p:nvSpPr>
          <p:spPr>
            <a:xfrm>
              <a:off x="1397248" y="6028040"/>
              <a:ext cx="310680" cy="320126"/>
            </a:xfrm>
            <a:prstGeom prst="ellipse">
              <a:avLst/>
            </a:prstGeom>
            <a:solidFill>
              <a:srgbClr val="5D93B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pic>
          <p:nvPicPr>
            <p:cNvPr id="32" name="Graphic 31" descr="Battery charging">
              <a:extLst>
                <a:ext uri="{FF2B5EF4-FFF2-40B4-BE49-F238E27FC236}">
                  <a16:creationId xmlns:a16="http://schemas.microsoft.com/office/drawing/2014/main" id="{434FCB7D-34E7-45AB-8C34-97E09A8FD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 rot="16200000">
              <a:off x="3363831" y="5206922"/>
              <a:ext cx="631768" cy="631768"/>
            </a:xfrm>
            <a:prstGeom prst="rect">
              <a:avLst/>
            </a:prstGeom>
          </p:spPr>
        </p:pic>
        <p:pic>
          <p:nvPicPr>
            <p:cNvPr id="107" name="Graphic 106" descr="Rocket">
              <a:extLst>
                <a:ext uri="{FF2B5EF4-FFF2-40B4-BE49-F238E27FC236}">
                  <a16:creationId xmlns:a16="http://schemas.microsoft.com/office/drawing/2014/main" id="{EBFD42CA-9DB9-B648-9656-4B42CD101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4095197" y="5151169"/>
              <a:ext cx="761967" cy="743273"/>
            </a:xfrm>
            <a:prstGeom prst="rect">
              <a:avLst/>
            </a:prstGeom>
          </p:spPr>
        </p:pic>
        <p:pic>
          <p:nvPicPr>
            <p:cNvPr id="50" name="Picture 49" descr="Icon&#10;&#10;Description automatically generated">
              <a:extLst>
                <a:ext uri="{FF2B5EF4-FFF2-40B4-BE49-F238E27FC236}">
                  <a16:creationId xmlns:a16="http://schemas.microsoft.com/office/drawing/2014/main" id="{657E2B3A-3D96-3745-9835-3028B9C01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2594668" y="5188023"/>
              <a:ext cx="669565" cy="669565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BEA0029-2CEF-5145-82F1-AC0BE0EDF2A0}"/>
              </a:ext>
            </a:extLst>
          </p:cNvPr>
          <p:cNvGrpSpPr/>
          <p:nvPr/>
        </p:nvGrpSpPr>
        <p:grpSpPr>
          <a:xfrm>
            <a:off x="6479418" y="5117592"/>
            <a:ext cx="3834321" cy="1459252"/>
            <a:chOff x="5951696" y="5117592"/>
            <a:chExt cx="3834321" cy="1459252"/>
          </a:xfrm>
        </p:grpSpPr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FFC36137-1C8D-44FF-92CA-D3DD21406334}"/>
                </a:ext>
              </a:extLst>
            </p:cNvPr>
            <p:cNvSpPr/>
            <p:nvPr/>
          </p:nvSpPr>
          <p:spPr>
            <a:xfrm>
              <a:off x="5979587" y="6022846"/>
              <a:ext cx="3806430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5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Crewed Surface Exploration Phase</a:t>
              </a:r>
            </a:p>
            <a:p>
              <a:pPr algn="ctr"/>
              <a:r>
                <a:rPr lang="en-US" sz="15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“Light” Exploration Footprint</a:t>
              </a:r>
            </a:p>
          </p:txBody>
        </p:sp>
        <p:pic>
          <p:nvPicPr>
            <p:cNvPr id="52" name="Picture 51" descr="A picture containing text, clipart, vector graphics&#10;&#10;Description automatically generated">
              <a:extLst>
                <a:ext uri="{FF2B5EF4-FFF2-40B4-BE49-F238E27FC236}">
                  <a16:creationId xmlns:a16="http://schemas.microsoft.com/office/drawing/2014/main" id="{4F8C80F0-C3C9-4246-8EE9-DE9BFC9AE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6305372" y="5150577"/>
              <a:ext cx="845973" cy="744457"/>
            </a:xfrm>
            <a:prstGeom prst="rect">
              <a:avLst/>
            </a:prstGeom>
          </p:spPr>
        </p:pic>
        <p:pic>
          <p:nvPicPr>
            <p:cNvPr id="110" name="Graphic 109" descr="Astronaut">
              <a:extLst>
                <a:ext uri="{FF2B5EF4-FFF2-40B4-BE49-F238E27FC236}">
                  <a16:creationId xmlns:a16="http://schemas.microsoft.com/office/drawing/2014/main" id="{250B90EE-AE01-C149-A015-CC6D69253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8603974" y="5117592"/>
              <a:ext cx="810427" cy="810427"/>
            </a:xfrm>
            <a:prstGeom prst="rect">
              <a:avLst/>
            </a:prstGeom>
          </p:spPr>
        </p:pic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B0820551-2AA1-FA41-9F25-832CEC18D86D}"/>
                </a:ext>
              </a:extLst>
            </p:cNvPr>
            <p:cNvSpPr/>
            <p:nvPr/>
          </p:nvSpPr>
          <p:spPr>
            <a:xfrm>
              <a:off x="5951696" y="6031788"/>
              <a:ext cx="310680" cy="320126"/>
            </a:xfrm>
            <a:prstGeom prst="ellipse">
              <a:avLst/>
            </a:prstGeom>
            <a:solidFill>
              <a:srgbClr val="5D93B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pic>
          <p:nvPicPr>
            <p:cNvPr id="70" name="Picture 69" descr="Icon&#10;&#10;Description automatically generated">
              <a:extLst>
                <a:ext uri="{FF2B5EF4-FFF2-40B4-BE49-F238E27FC236}">
                  <a16:creationId xmlns:a16="http://schemas.microsoft.com/office/drawing/2014/main" id="{3E77116E-609C-2D4B-A665-C169AF5F4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7344169" y="5152681"/>
              <a:ext cx="1037127" cy="743274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9396FD4-3A89-C44D-B1A9-9B8650CAD4E7}"/>
              </a:ext>
            </a:extLst>
          </p:cNvPr>
          <p:cNvGrpSpPr/>
          <p:nvPr/>
        </p:nvGrpSpPr>
        <p:grpSpPr>
          <a:xfrm>
            <a:off x="678306" y="3221969"/>
            <a:ext cx="3680969" cy="1334804"/>
            <a:chOff x="629044" y="3221969"/>
            <a:chExt cx="3680969" cy="1334804"/>
          </a:xfrm>
        </p:grpSpPr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5B792DE3-2983-42D2-8B55-B03187344F43}"/>
                </a:ext>
              </a:extLst>
            </p:cNvPr>
            <p:cNvSpPr/>
            <p:nvPr/>
          </p:nvSpPr>
          <p:spPr>
            <a:xfrm>
              <a:off x="629044" y="4002775"/>
              <a:ext cx="2228734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Cislunar, Deep Space and 5-sol Mars orbit</a:t>
              </a:r>
            </a:p>
          </p:txBody>
        </p:sp>
        <p:pic>
          <p:nvPicPr>
            <p:cNvPr id="103" name="Graphic 102" descr="Solar system">
              <a:extLst>
                <a:ext uri="{FF2B5EF4-FFF2-40B4-BE49-F238E27FC236}">
                  <a16:creationId xmlns:a16="http://schemas.microsoft.com/office/drawing/2014/main" id="{A59267F4-77E6-4749-BF9D-8CC599EC8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1251898" y="3221969"/>
              <a:ext cx="983026" cy="772636"/>
            </a:xfrm>
            <a:prstGeom prst="rect">
              <a:avLst/>
            </a:prstGeom>
          </p:spPr>
        </p:pic>
        <p:pic>
          <p:nvPicPr>
            <p:cNvPr id="20" name="Graphic 19" descr="Globe">
              <a:extLst>
                <a:ext uri="{FF2B5EF4-FFF2-40B4-BE49-F238E27FC236}">
                  <a16:creationId xmlns:a16="http://schemas.microsoft.com/office/drawing/2014/main" id="{8D09AA90-059B-43C7-90E3-A261CB929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3157212" y="3239224"/>
              <a:ext cx="756788" cy="756788"/>
            </a:xfrm>
            <a:prstGeom prst="rect">
              <a:avLst/>
            </a:prstGeom>
          </p:spPr>
        </p:pic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D88D168E-14A0-497F-82D4-1715727DDECE}"/>
                </a:ext>
              </a:extLst>
            </p:cNvPr>
            <p:cNvSpPr/>
            <p:nvPr/>
          </p:nvSpPr>
          <p:spPr>
            <a:xfrm>
              <a:off x="2726384" y="4119875"/>
              <a:ext cx="1583629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Mars Surface</a:t>
              </a:r>
            </a:p>
          </p:txBody>
        </p:sp>
      </p:grpSp>
      <p:sp>
        <p:nvSpPr>
          <p:cNvPr id="87" name="Rectangle 86">
            <a:extLst>
              <a:ext uri="{FF2B5EF4-FFF2-40B4-BE49-F238E27FC236}">
                <a16:creationId xmlns:a16="http://schemas.microsoft.com/office/drawing/2014/main" id="{FBB4E8FA-C3D6-6B4A-9A4B-EB9587DB58AF}"/>
              </a:ext>
            </a:extLst>
          </p:cNvPr>
          <p:cNvSpPr/>
          <p:nvPr/>
        </p:nvSpPr>
        <p:spPr>
          <a:xfrm>
            <a:off x="573646" y="2872814"/>
            <a:ext cx="1244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AAEE578-5A06-E846-B725-45F54E72062F}"/>
              </a:ext>
            </a:extLst>
          </p:cNvPr>
          <p:cNvSpPr/>
          <p:nvPr/>
        </p:nvSpPr>
        <p:spPr>
          <a:xfrm>
            <a:off x="376756" y="1009954"/>
            <a:ext cx="1286553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87B259E-BB23-E749-83BC-243D797A0769}"/>
              </a:ext>
            </a:extLst>
          </p:cNvPr>
          <p:cNvGrpSpPr/>
          <p:nvPr/>
        </p:nvGrpSpPr>
        <p:grpSpPr>
          <a:xfrm>
            <a:off x="9301249" y="3347662"/>
            <a:ext cx="2237404" cy="1217569"/>
            <a:chOff x="9328143" y="3347662"/>
            <a:chExt cx="2237404" cy="1217569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EDDBC7CD-61C3-4272-8A62-DDB29FD471BF}"/>
                </a:ext>
              </a:extLst>
            </p:cNvPr>
            <p:cNvSpPr/>
            <p:nvPr/>
          </p:nvSpPr>
          <p:spPr>
            <a:xfrm>
              <a:off x="9328143" y="4011233"/>
              <a:ext cx="2237404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Science, Exploration, and U.S. leadership</a:t>
              </a:r>
            </a:p>
          </p:txBody>
        </p:sp>
        <p:pic>
          <p:nvPicPr>
            <p:cNvPr id="17" name="Graphic 16" descr="Mountains">
              <a:extLst>
                <a:ext uri="{FF2B5EF4-FFF2-40B4-BE49-F238E27FC236}">
                  <a16:creationId xmlns:a16="http://schemas.microsoft.com/office/drawing/2014/main" id="{7E8BC70A-0D99-4852-9727-2A59944C7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10122917" y="3356757"/>
              <a:ext cx="595872" cy="606315"/>
            </a:xfrm>
            <a:prstGeom prst="rect">
              <a:avLst/>
            </a:prstGeom>
          </p:spPr>
        </p:pic>
        <p:pic>
          <p:nvPicPr>
            <p:cNvPr id="48" name="Picture 47" descr="Icon&#10;&#10;Description automatically generated">
              <a:extLst>
                <a:ext uri="{FF2B5EF4-FFF2-40B4-BE49-F238E27FC236}">
                  <a16:creationId xmlns:a16="http://schemas.microsoft.com/office/drawing/2014/main" id="{86766E56-DBA8-FB48-987D-C7398F1EC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9479335" y="3387444"/>
              <a:ext cx="544941" cy="544941"/>
            </a:xfrm>
            <a:prstGeom prst="rect">
              <a:avLst/>
            </a:prstGeom>
          </p:spPr>
        </p:pic>
        <p:pic>
          <p:nvPicPr>
            <p:cNvPr id="8" name="Picture 7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1728DAAD-16B2-1748-B141-06151740C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10799665" y="3347662"/>
              <a:ext cx="606316" cy="606316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BA09AAA-7548-2942-B865-1345BD04E99E}"/>
              </a:ext>
            </a:extLst>
          </p:cNvPr>
          <p:cNvGrpSpPr/>
          <p:nvPr/>
        </p:nvGrpSpPr>
        <p:grpSpPr>
          <a:xfrm>
            <a:off x="6466446" y="1366719"/>
            <a:ext cx="5105284" cy="1404636"/>
            <a:chOff x="6479893" y="1366719"/>
            <a:chExt cx="5105284" cy="1404636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A3CD4B9-4630-41AC-AC6A-1B32850A82E9}"/>
                </a:ext>
              </a:extLst>
            </p:cNvPr>
            <p:cNvSpPr/>
            <p:nvPr/>
          </p:nvSpPr>
          <p:spPr>
            <a:xfrm>
              <a:off x="8015415" y="2217357"/>
              <a:ext cx="1745081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Landers and Surface Systems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1707372-4C8A-4731-A5EF-159EAE2082AC}"/>
                </a:ext>
              </a:extLst>
            </p:cNvPr>
            <p:cNvSpPr/>
            <p:nvPr/>
          </p:nvSpPr>
          <p:spPr>
            <a:xfrm>
              <a:off x="9760496" y="2226912"/>
              <a:ext cx="1824681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Mars Ascent and Earth Return</a:t>
              </a:r>
            </a:p>
          </p:txBody>
        </p:sp>
        <p:pic>
          <p:nvPicPr>
            <p:cNvPr id="119" name="Graphic 118" descr="Rocket">
              <a:extLst>
                <a:ext uri="{FF2B5EF4-FFF2-40B4-BE49-F238E27FC236}">
                  <a16:creationId xmlns:a16="http://schemas.microsoft.com/office/drawing/2014/main" id="{4F8C3F84-70CD-414B-B78D-448E97617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p:blipFill>
          <p:spPr>
            <a:xfrm>
              <a:off x="10291853" y="1421029"/>
              <a:ext cx="761967" cy="743273"/>
            </a:xfrm>
            <a:prstGeom prst="rect">
              <a:avLst/>
            </a:prstGeom>
          </p:spPr>
        </p:pic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211430C9-3737-479A-AACE-E4F623202AEB}"/>
                </a:ext>
              </a:extLst>
            </p:cNvPr>
            <p:cNvSpPr/>
            <p:nvPr/>
          </p:nvSpPr>
          <p:spPr>
            <a:xfrm>
              <a:off x="6479893" y="2245640"/>
              <a:ext cx="1428386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Nuclear Transportation</a:t>
              </a:r>
            </a:p>
          </p:txBody>
        </p:sp>
        <p:pic>
          <p:nvPicPr>
            <p:cNvPr id="121" name="Graphic 120" descr="Astronaut">
              <a:extLst>
                <a:ext uri="{FF2B5EF4-FFF2-40B4-BE49-F238E27FC236}">
                  <a16:creationId xmlns:a16="http://schemas.microsoft.com/office/drawing/2014/main" id="{B84EE772-616F-4D0C-91DD-19253D130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p:blipFill>
          <p:spPr>
            <a:xfrm>
              <a:off x="8423232" y="1378663"/>
              <a:ext cx="810427" cy="810427"/>
            </a:xfrm>
            <a:prstGeom prst="rect">
              <a:avLst/>
            </a:prstGeom>
          </p:spPr>
        </p:pic>
        <p:pic>
          <p:nvPicPr>
            <p:cNvPr id="19" name="Picture 1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4F5865C-860A-FE44-B6D4-92E9D89E8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/>
            <a:stretch>
              <a:fillRect/>
            </a:stretch>
          </p:blipFill>
          <p:spPr>
            <a:xfrm>
              <a:off x="6495280" y="1366719"/>
              <a:ext cx="1658996" cy="933185"/>
            </a:xfrm>
            <a:prstGeom prst="rect">
              <a:avLst/>
            </a:prstGeom>
          </p:spPr>
        </p:pic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FB28D5C0-A7FD-224E-A4A0-33B45B136AC2}"/>
              </a:ext>
            </a:extLst>
          </p:cNvPr>
          <p:cNvSpPr/>
          <p:nvPr/>
        </p:nvSpPr>
        <p:spPr>
          <a:xfrm>
            <a:off x="6152434" y="1009954"/>
            <a:ext cx="1286553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DCBEAF3D-26F8-2448-AC5D-38674F6761E9}"/>
              </a:ext>
            </a:extLst>
          </p:cNvPr>
          <p:cNvSpPr/>
          <p:nvPr/>
        </p:nvSpPr>
        <p:spPr>
          <a:xfrm>
            <a:off x="4465714" y="2872814"/>
            <a:ext cx="1244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B3F7EAB7-47CB-FF4D-8F12-4AFCC7DC9DE2}"/>
              </a:ext>
            </a:extLst>
          </p:cNvPr>
          <p:cNvSpPr/>
          <p:nvPr/>
        </p:nvSpPr>
        <p:spPr>
          <a:xfrm>
            <a:off x="9002827" y="2872814"/>
            <a:ext cx="1244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</a:p>
        </p:txBody>
      </p:sp>
      <p:pic>
        <p:nvPicPr>
          <p:cNvPr id="5" name="Picture 4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179421A0-8A14-F84D-8617-45DD14FD78E4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1422241" y="5188023"/>
            <a:ext cx="763641" cy="763641"/>
          </a:xfrm>
          <a:prstGeom prst="rect">
            <a:avLst/>
          </a:prstGeom>
        </p:spPr>
      </p:pic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54898193-DD32-422E-88FE-730734C2AE3E}"/>
              </a:ext>
            </a:extLst>
          </p:cNvPr>
          <p:cNvSpPr/>
          <p:nvPr/>
        </p:nvSpPr>
        <p:spPr>
          <a:xfrm>
            <a:off x="0" y="860269"/>
            <a:ext cx="12395198" cy="6291149"/>
          </a:xfrm>
          <a:custGeom>
            <a:avLst/>
            <a:gdLst>
              <a:gd name="connsiteX0" fmla="*/ 6372224 w 12395198"/>
              <a:gd name="connsiteY0" fmla="*/ 149684 h 6291149"/>
              <a:gd name="connsiteX1" fmla="*/ 6372224 w 12395198"/>
              <a:gd name="connsiteY1" fmla="*/ 1987705 h 6291149"/>
              <a:gd name="connsiteX2" fmla="*/ 11601449 w 12395198"/>
              <a:gd name="connsiteY2" fmla="*/ 1987705 h 6291149"/>
              <a:gd name="connsiteX3" fmla="*/ 11601449 w 12395198"/>
              <a:gd name="connsiteY3" fmla="*/ 149684 h 6291149"/>
              <a:gd name="connsiteX4" fmla="*/ 0 w 12395198"/>
              <a:gd name="connsiteY4" fmla="*/ 0 h 6291149"/>
              <a:gd name="connsiteX5" fmla="*/ 12395198 w 12395198"/>
              <a:gd name="connsiteY5" fmla="*/ 0 h 6291149"/>
              <a:gd name="connsiteX6" fmla="*/ 12395198 w 12395198"/>
              <a:gd name="connsiteY6" fmla="*/ 6291149 h 6291149"/>
              <a:gd name="connsiteX7" fmla="*/ 0 w 12395198"/>
              <a:gd name="connsiteY7" fmla="*/ 6291149 h 6291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95198" h="6291149">
                <a:moveTo>
                  <a:pt x="6372224" y="149684"/>
                </a:moveTo>
                <a:lnTo>
                  <a:pt x="6372224" y="1987705"/>
                </a:lnTo>
                <a:lnTo>
                  <a:pt x="11601449" y="1987705"/>
                </a:lnTo>
                <a:lnTo>
                  <a:pt x="11601449" y="149684"/>
                </a:lnTo>
                <a:close/>
                <a:moveTo>
                  <a:pt x="0" y="0"/>
                </a:moveTo>
                <a:lnTo>
                  <a:pt x="12395198" y="0"/>
                </a:lnTo>
                <a:lnTo>
                  <a:pt x="12395198" y="6291149"/>
                </a:lnTo>
                <a:lnTo>
                  <a:pt x="0" y="6291149"/>
                </a:lnTo>
                <a:close/>
              </a:path>
            </a:pathLst>
          </a:cu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7" name="Footer Placeholder 4">
            <a:extLst>
              <a:ext uri="{FF2B5EF4-FFF2-40B4-BE49-F238E27FC236}">
                <a16:creationId xmlns:a16="http://schemas.microsoft.com/office/drawing/2014/main" id="{50518175-FCD1-43BA-975C-04097289AF1B}"/>
              </a:ext>
            </a:extLst>
          </p:cNvPr>
          <p:cNvSpPr txBox="1">
            <a:spLocks/>
          </p:cNvSpPr>
          <p:nvPr/>
        </p:nvSpPr>
        <p:spPr>
          <a:xfrm>
            <a:off x="4038600" y="6652804"/>
            <a:ext cx="4114800" cy="1779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2022 IEEE Aerospace Conference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0219D1-F398-4686-9670-D5EF60211C8C}"/>
              </a:ext>
            </a:extLst>
          </p:cNvPr>
          <p:cNvSpPr/>
          <p:nvPr/>
        </p:nvSpPr>
        <p:spPr>
          <a:xfrm>
            <a:off x="9858375" y="1104900"/>
            <a:ext cx="1658996" cy="16485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D7C2BC1-8D69-485F-8EA0-DB286BF3DBE6}"/>
              </a:ext>
            </a:extLst>
          </p:cNvPr>
          <p:cNvSpPr/>
          <p:nvPr/>
        </p:nvSpPr>
        <p:spPr>
          <a:xfrm>
            <a:off x="6361620" y="2988347"/>
            <a:ext cx="5210109" cy="131770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47000"/>
                </a:schemeClr>
              </a:gs>
              <a:gs pos="48000">
                <a:schemeClr val="accent2">
                  <a:lumMod val="77000"/>
                </a:schemeClr>
              </a:gs>
              <a:gs pos="100000">
                <a:schemeClr val="accent2">
                  <a:lumMod val="80000"/>
                  <a:lumOff val="2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u="sng" dirty="0"/>
              <a:t>What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Crew are to return to Earth healthy implies the need for a system to deliver crew from the surface of Mars</a:t>
            </a:r>
          </a:p>
        </p:txBody>
      </p:sp>
    </p:spTree>
    <p:extLst>
      <p:ext uri="{BB962C8B-B14F-4D97-AF65-F5344CB8AC3E}">
        <p14:creationId xmlns:p14="http://schemas.microsoft.com/office/powerpoint/2010/main" val="2252893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A picture containing indoor, empty&#10;&#10;Description automatically generated">
            <a:extLst>
              <a:ext uri="{FF2B5EF4-FFF2-40B4-BE49-F238E27FC236}">
                <a16:creationId xmlns:a16="http://schemas.microsoft.com/office/drawing/2014/main" id="{3BA111F1-D0FF-514B-B6FE-AAB6BF167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FBD2E7-8ED9-4A56-BFF8-8D4F9F88D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26" y="117319"/>
            <a:ext cx="10340372" cy="742950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SAC21 Objectives</a:t>
            </a:r>
            <a:r>
              <a:rPr lang="en-US" sz="2800" dirty="0"/>
              <a:t>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 MAV Design Requirements</a:t>
            </a:r>
            <a:endParaRPr lang="en-US" sz="28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C9C2DC3-58E6-0C4B-B663-8379D38D2429}"/>
              </a:ext>
            </a:extLst>
          </p:cNvPr>
          <p:cNvGrpSpPr/>
          <p:nvPr/>
        </p:nvGrpSpPr>
        <p:grpSpPr>
          <a:xfrm>
            <a:off x="1603947" y="1246572"/>
            <a:ext cx="3227621" cy="1395058"/>
            <a:chOff x="1576723" y="1175957"/>
            <a:chExt cx="3227621" cy="139505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5C98EDD-07C8-48B3-8732-1BBDBE29AF41}"/>
                </a:ext>
              </a:extLst>
            </p:cNvPr>
            <p:cNvSpPr/>
            <p:nvPr/>
          </p:nvSpPr>
          <p:spPr>
            <a:xfrm>
              <a:off x="1576723" y="1766248"/>
              <a:ext cx="3227621" cy="3000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Current analysis includes 4 crew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30F89E0-7FD8-49CC-A306-D17448450C97}"/>
                </a:ext>
              </a:extLst>
            </p:cNvPr>
            <p:cNvSpPr/>
            <p:nvPr/>
          </p:nvSpPr>
          <p:spPr>
            <a:xfrm>
              <a:off x="1576723" y="2063184"/>
              <a:ext cx="3135156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5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remain in Mars orbit while 2 explore the Mars surface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7B3733D-D595-4D7B-93F6-F2B870618781}"/>
                </a:ext>
              </a:extLst>
            </p:cNvPr>
            <p:cNvGrpSpPr/>
            <p:nvPr/>
          </p:nvGrpSpPr>
          <p:grpSpPr>
            <a:xfrm>
              <a:off x="2194457" y="1175957"/>
              <a:ext cx="1827052" cy="586740"/>
              <a:chOff x="1576028" y="913704"/>
              <a:chExt cx="1787676" cy="586740"/>
            </a:xfrm>
          </p:grpSpPr>
          <p:pic>
            <p:nvPicPr>
              <p:cNvPr id="11" name="Graphic 10" descr="Man">
                <a:extLst>
                  <a:ext uri="{FF2B5EF4-FFF2-40B4-BE49-F238E27FC236}">
                    <a16:creationId xmlns:a16="http://schemas.microsoft.com/office/drawing/2014/main" id="{13272B92-517D-48AC-A508-8A2D220796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033489" y="913704"/>
                <a:ext cx="586740" cy="586740"/>
              </a:xfrm>
              <a:prstGeom prst="rect">
                <a:avLst/>
              </a:prstGeom>
            </p:spPr>
          </p:pic>
          <p:pic>
            <p:nvPicPr>
              <p:cNvPr id="12" name="Graphic 11" descr="Man">
                <a:extLst>
                  <a:ext uri="{FF2B5EF4-FFF2-40B4-BE49-F238E27FC236}">
                    <a16:creationId xmlns:a16="http://schemas.microsoft.com/office/drawing/2014/main" id="{14819330-628B-4354-9C26-B2D90C249F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405227" y="913704"/>
                <a:ext cx="586740" cy="586740"/>
              </a:xfrm>
              <a:prstGeom prst="rect">
                <a:avLst/>
              </a:prstGeom>
            </p:spPr>
          </p:pic>
          <p:pic>
            <p:nvPicPr>
              <p:cNvPr id="13" name="Graphic 12" descr="Man">
                <a:extLst>
                  <a:ext uri="{FF2B5EF4-FFF2-40B4-BE49-F238E27FC236}">
                    <a16:creationId xmlns:a16="http://schemas.microsoft.com/office/drawing/2014/main" id="{AD241FCF-3332-42BA-85FE-F383E45344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776964" y="913704"/>
                <a:ext cx="586740" cy="586740"/>
              </a:xfrm>
              <a:prstGeom prst="rect">
                <a:avLst/>
              </a:prstGeom>
            </p:spPr>
          </p:pic>
          <p:pic>
            <p:nvPicPr>
              <p:cNvPr id="10" name="Graphic 9" descr="Man">
                <a:extLst>
                  <a:ext uri="{FF2B5EF4-FFF2-40B4-BE49-F238E27FC236}">
                    <a16:creationId xmlns:a16="http://schemas.microsoft.com/office/drawing/2014/main" id="{70BCE290-A61D-44D9-AE32-D00B0839A9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1576028" y="913704"/>
                <a:ext cx="650898" cy="586740"/>
              </a:xfrm>
              <a:prstGeom prst="rect">
                <a:avLst/>
              </a:prstGeom>
            </p:spPr>
          </p:pic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D7921C8-7540-8846-B389-66BC13D53806}"/>
              </a:ext>
            </a:extLst>
          </p:cNvPr>
          <p:cNvGrpSpPr/>
          <p:nvPr/>
        </p:nvGrpSpPr>
        <p:grpSpPr>
          <a:xfrm>
            <a:off x="4793432" y="3242806"/>
            <a:ext cx="4020585" cy="1500975"/>
            <a:chOff x="4820326" y="3242806"/>
            <a:chExt cx="4020585" cy="150097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2422876C-FDBB-4F4D-B8BF-57CAEB9185FB}"/>
                </a:ext>
              </a:extLst>
            </p:cNvPr>
            <p:cNvSpPr/>
            <p:nvPr/>
          </p:nvSpPr>
          <p:spPr>
            <a:xfrm>
              <a:off x="4820326" y="4028200"/>
              <a:ext cx="1275960" cy="715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2039 opportunity analyzed</a:t>
              </a:r>
              <a:endParaRPr lang="en-US" sz="1500" strike="sngStrik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8" name="Graphic 57" descr="Daily calendar">
              <a:extLst>
                <a:ext uri="{FF2B5EF4-FFF2-40B4-BE49-F238E27FC236}">
                  <a16:creationId xmlns:a16="http://schemas.microsoft.com/office/drawing/2014/main" id="{13B05805-D8C8-41D6-ACFD-BB3FA83D4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583737" y="3268707"/>
              <a:ext cx="732987" cy="732987"/>
            </a:xfrm>
            <a:prstGeom prst="rect">
              <a:avLst/>
            </a:prstGeom>
          </p:spPr>
        </p:pic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B7D60B02-C6AC-4BDA-9E60-77320BE5A972}"/>
                </a:ext>
              </a:extLst>
            </p:cNvPr>
            <p:cNvSpPr/>
            <p:nvPr/>
          </p:nvSpPr>
          <p:spPr>
            <a:xfrm>
              <a:off x="6057627" y="4004031"/>
              <a:ext cx="1793330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Crew away from Earth ~2.5 years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539002BF-7DF9-407F-BF41-A7FC6659A9F5}"/>
                </a:ext>
              </a:extLst>
            </p:cNvPr>
            <p:cNvSpPr/>
            <p:nvPr/>
          </p:nvSpPr>
          <p:spPr>
            <a:xfrm>
              <a:off x="7806861" y="4004031"/>
              <a:ext cx="1034050" cy="553998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1500">
                  <a:solidFill>
                    <a:schemeClr val="bg1"/>
                  </a:solidFill>
                  <a:latin typeface="Arial"/>
                  <a:cs typeface="Arial"/>
                </a:rPr>
                <a:t>~30 sols on Mars</a:t>
              </a:r>
            </a:p>
          </p:txBody>
        </p:sp>
        <p:pic>
          <p:nvPicPr>
            <p:cNvPr id="62" name="Graphic 61" descr="Stopwatch">
              <a:extLst>
                <a:ext uri="{FF2B5EF4-FFF2-40B4-BE49-F238E27FC236}">
                  <a16:creationId xmlns:a16="http://schemas.microsoft.com/office/drawing/2014/main" id="{808EB3C9-9F72-4C82-98DC-66FFA836E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7920565" y="3242806"/>
              <a:ext cx="784788" cy="784788"/>
            </a:xfrm>
            <a:prstGeom prst="rect">
              <a:avLst/>
            </a:prstGeom>
          </p:spPr>
        </p:pic>
        <p:pic>
          <p:nvPicPr>
            <p:cNvPr id="46" name="Picture 45" descr="Icon&#10;&#10;Description automatically generated">
              <a:extLst>
                <a:ext uri="{FF2B5EF4-FFF2-40B4-BE49-F238E27FC236}">
                  <a16:creationId xmlns:a16="http://schemas.microsoft.com/office/drawing/2014/main" id="{69B6146E-EDB7-534B-B8B6-70FB44E12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118172" y="3308140"/>
              <a:ext cx="654121" cy="654121"/>
            </a:xfrm>
            <a:prstGeom prst="rect">
              <a:avLst/>
            </a:prstGeom>
          </p:spPr>
        </p:pic>
      </p:grpSp>
      <p:sp>
        <p:nvSpPr>
          <p:cNvPr id="106" name="Rectangle 105">
            <a:extLst>
              <a:ext uri="{FF2B5EF4-FFF2-40B4-BE49-F238E27FC236}">
                <a16:creationId xmlns:a16="http://schemas.microsoft.com/office/drawing/2014/main" id="{0FEDF56B-DD69-3643-B92F-FA162D35FF03}"/>
              </a:ext>
            </a:extLst>
          </p:cNvPr>
          <p:cNvSpPr/>
          <p:nvPr/>
        </p:nvSpPr>
        <p:spPr>
          <a:xfrm>
            <a:off x="366289" y="4818691"/>
            <a:ext cx="1244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029793D-8537-2E49-B470-972D95CD56FA}"/>
              </a:ext>
            </a:extLst>
          </p:cNvPr>
          <p:cNvGrpSpPr/>
          <p:nvPr/>
        </p:nvGrpSpPr>
        <p:grpSpPr>
          <a:xfrm>
            <a:off x="1924970" y="5140985"/>
            <a:ext cx="3459916" cy="1212449"/>
            <a:chOff x="1397248" y="5140985"/>
            <a:chExt cx="3459916" cy="1212449"/>
          </a:xfrm>
        </p:grpSpPr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A8D38C68-59C4-4239-9222-1D92D471645B}"/>
                </a:ext>
              </a:extLst>
            </p:cNvPr>
            <p:cNvSpPr/>
            <p:nvPr/>
          </p:nvSpPr>
          <p:spPr>
            <a:xfrm>
              <a:off x="1771977" y="6030269"/>
              <a:ext cx="2531869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5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Pre-Deployed Cargo Phase</a:t>
              </a:r>
              <a:endParaRPr lang="en-US" sz="15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Graphic 15" descr="Box">
              <a:extLst>
                <a:ext uri="{FF2B5EF4-FFF2-40B4-BE49-F238E27FC236}">
                  <a16:creationId xmlns:a16="http://schemas.microsoft.com/office/drawing/2014/main" id="{E5E0D2DF-48AE-4DD4-98AE-B259D157C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731430" y="5140985"/>
              <a:ext cx="763640" cy="763640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0C9C050-F249-499C-8444-C71B774ADEF1}"/>
                </a:ext>
              </a:extLst>
            </p:cNvPr>
            <p:cNvSpPr/>
            <p:nvPr/>
          </p:nvSpPr>
          <p:spPr>
            <a:xfrm>
              <a:off x="1397248" y="6028040"/>
              <a:ext cx="310680" cy="320126"/>
            </a:xfrm>
            <a:prstGeom prst="ellipse">
              <a:avLst/>
            </a:prstGeom>
            <a:solidFill>
              <a:srgbClr val="5D93B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pic>
          <p:nvPicPr>
            <p:cNvPr id="32" name="Graphic 31" descr="Battery charging">
              <a:extLst>
                <a:ext uri="{FF2B5EF4-FFF2-40B4-BE49-F238E27FC236}">
                  <a16:creationId xmlns:a16="http://schemas.microsoft.com/office/drawing/2014/main" id="{434FCB7D-34E7-45AB-8C34-97E09A8FD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 rot="16200000">
              <a:off x="3363831" y="5206922"/>
              <a:ext cx="631768" cy="631768"/>
            </a:xfrm>
            <a:prstGeom prst="rect">
              <a:avLst/>
            </a:prstGeom>
          </p:spPr>
        </p:pic>
        <p:pic>
          <p:nvPicPr>
            <p:cNvPr id="107" name="Graphic 106" descr="Rocket">
              <a:extLst>
                <a:ext uri="{FF2B5EF4-FFF2-40B4-BE49-F238E27FC236}">
                  <a16:creationId xmlns:a16="http://schemas.microsoft.com/office/drawing/2014/main" id="{EBFD42CA-9DB9-B648-9656-4B42CD101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4095197" y="5151169"/>
              <a:ext cx="761967" cy="743273"/>
            </a:xfrm>
            <a:prstGeom prst="rect">
              <a:avLst/>
            </a:prstGeom>
          </p:spPr>
        </p:pic>
        <p:pic>
          <p:nvPicPr>
            <p:cNvPr id="50" name="Picture 49" descr="Icon&#10;&#10;Description automatically generated">
              <a:extLst>
                <a:ext uri="{FF2B5EF4-FFF2-40B4-BE49-F238E27FC236}">
                  <a16:creationId xmlns:a16="http://schemas.microsoft.com/office/drawing/2014/main" id="{657E2B3A-3D96-3745-9835-3028B9C01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2594668" y="5188023"/>
              <a:ext cx="669565" cy="669565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BEA0029-2CEF-5145-82F1-AC0BE0EDF2A0}"/>
              </a:ext>
            </a:extLst>
          </p:cNvPr>
          <p:cNvGrpSpPr/>
          <p:nvPr/>
        </p:nvGrpSpPr>
        <p:grpSpPr>
          <a:xfrm>
            <a:off x="6479418" y="5117592"/>
            <a:ext cx="3834321" cy="1459252"/>
            <a:chOff x="5951696" y="5117592"/>
            <a:chExt cx="3834321" cy="1459252"/>
          </a:xfrm>
        </p:grpSpPr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FFC36137-1C8D-44FF-92CA-D3DD21406334}"/>
                </a:ext>
              </a:extLst>
            </p:cNvPr>
            <p:cNvSpPr/>
            <p:nvPr/>
          </p:nvSpPr>
          <p:spPr>
            <a:xfrm>
              <a:off x="5979587" y="6022846"/>
              <a:ext cx="3806430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5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Crewed Surface Exploration Phase</a:t>
              </a:r>
            </a:p>
            <a:p>
              <a:pPr algn="ctr"/>
              <a:r>
                <a:rPr lang="en-US" sz="15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“Light” Exploration Footprint</a:t>
              </a:r>
            </a:p>
          </p:txBody>
        </p:sp>
        <p:pic>
          <p:nvPicPr>
            <p:cNvPr id="52" name="Picture 51" descr="A picture containing text, clipart, vector graphics&#10;&#10;Description automatically generated">
              <a:extLst>
                <a:ext uri="{FF2B5EF4-FFF2-40B4-BE49-F238E27FC236}">
                  <a16:creationId xmlns:a16="http://schemas.microsoft.com/office/drawing/2014/main" id="{4F8C80F0-C3C9-4246-8EE9-DE9BFC9AE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6305372" y="5150577"/>
              <a:ext cx="845973" cy="744457"/>
            </a:xfrm>
            <a:prstGeom prst="rect">
              <a:avLst/>
            </a:prstGeom>
          </p:spPr>
        </p:pic>
        <p:pic>
          <p:nvPicPr>
            <p:cNvPr id="110" name="Graphic 109" descr="Astronaut">
              <a:extLst>
                <a:ext uri="{FF2B5EF4-FFF2-40B4-BE49-F238E27FC236}">
                  <a16:creationId xmlns:a16="http://schemas.microsoft.com/office/drawing/2014/main" id="{250B90EE-AE01-C149-A015-CC6D69253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8603974" y="5117592"/>
              <a:ext cx="810427" cy="810427"/>
            </a:xfrm>
            <a:prstGeom prst="rect">
              <a:avLst/>
            </a:prstGeom>
          </p:spPr>
        </p:pic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B0820551-2AA1-FA41-9F25-832CEC18D86D}"/>
                </a:ext>
              </a:extLst>
            </p:cNvPr>
            <p:cNvSpPr/>
            <p:nvPr/>
          </p:nvSpPr>
          <p:spPr>
            <a:xfrm>
              <a:off x="5951696" y="6031788"/>
              <a:ext cx="310680" cy="320126"/>
            </a:xfrm>
            <a:prstGeom prst="ellipse">
              <a:avLst/>
            </a:prstGeom>
            <a:solidFill>
              <a:srgbClr val="5D93B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pic>
          <p:nvPicPr>
            <p:cNvPr id="70" name="Picture 69" descr="Icon&#10;&#10;Description automatically generated">
              <a:extLst>
                <a:ext uri="{FF2B5EF4-FFF2-40B4-BE49-F238E27FC236}">
                  <a16:creationId xmlns:a16="http://schemas.microsoft.com/office/drawing/2014/main" id="{3E77116E-609C-2D4B-A665-C169AF5F4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7344169" y="5152681"/>
              <a:ext cx="1037127" cy="743274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9396FD4-3A89-C44D-B1A9-9B8650CAD4E7}"/>
              </a:ext>
            </a:extLst>
          </p:cNvPr>
          <p:cNvGrpSpPr/>
          <p:nvPr/>
        </p:nvGrpSpPr>
        <p:grpSpPr>
          <a:xfrm>
            <a:off x="678306" y="3221969"/>
            <a:ext cx="3680969" cy="1334804"/>
            <a:chOff x="629044" y="3221969"/>
            <a:chExt cx="3680969" cy="1334804"/>
          </a:xfrm>
        </p:grpSpPr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5B792DE3-2983-42D2-8B55-B03187344F43}"/>
                </a:ext>
              </a:extLst>
            </p:cNvPr>
            <p:cNvSpPr/>
            <p:nvPr/>
          </p:nvSpPr>
          <p:spPr>
            <a:xfrm>
              <a:off x="629044" y="4002775"/>
              <a:ext cx="2228734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Cislunar, Deep Space and 5-sol Mars orbit</a:t>
              </a:r>
            </a:p>
          </p:txBody>
        </p:sp>
        <p:pic>
          <p:nvPicPr>
            <p:cNvPr id="103" name="Graphic 102" descr="Solar system">
              <a:extLst>
                <a:ext uri="{FF2B5EF4-FFF2-40B4-BE49-F238E27FC236}">
                  <a16:creationId xmlns:a16="http://schemas.microsoft.com/office/drawing/2014/main" id="{A59267F4-77E6-4749-BF9D-8CC599EC8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1251898" y="3221969"/>
              <a:ext cx="983026" cy="772636"/>
            </a:xfrm>
            <a:prstGeom prst="rect">
              <a:avLst/>
            </a:prstGeom>
          </p:spPr>
        </p:pic>
        <p:pic>
          <p:nvPicPr>
            <p:cNvPr id="20" name="Graphic 19" descr="Globe">
              <a:extLst>
                <a:ext uri="{FF2B5EF4-FFF2-40B4-BE49-F238E27FC236}">
                  <a16:creationId xmlns:a16="http://schemas.microsoft.com/office/drawing/2014/main" id="{8D09AA90-059B-43C7-90E3-A261CB929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3157212" y="3239224"/>
              <a:ext cx="756788" cy="756788"/>
            </a:xfrm>
            <a:prstGeom prst="rect">
              <a:avLst/>
            </a:prstGeom>
          </p:spPr>
        </p:pic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D88D168E-14A0-497F-82D4-1715727DDECE}"/>
                </a:ext>
              </a:extLst>
            </p:cNvPr>
            <p:cNvSpPr/>
            <p:nvPr/>
          </p:nvSpPr>
          <p:spPr>
            <a:xfrm>
              <a:off x="2726384" y="4119875"/>
              <a:ext cx="1583629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Mars Surface</a:t>
              </a:r>
            </a:p>
          </p:txBody>
        </p:sp>
      </p:grpSp>
      <p:sp>
        <p:nvSpPr>
          <p:cNvPr id="87" name="Rectangle 86">
            <a:extLst>
              <a:ext uri="{FF2B5EF4-FFF2-40B4-BE49-F238E27FC236}">
                <a16:creationId xmlns:a16="http://schemas.microsoft.com/office/drawing/2014/main" id="{FBB4E8FA-C3D6-6B4A-9A4B-EB9587DB58AF}"/>
              </a:ext>
            </a:extLst>
          </p:cNvPr>
          <p:cNvSpPr/>
          <p:nvPr/>
        </p:nvSpPr>
        <p:spPr>
          <a:xfrm>
            <a:off x="573646" y="2872814"/>
            <a:ext cx="1244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AAEE578-5A06-E846-B725-45F54E72062F}"/>
              </a:ext>
            </a:extLst>
          </p:cNvPr>
          <p:cNvSpPr/>
          <p:nvPr/>
        </p:nvSpPr>
        <p:spPr>
          <a:xfrm>
            <a:off x="376756" y="1009954"/>
            <a:ext cx="1286553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87B259E-BB23-E749-83BC-243D797A0769}"/>
              </a:ext>
            </a:extLst>
          </p:cNvPr>
          <p:cNvGrpSpPr/>
          <p:nvPr/>
        </p:nvGrpSpPr>
        <p:grpSpPr>
          <a:xfrm>
            <a:off x="9301249" y="3347662"/>
            <a:ext cx="2237404" cy="1217569"/>
            <a:chOff x="9328143" y="3347662"/>
            <a:chExt cx="2237404" cy="1217569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EDDBC7CD-61C3-4272-8A62-DDB29FD471BF}"/>
                </a:ext>
              </a:extLst>
            </p:cNvPr>
            <p:cNvSpPr/>
            <p:nvPr/>
          </p:nvSpPr>
          <p:spPr>
            <a:xfrm>
              <a:off x="9328143" y="4011233"/>
              <a:ext cx="2237404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Science, Exploration, and U.S. leadership</a:t>
              </a:r>
            </a:p>
          </p:txBody>
        </p:sp>
        <p:pic>
          <p:nvPicPr>
            <p:cNvPr id="17" name="Graphic 16" descr="Mountains">
              <a:extLst>
                <a:ext uri="{FF2B5EF4-FFF2-40B4-BE49-F238E27FC236}">
                  <a16:creationId xmlns:a16="http://schemas.microsoft.com/office/drawing/2014/main" id="{7E8BC70A-0D99-4852-9727-2A59944C7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10122917" y="3356757"/>
              <a:ext cx="595872" cy="606315"/>
            </a:xfrm>
            <a:prstGeom prst="rect">
              <a:avLst/>
            </a:prstGeom>
          </p:spPr>
        </p:pic>
        <p:pic>
          <p:nvPicPr>
            <p:cNvPr id="48" name="Picture 47" descr="Icon&#10;&#10;Description automatically generated">
              <a:extLst>
                <a:ext uri="{FF2B5EF4-FFF2-40B4-BE49-F238E27FC236}">
                  <a16:creationId xmlns:a16="http://schemas.microsoft.com/office/drawing/2014/main" id="{86766E56-DBA8-FB48-987D-C7398F1EC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9479335" y="3387444"/>
              <a:ext cx="544941" cy="544941"/>
            </a:xfrm>
            <a:prstGeom prst="rect">
              <a:avLst/>
            </a:prstGeom>
          </p:spPr>
        </p:pic>
        <p:pic>
          <p:nvPicPr>
            <p:cNvPr id="8" name="Picture 7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1728DAAD-16B2-1748-B141-06151740C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10799665" y="3347662"/>
              <a:ext cx="606316" cy="606316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BA09AAA-7548-2942-B865-1345BD04E99E}"/>
              </a:ext>
            </a:extLst>
          </p:cNvPr>
          <p:cNvGrpSpPr/>
          <p:nvPr/>
        </p:nvGrpSpPr>
        <p:grpSpPr>
          <a:xfrm>
            <a:off x="6466446" y="1366719"/>
            <a:ext cx="5105284" cy="1404636"/>
            <a:chOff x="6479893" y="1366719"/>
            <a:chExt cx="5105284" cy="1404636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A3CD4B9-4630-41AC-AC6A-1B32850A82E9}"/>
                </a:ext>
              </a:extLst>
            </p:cNvPr>
            <p:cNvSpPr/>
            <p:nvPr/>
          </p:nvSpPr>
          <p:spPr>
            <a:xfrm>
              <a:off x="8015415" y="2217357"/>
              <a:ext cx="1745081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Landers and Surface Systems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1707372-4C8A-4731-A5EF-159EAE2082AC}"/>
                </a:ext>
              </a:extLst>
            </p:cNvPr>
            <p:cNvSpPr/>
            <p:nvPr/>
          </p:nvSpPr>
          <p:spPr>
            <a:xfrm>
              <a:off x="9760496" y="2226912"/>
              <a:ext cx="1824681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Mars Ascent and Earth Return</a:t>
              </a:r>
            </a:p>
          </p:txBody>
        </p:sp>
        <p:pic>
          <p:nvPicPr>
            <p:cNvPr id="119" name="Graphic 118" descr="Rocket">
              <a:extLst>
                <a:ext uri="{FF2B5EF4-FFF2-40B4-BE49-F238E27FC236}">
                  <a16:creationId xmlns:a16="http://schemas.microsoft.com/office/drawing/2014/main" id="{4F8C3F84-70CD-414B-B78D-448E97617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p:blipFill>
          <p:spPr>
            <a:xfrm>
              <a:off x="10291853" y="1421029"/>
              <a:ext cx="761967" cy="743273"/>
            </a:xfrm>
            <a:prstGeom prst="rect">
              <a:avLst/>
            </a:prstGeom>
          </p:spPr>
        </p:pic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211430C9-3737-479A-AACE-E4F623202AEB}"/>
                </a:ext>
              </a:extLst>
            </p:cNvPr>
            <p:cNvSpPr/>
            <p:nvPr/>
          </p:nvSpPr>
          <p:spPr>
            <a:xfrm>
              <a:off x="6479893" y="2245640"/>
              <a:ext cx="1428386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Nuclear Transportation</a:t>
              </a:r>
            </a:p>
          </p:txBody>
        </p:sp>
        <p:pic>
          <p:nvPicPr>
            <p:cNvPr id="121" name="Graphic 120" descr="Astronaut">
              <a:extLst>
                <a:ext uri="{FF2B5EF4-FFF2-40B4-BE49-F238E27FC236}">
                  <a16:creationId xmlns:a16="http://schemas.microsoft.com/office/drawing/2014/main" id="{B84EE772-616F-4D0C-91DD-19253D130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p:blipFill>
          <p:spPr>
            <a:xfrm>
              <a:off x="8423232" y="1378663"/>
              <a:ext cx="810427" cy="810427"/>
            </a:xfrm>
            <a:prstGeom prst="rect">
              <a:avLst/>
            </a:prstGeom>
          </p:spPr>
        </p:pic>
        <p:pic>
          <p:nvPicPr>
            <p:cNvPr id="19" name="Picture 1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4F5865C-860A-FE44-B6D4-92E9D89E8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/>
            <a:stretch>
              <a:fillRect/>
            </a:stretch>
          </p:blipFill>
          <p:spPr>
            <a:xfrm>
              <a:off x="6495280" y="1366719"/>
              <a:ext cx="1658996" cy="933185"/>
            </a:xfrm>
            <a:prstGeom prst="rect">
              <a:avLst/>
            </a:prstGeom>
          </p:spPr>
        </p:pic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FB28D5C0-A7FD-224E-A4A0-33B45B136AC2}"/>
              </a:ext>
            </a:extLst>
          </p:cNvPr>
          <p:cNvSpPr/>
          <p:nvPr/>
        </p:nvSpPr>
        <p:spPr>
          <a:xfrm>
            <a:off x="6152434" y="1009954"/>
            <a:ext cx="1286553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DCBEAF3D-26F8-2448-AC5D-38674F6761E9}"/>
              </a:ext>
            </a:extLst>
          </p:cNvPr>
          <p:cNvSpPr/>
          <p:nvPr/>
        </p:nvSpPr>
        <p:spPr>
          <a:xfrm>
            <a:off x="4465714" y="2872814"/>
            <a:ext cx="1244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B3F7EAB7-47CB-FF4D-8F12-4AFCC7DC9DE2}"/>
              </a:ext>
            </a:extLst>
          </p:cNvPr>
          <p:cNvSpPr/>
          <p:nvPr/>
        </p:nvSpPr>
        <p:spPr>
          <a:xfrm>
            <a:off x="9002827" y="2872814"/>
            <a:ext cx="1244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</a:p>
        </p:txBody>
      </p:sp>
      <p:pic>
        <p:nvPicPr>
          <p:cNvPr id="5" name="Picture 4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179421A0-8A14-F84D-8617-45DD14FD78E4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1422241" y="5188023"/>
            <a:ext cx="763641" cy="763641"/>
          </a:xfrm>
          <a:prstGeom prst="rect">
            <a:avLst/>
          </a:prstGeom>
        </p:spPr>
      </p:pic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BAE36D41-6CFE-4BF4-8C68-90D901A44C6B}"/>
              </a:ext>
            </a:extLst>
          </p:cNvPr>
          <p:cNvSpPr/>
          <p:nvPr/>
        </p:nvSpPr>
        <p:spPr>
          <a:xfrm>
            <a:off x="0" y="860269"/>
            <a:ext cx="12191998" cy="5997731"/>
          </a:xfrm>
          <a:custGeom>
            <a:avLst/>
            <a:gdLst>
              <a:gd name="connsiteX0" fmla="*/ 619125 w 12191998"/>
              <a:gd name="connsiteY0" fmla="*/ 149381 h 5997731"/>
              <a:gd name="connsiteX1" fmla="*/ 619125 w 12191998"/>
              <a:gd name="connsiteY1" fmla="*/ 1968656 h 5997731"/>
              <a:gd name="connsiteX2" fmla="*/ 5934075 w 12191998"/>
              <a:gd name="connsiteY2" fmla="*/ 1968656 h 5997731"/>
              <a:gd name="connsiteX3" fmla="*/ 5934075 w 12191998"/>
              <a:gd name="connsiteY3" fmla="*/ 149381 h 5997731"/>
              <a:gd name="connsiteX4" fmla="*/ 0 w 12191998"/>
              <a:gd name="connsiteY4" fmla="*/ 0 h 5997731"/>
              <a:gd name="connsiteX5" fmla="*/ 12191998 w 12191998"/>
              <a:gd name="connsiteY5" fmla="*/ 0 h 5997731"/>
              <a:gd name="connsiteX6" fmla="*/ 12191998 w 12191998"/>
              <a:gd name="connsiteY6" fmla="*/ 5997731 h 5997731"/>
              <a:gd name="connsiteX7" fmla="*/ 0 w 12191998"/>
              <a:gd name="connsiteY7" fmla="*/ 5997731 h 5997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8" h="5997731">
                <a:moveTo>
                  <a:pt x="619125" y="149381"/>
                </a:moveTo>
                <a:lnTo>
                  <a:pt x="619125" y="1968656"/>
                </a:lnTo>
                <a:lnTo>
                  <a:pt x="5934075" y="1968656"/>
                </a:lnTo>
                <a:lnTo>
                  <a:pt x="5934075" y="149381"/>
                </a:lnTo>
                <a:close/>
                <a:moveTo>
                  <a:pt x="0" y="0"/>
                </a:moveTo>
                <a:lnTo>
                  <a:pt x="12191998" y="0"/>
                </a:lnTo>
                <a:lnTo>
                  <a:pt x="12191998" y="5997731"/>
                </a:lnTo>
                <a:lnTo>
                  <a:pt x="0" y="5997731"/>
                </a:lnTo>
                <a:close/>
              </a:path>
            </a:pathLst>
          </a:cu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7" name="Footer Placeholder 4">
            <a:extLst>
              <a:ext uri="{FF2B5EF4-FFF2-40B4-BE49-F238E27FC236}">
                <a16:creationId xmlns:a16="http://schemas.microsoft.com/office/drawing/2014/main" id="{50518175-FCD1-43BA-975C-04097289AF1B}"/>
              </a:ext>
            </a:extLst>
          </p:cNvPr>
          <p:cNvSpPr txBox="1">
            <a:spLocks/>
          </p:cNvSpPr>
          <p:nvPr/>
        </p:nvSpPr>
        <p:spPr>
          <a:xfrm>
            <a:off x="4038600" y="6652804"/>
            <a:ext cx="4114800" cy="1779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2022 IEEE Aerospace Conference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EAD25E25-CBCC-4A3C-858A-CE940D3FE3AC}"/>
              </a:ext>
            </a:extLst>
          </p:cNvPr>
          <p:cNvSpPr/>
          <p:nvPr/>
        </p:nvSpPr>
        <p:spPr>
          <a:xfrm>
            <a:off x="589250" y="2979892"/>
            <a:ext cx="5360199" cy="97029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47000"/>
                </a:schemeClr>
              </a:gs>
              <a:gs pos="48000">
                <a:schemeClr val="accent2">
                  <a:lumMod val="77000"/>
                </a:schemeClr>
              </a:gs>
              <a:gs pos="100000">
                <a:schemeClr val="accent2">
                  <a:lumMod val="80000"/>
                  <a:lumOff val="2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u="sng" dirty="0"/>
              <a:t>Who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System must support the delivery of 2 crew from the surface of Mars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2572768-D682-4C3D-931C-610A1DBC60FD}"/>
              </a:ext>
            </a:extLst>
          </p:cNvPr>
          <p:cNvSpPr/>
          <p:nvPr/>
        </p:nvSpPr>
        <p:spPr>
          <a:xfrm>
            <a:off x="1859503" y="2117008"/>
            <a:ext cx="2663817" cy="5519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9235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A picture containing indoor, empty&#10;&#10;Description automatically generated">
            <a:extLst>
              <a:ext uri="{FF2B5EF4-FFF2-40B4-BE49-F238E27FC236}">
                <a16:creationId xmlns:a16="http://schemas.microsoft.com/office/drawing/2014/main" id="{3BA111F1-D0FF-514B-B6FE-AAB6BF167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FBD2E7-8ED9-4A56-BFF8-8D4F9F88D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26" y="117319"/>
            <a:ext cx="10340372" cy="742950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SAC21 Objectives</a:t>
            </a:r>
            <a:r>
              <a:rPr lang="en-US" sz="2800" dirty="0"/>
              <a:t>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 MAV Design Requirements</a:t>
            </a:r>
            <a:endParaRPr lang="en-US" sz="28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C9C2DC3-58E6-0C4B-B663-8379D38D2429}"/>
              </a:ext>
            </a:extLst>
          </p:cNvPr>
          <p:cNvGrpSpPr/>
          <p:nvPr/>
        </p:nvGrpSpPr>
        <p:grpSpPr>
          <a:xfrm>
            <a:off x="1603947" y="1246572"/>
            <a:ext cx="3227621" cy="1395058"/>
            <a:chOff x="1576723" y="1175957"/>
            <a:chExt cx="3227621" cy="139505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5C98EDD-07C8-48B3-8732-1BBDBE29AF41}"/>
                </a:ext>
              </a:extLst>
            </p:cNvPr>
            <p:cNvSpPr/>
            <p:nvPr/>
          </p:nvSpPr>
          <p:spPr>
            <a:xfrm>
              <a:off x="1576723" y="1766248"/>
              <a:ext cx="3227621" cy="3000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Current analysis includes 4 crew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30F89E0-7FD8-49CC-A306-D17448450C97}"/>
                </a:ext>
              </a:extLst>
            </p:cNvPr>
            <p:cNvSpPr/>
            <p:nvPr/>
          </p:nvSpPr>
          <p:spPr>
            <a:xfrm>
              <a:off x="1576723" y="2063184"/>
              <a:ext cx="3135156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5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remain in Mars orbit while 2 explore the Mars surface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7B3733D-D595-4D7B-93F6-F2B870618781}"/>
                </a:ext>
              </a:extLst>
            </p:cNvPr>
            <p:cNvGrpSpPr/>
            <p:nvPr/>
          </p:nvGrpSpPr>
          <p:grpSpPr>
            <a:xfrm>
              <a:off x="2194457" y="1175957"/>
              <a:ext cx="1827052" cy="586740"/>
              <a:chOff x="1576028" y="913704"/>
              <a:chExt cx="1787676" cy="586740"/>
            </a:xfrm>
          </p:grpSpPr>
          <p:pic>
            <p:nvPicPr>
              <p:cNvPr id="11" name="Graphic 10" descr="Man">
                <a:extLst>
                  <a:ext uri="{FF2B5EF4-FFF2-40B4-BE49-F238E27FC236}">
                    <a16:creationId xmlns:a16="http://schemas.microsoft.com/office/drawing/2014/main" id="{13272B92-517D-48AC-A508-8A2D220796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033489" y="913704"/>
                <a:ext cx="586740" cy="586740"/>
              </a:xfrm>
              <a:prstGeom prst="rect">
                <a:avLst/>
              </a:prstGeom>
            </p:spPr>
          </p:pic>
          <p:pic>
            <p:nvPicPr>
              <p:cNvPr id="12" name="Graphic 11" descr="Man">
                <a:extLst>
                  <a:ext uri="{FF2B5EF4-FFF2-40B4-BE49-F238E27FC236}">
                    <a16:creationId xmlns:a16="http://schemas.microsoft.com/office/drawing/2014/main" id="{14819330-628B-4354-9C26-B2D90C249F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405227" y="913704"/>
                <a:ext cx="586740" cy="586740"/>
              </a:xfrm>
              <a:prstGeom prst="rect">
                <a:avLst/>
              </a:prstGeom>
            </p:spPr>
          </p:pic>
          <p:pic>
            <p:nvPicPr>
              <p:cNvPr id="13" name="Graphic 12" descr="Man">
                <a:extLst>
                  <a:ext uri="{FF2B5EF4-FFF2-40B4-BE49-F238E27FC236}">
                    <a16:creationId xmlns:a16="http://schemas.microsoft.com/office/drawing/2014/main" id="{AD241FCF-3332-42BA-85FE-F383E45344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776964" y="913704"/>
                <a:ext cx="586740" cy="586740"/>
              </a:xfrm>
              <a:prstGeom prst="rect">
                <a:avLst/>
              </a:prstGeom>
            </p:spPr>
          </p:pic>
          <p:pic>
            <p:nvPicPr>
              <p:cNvPr id="10" name="Graphic 9" descr="Man">
                <a:extLst>
                  <a:ext uri="{FF2B5EF4-FFF2-40B4-BE49-F238E27FC236}">
                    <a16:creationId xmlns:a16="http://schemas.microsoft.com/office/drawing/2014/main" id="{70BCE290-A61D-44D9-AE32-D00B0839A9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1576028" y="913704"/>
                <a:ext cx="650898" cy="586740"/>
              </a:xfrm>
              <a:prstGeom prst="rect">
                <a:avLst/>
              </a:prstGeom>
            </p:spPr>
          </p:pic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D7921C8-7540-8846-B389-66BC13D53806}"/>
              </a:ext>
            </a:extLst>
          </p:cNvPr>
          <p:cNvGrpSpPr/>
          <p:nvPr/>
        </p:nvGrpSpPr>
        <p:grpSpPr>
          <a:xfrm>
            <a:off x="4793432" y="3242806"/>
            <a:ext cx="4020585" cy="1500975"/>
            <a:chOff x="4820326" y="3242806"/>
            <a:chExt cx="4020585" cy="150097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2422876C-FDBB-4F4D-B8BF-57CAEB9185FB}"/>
                </a:ext>
              </a:extLst>
            </p:cNvPr>
            <p:cNvSpPr/>
            <p:nvPr/>
          </p:nvSpPr>
          <p:spPr>
            <a:xfrm>
              <a:off x="4820326" y="4028200"/>
              <a:ext cx="1275960" cy="715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2039 opportunity analyzed</a:t>
              </a:r>
              <a:endParaRPr lang="en-US" sz="1500" strike="sngStrik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8" name="Graphic 57" descr="Daily calendar">
              <a:extLst>
                <a:ext uri="{FF2B5EF4-FFF2-40B4-BE49-F238E27FC236}">
                  <a16:creationId xmlns:a16="http://schemas.microsoft.com/office/drawing/2014/main" id="{13B05805-D8C8-41D6-ACFD-BB3FA83D4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583737" y="3268707"/>
              <a:ext cx="732987" cy="732987"/>
            </a:xfrm>
            <a:prstGeom prst="rect">
              <a:avLst/>
            </a:prstGeom>
          </p:spPr>
        </p:pic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B7D60B02-C6AC-4BDA-9E60-77320BE5A972}"/>
                </a:ext>
              </a:extLst>
            </p:cNvPr>
            <p:cNvSpPr/>
            <p:nvPr/>
          </p:nvSpPr>
          <p:spPr>
            <a:xfrm>
              <a:off x="6057627" y="4004031"/>
              <a:ext cx="1793330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Crew away from Earth ~2.5 years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539002BF-7DF9-407F-BF41-A7FC6659A9F5}"/>
                </a:ext>
              </a:extLst>
            </p:cNvPr>
            <p:cNvSpPr/>
            <p:nvPr/>
          </p:nvSpPr>
          <p:spPr>
            <a:xfrm>
              <a:off x="7806861" y="4004031"/>
              <a:ext cx="1034050" cy="553998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1500">
                  <a:solidFill>
                    <a:schemeClr val="bg1"/>
                  </a:solidFill>
                  <a:latin typeface="Arial"/>
                  <a:cs typeface="Arial"/>
                </a:rPr>
                <a:t>~30 sols on Mars</a:t>
              </a:r>
            </a:p>
          </p:txBody>
        </p:sp>
        <p:pic>
          <p:nvPicPr>
            <p:cNvPr id="62" name="Graphic 61" descr="Stopwatch">
              <a:extLst>
                <a:ext uri="{FF2B5EF4-FFF2-40B4-BE49-F238E27FC236}">
                  <a16:creationId xmlns:a16="http://schemas.microsoft.com/office/drawing/2014/main" id="{808EB3C9-9F72-4C82-98DC-66FFA836E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7920565" y="3242806"/>
              <a:ext cx="784788" cy="784788"/>
            </a:xfrm>
            <a:prstGeom prst="rect">
              <a:avLst/>
            </a:prstGeom>
          </p:spPr>
        </p:pic>
        <p:pic>
          <p:nvPicPr>
            <p:cNvPr id="46" name="Picture 45" descr="Icon&#10;&#10;Description automatically generated">
              <a:extLst>
                <a:ext uri="{FF2B5EF4-FFF2-40B4-BE49-F238E27FC236}">
                  <a16:creationId xmlns:a16="http://schemas.microsoft.com/office/drawing/2014/main" id="{69B6146E-EDB7-534B-B8B6-70FB44E12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118172" y="3308140"/>
              <a:ext cx="654121" cy="654121"/>
            </a:xfrm>
            <a:prstGeom prst="rect">
              <a:avLst/>
            </a:prstGeom>
          </p:spPr>
        </p:pic>
      </p:grpSp>
      <p:sp>
        <p:nvSpPr>
          <p:cNvPr id="106" name="Rectangle 105">
            <a:extLst>
              <a:ext uri="{FF2B5EF4-FFF2-40B4-BE49-F238E27FC236}">
                <a16:creationId xmlns:a16="http://schemas.microsoft.com/office/drawing/2014/main" id="{0FEDF56B-DD69-3643-B92F-FA162D35FF03}"/>
              </a:ext>
            </a:extLst>
          </p:cNvPr>
          <p:cNvSpPr/>
          <p:nvPr/>
        </p:nvSpPr>
        <p:spPr>
          <a:xfrm>
            <a:off x="366289" y="4818691"/>
            <a:ext cx="1244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029793D-8537-2E49-B470-972D95CD56FA}"/>
              </a:ext>
            </a:extLst>
          </p:cNvPr>
          <p:cNvGrpSpPr/>
          <p:nvPr/>
        </p:nvGrpSpPr>
        <p:grpSpPr>
          <a:xfrm>
            <a:off x="1924970" y="5140985"/>
            <a:ext cx="3459916" cy="1212449"/>
            <a:chOff x="1397248" y="5140985"/>
            <a:chExt cx="3459916" cy="1212449"/>
          </a:xfrm>
        </p:grpSpPr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A8D38C68-59C4-4239-9222-1D92D471645B}"/>
                </a:ext>
              </a:extLst>
            </p:cNvPr>
            <p:cNvSpPr/>
            <p:nvPr/>
          </p:nvSpPr>
          <p:spPr>
            <a:xfrm>
              <a:off x="1771977" y="6030269"/>
              <a:ext cx="2531869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5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Pre-Deployed Cargo Phase</a:t>
              </a:r>
              <a:endParaRPr lang="en-US" sz="15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Graphic 15" descr="Box">
              <a:extLst>
                <a:ext uri="{FF2B5EF4-FFF2-40B4-BE49-F238E27FC236}">
                  <a16:creationId xmlns:a16="http://schemas.microsoft.com/office/drawing/2014/main" id="{E5E0D2DF-48AE-4DD4-98AE-B259D157C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731430" y="5140985"/>
              <a:ext cx="763640" cy="763640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0C9C050-F249-499C-8444-C71B774ADEF1}"/>
                </a:ext>
              </a:extLst>
            </p:cNvPr>
            <p:cNvSpPr/>
            <p:nvPr/>
          </p:nvSpPr>
          <p:spPr>
            <a:xfrm>
              <a:off x="1397248" y="6028040"/>
              <a:ext cx="310680" cy="320126"/>
            </a:xfrm>
            <a:prstGeom prst="ellipse">
              <a:avLst/>
            </a:prstGeom>
            <a:solidFill>
              <a:srgbClr val="5D93B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pic>
          <p:nvPicPr>
            <p:cNvPr id="32" name="Graphic 31" descr="Battery charging">
              <a:extLst>
                <a:ext uri="{FF2B5EF4-FFF2-40B4-BE49-F238E27FC236}">
                  <a16:creationId xmlns:a16="http://schemas.microsoft.com/office/drawing/2014/main" id="{434FCB7D-34E7-45AB-8C34-97E09A8FD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 rot="16200000">
              <a:off x="3363831" y="5206922"/>
              <a:ext cx="631768" cy="631768"/>
            </a:xfrm>
            <a:prstGeom prst="rect">
              <a:avLst/>
            </a:prstGeom>
          </p:spPr>
        </p:pic>
        <p:pic>
          <p:nvPicPr>
            <p:cNvPr id="107" name="Graphic 106" descr="Rocket">
              <a:extLst>
                <a:ext uri="{FF2B5EF4-FFF2-40B4-BE49-F238E27FC236}">
                  <a16:creationId xmlns:a16="http://schemas.microsoft.com/office/drawing/2014/main" id="{EBFD42CA-9DB9-B648-9656-4B42CD101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4095197" y="5151169"/>
              <a:ext cx="761967" cy="743273"/>
            </a:xfrm>
            <a:prstGeom prst="rect">
              <a:avLst/>
            </a:prstGeom>
          </p:spPr>
        </p:pic>
        <p:pic>
          <p:nvPicPr>
            <p:cNvPr id="50" name="Picture 49" descr="Icon&#10;&#10;Description automatically generated">
              <a:extLst>
                <a:ext uri="{FF2B5EF4-FFF2-40B4-BE49-F238E27FC236}">
                  <a16:creationId xmlns:a16="http://schemas.microsoft.com/office/drawing/2014/main" id="{657E2B3A-3D96-3745-9835-3028B9C01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2594668" y="5188023"/>
              <a:ext cx="669565" cy="669565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BEA0029-2CEF-5145-82F1-AC0BE0EDF2A0}"/>
              </a:ext>
            </a:extLst>
          </p:cNvPr>
          <p:cNvGrpSpPr/>
          <p:nvPr/>
        </p:nvGrpSpPr>
        <p:grpSpPr>
          <a:xfrm>
            <a:off x="6479418" y="5117592"/>
            <a:ext cx="3834321" cy="1459252"/>
            <a:chOff x="5951696" y="5117592"/>
            <a:chExt cx="3834321" cy="1459252"/>
          </a:xfrm>
        </p:grpSpPr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FFC36137-1C8D-44FF-92CA-D3DD21406334}"/>
                </a:ext>
              </a:extLst>
            </p:cNvPr>
            <p:cNvSpPr/>
            <p:nvPr/>
          </p:nvSpPr>
          <p:spPr>
            <a:xfrm>
              <a:off x="5979587" y="6022846"/>
              <a:ext cx="3806430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5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Crewed Surface Exploration Phase</a:t>
              </a:r>
            </a:p>
            <a:p>
              <a:pPr algn="ctr"/>
              <a:r>
                <a:rPr lang="en-US" sz="15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“Light” Exploration Footprint</a:t>
              </a:r>
            </a:p>
          </p:txBody>
        </p:sp>
        <p:pic>
          <p:nvPicPr>
            <p:cNvPr id="52" name="Picture 51" descr="A picture containing text, clipart, vector graphics&#10;&#10;Description automatically generated">
              <a:extLst>
                <a:ext uri="{FF2B5EF4-FFF2-40B4-BE49-F238E27FC236}">
                  <a16:creationId xmlns:a16="http://schemas.microsoft.com/office/drawing/2014/main" id="{4F8C80F0-C3C9-4246-8EE9-DE9BFC9AE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6305372" y="5150577"/>
              <a:ext cx="845973" cy="744457"/>
            </a:xfrm>
            <a:prstGeom prst="rect">
              <a:avLst/>
            </a:prstGeom>
          </p:spPr>
        </p:pic>
        <p:pic>
          <p:nvPicPr>
            <p:cNvPr id="110" name="Graphic 109" descr="Astronaut">
              <a:extLst>
                <a:ext uri="{FF2B5EF4-FFF2-40B4-BE49-F238E27FC236}">
                  <a16:creationId xmlns:a16="http://schemas.microsoft.com/office/drawing/2014/main" id="{250B90EE-AE01-C149-A015-CC6D69253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8603974" y="5117592"/>
              <a:ext cx="810427" cy="810427"/>
            </a:xfrm>
            <a:prstGeom prst="rect">
              <a:avLst/>
            </a:prstGeom>
          </p:spPr>
        </p:pic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B0820551-2AA1-FA41-9F25-832CEC18D86D}"/>
                </a:ext>
              </a:extLst>
            </p:cNvPr>
            <p:cNvSpPr/>
            <p:nvPr/>
          </p:nvSpPr>
          <p:spPr>
            <a:xfrm>
              <a:off x="5951696" y="6031788"/>
              <a:ext cx="310680" cy="320126"/>
            </a:xfrm>
            <a:prstGeom prst="ellipse">
              <a:avLst/>
            </a:prstGeom>
            <a:solidFill>
              <a:srgbClr val="5D93B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pic>
          <p:nvPicPr>
            <p:cNvPr id="70" name="Picture 69" descr="Icon&#10;&#10;Description automatically generated">
              <a:extLst>
                <a:ext uri="{FF2B5EF4-FFF2-40B4-BE49-F238E27FC236}">
                  <a16:creationId xmlns:a16="http://schemas.microsoft.com/office/drawing/2014/main" id="{3E77116E-609C-2D4B-A665-C169AF5F4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7344169" y="5152681"/>
              <a:ext cx="1037127" cy="743274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9396FD4-3A89-C44D-B1A9-9B8650CAD4E7}"/>
              </a:ext>
            </a:extLst>
          </p:cNvPr>
          <p:cNvGrpSpPr/>
          <p:nvPr/>
        </p:nvGrpSpPr>
        <p:grpSpPr>
          <a:xfrm>
            <a:off x="678306" y="3221969"/>
            <a:ext cx="3680969" cy="1334804"/>
            <a:chOff x="629044" y="3221969"/>
            <a:chExt cx="3680969" cy="1334804"/>
          </a:xfrm>
        </p:grpSpPr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5B792DE3-2983-42D2-8B55-B03187344F43}"/>
                </a:ext>
              </a:extLst>
            </p:cNvPr>
            <p:cNvSpPr/>
            <p:nvPr/>
          </p:nvSpPr>
          <p:spPr>
            <a:xfrm>
              <a:off x="629044" y="4002775"/>
              <a:ext cx="2228734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Cislunar, Deep Space and 5-sol Mars orbit</a:t>
              </a:r>
            </a:p>
          </p:txBody>
        </p:sp>
        <p:pic>
          <p:nvPicPr>
            <p:cNvPr id="103" name="Graphic 102" descr="Solar system">
              <a:extLst>
                <a:ext uri="{FF2B5EF4-FFF2-40B4-BE49-F238E27FC236}">
                  <a16:creationId xmlns:a16="http://schemas.microsoft.com/office/drawing/2014/main" id="{A59267F4-77E6-4749-BF9D-8CC599EC8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1251898" y="3221969"/>
              <a:ext cx="983026" cy="772636"/>
            </a:xfrm>
            <a:prstGeom prst="rect">
              <a:avLst/>
            </a:prstGeom>
          </p:spPr>
        </p:pic>
        <p:pic>
          <p:nvPicPr>
            <p:cNvPr id="20" name="Graphic 19" descr="Globe">
              <a:extLst>
                <a:ext uri="{FF2B5EF4-FFF2-40B4-BE49-F238E27FC236}">
                  <a16:creationId xmlns:a16="http://schemas.microsoft.com/office/drawing/2014/main" id="{8D09AA90-059B-43C7-90E3-A261CB929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3157212" y="3239224"/>
              <a:ext cx="756788" cy="756788"/>
            </a:xfrm>
            <a:prstGeom prst="rect">
              <a:avLst/>
            </a:prstGeom>
          </p:spPr>
        </p:pic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D88D168E-14A0-497F-82D4-1715727DDECE}"/>
                </a:ext>
              </a:extLst>
            </p:cNvPr>
            <p:cNvSpPr/>
            <p:nvPr/>
          </p:nvSpPr>
          <p:spPr>
            <a:xfrm>
              <a:off x="2726384" y="4119875"/>
              <a:ext cx="1583629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Mars Surface</a:t>
              </a:r>
            </a:p>
          </p:txBody>
        </p:sp>
      </p:grpSp>
      <p:sp>
        <p:nvSpPr>
          <p:cNvPr id="87" name="Rectangle 86">
            <a:extLst>
              <a:ext uri="{FF2B5EF4-FFF2-40B4-BE49-F238E27FC236}">
                <a16:creationId xmlns:a16="http://schemas.microsoft.com/office/drawing/2014/main" id="{FBB4E8FA-C3D6-6B4A-9A4B-EB9587DB58AF}"/>
              </a:ext>
            </a:extLst>
          </p:cNvPr>
          <p:cNvSpPr/>
          <p:nvPr/>
        </p:nvSpPr>
        <p:spPr>
          <a:xfrm>
            <a:off x="573646" y="2872814"/>
            <a:ext cx="1244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AAEE578-5A06-E846-B725-45F54E72062F}"/>
              </a:ext>
            </a:extLst>
          </p:cNvPr>
          <p:cNvSpPr/>
          <p:nvPr/>
        </p:nvSpPr>
        <p:spPr>
          <a:xfrm>
            <a:off x="376756" y="1009954"/>
            <a:ext cx="1286553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87B259E-BB23-E749-83BC-243D797A0769}"/>
              </a:ext>
            </a:extLst>
          </p:cNvPr>
          <p:cNvGrpSpPr/>
          <p:nvPr/>
        </p:nvGrpSpPr>
        <p:grpSpPr>
          <a:xfrm>
            <a:off x="9301249" y="3347662"/>
            <a:ext cx="2237404" cy="1217569"/>
            <a:chOff x="9328143" y="3347662"/>
            <a:chExt cx="2237404" cy="1217569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EDDBC7CD-61C3-4272-8A62-DDB29FD471BF}"/>
                </a:ext>
              </a:extLst>
            </p:cNvPr>
            <p:cNvSpPr/>
            <p:nvPr/>
          </p:nvSpPr>
          <p:spPr>
            <a:xfrm>
              <a:off x="9328143" y="4011233"/>
              <a:ext cx="2237404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Science, Exploration, and U.S. leadership</a:t>
              </a:r>
            </a:p>
          </p:txBody>
        </p:sp>
        <p:pic>
          <p:nvPicPr>
            <p:cNvPr id="17" name="Graphic 16" descr="Mountains">
              <a:extLst>
                <a:ext uri="{FF2B5EF4-FFF2-40B4-BE49-F238E27FC236}">
                  <a16:creationId xmlns:a16="http://schemas.microsoft.com/office/drawing/2014/main" id="{7E8BC70A-0D99-4852-9727-2A59944C7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10122917" y="3356757"/>
              <a:ext cx="595872" cy="606315"/>
            </a:xfrm>
            <a:prstGeom prst="rect">
              <a:avLst/>
            </a:prstGeom>
          </p:spPr>
        </p:pic>
        <p:pic>
          <p:nvPicPr>
            <p:cNvPr id="48" name="Picture 47" descr="Icon&#10;&#10;Description automatically generated">
              <a:extLst>
                <a:ext uri="{FF2B5EF4-FFF2-40B4-BE49-F238E27FC236}">
                  <a16:creationId xmlns:a16="http://schemas.microsoft.com/office/drawing/2014/main" id="{86766E56-DBA8-FB48-987D-C7398F1EC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9479335" y="3387444"/>
              <a:ext cx="544941" cy="544941"/>
            </a:xfrm>
            <a:prstGeom prst="rect">
              <a:avLst/>
            </a:prstGeom>
          </p:spPr>
        </p:pic>
        <p:pic>
          <p:nvPicPr>
            <p:cNvPr id="8" name="Picture 7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1728DAAD-16B2-1748-B141-06151740C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10799665" y="3347662"/>
              <a:ext cx="606316" cy="606316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BA09AAA-7548-2942-B865-1345BD04E99E}"/>
              </a:ext>
            </a:extLst>
          </p:cNvPr>
          <p:cNvGrpSpPr/>
          <p:nvPr/>
        </p:nvGrpSpPr>
        <p:grpSpPr>
          <a:xfrm>
            <a:off x="6466446" y="1366719"/>
            <a:ext cx="5105284" cy="1404636"/>
            <a:chOff x="6479893" y="1366719"/>
            <a:chExt cx="5105284" cy="1404636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A3CD4B9-4630-41AC-AC6A-1B32850A82E9}"/>
                </a:ext>
              </a:extLst>
            </p:cNvPr>
            <p:cNvSpPr/>
            <p:nvPr/>
          </p:nvSpPr>
          <p:spPr>
            <a:xfrm>
              <a:off x="8015415" y="2217357"/>
              <a:ext cx="1745081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Landers and Surface Systems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1707372-4C8A-4731-A5EF-159EAE2082AC}"/>
                </a:ext>
              </a:extLst>
            </p:cNvPr>
            <p:cNvSpPr/>
            <p:nvPr/>
          </p:nvSpPr>
          <p:spPr>
            <a:xfrm>
              <a:off x="9760496" y="2226912"/>
              <a:ext cx="1824681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Mars Ascent and Earth Return</a:t>
              </a:r>
            </a:p>
          </p:txBody>
        </p:sp>
        <p:pic>
          <p:nvPicPr>
            <p:cNvPr id="119" name="Graphic 118" descr="Rocket">
              <a:extLst>
                <a:ext uri="{FF2B5EF4-FFF2-40B4-BE49-F238E27FC236}">
                  <a16:creationId xmlns:a16="http://schemas.microsoft.com/office/drawing/2014/main" id="{4F8C3F84-70CD-414B-B78D-448E97617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p:blipFill>
          <p:spPr>
            <a:xfrm>
              <a:off x="10291853" y="1421029"/>
              <a:ext cx="761967" cy="743273"/>
            </a:xfrm>
            <a:prstGeom prst="rect">
              <a:avLst/>
            </a:prstGeom>
          </p:spPr>
        </p:pic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211430C9-3737-479A-AACE-E4F623202AEB}"/>
                </a:ext>
              </a:extLst>
            </p:cNvPr>
            <p:cNvSpPr/>
            <p:nvPr/>
          </p:nvSpPr>
          <p:spPr>
            <a:xfrm>
              <a:off x="6479893" y="2245640"/>
              <a:ext cx="1428386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Nuclear Transportation</a:t>
              </a:r>
            </a:p>
          </p:txBody>
        </p:sp>
        <p:pic>
          <p:nvPicPr>
            <p:cNvPr id="121" name="Graphic 120" descr="Astronaut">
              <a:extLst>
                <a:ext uri="{FF2B5EF4-FFF2-40B4-BE49-F238E27FC236}">
                  <a16:creationId xmlns:a16="http://schemas.microsoft.com/office/drawing/2014/main" id="{B84EE772-616F-4D0C-91DD-19253D130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p:blipFill>
          <p:spPr>
            <a:xfrm>
              <a:off x="8423232" y="1378663"/>
              <a:ext cx="810427" cy="810427"/>
            </a:xfrm>
            <a:prstGeom prst="rect">
              <a:avLst/>
            </a:prstGeom>
          </p:spPr>
        </p:pic>
        <p:pic>
          <p:nvPicPr>
            <p:cNvPr id="19" name="Picture 1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4F5865C-860A-FE44-B6D4-92E9D89E8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/>
            <a:stretch>
              <a:fillRect/>
            </a:stretch>
          </p:blipFill>
          <p:spPr>
            <a:xfrm>
              <a:off x="6495280" y="1366719"/>
              <a:ext cx="1658996" cy="933185"/>
            </a:xfrm>
            <a:prstGeom prst="rect">
              <a:avLst/>
            </a:prstGeom>
          </p:spPr>
        </p:pic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FB28D5C0-A7FD-224E-A4A0-33B45B136AC2}"/>
              </a:ext>
            </a:extLst>
          </p:cNvPr>
          <p:cNvSpPr/>
          <p:nvPr/>
        </p:nvSpPr>
        <p:spPr>
          <a:xfrm>
            <a:off x="6152434" y="1009954"/>
            <a:ext cx="1286553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DCBEAF3D-26F8-2448-AC5D-38674F6761E9}"/>
              </a:ext>
            </a:extLst>
          </p:cNvPr>
          <p:cNvSpPr/>
          <p:nvPr/>
        </p:nvSpPr>
        <p:spPr>
          <a:xfrm>
            <a:off x="4465714" y="2872814"/>
            <a:ext cx="1244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B3F7EAB7-47CB-FF4D-8F12-4AFCC7DC9DE2}"/>
              </a:ext>
            </a:extLst>
          </p:cNvPr>
          <p:cNvSpPr/>
          <p:nvPr/>
        </p:nvSpPr>
        <p:spPr>
          <a:xfrm>
            <a:off x="9002827" y="2872814"/>
            <a:ext cx="1244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</a:p>
        </p:txBody>
      </p:sp>
      <p:pic>
        <p:nvPicPr>
          <p:cNvPr id="5" name="Picture 4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179421A0-8A14-F84D-8617-45DD14FD78E4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1422241" y="5188023"/>
            <a:ext cx="763641" cy="763641"/>
          </a:xfrm>
          <a:prstGeom prst="rect">
            <a:avLst/>
          </a:prstGeom>
        </p:spPr>
      </p:pic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36DFD39A-E68D-4FDB-A551-6F794510D562}"/>
              </a:ext>
            </a:extLst>
          </p:cNvPr>
          <p:cNvSpPr/>
          <p:nvPr/>
        </p:nvSpPr>
        <p:spPr>
          <a:xfrm>
            <a:off x="0" y="860269"/>
            <a:ext cx="12191998" cy="5997731"/>
          </a:xfrm>
          <a:custGeom>
            <a:avLst/>
            <a:gdLst>
              <a:gd name="connsiteX0" fmla="*/ 628650 w 12191998"/>
              <a:gd name="connsiteY0" fmla="*/ 2035331 h 5997731"/>
              <a:gd name="connsiteX1" fmla="*/ 628650 w 12191998"/>
              <a:gd name="connsiteY1" fmla="*/ 3883181 h 5997731"/>
              <a:gd name="connsiteX2" fmla="*/ 4362450 w 12191998"/>
              <a:gd name="connsiteY2" fmla="*/ 3883181 h 5997731"/>
              <a:gd name="connsiteX3" fmla="*/ 4362450 w 12191998"/>
              <a:gd name="connsiteY3" fmla="*/ 2035331 h 5997731"/>
              <a:gd name="connsiteX4" fmla="*/ 0 w 12191998"/>
              <a:gd name="connsiteY4" fmla="*/ 0 h 5997731"/>
              <a:gd name="connsiteX5" fmla="*/ 12191998 w 12191998"/>
              <a:gd name="connsiteY5" fmla="*/ 0 h 5997731"/>
              <a:gd name="connsiteX6" fmla="*/ 12191998 w 12191998"/>
              <a:gd name="connsiteY6" fmla="*/ 5997731 h 5997731"/>
              <a:gd name="connsiteX7" fmla="*/ 0 w 12191998"/>
              <a:gd name="connsiteY7" fmla="*/ 5997731 h 5997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8" h="5997731">
                <a:moveTo>
                  <a:pt x="628650" y="2035331"/>
                </a:moveTo>
                <a:lnTo>
                  <a:pt x="628650" y="3883181"/>
                </a:lnTo>
                <a:lnTo>
                  <a:pt x="4362450" y="3883181"/>
                </a:lnTo>
                <a:lnTo>
                  <a:pt x="4362450" y="2035331"/>
                </a:lnTo>
                <a:close/>
                <a:moveTo>
                  <a:pt x="0" y="0"/>
                </a:moveTo>
                <a:lnTo>
                  <a:pt x="12191998" y="0"/>
                </a:lnTo>
                <a:lnTo>
                  <a:pt x="12191998" y="5997731"/>
                </a:lnTo>
                <a:lnTo>
                  <a:pt x="0" y="5997731"/>
                </a:lnTo>
                <a:close/>
              </a:path>
            </a:pathLst>
          </a:cu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7" name="Footer Placeholder 4">
            <a:extLst>
              <a:ext uri="{FF2B5EF4-FFF2-40B4-BE49-F238E27FC236}">
                <a16:creationId xmlns:a16="http://schemas.microsoft.com/office/drawing/2014/main" id="{50518175-FCD1-43BA-975C-04097289AF1B}"/>
              </a:ext>
            </a:extLst>
          </p:cNvPr>
          <p:cNvSpPr txBox="1">
            <a:spLocks/>
          </p:cNvSpPr>
          <p:nvPr/>
        </p:nvSpPr>
        <p:spPr>
          <a:xfrm>
            <a:off x="4038600" y="6652804"/>
            <a:ext cx="4114800" cy="1779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2022 IEEE Aerospace Conference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35061B76-8E23-4B4A-945F-B5F3D62F86A3}"/>
              </a:ext>
            </a:extLst>
          </p:cNvPr>
          <p:cNvSpPr/>
          <p:nvPr/>
        </p:nvSpPr>
        <p:spPr>
          <a:xfrm>
            <a:off x="4465714" y="3015866"/>
            <a:ext cx="5360199" cy="1518034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47000"/>
                </a:schemeClr>
              </a:gs>
              <a:gs pos="48000">
                <a:schemeClr val="accent2">
                  <a:lumMod val="77000"/>
                </a:schemeClr>
              </a:gs>
              <a:gs pos="100000">
                <a:schemeClr val="accent2">
                  <a:lumMod val="80000"/>
                  <a:lumOff val="2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u="sng" dirty="0"/>
              <a:t>Where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System must delivery the crew to a 5-sol Mars orbit, where they will proceed to return to Earth via a deep space transport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Assumes a mid-northern latitude landing site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3BE092F-4170-41B3-BB8E-C59D5778DE24}"/>
              </a:ext>
            </a:extLst>
          </p:cNvPr>
          <p:cNvSpPr/>
          <p:nvPr/>
        </p:nvSpPr>
        <p:spPr>
          <a:xfrm>
            <a:off x="1289393" y="4257676"/>
            <a:ext cx="1416646" cy="2762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1CCFA563-643C-4C78-A019-37B2397948B8}"/>
              </a:ext>
            </a:extLst>
          </p:cNvPr>
          <p:cNvSpPr/>
          <p:nvPr/>
        </p:nvSpPr>
        <p:spPr>
          <a:xfrm>
            <a:off x="2924175" y="4129401"/>
            <a:ext cx="1288398" cy="2762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949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A picture containing indoor, empty&#10;&#10;Description automatically generated">
            <a:extLst>
              <a:ext uri="{FF2B5EF4-FFF2-40B4-BE49-F238E27FC236}">
                <a16:creationId xmlns:a16="http://schemas.microsoft.com/office/drawing/2014/main" id="{3BA111F1-D0FF-514B-B6FE-AAB6BF167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FBD2E7-8ED9-4A56-BFF8-8D4F9F88D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26" y="117319"/>
            <a:ext cx="10340372" cy="742950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SAC21 Objectives</a:t>
            </a:r>
            <a:r>
              <a:rPr lang="en-US" sz="2800" dirty="0"/>
              <a:t>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 MAV Design Requirements</a:t>
            </a:r>
            <a:endParaRPr lang="en-US" sz="28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C9C2DC3-58E6-0C4B-B663-8379D38D2429}"/>
              </a:ext>
            </a:extLst>
          </p:cNvPr>
          <p:cNvGrpSpPr/>
          <p:nvPr/>
        </p:nvGrpSpPr>
        <p:grpSpPr>
          <a:xfrm>
            <a:off x="1603947" y="1246572"/>
            <a:ext cx="3227621" cy="1395058"/>
            <a:chOff x="1576723" y="1175957"/>
            <a:chExt cx="3227621" cy="139505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5C98EDD-07C8-48B3-8732-1BBDBE29AF41}"/>
                </a:ext>
              </a:extLst>
            </p:cNvPr>
            <p:cNvSpPr/>
            <p:nvPr/>
          </p:nvSpPr>
          <p:spPr>
            <a:xfrm>
              <a:off x="1576723" y="1766248"/>
              <a:ext cx="3227621" cy="3000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Current analysis includes 4 crew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30F89E0-7FD8-49CC-A306-D17448450C97}"/>
                </a:ext>
              </a:extLst>
            </p:cNvPr>
            <p:cNvSpPr/>
            <p:nvPr/>
          </p:nvSpPr>
          <p:spPr>
            <a:xfrm>
              <a:off x="1576723" y="2063184"/>
              <a:ext cx="3135156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5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remain in Mars orbit while 2 explore the Mars surface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7B3733D-D595-4D7B-93F6-F2B870618781}"/>
                </a:ext>
              </a:extLst>
            </p:cNvPr>
            <p:cNvGrpSpPr/>
            <p:nvPr/>
          </p:nvGrpSpPr>
          <p:grpSpPr>
            <a:xfrm>
              <a:off x="2194457" y="1175957"/>
              <a:ext cx="1827052" cy="586740"/>
              <a:chOff x="1576028" y="913704"/>
              <a:chExt cx="1787676" cy="586740"/>
            </a:xfrm>
          </p:grpSpPr>
          <p:pic>
            <p:nvPicPr>
              <p:cNvPr id="11" name="Graphic 10" descr="Man">
                <a:extLst>
                  <a:ext uri="{FF2B5EF4-FFF2-40B4-BE49-F238E27FC236}">
                    <a16:creationId xmlns:a16="http://schemas.microsoft.com/office/drawing/2014/main" id="{13272B92-517D-48AC-A508-8A2D220796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033489" y="913704"/>
                <a:ext cx="586740" cy="586740"/>
              </a:xfrm>
              <a:prstGeom prst="rect">
                <a:avLst/>
              </a:prstGeom>
            </p:spPr>
          </p:pic>
          <p:pic>
            <p:nvPicPr>
              <p:cNvPr id="12" name="Graphic 11" descr="Man">
                <a:extLst>
                  <a:ext uri="{FF2B5EF4-FFF2-40B4-BE49-F238E27FC236}">
                    <a16:creationId xmlns:a16="http://schemas.microsoft.com/office/drawing/2014/main" id="{14819330-628B-4354-9C26-B2D90C249F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405227" y="913704"/>
                <a:ext cx="586740" cy="586740"/>
              </a:xfrm>
              <a:prstGeom prst="rect">
                <a:avLst/>
              </a:prstGeom>
            </p:spPr>
          </p:pic>
          <p:pic>
            <p:nvPicPr>
              <p:cNvPr id="13" name="Graphic 12" descr="Man">
                <a:extLst>
                  <a:ext uri="{FF2B5EF4-FFF2-40B4-BE49-F238E27FC236}">
                    <a16:creationId xmlns:a16="http://schemas.microsoft.com/office/drawing/2014/main" id="{AD241FCF-3332-42BA-85FE-F383E45344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776964" y="913704"/>
                <a:ext cx="586740" cy="586740"/>
              </a:xfrm>
              <a:prstGeom prst="rect">
                <a:avLst/>
              </a:prstGeom>
            </p:spPr>
          </p:pic>
          <p:pic>
            <p:nvPicPr>
              <p:cNvPr id="10" name="Graphic 9" descr="Man">
                <a:extLst>
                  <a:ext uri="{FF2B5EF4-FFF2-40B4-BE49-F238E27FC236}">
                    <a16:creationId xmlns:a16="http://schemas.microsoft.com/office/drawing/2014/main" id="{70BCE290-A61D-44D9-AE32-D00B0839A9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1576028" y="913704"/>
                <a:ext cx="650898" cy="586740"/>
              </a:xfrm>
              <a:prstGeom prst="rect">
                <a:avLst/>
              </a:prstGeom>
            </p:spPr>
          </p:pic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D7921C8-7540-8846-B389-66BC13D53806}"/>
              </a:ext>
            </a:extLst>
          </p:cNvPr>
          <p:cNvGrpSpPr/>
          <p:nvPr/>
        </p:nvGrpSpPr>
        <p:grpSpPr>
          <a:xfrm>
            <a:off x="4793432" y="3242806"/>
            <a:ext cx="4020585" cy="1500975"/>
            <a:chOff x="4820326" y="3242806"/>
            <a:chExt cx="4020585" cy="150097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2422876C-FDBB-4F4D-B8BF-57CAEB9185FB}"/>
                </a:ext>
              </a:extLst>
            </p:cNvPr>
            <p:cNvSpPr/>
            <p:nvPr/>
          </p:nvSpPr>
          <p:spPr>
            <a:xfrm>
              <a:off x="4820326" y="4028200"/>
              <a:ext cx="1275960" cy="715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2039 opportunity analyzed</a:t>
              </a:r>
              <a:endParaRPr lang="en-US" sz="1500" strike="sngStrik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8" name="Graphic 57" descr="Daily calendar">
              <a:extLst>
                <a:ext uri="{FF2B5EF4-FFF2-40B4-BE49-F238E27FC236}">
                  <a16:creationId xmlns:a16="http://schemas.microsoft.com/office/drawing/2014/main" id="{13B05805-D8C8-41D6-ACFD-BB3FA83D4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583737" y="3268707"/>
              <a:ext cx="732987" cy="732987"/>
            </a:xfrm>
            <a:prstGeom prst="rect">
              <a:avLst/>
            </a:prstGeom>
          </p:spPr>
        </p:pic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B7D60B02-C6AC-4BDA-9E60-77320BE5A972}"/>
                </a:ext>
              </a:extLst>
            </p:cNvPr>
            <p:cNvSpPr/>
            <p:nvPr/>
          </p:nvSpPr>
          <p:spPr>
            <a:xfrm>
              <a:off x="6057627" y="4004031"/>
              <a:ext cx="1793330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Crew away from Earth ~2.5 years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539002BF-7DF9-407F-BF41-A7FC6659A9F5}"/>
                </a:ext>
              </a:extLst>
            </p:cNvPr>
            <p:cNvSpPr/>
            <p:nvPr/>
          </p:nvSpPr>
          <p:spPr>
            <a:xfrm>
              <a:off x="7806861" y="4004031"/>
              <a:ext cx="1034050" cy="553998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1500">
                  <a:solidFill>
                    <a:schemeClr val="bg1"/>
                  </a:solidFill>
                  <a:latin typeface="Arial"/>
                  <a:cs typeface="Arial"/>
                </a:rPr>
                <a:t>~30 sols on Mars</a:t>
              </a:r>
            </a:p>
          </p:txBody>
        </p:sp>
        <p:pic>
          <p:nvPicPr>
            <p:cNvPr id="62" name="Graphic 61" descr="Stopwatch">
              <a:extLst>
                <a:ext uri="{FF2B5EF4-FFF2-40B4-BE49-F238E27FC236}">
                  <a16:creationId xmlns:a16="http://schemas.microsoft.com/office/drawing/2014/main" id="{808EB3C9-9F72-4C82-98DC-66FFA836E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7920565" y="3242806"/>
              <a:ext cx="784788" cy="784788"/>
            </a:xfrm>
            <a:prstGeom prst="rect">
              <a:avLst/>
            </a:prstGeom>
          </p:spPr>
        </p:pic>
        <p:pic>
          <p:nvPicPr>
            <p:cNvPr id="46" name="Picture 45" descr="Icon&#10;&#10;Description automatically generated">
              <a:extLst>
                <a:ext uri="{FF2B5EF4-FFF2-40B4-BE49-F238E27FC236}">
                  <a16:creationId xmlns:a16="http://schemas.microsoft.com/office/drawing/2014/main" id="{69B6146E-EDB7-534B-B8B6-70FB44E12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118172" y="3308140"/>
              <a:ext cx="654121" cy="654121"/>
            </a:xfrm>
            <a:prstGeom prst="rect">
              <a:avLst/>
            </a:prstGeom>
          </p:spPr>
        </p:pic>
      </p:grpSp>
      <p:sp>
        <p:nvSpPr>
          <p:cNvPr id="106" name="Rectangle 105">
            <a:extLst>
              <a:ext uri="{FF2B5EF4-FFF2-40B4-BE49-F238E27FC236}">
                <a16:creationId xmlns:a16="http://schemas.microsoft.com/office/drawing/2014/main" id="{0FEDF56B-DD69-3643-B92F-FA162D35FF03}"/>
              </a:ext>
            </a:extLst>
          </p:cNvPr>
          <p:cNvSpPr/>
          <p:nvPr/>
        </p:nvSpPr>
        <p:spPr>
          <a:xfrm>
            <a:off x="366289" y="4818691"/>
            <a:ext cx="1244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029793D-8537-2E49-B470-972D95CD56FA}"/>
              </a:ext>
            </a:extLst>
          </p:cNvPr>
          <p:cNvGrpSpPr/>
          <p:nvPr/>
        </p:nvGrpSpPr>
        <p:grpSpPr>
          <a:xfrm>
            <a:off x="1924970" y="5140985"/>
            <a:ext cx="3459916" cy="1212449"/>
            <a:chOff x="1397248" y="5140985"/>
            <a:chExt cx="3459916" cy="1212449"/>
          </a:xfrm>
        </p:grpSpPr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A8D38C68-59C4-4239-9222-1D92D471645B}"/>
                </a:ext>
              </a:extLst>
            </p:cNvPr>
            <p:cNvSpPr/>
            <p:nvPr/>
          </p:nvSpPr>
          <p:spPr>
            <a:xfrm>
              <a:off x="1771977" y="6030269"/>
              <a:ext cx="2531869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5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Pre-Deployed Cargo Phase</a:t>
              </a:r>
              <a:endParaRPr lang="en-US" sz="15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Graphic 15" descr="Box">
              <a:extLst>
                <a:ext uri="{FF2B5EF4-FFF2-40B4-BE49-F238E27FC236}">
                  <a16:creationId xmlns:a16="http://schemas.microsoft.com/office/drawing/2014/main" id="{E5E0D2DF-48AE-4DD4-98AE-B259D157C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731430" y="5140985"/>
              <a:ext cx="763640" cy="763640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0C9C050-F249-499C-8444-C71B774ADEF1}"/>
                </a:ext>
              </a:extLst>
            </p:cNvPr>
            <p:cNvSpPr/>
            <p:nvPr/>
          </p:nvSpPr>
          <p:spPr>
            <a:xfrm>
              <a:off x="1397248" y="6028040"/>
              <a:ext cx="310680" cy="320126"/>
            </a:xfrm>
            <a:prstGeom prst="ellipse">
              <a:avLst/>
            </a:prstGeom>
            <a:solidFill>
              <a:srgbClr val="5D93B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pic>
          <p:nvPicPr>
            <p:cNvPr id="32" name="Graphic 31" descr="Battery charging">
              <a:extLst>
                <a:ext uri="{FF2B5EF4-FFF2-40B4-BE49-F238E27FC236}">
                  <a16:creationId xmlns:a16="http://schemas.microsoft.com/office/drawing/2014/main" id="{434FCB7D-34E7-45AB-8C34-97E09A8FD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 rot="16200000">
              <a:off x="3363831" y="5206922"/>
              <a:ext cx="631768" cy="631768"/>
            </a:xfrm>
            <a:prstGeom prst="rect">
              <a:avLst/>
            </a:prstGeom>
          </p:spPr>
        </p:pic>
        <p:pic>
          <p:nvPicPr>
            <p:cNvPr id="107" name="Graphic 106" descr="Rocket">
              <a:extLst>
                <a:ext uri="{FF2B5EF4-FFF2-40B4-BE49-F238E27FC236}">
                  <a16:creationId xmlns:a16="http://schemas.microsoft.com/office/drawing/2014/main" id="{EBFD42CA-9DB9-B648-9656-4B42CD101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4095197" y="5151169"/>
              <a:ext cx="761967" cy="743273"/>
            </a:xfrm>
            <a:prstGeom prst="rect">
              <a:avLst/>
            </a:prstGeom>
          </p:spPr>
        </p:pic>
        <p:pic>
          <p:nvPicPr>
            <p:cNvPr id="50" name="Picture 49" descr="Icon&#10;&#10;Description automatically generated">
              <a:extLst>
                <a:ext uri="{FF2B5EF4-FFF2-40B4-BE49-F238E27FC236}">
                  <a16:creationId xmlns:a16="http://schemas.microsoft.com/office/drawing/2014/main" id="{657E2B3A-3D96-3745-9835-3028B9C01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2594668" y="5188023"/>
              <a:ext cx="669565" cy="669565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BEA0029-2CEF-5145-82F1-AC0BE0EDF2A0}"/>
              </a:ext>
            </a:extLst>
          </p:cNvPr>
          <p:cNvGrpSpPr/>
          <p:nvPr/>
        </p:nvGrpSpPr>
        <p:grpSpPr>
          <a:xfrm>
            <a:off x="6479418" y="5117592"/>
            <a:ext cx="3834321" cy="1459252"/>
            <a:chOff x="5951696" y="5117592"/>
            <a:chExt cx="3834321" cy="1459252"/>
          </a:xfrm>
        </p:grpSpPr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FFC36137-1C8D-44FF-92CA-D3DD21406334}"/>
                </a:ext>
              </a:extLst>
            </p:cNvPr>
            <p:cNvSpPr/>
            <p:nvPr/>
          </p:nvSpPr>
          <p:spPr>
            <a:xfrm>
              <a:off x="5979587" y="6022846"/>
              <a:ext cx="3806430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5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Crewed Surface Exploration Phase</a:t>
              </a:r>
            </a:p>
            <a:p>
              <a:pPr algn="ctr"/>
              <a:r>
                <a:rPr lang="en-US" sz="15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“Light” Exploration Footprint</a:t>
              </a:r>
            </a:p>
          </p:txBody>
        </p:sp>
        <p:pic>
          <p:nvPicPr>
            <p:cNvPr id="52" name="Picture 51" descr="A picture containing text, clipart, vector graphics&#10;&#10;Description automatically generated">
              <a:extLst>
                <a:ext uri="{FF2B5EF4-FFF2-40B4-BE49-F238E27FC236}">
                  <a16:creationId xmlns:a16="http://schemas.microsoft.com/office/drawing/2014/main" id="{4F8C80F0-C3C9-4246-8EE9-DE9BFC9AE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6305372" y="5150577"/>
              <a:ext cx="845973" cy="744457"/>
            </a:xfrm>
            <a:prstGeom prst="rect">
              <a:avLst/>
            </a:prstGeom>
          </p:spPr>
        </p:pic>
        <p:pic>
          <p:nvPicPr>
            <p:cNvPr id="110" name="Graphic 109" descr="Astronaut">
              <a:extLst>
                <a:ext uri="{FF2B5EF4-FFF2-40B4-BE49-F238E27FC236}">
                  <a16:creationId xmlns:a16="http://schemas.microsoft.com/office/drawing/2014/main" id="{250B90EE-AE01-C149-A015-CC6D69253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8603974" y="5117592"/>
              <a:ext cx="810427" cy="810427"/>
            </a:xfrm>
            <a:prstGeom prst="rect">
              <a:avLst/>
            </a:prstGeom>
          </p:spPr>
        </p:pic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B0820551-2AA1-FA41-9F25-832CEC18D86D}"/>
                </a:ext>
              </a:extLst>
            </p:cNvPr>
            <p:cNvSpPr/>
            <p:nvPr/>
          </p:nvSpPr>
          <p:spPr>
            <a:xfrm>
              <a:off x="5951696" y="6031788"/>
              <a:ext cx="310680" cy="320126"/>
            </a:xfrm>
            <a:prstGeom prst="ellipse">
              <a:avLst/>
            </a:prstGeom>
            <a:solidFill>
              <a:srgbClr val="5D93B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pic>
          <p:nvPicPr>
            <p:cNvPr id="70" name="Picture 69" descr="Icon&#10;&#10;Description automatically generated">
              <a:extLst>
                <a:ext uri="{FF2B5EF4-FFF2-40B4-BE49-F238E27FC236}">
                  <a16:creationId xmlns:a16="http://schemas.microsoft.com/office/drawing/2014/main" id="{3E77116E-609C-2D4B-A665-C169AF5F4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7344169" y="5152681"/>
              <a:ext cx="1037127" cy="743274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9396FD4-3A89-C44D-B1A9-9B8650CAD4E7}"/>
              </a:ext>
            </a:extLst>
          </p:cNvPr>
          <p:cNvGrpSpPr/>
          <p:nvPr/>
        </p:nvGrpSpPr>
        <p:grpSpPr>
          <a:xfrm>
            <a:off x="678306" y="3221969"/>
            <a:ext cx="3680969" cy="1334804"/>
            <a:chOff x="629044" y="3221969"/>
            <a:chExt cx="3680969" cy="1334804"/>
          </a:xfrm>
        </p:grpSpPr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5B792DE3-2983-42D2-8B55-B03187344F43}"/>
                </a:ext>
              </a:extLst>
            </p:cNvPr>
            <p:cNvSpPr/>
            <p:nvPr/>
          </p:nvSpPr>
          <p:spPr>
            <a:xfrm>
              <a:off x="629044" y="4002775"/>
              <a:ext cx="2228734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Cislunar, Deep Space and 5-sol Mars orbit</a:t>
              </a:r>
            </a:p>
          </p:txBody>
        </p:sp>
        <p:pic>
          <p:nvPicPr>
            <p:cNvPr id="103" name="Graphic 102" descr="Solar system">
              <a:extLst>
                <a:ext uri="{FF2B5EF4-FFF2-40B4-BE49-F238E27FC236}">
                  <a16:creationId xmlns:a16="http://schemas.microsoft.com/office/drawing/2014/main" id="{A59267F4-77E6-4749-BF9D-8CC599EC8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1251898" y="3221969"/>
              <a:ext cx="983026" cy="772636"/>
            </a:xfrm>
            <a:prstGeom prst="rect">
              <a:avLst/>
            </a:prstGeom>
          </p:spPr>
        </p:pic>
        <p:pic>
          <p:nvPicPr>
            <p:cNvPr id="20" name="Graphic 19" descr="Globe">
              <a:extLst>
                <a:ext uri="{FF2B5EF4-FFF2-40B4-BE49-F238E27FC236}">
                  <a16:creationId xmlns:a16="http://schemas.microsoft.com/office/drawing/2014/main" id="{8D09AA90-059B-43C7-90E3-A261CB929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3157212" y="3239224"/>
              <a:ext cx="756788" cy="756788"/>
            </a:xfrm>
            <a:prstGeom prst="rect">
              <a:avLst/>
            </a:prstGeom>
          </p:spPr>
        </p:pic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D88D168E-14A0-497F-82D4-1715727DDECE}"/>
                </a:ext>
              </a:extLst>
            </p:cNvPr>
            <p:cNvSpPr/>
            <p:nvPr/>
          </p:nvSpPr>
          <p:spPr>
            <a:xfrm>
              <a:off x="2726384" y="4119875"/>
              <a:ext cx="1583629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Mars Surface</a:t>
              </a:r>
            </a:p>
          </p:txBody>
        </p:sp>
      </p:grpSp>
      <p:sp>
        <p:nvSpPr>
          <p:cNvPr id="87" name="Rectangle 86">
            <a:extLst>
              <a:ext uri="{FF2B5EF4-FFF2-40B4-BE49-F238E27FC236}">
                <a16:creationId xmlns:a16="http://schemas.microsoft.com/office/drawing/2014/main" id="{FBB4E8FA-C3D6-6B4A-9A4B-EB9587DB58AF}"/>
              </a:ext>
            </a:extLst>
          </p:cNvPr>
          <p:cNvSpPr/>
          <p:nvPr/>
        </p:nvSpPr>
        <p:spPr>
          <a:xfrm>
            <a:off x="573646" y="2872814"/>
            <a:ext cx="1244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AAEE578-5A06-E846-B725-45F54E72062F}"/>
              </a:ext>
            </a:extLst>
          </p:cNvPr>
          <p:cNvSpPr/>
          <p:nvPr/>
        </p:nvSpPr>
        <p:spPr>
          <a:xfrm>
            <a:off x="376756" y="1009954"/>
            <a:ext cx="1286553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87B259E-BB23-E749-83BC-243D797A0769}"/>
              </a:ext>
            </a:extLst>
          </p:cNvPr>
          <p:cNvGrpSpPr/>
          <p:nvPr/>
        </p:nvGrpSpPr>
        <p:grpSpPr>
          <a:xfrm>
            <a:off x="9301249" y="3347662"/>
            <a:ext cx="2237404" cy="1217569"/>
            <a:chOff x="9328143" y="3347662"/>
            <a:chExt cx="2237404" cy="1217569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EDDBC7CD-61C3-4272-8A62-DDB29FD471BF}"/>
                </a:ext>
              </a:extLst>
            </p:cNvPr>
            <p:cNvSpPr/>
            <p:nvPr/>
          </p:nvSpPr>
          <p:spPr>
            <a:xfrm>
              <a:off x="9328143" y="4011233"/>
              <a:ext cx="2237404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Science, Exploration, and U.S. leadership</a:t>
              </a:r>
            </a:p>
          </p:txBody>
        </p:sp>
        <p:pic>
          <p:nvPicPr>
            <p:cNvPr id="17" name="Graphic 16" descr="Mountains">
              <a:extLst>
                <a:ext uri="{FF2B5EF4-FFF2-40B4-BE49-F238E27FC236}">
                  <a16:creationId xmlns:a16="http://schemas.microsoft.com/office/drawing/2014/main" id="{7E8BC70A-0D99-4852-9727-2A59944C7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10122917" y="3356757"/>
              <a:ext cx="595872" cy="606315"/>
            </a:xfrm>
            <a:prstGeom prst="rect">
              <a:avLst/>
            </a:prstGeom>
          </p:spPr>
        </p:pic>
        <p:pic>
          <p:nvPicPr>
            <p:cNvPr id="48" name="Picture 47" descr="Icon&#10;&#10;Description automatically generated">
              <a:extLst>
                <a:ext uri="{FF2B5EF4-FFF2-40B4-BE49-F238E27FC236}">
                  <a16:creationId xmlns:a16="http://schemas.microsoft.com/office/drawing/2014/main" id="{86766E56-DBA8-FB48-987D-C7398F1EC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9479335" y="3387444"/>
              <a:ext cx="544941" cy="544941"/>
            </a:xfrm>
            <a:prstGeom prst="rect">
              <a:avLst/>
            </a:prstGeom>
          </p:spPr>
        </p:pic>
        <p:pic>
          <p:nvPicPr>
            <p:cNvPr id="8" name="Picture 7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1728DAAD-16B2-1748-B141-06151740C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10799665" y="3347662"/>
              <a:ext cx="606316" cy="606316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BA09AAA-7548-2942-B865-1345BD04E99E}"/>
              </a:ext>
            </a:extLst>
          </p:cNvPr>
          <p:cNvGrpSpPr/>
          <p:nvPr/>
        </p:nvGrpSpPr>
        <p:grpSpPr>
          <a:xfrm>
            <a:off x="6466446" y="1366719"/>
            <a:ext cx="5105284" cy="1404636"/>
            <a:chOff x="6479893" y="1366719"/>
            <a:chExt cx="5105284" cy="1404636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A3CD4B9-4630-41AC-AC6A-1B32850A82E9}"/>
                </a:ext>
              </a:extLst>
            </p:cNvPr>
            <p:cNvSpPr/>
            <p:nvPr/>
          </p:nvSpPr>
          <p:spPr>
            <a:xfrm>
              <a:off x="8015415" y="2217357"/>
              <a:ext cx="1745081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Landers and Surface Systems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1707372-4C8A-4731-A5EF-159EAE2082AC}"/>
                </a:ext>
              </a:extLst>
            </p:cNvPr>
            <p:cNvSpPr/>
            <p:nvPr/>
          </p:nvSpPr>
          <p:spPr>
            <a:xfrm>
              <a:off x="9760496" y="2226912"/>
              <a:ext cx="1824681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Mars Ascent and Earth Return</a:t>
              </a:r>
            </a:p>
          </p:txBody>
        </p:sp>
        <p:pic>
          <p:nvPicPr>
            <p:cNvPr id="119" name="Graphic 118" descr="Rocket">
              <a:extLst>
                <a:ext uri="{FF2B5EF4-FFF2-40B4-BE49-F238E27FC236}">
                  <a16:creationId xmlns:a16="http://schemas.microsoft.com/office/drawing/2014/main" id="{4F8C3F84-70CD-414B-B78D-448E97617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p:blipFill>
          <p:spPr>
            <a:xfrm>
              <a:off x="10291853" y="1421029"/>
              <a:ext cx="761967" cy="743273"/>
            </a:xfrm>
            <a:prstGeom prst="rect">
              <a:avLst/>
            </a:prstGeom>
          </p:spPr>
        </p:pic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211430C9-3737-479A-AACE-E4F623202AEB}"/>
                </a:ext>
              </a:extLst>
            </p:cNvPr>
            <p:cNvSpPr/>
            <p:nvPr/>
          </p:nvSpPr>
          <p:spPr>
            <a:xfrm>
              <a:off x="6479893" y="2245640"/>
              <a:ext cx="1428386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Nuclear Transportation</a:t>
              </a:r>
            </a:p>
          </p:txBody>
        </p:sp>
        <p:pic>
          <p:nvPicPr>
            <p:cNvPr id="121" name="Graphic 120" descr="Astronaut">
              <a:extLst>
                <a:ext uri="{FF2B5EF4-FFF2-40B4-BE49-F238E27FC236}">
                  <a16:creationId xmlns:a16="http://schemas.microsoft.com/office/drawing/2014/main" id="{B84EE772-616F-4D0C-91DD-19253D130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p:blipFill>
          <p:spPr>
            <a:xfrm>
              <a:off x="8423232" y="1378663"/>
              <a:ext cx="810427" cy="810427"/>
            </a:xfrm>
            <a:prstGeom prst="rect">
              <a:avLst/>
            </a:prstGeom>
          </p:spPr>
        </p:pic>
        <p:pic>
          <p:nvPicPr>
            <p:cNvPr id="19" name="Picture 1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4F5865C-860A-FE44-B6D4-92E9D89E8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/>
            <a:stretch>
              <a:fillRect/>
            </a:stretch>
          </p:blipFill>
          <p:spPr>
            <a:xfrm>
              <a:off x="6495280" y="1366719"/>
              <a:ext cx="1658996" cy="933185"/>
            </a:xfrm>
            <a:prstGeom prst="rect">
              <a:avLst/>
            </a:prstGeom>
          </p:spPr>
        </p:pic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FB28D5C0-A7FD-224E-A4A0-33B45B136AC2}"/>
              </a:ext>
            </a:extLst>
          </p:cNvPr>
          <p:cNvSpPr/>
          <p:nvPr/>
        </p:nvSpPr>
        <p:spPr>
          <a:xfrm>
            <a:off x="6152434" y="1009954"/>
            <a:ext cx="1286553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DCBEAF3D-26F8-2448-AC5D-38674F6761E9}"/>
              </a:ext>
            </a:extLst>
          </p:cNvPr>
          <p:cNvSpPr/>
          <p:nvPr/>
        </p:nvSpPr>
        <p:spPr>
          <a:xfrm>
            <a:off x="4465714" y="2872814"/>
            <a:ext cx="1244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B3F7EAB7-47CB-FF4D-8F12-4AFCC7DC9DE2}"/>
              </a:ext>
            </a:extLst>
          </p:cNvPr>
          <p:cNvSpPr/>
          <p:nvPr/>
        </p:nvSpPr>
        <p:spPr>
          <a:xfrm>
            <a:off x="9002827" y="2872814"/>
            <a:ext cx="1244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</a:p>
        </p:txBody>
      </p:sp>
      <p:pic>
        <p:nvPicPr>
          <p:cNvPr id="5" name="Picture 4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179421A0-8A14-F84D-8617-45DD14FD78E4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1422241" y="5188023"/>
            <a:ext cx="763641" cy="763641"/>
          </a:xfrm>
          <a:prstGeom prst="rect">
            <a:avLst/>
          </a:prstGeom>
        </p:spPr>
      </p:pic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8880F567-FAAC-457C-BED0-1568DFFB5F0F}"/>
              </a:ext>
            </a:extLst>
          </p:cNvPr>
          <p:cNvSpPr/>
          <p:nvPr/>
        </p:nvSpPr>
        <p:spPr>
          <a:xfrm>
            <a:off x="0" y="860269"/>
            <a:ext cx="12191998" cy="5997731"/>
          </a:xfrm>
          <a:custGeom>
            <a:avLst/>
            <a:gdLst>
              <a:gd name="connsiteX0" fmla="*/ 4622919 w 12191998"/>
              <a:gd name="connsiteY0" fmla="*/ 2035331 h 5997731"/>
              <a:gd name="connsiteX1" fmla="*/ 4622919 w 12191998"/>
              <a:gd name="connsiteY1" fmla="*/ 3892706 h 5997731"/>
              <a:gd name="connsiteX2" fmla="*/ 8991600 w 12191998"/>
              <a:gd name="connsiteY2" fmla="*/ 3892706 h 5997731"/>
              <a:gd name="connsiteX3" fmla="*/ 8991600 w 12191998"/>
              <a:gd name="connsiteY3" fmla="*/ 2035331 h 5997731"/>
              <a:gd name="connsiteX4" fmla="*/ 0 w 12191998"/>
              <a:gd name="connsiteY4" fmla="*/ 0 h 5997731"/>
              <a:gd name="connsiteX5" fmla="*/ 12191998 w 12191998"/>
              <a:gd name="connsiteY5" fmla="*/ 0 h 5997731"/>
              <a:gd name="connsiteX6" fmla="*/ 12191998 w 12191998"/>
              <a:gd name="connsiteY6" fmla="*/ 5997731 h 5997731"/>
              <a:gd name="connsiteX7" fmla="*/ 0 w 12191998"/>
              <a:gd name="connsiteY7" fmla="*/ 5997731 h 5997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8" h="5997731">
                <a:moveTo>
                  <a:pt x="4622919" y="2035331"/>
                </a:moveTo>
                <a:lnTo>
                  <a:pt x="4622919" y="3892706"/>
                </a:lnTo>
                <a:lnTo>
                  <a:pt x="8991600" y="3892706"/>
                </a:lnTo>
                <a:lnTo>
                  <a:pt x="8991600" y="2035331"/>
                </a:lnTo>
                <a:close/>
                <a:moveTo>
                  <a:pt x="0" y="0"/>
                </a:moveTo>
                <a:lnTo>
                  <a:pt x="12191998" y="0"/>
                </a:lnTo>
                <a:lnTo>
                  <a:pt x="12191998" y="5997731"/>
                </a:lnTo>
                <a:lnTo>
                  <a:pt x="0" y="5997731"/>
                </a:lnTo>
                <a:close/>
              </a:path>
            </a:pathLst>
          </a:cu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7" name="Footer Placeholder 4">
            <a:extLst>
              <a:ext uri="{FF2B5EF4-FFF2-40B4-BE49-F238E27FC236}">
                <a16:creationId xmlns:a16="http://schemas.microsoft.com/office/drawing/2014/main" id="{50518175-FCD1-43BA-975C-04097289AF1B}"/>
              </a:ext>
            </a:extLst>
          </p:cNvPr>
          <p:cNvSpPr txBox="1">
            <a:spLocks/>
          </p:cNvSpPr>
          <p:nvPr/>
        </p:nvSpPr>
        <p:spPr>
          <a:xfrm>
            <a:off x="4038600" y="6652804"/>
            <a:ext cx="4114800" cy="1779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2022 IEEE Aerospace Conference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7BBB97D9-017B-452B-BA41-EFB2C6024195}"/>
              </a:ext>
            </a:extLst>
          </p:cNvPr>
          <p:cNvSpPr/>
          <p:nvPr/>
        </p:nvSpPr>
        <p:spPr>
          <a:xfrm>
            <a:off x="3878701" y="1267657"/>
            <a:ext cx="5868346" cy="1518817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47000"/>
                </a:schemeClr>
              </a:gs>
              <a:gs pos="48000">
                <a:schemeClr val="accent2">
                  <a:lumMod val="77000"/>
                </a:schemeClr>
              </a:gs>
              <a:gs pos="100000">
                <a:schemeClr val="accent2">
                  <a:lumMod val="80000"/>
                  <a:lumOff val="2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u="sng" dirty="0"/>
              <a:t>When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2039 opportunity limits time for technology maturation and system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30 sols surface duration limits time available for system preparation prior to crew departure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3154122-5580-4D97-8E99-4F6D56DDE82C}"/>
              </a:ext>
            </a:extLst>
          </p:cNvPr>
          <p:cNvSpPr/>
          <p:nvPr/>
        </p:nvSpPr>
        <p:spPr>
          <a:xfrm>
            <a:off x="4707934" y="3193862"/>
            <a:ext cx="1383318" cy="15022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FD30F5A1-FEDA-4E68-8929-1E2615A3D2A0}"/>
              </a:ext>
            </a:extLst>
          </p:cNvPr>
          <p:cNvSpPr/>
          <p:nvPr/>
        </p:nvSpPr>
        <p:spPr>
          <a:xfrm>
            <a:off x="7732118" y="3178099"/>
            <a:ext cx="1183281" cy="15022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934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A picture containing indoor, empty&#10;&#10;Description automatically generated">
            <a:extLst>
              <a:ext uri="{FF2B5EF4-FFF2-40B4-BE49-F238E27FC236}">
                <a16:creationId xmlns:a16="http://schemas.microsoft.com/office/drawing/2014/main" id="{3BA111F1-D0FF-514B-B6FE-AAB6BF167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FBD2E7-8ED9-4A56-BFF8-8D4F9F88D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26" y="117319"/>
            <a:ext cx="10340372" cy="742950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SAC21 Objectives</a:t>
            </a:r>
            <a:r>
              <a:rPr lang="en-US" sz="2800" dirty="0"/>
              <a:t>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 MAV Design Requirements</a:t>
            </a:r>
            <a:endParaRPr lang="en-US" sz="28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C9C2DC3-58E6-0C4B-B663-8379D38D2429}"/>
              </a:ext>
            </a:extLst>
          </p:cNvPr>
          <p:cNvGrpSpPr/>
          <p:nvPr/>
        </p:nvGrpSpPr>
        <p:grpSpPr>
          <a:xfrm>
            <a:off x="1603947" y="1246572"/>
            <a:ext cx="3227621" cy="1395058"/>
            <a:chOff x="1576723" y="1175957"/>
            <a:chExt cx="3227621" cy="139505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5C98EDD-07C8-48B3-8732-1BBDBE29AF41}"/>
                </a:ext>
              </a:extLst>
            </p:cNvPr>
            <p:cNvSpPr/>
            <p:nvPr/>
          </p:nvSpPr>
          <p:spPr>
            <a:xfrm>
              <a:off x="1576723" y="1766248"/>
              <a:ext cx="3227621" cy="3000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Current analysis includes 4 crew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30F89E0-7FD8-49CC-A306-D17448450C97}"/>
                </a:ext>
              </a:extLst>
            </p:cNvPr>
            <p:cNvSpPr/>
            <p:nvPr/>
          </p:nvSpPr>
          <p:spPr>
            <a:xfrm>
              <a:off x="1576723" y="2063184"/>
              <a:ext cx="3135156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5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remain in Mars orbit while 2 explore the Mars surface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7B3733D-D595-4D7B-93F6-F2B870618781}"/>
                </a:ext>
              </a:extLst>
            </p:cNvPr>
            <p:cNvGrpSpPr/>
            <p:nvPr/>
          </p:nvGrpSpPr>
          <p:grpSpPr>
            <a:xfrm>
              <a:off x="2194457" y="1175957"/>
              <a:ext cx="1827052" cy="586740"/>
              <a:chOff x="1576028" y="913704"/>
              <a:chExt cx="1787676" cy="586740"/>
            </a:xfrm>
          </p:grpSpPr>
          <p:pic>
            <p:nvPicPr>
              <p:cNvPr id="11" name="Graphic 10" descr="Man">
                <a:extLst>
                  <a:ext uri="{FF2B5EF4-FFF2-40B4-BE49-F238E27FC236}">
                    <a16:creationId xmlns:a16="http://schemas.microsoft.com/office/drawing/2014/main" id="{13272B92-517D-48AC-A508-8A2D220796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033489" y="913704"/>
                <a:ext cx="586740" cy="586740"/>
              </a:xfrm>
              <a:prstGeom prst="rect">
                <a:avLst/>
              </a:prstGeom>
            </p:spPr>
          </p:pic>
          <p:pic>
            <p:nvPicPr>
              <p:cNvPr id="12" name="Graphic 11" descr="Man">
                <a:extLst>
                  <a:ext uri="{FF2B5EF4-FFF2-40B4-BE49-F238E27FC236}">
                    <a16:creationId xmlns:a16="http://schemas.microsoft.com/office/drawing/2014/main" id="{14819330-628B-4354-9C26-B2D90C249F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405227" y="913704"/>
                <a:ext cx="586740" cy="586740"/>
              </a:xfrm>
              <a:prstGeom prst="rect">
                <a:avLst/>
              </a:prstGeom>
            </p:spPr>
          </p:pic>
          <p:pic>
            <p:nvPicPr>
              <p:cNvPr id="13" name="Graphic 12" descr="Man">
                <a:extLst>
                  <a:ext uri="{FF2B5EF4-FFF2-40B4-BE49-F238E27FC236}">
                    <a16:creationId xmlns:a16="http://schemas.microsoft.com/office/drawing/2014/main" id="{AD241FCF-3332-42BA-85FE-F383E45344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776964" y="913704"/>
                <a:ext cx="586740" cy="586740"/>
              </a:xfrm>
              <a:prstGeom prst="rect">
                <a:avLst/>
              </a:prstGeom>
            </p:spPr>
          </p:pic>
          <p:pic>
            <p:nvPicPr>
              <p:cNvPr id="10" name="Graphic 9" descr="Man">
                <a:extLst>
                  <a:ext uri="{FF2B5EF4-FFF2-40B4-BE49-F238E27FC236}">
                    <a16:creationId xmlns:a16="http://schemas.microsoft.com/office/drawing/2014/main" id="{70BCE290-A61D-44D9-AE32-D00B0839A9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1576028" y="913704"/>
                <a:ext cx="650898" cy="586740"/>
              </a:xfrm>
              <a:prstGeom prst="rect">
                <a:avLst/>
              </a:prstGeom>
            </p:spPr>
          </p:pic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D7921C8-7540-8846-B389-66BC13D53806}"/>
              </a:ext>
            </a:extLst>
          </p:cNvPr>
          <p:cNvGrpSpPr/>
          <p:nvPr/>
        </p:nvGrpSpPr>
        <p:grpSpPr>
          <a:xfrm>
            <a:off x="4793432" y="3242806"/>
            <a:ext cx="4020585" cy="1500975"/>
            <a:chOff x="4820326" y="3242806"/>
            <a:chExt cx="4020585" cy="150097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2422876C-FDBB-4F4D-B8BF-57CAEB9185FB}"/>
                </a:ext>
              </a:extLst>
            </p:cNvPr>
            <p:cNvSpPr/>
            <p:nvPr/>
          </p:nvSpPr>
          <p:spPr>
            <a:xfrm>
              <a:off x="4820326" y="4028200"/>
              <a:ext cx="1275960" cy="715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2039 opportunity analyzed</a:t>
              </a:r>
              <a:endParaRPr lang="en-US" sz="1500" strike="sngStrik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8" name="Graphic 57" descr="Daily calendar">
              <a:extLst>
                <a:ext uri="{FF2B5EF4-FFF2-40B4-BE49-F238E27FC236}">
                  <a16:creationId xmlns:a16="http://schemas.microsoft.com/office/drawing/2014/main" id="{13B05805-D8C8-41D6-ACFD-BB3FA83D4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583737" y="3268707"/>
              <a:ext cx="732987" cy="732987"/>
            </a:xfrm>
            <a:prstGeom prst="rect">
              <a:avLst/>
            </a:prstGeom>
          </p:spPr>
        </p:pic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B7D60B02-C6AC-4BDA-9E60-77320BE5A972}"/>
                </a:ext>
              </a:extLst>
            </p:cNvPr>
            <p:cNvSpPr/>
            <p:nvPr/>
          </p:nvSpPr>
          <p:spPr>
            <a:xfrm>
              <a:off x="6057627" y="4004031"/>
              <a:ext cx="1793330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Crew away from Earth ~2.5 years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539002BF-7DF9-407F-BF41-A7FC6659A9F5}"/>
                </a:ext>
              </a:extLst>
            </p:cNvPr>
            <p:cNvSpPr/>
            <p:nvPr/>
          </p:nvSpPr>
          <p:spPr>
            <a:xfrm>
              <a:off x="7806861" y="4004031"/>
              <a:ext cx="1034050" cy="553998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1500">
                  <a:solidFill>
                    <a:schemeClr val="bg1"/>
                  </a:solidFill>
                  <a:latin typeface="Arial"/>
                  <a:cs typeface="Arial"/>
                </a:rPr>
                <a:t>~30 sols on Mars</a:t>
              </a:r>
            </a:p>
          </p:txBody>
        </p:sp>
        <p:pic>
          <p:nvPicPr>
            <p:cNvPr id="62" name="Graphic 61" descr="Stopwatch">
              <a:extLst>
                <a:ext uri="{FF2B5EF4-FFF2-40B4-BE49-F238E27FC236}">
                  <a16:creationId xmlns:a16="http://schemas.microsoft.com/office/drawing/2014/main" id="{808EB3C9-9F72-4C82-98DC-66FFA836E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7920565" y="3242806"/>
              <a:ext cx="784788" cy="784788"/>
            </a:xfrm>
            <a:prstGeom prst="rect">
              <a:avLst/>
            </a:prstGeom>
          </p:spPr>
        </p:pic>
        <p:pic>
          <p:nvPicPr>
            <p:cNvPr id="46" name="Picture 45" descr="Icon&#10;&#10;Description automatically generated">
              <a:extLst>
                <a:ext uri="{FF2B5EF4-FFF2-40B4-BE49-F238E27FC236}">
                  <a16:creationId xmlns:a16="http://schemas.microsoft.com/office/drawing/2014/main" id="{69B6146E-EDB7-534B-B8B6-70FB44E12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118172" y="3308140"/>
              <a:ext cx="654121" cy="654121"/>
            </a:xfrm>
            <a:prstGeom prst="rect">
              <a:avLst/>
            </a:prstGeom>
          </p:spPr>
        </p:pic>
      </p:grpSp>
      <p:sp>
        <p:nvSpPr>
          <p:cNvPr id="106" name="Rectangle 105">
            <a:extLst>
              <a:ext uri="{FF2B5EF4-FFF2-40B4-BE49-F238E27FC236}">
                <a16:creationId xmlns:a16="http://schemas.microsoft.com/office/drawing/2014/main" id="{0FEDF56B-DD69-3643-B92F-FA162D35FF03}"/>
              </a:ext>
            </a:extLst>
          </p:cNvPr>
          <p:cNvSpPr/>
          <p:nvPr/>
        </p:nvSpPr>
        <p:spPr>
          <a:xfrm>
            <a:off x="366289" y="4818691"/>
            <a:ext cx="1244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029793D-8537-2E49-B470-972D95CD56FA}"/>
              </a:ext>
            </a:extLst>
          </p:cNvPr>
          <p:cNvGrpSpPr/>
          <p:nvPr/>
        </p:nvGrpSpPr>
        <p:grpSpPr>
          <a:xfrm>
            <a:off x="1924970" y="5140985"/>
            <a:ext cx="3459916" cy="1212449"/>
            <a:chOff x="1397248" y="5140985"/>
            <a:chExt cx="3459916" cy="1212449"/>
          </a:xfrm>
        </p:grpSpPr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A8D38C68-59C4-4239-9222-1D92D471645B}"/>
                </a:ext>
              </a:extLst>
            </p:cNvPr>
            <p:cNvSpPr/>
            <p:nvPr/>
          </p:nvSpPr>
          <p:spPr>
            <a:xfrm>
              <a:off x="1771977" y="6030269"/>
              <a:ext cx="2531869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5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Pre-Deployed Cargo Phase</a:t>
              </a:r>
              <a:endParaRPr lang="en-US" sz="15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Graphic 15" descr="Box">
              <a:extLst>
                <a:ext uri="{FF2B5EF4-FFF2-40B4-BE49-F238E27FC236}">
                  <a16:creationId xmlns:a16="http://schemas.microsoft.com/office/drawing/2014/main" id="{E5E0D2DF-48AE-4DD4-98AE-B259D157C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731430" y="5140985"/>
              <a:ext cx="763640" cy="763640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0C9C050-F249-499C-8444-C71B774ADEF1}"/>
                </a:ext>
              </a:extLst>
            </p:cNvPr>
            <p:cNvSpPr/>
            <p:nvPr/>
          </p:nvSpPr>
          <p:spPr>
            <a:xfrm>
              <a:off x="1397248" y="6028040"/>
              <a:ext cx="310680" cy="320126"/>
            </a:xfrm>
            <a:prstGeom prst="ellipse">
              <a:avLst/>
            </a:prstGeom>
            <a:solidFill>
              <a:srgbClr val="5D93B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pic>
          <p:nvPicPr>
            <p:cNvPr id="32" name="Graphic 31" descr="Battery charging">
              <a:extLst>
                <a:ext uri="{FF2B5EF4-FFF2-40B4-BE49-F238E27FC236}">
                  <a16:creationId xmlns:a16="http://schemas.microsoft.com/office/drawing/2014/main" id="{434FCB7D-34E7-45AB-8C34-97E09A8FD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 rot="16200000">
              <a:off x="3363831" y="5206922"/>
              <a:ext cx="631768" cy="631768"/>
            </a:xfrm>
            <a:prstGeom prst="rect">
              <a:avLst/>
            </a:prstGeom>
          </p:spPr>
        </p:pic>
        <p:pic>
          <p:nvPicPr>
            <p:cNvPr id="107" name="Graphic 106" descr="Rocket">
              <a:extLst>
                <a:ext uri="{FF2B5EF4-FFF2-40B4-BE49-F238E27FC236}">
                  <a16:creationId xmlns:a16="http://schemas.microsoft.com/office/drawing/2014/main" id="{EBFD42CA-9DB9-B648-9656-4B42CD101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4095197" y="5151169"/>
              <a:ext cx="761967" cy="743273"/>
            </a:xfrm>
            <a:prstGeom prst="rect">
              <a:avLst/>
            </a:prstGeom>
          </p:spPr>
        </p:pic>
        <p:pic>
          <p:nvPicPr>
            <p:cNvPr id="50" name="Picture 49" descr="Icon&#10;&#10;Description automatically generated">
              <a:extLst>
                <a:ext uri="{FF2B5EF4-FFF2-40B4-BE49-F238E27FC236}">
                  <a16:creationId xmlns:a16="http://schemas.microsoft.com/office/drawing/2014/main" id="{657E2B3A-3D96-3745-9835-3028B9C01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2594668" y="5188023"/>
              <a:ext cx="669565" cy="669565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BEA0029-2CEF-5145-82F1-AC0BE0EDF2A0}"/>
              </a:ext>
            </a:extLst>
          </p:cNvPr>
          <p:cNvGrpSpPr/>
          <p:nvPr/>
        </p:nvGrpSpPr>
        <p:grpSpPr>
          <a:xfrm>
            <a:off x="6479418" y="5117592"/>
            <a:ext cx="3834321" cy="1459252"/>
            <a:chOff x="5951696" y="5117592"/>
            <a:chExt cx="3834321" cy="1459252"/>
          </a:xfrm>
        </p:grpSpPr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FFC36137-1C8D-44FF-92CA-D3DD21406334}"/>
                </a:ext>
              </a:extLst>
            </p:cNvPr>
            <p:cNvSpPr/>
            <p:nvPr/>
          </p:nvSpPr>
          <p:spPr>
            <a:xfrm>
              <a:off x="5979587" y="6022846"/>
              <a:ext cx="3806430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5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Crewed Surface Exploration Phase</a:t>
              </a:r>
            </a:p>
            <a:p>
              <a:pPr algn="ctr"/>
              <a:r>
                <a:rPr lang="en-US" sz="15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“Light” Exploration Footprint</a:t>
              </a:r>
            </a:p>
          </p:txBody>
        </p:sp>
        <p:pic>
          <p:nvPicPr>
            <p:cNvPr id="52" name="Picture 51" descr="A picture containing text, clipart, vector graphics&#10;&#10;Description automatically generated">
              <a:extLst>
                <a:ext uri="{FF2B5EF4-FFF2-40B4-BE49-F238E27FC236}">
                  <a16:creationId xmlns:a16="http://schemas.microsoft.com/office/drawing/2014/main" id="{4F8C80F0-C3C9-4246-8EE9-DE9BFC9AE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6305372" y="5150577"/>
              <a:ext cx="845973" cy="744457"/>
            </a:xfrm>
            <a:prstGeom prst="rect">
              <a:avLst/>
            </a:prstGeom>
          </p:spPr>
        </p:pic>
        <p:pic>
          <p:nvPicPr>
            <p:cNvPr id="110" name="Graphic 109" descr="Astronaut">
              <a:extLst>
                <a:ext uri="{FF2B5EF4-FFF2-40B4-BE49-F238E27FC236}">
                  <a16:creationId xmlns:a16="http://schemas.microsoft.com/office/drawing/2014/main" id="{250B90EE-AE01-C149-A015-CC6D69253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8603974" y="5117592"/>
              <a:ext cx="810427" cy="810427"/>
            </a:xfrm>
            <a:prstGeom prst="rect">
              <a:avLst/>
            </a:prstGeom>
          </p:spPr>
        </p:pic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B0820551-2AA1-FA41-9F25-832CEC18D86D}"/>
                </a:ext>
              </a:extLst>
            </p:cNvPr>
            <p:cNvSpPr/>
            <p:nvPr/>
          </p:nvSpPr>
          <p:spPr>
            <a:xfrm>
              <a:off x="5951696" y="6031788"/>
              <a:ext cx="310680" cy="320126"/>
            </a:xfrm>
            <a:prstGeom prst="ellipse">
              <a:avLst/>
            </a:prstGeom>
            <a:solidFill>
              <a:srgbClr val="5D93B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pic>
          <p:nvPicPr>
            <p:cNvPr id="70" name="Picture 69" descr="Icon&#10;&#10;Description automatically generated">
              <a:extLst>
                <a:ext uri="{FF2B5EF4-FFF2-40B4-BE49-F238E27FC236}">
                  <a16:creationId xmlns:a16="http://schemas.microsoft.com/office/drawing/2014/main" id="{3E77116E-609C-2D4B-A665-C169AF5F4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7344169" y="5152681"/>
              <a:ext cx="1037127" cy="743274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9396FD4-3A89-C44D-B1A9-9B8650CAD4E7}"/>
              </a:ext>
            </a:extLst>
          </p:cNvPr>
          <p:cNvGrpSpPr/>
          <p:nvPr/>
        </p:nvGrpSpPr>
        <p:grpSpPr>
          <a:xfrm>
            <a:off x="678306" y="3221969"/>
            <a:ext cx="3680969" cy="1334804"/>
            <a:chOff x="629044" y="3221969"/>
            <a:chExt cx="3680969" cy="1334804"/>
          </a:xfrm>
        </p:grpSpPr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5B792DE3-2983-42D2-8B55-B03187344F43}"/>
                </a:ext>
              </a:extLst>
            </p:cNvPr>
            <p:cNvSpPr/>
            <p:nvPr/>
          </p:nvSpPr>
          <p:spPr>
            <a:xfrm>
              <a:off x="629044" y="4002775"/>
              <a:ext cx="2228734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Cislunar, Deep Space and 5-sol Mars orbit</a:t>
              </a:r>
            </a:p>
          </p:txBody>
        </p:sp>
        <p:pic>
          <p:nvPicPr>
            <p:cNvPr id="103" name="Graphic 102" descr="Solar system">
              <a:extLst>
                <a:ext uri="{FF2B5EF4-FFF2-40B4-BE49-F238E27FC236}">
                  <a16:creationId xmlns:a16="http://schemas.microsoft.com/office/drawing/2014/main" id="{A59267F4-77E6-4749-BF9D-8CC599EC8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1251898" y="3221969"/>
              <a:ext cx="983026" cy="772636"/>
            </a:xfrm>
            <a:prstGeom prst="rect">
              <a:avLst/>
            </a:prstGeom>
          </p:spPr>
        </p:pic>
        <p:pic>
          <p:nvPicPr>
            <p:cNvPr id="20" name="Graphic 19" descr="Globe">
              <a:extLst>
                <a:ext uri="{FF2B5EF4-FFF2-40B4-BE49-F238E27FC236}">
                  <a16:creationId xmlns:a16="http://schemas.microsoft.com/office/drawing/2014/main" id="{8D09AA90-059B-43C7-90E3-A261CB929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3157212" y="3239224"/>
              <a:ext cx="756788" cy="756788"/>
            </a:xfrm>
            <a:prstGeom prst="rect">
              <a:avLst/>
            </a:prstGeom>
          </p:spPr>
        </p:pic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D88D168E-14A0-497F-82D4-1715727DDECE}"/>
                </a:ext>
              </a:extLst>
            </p:cNvPr>
            <p:cNvSpPr/>
            <p:nvPr/>
          </p:nvSpPr>
          <p:spPr>
            <a:xfrm>
              <a:off x="2726384" y="4119875"/>
              <a:ext cx="1583629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Mars Surface</a:t>
              </a:r>
            </a:p>
          </p:txBody>
        </p:sp>
      </p:grpSp>
      <p:sp>
        <p:nvSpPr>
          <p:cNvPr id="87" name="Rectangle 86">
            <a:extLst>
              <a:ext uri="{FF2B5EF4-FFF2-40B4-BE49-F238E27FC236}">
                <a16:creationId xmlns:a16="http://schemas.microsoft.com/office/drawing/2014/main" id="{FBB4E8FA-C3D6-6B4A-9A4B-EB9587DB58AF}"/>
              </a:ext>
            </a:extLst>
          </p:cNvPr>
          <p:cNvSpPr/>
          <p:nvPr/>
        </p:nvSpPr>
        <p:spPr>
          <a:xfrm>
            <a:off x="573646" y="2872814"/>
            <a:ext cx="1244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AAEE578-5A06-E846-B725-45F54E72062F}"/>
              </a:ext>
            </a:extLst>
          </p:cNvPr>
          <p:cNvSpPr/>
          <p:nvPr/>
        </p:nvSpPr>
        <p:spPr>
          <a:xfrm>
            <a:off x="376756" y="1009954"/>
            <a:ext cx="1286553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87B259E-BB23-E749-83BC-243D797A0769}"/>
              </a:ext>
            </a:extLst>
          </p:cNvPr>
          <p:cNvGrpSpPr/>
          <p:nvPr/>
        </p:nvGrpSpPr>
        <p:grpSpPr>
          <a:xfrm>
            <a:off x="9301249" y="3347662"/>
            <a:ext cx="2237404" cy="1217569"/>
            <a:chOff x="9328143" y="3347662"/>
            <a:chExt cx="2237404" cy="1217569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EDDBC7CD-61C3-4272-8A62-DDB29FD471BF}"/>
                </a:ext>
              </a:extLst>
            </p:cNvPr>
            <p:cNvSpPr/>
            <p:nvPr/>
          </p:nvSpPr>
          <p:spPr>
            <a:xfrm>
              <a:off x="9328143" y="4011233"/>
              <a:ext cx="2237404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Science, Exploration, and U.S. leadership</a:t>
              </a:r>
            </a:p>
          </p:txBody>
        </p:sp>
        <p:pic>
          <p:nvPicPr>
            <p:cNvPr id="17" name="Graphic 16" descr="Mountains">
              <a:extLst>
                <a:ext uri="{FF2B5EF4-FFF2-40B4-BE49-F238E27FC236}">
                  <a16:creationId xmlns:a16="http://schemas.microsoft.com/office/drawing/2014/main" id="{7E8BC70A-0D99-4852-9727-2A59944C7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10122917" y="3356757"/>
              <a:ext cx="595872" cy="606315"/>
            </a:xfrm>
            <a:prstGeom prst="rect">
              <a:avLst/>
            </a:prstGeom>
          </p:spPr>
        </p:pic>
        <p:pic>
          <p:nvPicPr>
            <p:cNvPr id="48" name="Picture 47" descr="Icon&#10;&#10;Description automatically generated">
              <a:extLst>
                <a:ext uri="{FF2B5EF4-FFF2-40B4-BE49-F238E27FC236}">
                  <a16:creationId xmlns:a16="http://schemas.microsoft.com/office/drawing/2014/main" id="{86766E56-DBA8-FB48-987D-C7398F1EC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9479335" y="3387444"/>
              <a:ext cx="544941" cy="544941"/>
            </a:xfrm>
            <a:prstGeom prst="rect">
              <a:avLst/>
            </a:prstGeom>
          </p:spPr>
        </p:pic>
        <p:pic>
          <p:nvPicPr>
            <p:cNvPr id="8" name="Picture 7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1728DAAD-16B2-1748-B141-06151740C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10799665" y="3347662"/>
              <a:ext cx="606316" cy="606316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BA09AAA-7548-2942-B865-1345BD04E99E}"/>
              </a:ext>
            </a:extLst>
          </p:cNvPr>
          <p:cNvGrpSpPr/>
          <p:nvPr/>
        </p:nvGrpSpPr>
        <p:grpSpPr>
          <a:xfrm>
            <a:off x="6466446" y="1366719"/>
            <a:ext cx="5105284" cy="1404636"/>
            <a:chOff x="6479893" y="1366719"/>
            <a:chExt cx="5105284" cy="1404636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A3CD4B9-4630-41AC-AC6A-1B32850A82E9}"/>
                </a:ext>
              </a:extLst>
            </p:cNvPr>
            <p:cNvSpPr/>
            <p:nvPr/>
          </p:nvSpPr>
          <p:spPr>
            <a:xfrm>
              <a:off x="8015415" y="2217357"/>
              <a:ext cx="1745081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Landers and Surface Systems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1707372-4C8A-4731-A5EF-159EAE2082AC}"/>
                </a:ext>
              </a:extLst>
            </p:cNvPr>
            <p:cNvSpPr/>
            <p:nvPr/>
          </p:nvSpPr>
          <p:spPr>
            <a:xfrm>
              <a:off x="9760496" y="2226912"/>
              <a:ext cx="1824681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Mars Ascent and Earth Return</a:t>
              </a:r>
            </a:p>
          </p:txBody>
        </p:sp>
        <p:pic>
          <p:nvPicPr>
            <p:cNvPr id="119" name="Graphic 118" descr="Rocket">
              <a:extLst>
                <a:ext uri="{FF2B5EF4-FFF2-40B4-BE49-F238E27FC236}">
                  <a16:creationId xmlns:a16="http://schemas.microsoft.com/office/drawing/2014/main" id="{4F8C3F84-70CD-414B-B78D-448E97617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p:blipFill>
          <p:spPr>
            <a:xfrm>
              <a:off x="10291853" y="1421029"/>
              <a:ext cx="761967" cy="743273"/>
            </a:xfrm>
            <a:prstGeom prst="rect">
              <a:avLst/>
            </a:prstGeom>
          </p:spPr>
        </p:pic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211430C9-3737-479A-AACE-E4F623202AEB}"/>
                </a:ext>
              </a:extLst>
            </p:cNvPr>
            <p:cNvSpPr/>
            <p:nvPr/>
          </p:nvSpPr>
          <p:spPr>
            <a:xfrm>
              <a:off x="6479893" y="2245640"/>
              <a:ext cx="1428386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Nuclear Transportation</a:t>
              </a:r>
            </a:p>
          </p:txBody>
        </p:sp>
        <p:pic>
          <p:nvPicPr>
            <p:cNvPr id="121" name="Graphic 120" descr="Astronaut">
              <a:extLst>
                <a:ext uri="{FF2B5EF4-FFF2-40B4-BE49-F238E27FC236}">
                  <a16:creationId xmlns:a16="http://schemas.microsoft.com/office/drawing/2014/main" id="{B84EE772-616F-4D0C-91DD-19253D130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p:blipFill>
          <p:spPr>
            <a:xfrm>
              <a:off x="8423232" y="1378663"/>
              <a:ext cx="810427" cy="810427"/>
            </a:xfrm>
            <a:prstGeom prst="rect">
              <a:avLst/>
            </a:prstGeom>
          </p:spPr>
        </p:pic>
        <p:pic>
          <p:nvPicPr>
            <p:cNvPr id="19" name="Picture 1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4F5865C-860A-FE44-B6D4-92E9D89E8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/>
            <a:stretch>
              <a:fillRect/>
            </a:stretch>
          </p:blipFill>
          <p:spPr>
            <a:xfrm>
              <a:off x="6495280" y="1366719"/>
              <a:ext cx="1658996" cy="933185"/>
            </a:xfrm>
            <a:prstGeom prst="rect">
              <a:avLst/>
            </a:prstGeom>
          </p:spPr>
        </p:pic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FB28D5C0-A7FD-224E-A4A0-33B45B136AC2}"/>
              </a:ext>
            </a:extLst>
          </p:cNvPr>
          <p:cNvSpPr/>
          <p:nvPr/>
        </p:nvSpPr>
        <p:spPr>
          <a:xfrm>
            <a:off x="6152434" y="1009954"/>
            <a:ext cx="1286553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DCBEAF3D-26F8-2448-AC5D-38674F6761E9}"/>
              </a:ext>
            </a:extLst>
          </p:cNvPr>
          <p:cNvSpPr/>
          <p:nvPr/>
        </p:nvSpPr>
        <p:spPr>
          <a:xfrm>
            <a:off x="4465714" y="2872814"/>
            <a:ext cx="1244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B3F7EAB7-47CB-FF4D-8F12-4AFCC7DC9DE2}"/>
              </a:ext>
            </a:extLst>
          </p:cNvPr>
          <p:cNvSpPr/>
          <p:nvPr/>
        </p:nvSpPr>
        <p:spPr>
          <a:xfrm>
            <a:off x="9002827" y="2872814"/>
            <a:ext cx="1244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</a:p>
        </p:txBody>
      </p:sp>
      <p:pic>
        <p:nvPicPr>
          <p:cNvPr id="5" name="Picture 4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179421A0-8A14-F84D-8617-45DD14FD78E4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1422241" y="5188023"/>
            <a:ext cx="763641" cy="763641"/>
          </a:xfrm>
          <a:prstGeom prst="rect">
            <a:avLst/>
          </a:prstGeom>
        </p:spPr>
      </p:pic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0F04E558-EAB4-4C68-904E-486465F1B38C}"/>
              </a:ext>
            </a:extLst>
          </p:cNvPr>
          <p:cNvSpPr/>
          <p:nvPr/>
        </p:nvSpPr>
        <p:spPr>
          <a:xfrm>
            <a:off x="0" y="860269"/>
            <a:ext cx="12191998" cy="5997731"/>
          </a:xfrm>
          <a:custGeom>
            <a:avLst/>
            <a:gdLst>
              <a:gd name="connsiteX0" fmla="*/ 619125 w 12191998"/>
              <a:gd name="connsiteY0" fmla="*/ 3987956 h 5997731"/>
              <a:gd name="connsiteX1" fmla="*/ 619125 w 12191998"/>
              <a:gd name="connsiteY1" fmla="*/ 5797706 h 5997731"/>
              <a:gd name="connsiteX2" fmla="*/ 11572875 w 12191998"/>
              <a:gd name="connsiteY2" fmla="*/ 5797706 h 5997731"/>
              <a:gd name="connsiteX3" fmla="*/ 11572875 w 12191998"/>
              <a:gd name="connsiteY3" fmla="*/ 3987956 h 5997731"/>
              <a:gd name="connsiteX4" fmla="*/ 0 w 12191998"/>
              <a:gd name="connsiteY4" fmla="*/ 0 h 5997731"/>
              <a:gd name="connsiteX5" fmla="*/ 12191998 w 12191998"/>
              <a:gd name="connsiteY5" fmla="*/ 0 h 5997731"/>
              <a:gd name="connsiteX6" fmla="*/ 12191998 w 12191998"/>
              <a:gd name="connsiteY6" fmla="*/ 5997731 h 5997731"/>
              <a:gd name="connsiteX7" fmla="*/ 0 w 12191998"/>
              <a:gd name="connsiteY7" fmla="*/ 5997731 h 5997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8" h="5997731">
                <a:moveTo>
                  <a:pt x="619125" y="3987956"/>
                </a:moveTo>
                <a:lnTo>
                  <a:pt x="619125" y="5797706"/>
                </a:lnTo>
                <a:lnTo>
                  <a:pt x="11572875" y="5797706"/>
                </a:lnTo>
                <a:lnTo>
                  <a:pt x="11572875" y="3987956"/>
                </a:lnTo>
                <a:close/>
                <a:moveTo>
                  <a:pt x="0" y="0"/>
                </a:moveTo>
                <a:lnTo>
                  <a:pt x="12191998" y="0"/>
                </a:lnTo>
                <a:lnTo>
                  <a:pt x="12191998" y="5997731"/>
                </a:lnTo>
                <a:lnTo>
                  <a:pt x="0" y="5997731"/>
                </a:lnTo>
                <a:close/>
              </a:path>
            </a:pathLst>
          </a:cu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7" name="Footer Placeholder 4">
            <a:extLst>
              <a:ext uri="{FF2B5EF4-FFF2-40B4-BE49-F238E27FC236}">
                <a16:creationId xmlns:a16="http://schemas.microsoft.com/office/drawing/2014/main" id="{50518175-FCD1-43BA-975C-04097289AF1B}"/>
              </a:ext>
            </a:extLst>
          </p:cNvPr>
          <p:cNvSpPr txBox="1">
            <a:spLocks/>
          </p:cNvSpPr>
          <p:nvPr/>
        </p:nvSpPr>
        <p:spPr>
          <a:xfrm>
            <a:off x="4038600" y="6652804"/>
            <a:ext cx="4114800" cy="1779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2022 IEEE Aerospace Conference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54A64C92-4694-4F0F-A228-723B6BB5E6D7}"/>
              </a:ext>
            </a:extLst>
          </p:cNvPr>
          <p:cNvSpPr/>
          <p:nvPr/>
        </p:nvSpPr>
        <p:spPr>
          <a:xfrm>
            <a:off x="2954338" y="3234179"/>
            <a:ext cx="6248270" cy="146416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47000"/>
                </a:schemeClr>
              </a:gs>
              <a:gs pos="48000">
                <a:schemeClr val="accent2">
                  <a:lumMod val="77000"/>
                </a:schemeClr>
              </a:gs>
              <a:gs pos="100000">
                <a:schemeClr val="accent2">
                  <a:lumMod val="80000"/>
                  <a:lumOff val="2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u="sng" dirty="0"/>
              <a:t>How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Limited surface duration necessitates pre-deployed cargo for sufficient time to prepare system for utilization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“Light” exploration footprint indicates a desire to minimizing surface infrastructure supporting the system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B087E68-C677-49DB-A7A3-D0F795EF594B}"/>
              </a:ext>
            </a:extLst>
          </p:cNvPr>
          <p:cNvSpPr/>
          <p:nvPr/>
        </p:nvSpPr>
        <p:spPr>
          <a:xfrm>
            <a:off x="1818595" y="5968677"/>
            <a:ext cx="3012973" cy="4383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2A40D22D-841F-442F-AC49-EBB9DF9DC786}"/>
              </a:ext>
            </a:extLst>
          </p:cNvPr>
          <p:cNvSpPr/>
          <p:nvPr/>
        </p:nvSpPr>
        <p:spPr>
          <a:xfrm>
            <a:off x="6337863" y="5936617"/>
            <a:ext cx="3787212" cy="6514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975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E073C4-1949-4664-B540-759FDBC03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t>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508F3C6-8D64-47EF-9A3D-0778B4591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MAV Update Comparison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B393F15-7ACA-4CAF-B72B-EA2636E4EA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7562752"/>
              </p:ext>
            </p:extLst>
          </p:nvPr>
        </p:nvGraphicFramePr>
        <p:xfrm>
          <a:off x="247649" y="1640681"/>
          <a:ext cx="6924676" cy="4392930"/>
        </p:xfrm>
        <a:graphic>
          <a:graphicData uri="http://schemas.openxmlformats.org/drawingml/2006/table">
            <a:tbl>
              <a:tblPr/>
              <a:tblGrid>
                <a:gridCol w="1878788">
                  <a:extLst>
                    <a:ext uri="{9D8B030D-6E8A-4147-A177-3AD203B41FA5}">
                      <a16:colId xmlns:a16="http://schemas.microsoft.com/office/drawing/2014/main" val="2702995189"/>
                    </a:ext>
                  </a:extLst>
                </a:gridCol>
                <a:gridCol w="2522944">
                  <a:extLst>
                    <a:ext uri="{9D8B030D-6E8A-4147-A177-3AD203B41FA5}">
                      <a16:colId xmlns:a16="http://schemas.microsoft.com/office/drawing/2014/main" val="1452791423"/>
                    </a:ext>
                  </a:extLst>
                </a:gridCol>
                <a:gridCol w="2522944">
                  <a:extLst>
                    <a:ext uri="{9D8B030D-6E8A-4147-A177-3AD203B41FA5}">
                      <a16:colId xmlns:a16="http://schemas.microsoft.com/office/drawing/2014/main" val="4008940175"/>
                    </a:ext>
                  </a:extLst>
                </a:gridCol>
              </a:tblGrid>
              <a:tr h="16192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740141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c. 2019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SAC21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699609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Crew Size (max)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197979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Surface duration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1.5-2 years prior to crew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 days crewed surface mission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 years prior to crew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 days crewed surface mission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027568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Ascent Delta V (m/s)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5,274 m/s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5,109 m/s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186233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Stages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2554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Crew module press. Volume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17.5 m</a:t>
                      </a:r>
                      <a:r>
                        <a:rPr lang="en-US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10.5 m</a:t>
                      </a:r>
                      <a:r>
                        <a:rPr lang="en-US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6418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Ascent vehicle mass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47,100 kg at liftoff</a:t>
                      </a:r>
                      <a:br>
                        <a:rPr lang="da-DK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da-DK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18,400 kg delivered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36,830 kg at liftoff</a:t>
                      </a:r>
                      <a:br>
                        <a:rPr lang="da-DK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da-DK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21,067 kg delivered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278605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Ascent vehicle engines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+ 1 pump-fed throttling, LOX/LCH4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+ 1 pump-fed throttling, NTO/MMH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10900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Ascent engine thrust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 kN (22.5 klbf)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44.5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kN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(10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klbf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2907224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37CDF407-CC27-4B7C-950D-A001620C54DA}"/>
              </a:ext>
            </a:extLst>
          </p:cNvPr>
          <p:cNvGrpSpPr/>
          <p:nvPr/>
        </p:nvGrpSpPr>
        <p:grpSpPr>
          <a:xfrm>
            <a:off x="5042536" y="1958127"/>
            <a:ext cx="1990725" cy="1258887"/>
            <a:chOff x="0" y="0"/>
            <a:chExt cx="1990724" cy="125950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31E28CA-3E0F-4DD2-9577-86BC20578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76127"/>
              <a:ext cx="1581149" cy="1083379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E4E05F0-6834-41A8-AF6D-A0CC8A9ED47B}"/>
                </a:ext>
              </a:extLst>
            </p:cNvPr>
            <p:cNvCxnSpPr/>
            <p:nvPr/>
          </p:nvCxnSpPr>
          <p:spPr>
            <a:xfrm>
              <a:off x="1000125" y="266438"/>
              <a:ext cx="8763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7091821-C372-4C38-B215-F8D4887A74E6}"/>
                </a:ext>
              </a:extLst>
            </p:cNvPr>
            <p:cNvCxnSpPr/>
            <p:nvPr/>
          </p:nvCxnSpPr>
          <p:spPr>
            <a:xfrm>
              <a:off x="1133475" y="1257038"/>
              <a:ext cx="73342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5C99154-1CA4-4848-90A6-404242F47619}"/>
                </a:ext>
              </a:extLst>
            </p:cNvPr>
            <p:cNvCxnSpPr/>
            <p:nvPr/>
          </p:nvCxnSpPr>
          <p:spPr>
            <a:xfrm>
              <a:off x="1800225" y="266437"/>
              <a:ext cx="0" cy="98755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extBox 27">
              <a:extLst>
                <a:ext uri="{FF2B5EF4-FFF2-40B4-BE49-F238E27FC236}">
                  <a16:creationId xmlns:a16="http://schemas.microsoft.com/office/drawing/2014/main" id="{4BD922BC-4AD9-49CE-A23E-A1BFAEEB33C0}"/>
                </a:ext>
              </a:extLst>
            </p:cNvPr>
            <p:cNvSpPr txBox="1"/>
            <p:nvPr/>
          </p:nvSpPr>
          <p:spPr>
            <a:xfrm>
              <a:off x="1571625" y="847463"/>
              <a:ext cx="419099" cy="264560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/>
                <a:t>4.5 m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E0DB023-B6C4-47DD-AA63-E46E9E5D582C}"/>
                </a:ext>
              </a:extLst>
            </p:cNvPr>
            <p:cNvCxnSpPr/>
            <p:nvPr/>
          </p:nvCxnSpPr>
          <p:spPr>
            <a:xfrm flipV="1">
              <a:off x="-13335" y="16882"/>
              <a:ext cx="0" cy="51435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B744572-23C8-49E3-8542-3DA23D989A46}"/>
                </a:ext>
              </a:extLst>
            </p:cNvPr>
            <p:cNvCxnSpPr/>
            <p:nvPr/>
          </p:nvCxnSpPr>
          <p:spPr>
            <a:xfrm flipV="1">
              <a:off x="1588770" y="16882"/>
              <a:ext cx="0" cy="51435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10CDBD5-6632-4C11-AB66-AAE760E25FF9}"/>
                </a:ext>
              </a:extLst>
            </p:cNvPr>
            <p:cNvCxnSpPr/>
            <p:nvPr/>
          </p:nvCxnSpPr>
          <p:spPr>
            <a:xfrm>
              <a:off x="-11430" y="93082"/>
              <a:ext cx="16002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TextBox 41">
              <a:extLst>
                <a:ext uri="{FF2B5EF4-FFF2-40B4-BE49-F238E27FC236}">
                  <a16:creationId xmlns:a16="http://schemas.microsoft.com/office/drawing/2014/main" id="{E42C9AD5-E165-4127-9326-24A673A9DFEB}"/>
                </a:ext>
              </a:extLst>
            </p:cNvPr>
            <p:cNvSpPr txBox="1"/>
            <p:nvPr/>
          </p:nvSpPr>
          <p:spPr>
            <a:xfrm>
              <a:off x="624840" y="0"/>
              <a:ext cx="352426" cy="186953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square" lIns="0" tIns="0" rIns="0" bIns="0" rtlCol="0" anchor="t"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1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7.2 m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33F19BD-3D75-4A74-982D-2AD7587641A8}"/>
              </a:ext>
            </a:extLst>
          </p:cNvPr>
          <p:cNvGrpSpPr/>
          <p:nvPr/>
        </p:nvGrpSpPr>
        <p:grpSpPr>
          <a:xfrm>
            <a:off x="2350771" y="1694772"/>
            <a:ext cx="2114550" cy="1584325"/>
            <a:chOff x="0" y="0"/>
            <a:chExt cx="2114551" cy="15839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8A60BB6-B277-4A63-8BD7-CE943696D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3274"/>
              <a:ext cx="1914525" cy="1400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D77A44A-48D4-4824-B68C-8092D3D5E00D}"/>
                </a:ext>
              </a:extLst>
            </p:cNvPr>
            <p:cNvCxnSpPr/>
            <p:nvPr/>
          </p:nvCxnSpPr>
          <p:spPr>
            <a:xfrm>
              <a:off x="1647825" y="249949"/>
              <a:ext cx="381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C2D86EB-03C9-4129-A56E-ACA5D43F2337}"/>
                </a:ext>
              </a:extLst>
            </p:cNvPr>
            <p:cNvCxnSpPr/>
            <p:nvPr/>
          </p:nvCxnSpPr>
          <p:spPr>
            <a:xfrm>
              <a:off x="1285875" y="1516774"/>
              <a:ext cx="73342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17A6E63-2ABA-4973-B250-8DBA1D92C4C7}"/>
                </a:ext>
              </a:extLst>
            </p:cNvPr>
            <p:cNvCxnSpPr/>
            <p:nvPr/>
          </p:nvCxnSpPr>
          <p:spPr>
            <a:xfrm>
              <a:off x="1952625" y="249948"/>
              <a:ext cx="0" cy="126682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F25B06A3-2C4F-4562-8052-C57D40D8D181}"/>
                </a:ext>
              </a:extLst>
            </p:cNvPr>
            <p:cNvSpPr txBox="1"/>
            <p:nvPr/>
          </p:nvSpPr>
          <p:spPr>
            <a:xfrm>
              <a:off x="1762125" y="1107199"/>
              <a:ext cx="352426" cy="264560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square" lIns="0" rIns="0" rtlCol="0" anchor="t"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1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5.8 m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33419C5-8705-48CF-A5BF-3C7DE20B2370}"/>
                </a:ext>
              </a:extLst>
            </p:cNvPr>
            <p:cNvCxnSpPr/>
            <p:nvPr/>
          </p:nvCxnSpPr>
          <p:spPr>
            <a:xfrm flipV="1">
              <a:off x="30480" y="6109"/>
              <a:ext cx="0" cy="51435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AAFC2F3-05F5-4218-A9E3-78BC739CC33F}"/>
                </a:ext>
              </a:extLst>
            </p:cNvPr>
            <p:cNvCxnSpPr/>
            <p:nvPr/>
          </p:nvCxnSpPr>
          <p:spPr>
            <a:xfrm flipV="1">
              <a:off x="1857375" y="6109"/>
              <a:ext cx="0" cy="51435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EF24662-A4E6-4C9B-B38D-23BC0DA4B026}"/>
                </a:ext>
              </a:extLst>
            </p:cNvPr>
            <p:cNvCxnSpPr/>
            <p:nvPr/>
          </p:nvCxnSpPr>
          <p:spPr>
            <a:xfrm>
              <a:off x="30480" y="82309"/>
              <a:ext cx="182689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TextBox 49">
              <a:extLst>
                <a:ext uri="{FF2B5EF4-FFF2-40B4-BE49-F238E27FC236}">
                  <a16:creationId xmlns:a16="http://schemas.microsoft.com/office/drawing/2014/main" id="{9EDFCFE5-9F21-4FFE-9348-73350CFFDD32}"/>
                </a:ext>
              </a:extLst>
            </p:cNvPr>
            <p:cNvSpPr txBox="1"/>
            <p:nvPr/>
          </p:nvSpPr>
          <p:spPr>
            <a:xfrm>
              <a:off x="786765" y="0"/>
              <a:ext cx="352426" cy="181528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square" lIns="0" tIns="0" rIns="0" bIns="0" rtlCol="0" anchor="ctr"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1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9.1 m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B9E301B8-3A83-4AFE-8E2F-6A340C77666C}"/>
              </a:ext>
            </a:extLst>
          </p:cNvPr>
          <p:cNvSpPr txBox="1"/>
          <p:nvPr/>
        </p:nvSpPr>
        <p:spPr>
          <a:xfrm>
            <a:off x="7343777" y="1382418"/>
            <a:ext cx="4562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lt1"/>
                </a:solidFill>
              </a:rPr>
              <a:t>Reduced diameter constraint imposed by SLS shroud diameter of 8.4m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8B840191-2F7D-4E7D-B83E-FEE111D9BB71}"/>
              </a:ext>
            </a:extLst>
          </p:cNvPr>
          <p:cNvSpPr txBox="1">
            <a:spLocks/>
          </p:cNvSpPr>
          <p:nvPr/>
        </p:nvSpPr>
        <p:spPr>
          <a:xfrm>
            <a:off x="4038600" y="6652804"/>
            <a:ext cx="4114800" cy="1779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2022 IEEE Aerospace Conference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2353941-3DBD-41D1-80FD-D7135851E79D}"/>
              </a:ext>
            </a:extLst>
          </p:cNvPr>
          <p:cNvSpPr txBox="1"/>
          <p:nvPr/>
        </p:nvSpPr>
        <p:spPr>
          <a:xfrm>
            <a:off x="7343777" y="2062577"/>
            <a:ext cx="4562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lt1"/>
                </a:solidFill>
              </a:rPr>
              <a:t>2-crew support as dictated by SAC21 architecture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A1D7611-96D7-4EAA-91DA-5127557043B2}"/>
              </a:ext>
            </a:extLst>
          </p:cNvPr>
          <p:cNvSpPr txBox="1"/>
          <p:nvPr/>
        </p:nvSpPr>
        <p:spPr>
          <a:xfrm>
            <a:off x="7343777" y="2742736"/>
            <a:ext cx="4562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lt1"/>
                </a:solidFill>
              </a:rPr>
              <a:t>Increased lifetime driven by extended pre-deployment timeline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7CAB38-9069-49B6-9BE2-A50CFB05D510}"/>
              </a:ext>
            </a:extLst>
          </p:cNvPr>
          <p:cNvSpPr txBox="1"/>
          <p:nvPr/>
        </p:nvSpPr>
        <p:spPr>
          <a:xfrm>
            <a:off x="7343777" y="3422895"/>
            <a:ext cx="4562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lt1"/>
                </a:solidFill>
              </a:rPr>
              <a:t>Much reduced crew cabin volume resulting from lower number of crew support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4551706-E51E-4945-839E-877DCDC55C41}"/>
              </a:ext>
            </a:extLst>
          </p:cNvPr>
          <p:cNvSpPr txBox="1"/>
          <p:nvPr/>
        </p:nvSpPr>
        <p:spPr>
          <a:xfrm>
            <a:off x="7343777" y="4103054"/>
            <a:ext cx="4562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lt1"/>
                </a:solidFill>
              </a:rPr>
              <a:t>Significant mass reduction resulting from reduced dry mass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D7934C4-EFB7-4470-A97A-D2A3D42A20C7}"/>
              </a:ext>
            </a:extLst>
          </p:cNvPr>
          <p:cNvSpPr txBox="1"/>
          <p:nvPr/>
        </p:nvSpPr>
        <p:spPr>
          <a:xfrm>
            <a:off x="7343777" y="4783213"/>
            <a:ext cx="4562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lt1"/>
                </a:solidFill>
              </a:rPr>
              <a:t>Increased delivered mass due to propellant selection change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B437393-7824-4900-8F68-4811F948AA21}"/>
              </a:ext>
            </a:extLst>
          </p:cNvPr>
          <p:cNvSpPr txBox="1"/>
          <p:nvPr/>
        </p:nvSpPr>
        <p:spPr>
          <a:xfrm>
            <a:off x="7343777" y="5463372"/>
            <a:ext cx="4562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lt1"/>
                </a:solidFill>
              </a:rPr>
              <a:t>NTO/MMH propulsion to leverage existing lunar developments, removes need for surface ISRU in the architecture</a:t>
            </a:r>
          </a:p>
        </p:txBody>
      </p:sp>
    </p:spTree>
    <p:extLst>
      <p:ext uri="{BB962C8B-B14F-4D97-AF65-F5344CB8AC3E}">
        <p14:creationId xmlns:p14="http://schemas.microsoft.com/office/powerpoint/2010/main" val="15407304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739F1CB2FA344389136699D59AC7BD" ma:contentTypeVersion="14" ma:contentTypeDescription="Create a new document." ma:contentTypeScope="" ma:versionID="334c2e5867634f9d2bcbed464e63ed0d">
  <xsd:schema xmlns:xsd="http://www.w3.org/2001/XMLSchema" xmlns:xs="http://www.w3.org/2001/XMLSchema" xmlns:p="http://schemas.microsoft.com/office/2006/metadata/properties" xmlns:ns1="http://schemas.microsoft.com/sharepoint/v3" xmlns:ns3="a59c3368-fa6d-441d-901e-be154c2ac1a7" xmlns:ns4="df54972e-07dd-4eb6-b877-72869d8f4ab0" targetNamespace="http://schemas.microsoft.com/office/2006/metadata/properties" ma:root="true" ma:fieldsID="2153fbddb2fa88b3bf7e57e86a9738ed" ns1:_="" ns3:_="" ns4:_="">
    <xsd:import namespace="http://schemas.microsoft.com/sharepoint/v3"/>
    <xsd:import namespace="a59c3368-fa6d-441d-901e-be154c2ac1a7"/>
    <xsd:import namespace="df54972e-07dd-4eb6-b877-72869d8f4ab0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1:_ip_UnifiedCompliancePolicyProperties" minOccurs="0"/>
                <xsd:element ref="ns1:_ip_UnifiedCompliancePolicyUIAction" minOccurs="0"/>
                <xsd:element ref="ns4:MediaLengthInSeconds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9c3368-fa6d-441d-901e-be154c2ac1a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54972e-07dd-4eb6-b877-72869d8f4a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A4AC5CC8-C5B8-4B81-B148-01C75CD7142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F40BE42-0782-4485-8493-13C102291E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a59c3368-fa6d-441d-901e-be154c2ac1a7"/>
    <ds:schemaRef ds:uri="df54972e-07dd-4eb6-b877-72869d8f4ab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B3440DB-2205-484C-A4C4-C0C3EF86D8BE}">
  <ds:schemaRefs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a59c3368-fa6d-441d-901e-be154c2ac1a7"/>
    <ds:schemaRef ds:uri="http://purl.org/dc/terms/"/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df54972e-07dd-4eb6-b877-72869d8f4ab0"/>
    <ds:schemaRef ds:uri="http://schemas.microsoft.com/sharepoint/v3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1865</TotalTime>
  <Words>1880</Words>
  <Application>Microsoft Office PowerPoint</Application>
  <PresentationFormat>Widescreen</PresentationFormat>
  <Paragraphs>403</Paragraphs>
  <Slides>20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Courier New</vt:lpstr>
      <vt:lpstr>Helvetica</vt:lpstr>
      <vt:lpstr>Monaco</vt:lpstr>
      <vt:lpstr>Times New Roman</vt:lpstr>
      <vt:lpstr>Office Theme</vt:lpstr>
      <vt:lpstr>Updated Human Mars Ascent Vehicle Concept in Support of NASA’s Strategic Analysis Cycle 2021</vt:lpstr>
      <vt:lpstr>PowerPoint Presentation</vt:lpstr>
      <vt:lpstr>SAC21 Reference First Human Mars Mission Concept Rucker, M.A., et al., “NASA’s Strategic Analysis Cycle 2021 (SAC21) Human Mars Mission Architecture”, IEEE Aerospace Conference, Big Sky, 2022</vt:lpstr>
      <vt:lpstr>SAC21 Objectives Drive MAV Design Requirements</vt:lpstr>
      <vt:lpstr>SAC21 Objectives Drive MAV Design Requirements</vt:lpstr>
      <vt:lpstr>SAC21 Objectives Drive MAV Design Requirements</vt:lpstr>
      <vt:lpstr>SAC21 Objectives Drive MAV Design Requirements</vt:lpstr>
      <vt:lpstr>SAC21 Objectives Drive MAV Design Requirements</vt:lpstr>
      <vt:lpstr>MAV Update Comparison</vt:lpstr>
      <vt:lpstr>Configuration/Operation</vt:lpstr>
      <vt:lpstr>Trajectory</vt:lpstr>
      <vt:lpstr>Structures</vt:lpstr>
      <vt:lpstr>Crew Cabin</vt:lpstr>
      <vt:lpstr>Propulsion</vt:lpstr>
      <vt:lpstr>Thermal</vt:lpstr>
      <vt:lpstr>Power</vt:lpstr>
      <vt:lpstr>Avionics</vt:lpstr>
      <vt:lpstr>Conclusion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Payne, Stefanie (JSC-CM000)[BOOZ ALLEN HAMILTON]</dc:creator>
  <cp:lastModifiedBy>Trent, Douglas J (MSFC-ED04)</cp:lastModifiedBy>
  <cp:revision>44</cp:revision>
  <dcterms:created xsi:type="dcterms:W3CDTF">2019-09-19T15:32:31Z</dcterms:created>
  <dcterms:modified xsi:type="dcterms:W3CDTF">2022-05-13T17:46:06Z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0x0101003D739F1CB2FA344389136699D59AC7BD</vt:lpwstr>
  </property>
</Properties>
</file>