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4"/>
  </p:sldMasterIdLst>
  <p:notesMasterIdLst>
    <p:notesMasterId r:id="rId28"/>
  </p:notesMasterIdLst>
  <p:sldIdLst>
    <p:sldId id="1892" r:id="rId5"/>
    <p:sldId id="1895" r:id="rId6"/>
    <p:sldId id="1905" r:id="rId7"/>
    <p:sldId id="1906" r:id="rId8"/>
    <p:sldId id="1907" r:id="rId9"/>
    <p:sldId id="1917" r:id="rId10"/>
    <p:sldId id="1923" r:id="rId11"/>
    <p:sldId id="1919" r:id="rId12"/>
    <p:sldId id="1920" r:id="rId13"/>
    <p:sldId id="1927" r:id="rId14"/>
    <p:sldId id="1908" r:id="rId15"/>
    <p:sldId id="1928" r:id="rId16"/>
    <p:sldId id="1926" r:id="rId17"/>
    <p:sldId id="1912" r:id="rId18"/>
    <p:sldId id="1914" r:id="rId19"/>
    <p:sldId id="1910" r:id="rId20"/>
    <p:sldId id="1932" r:id="rId21"/>
    <p:sldId id="1916" r:id="rId22"/>
    <p:sldId id="1911" r:id="rId23"/>
    <p:sldId id="1904" r:id="rId24"/>
    <p:sldId id="1894" r:id="rId25"/>
    <p:sldId id="1933" r:id="rId26"/>
    <p:sldId id="19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53A6B-307E-4C49-B4A2-99F53B1B8DFB}" v="123" dt="2022-02-18T19:21:37.6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on, Andrew W. (JSC-XI111)[Jacobs Technology, Inc.]" userId="S::awbritt1@ndc.nasa.gov::d34489ad-e21c-4a9c-9b89-4ac3914ba4e0" providerId="AD" clId="Web-{A68B44D7-BFC0-DCDD-05E8-3A5397C94DB0}"/>
    <pc:docChg chg="modSld">
      <pc:chgData name="Britton, Andrew W. (JSC-XI111)[Jacobs Technology, Inc.]" userId="S::awbritt1@ndc.nasa.gov::d34489ad-e21c-4a9c-9b89-4ac3914ba4e0" providerId="AD" clId="Web-{A68B44D7-BFC0-DCDD-05E8-3A5397C94DB0}" dt="2022-02-17T23:56:15.906" v="13" actId="20577"/>
      <pc:docMkLst>
        <pc:docMk/>
      </pc:docMkLst>
      <pc:sldChg chg="modSp">
        <pc:chgData name="Britton, Andrew W. (JSC-XI111)[Jacobs Technology, Inc.]" userId="S::awbritt1@ndc.nasa.gov::d34489ad-e21c-4a9c-9b89-4ac3914ba4e0" providerId="AD" clId="Web-{A68B44D7-BFC0-DCDD-05E8-3A5397C94DB0}" dt="2022-02-17T23:51:36.758" v="8" actId="20577"/>
        <pc:sldMkLst>
          <pc:docMk/>
          <pc:sldMk cId="3510918721" sldId="1917"/>
        </pc:sldMkLst>
        <pc:spChg chg="mod">
          <ac:chgData name="Britton, Andrew W. (JSC-XI111)[Jacobs Technology, Inc.]" userId="S::awbritt1@ndc.nasa.gov::d34489ad-e21c-4a9c-9b89-4ac3914ba4e0" providerId="AD" clId="Web-{A68B44D7-BFC0-DCDD-05E8-3A5397C94DB0}" dt="2022-02-17T23:51:36.758" v="8" actId="20577"/>
          <ac:spMkLst>
            <pc:docMk/>
            <pc:sldMk cId="3510918721" sldId="1917"/>
            <ac:spMk id="3" creationId="{8903DABE-F63C-444C-AAC8-F718CB2B5EC3}"/>
          </ac:spMkLst>
        </pc:spChg>
      </pc:sldChg>
      <pc:sldChg chg="modSp">
        <pc:chgData name="Britton, Andrew W. (JSC-XI111)[Jacobs Technology, Inc.]" userId="S::awbritt1@ndc.nasa.gov::d34489ad-e21c-4a9c-9b89-4ac3914ba4e0" providerId="AD" clId="Web-{A68B44D7-BFC0-DCDD-05E8-3A5397C94DB0}" dt="2022-02-17T23:56:15.906" v="13" actId="20577"/>
        <pc:sldMkLst>
          <pc:docMk/>
          <pc:sldMk cId="937744176" sldId="1932"/>
        </pc:sldMkLst>
        <pc:spChg chg="mod">
          <ac:chgData name="Britton, Andrew W. (JSC-XI111)[Jacobs Technology, Inc.]" userId="S::awbritt1@ndc.nasa.gov::d34489ad-e21c-4a9c-9b89-4ac3914ba4e0" providerId="AD" clId="Web-{A68B44D7-BFC0-DCDD-05E8-3A5397C94DB0}" dt="2022-02-17T23:56:15.906" v="13" actId="20577"/>
          <ac:spMkLst>
            <pc:docMk/>
            <pc:sldMk cId="937744176" sldId="1932"/>
            <ac:spMk id="3" creationId="{24ED386C-5D27-554F-90D1-D18C517B8868}"/>
          </ac:spMkLst>
        </pc:spChg>
      </pc:sldChg>
    </pc:docChg>
  </pc:docChgLst>
  <pc:docChgLst>
    <pc:chgData name="Foreman, Cory D. (JSC-ER711)[METECS]" userId="a18ea2ff-5361-4cf4-a0d4-9cf58c04dff4" providerId="ADAL" clId="{250AE6B2-3FC8-414E-B34D-90F24CC3D0AF}"/>
    <pc:docChg chg="undo custSel addSld delSld modSld sldOrd modMainMaster">
      <pc:chgData name="Foreman, Cory D. (JSC-ER711)[METECS]" userId="a18ea2ff-5361-4cf4-a0d4-9cf58c04dff4" providerId="ADAL" clId="{250AE6B2-3FC8-414E-B34D-90F24CC3D0AF}" dt="2022-02-18T17:31:59.355" v="10455" actId="14100"/>
      <pc:docMkLst>
        <pc:docMk/>
      </pc:docMkLst>
      <pc:sldChg chg="modSp mod">
        <pc:chgData name="Foreman, Cory D. (JSC-ER711)[METECS]" userId="a18ea2ff-5361-4cf4-a0d4-9cf58c04dff4" providerId="ADAL" clId="{250AE6B2-3FC8-414E-B34D-90F24CC3D0AF}" dt="2022-02-17T14:40:43.265" v="10373" actId="14100"/>
        <pc:sldMkLst>
          <pc:docMk/>
          <pc:sldMk cId="2022425319" sldId="1892"/>
        </pc:sldMkLst>
        <pc:spChg chg="mod">
          <ac:chgData name="Foreman, Cory D. (JSC-ER711)[METECS]" userId="a18ea2ff-5361-4cf4-a0d4-9cf58c04dff4" providerId="ADAL" clId="{250AE6B2-3FC8-414E-B34D-90F24CC3D0AF}" dt="2022-02-17T14:40:43.265" v="10373" actId="14100"/>
          <ac:spMkLst>
            <pc:docMk/>
            <pc:sldMk cId="2022425319" sldId="1892"/>
            <ac:spMk id="28" creationId="{616F5AD6-7CD9-904F-8F47-ECC82D76D506}"/>
          </ac:spMkLst>
        </pc:spChg>
      </pc:sldChg>
      <pc:sldChg chg="modSp mod">
        <pc:chgData name="Foreman, Cory D. (JSC-ER711)[METECS]" userId="a18ea2ff-5361-4cf4-a0d4-9cf58c04dff4" providerId="ADAL" clId="{250AE6B2-3FC8-414E-B34D-90F24CC3D0AF}" dt="2022-02-13T00:28:06.935" v="5802" actId="1076"/>
        <pc:sldMkLst>
          <pc:docMk/>
          <pc:sldMk cId="999154958" sldId="1895"/>
        </pc:sldMkLst>
        <pc:spChg chg="mod">
          <ac:chgData name="Foreman, Cory D. (JSC-ER711)[METECS]" userId="a18ea2ff-5361-4cf4-a0d4-9cf58c04dff4" providerId="ADAL" clId="{250AE6B2-3FC8-414E-B34D-90F24CC3D0AF}" dt="2022-02-06T14:33:24.938" v="1056" actId="20577"/>
          <ac:spMkLst>
            <pc:docMk/>
            <pc:sldMk cId="999154958" sldId="1895"/>
            <ac:spMk id="4" creationId="{5E2095E8-C264-914B-ADBF-AC76C7CA8CF0}"/>
          </ac:spMkLst>
        </pc:spChg>
        <pc:picChg chg="mod">
          <ac:chgData name="Foreman, Cory D. (JSC-ER711)[METECS]" userId="a18ea2ff-5361-4cf4-a0d4-9cf58c04dff4" providerId="ADAL" clId="{250AE6B2-3FC8-414E-B34D-90F24CC3D0AF}" dt="2022-02-13T00:28:06.935" v="5802" actId="1076"/>
          <ac:picMkLst>
            <pc:docMk/>
            <pc:sldMk cId="999154958" sldId="1895"/>
            <ac:picMk id="8" creationId="{7142ABE4-0B47-F04D-A020-F8F74B189CC0}"/>
          </ac:picMkLst>
        </pc:picChg>
      </pc:sldChg>
      <pc:sldChg chg="addSp delSp modSp mod">
        <pc:chgData name="Foreman, Cory D. (JSC-ER711)[METECS]" userId="a18ea2ff-5361-4cf4-a0d4-9cf58c04dff4" providerId="ADAL" clId="{250AE6B2-3FC8-414E-B34D-90F24CC3D0AF}" dt="2022-02-13T20:19:18.568" v="8246" actId="15"/>
        <pc:sldMkLst>
          <pc:docMk/>
          <pc:sldMk cId="2602530634" sldId="1905"/>
        </pc:sldMkLst>
        <pc:spChg chg="mod">
          <ac:chgData name="Foreman, Cory D. (JSC-ER711)[METECS]" userId="a18ea2ff-5361-4cf4-a0d4-9cf58c04dff4" providerId="ADAL" clId="{250AE6B2-3FC8-414E-B34D-90F24CC3D0AF}" dt="2022-02-13T20:19:18.568" v="8246" actId="15"/>
          <ac:spMkLst>
            <pc:docMk/>
            <pc:sldMk cId="2602530634" sldId="1905"/>
            <ac:spMk id="3" creationId="{FFD73FFE-56B5-1D42-BBC5-CB4554E994A2}"/>
          </ac:spMkLst>
        </pc:spChg>
        <pc:spChg chg="add mod">
          <ac:chgData name="Foreman, Cory D. (JSC-ER711)[METECS]" userId="a18ea2ff-5361-4cf4-a0d4-9cf58c04dff4" providerId="ADAL" clId="{250AE6B2-3FC8-414E-B34D-90F24CC3D0AF}" dt="2022-02-13T17:58:37.577" v="7951" actId="1038"/>
          <ac:spMkLst>
            <pc:docMk/>
            <pc:sldMk cId="2602530634" sldId="1905"/>
            <ac:spMk id="11" creationId="{D8523DDA-72A1-4EA6-AD1A-B75D7CC988EF}"/>
          </ac:spMkLst>
        </pc:spChg>
        <pc:picChg chg="add del mod">
          <ac:chgData name="Foreman, Cory D. (JSC-ER711)[METECS]" userId="a18ea2ff-5361-4cf4-a0d4-9cf58c04dff4" providerId="ADAL" clId="{250AE6B2-3FC8-414E-B34D-90F24CC3D0AF}" dt="2022-02-13T17:06:37.433" v="7723" actId="478"/>
          <ac:picMkLst>
            <pc:docMk/>
            <pc:sldMk cId="2602530634" sldId="1905"/>
            <ac:picMk id="8" creationId="{01938A23-D5AD-4F98-9C99-07E5D2380138}"/>
          </ac:picMkLst>
        </pc:picChg>
        <pc:picChg chg="add mod ord">
          <ac:chgData name="Foreman, Cory D. (JSC-ER711)[METECS]" userId="a18ea2ff-5361-4cf4-a0d4-9cf58c04dff4" providerId="ADAL" clId="{250AE6B2-3FC8-414E-B34D-90F24CC3D0AF}" dt="2022-02-13T17:11:07.446" v="7889" actId="1076"/>
          <ac:picMkLst>
            <pc:docMk/>
            <pc:sldMk cId="2602530634" sldId="1905"/>
            <ac:picMk id="10" creationId="{EAB28143-646C-4518-B9E0-5C562CE35159}"/>
          </ac:picMkLst>
        </pc:picChg>
      </pc:sldChg>
      <pc:sldChg chg="modSp mod">
        <pc:chgData name="Foreman, Cory D. (JSC-ER711)[METECS]" userId="a18ea2ff-5361-4cf4-a0d4-9cf58c04dff4" providerId="ADAL" clId="{250AE6B2-3FC8-414E-B34D-90F24CC3D0AF}" dt="2022-02-13T18:02:25.579" v="8014" actId="20577"/>
        <pc:sldMkLst>
          <pc:docMk/>
          <pc:sldMk cId="2658813429" sldId="1906"/>
        </pc:sldMkLst>
        <pc:spChg chg="mod">
          <ac:chgData name="Foreman, Cory D. (JSC-ER711)[METECS]" userId="a18ea2ff-5361-4cf4-a0d4-9cf58c04dff4" providerId="ADAL" clId="{250AE6B2-3FC8-414E-B34D-90F24CC3D0AF}" dt="2022-02-13T18:02:25.579" v="8014" actId="20577"/>
          <ac:spMkLst>
            <pc:docMk/>
            <pc:sldMk cId="2658813429" sldId="1906"/>
            <ac:spMk id="3" creationId="{548D96D9-54A4-0E40-948F-260C31D88D51}"/>
          </ac:spMkLst>
        </pc:spChg>
      </pc:sldChg>
      <pc:sldChg chg="modSp mod">
        <pc:chgData name="Foreman, Cory D. (JSC-ER711)[METECS]" userId="a18ea2ff-5361-4cf4-a0d4-9cf58c04dff4" providerId="ADAL" clId="{250AE6B2-3FC8-414E-B34D-90F24CC3D0AF}" dt="2022-02-16T18:44:15.928" v="9889" actId="20577"/>
        <pc:sldMkLst>
          <pc:docMk/>
          <pc:sldMk cId="1905503214" sldId="1907"/>
        </pc:sldMkLst>
        <pc:spChg chg="mod">
          <ac:chgData name="Foreman, Cory D. (JSC-ER711)[METECS]" userId="a18ea2ff-5361-4cf4-a0d4-9cf58c04dff4" providerId="ADAL" clId="{250AE6B2-3FC8-414E-B34D-90F24CC3D0AF}" dt="2022-02-16T18:44:15.928" v="9889" actId="20577"/>
          <ac:spMkLst>
            <pc:docMk/>
            <pc:sldMk cId="1905503214" sldId="1907"/>
            <ac:spMk id="3" creationId="{3E2B9320-16A8-0C42-B88B-5F562AABFC3B}"/>
          </ac:spMkLst>
        </pc:spChg>
      </pc:sldChg>
      <pc:sldChg chg="addSp delSp modSp mod ord">
        <pc:chgData name="Foreman, Cory D. (JSC-ER711)[METECS]" userId="a18ea2ff-5361-4cf4-a0d4-9cf58c04dff4" providerId="ADAL" clId="{250AE6B2-3FC8-414E-B34D-90F24CC3D0AF}" dt="2022-02-18T17:31:59.355" v="10455" actId="14100"/>
        <pc:sldMkLst>
          <pc:docMk/>
          <pc:sldMk cId="1240618899" sldId="1908"/>
        </pc:sldMkLst>
        <pc:spChg chg="mod">
          <ac:chgData name="Foreman, Cory D. (JSC-ER711)[METECS]" userId="a18ea2ff-5361-4cf4-a0d4-9cf58c04dff4" providerId="ADAL" clId="{250AE6B2-3FC8-414E-B34D-90F24CC3D0AF}" dt="2022-02-18T17:22:12.356" v="10421" actId="14100"/>
          <ac:spMkLst>
            <pc:docMk/>
            <pc:sldMk cId="1240618899" sldId="1908"/>
            <ac:spMk id="3" creationId="{96300F80-F1F6-EB48-A2F4-E4F3877E6F18}"/>
          </ac:spMkLst>
        </pc:spChg>
        <pc:spChg chg="add mod">
          <ac:chgData name="Foreman, Cory D. (JSC-ER711)[METECS]" userId="a18ea2ff-5361-4cf4-a0d4-9cf58c04dff4" providerId="ADAL" clId="{250AE6B2-3FC8-414E-B34D-90F24CC3D0AF}" dt="2022-02-18T17:31:59.355" v="10455" actId="14100"/>
          <ac:spMkLst>
            <pc:docMk/>
            <pc:sldMk cId="1240618899" sldId="1908"/>
            <ac:spMk id="9" creationId="{B63F64F3-9207-4107-94F7-8DA38AC64BAD}"/>
          </ac:spMkLst>
        </pc:spChg>
        <pc:graphicFrameChg chg="del">
          <ac:chgData name="Foreman, Cory D. (JSC-ER711)[METECS]" userId="a18ea2ff-5361-4cf4-a0d4-9cf58c04dff4" providerId="ADAL" clId="{250AE6B2-3FC8-414E-B34D-90F24CC3D0AF}" dt="2022-02-02T04:55:30.541" v="69" actId="21"/>
          <ac:graphicFrameMkLst>
            <pc:docMk/>
            <pc:sldMk cId="1240618899" sldId="1908"/>
            <ac:graphicFrameMk id="7" creationId="{97843D9E-F9A6-DD42-939F-F83E14CAD6C0}"/>
          </ac:graphicFrameMkLst>
        </pc:graphicFrameChg>
        <pc:picChg chg="add mod ord">
          <ac:chgData name="Foreman, Cory D. (JSC-ER711)[METECS]" userId="a18ea2ff-5361-4cf4-a0d4-9cf58c04dff4" providerId="ADAL" clId="{250AE6B2-3FC8-414E-B34D-90F24CC3D0AF}" dt="2022-02-18T17:31:40.834" v="10432" actId="1076"/>
          <ac:picMkLst>
            <pc:docMk/>
            <pc:sldMk cId="1240618899" sldId="1908"/>
            <ac:picMk id="8" creationId="{E5899E93-26CC-4512-95C1-0CE2875B857E}"/>
          </ac:picMkLst>
        </pc:picChg>
      </pc:sldChg>
      <pc:sldChg chg="modSp del mod ord">
        <pc:chgData name="Foreman, Cory D. (JSC-ER711)[METECS]" userId="a18ea2ff-5361-4cf4-a0d4-9cf58c04dff4" providerId="ADAL" clId="{250AE6B2-3FC8-414E-B34D-90F24CC3D0AF}" dt="2022-02-12T16:20:32.209" v="5651" actId="47"/>
        <pc:sldMkLst>
          <pc:docMk/>
          <pc:sldMk cId="2744918630" sldId="1909"/>
        </pc:sldMkLst>
        <pc:spChg chg="mod">
          <ac:chgData name="Foreman, Cory D. (JSC-ER711)[METECS]" userId="a18ea2ff-5361-4cf4-a0d4-9cf58c04dff4" providerId="ADAL" clId="{250AE6B2-3FC8-414E-B34D-90F24CC3D0AF}" dt="2022-02-06T19:22:11.523" v="1767" actId="20577"/>
          <ac:spMkLst>
            <pc:docMk/>
            <pc:sldMk cId="2744918630" sldId="1909"/>
            <ac:spMk id="2" creationId="{51A55687-CD4E-A345-8CB1-70E34AE55222}"/>
          </ac:spMkLst>
        </pc:spChg>
        <pc:spChg chg="mod">
          <ac:chgData name="Foreman, Cory D. (JSC-ER711)[METECS]" userId="a18ea2ff-5361-4cf4-a0d4-9cf58c04dff4" providerId="ADAL" clId="{250AE6B2-3FC8-414E-B34D-90F24CC3D0AF}" dt="2022-02-08T01:00:09.373" v="4044" actId="20577"/>
          <ac:spMkLst>
            <pc:docMk/>
            <pc:sldMk cId="2744918630" sldId="1909"/>
            <ac:spMk id="3" creationId="{8E5796C4-5ECF-6444-A791-8D297F467336}"/>
          </ac:spMkLst>
        </pc:spChg>
        <pc:picChg chg="mod">
          <ac:chgData name="Foreman, Cory D. (JSC-ER711)[METECS]" userId="a18ea2ff-5361-4cf4-a0d4-9cf58c04dff4" providerId="ADAL" clId="{250AE6B2-3FC8-414E-B34D-90F24CC3D0AF}" dt="2022-02-12T16:00:06.313" v="5468" actId="14100"/>
          <ac:picMkLst>
            <pc:docMk/>
            <pc:sldMk cId="2744918630" sldId="1909"/>
            <ac:picMk id="8" creationId="{2CCF8CE0-EA0E-2C46-B858-170A3521813E}"/>
          </ac:picMkLst>
        </pc:picChg>
      </pc:sldChg>
      <pc:sldChg chg="addSp delSp modSp mod">
        <pc:chgData name="Foreman, Cory D. (JSC-ER711)[METECS]" userId="a18ea2ff-5361-4cf4-a0d4-9cf58c04dff4" providerId="ADAL" clId="{250AE6B2-3FC8-414E-B34D-90F24CC3D0AF}" dt="2022-02-16T03:19:55.116" v="9597" actId="20577"/>
        <pc:sldMkLst>
          <pc:docMk/>
          <pc:sldMk cId="1859632964" sldId="1910"/>
        </pc:sldMkLst>
        <pc:spChg chg="mod">
          <ac:chgData name="Foreman, Cory D. (JSC-ER711)[METECS]" userId="a18ea2ff-5361-4cf4-a0d4-9cf58c04dff4" providerId="ADAL" clId="{250AE6B2-3FC8-414E-B34D-90F24CC3D0AF}" dt="2022-02-16T03:19:55.116" v="9597" actId="20577"/>
          <ac:spMkLst>
            <pc:docMk/>
            <pc:sldMk cId="1859632964" sldId="1910"/>
            <ac:spMk id="3" creationId="{24ED386C-5D27-554F-90D1-D18C517B8868}"/>
          </ac:spMkLst>
        </pc:spChg>
        <pc:picChg chg="mod ord">
          <ac:chgData name="Foreman, Cory D. (JSC-ER711)[METECS]" userId="a18ea2ff-5361-4cf4-a0d4-9cf58c04dff4" providerId="ADAL" clId="{250AE6B2-3FC8-414E-B34D-90F24CC3D0AF}" dt="2022-02-16T03:17:05.917" v="9512" actId="14100"/>
          <ac:picMkLst>
            <pc:docMk/>
            <pc:sldMk cId="1859632964" sldId="1910"/>
            <ac:picMk id="8" creationId="{C65AF968-BFF1-E642-876B-0B8E691DA2AD}"/>
          </ac:picMkLst>
        </pc:picChg>
        <pc:picChg chg="add del mod">
          <ac:chgData name="Foreman, Cory D. (JSC-ER711)[METECS]" userId="a18ea2ff-5361-4cf4-a0d4-9cf58c04dff4" providerId="ADAL" clId="{250AE6B2-3FC8-414E-B34D-90F24CC3D0AF}" dt="2022-02-14T02:13:33.845" v="8526" actId="478"/>
          <ac:picMkLst>
            <pc:docMk/>
            <pc:sldMk cId="1859632964" sldId="1910"/>
            <ac:picMk id="9" creationId="{88BDA057-36EE-4073-8E6B-265C62B68F9D}"/>
          </ac:picMkLst>
        </pc:picChg>
      </pc:sldChg>
      <pc:sldChg chg="addSp modSp mod">
        <pc:chgData name="Foreman, Cory D. (JSC-ER711)[METECS]" userId="a18ea2ff-5361-4cf4-a0d4-9cf58c04dff4" providerId="ADAL" clId="{250AE6B2-3FC8-414E-B34D-90F24CC3D0AF}" dt="2022-02-16T17:30:52.978" v="9794" actId="20577"/>
        <pc:sldMkLst>
          <pc:docMk/>
          <pc:sldMk cId="1226022321" sldId="1912"/>
        </pc:sldMkLst>
        <pc:spChg chg="mod">
          <ac:chgData name="Foreman, Cory D. (JSC-ER711)[METECS]" userId="a18ea2ff-5361-4cf4-a0d4-9cf58c04dff4" providerId="ADAL" clId="{250AE6B2-3FC8-414E-B34D-90F24CC3D0AF}" dt="2022-02-16T17:30:52.978" v="9794" actId="20577"/>
          <ac:spMkLst>
            <pc:docMk/>
            <pc:sldMk cId="1226022321" sldId="1912"/>
            <ac:spMk id="3" creationId="{7802E1B8-86D7-C04A-8EB0-81999D7690A9}"/>
          </ac:spMkLst>
        </pc:spChg>
        <pc:picChg chg="mod">
          <ac:chgData name="Foreman, Cory D. (JSC-ER711)[METECS]" userId="a18ea2ff-5361-4cf4-a0d4-9cf58c04dff4" providerId="ADAL" clId="{250AE6B2-3FC8-414E-B34D-90F24CC3D0AF}" dt="2022-02-12T15:59:26.212" v="5465" actId="14100"/>
          <ac:picMkLst>
            <pc:docMk/>
            <pc:sldMk cId="1226022321" sldId="1912"/>
            <ac:picMk id="8" creationId="{68FBF541-5CDC-444D-9FC3-6577A7E74469}"/>
          </ac:picMkLst>
        </pc:picChg>
        <pc:picChg chg="add mod">
          <ac:chgData name="Foreman, Cory D. (JSC-ER711)[METECS]" userId="a18ea2ff-5361-4cf4-a0d4-9cf58c04dff4" providerId="ADAL" clId="{250AE6B2-3FC8-414E-B34D-90F24CC3D0AF}" dt="2022-02-12T15:59:39.096" v="5467" actId="14100"/>
          <ac:picMkLst>
            <pc:docMk/>
            <pc:sldMk cId="1226022321" sldId="1912"/>
            <ac:picMk id="9" creationId="{278522A3-3432-4AF4-BAB3-3734A157448E}"/>
          </ac:picMkLst>
        </pc:picChg>
      </pc:sldChg>
      <pc:sldChg chg="delSp del mod">
        <pc:chgData name="Foreman, Cory D. (JSC-ER711)[METECS]" userId="a18ea2ff-5361-4cf4-a0d4-9cf58c04dff4" providerId="ADAL" clId="{250AE6B2-3FC8-414E-B34D-90F24CC3D0AF}" dt="2022-02-12T14:56:35.451" v="5440" actId="47"/>
        <pc:sldMkLst>
          <pc:docMk/>
          <pc:sldMk cId="2871840455" sldId="1913"/>
        </pc:sldMkLst>
        <pc:picChg chg="del">
          <ac:chgData name="Foreman, Cory D. (JSC-ER711)[METECS]" userId="a18ea2ff-5361-4cf4-a0d4-9cf58c04dff4" providerId="ADAL" clId="{250AE6B2-3FC8-414E-B34D-90F24CC3D0AF}" dt="2022-02-12T14:54:20.169" v="5420" actId="21"/>
          <ac:picMkLst>
            <pc:docMk/>
            <pc:sldMk cId="2871840455" sldId="1913"/>
            <ac:picMk id="8" creationId="{140B4F45-1439-B941-9412-72BF73D97BCE}"/>
          </ac:picMkLst>
        </pc:picChg>
      </pc:sldChg>
      <pc:sldChg chg="modSp mod">
        <pc:chgData name="Foreman, Cory D. (JSC-ER711)[METECS]" userId="a18ea2ff-5361-4cf4-a0d4-9cf58c04dff4" providerId="ADAL" clId="{250AE6B2-3FC8-414E-B34D-90F24CC3D0AF}" dt="2022-02-16T17:30:28.169" v="9788" actId="20577"/>
        <pc:sldMkLst>
          <pc:docMk/>
          <pc:sldMk cId="3952038561" sldId="1914"/>
        </pc:sldMkLst>
        <pc:spChg chg="mod">
          <ac:chgData name="Foreman, Cory D. (JSC-ER711)[METECS]" userId="a18ea2ff-5361-4cf4-a0d4-9cf58c04dff4" providerId="ADAL" clId="{250AE6B2-3FC8-414E-B34D-90F24CC3D0AF}" dt="2022-02-16T17:30:28.169" v="9788" actId="20577"/>
          <ac:spMkLst>
            <pc:docMk/>
            <pc:sldMk cId="3952038561" sldId="1914"/>
            <ac:spMk id="3" creationId="{1D2C9ECF-D88D-3842-BBE9-FA8D796C5A83}"/>
          </ac:spMkLst>
        </pc:spChg>
        <pc:picChg chg="mod">
          <ac:chgData name="Foreman, Cory D. (JSC-ER711)[METECS]" userId="a18ea2ff-5361-4cf4-a0d4-9cf58c04dff4" providerId="ADAL" clId="{250AE6B2-3FC8-414E-B34D-90F24CC3D0AF}" dt="2022-02-08T04:33:46.546" v="4602" actId="1076"/>
          <ac:picMkLst>
            <pc:docMk/>
            <pc:sldMk cId="3952038561" sldId="1914"/>
            <ac:picMk id="10" creationId="{6FAB1258-A676-9C4E-B077-592B9A15A78B}"/>
          </ac:picMkLst>
        </pc:picChg>
      </pc:sldChg>
      <pc:sldChg chg="del">
        <pc:chgData name="Foreman, Cory D. (JSC-ER711)[METECS]" userId="a18ea2ff-5361-4cf4-a0d4-9cf58c04dff4" providerId="ADAL" clId="{250AE6B2-3FC8-414E-B34D-90F24CC3D0AF}" dt="2022-02-13T14:41:32.590" v="6666" actId="47"/>
        <pc:sldMkLst>
          <pc:docMk/>
          <pc:sldMk cId="1415026438" sldId="1915"/>
        </pc:sldMkLst>
      </pc:sldChg>
      <pc:sldChg chg="addSp delSp modSp mod">
        <pc:chgData name="Foreman, Cory D. (JSC-ER711)[METECS]" userId="a18ea2ff-5361-4cf4-a0d4-9cf58c04dff4" providerId="ADAL" clId="{250AE6B2-3FC8-414E-B34D-90F24CC3D0AF}" dt="2022-02-17T14:15:50.828" v="10148" actId="20577"/>
        <pc:sldMkLst>
          <pc:docMk/>
          <pc:sldMk cId="2043241408" sldId="1916"/>
        </pc:sldMkLst>
        <pc:spChg chg="del">
          <ac:chgData name="Foreman, Cory D. (JSC-ER711)[METECS]" userId="a18ea2ff-5361-4cf4-a0d4-9cf58c04dff4" providerId="ADAL" clId="{250AE6B2-3FC8-414E-B34D-90F24CC3D0AF}" dt="2022-02-14T02:13:14.540" v="8522" actId="478"/>
          <ac:spMkLst>
            <pc:docMk/>
            <pc:sldMk cId="2043241408" sldId="1916"/>
            <ac:spMk id="3" creationId="{CF01F6DE-03F7-4641-96BE-20A23C28FC10}"/>
          </ac:spMkLst>
        </pc:spChg>
        <pc:spChg chg="add del mod">
          <ac:chgData name="Foreman, Cory D. (JSC-ER711)[METECS]" userId="a18ea2ff-5361-4cf4-a0d4-9cf58c04dff4" providerId="ADAL" clId="{250AE6B2-3FC8-414E-B34D-90F24CC3D0AF}" dt="2022-02-16T22:28:21.064" v="9925" actId="478"/>
          <ac:spMkLst>
            <pc:docMk/>
            <pc:sldMk cId="2043241408" sldId="1916"/>
            <ac:spMk id="8" creationId="{B95496DA-7FB7-439A-948C-825E8398A2D1}"/>
          </ac:spMkLst>
        </pc:spChg>
        <pc:spChg chg="add del mod">
          <ac:chgData name="Foreman, Cory D. (JSC-ER711)[METECS]" userId="a18ea2ff-5361-4cf4-a0d4-9cf58c04dff4" providerId="ADAL" clId="{250AE6B2-3FC8-414E-B34D-90F24CC3D0AF}" dt="2022-02-14T02:13:16.840" v="8523" actId="478"/>
          <ac:spMkLst>
            <pc:docMk/>
            <pc:sldMk cId="2043241408" sldId="1916"/>
            <ac:spMk id="9" creationId="{5211F831-3438-4BC5-9EB9-EE4D14FB93C5}"/>
          </ac:spMkLst>
        </pc:spChg>
        <pc:spChg chg="add mod ord">
          <ac:chgData name="Foreman, Cory D. (JSC-ER711)[METECS]" userId="a18ea2ff-5361-4cf4-a0d4-9cf58c04dff4" providerId="ADAL" clId="{250AE6B2-3FC8-414E-B34D-90F24CC3D0AF}" dt="2022-02-17T14:15:50.828" v="10148" actId="20577"/>
          <ac:spMkLst>
            <pc:docMk/>
            <pc:sldMk cId="2043241408" sldId="1916"/>
            <ac:spMk id="9" creationId="{90116B36-BF72-4E4E-B170-431CE9CFE648}"/>
          </ac:spMkLst>
        </pc:spChg>
        <pc:picChg chg="mod">
          <ac:chgData name="Foreman, Cory D. (JSC-ER711)[METECS]" userId="a18ea2ff-5361-4cf4-a0d4-9cf58c04dff4" providerId="ADAL" clId="{250AE6B2-3FC8-414E-B34D-90F24CC3D0AF}" dt="2022-02-16T22:28:32.070" v="9929" actId="1076"/>
          <ac:picMkLst>
            <pc:docMk/>
            <pc:sldMk cId="2043241408" sldId="1916"/>
            <ac:picMk id="10" creationId="{35633AFD-DF34-6242-B8A1-A6D4480B6804}"/>
          </ac:picMkLst>
        </pc:picChg>
      </pc:sldChg>
      <pc:sldChg chg="addSp delSp modSp mod">
        <pc:chgData name="Foreman, Cory D. (JSC-ER711)[METECS]" userId="a18ea2ff-5361-4cf4-a0d4-9cf58c04dff4" providerId="ADAL" clId="{250AE6B2-3FC8-414E-B34D-90F24CC3D0AF}" dt="2022-02-17T15:35:46.010" v="10388" actId="20577"/>
        <pc:sldMkLst>
          <pc:docMk/>
          <pc:sldMk cId="3510918721" sldId="1917"/>
        </pc:sldMkLst>
        <pc:spChg chg="mod">
          <ac:chgData name="Foreman, Cory D. (JSC-ER711)[METECS]" userId="a18ea2ff-5361-4cf4-a0d4-9cf58c04dff4" providerId="ADAL" clId="{250AE6B2-3FC8-414E-B34D-90F24CC3D0AF}" dt="2022-02-02T04:45:58.520" v="7" actId="20577"/>
          <ac:spMkLst>
            <pc:docMk/>
            <pc:sldMk cId="3510918721" sldId="1917"/>
            <ac:spMk id="2" creationId="{C210EBFD-49CC-3344-A578-4A58267A8DD3}"/>
          </ac:spMkLst>
        </pc:spChg>
        <pc:spChg chg="mod">
          <ac:chgData name="Foreman, Cory D. (JSC-ER711)[METECS]" userId="a18ea2ff-5361-4cf4-a0d4-9cf58c04dff4" providerId="ADAL" clId="{250AE6B2-3FC8-414E-B34D-90F24CC3D0AF}" dt="2022-02-17T15:35:46.010" v="10388" actId="20577"/>
          <ac:spMkLst>
            <pc:docMk/>
            <pc:sldMk cId="3510918721" sldId="1917"/>
            <ac:spMk id="3" creationId="{8903DABE-F63C-444C-AAC8-F718CB2B5EC3}"/>
          </ac:spMkLst>
        </pc:spChg>
        <pc:graphicFrameChg chg="add mod modGraphic">
          <ac:chgData name="Foreman, Cory D. (JSC-ER711)[METECS]" userId="a18ea2ff-5361-4cf4-a0d4-9cf58c04dff4" providerId="ADAL" clId="{250AE6B2-3FC8-414E-B34D-90F24CC3D0AF}" dt="2022-02-13T18:51:19.739" v="8170" actId="14734"/>
          <ac:graphicFrameMkLst>
            <pc:docMk/>
            <pc:sldMk cId="3510918721" sldId="1917"/>
            <ac:graphicFrameMk id="9" creationId="{73A33D6D-12EE-466C-98F0-258ED2A32585}"/>
          </ac:graphicFrameMkLst>
        </pc:graphicFrameChg>
        <pc:picChg chg="del">
          <ac:chgData name="Foreman, Cory D. (JSC-ER711)[METECS]" userId="a18ea2ff-5361-4cf4-a0d4-9cf58c04dff4" providerId="ADAL" clId="{250AE6B2-3FC8-414E-B34D-90F24CC3D0AF}" dt="2022-02-02T04:46:06.289" v="9" actId="478"/>
          <ac:picMkLst>
            <pc:docMk/>
            <pc:sldMk cId="3510918721" sldId="1917"/>
            <ac:picMk id="8" creationId="{C1CF6142-6BAD-B54F-AE8B-CA17F4D479A8}"/>
          </ac:picMkLst>
        </pc:picChg>
        <pc:picChg chg="del">
          <ac:chgData name="Foreman, Cory D. (JSC-ER711)[METECS]" userId="a18ea2ff-5361-4cf4-a0d4-9cf58c04dff4" providerId="ADAL" clId="{250AE6B2-3FC8-414E-B34D-90F24CC3D0AF}" dt="2022-02-02T04:46:04.422" v="8" actId="478"/>
          <ac:picMkLst>
            <pc:docMk/>
            <pc:sldMk cId="3510918721" sldId="1917"/>
            <ac:picMk id="10" creationId="{D9FDA82F-EC96-E941-82BC-200823135C0D}"/>
          </ac:picMkLst>
        </pc:picChg>
        <pc:picChg chg="add mod ord">
          <ac:chgData name="Foreman, Cory D. (JSC-ER711)[METECS]" userId="a18ea2ff-5361-4cf4-a0d4-9cf58c04dff4" providerId="ADAL" clId="{250AE6B2-3FC8-414E-B34D-90F24CC3D0AF}" dt="2022-02-14T01:14:23.908" v="8412" actId="14826"/>
          <ac:picMkLst>
            <pc:docMk/>
            <pc:sldMk cId="3510918721" sldId="1917"/>
            <ac:picMk id="11" creationId="{974FDCBB-B6F7-4F00-B283-D470B5972E7D}"/>
          </ac:picMkLst>
        </pc:picChg>
      </pc:sldChg>
      <pc:sldChg chg="modSp add del mod ord">
        <pc:chgData name="Foreman, Cory D. (JSC-ER711)[METECS]" userId="a18ea2ff-5361-4cf4-a0d4-9cf58c04dff4" providerId="ADAL" clId="{250AE6B2-3FC8-414E-B34D-90F24CC3D0AF}" dt="2022-02-16T20:10:11.236" v="9902" actId="47"/>
        <pc:sldMkLst>
          <pc:docMk/>
          <pc:sldMk cId="4259475882" sldId="1918"/>
        </pc:sldMkLst>
        <pc:spChg chg="mod">
          <ac:chgData name="Foreman, Cory D. (JSC-ER711)[METECS]" userId="a18ea2ff-5361-4cf4-a0d4-9cf58c04dff4" providerId="ADAL" clId="{250AE6B2-3FC8-414E-B34D-90F24CC3D0AF}" dt="2022-02-07T14:16:19.643" v="2707" actId="20577"/>
          <ac:spMkLst>
            <pc:docMk/>
            <pc:sldMk cId="4259475882" sldId="1918"/>
            <ac:spMk id="3" creationId="{73AC9AA5-E8DE-324F-9AAA-F65BB0073DA5}"/>
          </ac:spMkLst>
        </pc:spChg>
        <pc:picChg chg="mod">
          <ac:chgData name="Foreman, Cory D. (JSC-ER711)[METECS]" userId="a18ea2ff-5361-4cf4-a0d4-9cf58c04dff4" providerId="ADAL" clId="{250AE6B2-3FC8-414E-B34D-90F24CC3D0AF}" dt="2022-02-14T01:50:52.889" v="8513" actId="14100"/>
          <ac:picMkLst>
            <pc:docMk/>
            <pc:sldMk cId="4259475882" sldId="1918"/>
            <ac:picMk id="8" creationId="{ABEA6971-D9C3-394D-9BBA-41ED8EB9FDFD}"/>
          </ac:picMkLst>
        </pc:picChg>
      </pc:sldChg>
      <pc:sldChg chg="addSp delSp modSp mod">
        <pc:chgData name="Foreman, Cory D. (JSC-ER711)[METECS]" userId="a18ea2ff-5361-4cf4-a0d4-9cf58c04dff4" providerId="ADAL" clId="{250AE6B2-3FC8-414E-B34D-90F24CC3D0AF}" dt="2022-02-16T17:29:56.038" v="9782" actId="20577"/>
        <pc:sldMkLst>
          <pc:docMk/>
          <pc:sldMk cId="1653546834" sldId="1919"/>
        </pc:sldMkLst>
        <pc:spChg chg="mod">
          <ac:chgData name="Foreman, Cory D. (JSC-ER711)[METECS]" userId="a18ea2ff-5361-4cf4-a0d4-9cf58c04dff4" providerId="ADAL" clId="{250AE6B2-3FC8-414E-B34D-90F24CC3D0AF}" dt="2022-02-16T17:29:56.038" v="9782" actId="20577"/>
          <ac:spMkLst>
            <pc:docMk/>
            <pc:sldMk cId="1653546834" sldId="1919"/>
            <ac:spMk id="3" creationId="{6290DB59-F725-7547-BDAC-FD7B36864AA6}"/>
          </ac:spMkLst>
        </pc:spChg>
        <pc:picChg chg="del">
          <ac:chgData name="Foreman, Cory D. (JSC-ER711)[METECS]" userId="a18ea2ff-5361-4cf4-a0d4-9cf58c04dff4" providerId="ADAL" clId="{250AE6B2-3FC8-414E-B34D-90F24CC3D0AF}" dt="2022-02-13T16:27:44.472" v="7129" actId="478"/>
          <ac:picMkLst>
            <pc:docMk/>
            <pc:sldMk cId="1653546834" sldId="1919"/>
            <ac:picMk id="8" creationId="{9B8041EE-D3FD-5A4A-AE04-718F85A42346}"/>
          </ac:picMkLst>
        </pc:picChg>
        <pc:picChg chg="add mod">
          <ac:chgData name="Foreman, Cory D. (JSC-ER711)[METECS]" userId="a18ea2ff-5361-4cf4-a0d4-9cf58c04dff4" providerId="ADAL" clId="{250AE6B2-3FC8-414E-B34D-90F24CC3D0AF}" dt="2022-02-13T18:05:30.562" v="8016"/>
          <ac:picMkLst>
            <pc:docMk/>
            <pc:sldMk cId="1653546834" sldId="1919"/>
            <ac:picMk id="9" creationId="{0771F5D6-EC84-4A9C-9E22-160666B1B5D8}"/>
          </ac:picMkLst>
        </pc:picChg>
        <pc:picChg chg="del mod">
          <ac:chgData name="Foreman, Cory D. (JSC-ER711)[METECS]" userId="a18ea2ff-5361-4cf4-a0d4-9cf58c04dff4" providerId="ADAL" clId="{250AE6B2-3FC8-414E-B34D-90F24CC3D0AF}" dt="2022-02-13T18:05:23.318" v="8015" actId="478"/>
          <ac:picMkLst>
            <pc:docMk/>
            <pc:sldMk cId="1653546834" sldId="1919"/>
            <ac:picMk id="10" creationId="{57C5D0D9-8F56-E541-B300-E9B605A63A93}"/>
          </ac:picMkLst>
        </pc:picChg>
        <pc:picChg chg="add mod">
          <ac:chgData name="Foreman, Cory D. (JSC-ER711)[METECS]" userId="a18ea2ff-5361-4cf4-a0d4-9cf58c04dff4" providerId="ADAL" clId="{250AE6B2-3FC8-414E-B34D-90F24CC3D0AF}" dt="2022-02-13T18:05:30.562" v="8016"/>
          <ac:picMkLst>
            <pc:docMk/>
            <pc:sldMk cId="1653546834" sldId="1919"/>
            <ac:picMk id="11" creationId="{A22130BC-EE5D-4BBA-AC37-177D920D162C}"/>
          </ac:picMkLst>
        </pc:picChg>
      </pc:sldChg>
      <pc:sldChg chg="addSp delSp modSp mod">
        <pc:chgData name="Foreman, Cory D. (JSC-ER711)[METECS]" userId="a18ea2ff-5361-4cf4-a0d4-9cf58c04dff4" providerId="ADAL" clId="{250AE6B2-3FC8-414E-B34D-90F24CC3D0AF}" dt="2022-02-16T18:59:09.748" v="9900" actId="20577"/>
        <pc:sldMkLst>
          <pc:docMk/>
          <pc:sldMk cId="461652429" sldId="1920"/>
        </pc:sldMkLst>
        <pc:spChg chg="mod">
          <ac:chgData name="Foreman, Cory D. (JSC-ER711)[METECS]" userId="a18ea2ff-5361-4cf4-a0d4-9cf58c04dff4" providerId="ADAL" clId="{250AE6B2-3FC8-414E-B34D-90F24CC3D0AF}" dt="2022-02-16T18:59:09.748" v="9900" actId="20577"/>
          <ac:spMkLst>
            <pc:docMk/>
            <pc:sldMk cId="461652429" sldId="1920"/>
            <ac:spMk id="3" creationId="{7734FBBB-612E-3040-AA80-AA650EC67D86}"/>
          </ac:spMkLst>
        </pc:spChg>
        <pc:picChg chg="add mod">
          <ac:chgData name="Foreman, Cory D. (JSC-ER711)[METECS]" userId="a18ea2ff-5361-4cf4-a0d4-9cf58c04dff4" providerId="ADAL" clId="{250AE6B2-3FC8-414E-B34D-90F24CC3D0AF}" dt="2022-02-13T16:23:33.287" v="7125" actId="14100"/>
          <ac:picMkLst>
            <pc:docMk/>
            <pc:sldMk cId="461652429" sldId="1920"/>
            <ac:picMk id="8" creationId="{B1F960A4-252A-4C39-8D2A-BF1E4B736B19}"/>
          </ac:picMkLst>
        </pc:picChg>
        <pc:picChg chg="del">
          <ac:chgData name="Foreman, Cory D. (JSC-ER711)[METECS]" userId="a18ea2ff-5361-4cf4-a0d4-9cf58c04dff4" providerId="ADAL" clId="{250AE6B2-3FC8-414E-B34D-90F24CC3D0AF}" dt="2022-02-13T16:23:02.247" v="7120" actId="478"/>
          <ac:picMkLst>
            <pc:docMk/>
            <pc:sldMk cId="461652429" sldId="1920"/>
            <ac:picMk id="9" creationId="{FF2DB926-13ED-4FD6-8274-977AE1D271FE}"/>
          </ac:picMkLst>
        </pc:picChg>
      </pc:sldChg>
      <pc:sldChg chg="modSp del mod ord">
        <pc:chgData name="Foreman, Cory D. (JSC-ER711)[METECS]" userId="a18ea2ff-5361-4cf4-a0d4-9cf58c04dff4" providerId="ADAL" clId="{250AE6B2-3FC8-414E-B34D-90F24CC3D0AF}" dt="2022-02-12T16:20:34.530" v="5652" actId="47"/>
        <pc:sldMkLst>
          <pc:docMk/>
          <pc:sldMk cId="3402059346" sldId="1921"/>
        </pc:sldMkLst>
        <pc:spChg chg="mod">
          <ac:chgData name="Foreman, Cory D. (JSC-ER711)[METECS]" userId="a18ea2ff-5361-4cf4-a0d4-9cf58c04dff4" providerId="ADAL" clId="{250AE6B2-3FC8-414E-B34D-90F24CC3D0AF}" dt="2022-02-06T19:22:10.984" v="1766" actId="20577"/>
          <ac:spMkLst>
            <pc:docMk/>
            <pc:sldMk cId="3402059346" sldId="1921"/>
            <ac:spMk id="2" creationId="{51A55687-CD4E-A345-8CB1-70E34AE55222}"/>
          </ac:spMkLst>
        </pc:spChg>
        <pc:spChg chg="mod">
          <ac:chgData name="Foreman, Cory D. (JSC-ER711)[METECS]" userId="a18ea2ff-5361-4cf4-a0d4-9cf58c04dff4" providerId="ADAL" clId="{250AE6B2-3FC8-414E-B34D-90F24CC3D0AF}" dt="2022-02-08T01:01:43.106" v="4051" actId="20577"/>
          <ac:spMkLst>
            <pc:docMk/>
            <pc:sldMk cId="3402059346" sldId="1921"/>
            <ac:spMk id="13" creationId="{DB288A1A-83E5-44C8-A5E1-7FEC6BF5C407}"/>
          </ac:spMkLst>
        </pc:spChg>
      </pc:sldChg>
      <pc:sldChg chg="delSp del mod ord">
        <pc:chgData name="Foreman, Cory D. (JSC-ER711)[METECS]" userId="a18ea2ff-5361-4cf4-a0d4-9cf58c04dff4" providerId="ADAL" clId="{250AE6B2-3FC8-414E-B34D-90F24CC3D0AF}" dt="2022-02-07T14:18:32.528" v="2708" actId="47"/>
        <pc:sldMkLst>
          <pc:docMk/>
          <pc:sldMk cId="1779593850" sldId="1922"/>
        </pc:sldMkLst>
        <pc:picChg chg="del">
          <ac:chgData name="Foreman, Cory D. (JSC-ER711)[METECS]" userId="a18ea2ff-5361-4cf4-a0d4-9cf58c04dff4" providerId="ADAL" clId="{250AE6B2-3FC8-414E-B34D-90F24CC3D0AF}" dt="2022-02-02T05:13:57.780" v="544" actId="21"/>
          <ac:picMkLst>
            <pc:docMk/>
            <pc:sldMk cId="1779593850" sldId="1922"/>
            <ac:picMk id="8" creationId="{5E4A6FEB-5E0F-4476-B48D-13B2CEBA0054}"/>
          </ac:picMkLst>
        </pc:picChg>
        <pc:picChg chg="del">
          <ac:chgData name="Foreman, Cory D. (JSC-ER711)[METECS]" userId="a18ea2ff-5361-4cf4-a0d4-9cf58c04dff4" providerId="ADAL" clId="{250AE6B2-3FC8-414E-B34D-90F24CC3D0AF}" dt="2022-02-02T05:13:57.780" v="544" actId="21"/>
          <ac:picMkLst>
            <pc:docMk/>
            <pc:sldMk cId="1779593850" sldId="1922"/>
            <ac:picMk id="9" creationId="{2DCB941E-5179-4F12-800B-2BF19777D5D1}"/>
          </ac:picMkLst>
        </pc:picChg>
      </pc:sldChg>
      <pc:sldChg chg="addSp delSp modSp add mod">
        <pc:chgData name="Foreman, Cory D. (JSC-ER711)[METECS]" userId="a18ea2ff-5361-4cf4-a0d4-9cf58c04dff4" providerId="ADAL" clId="{250AE6B2-3FC8-414E-B34D-90F24CC3D0AF}" dt="2022-02-14T01:50:14.816" v="8508" actId="15"/>
        <pc:sldMkLst>
          <pc:docMk/>
          <pc:sldMk cId="1896669207" sldId="1923"/>
        </pc:sldMkLst>
        <pc:spChg chg="mod">
          <ac:chgData name="Foreman, Cory D. (JSC-ER711)[METECS]" userId="a18ea2ff-5361-4cf4-a0d4-9cf58c04dff4" providerId="ADAL" clId="{250AE6B2-3FC8-414E-B34D-90F24CC3D0AF}" dt="2022-02-14T01:50:14.816" v="8508" actId="15"/>
          <ac:spMkLst>
            <pc:docMk/>
            <pc:sldMk cId="1896669207" sldId="1923"/>
            <ac:spMk id="3" creationId="{8903DABE-F63C-444C-AAC8-F718CB2B5EC3}"/>
          </ac:spMkLst>
        </pc:spChg>
        <pc:spChg chg="add del mod">
          <ac:chgData name="Foreman, Cory D. (JSC-ER711)[METECS]" userId="a18ea2ff-5361-4cf4-a0d4-9cf58c04dff4" providerId="ADAL" clId="{250AE6B2-3FC8-414E-B34D-90F24CC3D0AF}" dt="2022-02-14T01:46:46.552" v="8475"/>
          <ac:spMkLst>
            <pc:docMk/>
            <pc:sldMk cId="1896669207" sldId="1923"/>
            <ac:spMk id="9" creationId="{E486A366-480C-498A-B81D-776190A13D32}"/>
          </ac:spMkLst>
        </pc:spChg>
        <pc:picChg chg="mod">
          <ac:chgData name="Foreman, Cory D. (JSC-ER711)[METECS]" userId="a18ea2ff-5361-4cf4-a0d4-9cf58c04dff4" providerId="ADAL" clId="{250AE6B2-3FC8-414E-B34D-90F24CC3D0AF}" dt="2022-02-14T01:46:59.127" v="8478" actId="1076"/>
          <ac:picMkLst>
            <pc:docMk/>
            <pc:sldMk cId="1896669207" sldId="1923"/>
            <ac:picMk id="8" creationId="{C1CF6142-6BAD-B54F-AE8B-CA17F4D479A8}"/>
          </ac:picMkLst>
        </pc:picChg>
        <pc:picChg chg="mod">
          <ac:chgData name="Foreman, Cory D. (JSC-ER711)[METECS]" userId="a18ea2ff-5361-4cf4-a0d4-9cf58c04dff4" providerId="ADAL" clId="{250AE6B2-3FC8-414E-B34D-90F24CC3D0AF}" dt="2022-02-14T01:46:27.742" v="8471" actId="14100"/>
          <ac:picMkLst>
            <pc:docMk/>
            <pc:sldMk cId="1896669207" sldId="1923"/>
            <ac:picMk id="10" creationId="{D9FDA82F-EC96-E941-82BC-200823135C0D}"/>
          </ac:picMkLst>
        </pc:picChg>
        <pc:picChg chg="add mod">
          <ac:chgData name="Foreman, Cory D. (JSC-ER711)[METECS]" userId="a18ea2ff-5361-4cf4-a0d4-9cf58c04dff4" providerId="ADAL" clId="{250AE6B2-3FC8-414E-B34D-90F24CC3D0AF}" dt="2022-02-14T01:49:08.404" v="8506" actId="1076"/>
          <ac:picMkLst>
            <pc:docMk/>
            <pc:sldMk cId="1896669207" sldId="1923"/>
            <ac:picMk id="11" creationId="{9FC779E5-717B-4604-8917-DF9397CEA4C7}"/>
          </ac:picMkLst>
        </pc:picChg>
      </pc:sldChg>
      <pc:sldChg chg="addSp delSp modSp add del mod">
        <pc:chgData name="Foreman, Cory D. (JSC-ER711)[METECS]" userId="a18ea2ff-5361-4cf4-a0d4-9cf58c04dff4" providerId="ADAL" clId="{250AE6B2-3FC8-414E-B34D-90F24CC3D0AF}" dt="2022-02-12T16:27:10.340" v="5688" actId="47"/>
        <pc:sldMkLst>
          <pc:docMk/>
          <pc:sldMk cId="2651303961" sldId="1924"/>
        </pc:sldMkLst>
        <pc:spChg chg="mod">
          <ac:chgData name="Foreman, Cory D. (JSC-ER711)[METECS]" userId="a18ea2ff-5361-4cf4-a0d4-9cf58c04dff4" providerId="ADAL" clId="{250AE6B2-3FC8-414E-B34D-90F24CC3D0AF}" dt="2022-02-02T05:13:44.349" v="539" actId="20577"/>
          <ac:spMkLst>
            <pc:docMk/>
            <pc:sldMk cId="2651303961" sldId="1924"/>
            <ac:spMk id="2" creationId="{C210EBFD-49CC-3344-A578-4A58267A8DD3}"/>
          </ac:spMkLst>
        </pc:spChg>
        <pc:spChg chg="del">
          <ac:chgData name="Foreman, Cory D. (JSC-ER711)[METECS]" userId="a18ea2ff-5361-4cf4-a0d4-9cf58c04dff4" providerId="ADAL" clId="{250AE6B2-3FC8-414E-B34D-90F24CC3D0AF}" dt="2022-02-02T05:13:50.664" v="542" actId="478"/>
          <ac:spMkLst>
            <pc:docMk/>
            <pc:sldMk cId="2651303961" sldId="1924"/>
            <ac:spMk id="3" creationId="{8903DABE-F63C-444C-AAC8-F718CB2B5EC3}"/>
          </ac:spMkLst>
        </pc:spChg>
        <pc:spChg chg="add del mod">
          <ac:chgData name="Foreman, Cory D. (JSC-ER711)[METECS]" userId="a18ea2ff-5361-4cf4-a0d4-9cf58c04dff4" providerId="ADAL" clId="{250AE6B2-3FC8-414E-B34D-90F24CC3D0AF}" dt="2022-02-02T05:13:53.139" v="543" actId="478"/>
          <ac:spMkLst>
            <pc:docMk/>
            <pc:sldMk cId="2651303961" sldId="1924"/>
            <ac:spMk id="8" creationId="{3E3C9E91-6F5B-46B1-9E5A-BF5F375C6371}"/>
          </ac:spMkLst>
        </pc:spChg>
        <pc:spChg chg="add mod">
          <ac:chgData name="Foreman, Cory D. (JSC-ER711)[METECS]" userId="a18ea2ff-5361-4cf4-a0d4-9cf58c04dff4" providerId="ADAL" clId="{250AE6B2-3FC8-414E-B34D-90F24CC3D0AF}" dt="2022-02-06T15:09:00.058" v="1595"/>
          <ac:spMkLst>
            <pc:docMk/>
            <pc:sldMk cId="2651303961" sldId="1924"/>
            <ac:spMk id="22" creationId="{9316F9E5-3CE9-4003-8303-8011B4664E55}"/>
          </ac:spMkLst>
        </pc:spChg>
        <pc:spChg chg="add mod">
          <ac:chgData name="Foreman, Cory D. (JSC-ER711)[METECS]" userId="a18ea2ff-5361-4cf4-a0d4-9cf58c04dff4" providerId="ADAL" clId="{250AE6B2-3FC8-414E-B34D-90F24CC3D0AF}" dt="2022-02-12T16:23:38.436" v="5659" actId="164"/>
          <ac:spMkLst>
            <pc:docMk/>
            <pc:sldMk cId="2651303961" sldId="1924"/>
            <ac:spMk id="23" creationId="{7EE6434F-553D-4B0E-BFB8-147D96A59CFE}"/>
          </ac:spMkLst>
        </pc:spChg>
        <pc:spChg chg="add mod">
          <ac:chgData name="Foreman, Cory D. (JSC-ER711)[METECS]" userId="a18ea2ff-5361-4cf4-a0d4-9cf58c04dff4" providerId="ADAL" clId="{250AE6B2-3FC8-414E-B34D-90F24CC3D0AF}" dt="2022-02-12T16:23:38.436" v="5659" actId="164"/>
          <ac:spMkLst>
            <pc:docMk/>
            <pc:sldMk cId="2651303961" sldId="1924"/>
            <ac:spMk id="24" creationId="{493BF136-F0F5-45E2-92FF-C1DAA0F698F9}"/>
          </ac:spMkLst>
        </pc:spChg>
        <pc:spChg chg="add mod ord">
          <ac:chgData name="Foreman, Cory D. (JSC-ER711)[METECS]" userId="a18ea2ff-5361-4cf4-a0d4-9cf58c04dff4" providerId="ADAL" clId="{250AE6B2-3FC8-414E-B34D-90F24CC3D0AF}" dt="2022-02-12T16:23:38.436" v="5659" actId="164"/>
          <ac:spMkLst>
            <pc:docMk/>
            <pc:sldMk cId="2651303961" sldId="1924"/>
            <ac:spMk id="25" creationId="{62A605D9-E745-40AB-9998-D4E8D9C0C0D8}"/>
          </ac:spMkLst>
        </pc:spChg>
        <pc:spChg chg="add mod ord">
          <ac:chgData name="Foreman, Cory D. (JSC-ER711)[METECS]" userId="a18ea2ff-5361-4cf4-a0d4-9cf58c04dff4" providerId="ADAL" clId="{250AE6B2-3FC8-414E-B34D-90F24CC3D0AF}" dt="2022-02-12T16:23:38.436" v="5659" actId="164"/>
          <ac:spMkLst>
            <pc:docMk/>
            <pc:sldMk cId="2651303961" sldId="1924"/>
            <ac:spMk id="26" creationId="{F5FCBD35-43CC-461A-AC11-C46AD9A946EA}"/>
          </ac:spMkLst>
        </pc:spChg>
        <pc:spChg chg="add mod ord">
          <ac:chgData name="Foreman, Cory D. (JSC-ER711)[METECS]" userId="a18ea2ff-5361-4cf4-a0d4-9cf58c04dff4" providerId="ADAL" clId="{250AE6B2-3FC8-414E-B34D-90F24CC3D0AF}" dt="2022-02-12T16:23:38.436" v="5659" actId="164"/>
          <ac:spMkLst>
            <pc:docMk/>
            <pc:sldMk cId="2651303961" sldId="1924"/>
            <ac:spMk id="27" creationId="{0A58E414-721E-4007-AB02-50A81AEF0C61}"/>
          </ac:spMkLst>
        </pc:spChg>
        <pc:spChg chg="add mod">
          <ac:chgData name="Foreman, Cory D. (JSC-ER711)[METECS]" userId="a18ea2ff-5361-4cf4-a0d4-9cf58c04dff4" providerId="ADAL" clId="{250AE6B2-3FC8-414E-B34D-90F24CC3D0AF}" dt="2022-02-12T16:23:38.436" v="5659" actId="164"/>
          <ac:spMkLst>
            <pc:docMk/>
            <pc:sldMk cId="2651303961" sldId="1924"/>
            <ac:spMk id="28" creationId="{B78F4495-4A9D-40F8-8EE8-CEBFB86607D9}"/>
          </ac:spMkLst>
        </pc:spChg>
        <pc:grpChg chg="add mod">
          <ac:chgData name="Foreman, Cory D. (JSC-ER711)[METECS]" userId="a18ea2ff-5361-4cf4-a0d4-9cf58c04dff4" providerId="ADAL" clId="{250AE6B2-3FC8-414E-B34D-90F24CC3D0AF}" dt="2022-02-12T16:23:38.436" v="5659" actId="164"/>
          <ac:grpSpMkLst>
            <pc:docMk/>
            <pc:sldMk cId="2651303961" sldId="1924"/>
            <ac:grpSpMk id="51" creationId="{0A39956F-7A79-4035-BA67-E600B872AAF8}"/>
          </ac:grpSpMkLst>
        </pc:grpChg>
        <pc:graphicFrameChg chg="del modGraphic">
          <ac:chgData name="Foreman, Cory D. (JSC-ER711)[METECS]" userId="a18ea2ff-5361-4cf4-a0d4-9cf58c04dff4" providerId="ADAL" clId="{250AE6B2-3FC8-414E-B34D-90F24CC3D0AF}" dt="2022-02-02T05:13:48.590" v="541" actId="478"/>
          <ac:graphicFrameMkLst>
            <pc:docMk/>
            <pc:sldMk cId="2651303961" sldId="1924"/>
            <ac:graphicFrameMk id="9" creationId="{73A33D6D-12EE-466C-98F0-258ED2A32585}"/>
          </ac:graphicFrameMkLst>
        </pc:graphicFrameChg>
        <pc:picChg chg="add mod ord">
          <ac:chgData name="Foreman, Cory D. (JSC-ER711)[METECS]" userId="a18ea2ff-5361-4cf4-a0d4-9cf58c04dff4" providerId="ADAL" clId="{250AE6B2-3FC8-414E-B34D-90F24CC3D0AF}" dt="2022-02-12T16:23:38.436" v="5659" actId="164"/>
          <ac:picMkLst>
            <pc:docMk/>
            <pc:sldMk cId="2651303961" sldId="1924"/>
            <ac:picMk id="10" creationId="{83B8C592-ADEF-4236-8594-201DCC95B040}"/>
          </ac:picMkLst>
        </pc:picChg>
        <pc:picChg chg="add mod ord">
          <ac:chgData name="Foreman, Cory D. (JSC-ER711)[METECS]" userId="a18ea2ff-5361-4cf4-a0d4-9cf58c04dff4" providerId="ADAL" clId="{250AE6B2-3FC8-414E-B34D-90F24CC3D0AF}" dt="2022-02-12T16:23:38.436" v="5659" actId="164"/>
          <ac:picMkLst>
            <pc:docMk/>
            <pc:sldMk cId="2651303961" sldId="1924"/>
            <ac:picMk id="11" creationId="{43DF7120-0EDD-4E95-924B-9BAF3D8E63D4}"/>
          </ac:picMkLst>
        </pc:picChg>
        <pc:cxnChg chg="add del mod ord">
          <ac:chgData name="Foreman, Cory D. (JSC-ER711)[METECS]" userId="a18ea2ff-5361-4cf4-a0d4-9cf58c04dff4" providerId="ADAL" clId="{250AE6B2-3FC8-414E-B34D-90F24CC3D0AF}" dt="2022-02-03T14:47:02.387" v="609" actId="478"/>
          <ac:cxnSpMkLst>
            <pc:docMk/>
            <pc:sldMk cId="2651303961" sldId="1924"/>
            <ac:cxnSpMk id="13" creationId="{204797B0-1E31-4764-AED3-5AB49D731D60}"/>
          </ac:cxnSpMkLst>
        </pc:cxnChg>
        <pc:cxnChg chg="add del mod">
          <ac:chgData name="Foreman, Cory D. (JSC-ER711)[METECS]" userId="a18ea2ff-5361-4cf4-a0d4-9cf58c04dff4" providerId="ADAL" clId="{250AE6B2-3FC8-414E-B34D-90F24CC3D0AF}" dt="2022-02-03T14:47:00.229" v="607" actId="478"/>
          <ac:cxnSpMkLst>
            <pc:docMk/>
            <pc:sldMk cId="2651303961" sldId="1924"/>
            <ac:cxnSpMk id="16" creationId="{BE345B9E-4651-4C9F-B5B5-EEDE6EEA1771}"/>
          </ac:cxnSpMkLst>
        </pc:cxnChg>
        <pc:cxnChg chg="add del mod ord">
          <ac:chgData name="Foreman, Cory D. (JSC-ER711)[METECS]" userId="a18ea2ff-5361-4cf4-a0d4-9cf58c04dff4" providerId="ADAL" clId="{250AE6B2-3FC8-414E-B34D-90F24CC3D0AF}" dt="2022-02-03T14:47:03.174" v="610" actId="478"/>
          <ac:cxnSpMkLst>
            <pc:docMk/>
            <pc:sldMk cId="2651303961" sldId="1924"/>
            <ac:cxnSpMk id="18" creationId="{5274E2E3-303D-4F78-8481-D8FEB6F4C910}"/>
          </ac:cxnSpMkLst>
        </pc:cxnChg>
        <pc:cxnChg chg="add del mod ord">
          <ac:chgData name="Foreman, Cory D. (JSC-ER711)[METECS]" userId="a18ea2ff-5361-4cf4-a0d4-9cf58c04dff4" providerId="ADAL" clId="{250AE6B2-3FC8-414E-B34D-90F24CC3D0AF}" dt="2022-02-03T14:47:01.431" v="608" actId="478"/>
          <ac:cxnSpMkLst>
            <pc:docMk/>
            <pc:sldMk cId="2651303961" sldId="1924"/>
            <ac:cxnSpMk id="20" creationId="{B6609F0D-D3D5-4B0B-92CE-FDC01116E7F0}"/>
          </ac:cxnSpMkLst>
        </pc:cxnChg>
        <pc:cxnChg chg="add mod">
          <ac:chgData name="Foreman, Cory D. (JSC-ER711)[METECS]" userId="a18ea2ff-5361-4cf4-a0d4-9cf58c04dff4" providerId="ADAL" clId="{250AE6B2-3FC8-414E-B34D-90F24CC3D0AF}" dt="2022-02-12T16:23:38.436" v="5659" actId="164"/>
          <ac:cxnSpMkLst>
            <pc:docMk/>
            <pc:sldMk cId="2651303961" sldId="1924"/>
            <ac:cxnSpMk id="30" creationId="{3A4FD1FC-185E-4066-BB24-FA43DD1A6E9B}"/>
          </ac:cxnSpMkLst>
        </pc:cxnChg>
        <pc:cxnChg chg="add mod">
          <ac:chgData name="Foreman, Cory D. (JSC-ER711)[METECS]" userId="a18ea2ff-5361-4cf4-a0d4-9cf58c04dff4" providerId="ADAL" clId="{250AE6B2-3FC8-414E-B34D-90F24CC3D0AF}" dt="2022-02-12T16:23:38.436" v="5659" actId="164"/>
          <ac:cxnSpMkLst>
            <pc:docMk/>
            <pc:sldMk cId="2651303961" sldId="1924"/>
            <ac:cxnSpMk id="32" creationId="{B3814405-04E6-483F-B340-B61902E4D24F}"/>
          </ac:cxnSpMkLst>
        </pc:cxnChg>
        <pc:cxnChg chg="add del mod">
          <ac:chgData name="Foreman, Cory D. (JSC-ER711)[METECS]" userId="a18ea2ff-5361-4cf4-a0d4-9cf58c04dff4" providerId="ADAL" clId="{250AE6B2-3FC8-414E-B34D-90F24CC3D0AF}" dt="2022-02-09T16:32:46.424" v="5314"/>
          <ac:cxnSpMkLst>
            <pc:docMk/>
            <pc:sldMk cId="2651303961" sldId="1924"/>
            <ac:cxnSpMk id="44" creationId="{5C6721C4-0CF0-47FC-B820-7E1226800EC9}"/>
          </ac:cxnSpMkLst>
        </pc:cxnChg>
        <pc:cxnChg chg="add mod">
          <ac:chgData name="Foreman, Cory D. (JSC-ER711)[METECS]" userId="a18ea2ff-5361-4cf4-a0d4-9cf58c04dff4" providerId="ADAL" clId="{250AE6B2-3FC8-414E-B34D-90F24CC3D0AF}" dt="2022-02-12T16:23:38.436" v="5659" actId="164"/>
          <ac:cxnSpMkLst>
            <pc:docMk/>
            <pc:sldMk cId="2651303961" sldId="1924"/>
            <ac:cxnSpMk id="45" creationId="{9628CB5F-EE83-49C2-B08A-1FCC54F64E05}"/>
          </ac:cxnSpMkLst>
        </pc:cxnChg>
        <pc:cxnChg chg="add mod">
          <ac:chgData name="Foreman, Cory D. (JSC-ER711)[METECS]" userId="a18ea2ff-5361-4cf4-a0d4-9cf58c04dff4" providerId="ADAL" clId="{250AE6B2-3FC8-414E-B34D-90F24CC3D0AF}" dt="2022-02-12T16:23:38.436" v="5659" actId="164"/>
          <ac:cxnSpMkLst>
            <pc:docMk/>
            <pc:sldMk cId="2651303961" sldId="1924"/>
            <ac:cxnSpMk id="49" creationId="{3BB3B9EA-C581-499B-86F0-641ABE380598}"/>
          </ac:cxnSpMkLst>
        </pc:cxnChg>
      </pc:sldChg>
      <pc:sldChg chg="addSp delSp modSp add del mod">
        <pc:chgData name="Foreman, Cory D. (JSC-ER711)[METECS]" userId="a18ea2ff-5361-4cf4-a0d4-9cf58c04dff4" providerId="ADAL" clId="{250AE6B2-3FC8-414E-B34D-90F24CC3D0AF}" dt="2022-02-09T05:27:03.423" v="5083" actId="47"/>
        <pc:sldMkLst>
          <pc:docMk/>
          <pc:sldMk cId="3301055014" sldId="1925"/>
        </pc:sldMkLst>
        <pc:spChg chg="add mod ord">
          <ac:chgData name="Foreman, Cory D. (JSC-ER711)[METECS]" userId="a18ea2ff-5361-4cf4-a0d4-9cf58c04dff4" providerId="ADAL" clId="{250AE6B2-3FC8-414E-B34D-90F24CC3D0AF}" dt="2022-02-08T00:58:05.344" v="3931" actId="1076"/>
          <ac:spMkLst>
            <pc:docMk/>
            <pc:sldMk cId="3301055014" sldId="1925"/>
            <ac:spMk id="10" creationId="{7DACFA12-511E-46F2-A54C-147518899302}"/>
          </ac:spMkLst>
        </pc:spChg>
        <pc:spChg chg="add mod">
          <ac:chgData name="Foreman, Cory D. (JSC-ER711)[METECS]" userId="a18ea2ff-5361-4cf4-a0d4-9cf58c04dff4" providerId="ADAL" clId="{250AE6B2-3FC8-414E-B34D-90F24CC3D0AF}" dt="2022-02-08T00:58:05.344" v="3931" actId="1076"/>
          <ac:spMkLst>
            <pc:docMk/>
            <pc:sldMk cId="3301055014" sldId="1925"/>
            <ac:spMk id="11" creationId="{F8088458-9CC1-4167-BE07-9EBAA6541A25}"/>
          </ac:spMkLst>
        </pc:spChg>
        <pc:spChg chg="mod">
          <ac:chgData name="Foreman, Cory D. (JSC-ER711)[METECS]" userId="a18ea2ff-5361-4cf4-a0d4-9cf58c04dff4" providerId="ADAL" clId="{250AE6B2-3FC8-414E-B34D-90F24CC3D0AF}" dt="2022-02-08T02:21:11.644" v="4064" actId="20577"/>
          <ac:spMkLst>
            <pc:docMk/>
            <pc:sldMk cId="3301055014" sldId="1925"/>
            <ac:spMk id="13" creationId="{DB288A1A-83E5-44C8-A5E1-7FEC6BF5C407}"/>
          </ac:spMkLst>
        </pc:spChg>
        <pc:picChg chg="add mod">
          <ac:chgData name="Foreman, Cory D. (JSC-ER711)[METECS]" userId="a18ea2ff-5361-4cf4-a0d4-9cf58c04dff4" providerId="ADAL" clId="{250AE6B2-3FC8-414E-B34D-90F24CC3D0AF}" dt="2022-02-08T00:58:05.344" v="3931" actId="1076"/>
          <ac:picMkLst>
            <pc:docMk/>
            <pc:sldMk cId="3301055014" sldId="1925"/>
            <ac:picMk id="8" creationId="{9281BBE1-EA65-4776-B077-47160776913F}"/>
          </ac:picMkLst>
        </pc:picChg>
        <pc:picChg chg="del">
          <ac:chgData name="Foreman, Cory D. (JSC-ER711)[METECS]" userId="a18ea2ff-5361-4cf4-a0d4-9cf58c04dff4" providerId="ADAL" clId="{250AE6B2-3FC8-414E-B34D-90F24CC3D0AF}" dt="2022-02-08T00:54:34.559" v="3879" actId="478"/>
          <ac:picMkLst>
            <pc:docMk/>
            <pc:sldMk cId="3301055014" sldId="1925"/>
            <ac:picMk id="9" creationId="{04995C89-B77B-B34B-A4CA-2C1EA9B9FF0B}"/>
          </ac:picMkLst>
        </pc:picChg>
        <pc:picChg chg="add mod">
          <ac:chgData name="Foreman, Cory D. (JSC-ER711)[METECS]" userId="a18ea2ff-5361-4cf4-a0d4-9cf58c04dff4" providerId="ADAL" clId="{250AE6B2-3FC8-414E-B34D-90F24CC3D0AF}" dt="2022-02-08T00:58:05.344" v="3931" actId="1076"/>
          <ac:picMkLst>
            <pc:docMk/>
            <pc:sldMk cId="3301055014" sldId="1925"/>
            <ac:picMk id="12" creationId="{45F6CAB7-4F47-45ED-B523-787915CD648B}"/>
          </ac:picMkLst>
        </pc:picChg>
      </pc:sldChg>
      <pc:sldChg chg="addSp delSp modSp add mod">
        <pc:chgData name="Foreman, Cory D. (JSC-ER711)[METECS]" userId="a18ea2ff-5361-4cf4-a0d4-9cf58c04dff4" providerId="ADAL" clId="{250AE6B2-3FC8-414E-B34D-90F24CC3D0AF}" dt="2022-02-17T15:29:48.385" v="10385" actId="20577"/>
        <pc:sldMkLst>
          <pc:docMk/>
          <pc:sldMk cId="3120905848" sldId="1926"/>
        </pc:sldMkLst>
        <pc:spChg chg="mod">
          <ac:chgData name="Foreman, Cory D. (JSC-ER711)[METECS]" userId="a18ea2ff-5361-4cf4-a0d4-9cf58c04dff4" providerId="ADAL" clId="{250AE6B2-3FC8-414E-B34D-90F24CC3D0AF}" dt="2022-02-08T03:56:56.025" v="4074" actId="1076"/>
          <ac:spMkLst>
            <pc:docMk/>
            <pc:sldMk cId="3120905848" sldId="1926"/>
            <ac:spMk id="4" creationId="{3918CF3B-ED29-8C40-96D0-B027D4AA2289}"/>
          </ac:spMkLst>
        </pc:spChg>
        <pc:spChg chg="mod">
          <ac:chgData name="Foreman, Cory D. (JSC-ER711)[METECS]" userId="a18ea2ff-5361-4cf4-a0d4-9cf58c04dff4" providerId="ADAL" clId="{250AE6B2-3FC8-414E-B34D-90F24CC3D0AF}" dt="2022-02-08T03:59:37.225" v="4121" actId="1076"/>
          <ac:spMkLst>
            <pc:docMk/>
            <pc:sldMk cId="3120905848" sldId="1926"/>
            <ac:spMk id="5" creationId="{D4B0B2F6-33B4-9543-9B81-D02F85779431}"/>
          </ac:spMkLst>
        </pc:spChg>
        <pc:spChg chg="del mod">
          <ac:chgData name="Foreman, Cory D. (JSC-ER711)[METECS]" userId="a18ea2ff-5361-4cf4-a0d4-9cf58c04dff4" providerId="ADAL" clId="{250AE6B2-3FC8-414E-B34D-90F24CC3D0AF}" dt="2022-02-08T03:55:41.834" v="4068" actId="478"/>
          <ac:spMkLst>
            <pc:docMk/>
            <pc:sldMk cId="3120905848" sldId="1926"/>
            <ac:spMk id="10" creationId="{7DACFA12-511E-46F2-A54C-147518899302}"/>
          </ac:spMkLst>
        </pc:spChg>
        <pc:spChg chg="del">
          <ac:chgData name="Foreman, Cory D. (JSC-ER711)[METECS]" userId="a18ea2ff-5361-4cf4-a0d4-9cf58c04dff4" providerId="ADAL" clId="{250AE6B2-3FC8-414E-B34D-90F24CC3D0AF}" dt="2022-02-08T03:55:46.159" v="4070" actId="478"/>
          <ac:spMkLst>
            <pc:docMk/>
            <pc:sldMk cId="3120905848" sldId="1926"/>
            <ac:spMk id="11" creationId="{F8088458-9CC1-4167-BE07-9EBAA6541A25}"/>
          </ac:spMkLst>
        </pc:spChg>
        <pc:spChg chg="add del mod">
          <ac:chgData name="Foreman, Cory D. (JSC-ER711)[METECS]" userId="a18ea2ff-5361-4cf4-a0d4-9cf58c04dff4" providerId="ADAL" clId="{250AE6B2-3FC8-414E-B34D-90F24CC3D0AF}" dt="2022-02-17T14:31:23.821" v="10238"/>
          <ac:spMkLst>
            <pc:docMk/>
            <pc:sldMk cId="3120905848" sldId="1926"/>
            <ac:spMk id="12" creationId="{AD77E5B2-CF29-4DF1-8771-89A1115F4B60}"/>
          </ac:spMkLst>
        </pc:spChg>
        <pc:spChg chg="mod ord">
          <ac:chgData name="Foreman, Cory D. (JSC-ER711)[METECS]" userId="a18ea2ff-5361-4cf4-a0d4-9cf58c04dff4" providerId="ADAL" clId="{250AE6B2-3FC8-414E-B34D-90F24CC3D0AF}" dt="2022-02-17T14:32:18.483" v="10252" actId="20577"/>
          <ac:spMkLst>
            <pc:docMk/>
            <pc:sldMk cId="3120905848" sldId="1926"/>
            <ac:spMk id="13" creationId="{DB288A1A-83E5-44C8-A5E1-7FEC6BF5C407}"/>
          </ac:spMkLst>
        </pc:spChg>
        <pc:spChg chg="add del mod">
          <ac:chgData name="Foreman, Cory D. (JSC-ER711)[METECS]" userId="a18ea2ff-5361-4cf4-a0d4-9cf58c04dff4" providerId="ADAL" clId="{250AE6B2-3FC8-414E-B34D-90F24CC3D0AF}" dt="2022-02-17T14:31:08.485" v="10236" actId="478"/>
          <ac:spMkLst>
            <pc:docMk/>
            <pc:sldMk cId="3120905848" sldId="1926"/>
            <ac:spMk id="14" creationId="{E9EAC743-0FEB-4EBF-B995-465FCF075396}"/>
          </ac:spMkLst>
        </pc:spChg>
        <pc:spChg chg="add del mod ord">
          <ac:chgData name="Foreman, Cory D. (JSC-ER711)[METECS]" userId="a18ea2ff-5361-4cf4-a0d4-9cf58c04dff4" providerId="ADAL" clId="{250AE6B2-3FC8-414E-B34D-90F24CC3D0AF}" dt="2022-02-17T14:31:08.485" v="10236" actId="478"/>
          <ac:spMkLst>
            <pc:docMk/>
            <pc:sldMk cId="3120905848" sldId="1926"/>
            <ac:spMk id="15" creationId="{921C30C0-9025-47BC-9B6C-D5DFDEA48570}"/>
          </ac:spMkLst>
        </pc:spChg>
        <pc:spChg chg="add del mod">
          <ac:chgData name="Foreman, Cory D. (JSC-ER711)[METECS]" userId="a18ea2ff-5361-4cf4-a0d4-9cf58c04dff4" providerId="ADAL" clId="{250AE6B2-3FC8-414E-B34D-90F24CC3D0AF}" dt="2022-02-17T14:31:23.821" v="10238"/>
          <ac:spMkLst>
            <pc:docMk/>
            <pc:sldMk cId="3120905848" sldId="1926"/>
            <ac:spMk id="19" creationId="{1C0FCBB1-D1CC-47B6-8937-C01E132977ED}"/>
          </ac:spMkLst>
        </pc:spChg>
        <pc:spChg chg="add del mod">
          <ac:chgData name="Foreman, Cory D. (JSC-ER711)[METECS]" userId="a18ea2ff-5361-4cf4-a0d4-9cf58c04dff4" providerId="ADAL" clId="{250AE6B2-3FC8-414E-B34D-90F24CC3D0AF}" dt="2022-02-17T14:31:23.821" v="10238"/>
          <ac:spMkLst>
            <pc:docMk/>
            <pc:sldMk cId="3120905848" sldId="1926"/>
            <ac:spMk id="21" creationId="{6ECF95AA-BE45-4F26-9714-DDE5500EF86D}"/>
          </ac:spMkLst>
        </pc:spChg>
        <pc:spChg chg="mod">
          <ac:chgData name="Foreman, Cory D. (JSC-ER711)[METECS]" userId="a18ea2ff-5361-4cf4-a0d4-9cf58c04dff4" providerId="ADAL" clId="{250AE6B2-3FC8-414E-B34D-90F24CC3D0AF}" dt="2022-02-17T15:29:40.259" v="10376" actId="20577"/>
          <ac:spMkLst>
            <pc:docMk/>
            <pc:sldMk cId="3120905848" sldId="1926"/>
            <ac:spMk id="24" creationId="{CE57AD81-1874-4A02-A0EF-68A8189FECB4}"/>
          </ac:spMkLst>
        </pc:spChg>
        <pc:spChg chg="mod">
          <ac:chgData name="Foreman, Cory D. (JSC-ER711)[METECS]" userId="a18ea2ff-5361-4cf4-a0d4-9cf58c04dff4" providerId="ADAL" clId="{250AE6B2-3FC8-414E-B34D-90F24CC3D0AF}" dt="2022-02-17T15:29:48.385" v="10385" actId="20577"/>
          <ac:spMkLst>
            <pc:docMk/>
            <pc:sldMk cId="3120905848" sldId="1926"/>
            <ac:spMk id="26" creationId="{7933C4DF-1434-4E15-A28B-A07B04827916}"/>
          </ac:spMkLst>
        </pc:spChg>
        <pc:spChg chg="mod">
          <ac:chgData name="Foreman, Cory D. (JSC-ER711)[METECS]" userId="a18ea2ff-5361-4cf4-a0d4-9cf58c04dff4" providerId="ADAL" clId="{250AE6B2-3FC8-414E-B34D-90F24CC3D0AF}" dt="2022-02-17T14:31:30.980" v="10239"/>
          <ac:spMkLst>
            <pc:docMk/>
            <pc:sldMk cId="3120905848" sldId="1926"/>
            <ac:spMk id="28" creationId="{05B4F260-C0C2-4873-93E6-DCFBCCC5FC35}"/>
          </ac:spMkLst>
        </pc:spChg>
        <pc:grpChg chg="add mod ord">
          <ac:chgData name="Foreman, Cory D. (JSC-ER711)[METECS]" userId="a18ea2ff-5361-4cf4-a0d4-9cf58c04dff4" providerId="ADAL" clId="{250AE6B2-3FC8-414E-B34D-90F24CC3D0AF}" dt="2022-02-17T14:33:03.780" v="10279" actId="1037"/>
          <ac:grpSpMkLst>
            <pc:docMk/>
            <pc:sldMk cId="3120905848" sldId="1926"/>
            <ac:grpSpMk id="22" creationId="{DA128444-782A-427E-AFCA-9971BE2F0D9D}"/>
          </ac:grpSpMkLst>
        </pc:grpChg>
        <pc:picChg chg="del">
          <ac:chgData name="Foreman, Cory D. (JSC-ER711)[METECS]" userId="a18ea2ff-5361-4cf4-a0d4-9cf58c04dff4" providerId="ADAL" clId="{250AE6B2-3FC8-414E-B34D-90F24CC3D0AF}" dt="2022-02-08T03:55:43.572" v="4069" actId="478"/>
          <ac:picMkLst>
            <pc:docMk/>
            <pc:sldMk cId="3120905848" sldId="1926"/>
            <ac:picMk id="8" creationId="{9281BBE1-EA65-4776-B077-47160776913F}"/>
          </ac:picMkLst>
        </pc:picChg>
        <pc:picChg chg="add del mod">
          <ac:chgData name="Foreman, Cory D. (JSC-ER711)[METECS]" userId="a18ea2ff-5361-4cf4-a0d4-9cf58c04dff4" providerId="ADAL" clId="{250AE6B2-3FC8-414E-B34D-90F24CC3D0AF}" dt="2022-02-17T14:31:23.821" v="10238"/>
          <ac:picMkLst>
            <pc:docMk/>
            <pc:sldMk cId="3120905848" sldId="1926"/>
            <ac:picMk id="11" creationId="{3DA6133C-3924-4021-B962-9EBCB349B477}"/>
          </ac:picMkLst>
        </pc:picChg>
        <pc:picChg chg="del">
          <ac:chgData name="Foreman, Cory D. (JSC-ER711)[METECS]" userId="a18ea2ff-5361-4cf4-a0d4-9cf58c04dff4" providerId="ADAL" clId="{250AE6B2-3FC8-414E-B34D-90F24CC3D0AF}" dt="2022-02-08T03:55:38.441" v="4066" actId="478"/>
          <ac:picMkLst>
            <pc:docMk/>
            <pc:sldMk cId="3120905848" sldId="1926"/>
            <ac:picMk id="12" creationId="{45F6CAB7-4F47-45ED-B523-787915CD648B}"/>
          </ac:picMkLst>
        </pc:picChg>
        <pc:picChg chg="add del mod">
          <ac:chgData name="Foreman, Cory D. (JSC-ER711)[METECS]" userId="a18ea2ff-5361-4cf4-a0d4-9cf58c04dff4" providerId="ADAL" clId="{250AE6B2-3FC8-414E-B34D-90F24CC3D0AF}" dt="2022-02-17T14:31:08.485" v="10236" actId="478"/>
          <ac:picMkLst>
            <pc:docMk/>
            <pc:sldMk cId="3120905848" sldId="1926"/>
            <ac:picMk id="16" creationId="{41AD6398-199F-416E-8A93-F5D0AF443CF2}"/>
          </ac:picMkLst>
        </pc:picChg>
        <pc:picChg chg="add del mod ord">
          <ac:chgData name="Foreman, Cory D. (JSC-ER711)[METECS]" userId="a18ea2ff-5361-4cf4-a0d4-9cf58c04dff4" providerId="ADAL" clId="{250AE6B2-3FC8-414E-B34D-90F24CC3D0AF}" dt="2022-02-17T14:31:08.485" v="10236" actId="478"/>
          <ac:picMkLst>
            <pc:docMk/>
            <pc:sldMk cId="3120905848" sldId="1926"/>
            <ac:picMk id="17" creationId="{3BBA6535-1420-451F-8CCC-7CA7B40E03A2}"/>
          </ac:picMkLst>
        </pc:picChg>
        <pc:picChg chg="add del mod">
          <ac:chgData name="Foreman, Cory D. (JSC-ER711)[METECS]" userId="a18ea2ff-5361-4cf4-a0d4-9cf58c04dff4" providerId="ADAL" clId="{250AE6B2-3FC8-414E-B34D-90F24CC3D0AF}" dt="2022-02-17T14:31:23.821" v="10238"/>
          <ac:picMkLst>
            <pc:docMk/>
            <pc:sldMk cId="3120905848" sldId="1926"/>
            <ac:picMk id="18" creationId="{725D2C96-A385-4E63-B8EE-65B53C77E35F}"/>
          </ac:picMkLst>
        </pc:picChg>
        <pc:picChg chg="add del mod">
          <ac:chgData name="Foreman, Cory D. (JSC-ER711)[METECS]" userId="a18ea2ff-5361-4cf4-a0d4-9cf58c04dff4" providerId="ADAL" clId="{250AE6B2-3FC8-414E-B34D-90F24CC3D0AF}" dt="2022-02-17T14:31:23.821" v="10238"/>
          <ac:picMkLst>
            <pc:docMk/>
            <pc:sldMk cId="3120905848" sldId="1926"/>
            <ac:picMk id="20" creationId="{E82664BA-B541-46F9-80A8-207A59749D0E}"/>
          </ac:picMkLst>
        </pc:picChg>
        <pc:picChg chg="mod">
          <ac:chgData name="Foreman, Cory D. (JSC-ER711)[METECS]" userId="a18ea2ff-5361-4cf4-a0d4-9cf58c04dff4" providerId="ADAL" clId="{250AE6B2-3FC8-414E-B34D-90F24CC3D0AF}" dt="2022-02-17T14:31:30.980" v="10239"/>
          <ac:picMkLst>
            <pc:docMk/>
            <pc:sldMk cId="3120905848" sldId="1926"/>
            <ac:picMk id="23" creationId="{EF0C605D-2E3E-4BFC-BE2E-970D8341EE31}"/>
          </ac:picMkLst>
        </pc:picChg>
        <pc:picChg chg="mod">
          <ac:chgData name="Foreman, Cory D. (JSC-ER711)[METECS]" userId="a18ea2ff-5361-4cf4-a0d4-9cf58c04dff4" providerId="ADAL" clId="{250AE6B2-3FC8-414E-B34D-90F24CC3D0AF}" dt="2022-02-17T14:31:30.980" v="10239"/>
          <ac:picMkLst>
            <pc:docMk/>
            <pc:sldMk cId="3120905848" sldId="1926"/>
            <ac:picMk id="25" creationId="{37172B47-2970-4176-B6BA-4B47B399514D}"/>
          </ac:picMkLst>
        </pc:picChg>
        <pc:picChg chg="mod">
          <ac:chgData name="Foreman, Cory D. (JSC-ER711)[METECS]" userId="a18ea2ff-5361-4cf4-a0d4-9cf58c04dff4" providerId="ADAL" clId="{250AE6B2-3FC8-414E-B34D-90F24CC3D0AF}" dt="2022-02-17T14:31:30.980" v="10239"/>
          <ac:picMkLst>
            <pc:docMk/>
            <pc:sldMk cId="3120905848" sldId="1926"/>
            <ac:picMk id="27" creationId="{0863B788-3292-4E79-8395-48FEE7692ECB}"/>
          </ac:picMkLst>
        </pc:picChg>
      </pc:sldChg>
      <pc:sldChg chg="addSp delSp modSp add mod">
        <pc:chgData name="Foreman, Cory D. (JSC-ER711)[METECS]" userId="a18ea2ff-5361-4cf4-a0d4-9cf58c04dff4" providerId="ADAL" clId="{250AE6B2-3FC8-414E-B34D-90F24CC3D0AF}" dt="2022-02-14T02:46:28" v="9160" actId="20577"/>
        <pc:sldMkLst>
          <pc:docMk/>
          <pc:sldMk cId="3555420924" sldId="1927"/>
        </pc:sldMkLst>
        <pc:spChg chg="mod">
          <ac:chgData name="Foreman, Cory D. (JSC-ER711)[METECS]" userId="a18ea2ff-5361-4cf4-a0d4-9cf58c04dff4" providerId="ADAL" clId="{250AE6B2-3FC8-414E-B34D-90F24CC3D0AF}" dt="2022-02-14T02:46:28" v="9160" actId="20577"/>
          <ac:spMkLst>
            <pc:docMk/>
            <pc:sldMk cId="3555420924" sldId="1927"/>
            <ac:spMk id="3" creationId="{7734FBBB-612E-3040-AA80-AA650EC67D86}"/>
          </ac:spMkLst>
        </pc:spChg>
        <pc:spChg chg="add mod">
          <ac:chgData name="Foreman, Cory D. (JSC-ER711)[METECS]" userId="a18ea2ff-5361-4cf4-a0d4-9cf58c04dff4" providerId="ADAL" clId="{250AE6B2-3FC8-414E-B34D-90F24CC3D0AF}" dt="2022-02-14T01:22:47.972" v="8432" actId="14100"/>
          <ac:spMkLst>
            <pc:docMk/>
            <pc:sldMk cId="3555420924" sldId="1927"/>
            <ac:spMk id="10" creationId="{90F693AE-2EF7-45FB-9CFA-E566AEC951DF}"/>
          </ac:spMkLst>
        </pc:spChg>
        <pc:spChg chg="add mod">
          <ac:chgData name="Foreman, Cory D. (JSC-ER711)[METECS]" userId="a18ea2ff-5361-4cf4-a0d4-9cf58c04dff4" providerId="ADAL" clId="{250AE6B2-3FC8-414E-B34D-90F24CC3D0AF}" dt="2022-02-14T01:16:28.314" v="8418" actId="20577"/>
          <ac:spMkLst>
            <pc:docMk/>
            <pc:sldMk cId="3555420924" sldId="1927"/>
            <ac:spMk id="12" creationId="{0737511F-242D-4C02-9B0F-5F7E8A6ED257}"/>
          </ac:spMkLst>
        </pc:spChg>
        <pc:picChg chg="add del mod">
          <ac:chgData name="Foreman, Cory D. (JSC-ER711)[METECS]" userId="a18ea2ff-5361-4cf4-a0d4-9cf58c04dff4" providerId="ADAL" clId="{250AE6B2-3FC8-414E-B34D-90F24CC3D0AF}" dt="2022-02-09T05:30:01.144" v="5109" actId="478"/>
          <ac:picMkLst>
            <pc:docMk/>
            <pc:sldMk cId="3555420924" sldId="1927"/>
            <ac:picMk id="8" creationId="{D8629FAF-D57C-4186-866E-5228B5E1AEC5}"/>
          </ac:picMkLst>
        </pc:picChg>
        <pc:picChg chg="del">
          <ac:chgData name="Foreman, Cory D. (JSC-ER711)[METECS]" userId="a18ea2ff-5361-4cf4-a0d4-9cf58c04dff4" providerId="ADAL" clId="{250AE6B2-3FC8-414E-B34D-90F24CC3D0AF}" dt="2022-02-09T05:22:53.429" v="4986" actId="478"/>
          <ac:picMkLst>
            <pc:docMk/>
            <pc:sldMk cId="3555420924" sldId="1927"/>
            <ac:picMk id="9" creationId="{FF2DB926-13ED-4FD6-8274-977AE1D271FE}"/>
          </ac:picMkLst>
        </pc:picChg>
        <pc:picChg chg="add mod ord">
          <ac:chgData name="Foreman, Cory D. (JSC-ER711)[METECS]" userId="a18ea2ff-5361-4cf4-a0d4-9cf58c04dff4" providerId="ADAL" clId="{250AE6B2-3FC8-414E-B34D-90F24CC3D0AF}" dt="2022-02-14T01:15:45.664" v="8413" actId="14826"/>
          <ac:picMkLst>
            <pc:docMk/>
            <pc:sldMk cId="3555420924" sldId="1927"/>
            <ac:picMk id="11" creationId="{18425FD9-9754-4566-8A2A-BC7BCE793C61}"/>
          </ac:picMkLst>
        </pc:picChg>
      </pc:sldChg>
      <pc:sldChg chg="addSp delSp modSp add mod">
        <pc:chgData name="Foreman, Cory D. (JSC-ER711)[METECS]" userId="a18ea2ff-5361-4cf4-a0d4-9cf58c04dff4" providerId="ADAL" clId="{250AE6B2-3FC8-414E-B34D-90F24CC3D0AF}" dt="2022-02-12T16:21:13.957" v="5658" actId="14100"/>
        <pc:sldMkLst>
          <pc:docMk/>
          <pc:sldMk cId="408996019" sldId="1928"/>
        </pc:sldMkLst>
        <pc:spChg chg="del">
          <ac:chgData name="Foreman, Cory D. (JSC-ER711)[METECS]" userId="a18ea2ff-5361-4cf4-a0d4-9cf58c04dff4" providerId="ADAL" clId="{250AE6B2-3FC8-414E-B34D-90F24CC3D0AF}" dt="2022-02-12T16:00:19.309" v="5470" actId="478"/>
          <ac:spMkLst>
            <pc:docMk/>
            <pc:sldMk cId="408996019" sldId="1928"/>
            <ac:spMk id="3" creationId="{8E5796C4-5ECF-6444-A791-8D297F467336}"/>
          </ac:spMkLst>
        </pc:spChg>
        <pc:spChg chg="add del mod">
          <ac:chgData name="Foreman, Cory D. (JSC-ER711)[METECS]" userId="a18ea2ff-5361-4cf4-a0d4-9cf58c04dff4" providerId="ADAL" clId="{250AE6B2-3FC8-414E-B34D-90F24CC3D0AF}" dt="2022-02-12T16:00:21.500" v="5471" actId="478"/>
          <ac:spMkLst>
            <pc:docMk/>
            <pc:sldMk cId="408996019" sldId="1928"/>
            <ac:spMk id="9" creationId="{460C810E-AAD5-47AB-BD63-8940E3B2A630}"/>
          </ac:spMkLst>
        </pc:spChg>
        <pc:spChg chg="mod">
          <ac:chgData name="Foreman, Cory D. (JSC-ER711)[METECS]" userId="a18ea2ff-5361-4cf4-a0d4-9cf58c04dff4" providerId="ADAL" clId="{250AE6B2-3FC8-414E-B34D-90F24CC3D0AF}" dt="2022-02-12T16:11:35.053" v="5476"/>
          <ac:spMkLst>
            <pc:docMk/>
            <pc:sldMk cId="408996019" sldId="1928"/>
            <ac:spMk id="18" creationId="{BBE6C1D5-1424-4642-B136-F43B05299293}"/>
          </ac:spMkLst>
        </pc:spChg>
        <pc:spChg chg="mod">
          <ac:chgData name="Foreman, Cory D. (JSC-ER711)[METECS]" userId="a18ea2ff-5361-4cf4-a0d4-9cf58c04dff4" providerId="ADAL" clId="{250AE6B2-3FC8-414E-B34D-90F24CC3D0AF}" dt="2022-02-12T16:11:35.053" v="5476"/>
          <ac:spMkLst>
            <pc:docMk/>
            <pc:sldMk cId="408996019" sldId="1928"/>
            <ac:spMk id="19" creationId="{6B9B6800-7B02-4570-8853-C66F16D11AFD}"/>
          </ac:spMkLst>
        </pc:spChg>
        <pc:spChg chg="mod">
          <ac:chgData name="Foreman, Cory D. (JSC-ER711)[METECS]" userId="a18ea2ff-5361-4cf4-a0d4-9cf58c04dff4" providerId="ADAL" clId="{250AE6B2-3FC8-414E-B34D-90F24CC3D0AF}" dt="2022-02-12T16:11:35.053" v="5476"/>
          <ac:spMkLst>
            <pc:docMk/>
            <pc:sldMk cId="408996019" sldId="1928"/>
            <ac:spMk id="20" creationId="{39009EAE-AFD3-499C-AFEF-83F9A2AFAE82}"/>
          </ac:spMkLst>
        </pc:spChg>
        <pc:spChg chg="add mod">
          <ac:chgData name="Foreman, Cory D. (JSC-ER711)[METECS]" userId="a18ea2ff-5361-4cf4-a0d4-9cf58c04dff4" providerId="ADAL" clId="{250AE6B2-3FC8-414E-B34D-90F24CC3D0AF}" dt="2022-02-12T16:21:13.957" v="5658" actId="14100"/>
          <ac:spMkLst>
            <pc:docMk/>
            <pc:sldMk cId="408996019" sldId="1928"/>
            <ac:spMk id="22" creationId="{64F8BA12-24CA-4E65-B254-226608DF1F1D}"/>
          </ac:spMkLst>
        </pc:spChg>
        <pc:spChg chg="mod">
          <ac:chgData name="Foreman, Cory D. (JSC-ER711)[METECS]" userId="a18ea2ff-5361-4cf4-a0d4-9cf58c04dff4" providerId="ADAL" clId="{250AE6B2-3FC8-414E-B34D-90F24CC3D0AF}" dt="2022-02-12T16:15:59.746" v="5592" actId="404"/>
          <ac:spMkLst>
            <pc:docMk/>
            <pc:sldMk cId="408996019" sldId="1928"/>
            <ac:spMk id="30" creationId="{EF077776-D696-4B28-89AA-192932B2D655}"/>
          </ac:spMkLst>
        </pc:spChg>
        <pc:spChg chg="mod">
          <ac:chgData name="Foreman, Cory D. (JSC-ER711)[METECS]" userId="a18ea2ff-5361-4cf4-a0d4-9cf58c04dff4" providerId="ADAL" clId="{250AE6B2-3FC8-414E-B34D-90F24CC3D0AF}" dt="2022-02-12T16:15:59.746" v="5592" actId="404"/>
          <ac:spMkLst>
            <pc:docMk/>
            <pc:sldMk cId="408996019" sldId="1928"/>
            <ac:spMk id="31" creationId="{264B2D0F-62B1-4722-AD0F-7804E88042F3}"/>
          </ac:spMkLst>
        </pc:spChg>
        <pc:spChg chg="mod">
          <ac:chgData name="Foreman, Cory D. (JSC-ER711)[METECS]" userId="a18ea2ff-5361-4cf4-a0d4-9cf58c04dff4" providerId="ADAL" clId="{250AE6B2-3FC8-414E-B34D-90F24CC3D0AF}" dt="2022-02-12T16:15:59.746" v="5592" actId="404"/>
          <ac:spMkLst>
            <pc:docMk/>
            <pc:sldMk cId="408996019" sldId="1928"/>
            <ac:spMk id="32" creationId="{51544D98-23C1-4759-AA77-080D90E688BE}"/>
          </ac:spMkLst>
        </pc:spChg>
        <pc:spChg chg="add mod">
          <ac:chgData name="Foreman, Cory D. (JSC-ER711)[METECS]" userId="a18ea2ff-5361-4cf4-a0d4-9cf58c04dff4" providerId="ADAL" clId="{250AE6B2-3FC8-414E-B34D-90F24CC3D0AF}" dt="2022-02-12T16:18:20.672" v="5637" actId="1076"/>
          <ac:spMkLst>
            <pc:docMk/>
            <pc:sldMk cId="408996019" sldId="1928"/>
            <ac:spMk id="34" creationId="{EEDEDF6E-8221-48C3-9181-985D82A375DA}"/>
          </ac:spMkLst>
        </pc:spChg>
        <pc:spChg chg="add mod">
          <ac:chgData name="Foreman, Cory D. (JSC-ER711)[METECS]" userId="a18ea2ff-5361-4cf4-a0d4-9cf58c04dff4" providerId="ADAL" clId="{250AE6B2-3FC8-414E-B34D-90F24CC3D0AF}" dt="2022-02-12T16:18:33.121" v="5638" actId="1076"/>
          <ac:spMkLst>
            <pc:docMk/>
            <pc:sldMk cId="408996019" sldId="1928"/>
            <ac:spMk id="35" creationId="{3822FE7D-BF44-4DA9-95F6-DA98BC6EAE0E}"/>
          </ac:spMkLst>
        </pc:spChg>
        <pc:grpChg chg="add del mod">
          <ac:chgData name="Foreman, Cory D. (JSC-ER711)[METECS]" userId="a18ea2ff-5361-4cf4-a0d4-9cf58c04dff4" providerId="ADAL" clId="{250AE6B2-3FC8-414E-B34D-90F24CC3D0AF}" dt="2022-02-12T16:15:24.907" v="5585" actId="478"/>
          <ac:grpSpMkLst>
            <pc:docMk/>
            <pc:sldMk cId="408996019" sldId="1928"/>
            <ac:grpSpMk id="11" creationId="{A6449CD8-9D31-46C8-9A7C-EF7C0872D62E}"/>
          </ac:grpSpMkLst>
        </pc:grpChg>
        <pc:grpChg chg="add mod">
          <ac:chgData name="Foreman, Cory D. (JSC-ER711)[METECS]" userId="a18ea2ff-5361-4cf4-a0d4-9cf58c04dff4" providerId="ADAL" clId="{250AE6B2-3FC8-414E-B34D-90F24CC3D0AF}" dt="2022-02-12T16:18:15.825" v="5636" actId="14100"/>
          <ac:grpSpMkLst>
            <pc:docMk/>
            <pc:sldMk cId="408996019" sldId="1928"/>
            <ac:grpSpMk id="23" creationId="{DB9E950D-DF48-4287-A91D-06D49784ADF7}"/>
          </ac:grpSpMkLst>
        </pc:grpChg>
        <pc:picChg chg="del">
          <ac:chgData name="Foreman, Cory D. (JSC-ER711)[METECS]" userId="a18ea2ff-5361-4cf4-a0d4-9cf58c04dff4" providerId="ADAL" clId="{250AE6B2-3FC8-414E-B34D-90F24CC3D0AF}" dt="2022-02-12T16:11:33.801" v="5475" actId="478"/>
          <ac:picMkLst>
            <pc:docMk/>
            <pc:sldMk cId="408996019" sldId="1928"/>
            <ac:picMk id="8" creationId="{2CCF8CE0-EA0E-2C46-B858-170A3521813E}"/>
          </ac:picMkLst>
        </pc:picChg>
        <pc:picChg chg="add del mod">
          <ac:chgData name="Foreman, Cory D. (JSC-ER711)[METECS]" userId="a18ea2ff-5361-4cf4-a0d4-9cf58c04dff4" providerId="ADAL" clId="{250AE6B2-3FC8-414E-B34D-90F24CC3D0AF}" dt="2022-02-12T16:11:33.801" v="5475" actId="478"/>
          <ac:picMkLst>
            <pc:docMk/>
            <pc:sldMk cId="408996019" sldId="1928"/>
            <ac:picMk id="10" creationId="{1D6CD292-D2FC-40F0-9B13-B0CC01BBD4E7}"/>
          </ac:picMkLst>
        </pc:picChg>
        <pc:picChg chg="mod">
          <ac:chgData name="Foreman, Cory D. (JSC-ER711)[METECS]" userId="a18ea2ff-5361-4cf4-a0d4-9cf58c04dff4" providerId="ADAL" clId="{250AE6B2-3FC8-414E-B34D-90F24CC3D0AF}" dt="2022-02-12T16:11:35.053" v="5476"/>
          <ac:picMkLst>
            <pc:docMk/>
            <pc:sldMk cId="408996019" sldId="1928"/>
            <ac:picMk id="12" creationId="{E412FA1C-92F6-4BE6-9E1E-6BF32E53FC01}"/>
          </ac:picMkLst>
        </pc:picChg>
        <pc:picChg chg="mod">
          <ac:chgData name="Foreman, Cory D. (JSC-ER711)[METECS]" userId="a18ea2ff-5361-4cf4-a0d4-9cf58c04dff4" providerId="ADAL" clId="{250AE6B2-3FC8-414E-B34D-90F24CC3D0AF}" dt="2022-02-12T16:11:35.053" v="5476"/>
          <ac:picMkLst>
            <pc:docMk/>
            <pc:sldMk cId="408996019" sldId="1928"/>
            <ac:picMk id="13" creationId="{4FDAEFA6-A2CA-44FE-A26F-E1C333EC212D}"/>
          </ac:picMkLst>
        </pc:picChg>
        <pc:picChg chg="mod">
          <ac:chgData name="Foreman, Cory D. (JSC-ER711)[METECS]" userId="a18ea2ff-5361-4cf4-a0d4-9cf58c04dff4" providerId="ADAL" clId="{250AE6B2-3FC8-414E-B34D-90F24CC3D0AF}" dt="2022-02-12T16:11:35.053" v="5476"/>
          <ac:picMkLst>
            <pc:docMk/>
            <pc:sldMk cId="408996019" sldId="1928"/>
            <ac:picMk id="14" creationId="{A6A95BF0-FE69-4E1F-9A43-275A9FDF7D62}"/>
          </ac:picMkLst>
        </pc:picChg>
        <pc:picChg chg="mod">
          <ac:chgData name="Foreman, Cory D. (JSC-ER711)[METECS]" userId="a18ea2ff-5361-4cf4-a0d4-9cf58c04dff4" providerId="ADAL" clId="{250AE6B2-3FC8-414E-B34D-90F24CC3D0AF}" dt="2022-02-12T16:11:35.053" v="5476"/>
          <ac:picMkLst>
            <pc:docMk/>
            <pc:sldMk cId="408996019" sldId="1928"/>
            <ac:picMk id="15" creationId="{F776886E-5DA9-49D1-BD4A-052309A18D68}"/>
          </ac:picMkLst>
        </pc:picChg>
        <pc:picChg chg="mod">
          <ac:chgData name="Foreman, Cory D. (JSC-ER711)[METECS]" userId="a18ea2ff-5361-4cf4-a0d4-9cf58c04dff4" providerId="ADAL" clId="{250AE6B2-3FC8-414E-B34D-90F24CC3D0AF}" dt="2022-02-12T16:11:35.053" v="5476"/>
          <ac:picMkLst>
            <pc:docMk/>
            <pc:sldMk cId="408996019" sldId="1928"/>
            <ac:picMk id="16" creationId="{3EC4B2D5-686B-4060-BEF9-17D4DCA63A8C}"/>
          </ac:picMkLst>
        </pc:picChg>
        <pc:picChg chg="mod">
          <ac:chgData name="Foreman, Cory D. (JSC-ER711)[METECS]" userId="a18ea2ff-5361-4cf4-a0d4-9cf58c04dff4" providerId="ADAL" clId="{250AE6B2-3FC8-414E-B34D-90F24CC3D0AF}" dt="2022-02-12T16:11:35.053" v="5476"/>
          <ac:picMkLst>
            <pc:docMk/>
            <pc:sldMk cId="408996019" sldId="1928"/>
            <ac:picMk id="17" creationId="{85957524-20B8-448D-87A0-D32D0A4A265B}"/>
          </ac:picMkLst>
        </pc:picChg>
        <pc:picChg chg="mod">
          <ac:chgData name="Foreman, Cory D. (JSC-ER711)[METECS]" userId="a18ea2ff-5361-4cf4-a0d4-9cf58c04dff4" providerId="ADAL" clId="{250AE6B2-3FC8-414E-B34D-90F24CC3D0AF}" dt="2022-02-12T16:15:36.471" v="5586"/>
          <ac:picMkLst>
            <pc:docMk/>
            <pc:sldMk cId="408996019" sldId="1928"/>
            <ac:picMk id="24" creationId="{65D738D2-856E-443A-952F-6CFBDD19B796}"/>
          </ac:picMkLst>
        </pc:picChg>
        <pc:picChg chg="mod">
          <ac:chgData name="Foreman, Cory D. (JSC-ER711)[METECS]" userId="a18ea2ff-5361-4cf4-a0d4-9cf58c04dff4" providerId="ADAL" clId="{250AE6B2-3FC8-414E-B34D-90F24CC3D0AF}" dt="2022-02-12T16:15:36.471" v="5586"/>
          <ac:picMkLst>
            <pc:docMk/>
            <pc:sldMk cId="408996019" sldId="1928"/>
            <ac:picMk id="25" creationId="{CAF0F688-9C75-46C7-8C7B-2A20E20F14FF}"/>
          </ac:picMkLst>
        </pc:picChg>
        <pc:picChg chg="mod">
          <ac:chgData name="Foreman, Cory D. (JSC-ER711)[METECS]" userId="a18ea2ff-5361-4cf4-a0d4-9cf58c04dff4" providerId="ADAL" clId="{250AE6B2-3FC8-414E-B34D-90F24CC3D0AF}" dt="2022-02-12T16:15:36.471" v="5586"/>
          <ac:picMkLst>
            <pc:docMk/>
            <pc:sldMk cId="408996019" sldId="1928"/>
            <ac:picMk id="26" creationId="{8450E75D-AE01-4D3D-A5AB-AEF0D94D40FE}"/>
          </ac:picMkLst>
        </pc:picChg>
        <pc:picChg chg="mod">
          <ac:chgData name="Foreman, Cory D. (JSC-ER711)[METECS]" userId="a18ea2ff-5361-4cf4-a0d4-9cf58c04dff4" providerId="ADAL" clId="{250AE6B2-3FC8-414E-B34D-90F24CC3D0AF}" dt="2022-02-12T16:15:36.471" v="5586"/>
          <ac:picMkLst>
            <pc:docMk/>
            <pc:sldMk cId="408996019" sldId="1928"/>
            <ac:picMk id="27" creationId="{3A672EB6-F51D-435F-95C8-7CDA3E028898}"/>
          </ac:picMkLst>
        </pc:picChg>
        <pc:picChg chg="mod">
          <ac:chgData name="Foreman, Cory D. (JSC-ER711)[METECS]" userId="a18ea2ff-5361-4cf4-a0d4-9cf58c04dff4" providerId="ADAL" clId="{250AE6B2-3FC8-414E-B34D-90F24CC3D0AF}" dt="2022-02-12T16:15:36.471" v="5586"/>
          <ac:picMkLst>
            <pc:docMk/>
            <pc:sldMk cId="408996019" sldId="1928"/>
            <ac:picMk id="28" creationId="{5963A292-1F39-4EA2-BFC3-0A7EA1FAB1A7}"/>
          </ac:picMkLst>
        </pc:picChg>
        <pc:picChg chg="mod">
          <ac:chgData name="Foreman, Cory D. (JSC-ER711)[METECS]" userId="a18ea2ff-5361-4cf4-a0d4-9cf58c04dff4" providerId="ADAL" clId="{250AE6B2-3FC8-414E-B34D-90F24CC3D0AF}" dt="2022-02-12T16:15:36.471" v="5586"/>
          <ac:picMkLst>
            <pc:docMk/>
            <pc:sldMk cId="408996019" sldId="1928"/>
            <ac:picMk id="29" creationId="{C7724513-6ED3-4D74-8F75-D962E653A57E}"/>
          </ac:picMkLst>
        </pc:picChg>
        <pc:cxnChg chg="mod">
          <ac:chgData name="Foreman, Cory D. (JSC-ER711)[METECS]" userId="a18ea2ff-5361-4cf4-a0d4-9cf58c04dff4" providerId="ADAL" clId="{250AE6B2-3FC8-414E-B34D-90F24CC3D0AF}" dt="2022-02-12T16:11:35.053" v="5476"/>
          <ac:cxnSpMkLst>
            <pc:docMk/>
            <pc:sldMk cId="408996019" sldId="1928"/>
            <ac:cxnSpMk id="21" creationId="{F4737DFD-5D32-44F4-AA54-386476D7E518}"/>
          </ac:cxnSpMkLst>
        </pc:cxnChg>
        <pc:cxnChg chg="mod">
          <ac:chgData name="Foreman, Cory D. (JSC-ER711)[METECS]" userId="a18ea2ff-5361-4cf4-a0d4-9cf58c04dff4" providerId="ADAL" clId="{250AE6B2-3FC8-414E-B34D-90F24CC3D0AF}" dt="2022-02-12T16:15:36.471" v="5586"/>
          <ac:cxnSpMkLst>
            <pc:docMk/>
            <pc:sldMk cId="408996019" sldId="1928"/>
            <ac:cxnSpMk id="33" creationId="{F0FD0614-5DAE-439E-9274-EA3EA99AD3AF}"/>
          </ac:cxnSpMkLst>
        </pc:cxnChg>
      </pc:sldChg>
      <pc:sldChg chg="addSp delSp modSp add mod ord">
        <pc:chgData name="Foreman, Cory D. (JSC-ER711)[METECS]" userId="a18ea2ff-5361-4cf4-a0d4-9cf58c04dff4" providerId="ADAL" clId="{250AE6B2-3FC8-414E-B34D-90F24CC3D0AF}" dt="2022-02-16T22:31:13.600" v="9994"/>
        <pc:sldMkLst>
          <pc:docMk/>
          <pc:sldMk cId="1261713794" sldId="1929"/>
        </pc:sldMkLst>
        <pc:spChg chg="mod">
          <ac:chgData name="Foreman, Cory D. (JSC-ER711)[METECS]" userId="a18ea2ff-5361-4cf4-a0d4-9cf58c04dff4" providerId="ADAL" clId="{250AE6B2-3FC8-414E-B34D-90F24CC3D0AF}" dt="2022-02-14T01:11:24.559" v="8390" actId="1076"/>
          <ac:spMkLst>
            <pc:docMk/>
            <pc:sldMk cId="1261713794" sldId="1929"/>
            <ac:spMk id="2" creationId="{C610ECD7-FE27-F94F-8BD7-7DD661B60304}"/>
          </ac:spMkLst>
        </pc:spChg>
        <pc:spChg chg="del">
          <ac:chgData name="Foreman, Cory D. (JSC-ER711)[METECS]" userId="a18ea2ff-5361-4cf4-a0d4-9cf58c04dff4" providerId="ADAL" clId="{250AE6B2-3FC8-414E-B34D-90F24CC3D0AF}" dt="2022-02-13T14:43:44.803" v="6678" actId="478"/>
          <ac:spMkLst>
            <pc:docMk/>
            <pc:sldMk cId="1261713794" sldId="1929"/>
            <ac:spMk id="3" creationId="{51804113-E77E-984B-B329-8C3394E7D36D}"/>
          </ac:spMkLst>
        </pc:spChg>
        <pc:spChg chg="mod">
          <ac:chgData name="Foreman, Cory D. (JSC-ER711)[METECS]" userId="a18ea2ff-5361-4cf4-a0d4-9cf58c04dff4" providerId="ADAL" clId="{250AE6B2-3FC8-414E-B34D-90F24CC3D0AF}" dt="2022-02-16T20:10:17.612" v="9904" actId="1076"/>
          <ac:spMkLst>
            <pc:docMk/>
            <pc:sldMk cId="1261713794" sldId="1929"/>
            <ac:spMk id="5" creationId="{5CCA170A-6702-7B43-AB07-D4670EE2DF03}"/>
          </ac:spMkLst>
        </pc:spChg>
        <pc:spChg chg="add del mod">
          <ac:chgData name="Foreman, Cory D. (JSC-ER711)[METECS]" userId="a18ea2ff-5361-4cf4-a0d4-9cf58c04dff4" providerId="ADAL" clId="{250AE6B2-3FC8-414E-B34D-90F24CC3D0AF}" dt="2022-02-13T14:43:46.789" v="6679" actId="478"/>
          <ac:spMkLst>
            <pc:docMk/>
            <pc:sldMk cId="1261713794" sldId="1929"/>
            <ac:spMk id="8" creationId="{AD0F1252-3643-4F13-BE2B-B83C78FD7267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12" creationId="{E7B8E5B6-5DE5-4F82-AD3D-79DF674BEADE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26" creationId="{F22A4684-F698-48C4-9416-A5D0D1E51DE1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27" creationId="{BCF3E39A-3D8B-44EF-8525-32513BB4C386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59" creationId="{5F8B1EAD-7B50-42E1-BFE4-95D08AEDC55D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60" creationId="{D5F21D6E-9F76-4D69-AF8C-AF6E955430B9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61" creationId="{670CDBD6-8889-47D1-AFBE-BFD5DCAC3788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62" creationId="{0508588A-14B6-4320-A883-422EE3032F37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63" creationId="{3E21D2CC-E516-4EA6-831A-EE6B10D8C951}"/>
          </ac:spMkLst>
        </pc:spChg>
        <pc:spChg chg="add mod topLvl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64" creationId="{5F591837-EC36-4FDC-BD00-6AC61B3374E2}"/>
          </ac:spMkLst>
        </pc:spChg>
        <pc:spChg chg="add mod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78" creationId="{50EFC209-CE81-4928-ADCE-A7532C551C00}"/>
          </ac:spMkLst>
        </pc:spChg>
        <pc:spChg chg="add mod">
          <ac:chgData name="Foreman, Cory D. (JSC-ER711)[METECS]" userId="a18ea2ff-5361-4cf4-a0d4-9cf58c04dff4" providerId="ADAL" clId="{250AE6B2-3FC8-414E-B34D-90F24CC3D0AF}" dt="2022-02-14T01:14:06.232" v="8411" actId="164"/>
          <ac:spMkLst>
            <pc:docMk/>
            <pc:sldMk cId="1261713794" sldId="1929"/>
            <ac:spMk id="79" creationId="{91353AFF-7F92-40E3-B7CD-02EA0A0FEB10}"/>
          </ac:spMkLst>
        </pc:spChg>
        <pc:grpChg chg="add del mod topLvl">
          <ac:chgData name="Foreman, Cory D. (JSC-ER711)[METECS]" userId="a18ea2ff-5361-4cf4-a0d4-9cf58c04dff4" providerId="ADAL" clId="{250AE6B2-3FC8-414E-B34D-90F24CC3D0AF}" dt="2022-02-13T20:41:18.497" v="8264" actId="165"/>
          <ac:grpSpMkLst>
            <pc:docMk/>
            <pc:sldMk cId="1261713794" sldId="1929"/>
            <ac:grpSpMk id="65" creationId="{BC7F481D-47BA-4F92-819F-65899DF3BFF8}"/>
          </ac:grpSpMkLst>
        </pc:grpChg>
        <pc:grpChg chg="add del mod">
          <ac:chgData name="Foreman, Cory D. (JSC-ER711)[METECS]" userId="a18ea2ff-5361-4cf4-a0d4-9cf58c04dff4" providerId="ADAL" clId="{250AE6B2-3FC8-414E-B34D-90F24CC3D0AF}" dt="2022-02-13T20:41:12.908" v="8263" actId="165"/>
          <ac:grpSpMkLst>
            <pc:docMk/>
            <pc:sldMk cId="1261713794" sldId="1929"/>
            <ac:grpSpMk id="66" creationId="{FEE9B2BD-3E6B-456E-B208-701C0EEE07B2}"/>
          </ac:grpSpMkLst>
        </pc:grpChg>
        <pc:grpChg chg="add del mod">
          <ac:chgData name="Foreman, Cory D. (JSC-ER711)[METECS]" userId="a18ea2ff-5361-4cf4-a0d4-9cf58c04dff4" providerId="ADAL" clId="{250AE6B2-3FC8-414E-B34D-90F24CC3D0AF}" dt="2022-02-14T01:12:29.257" v="8393" actId="165"/>
          <ac:grpSpMkLst>
            <pc:docMk/>
            <pc:sldMk cId="1261713794" sldId="1929"/>
            <ac:grpSpMk id="77" creationId="{6F4F9EEE-9D51-4AF0-A6FE-C651FF7B09F4}"/>
          </ac:grpSpMkLst>
        </pc:grpChg>
        <pc:grpChg chg="add mod">
          <ac:chgData name="Foreman, Cory D. (JSC-ER711)[METECS]" userId="a18ea2ff-5361-4cf4-a0d4-9cf58c04dff4" providerId="ADAL" clId="{250AE6B2-3FC8-414E-B34D-90F24CC3D0AF}" dt="2022-02-16T20:10:25.812" v="9905" actId="1076"/>
          <ac:grpSpMkLst>
            <pc:docMk/>
            <pc:sldMk cId="1261713794" sldId="1929"/>
            <ac:grpSpMk id="80" creationId="{178B98A0-166F-405B-BBB2-8FF76734C94D}"/>
          </ac:grpSpMkLst>
        </pc:grpChg>
        <pc:picChg chg="add mod topLvl">
          <ac:chgData name="Foreman, Cory D. (JSC-ER711)[METECS]" userId="a18ea2ff-5361-4cf4-a0d4-9cf58c04dff4" providerId="ADAL" clId="{250AE6B2-3FC8-414E-B34D-90F24CC3D0AF}" dt="2022-02-14T01:14:06.232" v="8411" actId="164"/>
          <ac:picMkLst>
            <pc:docMk/>
            <pc:sldMk cId="1261713794" sldId="1929"/>
            <ac:picMk id="9" creationId="{3CC48915-C44E-42CB-9769-02FA5C6768BF}"/>
          </ac:picMkLst>
        </pc:picChg>
        <pc:picChg chg="add mod ord topLvl">
          <ac:chgData name="Foreman, Cory D. (JSC-ER711)[METECS]" userId="a18ea2ff-5361-4cf4-a0d4-9cf58c04dff4" providerId="ADAL" clId="{250AE6B2-3FC8-414E-B34D-90F24CC3D0AF}" dt="2022-02-14T01:14:06.232" v="8411" actId="164"/>
          <ac:picMkLst>
            <pc:docMk/>
            <pc:sldMk cId="1261713794" sldId="1929"/>
            <ac:picMk id="10" creationId="{6AE0E75F-273F-4070-A6C1-9D209337D99D}"/>
          </ac:picMkLst>
        </pc:picChg>
        <pc:picChg chg="add del mod">
          <ac:chgData name="Foreman, Cory D. (JSC-ER711)[METECS]" userId="a18ea2ff-5361-4cf4-a0d4-9cf58c04dff4" providerId="ADAL" clId="{250AE6B2-3FC8-414E-B34D-90F24CC3D0AF}" dt="2022-02-13T14:57:14.406" v="6980" actId="478"/>
          <ac:picMkLst>
            <pc:docMk/>
            <pc:sldMk cId="1261713794" sldId="1929"/>
            <ac:picMk id="11" creationId="{1E24DF30-57FC-4FC7-849B-F259A540FE33}"/>
          </ac:picMkLst>
        </pc:picChg>
        <pc:picChg chg="add del mod modCrop">
          <ac:chgData name="Foreman, Cory D. (JSC-ER711)[METECS]" userId="a18ea2ff-5361-4cf4-a0d4-9cf58c04dff4" providerId="ADAL" clId="{250AE6B2-3FC8-414E-B34D-90F24CC3D0AF}" dt="2022-02-13T20:42:22.503" v="8267" actId="478"/>
          <ac:picMkLst>
            <pc:docMk/>
            <pc:sldMk cId="1261713794" sldId="1929"/>
            <ac:picMk id="68" creationId="{A48CC38E-1FF2-45E7-81AA-24C18775402B}"/>
          </ac:picMkLst>
        </pc:picChg>
        <pc:picChg chg="add del mod modCrop">
          <ac:chgData name="Foreman, Cory D. (JSC-ER711)[METECS]" userId="a18ea2ff-5361-4cf4-a0d4-9cf58c04dff4" providerId="ADAL" clId="{250AE6B2-3FC8-414E-B34D-90F24CC3D0AF}" dt="2022-02-14T01:09:29.638" v="8281" actId="478"/>
          <ac:picMkLst>
            <pc:docMk/>
            <pc:sldMk cId="1261713794" sldId="1929"/>
            <ac:picMk id="70" creationId="{8FC8BB25-ABFA-4CBE-90E6-529333BE58F9}"/>
          </ac:picMkLst>
        </pc:picChg>
        <pc:picChg chg="add del mod">
          <ac:chgData name="Foreman, Cory D. (JSC-ER711)[METECS]" userId="a18ea2ff-5361-4cf4-a0d4-9cf58c04dff4" providerId="ADAL" clId="{250AE6B2-3FC8-414E-B34D-90F24CC3D0AF}" dt="2022-02-14T01:09:03.293" v="8279" actId="478"/>
          <ac:picMkLst>
            <pc:docMk/>
            <pc:sldMk cId="1261713794" sldId="1929"/>
            <ac:picMk id="72" creationId="{F5C37AB7-D9AE-4156-B62F-EF1D630A2764}"/>
          </ac:picMkLst>
        </pc:picChg>
        <pc:picChg chg="add del mod modCrop">
          <ac:chgData name="Foreman, Cory D. (JSC-ER711)[METECS]" userId="a18ea2ff-5361-4cf4-a0d4-9cf58c04dff4" providerId="ADAL" clId="{250AE6B2-3FC8-414E-B34D-90F24CC3D0AF}" dt="2022-02-14T01:09:00.371" v="8278" actId="478"/>
          <ac:picMkLst>
            <pc:docMk/>
            <pc:sldMk cId="1261713794" sldId="1929"/>
            <ac:picMk id="74" creationId="{E9DE7965-26AA-4BF7-8ACF-3F2944D9C959}"/>
          </ac:picMkLst>
        </pc:picChg>
        <pc:picChg chg="add del mod modCrop">
          <ac:chgData name="Foreman, Cory D. (JSC-ER711)[METECS]" userId="a18ea2ff-5361-4cf4-a0d4-9cf58c04dff4" providerId="ADAL" clId="{250AE6B2-3FC8-414E-B34D-90F24CC3D0AF}" dt="2022-02-14T01:08:30.882" v="8275" actId="478"/>
          <ac:picMkLst>
            <pc:docMk/>
            <pc:sldMk cId="1261713794" sldId="1929"/>
            <ac:picMk id="76" creationId="{6B5D8B4A-C3A5-4C4F-B3AC-3603382F5F1F}"/>
          </ac:picMkLst>
        </pc:pic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14" creationId="{709DF961-E71A-498F-B67D-329670E2EE8E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17" creationId="{44BFA389-3B7F-4E76-8EDC-58C0BBC7BD8F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20" creationId="{74C7A05E-D135-456A-B27E-D7D9B3A43CDA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23" creationId="{C16E9E33-FF34-4319-B1BF-2CB3F01374D4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29" creationId="{0263C853-E552-4CC2-A392-CF1A7EDD6822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31" creationId="{FF83E83C-A377-456F-8F8E-A92E70CA150F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34" creationId="{B4635949-219A-4AED-AAC4-C288603C3BE5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37" creationId="{140429D3-F9A9-4267-A788-0E960CDEB1B0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40" creationId="{7A3268C1-9DEC-4A37-90A4-18A239FC354A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43" creationId="{6CA90B20-CE62-470D-BD5E-6050EDFB90F4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52" creationId="{EEDE4868-E286-4CC0-B372-D80E38F4149C}"/>
          </ac:cxnSpMkLst>
        </pc:cxnChg>
        <pc:cxnChg chg="add mod topLvl">
          <ac:chgData name="Foreman, Cory D. (JSC-ER711)[METECS]" userId="a18ea2ff-5361-4cf4-a0d4-9cf58c04dff4" providerId="ADAL" clId="{250AE6B2-3FC8-414E-B34D-90F24CC3D0AF}" dt="2022-02-14T01:14:06.232" v="8411" actId="164"/>
          <ac:cxnSpMkLst>
            <pc:docMk/>
            <pc:sldMk cId="1261713794" sldId="1929"/>
            <ac:cxnSpMk id="55" creationId="{83A7ADB4-4070-4693-9130-5E3A60AD214E}"/>
          </ac:cxnSpMkLst>
        </pc:cxnChg>
      </pc:sldChg>
      <pc:sldChg chg="add del">
        <pc:chgData name="Foreman, Cory D. (JSC-ER711)[METECS]" userId="a18ea2ff-5361-4cf4-a0d4-9cf58c04dff4" providerId="ADAL" clId="{250AE6B2-3FC8-414E-B34D-90F24CC3D0AF}" dt="2022-02-13T14:43:29.516" v="6668" actId="47"/>
        <pc:sldMkLst>
          <pc:docMk/>
          <pc:sldMk cId="4082441988" sldId="1929"/>
        </pc:sldMkLst>
      </pc:sldChg>
      <pc:sldChg chg="modSp add del mod ord">
        <pc:chgData name="Foreman, Cory D. (JSC-ER711)[METECS]" userId="a18ea2ff-5361-4cf4-a0d4-9cf58c04dff4" providerId="ADAL" clId="{250AE6B2-3FC8-414E-B34D-90F24CC3D0AF}" dt="2022-02-13T18:05:33.367" v="8017" actId="47"/>
        <pc:sldMkLst>
          <pc:docMk/>
          <pc:sldMk cId="1850089710" sldId="1930"/>
        </pc:sldMkLst>
        <pc:spChg chg="mod">
          <ac:chgData name="Foreman, Cory D. (JSC-ER711)[METECS]" userId="a18ea2ff-5361-4cf4-a0d4-9cf58c04dff4" providerId="ADAL" clId="{250AE6B2-3FC8-414E-B34D-90F24CC3D0AF}" dt="2022-02-13T16:29:03.364" v="7278" actId="6549"/>
          <ac:spMkLst>
            <pc:docMk/>
            <pc:sldMk cId="1850089710" sldId="1930"/>
            <ac:spMk id="3" creationId="{6290DB59-F725-7547-BDAC-FD7B36864AA6}"/>
          </ac:spMkLst>
        </pc:spChg>
      </pc:sldChg>
      <pc:sldChg chg="add del ord">
        <pc:chgData name="Foreman, Cory D. (JSC-ER711)[METECS]" userId="a18ea2ff-5361-4cf4-a0d4-9cf58c04dff4" providerId="ADAL" clId="{250AE6B2-3FC8-414E-B34D-90F24CC3D0AF}" dt="2022-02-16T20:10:08.600" v="9901" actId="47"/>
        <pc:sldMkLst>
          <pc:docMk/>
          <pc:sldMk cId="3897282946" sldId="1931"/>
        </pc:sldMkLst>
      </pc:sldChg>
      <pc:sldChg chg="addSp delSp modSp add mod">
        <pc:chgData name="Foreman, Cory D. (JSC-ER711)[METECS]" userId="a18ea2ff-5361-4cf4-a0d4-9cf58c04dff4" providerId="ADAL" clId="{250AE6B2-3FC8-414E-B34D-90F24CC3D0AF}" dt="2022-02-16T17:24:53.036" v="9758" actId="20577"/>
        <pc:sldMkLst>
          <pc:docMk/>
          <pc:sldMk cId="937744176" sldId="1932"/>
        </pc:sldMkLst>
        <pc:spChg chg="mod">
          <ac:chgData name="Foreman, Cory D. (JSC-ER711)[METECS]" userId="a18ea2ff-5361-4cf4-a0d4-9cf58c04dff4" providerId="ADAL" clId="{250AE6B2-3FC8-414E-B34D-90F24CC3D0AF}" dt="2022-02-16T17:24:53.036" v="9758" actId="20577"/>
          <ac:spMkLst>
            <pc:docMk/>
            <pc:sldMk cId="937744176" sldId="1932"/>
            <ac:spMk id="3" creationId="{24ED386C-5D27-554F-90D1-D18C517B8868}"/>
          </ac:spMkLst>
        </pc:spChg>
        <pc:spChg chg="add mod">
          <ac:chgData name="Foreman, Cory D. (JSC-ER711)[METECS]" userId="a18ea2ff-5361-4cf4-a0d4-9cf58c04dff4" providerId="ADAL" clId="{250AE6B2-3FC8-414E-B34D-90F24CC3D0AF}" dt="2022-02-14T02:17:03.475" v="8636" actId="1076"/>
          <ac:spMkLst>
            <pc:docMk/>
            <pc:sldMk cId="937744176" sldId="1932"/>
            <ac:spMk id="11" creationId="{390C623A-89B8-484D-86EF-8AE0F05B3F60}"/>
          </ac:spMkLst>
        </pc:spChg>
        <pc:spChg chg="add mod">
          <ac:chgData name="Foreman, Cory D. (JSC-ER711)[METECS]" userId="a18ea2ff-5361-4cf4-a0d4-9cf58c04dff4" providerId="ADAL" clId="{250AE6B2-3FC8-414E-B34D-90F24CC3D0AF}" dt="2022-02-14T02:17:03.475" v="8636" actId="1076"/>
          <ac:spMkLst>
            <pc:docMk/>
            <pc:sldMk cId="937744176" sldId="1932"/>
            <ac:spMk id="12" creationId="{90602A4D-2593-4475-9725-6AE666B499F2}"/>
          </ac:spMkLst>
        </pc:spChg>
        <pc:spChg chg="add mod">
          <ac:chgData name="Foreman, Cory D. (JSC-ER711)[METECS]" userId="a18ea2ff-5361-4cf4-a0d4-9cf58c04dff4" providerId="ADAL" clId="{250AE6B2-3FC8-414E-B34D-90F24CC3D0AF}" dt="2022-02-14T02:17:03.475" v="8636" actId="1076"/>
          <ac:spMkLst>
            <pc:docMk/>
            <pc:sldMk cId="937744176" sldId="1932"/>
            <ac:spMk id="13" creationId="{83C3A767-CE42-41C2-8380-348D17F2997C}"/>
          </ac:spMkLst>
        </pc:spChg>
        <pc:spChg chg="add mod">
          <ac:chgData name="Foreman, Cory D. (JSC-ER711)[METECS]" userId="a18ea2ff-5361-4cf4-a0d4-9cf58c04dff4" providerId="ADAL" clId="{250AE6B2-3FC8-414E-B34D-90F24CC3D0AF}" dt="2022-02-14T02:17:03.475" v="8636" actId="1076"/>
          <ac:spMkLst>
            <pc:docMk/>
            <pc:sldMk cId="937744176" sldId="1932"/>
            <ac:spMk id="14" creationId="{055D2DCA-6427-43C5-86F5-5DF47F69595B}"/>
          </ac:spMkLst>
        </pc:spChg>
        <pc:spChg chg="add del mod">
          <ac:chgData name="Foreman, Cory D. (JSC-ER711)[METECS]" userId="a18ea2ff-5361-4cf4-a0d4-9cf58c04dff4" providerId="ADAL" clId="{250AE6B2-3FC8-414E-B34D-90F24CC3D0AF}" dt="2022-02-16T03:17:47.040" v="9518" actId="478"/>
          <ac:spMkLst>
            <pc:docMk/>
            <pc:sldMk cId="937744176" sldId="1932"/>
            <ac:spMk id="15" creationId="{AA309A2B-A0B1-424F-8F8B-0F1CC0B78595}"/>
          </ac:spMkLst>
        </pc:spChg>
        <pc:picChg chg="del">
          <ac:chgData name="Foreman, Cory D. (JSC-ER711)[METECS]" userId="a18ea2ff-5361-4cf4-a0d4-9cf58c04dff4" providerId="ADAL" clId="{250AE6B2-3FC8-414E-B34D-90F24CC3D0AF}" dt="2022-02-14T02:13:50.327" v="8529" actId="478"/>
          <ac:picMkLst>
            <pc:docMk/>
            <pc:sldMk cId="937744176" sldId="1932"/>
            <ac:picMk id="8" creationId="{C65AF968-BFF1-E642-876B-0B8E691DA2AD}"/>
          </ac:picMkLst>
        </pc:picChg>
        <pc:picChg chg="del">
          <ac:chgData name="Foreman, Cory D. (JSC-ER711)[METECS]" userId="a18ea2ff-5361-4cf4-a0d4-9cf58c04dff4" providerId="ADAL" clId="{250AE6B2-3FC8-414E-B34D-90F24CC3D0AF}" dt="2022-02-14T02:13:50.327" v="8529" actId="478"/>
          <ac:picMkLst>
            <pc:docMk/>
            <pc:sldMk cId="937744176" sldId="1932"/>
            <ac:picMk id="9" creationId="{88BDA057-36EE-4073-8E6B-265C62B68F9D}"/>
          </ac:picMkLst>
        </pc:picChg>
        <pc:picChg chg="add mod">
          <ac:chgData name="Foreman, Cory D. (JSC-ER711)[METECS]" userId="a18ea2ff-5361-4cf4-a0d4-9cf58c04dff4" providerId="ADAL" clId="{250AE6B2-3FC8-414E-B34D-90F24CC3D0AF}" dt="2022-02-14T02:17:03.475" v="8636" actId="1076"/>
          <ac:picMkLst>
            <pc:docMk/>
            <pc:sldMk cId="937744176" sldId="1932"/>
            <ac:picMk id="10" creationId="{DAA82695-93EA-4DA6-93DE-724FECBC20AC}"/>
          </ac:picMkLst>
        </pc:picChg>
      </pc:sldChg>
      <pc:sldChg chg="add del">
        <pc:chgData name="Foreman, Cory D. (JSC-ER711)[METECS]" userId="a18ea2ff-5361-4cf4-a0d4-9cf58c04dff4" providerId="ADAL" clId="{250AE6B2-3FC8-414E-B34D-90F24CC3D0AF}" dt="2022-02-13T17:11:34.548" v="7890" actId="47"/>
        <pc:sldMkLst>
          <pc:docMk/>
          <pc:sldMk cId="3258305918" sldId="1932"/>
        </pc:sldMkLst>
      </pc:sldChg>
      <pc:sldChg chg="addSp delSp modSp add mod">
        <pc:chgData name="Foreman, Cory D. (JSC-ER711)[METECS]" userId="a18ea2ff-5361-4cf4-a0d4-9cf58c04dff4" providerId="ADAL" clId="{250AE6B2-3FC8-414E-B34D-90F24CC3D0AF}" dt="2022-02-16T22:24:26.691" v="9914" actId="14100"/>
        <pc:sldMkLst>
          <pc:docMk/>
          <pc:sldMk cId="588906862" sldId="1933"/>
        </pc:sldMkLst>
        <pc:grpChg chg="del">
          <ac:chgData name="Foreman, Cory D. (JSC-ER711)[METECS]" userId="a18ea2ff-5361-4cf4-a0d4-9cf58c04dff4" providerId="ADAL" clId="{250AE6B2-3FC8-414E-B34D-90F24CC3D0AF}" dt="2022-02-16T22:22:30.917" v="9908" actId="478"/>
          <ac:grpSpMkLst>
            <pc:docMk/>
            <pc:sldMk cId="588906862" sldId="1933"/>
            <ac:grpSpMk id="80" creationId="{178B98A0-166F-405B-BBB2-8FF76734C94D}"/>
          </ac:grpSpMkLst>
        </pc:grpChg>
        <pc:picChg chg="add del mod">
          <ac:chgData name="Foreman, Cory D. (JSC-ER711)[METECS]" userId="a18ea2ff-5361-4cf4-a0d4-9cf58c04dff4" providerId="ADAL" clId="{250AE6B2-3FC8-414E-B34D-90F24CC3D0AF}" dt="2022-02-16T22:23:16.777" v="9910" actId="478"/>
          <ac:picMkLst>
            <pc:docMk/>
            <pc:sldMk cId="588906862" sldId="1933"/>
            <ac:picMk id="32" creationId="{40B99351-3484-4773-87E5-A4E5399E7968}"/>
          </ac:picMkLst>
        </pc:picChg>
        <pc:picChg chg="add mod">
          <ac:chgData name="Foreman, Cory D. (JSC-ER711)[METECS]" userId="a18ea2ff-5361-4cf4-a0d4-9cf58c04dff4" providerId="ADAL" clId="{250AE6B2-3FC8-414E-B34D-90F24CC3D0AF}" dt="2022-02-16T22:24:26.691" v="9914" actId="14100"/>
          <ac:picMkLst>
            <pc:docMk/>
            <pc:sldMk cId="588906862" sldId="1933"/>
            <ac:picMk id="33" creationId="{525C976C-52AB-4337-A393-BC54DD6DFFE4}"/>
          </ac:picMkLst>
        </pc:picChg>
      </pc:sldChg>
      <pc:sldChg chg="modSp add del mod">
        <pc:chgData name="Foreman, Cory D. (JSC-ER711)[METECS]" userId="a18ea2ff-5361-4cf4-a0d4-9cf58c04dff4" providerId="ADAL" clId="{250AE6B2-3FC8-414E-B34D-90F24CC3D0AF}" dt="2022-02-16T22:22:17.778" v="9906" actId="47"/>
        <pc:sldMkLst>
          <pc:docMk/>
          <pc:sldMk cId="606287927" sldId="1933"/>
        </pc:sldMkLst>
        <pc:spChg chg="mod">
          <ac:chgData name="Foreman, Cory D. (JSC-ER711)[METECS]" userId="a18ea2ff-5361-4cf4-a0d4-9cf58c04dff4" providerId="ADAL" clId="{250AE6B2-3FC8-414E-B34D-90F24CC3D0AF}" dt="2022-02-16T03:16:26.780" v="9509" actId="20577"/>
          <ac:spMkLst>
            <pc:docMk/>
            <pc:sldMk cId="606287927" sldId="1933"/>
            <ac:spMk id="2" creationId="{A7312A64-5F82-0646-83F2-36CF01C4B143}"/>
          </ac:spMkLst>
        </pc:spChg>
      </pc:sldChg>
      <pc:sldChg chg="addSp delSp modSp add mod">
        <pc:chgData name="Foreman, Cory D. (JSC-ER711)[METECS]" userId="a18ea2ff-5361-4cf4-a0d4-9cf58c04dff4" providerId="ADAL" clId="{250AE6B2-3FC8-414E-B34D-90F24CC3D0AF}" dt="2022-02-16T22:25:23.406" v="9920" actId="1076"/>
        <pc:sldMkLst>
          <pc:docMk/>
          <pc:sldMk cId="1346942471" sldId="1934"/>
        </pc:sldMkLst>
        <pc:picChg chg="add mod">
          <ac:chgData name="Foreman, Cory D. (JSC-ER711)[METECS]" userId="a18ea2ff-5361-4cf4-a0d4-9cf58c04dff4" providerId="ADAL" clId="{250AE6B2-3FC8-414E-B34D-90F24CC3D0AF}" dt="2022-02-16T22:25:23.406" v="9920" actId="1076"/>
          <ac:picMkLst>
            <pc:docMk/>
            <pc:sldMk cId="1346942471" sldId="1934"/>
            <ac:picMk id="7" creationId="{A9DCCB37-AAA2-4991-9CF8-A6038F4FCB9C}"/>
          </ac:picMkLst>
        </pc:picChg>
        <pc:picChg chg="del">
          <ac:chgData name="Foreman, Cory D. (JSC-ER711)[METECS]" userId="a18ea2ff-5361-4cf4-a0d4-9cf58c04dff4" providerId="ADAL" clId="{250AE6B2-3FC8-414E-B34D-90F24CC3D0AF}" dt="2022-02-16T22:25:14.550" v="9916" actId="478"/>
          <ac:picMkLst>
            <pc:docMk/>
            <pc:sldMk cId="1346942471" sldId="1934"/>
            <ac:picMk id="33" creationId="{525C976C-52AB-4337-A393-BC54DD6DFFE4}"/>
          </ac:picMkLst>
        </pc:picChg>
      </pc:sldChg>
      <pc:sldChg chg="addSp delSp modSp add del mod">
        <pc:chgData name="Foreman, Cory D. (JSC-ER711)[METECS]" userId="a18ea2ff-5361-4cf4-a0d4-9cf58c04dff4" providerId="ADAL" clId="{250AE6B2-3FC8-414E-B34D-90F24CC3D0AF}" dt="2022-02-18T14:08:45.104" v="10389" actId="47"/>
        <pc:sldMkLst>
          <pc:docMk/>
          <pc:sldMk cId="515415201" sldId="1935"/>
        </pc:sldMkLst>
        <pc:spChg chg="add mod">
          <ac:chgData name="Foreman, Cory D. (JSC-ER711)[METECS]" userId="a18ea2ff-5361-4cf4-a0d4-9cf58c04dff4" providerId="ADAL" clId="{250AE6B2-3FC8-414E-B34D-90F24CC3D0AF}" dt="2022-02-17T14:30:10.890" v="10216" actId="164"/>
          <ac:spMkLst>
            <pc:docMk/>
            <pc:sldMk cId="515415201" sldId="1935"/>
            <ac:spMk id="33" creationId="{A2A9CBAD-3C49-4613-BAD0-0BCF32ED5BFD}"/>
          </ac:spMkLst>
        </pc:spChg>
        <pc:spChg chg="add mod">
          <ac:chgData name="Foreman, Cory D. (JSC-ER711)[METECS]" userId="a18ea2ff-5361-4cf4-a0d4-9cf58c04dff4" providerId="ADAL" clId="{250AE6B2-3FC8-414E-B34D-90F24CC3D0AF}" dt="2022-02-17T14:30:10.890" v="10216" actId="164"/>
          <ac:spMkLst>
            <pc:docMk/>
            <pc:sldMk cId="515415201" sldId="1935"/>
            <ac:spMk id="36" creationId="{CC16ACCB-FDBC-4142-98F8-E42AD5B7D909}"/>
          </ac:spMkLst>
        </pc:spChg>
        <pc:spChg chg="add mod">
          <ac:chgData name="Foreman, Cory D. (JSC-ER711)[METECS]" userId="a18ea2ff-5361-4cf4-a0d4-9cf58c04dff4" providerId="ADAL" clId="{250AE6B2-3FC8-414E-B34D-90F24CC3D0AF}" dt="2022-02-17T14:30:10.890" v="10216" actId="164"/>
          <ac:spMkLst>
            <pc:docMk/>
            <pc:sldMk cId="515415201" sldId="1935"/>
            <ac:spMk id="38" creationId="{7707FA51-7A92-4681-BFB4-D889815E8886}"/>
          </ac:spMkLst>
        </pc:spChg>
        <pc:grpChg chg="add mod">
          <ac:chgData name="Foreman, Cory D. (JSC-ER711)[METECS]" userId="a18ea2ff-5361-4cf4-a0d4-9cf58c04dff4" providerId="ADAL" clId="{250AE6B2-3FC8-414E-B34D-90F24CC3D0AF}" dt="2022-02-17T14:30:10.890" v="10216" actId="164"/>
          <ac:grpSpMkLst>
            <pc:docMk/>
            <pc:sldMk cId="515415201" sldId="1935"/>
            <ac:grpSpMk id="8" creationId="{EE83A319-ACC5-4CC2-A762-CF47DF5A7512}"/>
          </ac:grpSpMkLst>
        </pc:grpChg>
        <pc:grpChg chg="del">
          <ac:chgData name="Foreman, Cory D. (JSC-ER711)[METECS]" userId="a18ea2ff-5361-4cf4-a0d4-9cf58c04dff4" providerId="ADAL" clId="{250AE6B2-3FC8-414E-B34D-90F24CC3D0AF}" dt="2022-02-17T14:25:38.844" v="10150" actId="478"/>
          <ac:grpSpMkLst>
            <pc:docMk/>
            <pc:sldMk cId="515415201" sldId="1935"/>
            <ac:grpSpMk id="80" creationId="{178B98A0-166F-405B-BBB2-8FF76734C94D}"/>
          </ac:grpSpMkLst>
        </pc:grpChg>
        <pc:picChg chg="add mod modCrop">
          <ac:chgData name="Foreman, Cory D. (JSC-ER711)[METECS]" userId="a18ea2ff-5361-4cf4-a0d4-9cf58c04dff4" providerId="ADAL" clId="{250AE6B2-3FC8-414E-B34D-90F24CC3D0AF}" dt="2022-02-17T14:30:10.890" v="10216" actId="164"/>
          <ac:picMkLst>
            <pc:docMk/>
            <pc:sldMk cId="515415201" sldId="1935"/>
            <ac:picMk id="7" creationId="{C7F0957A-7FEF-4CBE-95B8-F2A22654F33F}"/>
          </ac:picMkLst>
        </pc:picChg>
        <pc:picChg chg="add mod">
          <ac:chgData name="Foreman, Cory D. (JSC-ER711)[METECS]" userId="a18ea2ff-5361-4cf4-a0d4-9cf58c04dff4" providerId="ADAL" clId="{250AE6B2-3FC8-414E-B34D-90F24CC3D0AF}" dt="2022-02-17T14:30:10.890" v="10216" actId="164"/>
          <ac:picMkLst>
            <pc:docMk/>
            <pc:sldMk cId="515415201" sldId="1935"/>
            <ac:picMk id="32" creationId="{5A285142-B3FD-4641-98E7-199C93243823}"/>
          </ac:picMkLst>
        </pc:picChg>
        <pc:picChg chg="add mod">
          <ac:chgData name="Foreman, Cory D. (JSC-ER711)[METECS]" userId="a18ea2ff-5361-4cf4-a0d4-9cf58c04dff4" providerId="ADAL" clId="{250AE6B2-3FC8-414E-B34D-90F24CC3D0AF}" dt="2022-02-17T14:30:10.890" v="10216" actId="164"/>
          <ac:picMkLst>
            <pc:docMk/>
            <pc:sldMk cId="515415201" sldId="1935"/>
            <ac:picMk id="35" creationId="{128ADBF9-FACC-4E7F-BACC-CA6BF8FA62DB}"/>
          </ac:picMkLst>
        </pc:picChg>
      </pc:sldChg>
      <pc:sldMasterChg chg="modSp mod modSldLayout">
        <pc:chgData name="Foreman, Cory D. (JSC-ER711)[METECS]" userId="a18ea2ff-5361-4cf4-a0d4-9cf58c04dff4" providerId="ADAL" clId="{250AE6B2-3FC8-414E-B34D-90F24CC3D0AF}" dt="2022-02-06T14:37:57.602" v="1122" actId="20577"/>
        <pc:sldMasterMkLst>
          <pc:docMk/>
          <pc:sldMasterMk cId="1110063248" sldId="2147483673"/>
        </pc:sldMasterMkLst>
        <pc:spChg chg="mod">
          <ac:chgData name="Foreman, Cory D. (JSC-ER711)[METECS]" userId="a18ea2ff-5361-4cf4-a0d4-9cf58c04dff4" providerId="ADAL" clId="{250AE6B2-3FC8-414E-B34D-90F24CC3D0AF}" dt="2022-02-06T14:37:57.602" v="1122" actId="20577"/>
          <ac:spMkLst>
            <pc:docMk/>
            <pc:sldMasterMk cId="1110063248" sldId="2147483673"/>
            <ac:spMk id="4" creationId="{3AE91D95-54CD-8B44-91C0-5F235748269C}"/>
          </ac:spMkLst>
        </pc:spChg>
        <pc:sldLayoutChg chg="modSp mod">
          <pc:chgData name="Foreman, Cory D. (JSC-ER711)[METECS]" userId="a18ea2ff-5361-4cf4-a0d4-9cf58c04dff4" providerId="ADAL" clId="{250AE6B2-3FC8-414E-B34D-90F24CC3D0AF}" dt="2022-02-06T14:36:35.378" v="1078" actId="20577"/>
          <pc:sldLayoutMkLst>
            <pc:docMk/>
            <pc:sldMasterMk cId="1110063248" sldId="2147483673"/>
            <pc:sldLayoutMk cId="1279084711" sldId="2147483674"/>
          </pc:sldLayoutMkLst>
          <pc:spChg chg="mod">
            <ac:chgData name="Foreman, Cory D. (JSC-ER711)[METECS]" userId="a18ea2ff-5361-4cf4-a0d4-9cf58c04dff4" providerId="ADAL" clId="{250AE6B2-3FC8-414E-B34D-90F24CC3D0AF}" dt="2022-02-06T14:36:35.378" v="1078" actId="20577"/>
            <ac:spMkLst>
              <pc:docMk/>
              <pc:sldMasterMk cId="1110063248" sldId="2147483673"/>
              <pc:sldLayoutMk cId="1279084711" sldId="2147483674"/>
              <ac:spMk id="16" creationId="{F59C2EB3-E198-FD49-8F89-87A452375BC5}"/>
            </ac:spMkLst>
          </pc:spChg>
        </pc:sldLayoutChg>
        <pc:sldLayoutChg chg="modSp mod">
          <pc:chgData name="Foreman, Cory D. (JSC-ER711)[METECS]" userId="a18ea2ff-5361-4cf4-a0d4-9cf58c04dff4" providerId="ADAL" clId="{250AE6B2-3FC8-414E-B34D-90F24CC3D0AF}" dt="2022-02-06T14:37:23.697" v="1100" actId="20577"/>
          <pc:sldLayoutMkLst>
            <pc:docMk/>
            <pc:sldMasterMk cId="1110063248" sldId="2147483673"/>
            <pc:sldLayoutMk cId="2490324286" sldId="2147483676"/>
          </pc:sldLayoutMkLst>
          <pc:spChg chg="mod">
            <ac:chgData name="Foreman, Cory D. (JSC-ER711)[METECS]" userId="a18ea2ff-5361-4cf4-a0d4-9cf58c04dff4" providerId="ADAL" clId="{250AE6B2-3FC8-414E-B34D-90F24CC3D0AF}" dt="2022-02-06T14:37:23.697" v="1100" actId="20577"/>
            <ac:spMkLst>
              <pc:docMk/>
              <pc:sldMasterMk cId="1110063248" sldId="2147483673"/>
              <pc:sldLayoutMk cId="2490324286" sldId="2147483676"/>
              <ac:spMk id="2" creationId="{769E59E8-1875-B141-9FDB-1641CDE39FD5}"/>
            </ac:spMkLst>
          </pc:spChg>
        </pc:sldLayoutChg>
        <pc:sldLayoutChg chg="modSp mod">
          <pc:chgData name="Foreman, Cory D. (JSC-ER711)[METECS]" userId="a18ea2ff-5361-4cf4-a0d4-9cf58c04dff4" providerId="ADAL" clId="{250AE6B2-3FC8-414E-B34D-90F24CC3D0AF}" dt="2022-02-06T14:37:34.008" v="1111" actId="20577"/>
          <pc:sldLayoutMkLst>
            <pc:docMk/>
            <pc:sldMasterMk cId="1110063248" sldId="2147483673"/>
            <pc:sldLayoutMk cId="268027923" sldId="2147483688"/>
          </pc:sldLayoutMkLst>
          <pc:spChg chg="mod">
            <ac:chgData name="Foreman, Cory D. (JSC-ER711)[METECS]" userId="a18ea2ff-5361-4cf4-a0d4-9cf58c04dff4" providerId="ADAL" clId="{250AE6B2-3FC8-414E-B34D-90F24CC3D0AF}" dt="2022-02-06T14:37:34.008" v="1111" actId="20577"/>
            <ac:spMkLst>
              <pc:docMk/>
              <pc:sldMasterMk cId="1110063248" sldId="2147483673"/>
              <pc:sldLayoutMk cId="268027923" sldId="2147483688"/>
              <ac:spMk id="2" creationId="{769E59E8-1875-B141-9FDB-1641CDE39FD5}"/>
            </ac:spMkLst>
          </pc:spChg>
        </pc:sldLayoutChg>
        <pc:sldLayoutChg chg="modSp mod">
          <pc:chgData name="Foreman, Cory D. (JSC-ER711)[METECS]" userId="a18ea2ff-5361-4cf4-a0d4-9cf58c04dff4" providerId="ADAL" clId="{250AE6B2-3FC8-414E-B34D-90F24CC3D0AF}" dt="2022-02-06T14:34:09.154" v="1069" actId="20577"/>
          <pc:sldLayoutMkLst>
            <pc:docMk/>
            <pc:sldMasterMk cId="1110063248" sldId="2147483673"/>
            <pc:sldLayoutMk cId="3164515956" sldId="2147483700"/>
          </pc:sldLayoutMkLst>
          <pc:spChg chg="mod">
            <ac:chgData name="Foreman, Cory D. (JSC-ER711)[METECS]" userId="a18ea2ff-5361-4cf4-a0d4-9cf58c04dff4" providerId="ADAL" clId="{250AE6B2-3FC8-414E-B34D-90F24CC3D0AF}" dt="2022-02-06T14:34:09.154" v="1069" actId="20577"/>
            <ac:spMkLst>
              <pc:docMk/>
              <pc:sldMasterMk cId="1110063248" sldId="2147483673"/>
              <pc:sldLayoutMk cId="3164515956" sldId="2147483700"/>
              <ac:spMk id="4" creationId="{DD9344D7-BCFF-784E-8975-79A0932C5E6B}"/>
            </ac:spMkLst>
          </pc:spChg>
        </pc:sldLayoutChg>
        <pc:sldLayoutChg chg="modSp mod">
          <pc:chgData name="Foreman, Cory D. (JSC-ER711)[METECS]" userId="a18ea2ff-5361-4cf4-a0d4-9cf58c04dff4" providerId="ADAL" clId="{250AE6B2-3FC8-414E-B34D-90F24CC3D0AF}" dt="2022-02-06T14:37:01.138" v="1087" actId="20577"/>
          <pc:sldLayoutMkLst>
            <pc:docMk/>
            <pc:sldMasterMk cId="1110063248" sldId="2147483673"/>
            <pc:sldLayoutMk cId="1754496263" sldId="2147483712"/>
          </pc:sldLayoutMkLst>
          <pc:spChg chg="mod">
            <ac:chgData name="Foreman, Cory D. (JSC-ER711)[METECS]" userId="a18ea2ff-5361-4cf4-a0d4-9cf58c04dff4" providerId="ADAL" clId="{250AE6B2-3FC8-414E-B34D-90F24CC3D0AF}" dt="2022-02-06T14:37:01.138" v="1087" actId="20577"/>
            <ac:spMkLst>
              <pc:docMk/>
              <pc:sldMasterMk cId="1110063248" sldId="2147483673"/>
              <pc:sldLayoutMk cId="1754496263" sldId="2147483712"/>
              <ac:spMk id="4" creationId="{DD9344D7-BCFF-784E-8975-79A0932C5E6B}"/>
            </ac:spMkLst>
          </pc:spChg>
        </pc:sldLayoutChg>
      </pc:sldMasterChg>
    </pc:docChg>
  </pc:docChgLst>
  <pc:docChgLst>
    <pc:chgData name="Foreman, Cory D. (JSC-ER711)[METECS]" userId="a18ea2ff-5361-4cf4-a0d4-9cf58c04dff4" providerId="ADAL" clId="{097EB13C-591C-424F-B2EC-EDA29B4FF366}"/>
    <pc:docChg chg="undo custSel addSld delSld modSld">
      <pc:chgData name="Foreman, Cory D. (JSC-ER711)[METECS]" userId="a18ea2ff-5361-4cf4-a0d4-9cf58c04dff4" providerId="ADAL" clId="{097EB13C-591C-424F-B2EC-EDA29B4FF366}" dt="2022-01-16T14:43:35.431" v="2763" actId="14100"/>
      <pc:docMkLst>
        <pc:docMk/>
      </pc:docMkLst>
      <pc:sldChg chg="modSp mod">
        <pc:chgData name="Foreman, Cory D. (JSC-ER711)[METECS]" userId="a18ea2ff-5361-4cf4-a0d4-9cf58c04dff4" providerId="ADAL" clId="{097EB13C-591C-424F-B2EC-EDA29B4FF366}" dt="2022-01-16T14:43:35.431" v="2763" actId="14100"/>
        <pc:sldMkLst>
          <pc:docMk/>
          <pc:sldMk cId="1240618899" sldId="1908"/>
        </pc:sldMkLst>
        <pc:spChg chg="mod">
          <ac:chgData name="Foreman, Cory D. (JSC-ER711)[METECS]" userId="a18ea2ff-5361-4cf4-a0d4-9cf58c04dff4" providerId="ADAL" clId="{097EB13C-591C-424F-B2EC-EDA29B4FF366}" dt="2022-01-16T14:43:35.431" v="2763" actId="14100"/>
          <ac:spMkLst>
            <pc:docMk/>
            <pc:sldMk cId="1240618899" sldId="1908"/>
            <ac:spMk id="3" creationId="{96300F80-F1F6-EB48-A2F4-E4F3877E6F18}"/>
          </ac:spMkLst>
        </pc:spChg>
        <pc:graphicFrameChg chg="mod modGraphic">
          <ac:chgData name="Foreman, Cory D. (JSC-ER711)[METECS]" userId="a18ea2ff-5361-4cf4-a0d4-9cf58c04dff4" providerId="ADAL" clId="{097EB13C-591C-424F-B2EC-EDA29B4FF366}" dt="2022-01-16T14:40:43.588" v="2687" actId="1076"/>
          <ac:graphicFrameMkLst>
            <pc:docMk/>
            <pc:sldMk cId="1240618899" sldId="1908"/>
            <ac:graphicFrameMk id="7" creationId="{97843D9E-F9A6-DD42-939F-F83E14CAD6C0}"/>
          </ac:graphicFrameMkLst>
        </pc:graphicFrameChg>
      </pc:sldChg>
      <pc:sldChg chg="delSp modSp mod">
        <pc:chgData name="Foreman, Cory D. (JSC-ER711)[METECS]" userId="a18ea2ff-5361-4cf4-a0d4-9cf58c04dff4" providerId="ADAL" clId="{097EB13C-591C-424F-B2EC-EDA29B4FF366}" dt="2022-01-16T14:38:08.786" v="2668" actId="20577"/>
        <pc:sldMkLst>
          <pc:docMk/>
          <pc:sldMk cId="2744918630" sldId="1909"/>
        </pc:sldMkLst>
        <pc:spChg chg="mod">
          <ac:chgData name="Foreman, Cory D. (JSC-ER711)[METECS]" userId="a18ea2ff-5361-4cf4-a0d4-9cf58c04dff4" providerId="ADAL" clId="{097EB13C-591C-424F-B2EC-EDA29B4FF366}" dt="2022-01-16T14:38:08.786" v="2668" actId="20577"/>
          <ac:spMkLst>
            <pc:docMk/>
            <pc:sldMk cId="2744918630" sldId="1909"/>
            <ac:spMk id="3" creationId="{8E5796C4-5ECF-6444-A791-8D297F467336}"/>
          </ac:spMkLst>
        </pc:spChg>
        <pc:picChg chg="del">
          <ac:chgData name="Foreman, Cory D. (JSC-ER711)[METECS]" userId="a18ea2ff-5361-4cf4-a0d4-9cf58c04dff4" providerId="ADAL" clId="{097EB13C-591C-424F-B2EC-EDA29B4FF366}" dt="2022-01-10T14:23:07.728" v="2069" actId="478"/>
          <ac:picMkLst>
            <pc:docMk/>
            <pc:sldMk cId="2744918630" sldId="1909"/>
            <ac:picMk id="9" creationId="{04995C89-B77B-B34B-A4CA-2C1EA9B9FF0B}"/>
          </ac:picMkLst>
        </pc:picChg>
      </pc:sldChg>
      <pc:sldChg chg="modSp mod">
        <pc:chgData name="Foreman, Cory D. (JSC-ER711)[METECS]" userId="a18ea2ff-5361-4cf4-a0d4-9cf58c04dff4" providerId="ADAL" clId="{097EB13C-591C-424F-B2EC-EDA29B4FF366}" dt="2022-01-15T04:17:37.203" v="2590" actId="14100"/>
        <pc:sldMkLst>
          <pc:docMk/>
          <pc:sldMk cId="1226022321" sldId="1912"/>
        </pc:sldMkLst>
        <pc:spChg chg="mod">
          <ac:chgData name="Foreman, Cory D. (JSC-ER711)[METECS]" userId="a18ea2ff-5361-4cf4-a0d4-9cf58c04dff4" providerId="ADAL" clId="{097EB13C-591C-424F-B2EC-EDA29B4FF366}" dt="2022-01-10T18:28:24.541" v="2416" actId="20577"/>
          <ac:spMkLst>
            <pc:docMk/>
            <pc:sldMk cId="1226022321" sldId="1912"/>
            <ac:spMk id="3" creationId="{7802E1B8-86D7-C04A-8EB0-81999D7690A9}"/>
          </ac:spMkLst>
        </pc:spChg>
        <pc:picChg chg="mod ord">
          <ac:chgData name="Foreman, Cory D. (JSC-ER711)[METECS]" userId="a18ea2ff-5361-4cf4-a0d4-9cf58c04dff4" providerId="ADAL" clId="{097EB13C-591C-424F-B2EC-EDA29B4FF366}" dt="2022-01-15T04:17:37.203" v="2590" actId="14100"/>
          <ac:picMkLst>
            <pc:docMk/>
            <pc:sldMk cId="1226022321" sldId="1912"/>
            <ac:picMk id="8" creationId="{68FBF541-5CDC-444D-9FC3-6577A7E74469}"/>
          </ac:picMkLst>
        </pc:picChg>
      </pc:sldChg>
      <pc:sldChg chg="modSp mod">
        <pc:chgData name="Foreman, Cory D. (JSC-ER711)[METECS]" userId="a18ea2ff-5361-4cf4-a0d4-9cf58c04dff4" providerId="ADAL" clId="{097EB13C-591C-424F-B2EC-EDA29B4FF366}" dt="2022-01-15T04:16:58.407" v="2588" actId="14100"/>
        <pc:sldMkLst>
          <pc:docMk/>
          <pc:sldMk cId="2871840455" sldId="1913"/>
        </pc:sldMkLst>
        <pc:spChg chg="mod">
          <ac:chgData name="Foreman, Cory D. (JSC-ER711)[METECS]" userId="a18ea2ff-5361-4cf4-a0d4-9cf58c04dff4" providerId="ADAL" clId="{097EB13C-591C-424F-B2EC-EDA29B4FF366}" dt="2022-01-15T04:16:58.407" v="2588" actId="14100"/>
          <ac:spMkLst>
            <pc:docMk/>
            <pc:sldMk cId="2871840455" sldId="1913"/>
            <ac:spMk id="3" creationId="{27E369EB-B5B0-E044-9941-E76B1B6E45DF}"/>
          </ac:spMkLst>
        </pc:spChg>
        <pc:picChg chg="mod ord">
          <ac:chgData name="Foreman, Cory D. (JSC-ER711)[METECS]" userId="a18ea2ff-5361-4cf4-a0d4-9cf58c04dff4" providerId="ADAL" clId="{097EB13C-591C-424F-B2EC-EDA29B4FF366}" dt="2022-01-15T04:16:38.058" v="2557" actId="1076"/>
          <ac:picMkLst>
            <pc:docMk/>
            <pc:sldMk cId="2871840455" sldId="1913"/>
            <ac:picMk id="8" creationId="{140B4F45-1439-B941-9412-72BF73D97BCE}"/>
          </ac:picMkLst>
        </pc:picChg>
      </pc:sldChg>
      <pc:sldChg chg="modSp mod">
        <pc:chgData name="Foreman, Cory D. (JSC-ER711)[METECS]" userId="a18ea2ff-5361-4cf4-a0d4-9cf58c04dff4" providerId="ADAL" clId="{097EB13C-591C-424F-B2EC-EDA29B4FF366}" dt="2022-01-10T18:29:44.856" v="2458" actId="167"/>
        <pc:sldMkLst>
          <pc:docMk/>
          <pc:sldMk cId="3952038561" sldId="1914"/>
        </pc:sldMkLst>
        <pc:picChg chg="ord">
          <ac:chgData name="Foreman, Cory D. (JSC-ER711)[METECS]" userId="a18ea2ff-5361-4cf4-a0d4-9cf58c04dff4" providerId="ADAL" clId="{097EB13C-591C-424F-B2EC-EDA29B4FF366}" dt="2022-01-10T18:29:44.856" v="2458" actId="167"/>
          <ac:picMkLst>
            <pc:docMk/>
            <pc:sldMk cId="3952038561" sldId="1914"/>
            <ac:picMk id="10" creationId="{6FAB1258-A676-9C4E-B077-592B9A15A78B}"/>
          </ac:picMkLst>
        </pc:picChg>
      </pc:sldChg>
      <pc:sldChg chg="modSp mod">
        <pc:chgData name="Foreman, Cory D. (JSC-ER711)[METECS]" userId="a18ea2ff-5361-4cf4-a0d4-9cf58c04dff4" providerId="ADAL" clId="{097EB13C-591C-424F-B2EC-EDA29B4FF366}" dt="2022-01-10T18:37:27.689" v="2459" actId="167"/>
        <pc:sldMkLst>
          <pc:docMk/>
          <pc:sldMk cId="3510918721" sldId="1917"/>
        </pc:sldMkLst>
        <pc:picChg chg="ord">
          <ac:chgData name="Foreman, Cory D. (JSC-ER711)[METECS]" userId="a18ea2ff-5361-4cf4-a0d4-9cf58c04dff4" providerId="ADAL" clId="{097EB13C-591C-424F-B2EC-EDA29B4FF366}" dt="2022-01-10T18:37:27.689" v="2459" actId="167"/>
          <ac:picMkLst>
            <pc:docMk/>
            <pc:sldMk cId="3510918721" sldId="1917"/>
            <ac:picMk id="10" creationId="{D9FDA82F-EC96-E941-82BC-200823135C0D}"/>
          </ac:picMkLst>
        </pc:picChg>
      </pc:sldChg>
      <pc:sldChg chg="modSp mod">
        <pc:chgData name="Foreman, Cory D. (JSC-ER711)[METECS]" userId="a18ea2ff-5361-4cf4-a0d4-9cf58c04dff4" providerId="ADAL" clId="{097EB13C-591C-424F-B2EC-EDA29B4FF366}" dt="2022-01-10T18:37:50.346" v="2463" actId="20577"/>
        <pc:sldMkLst>
          <pc:docMk/>
          <pc:sldMk cId="1653546834" sldId="1919"/>
        </pc:sldMkLst>
        <pc:spChg chg="mod">
          <ac:chgData name="Foreman, Cory D. (JSC-ER711)[METECS]" userId="a18ea2ff-5361-4cf4-a0d4-9cf58c04dff4" providerId="ADAL" clId="{097EB13C-591C-424F-B2EC-EDA29B4FF366}" dt="2022-01-10T18:37:50.346" v="2463" actId="20577"/>
          <ac:spMkLst>
            <pc:docMk/>
            <pc:sldMk cId="1653546834" sldId="1919"/>
            <ac:spMk id="3" creationId="{6290DB59-F725-7547-BDAC-FD7B36864AA6}"/>
          </ac:spMkLst>
        </pc:spChg>
      </pc:sldChg>
      <pc:sldChg chg="addSp delSp modSp mod">
        <pc:chgData name="Foreman, Cory D. (JSC-ER711)[METECS]" userId="a18ea2ff-5361-4cf4-a0d4-9cf58c04dff4" providerId="ADAL" clId="{097EB13C-591C-424F-B2EC-EDA29B4FF366}" dt="2022-01-10T18:39:17.975" v="2477" actId="20577"/>
        <pc:sldMkLst>
          <pc:docMk/>
          <pc:sldMk cId="461652429" sldId="1920"/>
        </pc:sldMkLst>
        <pc:spChg chg="mod">
          <ac:chgData name="Foreman, Cory D. (JSC-ER711)[METECS]" userId="a18ea2ff-5361-4cf4-a0d4-9cf58c04dff4" providerId="ADAL" clId="{097EB13C-591C-424F-B2EC-EDA29B4FF366}" dt="2022-01-10T18:39:17.975" v="2477" actId="20577"/>
          <ac:spMkLst>
            <pc:docMk/>
            <pc:sldMk cId="461652429" sldId="1920"/>
            <ac:spMk id="3" creationId="{7734FBBB-612E-3040-AA80-AA650EC67D86}"/>
          </ac:spMkLst>
        </pc:spChg>
        <pc:picChg chg="del">
          <ac:chgData name="Foreman, Cory D. (JSC-ER711)[METECS]" userId="a18ea2ff-5361-4cf4-a0d4-9cf58c04dff4" providerId="ADAL" clId="{097EB13C-591C-424F-B2EC-EDA29B4FF366}" dt="2022-01-09T14:39:24.960" v="0" actId="478"/>
          <ac:picMkLst>
            <pc:docMk/>
            <pc:sldMk cId="461652429" sldId="1920"/>
            <ac:picMk id="8" creationId="{09625453-9AB4-7F45-99E5-6A4AA76457FB}"/>
          </ac:picMkLst>
        </pc:picChg>
        <pc:picChg chg="add mod">
          <ac:chgData name="Foreman, Cory D. (JSC-ER711)[METECS]" userId="a18ea2ff-5361-4cf4-a0d4-9cf58c04dff4" providerId="ADAL" clId="{097EB13C-591C-424F-B2EC-EDA29B4FF366}" dt="2022-01-09T14:39:35.871" v="5" actId="14100"/>
          <ac:picMkLst>
            <pc:docMk/>
            <pc:sldMk cId="461652429" sldId="1920"/>
            <ac:picMk id="9" creationId="{FF2DB926-13ED-4FD6-8274-977AE1D271FE}"/>
          </ac:picMkLst>
        </pc:picChg>
      </pc:sldChg>
      <pc:sldChg chg="addSp delSp modSp add mod">
        <pc:chgData name="Foreman, Cory D. (JSC-ER711)[METECS]" userId="a18ea2ff-5361-4cf4-a0d4-9cf58c04dff4" providerId="ADAL" clId="{097EB13C-591C-424F-B2EC-EDA29B4FF366}" dt="2022-01-16T14:37:52.654" v="2625" actId="20577"/>
        <pc:sldMkLst>
          <pc:docMk/>
          <pc:sldMk cId="3402059346" sldId="1921"/>
        </pc:sldMkLst>
        <pc:spChg chg="add del mod">
          <ac:chgData name="Foreman, Cory D. (JSC-ER711)[METECS]" userId="a18ea2ff-5361-4cf4-a0d4-9cf58c04dff4" providerId="ADAL" clId="{097EB13C-591C-424F-B2EC-EDA29B4FF366}" dt="2022-01-10T15:26:05.314" v="2212" actId="478"/>
          <ac:spMkLst>
            <pc:docMk/>
            <pc:sldMk cId="3402059346" sldId="1921"/>
            <ac:spMk id="3" creationId="{8E5796C4-5ECF-6444-A791-8D297F467336}"/>
          </ac:spMkLst>
        </pc:spChg>
        <pc:spChg chg="add del mod">
          <ac:chgData name="Foreman, Cory D. (JSC-ER711)[METECS]" userId="a18ea2ff-5361-4cf4-a0d4-9cf58c04dff4" providerId="ADAL" clId="{097EB13C-591C-424F-B2EC-EDA29B4FF366}" dt="2022-01-10T14:24:02.795" v="2127" actId="478"/>
          <ac:spMkLst>
            <pc:docMk/>
            <pc:sldMk cId="3402059346" sldId="1921"/>
            <ac:spMk id="10" creationId="{EC8A0C95-99B5-4819-B829-57CC28650241}"/>
          </ac:spMkLst>
        </pc:spChg>
        <pc:spChg chg="add del mod">
          <ac:chgData name="Foreman, Cory D. (JSC-ER711)[METECS]" userId="a18ea2ff-5361-4cf4-a0d4-9cf58c04dff4" providerId="ADAL" clId="{097EB13C-591C-424F-B2EC-EDA29B4FF366}" dt="2022-01-10T15:26:08.707" v="2214" actId="478"/>
          <ac:spMkLst>
            <pc:docMk/>
            <pc:sldMk cId="3402059346" sldId="1921"/>
            <ac:spMk id="12" creationId="{0D6AF74A-F7F0-413E-8B8B-690C249CF285}"/>
          </ac:spMkLst>
        </pc:spChg>
        <pc:spChg chg="add mod">
          <ac:chgData name="Foreman, Cory D. (JSC-ER711)[METECS]" userId="a18ea2ff-5361-4cf4-a0d4-9cf58c04dff4" providerId="ADAL" clId="{097EB13C-591C-424F-B2EC-EDA29B4FF366}" dt="2022-01-16T14:37:52.654" v="2625" actId="20577"/>
          <ac:spMkLst>
            <pc:docMk/>
            <pc:sldMk cId="3402059346" sldId="1921"/>
            <ac:spMk id="13" creationId="{DB288A1A-83E5-44C8-A5E1-7FEC6BF5C407}"/>
          </ac:spMkLst>
        </pc:spChg>
        <pc:picChg chg="del">
          <ac:chgData name="Foreman, Cory D. (JSC-ER711)[METECS]" userId="a18ea2ff-5361-4cf4-a0d4-9cf58c04dff4" providerId="ADAL" clId="{097EB13C-591C-424F-B2EC-EDA29B4FF366}" dt="2022-01-10T14:23:10.988" v="2070" actId="478"/>
          <ac:picMkLst>
            <pc:docMk/>
            <pc:sldMk cId="3402059346" sldId="1921"/>
            <ac:picMk id="8" creationId="{2CCF8CE0-EA0E-2C46-B858-170A3521813E}"/>
          </ac:picMkLst>
        </pc:picChg>
        <pc:picChg chg="mod">
          <ac:chgData name="Foreman, Cory D. (JSC-ER711)[METECS]" userId="a18ea2ff-5361-4cf4-a0d4-9cf58c04dff4" providerId="ADAL" clId="{097EB13C-591C-424F-B2EC-EDA29B4FF366}" dt="2022-01-10T15:35:01.033" v="2372" actId="1076"/>
          <ac:picMkLst>
            <pc:docMk/>
            <pc:sldMk cId="3402059346" sldId="1921"/>
            <ac:picMk id="9" creationId="{04995C89-B77B-B34B-A4CA-2C1EA9B9FF0B}"/>
          </ac:picMkLst>
        </pc:picChg>
      </pc:sldChg>
      <pc:sldChg chg="add del">
        <pc:chgData name="Foreman, Cory D. (JSC-ER711)[METECS]" userId="a18ea2ff-5361-4cf4-a0d4-9cf58c04dff4" providerId="ADAL" clId="{097EB13C-591C-424F-B2EC-EDA29B4FF366}" dt="2022-01-10T14:24:10.184" v="2129"/>
        <pc:sldMkLst>
          <pc:docMk/>
          <pc:sldMk cId="615278592" sldId="1922"/>
        </pc:sldMkLst>
      </pc:sldChg>
      <pc:sldChg chg="addSp delSp modSp add mod">
        <pc:chgData name="Foreman, Cory D. (JSC-ER711)[METECS]" userId="a18ea2ff-5361-4cf4-a0d4-9cf58c04dff4" providerId="ADAL" clId="{097EB13C-591C-424F-B2EC-EDA29B4FF366}" dt="2022-01-16T14:36:39.816" v="2610" actId="1076"/>
        <pc:sldMkLst>
          <pc:docMk/>
          <pc:sldMk cId="1779593850" sldId="1922"/>
        </pc:sldMkLst>
        <pc:graphicFrameChg chg="del">
          <ac:chgData name="Foreman, Cory D. (JSC-ER711)[METECS]" userId="a18ea2ff-5361-4cf4-a0d4-9cf58c04dff4" providerId="ADAL" clId="{097EB13C-591C-424F-B2EC-EDA29B4FF366}" dt="2022-01-16T14:36:15.700" v="2606" actId="478"/>
          <ac:graphicFrameMkLst>
            <pc:docMk/>
            <pc:sldMk cId="1779593850" sldId="1922"/>
            <ac:graphicFrameMk id="7" creationId="{97843D9E-F9A6-DD42-939F-F83E14CAD6C0}"/>
          </ac:graphicFrameMkLst>
        </pc:graphicFrameChg>
        <pc:picChg chg="add mod">
          <ac:chgData name="Foreman, Cory D. (JSC-ER711)[METECS]" userId="a18ea2ff-5361-4cf4-a0d4-9cf58c04dff4" providerId="ADAL" clId="{097EB13C-591C-424F-B2EC-EDA29B4FF366}" dt="2022-01-16T14:36:39.816" v="2610" actId="1076"/>
          <ac:picMkLst>
            <pc:docMk/>
            <pc:sldMk cId="1779593850" sldId="1922"/>
            <ac:picMk id="8" creationId="{5E4A6FEB-5E0F-4476-B48D-13B2CEBA0054}"/>
          </ac:picMkLst>
        </pc:picChg>
        <pc:picChg chg="add mod">
          <ac:chgData name="Foreman, Cory D. (JSC-ER711)[METECS]" userId="a18ea2ff-5361-4cf4-a0d4-9cf58c04dff4" providerId="ADAL" clId="{097EB13C-591C-424F-B2EC-EDA29B4FF366}" dt="2022-01-16T14:36:35.872" v="2609" actId="1076"/>
          <ac:picMkLst>
            <pc:docMk/>
            <pc:sldMk cId="1779593850" sldId="1922"/>
            <ac:picMk id="9" creationId="{2DCB941E-5179-4F12-800B-2BF19777D5D1}"/>
          </ac:picMkLst>
        </pc:picChg>
      </pc:sldChg>
    </pc:docChg>
  </pc:docChgLst>
  <pc:docChgLst>
    <pc:chgData name="Britton, Andrew W. (JSC-XI111)[Jacobs Technology, Inc.]" userId="S::awbritt1@ndc.nasa.gov::d34489ad-e21c-4a9c-9b89-4ac3914ba4e0" providerId="AD" clId="Web-{812279D3-FB66-54BA-5A12-613E42B6994A}"/>
    <pc:docChg chg="modSld">
      <pc:chgData name="Britton, Andrew W. (JSC-XI111)[Jacobs Technology, Inc.]" userId="S::awbritt1@ndc.nasa.gov::d34489ad-e21c-4a9c-9b89-4ac3914ba4e0" providerId="AD" clId="Web-{812279D3-FB66-54BA-5A12-613E42B6994A}" dt="2022-02-10T18:32:55.631" v="6" actId="20577"/>
      <pc:docMkLst>
        <pc:docMk/>
      </pc:docMkLst>
      <pc:sldChg chg="modSp">
        <pc:chgData name="Britton, Andrew W. (JSC-XI111)[Jacobs Technology, Inc.]" userId="S::awbritt1@ndc.nasa.gov::d34489ad-e21c-4a9c-9b89-4ac3914ba4e0" providerId="AD" clId="Web-{812279D3-FB66-54BA-5A12-613E42B6994A}" dt="2022-02-10T18:21:54.763" v="1" actId="20577"/>
        <pc:sldMkLst>
          <pc:docMk/>
          <pc:sldMk cId="2658813429" sldId="1906"/>
        </pc:sldMkLst>
        <pc:spChg chg="mod">
          <ac:chgData name="Britton, Andrew W. (JSC-XI111)[Jacobs Technology, Inc.]" userId="S::awbritt1@ndc.nasa.gov::d34489ad-e21c-4a9c-9b89-4ac3914ba4e0" providerId="AD" clId="Web-{812279D3-FB66-54BA-5A12-613E42B6994A}" dt="2022-02-10T18:21:54.763" v="1" actId="20577"/>
          <ac:spMkLst>
            <pc:docMk/>
            <pc:sldMk cId="2658813429" sldId="1906"/>
            <ac:spMk id="3" creationId="{548D96D9-54A4-0E40-948F-260C31D88D51}"/>
          </ac:spMkLst>
        </pc:spChg>
      </pc:sldChg>
      <pc:sldChg chg="modSp">
        <pc:chgData name="Britton, Andrew W. (JSC-XI111)[Jacobs Technology, Inc.]" userId="S::awbritt1@ndc.nasa.gov::d34489ad-e21c-4a9c-9b89-4ac3914ba4e0" providerId="AD" clId="Web-{812279D3-FB66-54BA-5A12-613E42B6994A}" dt="2022-02-10T18:24:43.140" v="3" actId="20577"/>
        <pc:sldMkLst>
          <pc:docMk/>
          <pc:sldMk cId="1905503214" sldId="1907"/>
        </pc:sldMkLst>
        <pc:spChg chg="mod">
          <ac:chgData name="Britton, Andrew W. (JSC-XI111)[Jacobs Technology, Inc.]" userId="S::awbritt1@ndc.nasa.gov::d34489ad-e21c-4a9c-9b89-4ac3914ba4e0" providerId="AD" clId="Web-{812279D3-FB66-54BA-5A12-613E42B6994A}" dt="2022-02-10T18:24:43.140" v="3" actId="20577"/>
          <ac:spMkLst>
            <pc:docMk/>
            <pc:sldMk cId="1905503214" sldId="1907"/>
            <ac:spMk id="3" creationId="{3E2B9320-16A8-0C42-B88B-5F562AABFC3B}"/>
          </ac:spMkLst>
        </pc:spChg>
      </pc:sldChg>
      <pc:sldChg chg="modSp">
        <pc:chgData name="Britton, Andrew W. (JSC-XI111)[Jacobs Technology, Inc.]" userId="S::awbritt1@ndc.nasa.gov::d34489ad-e21c-4a9c-9b89-4ac3914ba4e0" providerId="AD" clId="Web-{812279D3-FB66-54BA-5A12-613E42B6994A}" dt="2022-02-10T18:32:55.631" v="6" actId="20577"/>
        <pc:sldMkLst>
          <pc:docMk/>
          <pc:sldMk cId="1859632964" sldId="1910"/>
        </pc:sldMkLst>
        <pc:spChg chg="mod">
          <ac:chgData name="Britton, Andrew W. (JSC-XI111)[Jacobs Technology, Inc.]" userId="S::awbritt1@ndc.nasa.gov::d34489ad-e21c-4a9c-9b89-4ac3914ba4e0" providerId="AD" clId="Web-{812279D3-FB66-54BA-5A12-613E42B6994A}" dt="2022-02-10T18:32:55.631" v="6" actId="20577"/>
          <ac:spMkLst>
            <pc:docMk/>
            <pc:sldMk cId="1859632964" sldId="1910"/>
            <ac:spMk id="3" creationId="{24ED386C-5D27-554F-90D1-D18C517B8868}"/>
          </ac:spMkLst>
        </pc:spChg>
      </pc:sldChg>
      <pc:sldChg chg="modSp">
        <pc:chgData name="Britton, Andrew W. (JSC-XI111)[Jacobs Technology, Inc.]" userId="S::awbritt1@ndc.nasa.gov::d34489ad-e21c-4a9c-9b89-4ac3914ba4e0" providerId="AD" clId="Web-{812279D3-FB66-54BA-5A12-613E42B6994A}" dt="2022-02-10T18:30:45.817" v="5" actId="20577"/>
        <pc:sldMkLst>
          <pc:docMk/>
          <pc:sldMk cId="461652429" sldId="1920"/>
        </pc:sldMkLst>
        <pc:spChg chg="mod">
          <ac:chgData name="Britton, Andrew W. (JSC-XI111)[Jacobs Technology, Inc.]" userId="S::awbritt1@ndc.nasa.gov::d34489ad-e21c-4a9c-9b89-4ac3914ba4e0" providerId="AD" clId="Web-{812279D3-FB66-54BA-5A12-613E42B6994A}" dt="2022-02-10T18:30:45.817" v="5" actId="20577"/>
          <ac:spMkLst>
            <pc:docMk/>
            <pc:sldMk cId="461652429" sldId="1920"/>
            <ac:spMk id="3" creationId="{7734FBBB-612E-3040-AA80-AA650EC67D86}"/>
          </ac:spMkLst>
        </pc:spChg>
      </pc:sldChg>
    </pc:docChg>
  </pc:docChgLst>
  <pc:docChgLst>
    <pc:chgData name="Crues, Edwin Z. {Zack} (JSC-ER711)" userId="2d3b5d37-8bcd-49d1-a8ca-e712d4ec0b79" providerId="ADAL" clId="{38053A6B-307E-4C49-B4A2-99F53B1B8DFB}"/>
    <pc:docChg chg="custSel addSld delSld modSld">
      <pc:chgData name="Crues, Edwin Z. {Zack} (JSC-ER711)" userId="2d3b5d37-8bcd-49d1-a8ca-e712d4ec0b79" providerId="ADAL" clId="{38053A6B-307E-4C49-B4A2-99F53B1B8DFB}" dt="2022-02-22T14:18:53.163" v="4430" actId="20577"/>
      <pc:docMkLst>
        <pc:docMk/>
      </pc:docMkLst>
      <pc:sldChg chg="modSp mod modNotesTx">
        <pc:chgData name="Crues, Edwin Z. {Zack} (JSC-ER711)" userId="2d3b5d37-8bcd-49d1-a8ca-e712d4ec0b79" providerId="ADAL" clId="{38053A6B-307E-4C49-B4A2-99F53B1B8DFB}" dt="2022-02-18T18:44:24.307" v="4343" actId="27636"/>
        <pc:sldMkLst>
          <pc:docMk/>
          <pc:sldMk cId="2022425319" sldId="1892"/>
        </pc:sldMkLst>
        <pc:spChg chg="mod">
          <ac:chgData name="Crues, Edwin Z. {Zack} (JSC-ER711)" userId="2d3b5d37-8bcd-49d1-a8ca-e712d4ec0b79" providerId="ADAL" clId="{38053A6B-307E-4C49-B4A2-99F53B1B8DFB}" dt="2021-10-14T20:25:51.340" v="159" actId="1076"/>
          <ac:spMkLst>
            <pc:docMk/>
            <pc:sldMk cId="2022425319" sldId="1892"/>
            <ac:spMk id="27" creationId="{996FD06C-5136-3349-BB4B-3C60185F0B02}"/>
          </ac:spMkLst>
        </pc:spChg>
        <pc:spChg chg="mod">
          <ac:chgData name="Crues, Edwin Z. {Zack} (JSC-ER711)" userId="2d3b5d37-8bcd-49d1-a8ca-e712d4ec0b79" providerId="ADAL" clId="{38053A6B-307E-4C49-B4A2-99F53B1B8DFB}" dt="2022-02-18T18:44:24.307" v="4343" actId="27636"/>
          <ac:spMkLst>
            <pc:docMk/>
            <pc:sldMk cId="2022425319" sldId="1892"/>
            <ac:spMk id="28" creationId="{616F5AD6-7CD9-904F-8F47-ECC82D76D506}"/>
          </ac:spMkLst>
        </pc:spChg>
      </pc:sldChg>
      <pc:sldChg chg="addSp modSp mod">
        <pc:chgData name="Crues, Edwin Z. {Zack} (JSC-ER711)" userId="2d3b5d37-8bcd-49d1-a8ca-e712d4ec0b79" providerId="ADAL" clId="{38053A6B-307E-4C49-B4A2-99F53B1B8DFB}" dt="2021-11-03T17:37:04.239" v="482" actId="1076"/>
        <pc:sldMkLst>
          <pc:docMk/>
          <pc:sldMk cId="999154958" sldId="1895"/>
        </pc:sldMkLst>
        <pc:spChg chg="mod">
          <ac:chgData name="Crues, Edwin Z. {Zack} (JSC-ER711)" userId="2d3b5d37-8bcd-49d1-a8ca-e712d4ec0b79" providerId="ADAL" clId="{38053A6B-307E-4C49-B4A2-99F53B1B8DFB}" dt="2021-11-03T17:37:04.239" v="482" actId="1076"/>
          <ac:spMkLst>
            <pc:docMk/>
            <pc:sldMk cId="999154958" sldId="1895"/>
            <ac:spMk id="2" creationId="{00000000-0000-0000-0000-000000000000}"/>
          </ac:spMkLst>
        </pc:spChg>
        <pc:spChg chg="mod">
          <ac:chgData name="Crues, Edwin Z. {Zack} (JSC-ER711)" userId="2d3b5d37-8bcd-49d1-a8ca-e712d4ec0b79" providerId="ADAL" clId="{38053A6B-307E-4C49-B4A2-99F53B1B8DFB}" dt="2021-11-03T17:34:47.874" v="473" actId="20577"/>
          <ac:spMkLst>
            <pc:docMk/>
            <pc:sldMk cId="999154958" sldId="1895"/>
            <ac:spMk id="3" creationId="{00000000-0000-0000-0000-000000000000}"/>
          </ac:spMkLst>
        </pc:spChg>
        <pc:picChg chg="add mod">
          <ac:chgData name="Crues, Edwin Z. {Zack} (JSC-ER711)" userId="2d3b5d37-8bcd-49d1-a8ca-e712d4ec0b79" providerId="ADAL" clId="{38053A6B-307E-4C49-B4A2-99F53B1B8DFB}" dt="2021-11-03T17:37:03.179" v="481" actId="2085"/>
          <ac:picMkLst>
            <pc:docMk/>
            <pc:sldMk cId="999154958" sldId="1895"/>
            <ac:picMk id="8" creationId="{7142ABE4-0B47-F04D-A020-F8F74B189CC0}"/>
          </ac:picMkLst>
        </pc:picChg>
      </pc:sldChg>
      <pc:sldChg chg="del">
        <pc:chgData name="Crues, Edwin Z. {Zack} (JSC-ER711)" userId="2d3b5d37-8bcd-49d1-a8ca-e712d4ec0b79" providerId="ADAL" clId="{38053A6B-307E-4C49-B4A2-99F53B1B8DFB}" dt="2021-10-14T20:27:25.036" v="209" actId="2696"/>
        <pc:sldMkLst>
          <pc:docMk/>
          <pc:sldMk cId="3497125603" sldId="1901"/>
        </pc:sldMkLst>
      </pc:sldChg>
      <pc:sldChg chg="del">
        <pc:chgData name="Crues, Edwin Z. {Zack} (JSC-ER711)" userId="2d3b5d37-8bcd-49d1-a8ca-e712d4ec0b79" providerId="ADAL" clId="{38053A6B-307E-4C49-B4A2-99F53B1B8DFB}" dt="2021-10-14T20:27:30.641" v="220" actId="2696"/>
        <pc:sldMkLst>
          <pc:docMk/>
          <pc:sldMk cId="1321352282" sldId="1903"/>
        </pc:sldMkLst>
      </pc:sldChg>
      <pc:sldChg chg="modSp new mod">
        <pc:chgData name="Crues, Edwin Z. {Zack} (JSC-ER711)" userId="2d3b5d37-8bcd-49d1-a8ca-e712d4ec0b79" providerId="ADAL" clId="{38053A6B-307E-4C49-B4A2-99F53B1B8DFB}" dt="2021-11-04T19:50:49.249" v="3128" actId="20577"/>
        <pc:sldMkLst>
          <pc:docMk/>
          <pc:sldMk cId="2602530634" sldId="1905"/>
        </pc:sldMkLst>
        <pc:spChg chg="mod">
          <ac:chgData name="Crues, Edwin Z. {Zack} (JSC-ER711)" userId="2d3b5d37-8bcd-49d1-a8ca-e712d4ec0b79" providerId="ADAL" clId="{38053A6B-307E-4C49-B4A2-99F53B1B8DFB}" dt="2021-11-03T17:33:23.758" v="365" actId="20577"/>
          <ac:spMkLst>
            <pc:docMk/>
            <pc:sldMk cId="2602530634" sldId="1905"/>
            <ac:spMk id="2" creationId="{EFCF6351-E4CD-FC4D-943E-E66F179EC0AD}"/>
          </ac:spMkLst>
        </pc:spChg>
        <pc:spChg chg="mod">
          <ac:chgData name="Crues, Edwin Z. {Zack} (JSC-ER711)" userId="2d3b5d37-8bcd-49d1-a8ca-e712d4ec0b79" providerId="ADAL" clId="{38053A6B-307E-4C49-B4A2-99F53B1B8DFB}" dt="2021-11-04T19:50:49.249" v="3128" actId="20577"/>
          <ac:spMkLst>
            <pc:docMk/>
            <pc:sldMk cId="2602530634" sldId="1905"/>
            <ac:spMk id="3" creationId="{FFD73FFE-56B5-1D42-BBC5-CB4554E994A2}"/>
          </ac:spMkLst>
        </pc:spChg>
      </pc:sldChg>
      <pc:sldChg chg="modSp new mod">
        <pc:chgData name="Crues, Edwin Z. {Zack} (JSC-ER711)" userId="2d3b5d37-8bcd-49d1-a8ca-e712d4ec0b79" providerId="ADAL" clId="{38053A6B-307E-4C49-B4A2-99F53B1B8DFB}" dt="2021-11-04T20:12:10.633" v="4305" actId="20577"/>
        <pc:sldMkLst>
          <pc:docMk/>
          <pc:sldMk cId="2658813429" sldId="1906"/>
        </pc:sldMkLst>
        <pc:spChg chg="mod">
          <ac:chgData name="Crues, Edwin Z. {Zack} (JSC-ER711)" userId="2d3b5d37-8bcd-49d1-a8ca-e712d4ec0b79" providerId="ADAL" clId="{38053A6B-307E-4C49-B4A2-99F53B1B8DFB}" dt="2021-11-03T17:33:46.861" v="387" actId="20577"/>
          <ac:spMkLst>
            <pc:docMk/>
            <pc:sldMk cId="2658813429" sldId="1906"/>
            <ac:spMk id="2" creationId="{A044EE40-5357-D74A-892B-D915EA3E4A73}"/>
          </ac:spMkLst>
        </pc:spChg>
        <pc:spChg chg="mod">
          <ac:chgData name="Crues, Edwin Z. {Zack} (JSC-ER711)" userId="2d3b5d37-8bcd-49d1-a8ca-e712d4ec0b79" providerId="ADAL" clId="{38053A6B-307E-4C49-B4A2-99F53B1B8DFB}" dt="2021-11-04T20:12:10.633" v="4305" actId="20577"/>
          <ac:spMkLst>
            <pc:docMk/>
            <pc:sldMk cId="2658813429" sldId="1906"/>
            <ac:spMk id="3" creationId="{548D96D9-54A4-0E40-948F-260C31D88D51}"/>
          </ac:spMkLst>
        </pc:spChg>
      </pc:sldChg>
      <pc:sldChg chg="modSp new mod">
        <pc:chgData name="Crues, Edwin Z. {Zack} (JSC-ER711)" userId="2d3b5d37-8bcd-49d1-a8ca-e712d4ec0b79" providerId="ADAL" clId="{38053A6B-307E-4C49-B4A2-99F53B1B8DFB}" dt="2021-11-04T20:04:43.851" v="3642" actId="20577"/>
        <pc:sldMkLst>
          <pc:docMk/>
          <pc:sldMk cId="1905503214" sldId="1907"/>
        </pc:sldMkLst>
        <pc:spChg chg="mod">
          <ac:chgData name="Crues, Edwin Z. {Zack} (JSC-ER711)" userId="2d3b5d37-8bcd-49d1-a8ca-e712d4ec0b79" providerId="ADAL" clId="{38053A6B-307E-4C49-B4A2-99F53B1B8DFB}" dt="2021-11-03T17:33:56.270" v="401" actId="20577"/>
          <ac:spMkLst>
            <pc:docMk/>
            <pc:sldMk cId="1905503214" sldId="1907"/>
            <ac:spMk id="2" creationId="{E2376A3D-3369-514A-AC1B-239EDC300CD4}"/>
          </ac:spMkLst>
        </pc:spChg>
        <pc:spChg chg="mod">
          <ac:chgData name="Crues, Edwin Z. {Zack} (JSC-ER711)" userId="2d3b5d37-8bcd-49d1-a8ca-e712d4ec0b79" providerId="ADAL" clId="{38053A6B-307E-4C49-B4A2-99F53B1B8DFB}" dt="2021-11-04T20:04:43.851" v="3642" actId="20577"/>
          <ac:spMkLst>
            <pc:docMk/>
            <pc:sldMk cId="1905503214" sldId="1907"/>
            <ac:spMk id="3" creationId="{3E2B9320-16A8-0C42-B88B-5F562AABFC3B}"/>
          </ac:spMkLst>
        </pc:spChg>
      </pc:sldChg>
      <pc:sldChg chg="addSp modSp new mod">
        <pc:chgData name="Crues, Edwin Z. {Zack} (JSC-ER711)" userId="2d3b5d37-8bcd-49d1-a8ca-e712d4ec0b79" providerId="ADAL" clId="{38053A6B-307E-4C49-B4A2-99F53B1B8DFB}" dt="2021-11-04T18:47:03.832" v="2255" actId="20577"/>
        <pc:sldMkLst>
          <pc:docMk/>
          <pc:sldMk cId="1240618899" sldId="1908"/>
        </pc:sldMkLst>
        <pc:spChg chg="mod">
          <ac:chgData name="Crues, Edwin Z. {Zack} (JSC-ER711)" userId="2d3b5d37-8bcd-49d1-a8ca-e712d4ec0b79" providerId="ADAL" clId="{38053A6B-307E-4C49-B4A2-99F53B1B8DFB}" dt="2021-11-03T17:34:04.263" v="415" actId="20577"/>
          <ac:spMkLst>
            <pc:docMk/>
            <pc:sldMk cId="1240618899" sldId="1908"/>
            <ac:spMk id="2" creationId="{2E2AE146-D667-BB4D-AA4E-6D7CFC267B4A}"/>
          </ac:spMkLst>
        </pc:spChg>
        <pc:spChg chg="mod">
          <ac:chgData name="Crues, Edwin Z. {Zack} (JSC-ER711)" userId="2d3b5d37-8bcd-49d1-a8ca-e712d4ec0b79" providerId="ADAL" clId="{38053A6B-307E-4C49-B4A2-99F53B1B8DFB}" dt="2021-11-04T18:42:23.206" v="2215" actId="20577"/>
          <ac:spMkLst>
            <pc:docMk/>
            <pc:sldMk cId="1240618899" sldId="1908"/>
            <ac:spMk id="3" creationId="{96300F80-F1F6-EB48-A2F4-E4F3877E6F18}"/>
          </ac:spMkLst>
        </pc:spChg>
        <pc:graphicFrameChg chg="add mod modGraphic">
          <ac:chgData name="Crues, Edwin Z. {Zack} (JSC-ER711)" userId="2d3b5d37-8bcd-49d1-a8ca-e712d4ec0b79" providerId="ADAL" clId="{38053A6B-307E-4C49-B4A2-99F53B1B8DFB}" dt="2021-11-04T18:47:03.832" v="2255" actId="20577"/>
          <ac:graphicFrameMkLst>
            <pc:docMk/>
            <pc:sldMk cId="1240618899" sldId="1908"/>
            <ac:graphicFrameMk id="7" creationId="{97843D9E-F9A6-DD42-939F-F83E14CAD6C0}"/>
          </ac:graphicFrameMkLst>
        </pc:graphicFrameChg>
      </pc:sldChg>
      <pc:sldChg chg="addSp modSp new mod">
        <pc:chgData name="Crues, Edwin Z. {Zack} (JSC-ER711)" userId="2d3b5d37-8bcd-49d1-a8ca-e712d4ec0b79" providerId="ADAL" clId="{38053A6B-307E-4C49-B4A2-99F53B1B8DFB}" dt="2021-11-04T19:53:28.468" v="3257" actId="20577"/>
        <pc:sldMkLst>
          <pc:docMk/>
          <pc:sldMk cId="2744918630" sldId="1909"/>
        </pc:sldMkLst>
        <pc:spChg chg="mod">
          <ac:chgData name="Crues, Edwin Z. {Zack} (JSC-ER711)" userId="2d3b5d37-8bcd-49d1-a8ca-e712d4ec0b79" providerId="ADAL" clId="{38053A6B-307E-4C49-B4A2-99F53B1B8DFB}" dt="2021-11-04T19:53:28.468" v="3257" actId="20577"/>
          <ac:spMkLst>
            <pc:docMk/>
            <pc:sldMk cId="2744918630" sldId="1909"/>
            <ac:spMk id="2" creationId="{51A55687-CD4E-A345-8CB1-70E34AE55222}"/>
          </ac:spMkLst>
        </pc:spChg>
        <pc:spChg chg="mod">
          <ac:chgData name="Crues, Edwin Z. {Zack} (JSC-ER711)" userId="2d3b5d37-8bcd-49d1-a8ca-e712d4ec0b79" providerId="ADAL" clId="{38053A6B-307E-4C49-B4A2-99F53B1B8DFB}" dt="2021-11-04T19:51:48.593" v="3141" actId="20577"/>
          <ac:spMkLst>
            <pc:docMk/>
            <pc:sldMk cId="2744918630" sldId="1909"/>
            <ac:spMk id="3" creationId="{8E5796C4-5ECF-6444-A791-8D297F467336}"/>
          </ac:spMkLst>
        </pc:spChg>
        <pc:picChg chg="add mod">
          <ac:chgData name="Crues, Edwin Z. {Zack} (JSC-ER711)" userId="2d3b5d37-8bcd-49d1-a8ca-e712d4ec0b79" providerId="ADAL" clId="{38053A6B-307E-4C49-B4A2-99F53B1B8DFB}" dt="2021-11-04T17:54:10.273" v="1758" actId="14100"/>
          <ac:picMkLst>
            <pc:docMk/>
            <pc:sldMk cId="2744918630" sldId="1909"/>
            <ac:picMk id="8" creationId="{2CCF8CE0-EA0E-2C46-B858-170A3521813E}"/>
          </ac:picMkLst>
        </pc:picChg>
        <pc:picChg chg="add mod">
          <ac:chgData name="Crues, Edwin Z. {Zack} (JSC-ER711)" userId="2d3b5d37-8bcd-49d1-a8ca-e712d4ec0b79" providerId="ADAL" clId="{38053A6B-307E-4C49-B4A2-99F53B1B8DFB}" dt="2021-11-04T17:54:49.822" v="1762" actId="1076"/>
          <ac:picMkLst>
            <pc:docMk/>
            <pc:sldMk cId="2744918630" sldId="1909"/>
            <ac:picMk id="9" creationId="{04995C89-B77B-B34B-A4CA-2C1EA9B9FF0B}"/>
          </ac:picMkLst>
        </pc:picChg>
      </pc:sldChg>
      <pc:sldChg chg="addSp modSp new mod">
        <pc:chgData name="Crues, Edwin Z. {Zack} (JSC-ER711)" userId="2d3b5d37-8bcd-49d1-a8ca-e712d4ec0b79" providerId="ADAL" clId="{38053A6B-307E-4C49-B4A2-99F53B1B8DFB}" dt="2021-11-04T18:20:36.506" v="1894" actId="14100"/>
        <pc:sldMkLst>
          <pc:docMk/>
          <pc:sldMk cId="1859632964" sldId="1910"/>
        </pc:sldMkLst>
        <pc:spChg chg="mod">
          <ac:chgData name="Crues, Edwin Z. {Zack} (JSC-ER711)" userId="2d3b5d37-8bcd-49d1-a8ca-e712d4ec0b79" providerId="ADAL" clId="{38053A6B-307E-4C49-B4A2-99F53B1B8DFB}" dt="2021-11-03T17:34:25.725" v="449" actId="20577"/>
          <ac:spMkLst>
            <pc:docMk/>
            <pc:sldMk cId="1859632964" sldId="1910"/>
            <ac:spMk id="2" creationId="{63D52165-B2D0-E047-B2D3-5AB6FE8B70DA}"/>
          </ac:spMkLst>
        </pc:spChg>
        <pc:spChg chg="mod">
          <ac:chgData name="Crues, Edwin Z. {Zack} (JSC-ER711)" userId="2d3b5d37-8bcd-49d1-a8ca-e712d4ec0b79" providerId="ADAL" clId="{38053A6B-307E-4C49-B4A2-99F53B1B8DFB}" dt="2021-11-04T18:20:36.506" v="1894" actId="14100"/>
          <ac:spMkLst>
            <pc:docMk/>
            <pc:sldMk cId="1859632964" sldId="1910"/>
            <ac:spMk id="3" creationId="{24ED386C-5D27-554F-90D1-D18C517B8868}"/>
          </ac:spMkLst>
        </pc:spChg>
        <pc:picChg chg="add mod">
          <ac:chgData name="Crues, Edwin Z. {Zack} (JSC-ER711)" userId="2d3b5d37-8bcd-49d1-a8ca-e712d4ec0b79" providerId="ADAL" clId="{38053A6B-307E-4C49-B4A2-99F53B1B8DFB}" dt="2021-11-04T18:09:21.122" v="1813" actId="1076"/>
          <ac:picMkLst>
            <pc:docMk/>
            <pc:sldMk cId="1859632964" sldId="1910"/>
            <ac:picMk id="8" creationId="{C65AF968-BFF1-E642-876B-0B8E691DA2AD}"/>
          </ac:picMkLst>
        </pc:picChg>
      </pc:sldChg>
      <pc:sldChg chg="modSp new mod">
        <pc:chgData name="Crues, Edwin Z. {Zack} (JSC-ER711)" userId="2d3b5d37-8bcd-49d1-a8ca-e712d4ec0b79" providerId="ADAL" clId="{38053A6B-307E-4C49-B4A2-99F53B1B8DFB}" dt="2021-11-04T19:47:44.509" v="3123" actId="20577"/>
        <pc:sldMkLst>
          <pc:docMk/>
          <pc:sldMk cId="3458796314" sldId="1911"/>
        </pc:sldMkLst>
        <pc:spChg chg="mod">
          <ac:chgData name="Crues, Edwin Z. {Zack} (JSC-ER711)" userId="2d3b5d37-8bcd-49d1-a8ca-e712d4ec0b79" providerId="ADAL" clId="{38053A6B-307E-4C49-B4A2-99F53B1B8DFB}" dt="2021-11-03T17:34:33.421" v="461" actId="20577"/>
          <ac:spMkLst>
            <pc:docMk/>
            <pc:sldMk cId="3458796314" sldId="1911"/>
            <ac:spMk id="2" creationId="{C610ECD7-FE27-F94F-8BD7-7DD661B60304}"/>
          </ac:spMkLst>
        </pc:spChg>
        <pc:spChg chg="mod">
          <ac:chgData name="Crues, Edwin Z. {Zack} (JSC-ER711)" userId="2d3b5d37-8bcd-49d1-a8ca-e712d4ec0b79" providerId="ADAL" clId="{38053A6B-307E-4C49-B4A2-99F53B1B8DFB}" dt="2021-11-04T19:47:44.509" v="3123" actId="20577"/>
          <ac:spMkLst>
            <pc:docMk/>
            <pc:sldMk cId="3458796314" sldId="1911"/>
            <ac:spMk id="3" creationId="{51804113-E77E-984B-B329-8C3394E7D36D}"/>
          </ac:spMkLst>
        </pc:spChg>
      </pc:sldChg>
      <pc:sldChg chg="addSp delSp modSp new mod">
        <pc:chgData name="Crues, Edwin Z. {Zack} (JSC-ER711)" userId="2d3b5d37-8bcd-49d1-a8ca-e712d4ec0b79" providerId="ADAL" clId="{38053A6B-307E-4C49-B4A2-99F53B1B8DFB}" dt="2021-11-04T19:52:27.104" v="3184"/>
        <pc:sldMkLst>
          <pc:docMk/>
          <pc:sldMk cId="1226022321" sldId="1912"/>
        </pc:sldMkLst>
        <pc:spChg chg="mod">
          <ac:chgData name="Crues, Edwin Z. {Zack} (JSC-ER711)" userId="2d3b5d37-8bcd-49d1-a8ca-e712d4ec0b79" providerId="ADAL" clId="{38053A6B-307E-4C49-B4A2-99F53B1B8DFB}" dt="2021-11-04T19:52:17.386" v="3182" actId="20577"/>
          <ac:spMkLst>
            <pc:docMk/>
            <pc:sldMk cId="1226022321" sldId="1912"/>
            <ac:spMk id="2" creationId="{C73A1225-A16F-484E-BD6B-9BE51AF36D0D}"/>
          </ac:spMkLst>
        </pc:spChg>
        <pc:spChg chg="mod">
          <ac:chgData name="Crues, Edwin Z. {Zack} (JSC-ER711)" userId="2d3b5d37-8bcd-49d1-a8ca-e712d4ec0b79" providerId="ADAL" clId="{38053A6B-307E-4C49-B4A2-99F53B1B8DFB}" dt="2021-11-04T17:56:02.488" v="1771" actId="20577"/>
          <ac:spMkLst>
            <pc:docMk/>
            <pc:sldMk cId="1226022321" sldId="1912"/>
            <ac:spMk id="3" creationId="{7802E1B8-86D7-C04A-8EB0-81999D7690A9}"/>
          </ac:spMkLst>
        </pc:spChg>
        <pc:spChg chg="add del mod">
          <ac:chgData name="Crues, Edwin Z. {Zack} (JSC-ER711)" userId="2d3b5d37-8bcd-49d1-a8ca-e712d4ec0b79" providerId="ADAL" clId="{38053A6B-307E-4C49-B4A2-99F53B1B8DFB}" dt="2021-11-04T19:52:27.104" v="3184"/>
          <ac:spMkLst>
            <pc:docMk/>
            <pc:sldMk cId="1226022321" sldId="1912"/>
            <ac:spMk id="9" creationId="{AFF5F91F-C2BD-F345-B09D-0C59E9371740}"/>
          </ac:spMkLst>
        </pc:spChg>
        <pc:picChg chg="add mod">
          <ac:chgData name="Crues, Edwin Z. {Zack} (JSC-ER711)" userId="2d3b5d37-8bcd-49d1-a8ca-e712d4ec0b79" providerId="ADAL" clId="{38053A6B-307E-4C49-B4A2-99F53B1B8DFB}" dt="2021-11-04T17:57:07.525" v="1774" actId="1076"/>
          <ac:picMkLst>
            <pc:docMk/>
            <pc:sldMk cId="1226022321" sldId="1912"/>
            <ac:picMk id="8" creationId="{68FBF541-5CDC-444D-9FC3-6577A7E74469}"/>
          </ac:picMkLst>
        </pc:picChg>
      </pc:sldChg>
      <pc:sldChg chg="addSp delSp modSp new del mod">
        <pc:chgData name="Crues, Edwin Z. {Zack} (JSC-ER711)" userId="2d3b5d37-8bcd-49d1-a8ca-e712d4ec0b79" providerId="ADAL" clId="{38053A6B-307E-4C49-B4A2-99F53B1B8DFB}" dt="2021-11-04T17:55:21.307" v="1763" actId="2696"/>
        <pc:sldMkLst>
          <pc:docMk/>
          <pc:sldMk cId="3948727974" sldId="1912"/>
        </pc:sldMkLst>
        <pc:spChg chg="mod">
          <ac:chgData name="Crues, Edwin Z. {Zack} (JSC-ER711)" userId="2d3b5d37-8bcd-49d1-a8ca-e712d4ec0b79" providerId="ADAL" clId="{38053A6B-307E-4C49-B4A2-99F53B1B8DFB}" dt="2021-11-04T17:52:43.681" v="1738"/>
          <ac:spMkLst>
            <pc:docMk/>
            <pc:sldMk cId="3948727974" sldId="1912"/>
            <ac:spMk id="2" creationId="{B98DB2D3-DE52-1141-B70F-35165BC6B3DA}"/>
          </ac:spMkLst>
        </pc:spChg>
        <pc:spChg chg="mod">
          <ac:chgData name="Crues, Edwin Z. {Zack} (JSC-ER711)" userId="2d3b5d37-8bcd-49d1-a8ca-e712d4ec0b79" providerId="ADAL" clId="{38053A6B-307E-4C49-B4A2-99F53B1B8DFB}" dt="2021-11-04T17:52:53.078" v="1749" actId="14100"/>
          <ac:spMkLst>
            <pc:docMk/>
            <pc:sldMk cId="3948727974" sldId="1912"/>
            <ac:spMk id="3" creationId="{3386DE8F-958E-104E-A297-050F209B35D6}"/>
          </ac:spMkLst>
        </pc:spChg>
        <pc:picChg chg="add del mod">
          <ac:chgData name="Crues, Edwin Z. {Zack} (JSC-ER711)" userId="2d3b5d37-8bcd-49d1-a8ca-e712d4ec0b79" providerId="ADAL" clId="{38053A6B-307E-4C49-B4A2-99F53B1B8DFB}" dt="2021-11-04T17:53:23.828" v="1754" actId="21"/>
          <ac:picMkLst>
            <pc:docMk/>
            <pc:sldMk cId="3948727974" sldId="1912"/>
            <ac:picMk id="8" creationId="{BAF804F9-DDA6-E543-8217-A75875B97E83}"/>
          </ac:picMkLst>
        </pc:picChg>
      </pc:sldChg>
      <pc:sldChg chg="addSp delSp modSp new mod">
        <pc:chgData name="Crues, Edwin Z. {Zack} (JSC-ER711)" userId="2d3b5d37-8bcd-49d1-a8ca-e712d4ec0b79" providerId="ADAL" clId="{38053A6B-307E-4C49-B4A2-99F53B1B8DFB}" dt="2021-11-04T19:52:37.678" v="3188"/>
        <pc:sldMkLst>
          <pc:docMk/>
          <pc:sldMk cId="2871840455" sldId="1913"/>
        </pc:sldMkLst>
        <pc:spChg chg="mod">
          <ac:chgData name="Crues, Edwin Z. {Zack} (JSC-ER711)" userId="2d3b5d37-8bcd-49d1-a8ca-e712d4ec0b79" providerId="ADAL" clId="{38053A6B-307E-4C49-B4A2-99F53B1B8DFB}" dt="2021-11-04T19:52:30.832" v="3186"/>
          <ac:spMkLst>
            <pc:docMk/>
            <pc:sldMk cId="2871840455" sldId="1913"/>
            <ac:spMk id="2" creationId="{E7AC34AF-BD7C-7A4D-95E8-8957570A96EE}"/>
          </ac:spMkLst>
        </pc:spChg>
        <pc:spChg chg="mod">
          <ac:chgData name="Crues, Edwin Z. {Zack} (JSC-ER711)" userId="2d3b5d37-8bcd-49d1-a8ca-e712d4ec0b79" providerId="ADAL" clId="{38053A6B-307E-4C49-B4A2-99F53B1B8DFB}" dt="2021-11-04T17:57:33.343" v="1782" actId="14100"/>
          <ac:spMkLst>
            <pc:docMk/>
            <pc:sldMk cId="2871840455" sldId="1913"/>
            <ac:spMk id="3" creationId="{27E369EB-B5B0-E044-9941-E76B1B6E45DF}"/>
          </ac:spMkLst>
        </pc:spChg>
        <pc:spChg chg="add del mod">
          <ac:chgData name="Crues, Edwin Z. {Zack} (JSC-ER711)" userId="2d3b5d37-8bcd-49d1-a8ca-e712d4ec0b79" providerId="ADAL" clId="{38053A6B-307E-4C49-B4A2-99F53B1B8DFB}" dt="2021-11-04T19:52:37.678" v="3188"/>
          <ac:spMkLst>
            <pc:docMk/>
            <pc:sldMk cId="2871840455" sldId="1913"/>
            <ac:spMk id="9" creationId="{5B21B405-6850-D44D-A50A-0D2B38DE306F}"/>
          </ac:spMkLst>
        </pc:spChg>
        <pc:picChg chg="add mod">
          <ac:chgData name="Crues, Edwin Z. {Zack} (JSC-ER711)" userId="2d3b5d37-8bcd-49d1-a8ca-e712d4ec0b79" providerId="ADAL" clId="{38053A6B-307E-4C49-B4A2-99F53B1B8DFB}" dt="2021-11-04T17:58:52.028" v="1787" actId="1076"/>
          <ac:picMkLst>
            <pc:docMk/>
            <pc:sldMk cId="2871840455" sldId="1913"/>
            <ac:picMk id="8" creationId="{140B4F45-1439-B941-9412-72BF73D97BCE}"/>
          </ac:picMkLst>
        </pc:picChg>
      </pc:sldChg>
      <pc:sldChg chg="addSp delSp modSp new mod">
        <pc:chgData name="Crues, Edwin Z. {Zack} (JSC-ER711)" userId="2d3b5d37-8bcd-49d1-a8ca-e712d4ec0b79" providerId="ADAL" clId="{38053A6B-307E-4C49-B4A2-99F53B1B8DFB}" dt="2021-11-04T19:52:57.159" v="3232"/>
        <pc:sldMkLst>
          <pc:docMk/>
          <pc:sldMk cId="3952038561" sldId="1914"/>
        </pc:sldMkLst>
        <pc:spChg chg="mod">
          <ac:chgData name="Crues, Edwin Z. {Zack} (JSC-ER711)" userId="2d3b5d37-8bcd-49d1-a8ca-e712d4ec0b79" providerId="ADAL" clId="{38053A6B-307E-4C49-B4A2-99F53B1B8DFB}" dt="2021-11-04T19:52:53.229" v="3230" actId="20577"/>
          <ac:spMkLst>
            <pc:docMk/>
            <pc:sldMk cId="3952038561" sldId="1914"/>
            <ac:spMk id="2" creationId="{6A2B3CDD-1A48-EC44-97DF-6F2446CE3EA0}"/>
          </ac:spMkLst>
        </pc:spChg>
        <pc:spChg chg="add del mod">
          <ac:chgData name="Crues, Edwin Z. {Zack} (JSC-ER711)" userId="2d3b5d37-8bcd-49d1-a8ca-e712d4ec0b79" providerId="ADAL" clId="{38053A6B-307E-4C49-B4A2-99F53B1B8DFB}" dt="2021-11-04T18:21:08.076" v="1909" actId="20577"/>
          <ac:spMkLst>
            <pc:docMk/>
            <pc:sldMk cId="3952038561" sldId="1914"/>
            <ac:spMk id="3" creationId="{1D2C9ECF-D88D-3842-BBE9-FA8D796C5A83}"/>
          </ac:spMkLst>
        </pc:spChg>
        <pc:spChg chg="add del mod">
          <ac:chgData name="Crues, Edwin Z. {Zack} (JSC-ER711)" userId="2d3b5d37-8bcd-49d1-a8ca-e712d4ec0b79" providerId="ADAL" clId="{38053A6B-307E-4C49-B4A2-99F53B1B8DFB}" dt="2021-11-04T19:52:57.159" v="3232"/>
          <ac:spMkLst>
            <pc:docMk/>
            <pc:sldMk cId="3952038561" sldId="1914"/>
            <ac:spMk id="11" creationId="{DB2F60A4-EE59-7C45-8072-C204738490D6}"/>
          </ac:spMkLst>
        </pc:spChg>
        <pc:picChg chg="add del mod">
          <ac:chgData name="Crues, Edwin Z. {Zack} (JSC-ER711)" userId="2d3b5d37-8bcd-49d1-a8ca-e712d4ec0b79" providerId="ADAL" clId="{38053A6B-307E-4C49-B4A2-99F53B1B8DFB}" dt="2021-11-04T18:06:39.811" v="1791"/>
          <ac:picMkLst>
            <pc:docMk/>
            <pc:sldMk cId="3952038561" sldId="1914"/>
            <ac:picMk id="8" creationId="{BAFC487B-1FA1-244C-950A-FDD8EBCAC8FF}"/>
          </ac:picMkLst>
        </pc:picChg>
        <pc:picChg chg="add mod">
          <ac:chgData name="Crues, Edwin Z. {Zack} (JSC-ER711)" userId="2d3b5d37-8bcd-49d1-a8ca-e712d4ec0b79" providerId="ADAL" clId="{38053A6B-307E-4C49-B4A2-99F53B1B8DFB}" dt="2021-11-04T18:21:15.907" v="1910" actId="1076"/>
          <ac:picMkLst>
            <pc:docMk/>
            <pc:sldMk cId="3952038561" sldId="1914"/>
            <ac:picMk id="10" creationId="{6FAB1258-A676-9C4E-B077-592B9A15A78B}"/>
          </ac:picMkLst>
        </pc:picChg>
      </pc:sldChg>
      <pc:sldChg chg="addSp modSp new mod">
        <pc:chgData name="Crues, Edwin Z. {Zack} (JSC-ER711)" userId="2d3b5d37-8bcd-49d1-a8ca-e712d4ec0b79" providerId="ADAL" clId="{38053A6B-307E-4C49-B4A2-99F53B1B8DFB}" dt="2021-11-04T18:21:30.821" v="1911"/>
        <pc:sldMkLst>
          <pc:docMk/>
          <pc:sldMk cId="1415026438" sldId="1915"/>
        </pc:sldMkLst>
        <pc:spChg chg="mod">
          <ac:chgData name="Crues, Edwin Z. {Zack} (JSC-ER711)" userId="2d3b5d37-8bcd-49d1-a8ca-e712d4ec0b79" providerId="ADAL" clId="{38053A6B-307E-4C49-B4A2-99F53B1B8DFB}" dt="2021-11-04T18:21:30.821" v="1911"/>
          <ac:spMkLst>
            <pc:docMk/>
            <pc:sldMk cId="1415026438" sldId="1915"/>
            <ac:spMk id="2" creationId="{41D3BE65-91B1-434F-86DD-0B3C3311C934}"/>
          </ac:spMkLst>
        </pc:spChg>
        <pc:spChg chg="mod">
          <ac:chgData name="Crues, Edwin Z. {Zack} (JSC-ER711)" userId="2d3b5d37-8bcd-49d1-a8ca-e712d4ec0b79" providerId="ADAL" clId="{38053A6B-307E-4C49-B4A2-99F53B1B8DFB}" dt="2021-11-04T18:20:17.468" v="1863" actId="20577"/>
          <ac:spMkLst>
            <pc:docMk/>
            <pc:sldMk cId="1415026438" sldId="1915"/>
            <ac:spMk id="3" creationId="{42EEB538-1A09-5647-9ECF-F7CC371B23C5}"/>
          </ac:spMkLst>
        </pc:spChg>
        <pc:picChg chg="add mod modCrop">
          <ac:chgData name="Crues, Edwin Z. {Zack} (JSC-ER711)" userId="2d3b5d37-8bcd-49d1-a8ca-e712d4ec0b79" providerId="ADAL" clId="{38053A6B-307E-4C49-B4A2-99F53B1B8DFB}" dt="2021-11-04T18:16:40.713" v="1828" actId="1076"/>
          <ac:picMkLst>
            <pc:docMk/>
            <pc:sldMk cId="1415026438" sldId="1915"/>
            <ac:picMk id="8" creationId="{F5A631FE-13F1-F746-8A68-9C72887A02D4}"/>
          </ac:picMkLst>
        </pc:picChg>
      </pc:sldChg>
      <pc:sldChg chg="addSp delSp modSp new mod">
        <pc:chgData name="Crues, Edwin Z. {Zack} (JSC-ER711)" userId="2d3b5d37-8bcd-49d1-a8ca-e712d4ec0b79" providerId="ADAL" clId="{38053A6B-307E-4C49-B4A2-99F53B1B8DFB}" dt="2022-02-18T18:47:19.817" v="4427" actId="20577"/>
        <pc:sldMkLst>
          <pc:docMk/>
          <pc:sldMk cId="2043241408" sldId="1916"/>
        </pc:sldMkLst>
        <pc:spChg chg="mod">
          <ac:chgData name="Crues, Edwin Z. {Zack} (JSC-ER711)" userId="2d3b5d37-8bcd-49d1-a8ca-e712d4ec0b79" providerId="ADAL" clId="{38053A6B-307E-4C49-B4A2-99F53B1B8DFB}" dt="2021-11-04T18:21:33.805" v="1912"/>
          <ac:spMkLst>
            <pc:docMk/>
            <pc:sldMk cId="2043241408" sldId="1916"/>
            <ac:spMk id="2" creationId="{DF53AB9A-DA1E-2045-90FC-CC2F2D131460}"/>
          </ac:spMkLst>
        </pc:spChg>
        <pc:spChg chg="mod">
          <ac:chgData name="Crues, Edwin Z. {Zack} (JSC-ER711)" userId="2d3b5d37-8bcd-49d1-a8ca-e712d4ec0b79" providerId="ADAL" clId="{38053A6B-307E-4C49-B4A2-99F53B1B8DFB}" dt="2021-11-04T18:17:06.848" v="1833" actId="14100"/>
          <ac:spMkLst>
            <pc:docMk/>
            <pc:sldMk cId="2043241408" sldId="1916"/>
            <ac:spMk id="3" creationId="{CF01F6DE-03F7-4641-96BE-20A23C28FC10}"/>
          </ac:spMkLst>
        </pc:spChg>
        <pc:spChg chg="mod">
          <ac:chgData name="Crues, Edwin Z. {Zack} (JSC-ER711)" userId="2d3b5d37-8bcd-49d1-a8ca-e712d4ec0b79" providerId="ADAL" clId="{38053A6B-307E-4C49-B4A2-99F53B1B8DFB}" dt="2022-02-18T18:47:19.817" v="4427" actId="20577"/>
          <ac:spMkLst>
            <pc:docMk/>
            <pc:sldMk cId="2043241408" sldId="1916"/>
            <ac:spMk id="9" creationId="{90116B36-BF72-4E4E-B170-431CE9CFE648}"/>
          </ac:spMkLst>
        </pc:spChg>
        <pc:picChg chg="add del mod">
          <ac:chgData name="Crues, Edwin Z. {Zack} (JSC-ER711)" userId="2d3b5d37-8bcd-49d1-a8ca-e712d4ec0b79" providerId="ADAL" clId="{38053A6B-307E-4C49-B4A2-99F53B1B8DFB}" dt="2021-11-04T18:17:37.626" v="1835" actId="478"/>
          <ac:picMkLst>
            <pc:docMk/>
            <pc:sldMk cId="2043241408" sldId="1916"/>
            <ac:picMk id="8" creationId="{08035521-02D9-AA40-A354-68A4FFED65DD}"/>
          </ac:picMkLst>
        </pc:picChg>
        <pc:picChg chg="add mod">
          <ac:chgData name="Crues, Edwin Z. {Zack} (JSC-ER711)" userId="2d3b5d37-8bcd-49d1-a8ca-e712d4ec0b79" providerId="ADAL" clId="{38053A6B-307E-4C49-B4A2-99F53B1B8DFB}" dt="2021-11-04T18:19:17.372" v="1841" actId="1076"/>
          <ac:picMkLst>
            <pc:docMk/>
            <pc:sldMk cId="2043241408" sldId="1916"/>
            <ac:picMk id="10" creationId="{35633AFD-DF34-6242-B8A1-A6D4480B6804}"/>
          </ac:picMkLst>
        </pc:picChg>
      </pc:sldChg>
      <pc:sldChg chg="addSp modSp new mod">
        <pc:chgData name="Crues, Edwin Z. {Zack} (JSC-ER711)" userId="2d3b5d37-8bcd-49d1-a8ca-e712d4ec0b79" providerId="ADAL" clId="{38053A6B-307E-4C49-B4A2-99F53B1B8DFB}" dt="2021-11-04T18:31:30.552" v="2049" actId="20577"/>
        <pc:sldMkLst>
          <pc:docMk/>
          <pc:sldMk cId="3510918721" sldId="1917"/>
        </pc:sldMkLst>
        <pc:spChg chg="mod">
          <ac:chgData name="Crues, Edwin Z. {Zack} (JSC-ER711)" userId="2d3b5d37-8bcd-49d1-a8ca-e712d4ec0b79" providerId="ADAL" clId="{38053A6B-307E-4C49-B4A2-99F53B1B8DFB}" dt="2021-11-04T18:31:30.552" v="2049" actId="20577"/>
          <ac:spMkLst>
            <pc:docMk/>
            <pc:sldMk cId="3510918721" sldId="1917"/>
            <ac:spMk id="2" creationId="{C210EBFD-49CC-3344-A578-4A58267A8DD3}"/>
          </ac:spMkLst>
        </pc:spChg>
        <pc:spChg chg="mod">
          <ac:chgData name="Crues, Edwin Z. {Zack} (JSC-ER711)" userId="2d3b5d37-8bcd-49d1-a8ca-e712d4ec0b79" providerId="ADAL" clId="{38053A6B-307E-4C49-B4A2-99F53B1B8DFB}" dt="2021-11-04T18:29:28.289" v="1996" actId="14100"/>
          <ac:spMkLst>
            <pc:docMk/>
            <pc:sldMk cId="3510918721" sldId="1917"/>
            <ac:spMk id="3" creationId="{8903DABE-F63C-444C-AAC8-F718CB2B5EC3}"/>
          </ac:spMkLst>
        </pc:spChg>
        <pc:picChg chg="add mod">
          <ac:chgData name="Crues, Edwin Z. {Zack} (JSC-ER711)" userId="2d3b5d37-8bcd-49d1-a8ca-e712d4ec0b79" providerId="ADAL" clId="{38053A6B-307E-4C49-B4A2-99F53B1B8DFB}" dt="2021-11-04T18:31:10.416" v="2031" actId="1076"/>
          <ac:picMkLst>
            <pc:docMk/>
            <pc:sldMk cId="3510918721" sldId="1917"/>
            <ac:picMk id="8" creationId="{C1CF6142-6BAD-B54F-AE8B-CA17F4D479A8}"/>
          </ac:picMkLst>
        </pc:picChg>
        <pc:picChg chg="add mod">
          <ac:chgData name="Crues, Edwin Z. {Zack} (JSC-ER711)" userId="2d3b5d37-8bcd-49d1-a8ca-e712d4ec0b79" providerId="ADAL" clId="{38053A6B-307E-4C49-B4A2-99F53B1B8DFB}" dt="2021-11-04T18:31:16.436" v="2032" actId="1076"/>
          <ac:picMkLst>
            <pc:docMk/>
            <pc:sldMk cId="3510918721" sldId="1917"/>
            <ac:picMk id="10" creationId="{D9FDA82F-EC96-E941-82BC-200823135C0D}"/>
          </ac:picMkLst>
        </pc:picChg>
      </pc:sldChg>
      <pc:sldChg chg="addSp modSp new mod">
        <pc:chgData name="Crues, Edwin Z. {Zack} (JSC-ER711)" userId="2d3b5d37-8bcd-49d1-a8ca-e712d4ec0b79" providerId="ADAL" clId="{38053A6B-307E-4C49-B4A2-99F53B1B8DFB}" dt="2021-11-04T18:35:56.590" v="2104" actId="1076"/>
        <pc:sldMkLst>
          <pc:docMk/>
          <pc:sldMk cId="4259475882" sldId="1918"/>
        </pc:sldMkLst>
        <pc:spChg chg="mod">
          <ac:chgData name="Crues, Edwin Z. {Zack} (JSC-ER711)" userId="2d3b5d37-8bcd-49d1-a8ca-e712d4ec0b79" providerId="ADAL" clId="{38053A6B-307E-4C49-B4A2-99F53B1B8DFB}" dt="2021-11-04T18:32:55.199" v="2095" actId="20577"/>
          <ac:spMkLst>
            <pc:docMk/>
            <pc:sldMk cId="4259475882" sldId="1918"/>
            <ac:spMk id="2" creationId="{EA862FF6-881E-D24C-BA3A-3DD2465AADB1}"/>
          </ac:spMkLst>
        </pc:spChg>
        <pc:spChg chg="mod">
          <ac:chgData name="Crues, Edwin Z. {Zack} (JSC-ER711)" userId="2d3b5d37-8bcd-49d1-a8ca-e712d4ec0b79" providerId="ADAL" clId="{38053A6B-307E-4C49-B4A2-99F53B1B8DFB}" dt="2021-11-04T18:32:59.052" v="2096" actId="14100"/>
          <ac:spMkLst>
            <pc:docMk/>
            <pc:sldMk cId="4259475882" sldId="1918"/>
            <ac:spMk id="3" creationId="{73AC9AA5-E8DE-324F-9AAA-F65BB0073DA5}"/>
          </ac:spMkLst>
        </pc:spChg>
        <pc:picChg chg="add mod">
          <ac:chgData name="Crues, Edwin Z. {Zack} (JSC-ER711)" userId="2d3b5d37-8bcd-49d1-a8ca-e712d4ec0b79" providerId="ADAL" clId="{38053A6B-307E-4C49-B4A2-99F53B1B8DFB}" dt="2021-11-04T18:35:56.590" v="2104" actId="1076"/>
          <ac:picMkLst>
            <pc:docMk/>
            <pc:sldMk cId="4259475882" sldId="1918"/>
            <ac:picMk id="8" creationId="{ABEA6971-D9C3-394D-9BBA-41ED8EB9FDFD}"/>
          </ac:picMkLst>
        </pc:picChg>
      </pc:sldChg>
      <pc:sldChg chg="addSp modSp new mod">
        <pc:chgData name="Crues, Edwin Z. {Zack} (JSC-ER711)" userId="2d3b5d37-8bcd-49d1-a8ca-e712d4ec0b79" providerId="ADAL" clId="{38053A6B-307E-4C49-B4A2-99F53B1B8DFB}" dt="2021-11-04T18:39:55.605" v="2185" actId="1076"/>
        <pc:sldMkLst>
          <pc:docMk/>
          <pc:sldMk cId="1653546834" sldId="1919"/>
        </pc:sldMkLst>
        <pc:spChg chg="mod">
          <ac:chgData name="Crues, Edwin Z. {Zack} (JSC-ER711)" userId="2d3b5d37-8bcd-49d1-a8ca-e712d4ec0b79" providerId="ADAL" clId="{38053A6B-307E-4C49-B4A2-99F53B1B8DFB}" dt="2021-11-04T18:36:47.830" v="2122" actId="20577"/>
          <ac:spMkLst>
            <pc:docMk/>
            <pc:sldMk cId="1653546834" sldId="1919"/>
            <ac:spMk id="2" creationId="{D3DB665F-5124-7349-B962-613B6CC48F87}"/>
          </ac:spMkLst>
        </pc:spChg>
        <pc:spChg chg="mod">
          <ac:chgData name="Crues, Edwin Z. {Zack} (JSC-ER711)" userId="2d3b5d37-8bcd-49d1-a8ca-e712d4ec0b79" providerId="ADAL" clId="{38053A6B-307E-4C49-B4A2-99F53B1B8DFB}" dt="2021-11-04T18:39:14.587" v="2179" actId="14100"/>
          <ac:spMkLst>
            <pc:docMk/>
            <pc:sldMk cId="1653546834" sldId="1919"/>
            <ac:spMk id="3" creationId="{6290DB59-F725-7547-BDAC-FD7B36864AA6}"/>
          </ac:spMkLst>
        </pc:spChg>
        <pc:picChg chg="add mod">
          <ac:chgData name="Crues, Edwin Z. {Zack} (JSC-ER711)" userId="2d3b5d37-8bcd-49d1-a8ca-e712d4ec0b79" providerId="ADAL" clId="{38053A6B-307E-4C49-B4A2-99F53B1B8DFB}" dt="2021-11-04T18:39:55.605" v="2185" actId="1076"/>
          <ac:picMkLst>
            <pc:docMk/>
            <pc:sldMk cId="1653546834" sldId="1919"/>
            <ac:picMk id="8" creationId="{9B8041EE-D3FD-5A4A-AE04-718F85A42346}"/>
          </ac:picMkLst>
        </pc:picChg>
        <pc:picChg chg="add mod">
          <ac:chgData name="Crues, Edwin Z. {Zack} (JSC-ER711)" userId="2d3b5d37-8bcd-49d1-a8ca-e712d4ec0b79" providerId="ADAL" clId="{38053A6B-307E-4C49-B4A2-99F53B1B8DFB}" dt="2021-11-04T18:39:55.605" v="2185" actId="1076"/>
          <ac:picMkLst>
            <pc:docMk/>
            <pc:sldMk cId="1653546834" sldId="1919"/>
            <ac:picMk id="10" creationId="{57C5D0D9-8F56-E541-B300-E9B605A63A93}"/>
          </ac:picMkLst>
        </pc:picChg>
      </pc:sldChg>
      <pc:sldChg chg="addSp modSp new mod">
        <pc:chgData name="Crues, Edwin Z. {Zack} (JSC-ER711)" userId="2d3b5d37-8bcd-49d1-a8ca-e712d4ec0b79" providerId="ADAL" clId="{38053A6B-307E-4C49-B4A2-99F53B1B8DFB}" dt="2021-11-04T18:52:36.279" v="2285" actId="1076"/>
        <pc:sldMkLst>
          <pc:docMk/>
          <pc:sldMk cId="461652429" sldId="1920"/>
        </pc:sldMkLst>
        <pc:spChg chg="mod">
          <ac:chgData name="Crues, Edwin Z. {Zack} (JSC-ER711)" userId="2d3b5d37-8bcd-49d1-a8ca-e712d4ec0b79" providerId="ADAL" clId="{38053A6B-307E-4C49-B4A2-99F53B1B8DFB}" dt="2021-11-04T18:51:59.251" v="2276" actId="20577"/>
          <ac:spMkLst>
            <pc:docMk/>
            <pc:sldMk cId="461652429" sldId="1920"/>
            <ac:spMk id="2" creationId="{A6DBCE52-782F-4345-A24F-C61915F95D42}"/>
          </ac:spMkLst>
        </pc:spChg>
        <pc:spChg chg="mod">
          <ac:chgData name="Crues, Edwin Z. {Zack} (JSC-ER711)" userId="2d3b5d37-8bcd-49d1-a8ca-e712d4ec0b79" providerId="ADAL" clId="{38053A6B-307E-4C49-B4A2-99F53B1B8DFB}" dt="2021-11-04T18:52:10.831" v="2281" actId="14100"/>
          <ac:spMkLst>
            <pc:docMk/>
            <pc:sldMk cId="461652429" sldId="1920"/>
            <ac:spMk id="3" creationId="{7734FBBB-612E-3040-AA80-AA650EC67D86}"/>
          </ac:spMkLst>
        </pc:spChg>
        <pc:picChg chg="add mod">
          <ac:chgData name="Crues, Edwin Z. {Zack} (JSC-ER711)" userId="2d3b5d37-8bcd-49d1-a8ca-e712d4ec0b79" providerId="ADAL" clId="{38053A6B-307E-4C49-B4A2-99F53B1B8DFB}" dt="2021-11-04T18:52:36.279" v="2285" actId="1076"/>
          <ac:picMkLst>
            <pc:docMk/>
            <pc:sldMk cId="461652429" sldId="1920"/>
            <ac:picMk id="8" creationId="{09625453-9AB4-7F45-99E5-6A4AA76457FB}"/>
          </ac:picMkLst>
        </pc:picChg>
      </pc:sldChg>
      <pc:sldChg chg="modSp mod">
        <pc:chgData name="Crues, Edwin Z. {Zack} (JSC-ER711)" userId="2d3b5d37-8bcd-49d1-a8ca-e712d4ec0b79" providerId="ADAL" clId="{38053A6B-307E-4C49-B4A2-99F53B1B8DFB}" dt="2022-02-22T14:18:53.163" v="4430" actId="20577"/>
        <pc:sldMkLst>
          <pc:docMk/>
          <pc:sldMk cId="1896669207" sldId="1923"/>
        </pc:sldMkLst>
        <pc:spChg chg="mod">
          <ac:chgData name="Crues, Edwin Z. {Zack} (JSC-ER711)" userId="2d3b5d37-8bcd-49d1-a8ca-e712d4ec0b79" providerId="ADAL" clId="{38053A6B-307E-4C49-B4A2-99F53B1B8DFB}" dt="2022-02-22T14:18:53.163" v="4430" actId="20577"/>
          <ac:spMkLst>
            <pc:docMk/>
            <pc:sldMk cId="1896669207" sldId="1923"/>
            <ac:spMk id="3" creationId="{8903DABE-F63C-444C-AAC8-F718CB2B5EC3}"/>
          </ac:spMkLst>
        </pc:spChg>
      </pc:sldChg>
      <pc:sldChg chg="del">
        <pc:chgData name="Crues, Edwin Z. {Zack} (JSC-ER711)" userId="2d3b5d37-8bcd-49d1-a8ca-e712d4ec0b79" providerId="ADAL" clId="{38053A6B-307E-4C49-B4A2-99F53B1B8DFB}" dt="2022-02-18T19:21:37.677" v="4428" actId="2696"/>
        <pc:sldMkLst>
          <pc:docMk/>
          <pc:sldMk cId="1261713794" sldId="1929"/>
        </pc:sldMkLst>
      </pc:sldChg>
      <pc:sldChg chg="del">
        <pc:chgData name="Crues, Edwin Z. {Zack} (JSC-ER711)" userId="2d3b5d37-8bcd-49d1-a8ca-e712d4ec0b79" providerId="ADAL" clId="{38053A6B-307E-4C49-B4A2-99F53B1B8DFB}" dt="2021-10-14T20:27:23.810" v="207" actId="2696"/>
        <pc:sldMkLst>
          <pc:docMk/>
          <pc:sldMk cId="817560219" sldId="1930"/>
        </pc:sldMkLst>
      </pc:sldChg>
      <pc:sldChg chg="del">
        <pc:chgData name="Crues, Edwin Z. {Zack} (JSC-ER711)" userId="2d3b5d37-8bcd-49d1-a8ca-e712d4ec0b79" providerId="ADAL" clId="{38053A6B-307E-4C49-B4A2-99F53B1B8DFB}" dt="2021-10-14T20:27:25.512" v="210" actId="2696"/>
        <pc:sldMkLst>
          <pc:docMk/>
          <pc:sldMk cId="2626033504" sldId="1933"/>
        </pc:sldMkLst>
      </pc:sldChg>
      <pc:sldChg chg="del">
        <pc:chgData name="Crues, Edwin Z. {Zack} (JSC-ER711)" userId="2d3b5d37-8bcd-49d1-a8ca-e712d4ec0b79" providerId="ADAL" clId="{38053A6B-307E-4C49-B4A2-99F53B1B8DFB}" dt="2021-10-14T20:27:11.388" v="199" actId="2696"/>
        <pc:sldMkLst>
          <pc:docMk/>
          <pc:sldMk cId="2198625924" sldId="1934"/>
        </pc:sldMkLst>
      </pc:sldChg>
      <pc:sldChg chg="del">
        <pc:chgData name="Crues, Edwin Z. {Zack} (JSC-ER711)" userId="2d3b5d37-8bcd-49d1-a8ca-e712d4ec0b79" providerId="ADAL" clId="{38053A6B-307E-4C49-B4A2-99F53B1B8DFB}" dt="2021-10-14T20:27:12.950" v="200" actId="2696"/>
        <pc:sldMkLst>
          <pc:docMk/>
          <pc:sldMk cId="2977791756" sldId="1935"/>
        </pc:sldMkLst>
      </pc:sldChg>
      <pc:sldChg chg="del">
        <pc:chgData name="Crues, Edwin Z. {Zack} (JSC-ER711)" userId="2d3b5d37-8bcd-49d1-a8ca-e712d4ec0b79" providerId="ADAL" clId="{38053A6B-307E-4C49-B4A2-99F53B1B8DFB}" dt="2021-10-14T20:27:18.624" v="203" actId="2696"/>
        <pc:sldMkLst>
          <pc:docMk/>
          <pc:sldMk cId="1149957155" sldId="1936"/>
        </pc:sldMkLst>
      </pc:sldChg>
      <pc:sldChg chg="del">
        <pc:chgData name="Crues, Edwin Z. {Zack} (JSC-ER711)" userId="2d3b5d37-8bcd-49d1-a8ca-e712d4ec0b79" providerId="ADAL" clId="{38053A6B-307E-4C49-B4A2-99F53B1B8DFB}" dt="2021-10-14T20:27:13.897" v="201" actId="2696"/>
        <pc:sldMkLst>
          <pc:docMk/>
          <pc:sldMk cId="2700750836" sldId="1939"/>
        </pc:sldMkLst>
      </pc:sldChg>
      <pc:sldChg chg="del">
        <pc:chgData name="Crues, Edwin Z. {Zack} (JSC-ER711)" userId="2d3b5d37-8bcd-49d1-a8ca-e712d4ec0b79" providerId="ADAL" clId="{38053A6B-307E-4C49-B4A2-99F53B1B8DFB}" dt="2021-10-14T20:27:23.071" v="206" actId="2696"/>
        <pc:sldMkLst>
          <pc:docMk/>
          <pc:sldMk cId="3129785875" sldId="1940"/>
        </pc:sldMkLst>
      </pc:sldChg>
      <pc:sldChg chg="del">
        <pc:chgData name="Crues, Edwin Z. {Zack} (JSC-ER711)" userId="2d3b5d37-8bcd-49d1-a8ca-e712d4ec0b79" providerId="ADAL" clId="{38053A6B-307E-4C49-B4A2-99F53B1B8DFB}" dt="2021-10-14T20:27:40.274" v="222" actId="2696"/>
        <pc:sldMkLst>
          <pc:docMk/>
          <pc:sldMk cId="2604753924" sldId="1941"/>
        </pc:sldMkLst>
      </pc:sldChg>
      <pc:sldChg chg="del">
        <pc:chgData name="Crues, Edwin Z. {Zack} (JSC-ER711)" userId="2d3b5d37-8bcd-49d1-a8ca-e712d4ec0b79" providerId="ADAL" clId="{38053A6B-307E-4C49-B4A2-99F53B1B8DFB}" dt="2021-10-14T20:27:20.213" v="204" actId="2696"/>
        <pc:sldMkLst>
          <pc:docMk/>
          <pc:sldMk cId="3839005235" sldId="1943"/>
        </pc:sldMkLst>
      </pc:sldChg>
      <pc:sldChg chg="del">
        <pc:chgData name="Crues, Edwin Z. {Zack} (JSC-ER711)" userId="2d3b5d37-8bcd-49d1-a8ca-e712d4ec0b79" providerId="ADAL" clId="{38053A6B-307E-4C49-B4A2-99F53B1B8DFB}" dt="2021-10-14T20:27:15.027" v="202" actId="2696"/>
        <pc:sldMkLst>
          <pc:docMk/>
          <pc:sldMk cId="3758386296" sldId="1944"/>
        </pc:sldMkLst>
      </pc:sldChg>
      <pc:sldChg chg="del">
        <pc:chgData name="Crues, Edwin Z. {Zack} (JSC-ER711)" userId="2d3b5d37-8bcd-49d1-a8ca-e712d4ec0b79" providerId="ADAL" clId="{38053A6B-307E-4C49-B4A2-99F53B1B8DFB}" dt="2021-10-14T20:27:21.507" v="205" actId="2696"/>
        <pc:sldMkLst>
          <pc:docMk/>
          <pc:sldMk cId="4216715029" sldId="1945"/>
        </pc:sldMkLst>
      </pc:sldChg>
      <pc:sldChg chg="del">
        <pc:chgData name="Crues, Edwin Z. {Zack} (JSC-ER711)" userId="2d3b5d37-8bcd-49d1-a8ca-e712d4ec0b79" providerId="ADAL" clId="{38053A6B-307E-4C49-B4A2-99F53B1B8DFB}" dt="2021-10-14T20:27:25.970" v="211" actId="2696"/>
        <pc:sldMkLst>
          <pc:docMk/>
          <pc:sldMk cId="2246490693" sldId="1946"/>
        </pc:sldMkLst>
      </pc:sldChg>
      <pc:sldChg chg="del">
        <pc:chgData name="Crues, Edwin Z. {Zack} (JSC-ER711)" userId="2d3b5d37-8bcd-49d1-a8ca-e712d4ec0b79" providerId="ADAL" clId="{38053A6B-307E-4C49-B4A2-99F53B1B8DFB}" dt="2021-10-14T20:27:26.404" v="212" actId="2696"/>
        <pc:sldMkLst>
          <pc:docMk/>
          <pc:sldMk cId="2869865752" sldId="1947"/>
        </pc:sldMkLst>
      </pc:sldChg>
      <pc:sldChg chg="del">
        <pc:chgData name="Crues, Edwin Z. {Zack} (JSC-ER711)" userId="2d3b5d37-8bcd-49d1-a8ca-e712d4ec0b79" providerId="ADAL" clId="{38053A6B-307E-4C49-B4A2-99F53B1B8DFB}" dt="2021-10-14T20:27:26.936" v="213" actId="2696"/>
        <pc:sldMkLst>
          <pc:docMk/>
          <pc:sldMk cId="1385009104" sldId="1948"/>
        </pc:sldMkLst>
      </pc:sldChg>
      <pc:sldChg chg="del">
        <pc:chgData name="Crues, Edwin Z. {Zack} (JSC-ER711)" userId="2d3b5d37-8bcd-49d1-a8ca-e712d4ec0b79" providerId="ADAL" clId="{38053A6B-307E-4C49-B4A2-99F53B1B8DFB}" dt="2021-10-14T20:27:27.462" v="214" actId="2696"/>
        <pc:sldMkLst>
          <pc:docMk/>
          <pc:sldMk cId="1643270948" sldId="1949"/>
        </pc:sldMkLst>
      </pc:sldChg>
      <pc:sldChg chg="del">
        <pc:chgData name="Crues, Edwin Z. {Zack} (JSC-ER711)" userId="2d3b5d37-8bcd-49d1-a8ca-e712d4ec0b79" providerId="ADAL" clId="{38053A6B-307E-4C49-B4A2-99F53B1B8DFB}" dt="2021-10-14T20:27:28.007" v="215" actId="2696"/>
        <pc:sldMkLst>
          <pc:docMk/>
          <pc:sldMk cId="2641350585" sldId="1956"/>
        </pc:sldMkLst>
      </pc:sldChg>
      <pc:sldChg chg="del">
        <pc:chgData name="Crues, Edwin Z. {Zack} (JSC-ER711)" userId="2d3b5d37-8bcd-49d1-a8ca-e712d4ec0b79" providerId="ADAL" clId="{38053A6B-307E-4C49-B4A2-99F53B1B8DFB}" dt="2021-10-14T20:27:28.614" v="216" actId="2696"/>
        <pc:sldMkLst>
          <pc:docMk/>
          <pc:sldMk cId="3330215470" sldId="1957"/>
        </pc:sldMkLst>
      </pc:sldChg>
      <pc:sldChg chg="del">
        <pc:chgData name="Crues, Edwin Z. {Zack} (JSC-ER711)" userId="2d3b5d37-8bcd-49d1-a8ca-e712d4ec0b79" providerId="ADAL" clId="{38053A6B-307E-4C49-B4A2-99F53B1B8DFB}" dt="2021-10-14T20:27:29.154" v="217" actId="2696"/>
        <pc:sldMkLst>
          <pc:docMk/>
          <pc:sldMk cId="824268105" sldId="1958"/>
        </pc:sldMkLst>
      </pc:sldChg>
      <pc:sldChg chg="del">
        <pc:chgData name="Crues, Edwin Z. {Zack} (JSC-ER711)" userId="2d3b5d37-8bcd-49d1-a8ca-e712d4ec0b79" providerId="ADAL" clId="{38053A6B-307E-4C49-B4A2-99F53B1B8DFB}" dt="2021-10-14T20:27:29.596" v="218" actId="2696"/>
        <pc:sldMkLst>
          <pc:docMk/>
          <pc:sldMk cId="2797144288" sldId="1959"/>
        </pc:sldMkLst>
      </pc:sldChg>
      <pc:sldChg chg="del">
        <pc:chgData name="Crues, Edwin Z. {Zack} (JSC-ER711)" userId="2d3b5d37-8bcd-49d1-a8ca-e712d4ec0b79" providerId="ADAL" clId="{38053A6B-307E-4C49-B4A2-99F53B1B8DFB}" dt="2021-10-14T20:27:24.433" v="208" actId="2696"/>
        <pc:sldMkLst>
          <pc:docMk/>
          <pc:sldMk cId="10436261" sldId="1960"/>
        </pc:sldMkLst>
      </pc:sldChg>
      <pc:sldChg chg="del">
        <pc:chgData name="Crues, Edwin Z. {Zack} (JSC-ER711)" userId="2d3b5d37-8bcd-49d1-a8ca-e712d4ec0b79" providerId="ADAL" clId="{38053A6B-307E-4C49-B4A2-99F53B1B8DFB}" dt="2021-10-14T20:27:30.084" v="219" actId="2696"/>
        <pc:sldMkLst>
          <pc:docMk/>
          <pc:sldMk cId="3043400878" sldId="1961"/>
        </pc:sldMkLst>
      </pc:sldChg>
      <pc:sldChg chg="del">
        <pc:chgData name="Crues, Edwin Z. {Zack} (JSC-ER711)" userId="2d3b5d37-8bcd-49d1-a8ca-e712d4ec0b79" providerId="ADAL" clId="{38053A6B-307E-4C49-B4A2-99F53B1B8DFB}" dt="2021-10-14T20:27:33.248" v="221" actId="2696"/>
        <pc:sldMkLst>
          <pc:docMk/>
          <pc:sldMk cId="2986338806" sldId="1962"/>
        </pc:sldMkLst>
      </pc:sldChg>
      <pc:sldMasterChg chg="delSldLayout">
        <pc:chgData name="Crues, Edwin Z. {Zack} (JSC-ER711)" userId="2d3b5d37-8bcd-49d1-a8ca-e712d4ec0b79" providerId="ADAL" clId="{38053A6B-307E-4C49-B4A2-99F53B1B8DFB}" dt="2021-10-14T20:27:33.248" v="221" actId="2696"/>
        <pc:sldMasterMkLst>
          <pc:docMk/>
          <pc:sldMasterMk cId="1110063248" sldId="2147483673"/>
        </pc:sldMasterMkLst>
        <pc:sldLayoutChg chg="del">
          <pc:chgData name="Crues, Edwin Z. {Zack} (JSC-ER711)" userId="2d3b5d37-8bcd-49d1-a8ca-e712d4ec0b79" providerId="ADAL" clId="{38053A6B-307E-4C49-B4A2-99F53B1B8DFB}" dt="2021-10-14T20:27:33.248" v="221" actId="2696"/>
          <pc:sldLayoutMkLst>
            <pc:docMk/>
            <pc:sldMasterMk cId="1110063248" sldId="2147483673"/>
            <pc:sldLayoutMk cId="863553960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C970F-30B5-584D-B058-D10DAAF3385F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DB928-32BF-AB4F-A49B-2EA8FBE4E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5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4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4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8F643-CBE0-224A-AB72-FA095C66E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1167834" y="424070"/>
            <a:ext cx="716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baseline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2400" b="1" i="0" baseline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942387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4364787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268708"/>
            <a:ext cx="931059" cy="7723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421065" y="6356350"/>
            <a:ext cx="153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3/10/2022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Digital Lunar Exploration Sites (DLES)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6CCB909-6C93-4F40-8B2C-F1EEF7602A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9862" y="189519"/>
            <a:ext cx="995363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Triang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43754F-5F6F-274E-A769-DF2344CBB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65031"/>
            <a:ext cx="12192000" cy="89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53AA7-0E6C-434B-861A-CA2DF0F61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D299EC-06A8-9D4D-9E45-1254800B87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11137106" cy="5069682"/>
          </a:xfrm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baseline="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- Triang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AA555394-223E-1544-ADCC-7BA0C9010A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3754F-5F6F-274E-A769-DF2344CBB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65031"/>
            <a:ext cx="12192000" cy="89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53AA7-0E6C-434B-861A-CA2DF0F61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D299EC-06A8-9D4D-9E45-1254800B87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11137106" cy="5069682"/>
          </a:xfrm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baseline="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9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509E5A43-1CF0-C141-BB15-6D874F36A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C94B2-8F4B-E94C-80C0-D6C7932A6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65031"/>
            <a:ext cx="12192000" cy="89296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3/10/2022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Digital Lunar Exploration Sites (DLES)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2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D234F-1234-664B-B85D-633D9FCD4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3/10/2022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Digital Lunar Exploration Sites (DLES)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96AB5E-AF10-8F44-BDD3-5B29F21EA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E67AADA-F68B-D043-9ABF-EF0D1A13E8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D804FB9-7ECA-9545-906E-2B0F83B6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2E10B-390B-1B41-BB85-7548B196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3782-7142-5146-BF7D-BF6EF1427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91D95-54CD-8B44-91C0-5F2357482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F2DE0-EA27-6347-92CB-196A7486A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E8F3F-BF92-BF4A-94AF-E5D3AABE1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00" r:id="rId2"/>
    <p:sldLayoutId id="2147483712" r:id="rId3"/>
    <p:sldLayoutId id="2147483676" r:id="rId4"/>
    <p:sldLayoutId id="214748368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996FD06C-5136-3349-BB4B-3C60185F0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64" y="1502824"/>
            <a:ext cx="11435938" cy="943493"/>
          </a:xfrm>
        </p:spPr>
        <p:txBody>
          <a:bodyPr/>
          <a:lstStyle/>
          <a:p>
            <a:r>
              <a:rPr lang="en-US" sz="4800" i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Digital Lunar Exploration Sites (DLES)</a:t>
            </a:r>
            <a:endParaRPr lang="en-US"/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616F5AD6-7CD9-904F-8F47-ECC82D76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881" y="2850078"/>
            <a:ext cx="9119326" cy="2909454"/>
          </a:xfrm>
        </p:spPr>
        <p:txBody>
          <a:bodyPr>
            <a:normAutofit lnSpcReduction="10000"/>
          </a:bodyPr>
          <a:lstStyle/>
          <a:p>
            <a:r>
              <a:rPr lang="en-US" sz="2300" b="1">
                <a:solidFill>
                  <a:schemeClr val="bg2">
                    <a:lumMod val="90000"/>
                  </a:schemeClr>
                </a:solidFill>
              </a:rPr>
              <a:t>Presenter: </a:t>
            </a:r>
            <a:r>
              <a:rPr lang="en-US" sz="2300">
                <a:solidFill>
                  <a:schemeClr val="bg2">
                    <a:lumMod val="90000"/>
                  </a:schemeClr>
                </a:solidFill>
              </a:rPr>
              <a:t>Cory Foreman</a:t>
            </a:r>
          </a:p>
          <a:p>
            <a:endParaRPr lang="en-US" sz="2300" b="1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2300" b="1">
                <a:solidFill>
                  <a:schemeClr val="bg2">
                    <a:lumMod val="90000"/>
                  </a:schemeClr>
                </a:solidFill>
              </a:rPr>
              <a:t>Authors:</a:t>
            </a:r>
          </a:p>
          <a:p>
            <a:r>
              <a:rPr lang="en-US" sz="1800">
                <a:solidFill>
                  <a:schemeClr val="bg2">
                    <a:lumMod val="90000"/>
                  </a:schemeClr>
                </a:solidFill>
              </a:rPr>
              <a:t>Sam Lawrence, Ph.D., Edwin Z. {Zack} Crues, Ph.D., Andrew Britton, Paul Bielski, Jonathan Schlueter, Amy </a:t>
            </a:r>
            <a:r>
              <a:rPr lang="en-US" sz="1800" err="1">
                <a:solidFill>
                  <a:schemeClr val="bg2">
                    <a:lumMod val="90000"/>
                  </a:schemeClr>
                </a:solidFill>
              </a:rPr>
              <a:t>Jagge</a:t>
            </a:r>
            <a:r>
              <a:rPr lang="en-US" sz="1800">
                <a:solidFill>
                  <a:schemeClr val="bg2">
                    <a:lumMod val="90000"/>
                  </a:schemeClr>
                </a:solidFill>
              </a:rPr>
              <a:t>, Chris Raymond, Nick Davis, Cory Foreman</a:t>
            </a:r>
          </a:p>
          <a:p>
            <a:endParaRPr lang="en-US" b="1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b="1">
                <a:solidFill>
                  <a:schemeClr val="bg2">
                    <a:lumMod val="90000"/>
                  </a:schemeClr>
                </a:solidFill>
              </a:rPr>
              <a:t>10 March 2022</a:t>
            </a:r>
          </a:p>
          <a:p>
            <a:r>
              <a:rPr lang="en-US" b="1">
                <a:solidFill>
                  <a:schemeClr val="bg2">
                    <a:lumMod val="90000"/>
                  </a:schemeClr>
                </a:solidFill>
              </a:rPr>
              <a:t>Presentation to the IEEE Conference, Big Sky, MT 2022</a:t>
            </a:r>
          </a:p>
        </p:txBody>
      </p:sp>
    </p:spTree>
    <p:extLst>
      <p:ext uri="{BB962C8B-B14F-4D97-AF65-F5344CB8AC3E}">
        <p14:creationId xmlns:p14="http://schemas.microsoft.com/office/powerpoint/2010/main" val="202242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425FD9-9754-4566-8A2A-BC7BCE79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61483" y="2565269"/>
            <a:ext cx="5630517" cy="303688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BCE52-782F-4345-A24F-C61915F9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DLES: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4FBBB-612E-3040-AA80-AA650EC67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107281"/>
            <a:ext cx="6047134" cy="5069682"/>
          </a:xfrm>
        </p:spPr>
        <p:txBody>
          <a:bodyPr/>
          <a:lstStyle/>
          <a:p>
            <a:r>
              <a:rPr lang="en-US"/>
              <a:t>Persistent Object Database (PODB)</a:t>
            </a:r>
          </a:p>
          <a:p>
            <a:pPr lvl="1"/>
            <a:r>
              <a:rPr lang="en-US"/>
              <a:t>Craters:</a:t>
            </a:r>
          </a:p>
          <a:p>
            <a:pPr lvl="2"/>
            <a:r>
              <a:rPr lang="en-US"/>
              <a:t>Currently Tracks: </a:t>
            </a:r>
            <a:r>
              <a:rPr lang="en-US" sz="2000"/>
              <a:t>128,559 craters</a:t>
            </a:r>
          </a:p>
          <a:p>
            <a:pPr lvl="2"/>
            <a:r>
              <a:rPr lang="en-US"/>
              <a:t>Offline process, unlike rocks</a:t>
            </a:r>
          </a:p>
          <a:p>
            <a:pPr lvl="2"/>
            <a:r>
              <a:rPr lang="en-US"/>
              <a:t>5mpp DEMs are upscaled to 20cmpp</a:t>
            </a:r>
          </a:p>
          <a:p>
            <a:pPr lvl="2"/>
            <a:r>
              <a:rPr lang="en-US"/>
              <a:t>Craters are then inserted into the DEM</a:t>
            </a:r>
          </a:p>
          <a:p>
            <a:pPr lvl="2"/>
            <a:r>
              <a:rPr lang="en-US"/>
              <a:t>Upscaled DEM can then be used like any other DEM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701B-CBA4-5B48-94B3-4ED399BA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97F3-0BFF-E34F-988B-201E5A5B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1761B-011A-1642-9266-13E42525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90F693AE-2EF7-45FB-9CFA-E566AEC951DF}"/>
              </a:ext>
            </a:extLst>
          </p:cNvPr>
          <p:cNvSpPr/>
          <p:nvPr/>
        </p:nvSpPr>
        <p:spPr>
          <a:xfrm>
            <a:off x="6561483" y="2147451"/>
            <a:ext cx="5630517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/>
            <a:r>
              <a: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Upscaled 20cmpp DEM Hill-shade Image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37511F-242D-4C02-9B0F-5F7E8A6ED257}"/>
              </a:ext>
            </a:extLst>
          </p:cNvPr>
          <p:cNvSpPr txBox="1"/>
          <p:nvPr/>
        </p:nvSpPr>
        <p:spPr>
          <a:xfrm>
            <a:off x="11561242" y="2747831"/>
            <a:ext cx="514885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/>
              <a:t>300 m</a:t>
            </a:r>
          </a:p>
        </p:txBody>
      </p:sp>
    </p:spTree>
    <p:extLst>
      <p:ext uri="{BB962C8B-B14F-4D97-AF65-F5344CB8AC3E}">
        <p14:creationId xmlns:p14="http://schemas.microsoft.com/office/powerpoint/2010/main" val="3555420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99E93-26CC-4512-95C1-0CE2875B85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61483" y="2280109"/>
            <a:ext cx="6131232" cy="3849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AE146-D667-BB4D-AA4E-6D7CFC26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DLES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00F80-F1F6-EB48-A2F4-E4F3877E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364004" cy="4794755"/>
          </a:xfrm>
        </p:spPr>
        <p:txBody>
          <a:bodyPr/>
          <a:lstStyle/>
          <a:p>
            <a:r>
              <a:rPr lang="en-US"/>
              <a:t>Truth Data DEMs:</a:t>
            </a:r>
          </a:p>
          <a:p>
            <a:pPr lvl="1"/>
            <a:r>
              <a:rPr lang="en-US"/>
              <a:t>5mpp - 1mpp </a:t>
            </a:r>
          </a:p>
          <a:p>
            <a:r>
              <a:rPr lang="en-US"/>
              <a:t>Upscaled DEMs:</a:t>
            </a:r>
          </a:p>
          <a:p>
            <a:pPr lvl="1"/>
            <a:r>
              <a:rPr lang="en-US"/>
              <a:t>20cm per pixel with craters inserted</a:t>
            </a:r>
          </a:p>
          <a:p>
            <a:r>
              <a:rPr lang="en-US"/>
              <a:t>FBX models:</a:t>
            </a:r>
          </a:p>
          <a:p>
            <a:pPr lvl="1"/>
            <a:r>
              <a:rPr lang="en-US"/>
              <a:t>Generated from DEMs of region</a:t>
            </a:r>
          </a:p>
          <a:p>
            <a:r>
              <a:rPr lang="en-US"/>
              <a:t>Sub-resolution features via PODB:</a:t>
            </a:r>
          </a:p>
          <a:p>
            <a:pPr lvl="1"/>
            <a:r>
              <a:rPr lang="en-US"/>
              <a:t>Craters</a:t>
            </a:r>
          </a:p>
          <a:p>
            <a:pPr lvl="1"/>
            <a:r>
              <a:rPr lang="en-US"/>
              <a:t>Rocks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9D678-8D44-4B42-9B0F-351DCAEF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0D905-5DC5-7C49-B07D-BD286E1B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34172-872D-6444-95F2-8DC268B3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B63F64F3-9207-4107-94F7-8DA38AC64BAD}"/>
              </a:ext>
            </a:extLst>
          </p:cNvPr>
          <p:cNvSpPr/>
          <p:nvPr/>
        </p:nvSpPr>
        <p:spPr>
          <a:xfrm>
            <a:off x="6035040" y="1914984"/>
            <a:ext cx="6057675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/>
            <a:r>
              <a: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Unity FBX Rendering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618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5687-CD4E-A345-8CB1-70E34AE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DLES Products: Validation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8CF3B-ED29-8C40-96D0-B027D4AA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0B2F6-33B4-9543-9B81-D02F85779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46EAE-44D4-6742-94EE-678D7962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4F8BA12-24CA-4E65-B254-226608DF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4101954" cy="5069682"/>
          </a:xfrm>
        </p:spPr>
        <p:txBody>
          <a:bodyPr/>
          <a:lstStyle/>
          <a:p>
            <a:r>
              <a:rPr lang="en-US"/>
              <a:t>Validation Efforts:</a:t>
            </a:r>
          </a:p>
          <a:p>
            <a:pPr lvl="1"/>
            <a:r>
              <a:rPr lang="en-US"/>
              <a:t>LRO imagery is replicated </a:t>
            </a:r>
          </a:p>
          <a:p>
            <a:pPr lvl="1"/>
            <a:r>
              <a:rPr lang="en-US"/>
              <a:t>Side by side comparisons</a:t>
            </a:r>
          </a:p>
          <a:p>
            <a:r>
              <a:rPr lang="en-US"/>
              <a:t>Images:</a:t>
            </a:r>
          </a:p>
          <a:p>
            <a:pPr lvl="1"/>
            <a:r>
              <a:rPr lang="en-US"/>
              <a:t>NAC M1224655261</a:t>
            </a:r>
          </a:p>
          <a:p>
            <a:pPr lvl="2"/>
            <a:r>
              <a:rPr lang="en-US"/>
              <a:t>Date: 08-01-2016 1:46:34</a:t>
            </a:r>
          </a:p>
          <a:p>
            <a:pPr lvl="1"/>
            <a:r>
              <a:rPr lang="en-US"/>
              <a:t>NAC M1195011983</a:t>
            </a:r>
          </a:p>
          <a:p>
            <a:pPr lvl="2"/>
            <a:r>
              <a:rPr lang="en-US"/>
              <a:t>Date: 8-23-2015 23:31:55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9E950D-DF48-4287-A91D-06D49784ADF7}"/>
              </a:ext>
            </a:extLst>
          </p:cNvPr>
          <p:cNvGrpSpPr>
            <a:grpSpLocks noChangeAspect="1"/>
          </p:cNvGrpSpPr>
          <p:nvPr/>
        </p:nvGrpSpPr>
        <p:grpSpPr>
          <a:xfrm>
            <a:off x="4594547" y="1633492"/>
            <a:ext cx="7529266" cy="4280920"/>
            <a:chOff x="2274127" y="1363287"/>
            <a:chExt cx="8702241" cy="49478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D738D2-856E-443A-952F-6CFBDD19B796}"/>
                </a:ext>
              </a:extLst>
            </p:cNvPr>
            <p:cNvPicPr/>
            <p:nvPr/>
          </p:nvPicPr>
          <p:blipFill>
            <a:blip r:embed="rId2"/>
            <a:srcRect l="4552" r="76"/>
            <a:stretch/>
          </p:blipFill>
          <p:spPr>
            <a:xfrm>
              <a:off x="5033488" y="1363287"/>
              <a:ext cx="5942880" cy="1792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F0F688-9C75-46C7-8C7B-2A20E20F14FF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946400" y="3130167"/>
              <a:ext cx="6024600" cy="1626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Content Placeholder 4">
              <a:extLst>
                <a:ext uri="{FF2B5EF4-FFF2-40B4-BE49-F238E27FC236}">
                  <a16:creationId xmlns:a16="http://schemas.microsoft.com/office/drawing/2014/main" id="{8450E75D-AE01-4D3D-A5AB-AEF0D94D40FE}"/>
                </a:ext>
              </a:extLst>
            </p:cNvPr>
            <p:cNvPicPr/>
            <p:nvPr/>
          </p:nvPicPr>
          <p:blipFill>
            <a:blip r:embed="rId4"/>
            <a:srcRect l="6650" t="25738" r="8666" b="28842"/>
            <a:stretch/>
          </p:blipFill>
          <p:spPr>
            <a:xfrm>
              <a:off x="4946040" y="4757367"/>
              <a:ext cx="6024960" cy="1553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A672EB6-F51D-435F-95C8-7CDA3E028898}"/>
                </a:ext>
              </a:extLst>
            </p:cNvPr>
            <p:cNvPicPr/>
            <p:nvPr/>
          </p:nvPicPr>
          <p:blipFill rotWithShape="1">
            <a:blip r:embed="rId5"/>
            <a:srcRect l="9337" t="-25714" r="4609" b="8482"/>
            <a:stretch/>
          </p:blipFill>
          <p:spPr>
            <a:xfrm>
              <a:off x="2274127" y="1363287"/>
              <a:ext cx="2782021" cy="18843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63A292-1F39-4EA2-BFC3-0A7EA1FAB1A7}"/>
                </a:ext>
              </a:extLst>
            </p:cNvPr>
            <p:cNvPicPr/>
            <p:nvPr/>
          </p:nvPicPr>
          <p:blipFill rotWithShape="1">
            <a:blip r:embed="rId6"/>
            <a:srcRect t="21521" b="17982"/>
            <a:stretch/>
          </p:blipFill>
          <p:spPr>
            <a:xfrm rot="21586200">
              <a:off x="2277410" y="3156134"/>
              <a:ext cx="2673395" cy="16406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C7724513-6ED3-4D74-8F75-D962E653A57E}"/>
                </a:ext>
              </a:extLst>
            </p:cNvPr>
            <p:cNvPicPr/>
            <p:nvPr/>
          </p:nvPicPr>
          <p:blipFill rotWithShape="1">
            <a:blip r:embed="rId7"/>
            <a:srcRect l="2042" t="30592" b="19047"/>
            <a:stretch/>
          </p:blipFill>
          <p:spPr>
            <a:xfrm>
              <a:off x="2281551" y="4756647"/>
              <a:ext cx="2664853" cy="1554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CustomShape 2">
              <a:extLst>
                <a:ext uri="{FF2B5EF4-FFF2-40B4-BE49-F238E27FC236}">
                  <a16:creationId xmlns:a16="http://schemas.microsoft.com/office/drawing/2014/main" id="{EF077776-D696-4B28-89AA-192932B2D655}"/>
                </a:ext>
              </a:extLst>
            </p:cNvPr>
            <p:cNvSpPr/>
            <p:nvPr/>
          </p:nvSpPr>
          <p:spPr>
            <a:xfrm>
              <a:off x="2344351" y="3240299"/>
              <a:ext cx="1733400" cy="372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EDGE</a:t>
              </a:r>
              <a:endPara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1" name="CustomShape 3">
              <a:extLst>
                <a:ext uri="{FF2B5EF4-FFF2-40B4-BE49-F238E27FC236}">
                  <a16:creationId xmlns:a16="http://schemas.microsoft.com/office/drawing/2014/main" id="{264B2D0F-62B1-4722-AD0F-7804E88042F3}"/>
                </a:ext>
              </a:extLst>
            </p:cNvPr>
            <p:cNvSpPr/>
            <p:nvPr/>
          </p:nvSpPr>
          <p:spPr>
            <a:xfrm>
              <a:off x="2344351" y="4814735"/>
              <a:ext cx="1733400" cy="372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LROC</a:t>
              </a:r>
              <a:endPara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2" name="CustomShape 4">
              <a:extLst>
                <a:ext uri="{FF2B5EF4-FFF2-40B4-BE49-F238E27FC236}">
                  <a16:creationId xmlns:a16="http://schemas.microsoft.com/office/drawing/2014/main" id="{51544D98-23C1-4759-AA77-080D90E688BE}"/>
                </a:ext>
              </a:extLst>
            </p:cNvPr>
            <p:cNvSpPr/>
            <p:nvPr/>
          </p:nvSpPr>
          <p:spPr>
            <a:xfrm>
              <a:off x="2344351" y="1462412"/>
              <a:ext cx="1733400" cy="372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100" b="0" strike="noStrike" spc="-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Unity</a:t>
              </a:r>
              <a:endPara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0FD0614-5DAE-439E-9274-EA3EA99AD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8724" y="1363287"/>
              <a:ext cx="7424" cy="494784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DEDF6E-8221-48C3-9181-985D82A375DA}"/>
              </a:ext>
            </a:extLst>
          </p:cNvPr>
          <p:cNvSpPr txBox="1"/>
          <p:nvPr/>
        </p:nvSpPr>
        <p:spPr>
          <a:xfrm>
            <a:off x="4846590" y="1219134"/>
            <a:ext cx="181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NAC M1224655261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22FE7D-BF44-4DA9-95F6-DA98BC6EAE0E}"/>
              </a:ext>
            </a:extLst>
          </p:cNvPr>
          <p:cNvSpPr txBox="1"/>
          <p:nvPr/>
        </p:nvSpPr>
        <p:spPr>
          <a:xfrm>
            <a:off x="9074992" y="1219134"/>
            <a:ext cx="181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NAC M1195011983</a:t>
            </a:r>
          </a:p>
        </p:txBody>
      </p:sp>
    </p:spTree>
    <p:extLst>
      <p:ext uri="{BB962C8B-B14F-4D97-AF65-F5344CB8AC3E}">
        <p14:creationId xmlns:p14="http://schemas.microsoft.com/office/powerpoint/2010/main" val="40899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A128444-782A-427E-AFCA-9971BE2F0D9D}"/>
              </a:ext>
            </a:extLst>
          </p:cNvPr>
          <p:cNvGrpSpPr/>
          <p:nvPr/>
        </p:nvGrpSpPr>
        <p:grpSpPr>
          <a:xfrm>
            <a:off x="707897" y="2212772"/>
            <a:ext cx="10628308" cy="4143578"/>
            <a:chOff x="432263" y="1734487"/>
            <a:chExt cx="10628308" cy="414357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0C605D-2E3E-4BFC-BE2E-970D8341E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>
            <a:xfrm>
              <a:off x="3955954" y="1759408"/>
              <a:ext cx="3519916" cy="397638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CustomShape 2">
              <a:extLst>
                <a:ext uri="{FF2B5EF4-FFF2-40B4-BE49-F238E27FC236}">
                  <a16:creationId xmlns:a16="http://schemas.microsoft.com/office/drawing/2014/main" id="{CE57AD81-1874-4A02-A0EF-68A8189FECB4}"/>
                </a:ext>
              </a:extLst>
            </p:cNvPr>
            <p:cNvSpPr/>
            <p:nvPr/>
          </p:nvSpPr>
          <p:spPr>
            <a:xfrm>
              <a:off x="4032523" y="5249817"/>
              <a:ext cx="3316607" cy="4207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EDGE</a:t>
              </a:r>
              <a:endPara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7172B47-2970-4176-B6BA-4B47B3995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32263" y="1734487"/>
              <a:ext cx="3621938" cy="4143578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CustomShape 3">
              <a:extLst>
                <a:ext uri="{FF2B5EF4-FFF2-40B4-BE49-F238E27FC236}">
                  <a16:creationId xmlns:a16="http://schemas.microsoft.com/office/drawing/2014/main" id="{7933C4DF-1434-4E15-A28B-A07B04827916}"/>
                </a:ext>
              </a:extLst>
            </p:cNvPr>
            <p:cNvSpPr/>
            <p:nvPr/>
          </p:nvSpPr>
          <p:spPr>
            <a:xfrm>
              <a:off x="593133" y="5275219"/>
              <a:ext cx="3234266" cy="40714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Apollo Image</a:t>
              </a:r>
              <a:endPara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27" name="Picture 26" descr="A satellite in space&#10;&#10;Description automatically generated with low confidence">
              <a:extLst>
                <a:ext uri="{FF2B5EF4-FFF2-40B4-BE49-F238E27FC236}">
                  <a16:creationId xmlns:a16="http://schemas.microsoft.com/office/drawing/2014/main" id="{0863B788-3292-4E79-8395-48FEE7692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932"/>
            <a:stretch/>
          </p:blipFill>
          <p:spPr>
            <a:xfrm>
              <a:off x="7604425" y="1746947"/>
              <a:ext cx="3456146" cy="4001307"/>
            </a:xfrm>
            <a:prstGeom prst="rect">
              <a:avLst/>
            </a:prstGeom>
          </p:spPr>
        </p:pic>
        <p:sp>
          <p:nvSpPr>
            <p:cNvPr id="28" name="CustomShape 2">
              <a:extLst>
                <a:ext uri="{FF2B5EF4-FFF2-40B4-BE49-F238E27FC236}">
                  <a16:creationId xmlns:a16="http://schemas.microsoft.com/office/drawing/2014/main" id="{05B4F260-C0C2-4873-93E6-DCFBCCC5FC35}"/>
                </a:ext>
              </a:extLst>
            </p:cNvPr>
            <p:cNvSpPr/>
            <p:nvPr/>
          </p:nvSpPr>
          <p:spPr>
            <a:xfrm>
              <a:off x="7679178" y="5275219"/>
              <a:ext cx="3316607" cy="4207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Unreal Engine 5</a:t>
              </a:r>
              <a:endPara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A55687-CD4E-A345-8CB1-70E34AE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DLES Products: Validation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8CF3B-ED29-8C40-96D0-B027D4AA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0B2F6-33B4-9543-9B81-D02F85779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46EAE-44D4-6742-94EE-678D7962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288A1A-83E5-44C8-A5E1-7FEC6BF5C407}"/>
              </a:ext>
            </a:extLst>
          </p:cNvPr>
          <p:cNvSpPr txBox="1">
            <a:spLocks/>
          </p:cNvSpPr>
          <p:nvPr/>
        </p:nvSpPr>
        <p:spPr>
          <a:xfrm>
            <a:off x="514350" y="1107281"/>
            <a:ext cx="11123467" cy="4965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Surface image comparisons</a:t>
            </a:r>
          </a:p>
          <a:p>
            <a:pPr lvl="1"/>
            <a:r>
              <a:rPr lang="en-US"/>
              <a:t>Apollo 17: AS17-137-20874, Capture Date: Dec. 12th, 1972, 8:31:52 PM</a:t>
            </a:r>
          </a:p>
          <a:p>
            <a:pPr lvl="1">
              <a:buClr>
                <a:srgbClr val="000000"/>
              </a:buClr>
              <a:buSzPct val="45000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0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FBF541-5CDC-444D-9FC3-6577A7E74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5" y="2324929"/>
            <a:ext cx="7129705" cy="3516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A1225-A16F-484E-BD6B-9BE51AF3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DLES In Use: Lunar Landing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2E1B8-86D7-C04A-8EB0-81999D76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795009" cy="5069682"/>
          </a:xfrm>
        </p:spPr>
        <p:txBody>
          <a:bodyPr/>
          <a:lstStyle/>
          <a:p>
            <a:r>
              <a:rPr lang="en-US"/>
              <a:t>Realtime Lander Simulations</a:t>
            </a:r>
          </a:p>
          <a:p>
            <a:pPr lvl="1"/>
            <a:r>
              <a:rPr lang="en-US"/>
              <a:t>NASA Artemis Program:</a:t>
            </a:r>
          </a:p>
          <a:p>
            <a:pPr lvl="2"/>
            <a:r>
              <a:rPr lang="en-US"/>
              <a:t>Human Landing Systems (HLS)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880E2-026F-2147-97B8-DEFBDB98E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FF2F7-CB52-4248-81FF-A4623CFF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1A30-1195-C746-A65A-42AD5C6D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278522A3-3432-4AF4-BAB3-3734A1574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586" y="937240"/>
            <a:ext cx="6181374" cy="30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22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6FAB1258-A676-9C4E-B077-592B9A15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14" y="1947333"/>
            <a:ext cx="8226168" cy="4057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2B3CDD-1A48-EC44-97DF-6F2446CE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DLES In Use: Lunar Surface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C9ECF-D88D-3842-BBE9-FA8D796C5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07281"/>
            <a:ext cx="8226168" cy="5069682"/>
          </a:xfrm>
        </p:spPr>
        <p:txBody>
          <a:bodyPr/>
          <a:lstStyle/>
          <a:p>
            <a:r>
              <a:rPr lang="en-US"/>
              <a:t>Realtime Rover Simulations</a:t>
            </a:r>
          </a:p>
          <a:p>
            <a:pPr lvl="1"/>
            <a:r>
              <a:rPr lang="en-US"/>
              <a:t>NASA Artemis Program:</a:t>
            </a:r>
          </a:p>
          <a:p>
            <a:pPr lvl="2"/>
            <a:r>
              <a:rPr lang="en-US"/>
              <a:t>EVA and Human Surface Mobility (EVAHSM)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82C8E-ED4A-BD4E-91B5-C323DD8E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99356-63A8-0449-B7B1-967BE626D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20C37-E623-7044-B416-255823F2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8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52165-B2D0-E047-B2D3-5AB6FE8B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386C-5D27-554F-90D1-D18C517B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557" y="1107281"/>
            <a:ext cx="5342420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Rover tracks</a:t>
            </a:r>
          </a:p>
          <a:p>
            <a:r>
              <a:rPr lang="en-US"/>
              <a:t>Footprints</a:t>
            </a:r>
            <a:endParaRPr lang="en-US">
              <a:cs typeface="Calibri"/>
            </a:endParaRPr>
          </a:p>
          <a:p>
            <a:r>
              <a:rPr lang="en-US"/>
              <a:t>Tools</a:t>
            </a:r>
          </a:p>
          <a:p>
            <a:r>
              <a:rPr lang="en-US"/>
              <a:t>Working with ARES</a:t>
            </a:r>
          </a:p>
          <a:p>
            <a:pPr lvl="1"/>
            <a:r>
              <a:rPr lang="en-US"/>
              <a:t>1mpp &amp; 2mpp DEMs</a:t>
            </a:r>
          </a:p>
          <a:p>
            <a:r>
              <a:rPr lang="en-US"/>
              <a:t>PODB Development</a:t>
            </a:r>
          </a:p>
          <a:p>
            <a:pPr lvl="1"/>
            <a:r>
              <a:rPr lang="en-US"/>
              <a:t>Migrate to PostgreSQL / </a:t>
            </a:r>
            <a:r>
              <a:rPr lang="en-US" err="1"/>
              <a:t>PostGIS</a:t>
            </a:r>
            <a:endParaRPr lang="en-US"/>
          </a:p>
          <a:p>
            <a:pPr lvl="1"/>
            <a:r>
              <a:rPr lang="en-US"/>
              <a:t>Push for public release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CE6B9-6674-1546-8234-B7DD4E6E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04929-97BB-F345-B6D9-11016A39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885B3-F6BE-0B4D-97AF-D9C97A30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A forklift in a parking lot&#10;&#10;Description automatically generated with low confidence">
            <a:extLst>
              <a:ext uri="{FF2B5EF4-FFF2-40B4-BE49-F238E27FC236}">
                <a16:creationId xmlns:a16="http://schemas.microsoft.com/office/drawing/2014/main" id="{C65AF968-BFF1-E642-876B-0B8E691D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28" y="1240810"/>
            <a:ext cx="6042521" cy="33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3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52165-B2D0-E047-B2D3-5AB6FE8B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386C-5D27-554F-90D1-D18C517B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557" y="1107281"/>
            <a:ext cx="5342419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Earthshine</a:t>
            </a:r>
          </a:p>
          <a:p>
            <a:pPr lvl="1"/>
            <a:r>
              <a:rPr lang="en-US"/>
              <a:t>Roughly 50x more powerful than a full Moon on Earth</a:t>
            </a: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CE6B9-6674-1546-8234-B7DD4E6E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04929-97BB-F345-B6D9-11016A39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885B3-F6BE-0B4D-97AF-D9C97A30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A82695-93EA-4DA6-93DE-724FECBC2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2" y="1389714"/>
            <a:ext cx="4433983" cy="4433983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390C623A-89B8-484D-86EF-8AE0F05B3F60}"/>
              </a:ext>
            </a:extLst>
          </p:cNvPr>
          <p:cNvSpPr/>
          <p:nvPr/>
        </p:nvSpPr>
        <p:spPr>
          <a:xfrm>
            <a:off x="2966992" y="1055539"/>
            <a:ext cx="2149743" cy="4311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/>
            <a:r>
              <a: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Sun Illumination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90602A4D-2593-4475-9725-6AE666B499F2}"/>
              </a:ext>
            </a:extLst>
          </p:cNvPr>
          <p:cNvSpPr/>
          <p:nvPr/>
        </p:nvSpPr>
        <p:spPr>
          <a:xfrm>
            <a:off x="682752" y="1060265"/>
            <a:ext cx="2149743" cy="4311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Earth</a:t>
            </a:r>
            <a:r>
              <a: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Illumination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83C3A767-CE42-41C2-8380-348D17F2997C}"/>
              </a:ext>
            </a:extLst>
          </p:cNvPr>
          <p:cNvSpPr/>
          <p:nvPr/>
        </p:nvSpPr>
        <p:spPr>
          <a:xfrm>
            <a:off x="2955015" y="5820600"/>
            <a:ext cx="2149743" cy="4311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/>
            <a:r>
              <a:rPr lang="en-US" sz="1800" b="0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Combined-Colored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55D2DCA-6427-43C5-86F5-5DF47F69595B}"/>
              </a:ext>
            </a:extLst>
          </p:cNvPr>
          <p:cNvSpPr/>
          <p:nvPr/>
        </p:nvSpPr>
        <p:spPr>
          <a:xfrm>
            <a:off x="670775" y="5825326"/>
            <a:ext cx="2149743" cy="4311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Combined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744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116B36-BF72-4E4E-B170-431CE9CFE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557" y="1107281"/>
            <a:ext cx="5342419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DLES Visualization Tool (DVT)</a:t>
            </a:r>
          </a:p>
          <a:p>
            <a:pPr lvl="1"/>
            <a:r>
              <a:rPr lang="en-US"/>
              <a:t>3D site exploration tool</a:t>
            </a:r>
          </a:p>
          <a:p>
            <a:pPr lvl="1"/>
            <a:r>
              <a:rPr lang="en-US"/>
              <a:t>Unity3D based tool</a:t>
            </a:r>
          </a:p>
          <a:p>
            <a:pPr lvl="1"/>
            <a:r>
              <a:rPr lang="en-US"/>
              <a:t>Available on Windows, Mac, and Linux</a:t>
            </a:r>
          </a:p>
          <a:p>
            <a:pPr lvl="1"/>
            <a:r>
              <a:rPr lang="en-US"/>
              <a:t>Date and planetary data based on JPL Spice package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3AB9A-DA1E-2045-90FC-CC2F2D13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B233-5988-AC4F-AB30-CBEAD391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3683-82FC-EB49-99CC-F8F20B530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4700D-74F8-DD46-96EB-82B70771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5633AFD-DF34-6242-B8A1-A6D4480B6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2626280"/>
            <a:ext cx="6397068" cy="29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1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ECD7-FE27-F94F-8BD7-7DD661B6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4113-E77E-984B-B329-8C3394E7D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DLES provides a functional digital model of the Lunar South Pole region</a:t>
            </a:r>
          </a:p>
          <a:p>
            <a:pPr lvl="1"/>
            <a:r>
              <a:rPr lang="en-US"/>
              <a:t>Elevation data</a:t>
            </a:r>
          </a:p>
          <a:p>
            <a:pPr lvl="1"/>
            <a:r>
              <a:rPr lang="en-US"/>
              <a:t>Environmental lighting</a:t>
            </a:r>
          </a:p>
          <a:p>
            <a:r>
              <a:rPr lang="en-US"/>
              <a:t>Derived from the best available lunar data sources</a:t>
            </a:r>
          </a:p>
          <a:p>
            <a:r>
              <a:rPr lang="en-US"/>
              <a:t>Supports the ‘addition’ of higher resolution site detail</a:t>
            </a:r>
          </a:p>
          <a:p>
            <a:pPr lvl="1"/>
            <a:r>
              <a:rPr lang="en-US"/>
              <a:t>Rock distributions</a:t>
            </a:r>
          </a:p>
          <a:p>
            <a:pPr lvl="1"/>
            <a:r>
              <a:rPr lang="en-US"/>
              <a:t>Smaller craters</a:t>
            </a:r>
          </a:p>
          <a:p>
            <a:r>
              <a:rPr lang="en-US"/>
              <a:t>Supports the addition and management of ancillary data that needs to persist across simulation runs and analysis</a:t>
            </a:r>
            <a:r>
              <a:rPr lang="en-US">
                <a:sym typeface="Wingdings" pitchFamily="2" charset="2"/>
              </a:rPr>
              <a:t> (PODB)</a:t>
            </a:r>
          </a:p>
          <a:p>
            <a:pPr lvl="1"/>
            <a:r>
              <a:rPr lang="en-US">
                <a:sym typeface="Wingdings" pitchFamily="2" charset="2"/>
              </a:rPr>
              <a:t>Footprints</a:t>
            </a:r>
          </a:p>
          <a:p>
            <a:pPr lvl="1"/>
            <a:r>
              <a:rPr lang="en-US">
                <a:sym typeface="Wingdings" pitchFamily="2" charset="2"/>
              </a:rPr>
              <a:t>Rover tracks</a:t>
            </a:r>
          </a:p>
          <a:p>
            <a:pPr lvl="1"/>
            <a:r>
              <a:rPr lang="en-US">
                <a:sym typeface="Wingdings" pitchFamily="2" charset="2"/>
              </a:rPr>
              <a:t>Exploration artifacts</a:t>
            </a:r>
          </a:p>
          <a:p>
            <a:r>
              <a:rPr lang="en-US">
                <a:sym typeface="Wingdings" pitchFamily="2" charset="2"/>
              </a:rPr>
              <a:t>Upgradeable as new and improved data sets become available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5844A-6C9F-284E-8D10-C788DBBD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170A-6702-7B43-AB07-D4670EE2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5EF85-295D-A44E-9CD4-4805238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3" y="193413"/>
            <a:ext cx="10184602" cy="793327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</a:t>
            </a:r>
          </a:p>
          <a:p>
            <a:r>
              <a:rPr lang="en-US"/>
              <a:t>The Need for DLES</a:t>
            </a:r>
          </a:p>
          <a:p>
            <a:r>
              <a:rPr lang="en-US"/>
              <a:t>Building DLES</a:t>
            </a:r>
          </a:p>
          <a:p>
            <a:r>
              <a:rPr lang="en-US"/>
              <a:t>DLES Products</a:t>
            </a:r>
          </a:p>
          <a:p>
            <a:r>
              <a:rPr lang="en-US"/>
              <a:t>DLES In Use</a:t>
            </a:r>
          </a:p>
          <a:p>
            <a:r>
              <a:rPr lang="en-US"/>
              <a:t>Future Work</a:t>
            </a:r>
          </a:p>
          <a:p>
            <a:r>
              <a:rPr lang="en-US"/>
              <a:t>Conclusions</a:t>
            </a:r>
          </a:p>
          <a:p>
            <a:r>
              <a:rPr lang="en-US"/>
              <a:t>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095E8-C264-914B-ADBF-AC76C7CA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8F614-5211-904F-91E8-805E8FDB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789C2-2301-954C-A520-6E6D15F3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7142ABE4-0B47-F04D-A020-F8F74B18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295" y="1428661"/>
            <a:ext cx="8111193" cy="40006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154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2A64-5F82-0646-83F2-36CF01C4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E1E81-F564-D34C-8F31-0C2D1EE9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1923D-BD5B-0146-9EA8-883A651A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9B3C-0C9A-C448-8C3F-EB740978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8242FC-A699-204C-ACA3-BB15C91B3C0D}"/>
              </a:ext>
            </a:extLst>
          </p:cNvPr>
          <p:cNvGrpSpPr/>
          <p:nvPr/>
        </p:nvGrpSpPr>
        <p:grpSpPr>
          <a:xfrm>
            <a:off x="3630681" y="2414253"/>
            <a:ext cx="4740501" cy="2020583"/>
            <a:chOff x="3630681" y="2780017"/>
            <a:chExt cx="4740501" cy="20205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55A615-0DB2-0D44-8282-98FB4C791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681" y="2804262"/>
              <a:ext cx="2406437" cy="19963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655E95-FA54-AA4C-985E-01AE5D289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3355" y="2780017"/>
              <a:ext cx="2197827" cy="2020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144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FAED79-BEBB-C943-A054-D53D35C9D573}"/>
              </a:ext>
            </a:extLst>
          </p:cNvPr>
          <p:cNvGrpSpPr/>
          <p:nvPr/>
        </p:nvGrpSpPr>
        <p:grpSpPr>
          <a:xfrm>
            <a:off x="3630681" y="2414253"/>
            <a:ext cx="4740501" cy="2020583"/>
            <a:chOff x="3630681" y="2780017"/>
            <a:chExt cx="4740501" cy="20205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E8F73B-1B8D-EE40-87B4-6B5F6DC85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681" y="2804262"/>
              <a:ext cx="2406437" cy="199633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8D3767-3697-244F-88D8-B6E15A032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3355" y="2780017"/>
              <a:ext cx="2197827" cy="2020583"/>
            </a:xfrm>
            <a:prstGeom prst="rect">
              <a:avLst/>
            </a:prstGeom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27723-9693-0C4E-85B9-ED1C5B02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970E8-5C93-2648-B31E-D0D23DC4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B8553-06E7-F44C-A84E-277894E6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6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ECD7-FE27-F94F-8BD7-7DD661B6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12877"/>
            <a:ext cx="10184602" cy="793327"/>
          </a:xfrm>
        </p:spPr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5844A-6C9F-284E-8D10-C788DBBD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170A-6702-7B43-AB07-D4670EE2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5EF85-295D-A44E-9CD4-4805238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25C976C-52AB-4337-A393-BC54DD6DF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5" y="971695"/>
            <a:ext cx="9664298" cy="47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06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ECD7-FE27-F94F-8BD7-7DD661B6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12877"/>
            <a:ext cx="10184602" cy="793327"/>
          </a:xfrm>
        </p:spPr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5844A-6C9F-284E-8D10-C788DBBD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A170A-6702-7B43-AB07-D4670EE2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5EF85-295D-A44E-9CD4-4805238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4" descr="Rover_Anim.gif">
            <a:extLst>
              <a:ext uri="{FF2B5EF4-FFF2-40B4-BE49-F238E27FC236}">
                <a16:creationId xmlns:a16="http://schemas.microsoft.com/office/drawing/2014/main" id="{A9DCCB37-AAA2-4991-9CF8-A6038F4F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38" y="1301197"/>
            <a:ext cx="9588776" cy="47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4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AB28143-646C-4518-B9E0-5C562CE3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48" y="927894"/>
            <a:ext cx="5227320" cy="5227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CF6351-E4CD-FC4D-943E-E66F179EC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73FFE-56B5-1D42-BBC5-CB4554E99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6398513" cy="5069682"/>
          </a:xfrm>
        </p:spPr>
        <p:txBody>
          <a:bodyPr>
            <a:normAutofit lnSpcReduction="10000"/>
          </a:bodyPr>
          <a:lstStyle/>
          <a:p>
            <a:r>
              <a:rPr lang="en-US"/>
              <a:t>Apollo 17:</a:t>
            </a:r>
          </a:p>
          <a:p>
            <a:pPr lvl="1"/>
            <a:r>
              <a:rPr lang="en-US"/>
              <a:t>Last time humans set foot on the moon</a:t>
            </a:r>
          </a:p>
          <a:p>
            <a:pPr lvl="1"/>
            <a:r>
              <a:rPr lang="en-US"/>
              <a:t>December 1972 – almost 50 years ago!</a:t>
            </a:r>
          </a:p>
          <a:p>
            <a:pPr lvl="1"/>
            <a:r>
              <a:rPr lang="en-US"/>
              <a:t>Made significant use of modeling and simulation</a:t>
            </a:r>
          </a:p>
          <a:p>
            <a:pPr lvl="1"/>
            <a:r>
              <a:rPr lang="en-US"/>
              <a:t>Provided a wealth of data about the lunar surface</a:t>
            </a:r>
          </a:p>
          <a:p>
            <a:pPr lvl="2"/>
            <a:r>
              <a:rPr lang="en-US"/>
              <a:t>https://apolloinrealtime.org</a:t>
            </a:r>
          </a:p>
          <a:p>
            <a:r>
              <a:rPr lang="en-US"/>
              <a:t>Artemis:</a:t>
            </a:r>
          </a:p>
          <a:p>
            <a:pPr lvl="1"/>
            <a:r>
              <a:rPr lang="en-US"/>
              <a:t>Return Date: mid-2020s</a:t>
            </a:r>
          </a:p>
          <a:p>
            <a:pPr lvl="1"/>
            <a:r>
              <a:rPr lang="en-US"/>
              <a:t>Will rely heavily on simulation</a:t>
            </a:r>
          </a:p>
          <a:p>
            <a:pPr lvl="1"/>
            <a:r>
              <a:rPr lang="en-US"/>
              <a:t>Better data describing lunar surface</a:t>
            </a:r>
          </a:p>
          <a:p>
            <a:pPr lvl="1"/>
            <a:r>
              <a:rPr lang="en-US"/>
              <a:t>Developing Digital Lunar Exploration Sites (DLES) products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6420-ADC0-8B43-B6CE-B2760A20A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9F7D1-4514-D94A-8266-0B71B426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54266-DA13-9440-8AB7-3090F157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23DDA-72A1-4EA6-AD1A-B75D7CC988EF}"/>
              </a:ext>
            </a:extLst>
          </p:cNvPr>
          <p:cNvSpPr txBox="1"/>
          <p:nvPr/>
        </p:nvSpPr>
        <p:spPr>
          <a:xfrm>
            <a:off x="9461753" y="1174188"/>
            <a:ext cx="245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AS17-140-21391.jpg</a:t>
            </a:r>
          </a:p>
        </p:txBody>
      </p:sp>
    </p:spTree>
    <p:extLst>
      <p:ext uri="{BB962C8B-B14F-4D97-AF65-F5344CB8AC3E}">
        <p14:creationId xmlns:p14="http://schemas.microsoft.com/office/powerpoint/2010/main" val="260253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4EE40-5357-D74A-892B-D915EA3E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Need For 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D96D9-54A4-0E40-948F-260C31D88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Artemis program is currently focusing on exploration sites at the Lunar South Pole (LSP).</a:t>
            </a:r>
            <a:endParaRPr lang="en-US">
              <a:cs typeface="Calibri"/>
            </a:endParaRPr>
          </a:p>
          <a:p>
            <a:pPr lvl="1"/>
            <a:r>
              <a:rPr lang="en-US"/>
              <a:t>Rugged, mountainous, and cratered terrain.</a:t>
            </a:r>
          </a:p>
          <a:p>
            <a:pPr lvl="1"/>
            <a:r>
              <a:rPr lang="en-US"/>
              <a:t>Low Sun and Earth angles.</a:t>
            </a:r>
          </a:p>
          <a:p>
            <a:pPr lvl="1"/>
            <a:r>
              <a:rPr lang="en-US"/>
              <a:t>Lighting conditions will be challenging.</a:t>
            </a:r>
          </a:p>
          <a:p>
            <a:r>
              <a:rPr lang="en-US"/>
              <a:t>Limited information at the LSP</a:t>
            </a:r>
          </a:p>
          <a:p>
            <a:pPr lvl="1"/>
            <a:r>
              <a:rPr lang="en-US"/>
              <a:t>No system has soft-landed at the LSP.</a:t>
            </a:r>
          </a:p>
          <a:p>
            <a:pPr lvl="1"/>
            <a:r>
              <a:rPr lang="en-US"/>
              <a:t>Apollo missions focused on equatorial regions</a:t>
            </a:r>
          </a:p>
          <a:p>
            <a:pPr lvl="1"/>
            <a:r>
              <a:rPr lang="en-US"/>
              <a:t>We do have significant imagery, terrain elevation, and resource information from remote observations.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65F5C-7122-BA49-8887-A60D1CAE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C9A79-6339-504D-9177-3941ECC1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871B3-B907-8241-8AB8-B89ECA1AF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1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6A3D-3369-514A-AC1B-239EDC30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B9320-16A8-0C42-B88B-5F562AABF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NASA collaboration between planetary science and space systems simulation</a:t>
            </a:r>
          </a:p>
          <a:p>
            <a:pPr lvl="1"/>
            <a:r>
              <a:rPr lang="en-US" err="1"/>
              <a:t>Astromaterials</a:t>
            </a:r>
            <a:r>
              <a:rPr lang="en-US"/>
              <a:t> Research and Exploration Sciences (ARES) Team (JSC)</a:t>
            </a:r>
          </a:p>
          <a:p>
            <a:pPr lvl="1"/>
            <a:r>
              <a:rPr lang="en-US"/>
              <a:t>NASA Exploration Systems Simulations (</a:t>
            </a:r>
            <a:r>
              <a:rPr lang="en-US" err="1"/>
              <a:t>NExSyS</a:t>
            </a:r>
            <a:r>
              <a:rPr lang="en-US"/>
              <a:t>) Team (JSC)</a:t>
            </a:r>
          </a:p>
          <a:p>
            <a:pPr lvl="1"/>
            <a:r>
              <a:rPr lang="en-US"/>
              <a:t>Engineering Simulation and Graphics Lab (ESGL) (JSC)</a:t>
            </a:r>
          </a:p>
          <a:p>
            <a:pPr lvl="1"/>
            <a:r>
              <a:rPr lang="en-US"/>
              <a:t>NASA Planetary Geology, Geophysics and Geochemistry Laboratory (GSFC)</a:t>
            </a:r>
          </a:p>
          <a:p>
            <a:r>
              <a:rPr lang="en-US"/>
              <a:t>Data sources</a:t>
            </a:r>
          </a:p>
          <a:p>
            <a:r>
              <a:rPr lang="en-US"/>
              <a:t>Data processing</a:t>
            </a:r>
          </a:p>
          <a:p>
            <a:r>
              <a:rPr lang="en-US"/>
              <a:t>Data generation</a:t>
            </a:r>
            <a:endParaRPr lang="en-US">
              <a:cs typeface="Calibri"/>
            </a:endParaRPr>
          </a:p>
          <a:p>
            <a:r>
              <a:rPr lang="en-US"/>
              <a:t>Infrastructure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5B1A8-B08E-794A-9262-9347012A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405AD-B837-5F45-84B7-0F1E2C91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8C3E6-C17A-DF4F-A0E2-FD331331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4FDCBB-B6F7-4F00-B283-D470B597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8404" y="975576"/>
            <a:ext cx="4746327" cy="3603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0EBFD-49CC-3344-A578-4A58267A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DLES: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ABE-F63C-444C-AAC8-F718CB2B5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6724053" cy="36032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Lunar Reconnaissance Orbiter (LRO)</a:t>
            </a:r>
          </a:p>
          <a:p>
            <a:pPr lvl="1"/>
            <a:r>
              <a:rPr lang="en-US"/>
              <a:t>Launch Date: June 18, 2009</a:t>
            </a:r>
          </a:p>
          <a:p>
            <a:pPr lvl="1"/>
            <a:r>
              <a:rPr lang="en-US"/>
              <a:t>Lunar Orbiter Laser Altimeter (LOLA) </a:t>
            </a:r>
          </a:p>
          <a:p>
            <a:pPr lvl="2"/>
            <a:r>
              <a:rPr lang="en-US"/>
              <a:t>Able to generate 5 meter per pixel (mpp) Digital Elevation Models (DEM)</a:t>
            </a:r>
          </a:p>
          <a:p>
            <a:pPr lvl="1"/>
            <a:r>
              <a:rPr lang="en-US"/>
              <a:t>2x LRO Camera Narrow Angle Cameras (NAC)</a:t>
            </a:r>
          </a:p>
          <a:p>
            <a:pPr lvl="2"/>
            <a:r>
              <a:rPr lang="en-US"/>
              <a:t>Able to generate 1-4mpp surface imagery</a:t>
            </a:r>
          </a:p>
          <a:p>
            <a:pPr lvl="3"/>
            <a:r>
              <a:rPr lang="en-US"/>
              <a:t>Depends upon altitude</a:t>
            </a:r>
          </a:p>
          <a:p>
            <a:pPr lvl="2"/>
            <a:r>
              <a:rPr lang="en-US"/>
              <a:t>Stereo images can be processed to generate higher resolution DEM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8A221-862A-BD4F-B77C-DD8A46E6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24DBB-FC03-C946-9E14-4BE715D9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56161-8C31-CF4C-B70A-83175B4D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A33D6D-12EE-466C-98F0-258ED2A325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006238"/>
              </p:ext>
            </p:extLst>
          </p:nvPr>
        </p:nvGraphicFramePr>
        <p:xfrm>
          <a:off x="207269" y="4648248"/>
          <a:ext cx="11857159" cy="156186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207595">
                  <a:extLst>
                    <a:ext uri="{9D8B030D-6E8A-4147-A177-3AD203B41FA5}">
                      <a16:colId xmlns:a16="http://schemas.microsoft.com/office/drawing/2014/main" val="1460489690"/>
                    </a:ext>
                  </a:extLst>
                </a:gridCol>
                <a:gridCol w="1074840">
                  <a:extLst>
                    <a:ext uri="{9D8B030D-6E8A-4147-A177-3AD203B41FA5}">
                      <a16:colId xmlns:a16="http://schemas.microsoft.com/office/drawing/2014/main" val="103071102"/>
                    </a:ext>
                  </a:extLst>
                </a:gridCol>
                <a:gridCol w="7574724">
                  <a:extLst>
                    <a:ext uri="{9D8B030D-6E8A-4147-A177-3AD203B41FA5}">
                      <a16:colId xmlns:a16="http://schemas.microsoft.com/office/drawing/2014/main" val="3664182058"/>
                    </a:ext>
                  </a:extLst>
                </a:gridCol>
              </a:tblGrid>
              <a:tr h="1854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Filename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Resolution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400">
                          <a:effectLst/>
                        </a:rPr>
                        <a:t>Description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367791"/>
                  </a:ext>
                </a:extLst>
              </a:tr>
              <a:tr h="1441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Site01-Site04_merge-fillseam-crop.tif</a:t>
                      </a:r>
                      <a:endParaRPr lang="en-US" sz="1600">
                        <a:effectLst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5 mpp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Blended and mosaicked DEM defining an area of roughly 25km x 25km around Connecting Ridge and Shackleton Rim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872835"/>
                  </a:ext>
                </a:extLst>
              </a:tr>
              <a:tr h="189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Site07_final_adj_5mpp_surf-reproj_scaled.tif</a:t>
                      </a:r>
                      <a:endParaRPr lang="en-US" sz="1600">
                        <a:effectLst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5 mpp  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DEM defining an area of 16km x 16km around Site 007. Reprojected pixel units to m from km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666912"/>
                  </a:ext>
                </a:extLst>
              </a:tr>
              <a:tr h="2145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Site11_final_adj_5mpp_surf-reproj_scaled.tif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5 mpp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DEM defining an area of 16km x 16km around Site 011. Reprojected pixel units to m from km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210357"/>
                  </a:ext>
                </a:extLst>
              </a:tr>
              <a:tr h="195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LDEM_875S_5M_geotiff.tif</a:t>
                      </a:r>
                      <a:endParaRPr lang="en-US" sz="1600">
                        <a:effectLst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5 mpp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effectLst/>
                        </a:rPr>
                        <a:t>Regional LOLA DEM extending from -90° to -87.5° latitude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736154"/>
                  </a:ext>
                </a:extLst>
              </a:tr>
              <a:tr h="146521">
                <a:tc>
                  <a:txBody>
                    <a:bodyPr/>
                    <a:lstStyle/>
                    <a:p>
                      <a:pPr marL="0" marR="0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LRO_LOLA_DEM_SPole75_30m.tif</a:t>
                      </a: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mpp</a:t>
                      </a: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 LOLA DEM extending for -90° to -75° latitude</a:t>
                      </a: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312686"/>
                  </a:ext>
                </a:extLst>
              </a:tr>
              <a:tr h="145761">
                <a:tc>
                  <a:txBody>
                    <a:bodyPr/>
                    <a:lstStyle/>
                    <a:p>
                      <a:pPr marL="0" marR="0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NAC DTMs</a:t>
                      </a: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2 mpp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DTMs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944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2"/>
                          </a:solidFill>
                          <a:effectLst/>
                        </a:rPr>
                        <a:t>SFS</a:t>
                      </a:r>
                      <a:endParaRPr lang="en-US" sz="16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1 mpp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200">
                          <a:solidFill>
                            <a:schemeClr val="accent2"/>
                          </a:solidFill>
                          <a:effectLst/>
                        </a:rPr>
                        <a:t>NASA Ames product from Beyer et al.</a:t>
                      </a:r>
                      <a:endParaRPr lang="en-US" sz="120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2163" marR="1121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334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91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track&#10;&#10;Description automatically generated with low confidence">
            <a:extLst>
              <a:ext uri="{FF2B5EF4-FFF2-40B4-BE49-F238E27FC236}">
                <a16:creationId xmlns:a16="http://schemas.microsoft.com/office/drawing/2014/main" id="{D9FDA82F-EC96-E941-82BC-200823135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862" y="955672"/>
            <a:ext cx="2740266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0EBFD-49CC-3344-A578-4A58267A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DLES: Data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DABE-F63C-444C-AAC8-F718CB2B5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07281"/>
            <a:ext cx="5581649" cy="5069682"/>
          </a:xfrm>
        </p:spPr>
        <p:txBody>
          <a:bodyPr/>
          <a:lstStyle/>
          <a:p>
            <a:r>
              <a:rPr lang="en-US" dirty="0"/>
              <a:t>Artifacts</a:t>
            </a:r>
          </a:p>
          <a:p>
            <a:pPr lvl="1"/>
            <a:r>
              <a:rPr lang="en-US" dirty="0"/>
              <a:t>Orbital errors</a:t>
            </a:r>
          </a:p>
          <a:p>
            <a:pPr lvl="1"/>
            <a:r>
              <a:rPr lang="en-US" dirty="0"/>
              <a:t>Spurious noise points</a:t>
            </a:r>
          </a:p>
          <a:p>
            <a:pPr lvl="1"/>
            <a:r>
              <a:rPr lang="en-US" dirty="0"/>
              <a:t>DEM data can be processed, reducing artifacts around regions of interest</a:t>
            </a:r>
          </a:p>
          <a:p>
            <a:r>
              <a:rPr lang="en-US" dirty="0"/>
              <a:t>Gaps</a:t>
            </a:r>
          </a:p>
          <a:p>
            <a:pPr lvl="1"/>
            <a:r>
              <a:rPr lang="en-US"/>
              <a:t>Occur at seams between or overlapping DEM data</a:t>
            </a:r>
          </a:p>
          <a:p>
            <a:pPr lvl="1"/>
            <a:r>
              <a:rPr lang="en-US" dirty="0"/>
              <a:t>Must be properly stitched together</a:t>
            </a:r>
          </a:p>
          <a:p>
            <a:r>
              <a:rPr lang="en-US" dirty="0"/>
              <a:t>Resolution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8A221-862A-BD4F-B77C-DD8A46E6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24DBB-FC03-C946-9E14-4BE715D9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56161-8C31-CF4C-B70A-83175B4D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C1CF6142-6BAD-B54F-AE8B-CA17F4D47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033" y="955672"/>
            <a:ext cx="2743200" cy="2743200"/>
          </a:xfrm>
          <a:prstGeom prst="rect">
            <a:avLst/>
          </a:prstGeom>
        </p:spPr>
      </p:pic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9FC779E5-717B-4604-8917-DF9397CEA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417" y="3290640"/>
            <a:ext cx="392126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6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B665F-5124-7349-B962-613B6CC4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DLES: Data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0DB59-F725-7547-BDAC-FD7B3686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581649" cy="5069682"/>
          </a:xfrm>
        </p:spPr>
        <p:txBody>
          <a:bodyPr/>
          <a:lstStyle/>
          <a:p>
            <a:r>
              <a:rPr lang="en-US"/>
              <a:t>Truth data provides good base</a:t>
            </a:r>
          </a:p>
          <a:p>
            <a:r>
              <a:rPr lang="en-US"/>
              <a:t>Not able to capture smaller surface details</a:t>
            </a:r>
          </a:p>
          <a:p>
            <a:r>
              <a:rPr lang="en-US"/>
              <a:t>Artificial Features:</a:t>
            </a:r>
          </a:p>
          <a:p>
            <a:pPr lvl="1"/>
            <a:r>
              <a:rPr lang="en-US"/>
              <a:t>Rocks and Craters are used to enhance surface level detail</a:t>
            </a:r>
          </a:p>
          <a:p>
            <a:pPr lvl="1"/>
            <a:r>
              <a:rPr lang="en-US"/>
              <a:t>Built on top of 5mpp truth data</a:t>
            </a:r>
          </a:p>
          <a:p>
            <a:pPr lvl="1"/>
            <a:r>
              <a:rPr lang="en-US"/>
              <a:t>Populations are believed to be statistically representative</a:t>
            </a:r>
          </a:p>
          <a:p>
            <a:pPr lvl="1"/>
            <a:r>
              <a:rPr lang="en-US"/>
              <a:t>Information is stored in the Persistent Object Database (PODB)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6335A-9CB6-4E42-BA7C-9D252337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D21F1-E25F-E448-9BD7-42DCED67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A2A46-126F-EC42-BAE7-841A05D9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0771F5D6-EC84-4A9C-9E22-160666B1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560" y="3621881"/>
            <a:ext cx="5098239" cy="25146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2130BC-EE5D-4BBA-AC37-177D920D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61" y="1107281"/>
            <a:ext cx="5098239" cy="25146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53546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CE52-782F-4345-A24F-C61915F9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DLES: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4FBBB-612E-3040-AA80-AA650EC67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07281"/>
            <a:ext cx="6436865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Persistent Object Database (PODB)</a:t>
            </a:r>
          </a:p>
          <a:p>
            <a:pPr lvl="1"/>
            <a:r>
              <a:rPr lang="en-US"/>
              <a:t>Tracks information of persistent objects on the surface of the MOON</a:t>
            </a:r>
          </a:p>
          <a:p>
            <a:pPr lvl="2"/>
            <a:r>
              <a:rPr lang="en-US"/>
              <a:t>Position, Orientation, and Metadata</a:t>
            </a:r>
          </a:p>
          <a:p>
            <a:pPr lvl="1"/>
            <a:r>
              <a:rPr lang="en-US"/>
              <a:t>Web interface and API</a:t>
            </a:r>
          </a:p>
          <a:p>
            <a:pPr lvl="1"/>
            <a:r>
              <a:rPr lang="en-US">
                <a:cs typeface="Calibri"/>
              </a:rPr>
              <a:t>Rocks:</a:t>
            </a:r>
          </a:p>
          <a:p>
            <a:pPr lvl="2"/>
            <a:r>
              <a:rPr lang="en-US">
                <a:cs typeface="Calibri"/>
              </a:rPr>
              <a:t>Currently tracks: </a:t>
            </a:r>
            <a:r>
              <a:rPr lang="en-US"/>
              <a:t>1,483,507 rocks</a:t>
            </a:r>
            <a:endParaRPr lang="en-US">
              <a:cs typeface="Calibri"/>
            </a:endParaRPr>
          </a:p>
          <a:p>
            <a:pPr lvl="2"/>
            <a:r>
              <a:rPr lang="en-US"/>
              <a:t>Data is stored such that retrieval of items in a region is very fast</a:t>
            </a:r>
          </a:p>
          <a:p>
            <a:pPr lvl="2"/>
            <a:r>
              <a:rPr lang="en-US"/>
              <a:t>This feature is heavily used in simulations when scattering rocks</a:t>
            </a:r>
          </a:p>
          <a:p>
            <a:pPr lvl="3"/>
            <a:r>
              <a:rPr lang="en-US"/>
              <a:t>Functions like a level of detail (LOD) system</a:t>
            </a:r>
          </a:p>
          <a:p>
            <a:pPr lvl="3"/>
            <a:r>
              <a:rPr lang="en-US"/>
              <a:t>Only the rocks near the viewpoint are displayed in the rendering engine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701B-CBA4-5B48-94B3-4ED399BA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3/10/2022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97F3-0BFF-E34F-988B-201E5A5B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Lunar Exploration Sites (DLES)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1761B-011A-1642-9266-13E42525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960A4-252A-4C39-8D2A-BF1E4B73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1135059"/>
            <a:ext cx="4723636" cy="47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24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 xmlns="4f8699c7-cd6f-4ce4-a620-a4546dcc630f">Templates</Meeting>
    <Category xmlns="4f8699c7-cd6f-4ce4-a620-a4546dcc630f">NASA Only</Category>
    <Document_x0020_Classification xmlns="4f8699c7-cd6f-4ce4-a620-a4546dcc630f">NASA Internal</Document_x0020_Classification>
    <FY xmlns="4f8699c7-cd6f-4ce4-a620-a4546dcc630f">FY20</F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5A7649DDF5640A7903B6ACB69329B" ma:contentTypeVersion="10" ma:contentTypeDescription="Create a new document." ma:contentTypeScope="" ma:versionID="bb727d370e922e8694816ca419831250">
  <xsd:schema xmlns:xsd="http://www.w3.org/2001/XMLSchema" xmlns:xs="http://www.w3.org/2001/XMLSchema" xmlns:p="http://schemas.microsoft.com/office/2006/metadata/properties" xmlns:ns2="4f8699c7-cd6f-4ce4-a620-a4546dcc630f" xmlns:ns3="0a98cebe-c25f-43b9-bb28-933a835a528e" targetNamespace="http://schemas.microsoft.com/office/2006/metadata/properties" ma:root="true" ma:fieldsID="f06ec33dffc4b4c03140b0ffd84529fa" ns2:_="" ns3:_="">
    <xsd:import namespace="4f8699c7-cd6f-4ce4-a620-a4546dcc630f"/>
    <xsd:import namespace="0a98cebe-c25f-43b9-bb28-933a835a528e"/>
    <xsd:element name="properties">
      <xsd:complexType>
        <xsd:sequence>
          <xsd:element name="documentManagement">
            <xsd:complexType>
              <xsd:all>
                <xsd:element ref="ns2:Meeting"/>
                <xsd:element ref="ns2:Document_x0020_Classification" minOccurs="0"/>
                <xsd:element ref="ns2:Category" minOccurs="0"/>
                <xsd:element ref="ns3:SharedWithUsers" minOccurs="0"/>
                <xsd:element ref="ns2:F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699c7-cd6f-4ce4-a620-a4546dcc630f" elementFormDefault="qualified">
    <xsd:import namespace="http://schemas.microsoft.com/office/2006/documentManagement/types"/>
    <xsd:import namespace="http://schemas.microsoft.com/office/infopath/2007/PartnerControls"/>
    <xsd:element name="Meeting" ma:index="2" ma:displayName="Folder" ma:default="--CHOOSE ONE--" ma:format="Dropdown" ma:internalName="Meeting">
      <xsd:simpleType>
        <xsd:union memberTypes="dms:Text">
          <xsd:simpleType>
            <xsd:restriction base="dms:Choice">
              <xsd:enumeration value="--CHOOSE ONE--"/>
              <xsd:enumeration value="Current Schedules"/>
              <xsd:enumeration value="Quick Looks"/>
              <xsd:enumeration value="Travel Processes"/>
              <xsd:enumeration value="Onboarding Documents"/>
              <xsd:enumeration value="Templates"/>
              <xsd:enumeration value="References"/>
              <xsd:enumeration value="HLS Happenings"/>
              <xsd:enumeration value="SBU Training"/>
              <xsd:enumeration value="HLS Logo"/>
              <xsd:enumeration value="App H Solicitation"/>
            </xsd:restriction>
          </xsd:simpleType>
        </xsd:union>
      </xsd:simpleType>
    </xsd:element>
    <xsd:element name="Document_x0020_Classification" ma:index="3" nillable="true" ma:displayName="Document Classification" ma:default="NASA Internal" ma:format="Dropdown" ma:internalName="Document_x0020_Classification">
      <xsd:simpleType>
        <xsd:restriction base="dms:Choice">
          <xsd:enumeration value="NASA Internal"/>
          <xsd:enumeration value="SBU"/>
          <xsd:enumeration value="ITAR"/>
          <xsd:enumeration value="Company Proprietary"/>
          <xsd:enumeration value="Public"/>
        </xsd:restriction>
      </xsd:simpleType>
    </xsd:element>
    <xsd:element name="Category" ma:index="4" nillable="true" ma:displayName="Category" ma:default="NASA Only" ma:format="Dropdown" ma:internalName="Category">
      <xsd:simpleType>
        <xsd:restriction base="dms:Choice">
          <xsd:enumeration value="NASA Only"/>
          <xsd:enumeration value="Shared"/>
          <xsd:enumeration value="Reference"/>
        </xsd:restriction>
      </xsd:simpleType>
    </xsd:element>
    <xsd:element name="FY" ma:index="12" ma:displayName="FY" ma:default="FY19" ma:format="Dropdown" ma:internalName="FY">
      <xsd:simpleType>
        <xsd:restriction base="dms:Choice">
          <xsd:enumeration value="FY19"/>
          <xsd:enumeration value="FY20"/>
          <xsd:enumeration value="FY21"/>
          <xsd:enumeration value="FY22"/>
          <xsd:enumeration value="FY23"/>
          <xsd:enumeration value="FY24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8cebe-c25f-43b9-bb28-933a835a528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13A7AA-5F12-425F-92F8-61732BF6B1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8AF43E-7A70-4A6D-B50B-DADDCDB2CFCA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a98cebe-c25f-43b9-bb28-933a835a528e"/>
    <ds:schemaRef ds:uri="4f8699c7-cd6f-4ce4-a620-a4546dcc630f"/>
  </ds:schemaRefs>
</ds:datastoreItem>
</file>

<file path=customXml/itemProps3.xml><?xml version="1.0" encoding="utf-8"?>
<ds:datastoreItem xmlns:ds="http://schemas.openxmlformats.org/officeDocument/2006/customXml" ds:itemID="{E2BC2B4F-A47D-4024-BA93-AFD68CA3C17F}">
  <ds:schemaRefs>
    <ds:schemaRef ds:uri="0a98cebe-c25f-43b9-bb28-933a835a528e"/>
    <ds:schemaRef ds:uri="4f8699c7-cd6f-4ce4-a620-a4546dcc63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1244</Words>
  <Application>Microsoft Macintosh PowerPoint</Application>
  <PresentationFormat>Widescreen</PresentationFormat>
  <Paragraphs>268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Custom Design</vt:lpstr>
      <vt:lpstr>Digital Lunar Exploration Sites (DLES)</vt:lpstr>
      <vt:lpstr>Overview</vt:lpstr>
      <vt:lpstr>Introduction</vt:lpstr>
      <vt:lpstr>The Need For DLES</vt:lpstr>
      <vt:lpstr>Building DLES</vt:lpstr>
      <vt:lpstr>Building DLES: Data Sources</vt:lpstr>
      <vt:lpstr>Building DLES: Data Processing</vt:lpstr>
      <vt:lpstr>Building DLES: Data Generation</vt:lpstr>
      <vt:lpstr>Building DLES: Infrastructure</vt:lpstr>
      <vt:lpstr>Building DLES: Infrastructure</vt:lpstr>
      <vt:lpstr>DLES Products</vt:lpstr>
      <vt:lpstr>DLES Products: Validation</vt:lpstr>
      <vt:lpstr>DLES Products: Validation</vt:lpstr>
      <vt:lpstr>DLES In Use: Lunar Landing</vt:lpstr>
      <vt:lpstr>DLES In Use: Lunar Surface Exploration</vt:lpstr>
      <vt:lpstr>Future Work</vt:lpstr>
      <vt:lpstr>Future Work</vt:lpstr>
      <vt:lpstr>Future Work</vt:lpstr>
      <vt:lpstr>Conclusions</vt:lpstr>
      <vt:lpstr>Questions?</vt:lpstr>
      <vt:lpstr>PowerPoint Presentation</vt:lpstr>
      <vt:lpstr>Backup</vt:lpstr>
      <vt:lpstr>Backup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SUB-TITLE</dc:title>
  <dc:subject/>
  <dc:creator>Edwin Z. Crues</dc:creator>
  <cp:keywords/>
  <dc:description/>
  <cp:lastModifiedBy>Crues, Edwin Z. {Zack} (JSC-ER711)</cp:lastModifiedBy>
  <cp:revision>1</cp:revision>
  <dcterms:created xsi:type="dcterms:W3CDTF">2020-02-26T15:11:52Z</dcterms:created>
  <dcterms:modified xsi:type="dcterms:W3CDTF">2022-02-22T14:18:54Z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0x010100A405A7649DDF5640A7903B6ACB69329B</vt:lpwstr>
  </property>
</Properties>
</file>