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  <p:sldMasterId id="2147483703" r:id="rId5"/>
  </p:sldMasterIdLst>
  <p:notesMasterIdLst>
    <p:notesMasterId r:id="rId7"/>
  </p:notesMasterIdLst>
  <p:handoutMasterIdLst>
    <p:handoutMasterId r:id="rId8"/>
  </p:handoutMasterIdLst>
  <p:sldIdLst>
    <p:sldId id="363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ng, Jin Ho (LARC-D307)[NATIONAL INSTITUTE OF AEROSPACE]" initials="KA" lastIdx="2" clrIdx="0">
    <p:extLst>
      <p:ext uri="{19B8F6BF-5375-455C-9EA6-DF929625EA0E}">
        <p15:presenceInfo xmlns:p15="http://schemas.microsoft.com/office/powerpoint/2012/main" userId="S::jkang@ndc.nasa.gov::3139fb2e-27b5-4987-b21a-7010fd04028d" providerId="AD"/>
      </p:ext>
    </p:extLst>
  </p:cmAuthor>
  <p:cmAuthor id="2" name="Hudson, Tyler B. (LARC-D307)" initials="HTB(" lastIdx="3" clrIdx="1">
    <p:extLst>
      <p:ext uri="{19B8F6BF-5375-455C-9EA6-DF929625EA0E}">
        <p15:presenceInfo xmlns:p15="http://schemas.microsoft.com/office/powerpoint/2012/main" userId="S::tbhudson@ndc.nasa.gov::a723419d-cdd1-4341-aa26-35e596a7634e" providerId="AD"/>
      </p:ext>
    </p:extLst>
  </p:cmAuthor>
  <p:cmAuthor id="3" name="Palmieri, Frank L. (LARC-D307)" initials="PFL(" lastIdx="2" clrIdx="2">
    <p:extLst>
      <p:ext uri="{19B8F6BF-5375-455C-9EA6-DF929625EA0E}">
        <p15:presenceInfo xmlns:p15="http://schemas.microsoft.com/office/powerpoint/2012/main" userId="S::fpalmier@ndc.nasa.gov::eb69ce7c-b639-4c15-addb-5d4ab7d69da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F6F7"/>
    <a:srgbClr val="DAA600"/>
    <a:srgbClr val="52E86B"/>
    <a:srgbClr val="D96301"/>
    <a:srgbClr val="F5AF01"/>
    <a:srgbClr val="34AA0A"/>
    <a:srgbClr val="128425"/>
    <a:srgbClr val="DA8C00"/>
    <a:srgbClr val="00649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6424B-BC6A-449E-98DE-1EC6F4311F2C}" v="41" dt="2022-02-23T14:14:02.5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2170" y="9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dson, Tyler B. (LARC-D307)" userId="a723419d-cdd1-4341-aa26-35e596a7634e" providerId="ADAL" clId="{4696424B-BC6A-449E-98DE-1EC6F4311F2C}"/>
    <pc:docChg chg="undo custSel modSld modMainMaster">
      <pc:chgData name="Hudson, Tyler B. (LARC-D307)" userId="a723419d-cdd1-4341-aa26-35e596a7634e" providerId="ADAL" clId="{4696424B-BC6A-449E-98DE-1EC6F4311F2C}" dt="2022-02-23T14:14:28.454" v="231" actId="1035"/>
      <pc:docMkLst>
        <pc:docMk/>
      </pc:docMkLst>
      <pc:sldChg chg="addSp delSp modSp mod delAnim modAnim">
        <pc:chgData name="Hudson, Tyler B. (LARC-D307)" userId="a723419d-cdd1-4341-aa26-35e596a7634e" providerId="ADAL" clId="{4696424B-BC6A-449E-98DE-1EC6F4311F2C}" dt="2022-02-23T14:14:28.454" v="231" actId="1035"/>
        <pc:sldMkLst>
          <pc:docMk/>
          <pc:sldMk cId="3158328117" sldId="3631"/>
        </pc:sldMkLst>
        <pc:spChg chg="mod">
          <ac:chgData name="Hudson, Tyler B. (LARC-D307)" userId="a723419d-cdd1-4341-aa26-35e596a7634e" providerId="ADAL" clId="{4696424B-BC6A-449E-98DE-1EC6F4311F2C}" dt="2022-02-23T14:03:18.688" v="196" actId="1035"/>
          <ac:spMkLst>
            <pc:docMk/>
            <pc:sldMk cId="3158328117" sldId="3631"/>
            <ac:spMk id="3" creationId="{16C10009-DF23-41C8-B968-AE7DFC467BF1}"/>
          </ac:spMkLst>
        </pc:spChg>
        <pc:spChg chg="add mod">
          <ac:chgData name="Hudson, Tyler B. (LARC-D307)" userId="a723419d-cdd1-4341-aa26-35e596a7634e" providerId="ADAL" clId="{4696424B-BC6A-449E-98DE-1EC6F4311F2C}" dt="2022-02-23T14:12:03.790" v="216" actId="2085"/>
          <ac:spMkLst>
            <pc:docMk/>
            <pc:sldMk cId="3158328117" sldId="3631"/>
            <ac:spMk id="5" creationId="{77BC9D26-7368-4B0D-8888-B87C4E8A28E6}"/>
          </ac:spMkLst>
        </pc:spChg>
        <pc:spChg chg="add mod">
          <ac:chgData name="Hudson, Tyler B. (LARC-D307)" userId="a723419d-cdd1-4341-aa26-35e596a7634e" providerId="ADAL" clId="{4696424B-BC6A-449E-98DE-1EC6F4311F2C}" dt="2022-02-23T14:03:23.968" v="198" actId="1035"/>
          <ac:spMkLst>
            <pc:docMk/>
            <pc:sldMk cId="3158328117" sldId="3631"/>
            <ac:spMk id="24" creationId="{EDC8A029-5570-4271-B60D-C50938AF5083}"/>
          </ac:spMkLst>
        </pc:spChg>
        <pc:spChg chg="add mod">
          <ac:chgData name="Hudson, Tyler B. (LARC-D307)" userId="a723419d-cdd1-4341-aa26-35e596a7634e" providerId="ADAL" clId="{4696424B-BC6A-449E-98DE-1EC6F4311F2C}" dt="2022-02-23T14:02:33.632" v="182" actId="1038"/>
          <ac:spMkLst>
            <pc:docMk/>
            <pc:sldMk cId="3158328117" sldId="3631"/>
            <ac:spMk id="25" creationId="{A94F99A5-6488-470D-BF63-38DF57F25451}"/>
          </ac:spMkLst>
        </pc:spChg>
        <pc:spChg chg="add del mod">
          <ac:chgData name="Hudson, Tyler B. (LARC-D307)" userId="a723419d-cdd1-4341-aa26-35e596a7634e" providerId="ADAL" clId="{4696424B-BC6A-449E-98DE-1EC6F4311F2C}" dt="2022-02-23T13:56:09.397" v="31"/>
          <ac:spMkLst>
            <pc:docMk/>
            <pc:sldMk cId="3158328117" sldId="3631"/>
            <ac:spMk id="27" creationId="{F10232F6-6BD5-4687-8452-65600F9F7B93}"/>
          </ac:spMkLst>
        </pc:spChg>
        <pc:spChg chg="add del mod">
          <ac:chgData name="Hudson, Tyler B. (LARC-D307)" userId="a723419d-cdd1-4341-aa26-35e596a7634e" providerId="ADAL" clId="{4696424B-BC6A-449E-98DE-1EC6F4311F2C}" dt="2022-02-23T13:56:21.829" v="35"/>
          <ac:spMkLst>
            <pc:docMk/>
            <pc:sldMk cId="3158328117" sldId="3631"/>
            <ac:spMk id="28" creationId="{3ABF2FD9-A7A1-4C32-AA9B-D1BB2425B8CD}"/>
          </ac:spMkLst>
        </pc:spChg>
        <pc:spChg chg="add mod">
          <ac:chgData name="Hudson, Tyler B. (LARC-D307)" userId="a723419d-cdd1-4341-aa26-35e596a7634e" providerId="ADAL" clId="{4696424B-BC6A-449E-98DE-1EC6F4311F2C}" dt="2022-02-23T13:56:47.556" v="37" actId="164"/>
          <ac:spMkLst>
            <pc:docMk/>
            <pc:sldMk cId="3158328117" sldId="3631"/>
            <ac:spMk id="29" creationId="{DA004F43-F3C9-4935-8AA0-63C81318A66D}"/>
          </ac:spMkLst>
        </pc:spChg>
        <pc:spChg chg="add del mod">
          <ac:chgData name="Hudson, Tyler B. (LARC-D307)" userId="a723419d-cdd1-4341-aa26-35e596a7634e" providerId="ADAL" clId="{4696424B-BC6A-449E-98DE-1EC6F4311F2C}" dt="2022-02-23T14:11:44.301" v="213" actId="478"/>
          <ac:spMkLst>
            <pc:docMk/>
            <pc:sldMk cId="3158328117" sldId="3631"/>
            <ac:spMk id="31" creationId="{1D614954-2E46-4A56-8E84-CA963D92067F}"/>
          </ac:spMkLst>
        </pc:spChg>
        <pc:spChg chg="add del mod">
          <ac:chgData name="Hudson, Tyler B. (LARC-D307)" userId="a723419d-cdd1-4341-aa26-35e596a7634e" providerId="ADAL" clId="{4696424B-BC6A-449E-98DE-1EC6F4311F2C}" dt="2022-02-23T13:57:20.061" v="40"/>
          <ac:spMkLst>
            <pc:docMk/>
            <pc:sldMk cId="3158328117" sldId="3631"/>
            <ac:spMk id="31" creationId="{94D0DEF9-CE5E-4F63-84DB-0A35A362E824}"/>
          </ac:spMkLst>
        </pc:spChg>
        <pc:spChg chg="add mod">
          <ac:chgData name="Hudson, Tyler B. (LARC-D307)" userId="a723419d-cdd1-4341-aa26-35e596a7634e" providerId="ADAL" clId="{4696424B-BC6A-449E-98DE-1EC6F4311F2C}" dt="2022-02-23T13:57:37.965" v="42" actId="1076"/>
          <ac:spMkLst>
            <pc:docMk/>
            <pc:sldMk cId="3158328117" sldId="3631"/>
            <ac:spMk id="33" creationId="{3AFD4691-B074-48ED-8F9F-F0C418681511}"/>
          </ac:spMkLst>
        </pc:spChg>
        <pc:spChg chg="add mod ord">
          <ac:chgData name="Hudson, Tyler B. (LARC-D307)" userId="a723419d-cdd1-4341-aa26-35e596a7634e" providerId="ADAL" clId="{4696424B-BC6A-449E-98DE-1EC6F4311F2C}" dt="2022-02-23T14:14:28.454" v="231" actId="1035"/>
          <ac:spMkLst>
            <pc:docMk/>
            <pc:sldMk cId="3158328117" sldId="3631"/>
            <ac:spMk id="35" creationId="{236FA275-98B5-4ED3-AC03-BD982FFF34C3}"/>
          </ac:spMkLst>
        </pc:spChg>
        <pc:grpChg chg="add mod">
          <ac:chgData name="Hudson, Tyler B. (LARC-D307)" userId="a723419d-cdd1-4341-aa26-35e596a7634e" providerId="ADAL" clId="{4696424B-BC6A-449E-98DE-1EC6F4311F2C}" dt="2022-02-23T13:57:41.772" v="43" actId="1076"/>
          <ac:grpSpMkLst>
            <pc:docMk/>
            <pc:sldMk cId="3158328117" sldId="3631"/>
            <ac:grpSpMk id="4" creationId="{169FBAD9-2390-409A-B143-33604BB70B98}"/>
          </ac:grpSpMkLst>
        </pc:grpChg>
        <pc:grpChg chg="mod">
          <ac:chgData name="Hudson, Tyler B. (LARC-D307)" userId="a723419d-cdd1-4341-aa26-35e596a7634e" providerId="ADAL" clId="{4696424B-BC6A-449E-98DE-1EC6F4311F2C}" dt="2022-02-23T13:58:58.156" v="73" actId="1036"/>
          <ac:grpSpMkLst>
            <pc:docMk/>
            <pc:sldMk cId="3158328117" sldId="3631"/>
            <ac:grpSpMk id="16" creationId="{503A2D3A-5A04-4C93-8031-7BF25B72B1A8}"/>
          </ac:grpSpMkLst>
        </pc:grpChg>
        <pc:picChg chg="mod">
          <ac:chgData name="Hudson, Tyler B. (LARC-D307)" userId="a723419d-cdd1-4341-aa26-35e596a7634e" providerId="ADAL" clId="{4696424B-BC6A-449E-98DE-1EC6F4311F2C}" dt="2022-02-23T14:02:23.227" v="175" actId="1037"/>
          <ac:picMkLst>
            <pc:docMk/>
            <pc:sldMk cId="3158328117" sldId="3631"/>
            <ac:picMk id="6" creationId="{60EB2118-C90A-4255-A42E-CF1BF6C50232}"/>
          </ac:picMkLst>
        </pc:picChg>
        <pc:picChg chg="mod">
          <ac:chgData name="Hudson, Tyler B. (LARC-D307)" userId="a723419d-cdd1-4341-aa26-35e596a7634e" providerId="ADAL" clId="{4696424B-BC6A-449E-98DE-1EC6F4311F2C}" dt="2022-02-23T14:02:33.632" v="182" actId="1038"/>
          <ac:picMkLst>
            <pc:docMk/>
            <pc:sldMk cId="3158328117" sldId="3631"/>
            <ac:picMk id="7" creationId="{78AF2A3F-1329-4276-96CA-A7E9BCE0E0F7}"/>
          </ac:picMkLst>
        </pc:picChg>
        <pc:picChg chg="mod">
          <ac:chgData name="Hudson, Tyler B. (LARC-D307)" userId="a723419d-cdd1-4341-aa26-35e596a7634e" providerId="ADAL" clId="{4696424B-BC6A-449E-98DE-1EC6F4311F2C}" dt="2022-02-23T14:02:23.227" v="175" actId="1037"/>
          <ac:picMkLst>
            <pc:docMk/>
            <pc:sldMk cId="3158328117" sldId="3631"/>
            <ac:picMk id="21" creationId="{0F46E352-D7A7-4225-B312-D0A498DDF049}"/>
          </ac:picMkLst>
        </pc:picChg>
        <pc:picChg chg="mod">
          <ac:chgData name="Hudson, Tyler B. (LARC-D307)" userId="a723419d-cdd1-4341-aa26-35e596a7634e" providerId="ADAL" clId="{4696424B-BC6A-449E-98DE-1EC6F4311F2C}" dt="2022-02-23T14:02:33.632" v="182" actId="1038"/>
          <ac:picMkLst>
            <pc:docMk/>
            <pc:sldMk cId="3158328117" sldId="3631"/>
            <ac:picMk id="22" creationId="{DA92933E-C7E7-4A80-A80C-DA3069E61CBB}"/>
          </ac:picMkLst>
        </pc:picChg>
        <pc:picChg chg="mod">
          <ac:chgData name="Hudson, Tyler B. (LARC-D307)" userId="a723419d-cdd1-4341-aa26-35e596a7634e" providerId="ADAL" clId="{4696424B-BC6A-449E-98DE-1EC6F4311F2C}" dt="2022-02-23T14:02:37.138" v="187" actId="1037"/>
          <ac:picMkLst>
            <pc:docMk/>
            <pc:sldMk cId="3158328117" sldId="3631"/>
            <ac:picMk id="23" creationId="{1FCAB2B2-F847-4E61-BB50-9B0070F3FBBC}"/>
          </ac:picMkLst>
        </pc:picChg>
        <pc:cxnChg chg="add mod">
          <ac:chgData name="Hudson, Tyler B. (LARC-D307)" userId="a723419d-cdd1-4341-aa26-35e596a7634e" providerId="ADAL" clId="{4696424B-BC6A-449E-98DE-1EC6F4311F2C}" dt="2022-02-23T14:02:33.632" v="182" actId="1038"/>
          <ac:cxnSpMkLst>
            <pc:docMk/>
            <pc:sldMk cId="3158328117" sldId="3631"/>
            <ac:cxnSpMk id="26" creationId="{E21F92B3-D13E-469B-870F-3010CB933BCD}"/>
          </ac:cxnSpMkLst>
        </pc:cxnChg>
        <pc:cxnChg chg="add mod">
          <ac:chgData name="Hudson, Tyler B. (LARC-D307)" userId="a723419d-cdd1-4341-aa26-35e596a7634e" providerId="ADAL" clId="{4696424B-BC6A-449E-98DE-1EC6F4311F2C}" dt="2022-02-23T13:56:47.556" v="37" actId="164"/>
          <ac:cxnSpMkLst>
            <pc:docMk/>
            <pc:sldMk cId="3158328117" sldId="3631"/>
            <ac:cxnSpMk id="30" creationId="{087847AA-9A17-437C-A479-F92427FB3019}"/>
          </ac:cxnSpMkLst>
        </pc:cxnChg>
        <pc:cxnChg chg="add del mod">
          <ac:chgData name="Hudson, Tyler B. (LARC-D307)" userId="a723419d-cdd1-4341-aa26-35e596a7634e" providerId="ADAL" clId="{4696424B-BC6A-449E-98DE-1EC6F4311F2C}" dt="2022-02-23T13:57:20.061" v="40"/>
          <ac:cxnSpMkLst>
            <pc:docMk/>
            <pc:sldMk cId="3158328117" sldId="3631"/>
            <ac:cxnSpMk id="32" creationId="{93566281-E96E-4E36-8F5E-46F007A2CD47}"/>
          </ac:cxnSpMkLst>
        </pc:cxnChg>
        <pc:cxnChg chg="add mod">
          <ac:chgData name="Hudson, Tyler B. (LARC-D307)" userId="a723419d-cdd1-4341-aa26-35e596a7634e" providerId="ADAL" clId="{4696424B-BC6A-449E-98DE-1EC6F4311F2C}" dt="2022-02-23T13:57:37.965" v="42" actId="1076"/>
          <ac:cxnSpMkLst>
            <pc:docMk/>
            <pc:sldMk cId="3158328117" sldId="3631"/>
            <ac:cxnSpMk id="34" creationId="{5E2A1040-38C7-4800-BE51-118CD9858DC2}"/>
          </ac:cxnSpMkLst>
        </pc:cxnChg>
      </pc:sldChg>
      <pc:sldMasterChg chg="delSp mod">
        <pc:chgData name="Hudson, Tyler B. (LARC-D307)" userId="a723419d-cdd1-4341-aa26-35e596a7634e" providerId="ADAL" clId="{4696424B-BC6A-449E-98DE-1EC6F4311F2C}" dt="2022-02-23T14:12:31.901" v="217" actId="478"/>
        <pc:sldMasterMkLst>
          <pc:docMk/>
          <pc:sldMasterMk cId="1820561207" sldId="2147483652"/>
        </pc:sldMasterMkLst>
        <pc:spChg chg="del">
          <ac:chgData name="Hudson, Tyler B. (LARC-D307)" userId="a723419d-cdd1-4341-aa26-35e596a7634e" providerId="ADAL" clId="{4696424B-BC6A-449E-98DE-1EC6F4311F2C}" dt="2022-02-23T14:12:31.901" v="217" actId="478"/>
          <ac:spMkLst>
            <pc:docMk/>
            <pc:sldMasterMk cId="1820561207" sldId="2147483652"/>
            <ac:spMk id="1030" creationId="{00000000-0000-0000-0000-000000000000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BE5A7-734B-4269-9AF9-65AD2D744722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3272D-00AE-4324-A5E5-E08BA2863D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6166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D4AD5-FE41-43EB-A100-941E756EBDDE}" type="datetimeFigureOut">
              <a:rPr lang="en-US" smtClean="0"/>
              <a:t>2/23/2022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ACA4E-8F8B-4BC7-AEEB-6A59B08376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0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rgbClr val="BFD4FD"/>
            </a:gs>
            <a:gs pos="38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802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9346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211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622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7615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459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161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31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60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670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76203"/>
            <a:ext cx="2743200" cy="6049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76203"/>
            <a:ext cx="8026400" cy="60499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9310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BCFC0BFC-1861-6346-9F0E-C2146908A668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398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D8B30C60-319D-D647-B54B-54F0194AC294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26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437058BD-7A60-4740-A29E-315945A410AB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784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AE3F9535-1CD8-434B-9FFF-0F439F01C095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283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4A9B18A0-74E9-E249-9BA0-1A32178D43A6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49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0E8D90C4-FD9F-6D4C-BF67-C1DCE3308C6C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392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2A2C1953-D2C7-4D46-917A-0A4B04A4391B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28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4E9FA9E1-CE00-7F45-9778-CC6298B8D167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921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D9885657-BDE2-7345-B5BA-DC6BE838D3AD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56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4363B2ED-474A-CC42-BEC2-1C0009163727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1098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C338B615-EE8F-6E4F-9312-787C1C7C7D80}" type="datetime1">
              <a:rPr lang="en-US" smtClean="0">
                <a:solidFill>
                  <a:prstClr val="black"/>
                </a:solidFill>
              </a:rPr>
              <a:pPr defTabSz="609585"/>
              <a:t>2/23/2022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609585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609585"/>
            <a:fld id="{3936B88E-EF68-EA45-81C9-E52047EC76EC}" type="slidenum">
              <a:rPr lang="en-US" smtClean="0">
                <a:solidFill>
                  <a:prstClr val="black"/>
                </a:solidFill>
              </a:rPr>
              <a:pPr defTabSz="609585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73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BCFC0BFC-1861-6346-9F0E-C2146908A668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614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8B30C60-319D-D647-B54B-54F0194AC294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3936B88E-EF68-EA45-81C9-E52047EC76E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459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37058BD-7A60-4740-A29E-315945A410AB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6177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E3F9535-1CD8-434B-9FFF-0F439F01C095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355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6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A9B18A0-74E9-E249-9BA0-1A32178D43A6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14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3172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0E8D90C4-FD9F-6D4C-BF67-C1DCE3308C6C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3606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5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5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E9FA9E1-CE00-7F45-9778-CC6298B8D167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383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219749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9885657-BDE2-7345-B5BA-DC6BE838D3AD}" type="datetime1">
              <a:rPr lang="en-US" smtClean="0"/>
              <a:t>2/23/2022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15268" y="6371719"/>
            <a:ext cx="2844800" cy="365125"/>
          </a:xfrm>
          <a:prstGeom prst="rect">
            <a:avLst/>
          </a:prstGeom>
        </p:spPr>
        <p:txBody>
          <a:bodyPr/>
          <a:lstStyle/>
          <a:p>
            <a:fld id="{3936B88E-EF68-EA45-81C9-E52047EC76E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97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BFD4FD"/>
            </a:gs>
            <a:gs pos="38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76200"/>
            <a:ext cx="10972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031" name="Picture 7" descr="Color-Meatball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1" y="304800"/>
            <a:ext cx="762000" cy="609600"/>
          </a:xfrm>
          <a:prstGeom prst="rect">
            <a:avLst/>
          </a:prstGeom>
          <a:noFill/>
          <a:ln>
            <a:noFill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3" descr="header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192000" cy="14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4" descr="footer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705600"/>
            <a:ext cx="12192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6" descr="header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12192000" cy="76200"/>
          </a:xfrm>
          <a:prstGeom prst="rect">
            <a:avLst/>
          </a:prstGeom>
          <a:noFill/>
          <a:ln>
            <a:noFill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56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ＭＳ Ｐゴシック" pitchFamily="-111" charset="-128"/>
          <a:cs typeface="ＭＳ Ｐゴシック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pitchFamily="-111" charset="-128"/>
          <a:cs typeface="ＭＳ Ｐゴシック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pitchFamily="-111" charset="-128"/>
          <a:cs typeface="ＭＳ Ｐゴシック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pitchFamily="-111" charset="-128"/>
          <a:cs typeface="ＭＳ Ｐゴシック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ＭＳ Ｐゴシック" pitchFamily="-111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sentation Background.jpg"/>
          <p:cNvPicPr>
            <a:picLocks noChangeAspect="1"/>
          </p:cNvPicPr>
          <p:nvPr userDrawn="1"/>
        </p:nvPicPr>
        <p:blipFill>
          <a:blip r:embed="rId21" cstate="screen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33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</p:sldLayoutIdLst>
  <p:hf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AF87A-4B72-4EB3-B61E-39A01D99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AERoBOND Transformational?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10009-DF23-41C8-B968-AE7DFC467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50" y="1135538"/>
            <a:ext cx="6677294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Airframes are assemblies of many parts</a:t>
            </a:r>
            <a:endParaRPr lang="en-US" sz="2000" b="1" dirty="0">
              <a:solidFill>
                <a:srgbClr val="FF0000"/>
              </a:solidFill>
            </a:endParaRPr>
          </a:p>
          <a:p>
            <a:r>
              <a:rPr lang="en-US" sz="1800" dirty="0"/>
              <a:t>Composites can be assembled rapidly with adhesives</a:t>
            </a:r>
          </a:p>
          <a:p>
            <a:r>
              <a:rPr lang="en-US" sz="1800" dirty="0"/>
              <a:t>Redundant load path (bolts) is required for certification</a:t>
            </a:r>
          </a:p>
          <a:p>
            <a:r>
              <a:rPr lang="en-US" sz="1800" b="1" u="sng" dirty="0">
                <a:solidFill>
                  <a:srgbClr val="FF0000"/>
                </a:solidFill>
              </a:rPr>
              <a:t>Thousands of drilling and installation steps</a:t>
            </a:r>
          </a:p>
          <a:p>
            <a:pPr marL="0" indent="0">
              <a:buNone/>
            </a:pPr>
            <a:r>
              <a:rPr lang="en-US" sz="2000" b="1" dirty="0"/>
              <a:t>Composites should be replacing metals in aircraft but…</a:t>
            </a:r>
          </a:p>
          <a:p>
            <a:r>
              <a:rPr lang="en-US" sz="1800" dirty="0"/>
              <a:t>Fastener installation is </a:t>
            </a:r>
            <a:r>
              <a:rPr lang="en-US" sz="1800" b="1" u="sng" dirty="0"/>
              <a:t>too slow </a:t>
            </a:r>
            <a:r>
              <a:rPr lang="en-US" sz="1800" dirty="0"/>
              <a:t>causing a bottleneck</a:t>
            </a:r>
            <a:endParaRPr lang="en-US" sz="1800" b="1" u="sng" dirty="0"/>
          </a:p>
          <a:p>
            <a:r>
              <a:rPr lang="en-US" sz="1800" dirty="0">
                <a:ea typeface="ＭＳ Ｐゴシック"/>
              </a:rPr>
              <a:t>Production rates cannot meet future demand </a:t>
            </a:r>
          </a:p>
          <a:p>
            <a:pPr lvl="1"/>
            <a:r>
              <a:rPr lang="en-US" sz="1600" dirty="0">
                <a:ea typeface="ＭＳ Ｐゴシック"/>
              </a:rPr>
              <a:t>Especially true before pandemic and still valid for projected long-term growth</a:t>
            </a:r>
          </a:p>
          <a:p>
            <a:pPr marL="0" indent="0">
              <a:buNone/>
            </a:pPr>
            <a:r>
              <a:rPr lang="en-US" altLang="en-US" sz="2000" b="1" dirty="0"/>
              <a:t>AERoBOND addresses part of this problem</a:t>
            </a:r>
          </a:p>
          <a:p>
            <a:r>
              <a:rPr lang="en-US" altLang="en-US" sz="1800" dirty="0">
                <a:solidFill>
                  <a:srgbClr val="000000"/>
                </a:solidFill>
              </a:rPr>
              <a:t>AERoBOND eliminates the need for surface preparation </a:t>
            </a:r>
          </a:p>
          <a:p>
            <a:r>
              <a:rPr lang="en-US" altLang="en-US" sz="1800" dirty="0">
                <a:solidFill>
                  <a:srgbClr val="000000"/>
                </a:solidFill>
              </a:rPr>
              <a:t>Significantly reduces the reliance on redundant fasteners</a:t>
            </a:r>
          </a:p>
          <a:p>
            <a:r>
              <a:rPr lang="en-US" altLang="en-US" sz="1800" dirty="0">
                <a:solidFill>
                  <a:srgbClr val="000000"/>
                </a:solidFill>
              </a:rPr>
              <a:t>AERoBOND method projected to be ~40% faster than state-of-art with equivalent or improved mechanical properties.</a:t>
            </a:r>
            <a:endParaRPr lang="en-US" sz="1800" dirty="0">
              <a:ea typeface="ＭＳ Ｐゴシック"/>
            </a:endParaRPr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EB2118-C90A-4255-A42E-CF1BF6C50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33" y="1358948"/>
            <a:ext cx="2565400" cy="546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AF2A3F-1329-4276-96CA-A7E9BCE0E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350" y="1358948"/>
            <a:ext cx="2565400" cy="5461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A28C63C-BE3B-448A-9E55-52E166960B78}"/>
              </a:ext>
            </a:extLst>
          </p:cNvPr>
          <p:cNvGrpSpPr/>
          <p:nvPr/>
        </p:nvGrpSpPr>
        <p:grpSpPr>
          <a:xfrm>
            <a:off x="6815963" y="3280295"/>
            <a:ext cx="5299842" cy="1003300"/>
            <a:chOff x="2958338" y="3280295"/>
            <a:chExt cx="5299842" cy="10033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3DF6181-41A8-45FA-8461-68ED91D25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8338" y="3280295"/>
              <a:ext cx="1739900" cy="10033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DFBE040-1556-4CDD-A557-1B856DB92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580" y="3280295"/>
              <a:ext cx="2006600" cy="10033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4F9B1B0-33D6-4889-BCD8-5C44DF68D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2888" y="3544803"/>
              <a:ext cx="787400" cy="4318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890C827-AEBD-4EB5-A6EB-91BF39DB447A}"/>
              </a:ext>
            </a:extLst>
          </p:cNvPr>
          <p:cNvGrpSpPr/>
          <p:nvPr/>
        </p:nvGrpSpPr>
        <p:grpSpPr>
          <a:xfrm>
            <a:off x="6635439" y="4035272"/>
            <a:ext cx="5486716" cy="1155700"/>
            <a:chOff x="2777814" y="4035272"/>
            <a:chExt cx="5486716" cy="11557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8E36346-DA31-4A02-BAD6-B416D1C2A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814" y="4035272"/>
              <a:ext cx="2247900" cy="11557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BD85B08-C236-4D3E-B1DA-A90D5F1B7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8530" y="4035272"/>
              <a:ext cx="2286000" cy="1155700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D914EA41-92BC-4643-8E5A-BD4BD5080A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289" y="5216436"/>
            <a:ext cx="23622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03A2D3A-5A04-4C93-8031-7BF25B72B1A8}"/>
              </a:ext>
            </a:extLst>
          </p:cNvPr>
          <p:cNvGrpSpPr/>
          <p:nvPr/>
        </p:nvGrpSpPr>
        <p:grpSpPr>
          <a:xfrm>
            <a:off x="6879463" y="5987315"/>
            <a:ext cx="4996667" cy="698500"/>
            <a:chOff x="3021838" y="5834915"/>
            <a:chExt cx="4996667" cy="6985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FF40806-95C2-4338-A41F-63BD37F07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1838" y="6266715"/>
              <a:ext cx="1612900" cy="2667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4C49326-AB69-49DF-A460-24205DAEE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0805" y="5834915"/>
              <a:ext cx="1917700" cy="6985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2D1A469-964C-4323-93AF-B40D8F379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977" y="6064423"/>
              <a:ext cx="406400" cy="444500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EE208BF2-AF0B-41A2-A15D-AC840A921F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069" y="2533570"/>
            <a:ext cx="2159000" cy="635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F46E352-D7A7-4225-B312-D0A498DDF04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33" y="1930288"/>
            <a:ext cx="2565400" cy="3937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A92933E-C7E7-4A80-A80C-DA3069E61CB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350" y="1944699"/>
            <a:ext cx="2565400" cy="393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CAB2B2-F847-4E61-BB50-9B0070F3FB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227" y="1937783"/>
            <a:ext cx="673100" cy="635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DC8A029-5570-4271-B60D-C50938AF5083}"/>
              </a:ext>
            </a:extLst>
          </p:cNvPr>
          <p:cNvSpPr txBox="1"/>
          <p:nvPr/>
        </p:nvSpPr>
        <p:spPr>
          <a:xfrm>
            <a:off x="378104" y="5969125"/>
            <a:ext cx="5717403" cy="71404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tIns="18288" bIns="18288" rtlCol="0">
            <a:spAutoFit/>
          </a:bodyPr>
          <a:lstStyle/>
          <a:p>
            <a:pPr algn="ctr"/>
            <a:r>
              <a:rPr lang="en-US" sz="2200" i="1" dirty="0"/>
              <a:t>“AERoBOND – Enabling Reliable and Rapid Manufacturing for Tomorrow’s Aircraft”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4F99A5-6488-470D-BF63-38DF57F25451}"/>
              </a:ext>
            </a:extLst>
          </p:cNvPr>
          <p:cNvSpPr txBox="1"/>
          <p:nvPr/>
        </p:nvSpPr>
        <p:spPr>
          <a:xfrm>
            <a:off x="9229722" y="1456129"/>
            <a:ext cx="1776104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50" b="1" dirty="0">
                <a:solidFill>
                  <a:srgbClr val="141414"/>
                </a:solidFill>
                <a:latin typeface="Arial Narrow" panose="020B0606020202030204" pitchFamily="34" charset="0"/>
              </a:rPr>
              <a:t>Joining Layer A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21F92B3-D13E-469B-870F-3010CB933BCD}"/>
              </a:ext>
            </a:extLst>
          </p:cNvPr>
          <p:cNvCxnSpPr>
            <a:cxnSpLocks/>
          </p:cNvCxnSpPr>
          <p:nvPr/>
        </p:nvCxnSpPr>
        <p:spPr>
          <a:xfrm>
            <a:off x="9929814" y="1647564"/>
            <a:ext cx="80087" cy="8968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169FBAD9-2390-409A-B143-33604BB70B98}"/>
              </a:ext>
            </a:extLst>
          </p:cNvPr>
          <p:cNvGrpSpPr/>
          <p:nvPr/>
        </p:nvGrpSpPr>
        <p:grpSpPr>
          <a:xfrm>
            <a:off x="9786974" y="2715163"/>
            <a:ext cx="2071650" cy="374006"/>
            <a:chOff x="7364175" y="2680725"/>
            <a:chExt cx="2071650" cy="37400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A004F43-F3C9-4935-8AA0-63C81318A66D}"/>
                </a:ext>
              </a:extLst>
            </p:cNvPr>
            <p:cNvSpPr txBox="1"/>
            <p:nvPr/>
          </p:nvSpPr>
          <p:spPr>
            <a:xfrm>
              <a:off x="7364175" y="2680725"/>
              <a:ext cx="2071650" cy="3693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Surface Treatment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7847AA-9A17-437C-A479-F92427FB30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64175" y="2688971"/>
              <a:ext cx="2071650" cy="36576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AFD4691-B074-48ED-8F9F-F0C418681511}"/>
              </a:ext>
            </a:extLst>
          </p:cNvPr>
          <p:cNvSpPr txBox="1"/>
          <p:nvPr/>
        </p:nvSpPr>
        <p:spPr>
          <a:xfrm>
            <a:off x="9804480" y="5332043"/>
            <a:ext cx="207165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Bolt Installation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E2A1040-38C7-4800-BE51-118CD9858DC2}"/>
              </a:ext>
            </a:extLst>
          </p:cNvPr>
          <p:cNvCxnSpPr>
            <a:cxnSpLocks/>
          </p:cNvCxnSpPr>
          <p:nvPr/>
        </p:nvCxnSpPr>
        <p:spPr>
          <a:xfrm flipV="1">
            <a:off x="9804480" y="5340289"/>
            <a:ext cx="2071650" cy="3657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77BC9D26-7368-4B0D-8888-B87C4E8A28E6}"/>
              </a:ext>
            </a:extLst>
          </p:cNvPr>
          <p:cNvSpPr/>
          <p:nvPr/>
        </p:nvSpPr>
        <p:spPr>
          <a:xfrm>
            <a:off x="9836155" y="5868365"/>
            <a:ext cx="2167429" cy="550750"/>
          </a:xfrm>
          <a:prstGeom prst="rect">
            <a:avLst/>
          </a:prstGeom>
          <a:solidFill>
            <a:srgbClr val="EBF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36FA275-98B5-4ED3-AC03-BD982FFF34C3}"/>
              </a:ext>
            </a:extLst>
          </p:cNvPr>
          <p:cNvSpPr txBox="1"/>
          <p:nvPr/>
        </p:nvSpPr>
        <p:spPr>
          <a:xfrm>
            <a:off x="9730972" y="5742602"/>
            <a:ext cx="2184401" cy="677108"/>
          </a:xfrm>
          <a:prstGeom prst="rect">
            <a:avLst/>
          </a:prstGeom>
          <a:solidFill>
            <a:srgbClr val="EBF6F7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b="1" dirty="0">
                <a:solidFill>
                  <a:srgbClr val="335692"/>
                </a:solidFill>
                <a:latin typeface="Arial Narrow" panose="020B0606020202030204" pitchFamily="34" charset="0"/>
              </a:rPr>
              <a:t>~40% Faster and ~10% Lighter</a:t>
            </a:r>
          </a:p>
        </p:txBody>
      </p:sp>
    </p:spTree>
    <p:extLst>
      <p:ext uri="{BB962C8B-B14F-4D97-AF65-F5344CB8AC3E}">
        <p14:creationId xmlns:p14="http://schemas.microsoft.com/office/powerpoint/2010/main" val="315832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3" grpId="0" animBg="1"/>
      <p:bldP spid="35" grpId="0" animBg="1"/>
    </p:bldLst>
  </p:timing>
</p:sld>
</file>

<file path=ppt/theme/theme1.xml><?xml version="1.0" encoding="utf-8"?>
<a:theme xmlns:a="http://schemas.openxmlformats.org/drawingml/2006/main" name="blue theme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4" ma:contentTypeDescription="Create a new document." ma:contentTypeScope="" ma:versionID="9fa2d8505d77e15894b065c4a6fbc11b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c4a821d008fa22dc858493dd2f9257a9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691C01-B941-4409-9638-D3BC583EDF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C493EB-275A-4E58-875C-5AF13A79A621}">
  <ds:schemaRefs>
    <ds:schemaRef ds:uri="3cb15ddf-dbe9-47ea-851d-c70642058130"/>
    <ds:schemaRef ds:uri="4817ca35-7031-43a6-bda2-0d9832ef63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73E82D1-3FDE-4D0E-95C1-D92740006F87}">
  <ds:schemaRefs>
    <ds:schemaRef ds:uri="http://schemas.microsoft.com/sharepoint/v3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4817ca35-7031-43a6-bda2-0d9832ef6347"/>
    <ds:schemaRef ds:uri="3cb15ddf-dbe9-47ea-851d-c706420581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134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blue theme</vt:lpstr>
      <vt:lpstr>1_Office Theme</vt:lpstr>
      <vt:lpstr>Why is AERoBOND Transformational?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</dc:creator>
  <cp:lastModifiedBy>Hudson, Tyler B. (LARC-D307)</cp:lastModifiedBy>
  <cp:revision>6</cp:revision>
  <dcterms:created xsi:type="dcterms:W3CDTF">2015-05-11T19:26:06Z</dcterms:created>
  <dcterms:modified xsi:type="dcterms:W3CDTF">2022-02-23T14:14:32Z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