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C91"/>
    <a:srgbClr val="0B3D91"/>
    <a:srgbClr val="9999FF"/>
    <a:srgbClr val="005600"/>
    <a:srgbClr val="FFD300"/>
    <a:srgbClr val="FF7FCE"/>
    <a:srgbClr val="7EFF7E"/>
    <a:srgbClr val="FF5656"/>
    <a:srgbClr val="8AFF8A"/>
    <a:srgbClr val="656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743" autoAdjust="0"/>
    <p:restoredTop sz="95760" autoAdjust="0"/>
  </p:normalViewPr>
  <p:slideViewPr>
    <p:cSldViewPr snapToGrid="0">
      <p:cViewPr>
        <p:scale>
          <a:sx n="33" d="100"/>
          <a:sy n="33" d="100"/>
        </p:scale>
        <p:origin x="4242" y="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btackett\Documents\Aeolus\AEOLUS_LD_and_LD_CO_traj_com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tackett\Documents\Aeolus\AEOLUS_LD_and_LD_CO_traj_com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23084704363582"/>
          <c:y val="0.18764957529915061"/>
          <c:w val="0.74972587028754534"/>
          <c:h val="0.6237056684679203"/>
        </c:manualLayout>
      </c:layout>
      <c:scatterChart>
        <c:scatterStyle val="smoothMarker"/>
        <c:varyColors val="0"/>
        <c:ser>
          <c:idx val="2"/>
          <c:order val="0"/>
          <c:tx>
            <c:strRef>
              <c:f>TrajPlots!$C$3</c:f>
              <c:strCache>
                <c:ptCount val="1"/>
                <c:pt idx="0">
                  <c:v>LD</c:v>
                </c:pt>
              </c:strCache>
            </c:strRef>
          </c:tx>
          <c:spPr>
            <a:ln w="31750" cap="rnd">
              <a:solidFill>
                <a:schemeClr val="accent6"/>
              </a:solidFill>
              <a:round/>
            </a:ln>
            <a:effectLst/>
          </c:spPr>
          <c:marker>
            <c:symbol val="none"/>
          </c:marker>
          <c:xVal>
            <c:numRef>
              <c:f>LDTrajData!$Z$3:$Z$4220</c:f>
              <c:numCache>
                <c:formatCode>0.00E+00</c:formatCode>
                <c:ptCount val="4218"/>
                <c:pt idx="0">
                  <c:v>3459.16</c:v>
                </c:pt>
                <c:pt idx="1">
                  <c:v>3459.07</c:v>
                </c:pt>
                <c:pt idx="2">
                  <c:v>3458.93</c:v>
                </c:pt>
                <c:pt idx="3">
                  <c:v>3458.76</c:v>
                </c:pt>
                <c:pt idx="4">
                  <c:v>3458.54</c:v>
                </c:pt>
                <c:pt idx="5">
                  <c:v>3458.29</c:v>
                </c:pt>
                <c:pt idx="6">
                  <c:v>3457.99</c:v>
                </c:pt>
                <c:pt idx="7">
                  <c:v>3457.66</c:v>
                </c:pt>
                <c:pt idx="8">
                  <c:v>3457.31</c:v>
                </c:pt>
                <c:pt idx="9">
                  <c:v>3456.92</c:v>
                </c:pt>
                <c:pt idx="10">
                  <c:v>3456.51</c:v>
                </c:pt>
                <c:pt idx="11">
                  <c:v>3456.09</c:v>
                </c:pt>
                <c:pt idx="12">
                  <c:v>3455.65</c:v>
                </c:pt>
                <c:pt idx="13">
                  <c:v>3455.2</c:v>
                </c:pt>
                <c:pt idx="14">
                  <c:v>3454.75</c:v>
                </c:pt>
                <c:pt idx="15">
                  <c:v>3454.3</c:v>
                </c:pt>
                <c:pt idx="16">
                  <c:v>3453.86</c:v>
                </c:pt>
                <c:pt idx="17">
                  <c:v>3453.43</c:v>
                </c:pt>
                <c:pt idx="18">
                  <c:v>3453.02</c:v>
                </c:pt>
                <c:pt idx="19">
                  <c:v>3452.63</c:v>
                </c:pt>
                <c:pt idx="20">
                  <c:v>3452.26</c:v>
                </c:pt>
                <c:pt idx="21">
                  <c:v>3451.94</c:v>
                </c:pt>
                <c:pt idx="22">
                  <c:v>3451.65</c:v>
                </c:pt>
                <c:pt idx="23">
                  <c:v>3451.4</c:v>
                </c:pt>
                <c:pt idx="24">
                  <c:v>3451.2</c:v>
                </c:pt>
                <c:pt idx="25">
                  <c:v>3451.05</c:v>
                </c:pt>
                <c:pt idx="26">
                  <c:v>3450.95</c:v>
                </c:pt>
                <c:pt idx="27">
                  <c:v>3450.92</c:v>
                </c:pt>
                <c:pt idx="28">
                  <c:v>3450.94</c:v>
                </c:pt>
                <c:pt idx="29">
                  <c:v>3451.02</c:v>
                </c:pt>
                <c:pt idx="30">
                  <c:v>3451.17</c:v>
                </c:pt>
                <c:pt idx="31">
                  <c:v>3451.38</c:v>
                </c:pt>
                <c:pt idx="32">
                  <c:v>3451.66</c:v>
                </c:pt>
                <c:pt idx="33">
                  <c:v>3452</c:v>
                </c:pt>
                <c:pt idx="34">
                  <c:v>3452.41</c:v>
                </c:pt>
                <c:pt idx="35">
                  <c:v>3452.88</c:v>
                </c:pt>
                <c:pt idx="36">
                  <c:v>3453.42</c:v>
                </c:pt>
                <c:pt idx="37">
                  <c:v>3454.01</c:v>
                </c:pt>
                <c:pt idx="38">
                  <c:v>3454.66</c:v>
                </c:pt>
                <c:pt idx="39">
                  <c:v>3455.37</c:v>
                </c:pt>
                <c:pt idx="40">
                  <c:v>3456.12</c:v>
                </c:pt>
                <c:pt idx="41">
                  <c:v>3456.92</c:v>
                </c:pt>
                <c:pt idx="42">
                  <c:v>3457.76</c:v>
                </c:pt>
                <c:pt idx="43">
                  <c:v>3458.64</c:v>
                </c:pt>
                <c:pt idx="44">
                  <c:v>3459.55</c:v>
                </c:pt>
                <c:pt idx="45">
                  <c:v>3460.49</c:v>
                </c:pt>
                <c:pt idx="46">
                  <c:v>3461.44</c:v>
                </c:pt>
                <c:pt idx="47">
                  <c:v>3462.41</c:v>
                </c:pt>
                <c:pt idx="48">
                  <c:v>3463.38</c:v>
                </c:pt>
                <c:pt idx="49">
                  <c:v>3464.36</c:v>
                </c:pt>
                <c:pt idx="50">
                  <c:v>3465.33</c:v>
                </c:pt>
                <c:pt idx="51">
                  <c:v>3466.29</c:v>
                </c:pt>
                <c:pt idx="52">
                  <c:v>3467.23</c:v>
                </c:pt>
                <c:pt idx="53">
                  <c:v>3468.14</c:v>
                </c:pt>
                <c:pt idx="54">
                  <c:v>3469.03</c:v>
                </c:pt>
                <c:pt idx="55">
                  <c:v>3469.88</c:v>
                </c:pt>
                <c:pt idx="56">
                  <c:v>3470.68</c:v>
                </c:pt>
                <c:pt idx="57">
                  <c:v>3471.44</c:v>
                </c:pt>
                <c:pt idx="58">
                  <c:v>3472.15</c:v>
                </c:pt>
                <c:pt idx="59">
                  <c:v>3472.8</c:v>
                </c:pt>
                <c:pt idx="60">
                  <c:v>3473.39</c:v>
                </c:pt>
                <c:pt idx="61">
                  <c:v>3473.92</c:v>
                </c:pt>
                <c:pt idx="62">
                  <c:v>3474.38</c:v>
                </c:pt>
                <c:pt idx="63">
                  <c:v>3474.77</c:v>
                </c:pt>
                <c:pt idx="64">
                  <c:v>3475.09</c:v>
                </c:pt>
                <c:pt idx="65">
                  <c:v>3475.33</c:v>
                </c:pt>
                <c:pt idx="66">
                  <c:v>3475.51</c:v>
                </c:pt>
                <c:pt idx="67">
                  <c:v>3475.61</c:v>
                </c:pt>
                <c:pt idx="68">
                  <c:v>3475.64</c:v>
                </c:pt>
                <c:pt idx="69">
                  <c:v>3475.59</c:v>
                </c:pt>
                <c:pt idx="70">
                  <c:v>3475.47</c:v>
                </c:pt>
                <c:pt idx="71">
                  <c:v>3475.29</c:v>
                </c:pt>
                <c:pt idx="72">
                  <c:v>3475.04</c:v>
                </c:pt>
                <c:pt idx="73">
                  <c:v>3474.73</c:v>
                </c:pt>
                <c:pt idx="74">
                  <c:v>3474.36</c:v>
                </c:pt>
                <c:pt idx="75">
                  <c:v>3473.93</c:v>
                </c:pt>
                <c:pt idx="76">
                  <c:v>3473.46</c:v>
                </c:pt>
                <c:pt idx="77">
                  <c:v>3472.94</c:v>
                </c:pt>
                <c:pt idx="78">
                  <c:v>3472.38</c:v>
                </c:pt>
                <c:pt idx="79">
                  <c:v>3471.79</c:v>
                </c:pt>
                <c:pt idx="80">
                  <c:v>3471.16</c:v>
                </c:pt>
                <c:pt idx="81">
                  <c:v>3470.52</c:v>
                </c:pt>
                <c:pt idx="82">
                  <c:v>3469.86</c:v>
                </c:pt>
                <c:pt idx="83">
                  <c:v>3469.18</c:v>
                </c:pt>
                <c:pt idx="84">
                  <c:v>3468.51</c:v>
                </c:pt>
                <c:pt idx="85">
                  <c:v>3467.83</c:v>
                </c:pt>
                <c:pt idx="86">
                  <c:v>3467.16</c:v>
                </c:pt>
                <c:pt idx="87">
                  <c:v>3466.5</c:v>
                </c:pt>
                <c:pt idx="88">
                  <c:v>3465.86</c:v>
                </c:pt>
                <c:pt idx="89">
                  <c:v>3465.25</c:v>
                </c:pt>
                <c:pt idx="90">
                  <c:v>3464.66</c:v>
                </c:pt>
                <c:pt idx="91">
                  <c:v>3464.1</c:v>
                </c:pt>
                <c:pt idx="92">
                  <c:v>3463.59</c:v>
                </c:pt>
                <c:pt idx="93">
                  <c:v>3463.11</c:v>
                </c:pt>
                <c:pt idx="94">
                  <c:v>3462.68</c:v>
                </c:pt>
                <c:pt idx="95">
                  <c:v>3462.29</c:v>
                </c:pt>
                <c:pt idx="96">
                  <c:v>3461.96</c:v>
                </c:pt>
                <c:pt idx="97">
                  <c:v>3461.67</c:v>
                </c:pt>
                <c:pt idx="98">
                  <c:v>3461.44</c:v>
                </c:pt>
                <c:pt idx="99">
                  <c:v>3461.26</c:v>
                </c:pt>
                <c:pt idx="100">
                  <c:v>3461.14</c:v>
                </c:pt>
                <c:pt idx="101">
                  <c:v>3461.07</c:v>
                </c:pt>
                <c:pt idx="102">
                  <c:v>3461.05</c:v>
                </c:pt>
                <c:pt idx="103">
                  <c:v>3461.08</c:v>
                </c:pt>
                <c:pt idx="104">
                  <c:v>3461.16</c:v>
                </c:pt>
                <c:pt idx="105">
                  <c:v>3461.28</c:v>
                </c:pt>
                <c:pt idx="106">
                  <c:v>3461.45</c:v>
                </c:pt>
                <c:pt idx="107">
                  <c:v>3461.66</c:v>
                </c:pt>
                <c:pt idx="108">
                  <c:v>3461.91</c:v>
                </c:pt>
                <c:pt idx="109">
                  <c:v>3462.19</c:v>
                </c:pt>
                <c:pt idx="110">
                  <c:v>3462.5</c:v>
                </c:pt>
                <c:pt idx="111">
                  <c:v>3462.83</c:v>
                </c:pt>
                <c:pt idx="112">
                  <c:v>3463.18</c:v>
                </c:pt>
                <c:pt idx="113">
                  <c:v>3463.54</c:v>
                </c:pt>
                <c:pt idx="114">
                  <c:v>3463.92</c:v>
                </c:pt>
                <c:pt idx="115">
                  <c:v>3464.3</c:v>
                </c:pt>
                <c:pt idx="116">
                  <c:v>3464.68</c:v>
                </c:pt>
                <c:pt idx="117">
                  <c:v>3465.05</c:v>
                </c:pt>
                <c:pt idx="118">
                  <c:v>3465.41</c:v>
                </c:pt>
                <c:pt idx="119">
                  <c:v>3465.76</c:v>
                </c:pt>
                <c:pt idx="120">
                  <c:v>3466.09</c:v>
                </c:pt>
                <c:pt idx="121">
                  <c:v>3466.39</c:v>
                </c:pt>
                <c:pt idx="122">
                  <c:v>3466.67</c:v>
                </c:pt>
                <c:pt idx="123">
                  <c:v>3466.92</c:v>
                </c:pt>
                <c:pt idx="124">
                  <c:v>3467.13</c:v>
                </c:pt>
                <c:pt idx="125">
                  <c:v>3467.3</c:v>
                </c:pt>
                <c:pt idx="126">
                  <c:v>3467.43</c:v>
                </c:pt>
                <c:pt idx="127">
                  <c:v>3467.52</c:v>
                </c:pt>
                <c:pt idx="128">
                  <c:v>3467.57</c:v>
                </c:pt>
                <c:pt idx="129">
                  <c:v>3467.57</c:v>
                </c:pt>
                <c:pt idx="130">
                  <c:v>3467.53</c:v>
                </c:pt>
                <c:pt idx="131">
                  <c:v>3467.44</c:v>
                </c:pt>
                <c:pt idx="132">
                  <c:v>3467.31</c:v>
                </c:pt>
                <c:pt idx="133">
                  <c:v>3467.14</c:v>
                </c:pt>
                <c:pt idx="134">
                  <c:v>3466.92</c:v>
                </c:pt>
                <c:pt idx="135">
                  <c:v>3466.66</c:v>
                </c:pt>
                <c:pt idx="136">
                  <c:v>3466.37</c:v>
                </c:pt>
                <c:pt idx="137">
                  <c:v>3466.04</c:v>
                </c:pt>
                <c:pt idx="138">
                  <c:v>3465.68</c:v>
                </c:pt>
                <c:pt idx="139">
                  <c:v>3465.3</c:v>
                </c:pt>
                <c:pt idx="140">
                  <c:v>3464.89</c:v>
                </c:pt>
                <c:pt idx="141">
                  <c:v>3464.47</c:v>
                </c:pt>
                <c:pt idx="142">
                  <c:v>3464.03</c:v>
                </c:pt>
                <c:pt idx="143">
                  <c:v>3463.58</c:v>
                </c:pt>
                <c:pt idx="144">
                  <c:v>3463.13</c:v>
                </c:pt>
                <c:pt idx="145">
                  <c:v>3462.69</c:v>
                </c:pt>
                <c:pt idx="146">
                  <c:v>3462.25</c:v>
                </c:pt>
                <c:pt idx="147">
                  <c:v>3461.82</c:v>
                </c:pt>
                <c:pt idx="148">
                  <c:v>3461.41</c:v>
                </c:pt>
                <c:pt idx="149">
                  <c:v>3461.03</c:v>
                </c:pt>
                <c:pt idx="150">
                  <c:v>3460.68</c:v>
                </c:pt>
                <c:pt idx="151">
                  <c:v>3460.36</c:v>
                </c:pt>
                <c:pt idx="152">
                  <c:v>3460.07</c:v>
                </c:pt>
                <c:pt idx="153">
                  <c:v>3459.84</c:v>
                </c:pt>
                <c:pt idx="154">
                  <c:v>3459.65</c:v>
                </c:pt>
                <c:pt idx="155">
                  <c:v>3459.51</c:v>
                </c:pt>
                <c:pt idx="156">
                  <c:v>3459.43</c:v>
                </c:pt>
                <c:pt idx="157">
                  <c:v>3459.4</c:v>
                </c:pt>
                <c:pt idx="158">
                  <c:v>3459.44</c:v>
                </c:pt>
                <c:pt idx="159">
                  <c:v>3459.54</c:v>
                </c:pt>
                <c:pt idx="160">
                  <c:v>3459.71</c:v>
                </c:pt>
                <c:pt idx="161">
                  <c:v>3459.94</c:v>
                </c:pt>
                <c:pt idx="162">
                  <c:v>3460.23</c:v>
                </c:pt>
                <c:pt idx="163">
                  <c:v>3460.59</c:v>
                </c:pt>
                <c:pt idx="164">
                  <c:v>3461.02</c:v>
                </c:pt>
                <c:pt idx="165">
                  <c:v>3461.51</c:v>
                </c:pt>
                <c:pt idx="166">
                  <c:v>3462.07</c:v>
                </c:pt>
                <c:pt idx="167">
                  <c:v>3462.68</c:v>
                </c:pt>
                <c:pt idx="168">
                  <c:v>3463.35</c:v>
                </c:pt>
                <c:pt idx="169">
                  <c:v>3464.07</c:v>
                </c:pt>
                <c:pt idx="170">
                  <c:v>3464.84</c:v>
                </c:pt>
                <c:pt idx="171">
                  <c:v>3465.66</c:v>
                </c:pt>
                <c:pt idx="172">
                  <c:v>3466.52</c:v>
                </c:pt>
                <c:pt idx="173">
                  <c:v>3467.41</c:v>
                </c:pt>
                <c:pt idx="174">
                  <c:v>3468.33</c:v>
                </c:pt>
                <c:pt idx="175">
                  <c:v>3469.28</c:v>
                </c:pt>
                <c:pt idx="176">
                  <c:v>3470.24</c:v>
                </c:pt>
                <c:pt idx="177">
                  <c:v>3471.22</c:v>
                </c:pt>
                <c:pt idx="178">
                  <c:v>3472.2</c:v>
                </c:pt>
                <c:pt idx="179">
                  <c:v>3473.17</c:v>
                </c:pt>
                <c:pt idx="180">
                  <c:v>3474.14</c:v>
                </c:pt>
                <c:pt idx="181">
                  <c:v>3475.1</c:v>
                </c:pt>
                <c:pt idx="182">
                  <c:v>3476.04</c:v>
                </c:pt>
                <c:pt idx="183">
                  <c:v>3476.94</c:v>
                </c:pt>
                <c:pt idx="184">
                  <c:v>3477.82</c:v>
                </c:pt>
                <c:pt idx="185">
                  <c:v>3478.65</c:v>
                </c:pt>
                <c:pt idx="186">
                  <c:v>3479.44</c:v>
                </c:pt>
                <c:pt idx="187">
                  <c:v>3480.19</c:v>
                </c:pt>
                <c:pt idx="188">
                  <c:v>3480.87</c:v>
                </c:pt>
                <c:pt idx="189">
                  <c:v>3481.5</c:v>
                </c:pt>
                <c:pt idx="190">
                  <c:v>3482.07</c:v>
                </c:pt>
                <c:pt idx="191">
                  <c:v>3482.57</c:v>
                </c:pt>
                <c:pt idx="192">
                  <c:v>3483</c:v>
                </c:pt>
                <c:pt idx="193">
                  <c:v>3483.36</c:v>
                </c:pt>
                <c:pt idx="194">
                  <c:v>3483.64</c:v>
                </c:pt>
                <c:pt idx="195">
                  <c:v>3483.86</c:v>
                </c:pt>
                <c:pt idx="196">
                  <c:v>3484</c:v>
                </c:pt>
                <c:pt idx="197">
                  <c:v>3484.06</c:v>
                </c:pt>
                <c:pt idx="198">
                  <c:v>3484.05</c:v>
                </c:pt>
                <c:pt idx="199">
                  <c:v>3483.97</c:v>
                </c:pt>
                <c:pt idx="200">
                  <c:v>3483.82</c:v>
                </c:pt>
                <c:pt idx="201">
                  <c:v>3483.6</c:v>
                </c:pt>
                <c:pt idx="202">
                  <c:v>3483.32</c:v>
                </c:pt>
                <c:pt idx="203">
                  <c:v>3482.97</c:v>
                </c:pt>
                <c:pt idx="204">
                  <c:v>3482.57</c:v>
                </c:pt>
                <c:pt idx="205">
                  <c:v>3482.11</c:v>
                </c:pt>
                <c:pt idx="206">
                  <c:v>3481.61</c:v>
                </c:pt>
                <c:pt idx="207">
                  <c:v>3481.07</c:v>
                </c:pt>
                <c:pt idx="208">
                  <c:v>3480.48</c:v>
                </c:pt>
                <c:pt idx="209">
                  <c:v>3479.87</c:v>
                </c:pt>
                <c:pt idx="210">
                  <c:v>3479.23</c:v>
                </c:pt>
                <c:pt idx="211">
                  <c:v>3478.57</c:v>
                </c:pt>
                <c:pt idx="212">
                  <c:v>3477.9</c:v>
                </c:pt>
                <c:pt idx="213">
                  <c:v>3477.22</c:v>
                </c:pt>
                <c:pt idx="214">
                  <c:v>3476.53</c:v>
                </c:pt>
                <c:pt idx="215">
                  <c:v>3475.86</c:v>
                </c:pt>
                <c:pt idx="216">
                  <c:v>3475.19</c:v>
                </c:pt>
                <c:pt idx="217">
                  <c:v>3474.54</c:v>
                </c:pt>
                <c:pt idx="218">
                  <c:v>3473.91</c:v>
                </c:pt>
                <c:pt idx="219">
                  <c:v>3473.31</c:v>
                </c:pt>
                <c:pt idx="220">
                  <c:v>3472.74</c:v>
                </c:pt>
                <c:pt idx="221">
                  <c:v>3472.2</c:v>
                </c:pt>
                <c:pt idx="222">
                  <c:v>3471.71</c:v>
                </c:pt>
                <c:pt idx="223">
                  <c:v>3471.26</c:v>
                </c:pt>
                <c:pt idx="224">
                  <c:v>3470.85</c:v>
                </c:pt>
                <c:pt idx="225">
                  <c:v>3470.5</c:v>
                </c:pt>
                <c:pt idx="226">
                  <c:v>3470.19</c:v>
                </c:pt>
                <c:pt idx="227">
                  <c:v>3469.94</c:v>
                </c:pt>
                <c:pt idx="228">
                  <c:v>3469.74</c:v>
                </c:pt>
                <c:pt idx="229">
                  <c:v>3469.6</c:v>
                </c:pt>
                <c:pt idx="230">
                  <c:v>3469.51</c:v>
                </c:pt>
                <c:pt idx="231">
                  <c:v>3469.47</c:v>
                </c:pt>
                <c:pt idx="232">
                  <c:v>3469.49</c:v>
                </c:pt>
                <c:pt idx="233">
                  <c:v>3469.55</c:v>
                </c:pt>
                <c:pt idx="234">
                  <c:v>3469.66</c:v>
                </c:pt>
                <c:pt idx="235">
                  <c:v>3469.82</c:v>
                </c:pt>
                <c:pt idx="236">
                  <c:v>3470.02</c:v>
                </c:pt>
                <c:pt idx="237">
                  <c:v>3470.26</c:v>
                </c:pt>
                <c:pt idx="238">
                  <c:v>3470.53</c:v>
                </c:pt>
                <c:pt idx="239">
                  <c:v>3470.83</c:v>
                </c:pt>
                <c:pt idx="240">
                  <c:v>3471.15</c:v>
                </c:pt>
                <c:pt idx="241">
                  <c:v>3471.5</c:v>
                </c:pt>
                <c:pt idx="242">
                  <c:v>3471.86</c:v>
                </c:pt>
                <c:pt idx="243">
                  <c:v>3472.23</c:v>
                </c:pt>
                <c:pt idx="244">
                  <c:v>3472.61</c:v>
                </c:pt>
                <c:pt idx="245">
                  <c:v>3472.99</c:v>
                </c:pt>
                <c:pt idx="246">
                  <c:v>3473.36</c:v>
                </c:pt>
                <c:pt idx="247">
                  <c:v>3473.73</c:v>
                </c:pt>
                <c:pt idx="248">
                  <c:v>3474.08</c:v>
                </c:pt>
                <c:pt idx="249">
                  <c:v>3474.41</c:v>
                </c:pt>
                <c:pt idx="250">
                  <c:v>3474.71</c:v>
                </c:pt>
                <c:pt idx="251">
                  <c:v>3474.99</c:v>
                </c:pt>
                <c:pt idx="252">
                  <c:v>3475.24</c:v>
                </c:pt>
                <c:pt idx="253">
                  <c:v>3475.46</c:v>
                </c:pt>
                <c:pt idx="254">
                  <c:v>3475.63</c:v>
                </c:pt>
                <c:pt idx="255">
                  <c:v>3475.77</c:v>
                </c:pt>
                <c:pt idx="256">
                  <c:v>3475.87</c:v>
                </c:pt>
                <c:pt idx="257">
                  <c:v>3475.92</c:v>
                </c:pt>
                <c:pt idx="258">
                  <c:v>3475.92</c:v>
                </c:pt>
                <c:pt idx="259">
                  <c:v>3475.89</c:v>
                </c:pt>
                <c:pt idx="260">
                  <c:v>3475.8</c:v>
                </c:pt>
                <c:pt idx="261">
                  <c:v>3475.67</c:v>
                </c:pt>
                <c:pt idx="262">
                  <c:v>3475.5</c:v>
                </c:pt>
                <c:pt idx="263">
                  <c:v>3475.29</c:v>
                </c:pt>
                <c:pt idx="264">
                  <c:v>3475.03</c:v>
                </c:pt>
                <c:pt idx="265">
                  <c:v>3474.74</c:v>
                </c:pt>
                <c:pt idx="266">
                  <c:v>3474.42</c:v>
                </c:pt>
                <c:pt idx="267">
                  <c:v>3474.06</c:v>
                </c:pt>
                <c:pt idx="268">
                  <c:v>3473.68</c:v>
                </c:pt>
                <c:pt idx="269">
                  <c:v>3473.27</c:v>
                </c:pt>
                <c:pt idx="270">
                  <c:v>3472.85</c:v>
                </c:pt>
                <c:pt idx="271">
                  <c:v>3472.41</c:v>
                </c:pt>
                <c:pt idx="272">
                  <c:v>3471.97</c:v>
                </c:pt>
                <c:pt idx="273">
                  <c:v>3471.52</c:v>
                </c:pt>
                <c:pt idx="274">
                  <c:v>3471.07</c:v>
                </c:pt>
                <c:pt idx="275">
                  <c:v>3470.64</c:v>
                </c:pt>
                <c:pt idx="276">
                  <c:v>3470.22</c:v>
                </c:pt>
                <c:pt idx="277">
                  <c:v>3469.81</c:v>
                </c:pt>
                <c:pt idx="278">
                  <c:v>3469.43</c:v>
                </c:pt>
                <c:pt idx="279">
                  <c:v>3469.08</c:v>
                </c:pt>
                <c:pt idx="280">
                  <c:v>3468.77</c:v>
                </c:pt>
                <c:pt idx="281">
                  <c:v>3468.5</c:v>
                </c:pt>
                <c:pt idx="282">
                  <c:v>3468.27</c:v>
                </c:pt>
                <c:pt idx="283">
                  <c:v>3468.09</c:v>
                </c:pt>
                <c:pt idx="284">
                  <c:v>3467.96</c:v>
                </c:pt>
                <c:pt idx="285">
                  <c:v>3467.89</c:v>
                </c:pt>
                <c:pt idx="286">
                  <c:v>3467.87</c:v>
                </c:pt>
                <c:pt idx="287">
                  <c:v>3467.92</c:v>
                </c:pt>
                <c:pt idx="288">
                  <c:v>3468.04</c:v>
                </c:pt>
                <c:pt idx="289">
                  <c:v>3468.22</c:v>
                </c:pt>
                <c:pt idx="290">
                  <c:v>3468.46</c:v>
                </c:pt>
                <c:pt idx="291">
                  <c:v>3468.77</c:v>
                </c:pt>
                <c:pt idx="292">
                  <c:v>3469.15</c:v>
                </c:pt>
                <c:pt idx="293">
                  <c:v>3469.59</c:v>
                </c:pt>
                <c:pt idx="294">
                  <c:v>3470.1</c:v>
                </c:pt>
                <c:pt idx="295">
                  <c:v>3470.67</c:v>
                </c:pt>
                <c:pt idx="296">
                  <c:v>3471.3</c:v>
                </c:pt>
                <c:pt idx="297">
                  <c:v>3471.98</c:v>
                </c:pt>
                <c:pt idx="298">
                  <c:v>3472.72</c:v>
                </c:pt>
                <c:pt idx="299">
                  <c:v>3473.51</c:v>
                </c:pt>
                <c:pt idx="300">
                  <c:v>3474.34</c:v>
                </c:pt>
                <c:pt idx="301">
                  <c:v>3475.21</c:v>
                </c:pt>
                <c:pt idx="302">
                  <c:v>3476.12</c:v>
                </c:pt>
                <c:pt idx="303">
                  <c:v>3477.05</c:v>
                </c:pt>
                <c:pt idx="304">
                  <c:v>3478.01</c:v>
                </c:pt>
                <c:pt idx="305">
                  <c:v>3478.98</c:v>
                </c:pt>
                <c:pt idx="306">
                  <c:v>3479.96</c:v>
                </c:pt>
                <c:pt idx="307">
                  <c:v>3480.94</c:v>
                </c:pt>
                <c:pt idx="308">
                  <c:v>3481.92</c:v>
                </c:pt>
                <c:pt idx="309">
                  <c:v>3482.89</c:v>
                </c:pt>
                <c:pt idx="310">
                  <c:v>3483.85</c:v>
                </c:pt>
                <c:pt idx="311">
                  <c:v>3484.78</c:v>
                </c:pt>
                <c:pt idx="312">
                  <c:v>3485.68</c:v>
                </c:pt>
                <c:pt idx="313">
                  <c:v>3486.54</c:v>
                </c:pt>
                <c:pt idx="314">
                  <c:v>3487.37</c:v>
                </c:pt>
                <c:pt idx="315">
                  <c:v>3488.14</c:v>
                </c:pt>
                <c:pt idx="316">
                  <c:v>3488.87</c:v>
                </c:pt>
                <c:pt idx="317">
                  <c:v>3489.54</c:v>
                </c:pt>
                <c:pt idx="318">
                  <c:v>3490.14</c:v>
                </c:pt>
                <c:pt idx="319">
                  <c:v>3490.69</c:v>
                </c:pt>
                <c:pt idx="320">
                  <c:v>3491.16</c:v>
                </c:pt>
                <c:pt idx="321">
                  <c:v>3491.57</c:v>
                </c:pt>
                <c:pt idx="322">
                  <c:v>3491.9</c:v>
                </c:pt>
                <c:pt idx="323">
                  <c:v>3492.15</c:v>
                </c:pt>
                <c:pt idx="324">
                  <c:v>3492.34</c:v>
                </c:pt>
                <c:pt idx="325">
                  <c:v>3492.44</c:v>
                </c:pt>
                <c:pt idx="326">
                  <c:v>3492.48</c:v>
                </c:pt>
                <c:pt idx="327">
                  <c:v>3492.43</c:v>
                </c:pt>
                <c:pt idx="328">
                  <c:v>3492.32</c:v>
                </c:pt>
                <c:pt idx="329">
                  <c:v>3492.14</c:v>
                </c:pt>
                <c:pt idx="330">
                  <c:v>3491.89</c:v>
                </c:pt>
                <c:pt idx="331">
                  <c:v>3491.57</c:v>
                </c:pt>
                <c:pt idx="332">
                  <c:v>3491.2</c:v>
                </c:pt>
                <c:pt idx="333">
                  <c:v>3490.77</c:v>
                </c:pt>
                <c:pt idx="334">
                  <c:v>3490.28</c:v>
                </c:pt>
                <c:pt idx="335">
                  <c:v>3489.76</c:v>
                </c:pt>
                <c:pt idx="336">
                  <c:v>3489.19</c:v>
                </c:pt>
                <c:pt idx="337">
                  <c:v>3488.59</c:v>
                </c:pt>
                <c:pt idx="338">
                  <c:v>3487.95</c:v>
                </c:pt>
                <c:pt idx="339">
                  <c:v>3487.3</c:v>
                </c:pt>
                <c:pt idx="340">
                  <c:v>3486.63</c:v>
                </c:pt>
                <c:pt idx="341">
                  <c:v>3485.95</c:v>
                </c:pt>
                <c:pt idx="342">
                  <c:v>3485.26</c:v>
                </c:pt>
                <c:pt idx="343">
                  <c:v>3484.57</c:v>
                </c:pt>
                <c:pt idx="344">
                  <c:v>3483.9</c:v>
                </c:pt>
                <c:pt idx="345">
                  <c:v>3483.24</c:v>
                </c:pt>
                <c:pt idx="346">
                  <c:v>3482.59</c:v>
                </c:pt>
                <c:pt idx="347">
                  <c:v>3481.97</c:v>
                </c:pt>
                <c:pt idx="348">
                  <c:v>3481.38</c:v>
                </c:pt>
                <c:pt idx="349">
                  <c:v>3480.83</c:v>
                </c:pt>
                <c:pt idx="350">
                  <c:v>3480.32</c:v>
                </c:pt>
                <c:pt idx="351">
                  <c:v>3479.84</c:v>
                </c:pt>
                <c:pt idx="352">
                  <c:v>3479.42</c:v>
                </c:pt>
                <c:pt idx="353">
                  <c:v>3479.04</c:v>
                </c:pt>
                <c:pt idx="354">
                  <c:v>3478.71</c:v>
                </c:pt>
                <c:pt idx="355">
                  <c:v>3478.44</c:v>
                </c:pt>
                <c:pt idx="356">
                  <c:v>3478.22</c:v>
                </c:pt>
                <c:pt idx="357">
                  <c:v>3478.05</c:v>
                </c:pt>
                <c:pt idx="358">
                  <c:v>3477.94</c:v>
                </c:pt>
                <c:pt idx="359">
                  <c:v>3477.88</c:v>
                </c:pt>
                <c:pt idx="360">
                  <c:v>3477.88</c:v>
                </c:pt>
                <c:pt idx="361">
                  <c:v>3477.93</c:v>
                </c:pt>
                <c:pt idx="362">
                  <c:v>3478.02</c:v>
                </c:pt>
                <c:pt idx="363">
                  <c:v>3478.16</c:v>
                </c:pt>
                <c:pt idx="364">
                  <c:v>3478.35</c:v>
                </c:pt>
                <c:pt idx="365">
                  <c:v>3478.57</c:v>
                </c:pt>
                <c:pt idx="366">
                  <c:v>3478.83</c:v>
                </c:pt>
                <c:pt idx="367">
                  <c:v>3479.12</c:v>
                </c:pt>
                <c:pt idx="368">
                  <c:v>3479.44</c:v>
                </c:pt>
                <c:pt idx="369">
                  <c:v>3479.78</c:v>
                </c:pt>
                <c:pt idx="370">
                  <c:v>3480.14</c:v>
                </c:pt>
                <c:pt idx="371">
                  <c:v>3480.5</c:v>
                </c:pt>
                <c:pt idx="372">
                  <c:v>3480.88</c:v>
                </c:pt>
                <c:pt idx="373">
                  <c:v>3481.26</c:v>
                </c:pt>
                <c:pt idx="374">
                  <c:v>3481.63</c:v>
                </c:pt>
                <c:pt idx="375">
                  <c:v>3482</c:v>
                </c:pt>
                <c:pt idx="376">
                  <c:v>3482.35</c:v>
                </c:pt>
                <c:pt idx="377">
                  <c:v>3482.69</c:v>
                </c:pt>
                <c:pt idx="378">
                  <c:v>3483</c:v>
                </c:pt>
                <c:pt idx="379">
                  <c:v>3483.28</c:v>
                </c:pt>
                <c:pt idx="380">
                  <c:v>3483.54</c:v>
                </c:pt>
                <c:pt idx="381">
                  <c:v>3483.76</c:v>
                </c:pt>
                <c:pt idx="382">
                  <c:v>3483.94</c:v>
                </c:pt>
                <c:pt idx="383">
                  <c:v>3484.09</c:v>
                </c:pt>
                <c:pt idx="384">
                  <c:v>3484.19</c:v>
                </c:pt>
                <c:pt idx="385">
                  <c:v>3484.24</c:v>
                </c:pt>
                <c:pt idx="386">
                  <c:v>3484.26</c:v>
                </c:pt>
                <c:pt idx="387">
                  <c:v>3484.23</c:v>
                </c:pt>
                <c:pt idx="388">
                  <c:v>3484.15</c:v>
                </c:pt>
                <c:pt idx="389">
                  <c:v>3484.02</c:v>
                </c:pt>
                <c:pt idx="390">
                  <c:v>3483.86</c:v>
                </c:pt>
                <c:pt idx="391">
                  <c:v>3483.65</c:v>
                </c:pt>
                <c:pt idx="392">
                  <c:v>3483.4</c:v>
                </c:pt>
                <c:pt idx="393">
                  <c:v>3483.11</c:v>
                </c:pt>
                <c:pt idx="394">
                  <c:v>3482.79</c:v>
                </c:pt>
                <c:pt idx="395">
                  <c:v>3482.44</c:v>
                </c:pt>
                <c:pt idx="396">
                  <c:v>3482.06</c:v>
                </c:pt>
                <c:pt idx="397">
                  <c:v>3481.65</c:v>
                </c:pt>
                <c:pt idx="398">
                  <c:v>3481.23</c:v>
                </c:pt>
                <c:pt idx="399">
                  <c:v>3480.8</c:v>
                </c:pt>
                <c:pt idx="400">
                  <c:v>3480.36</c:v>
                </c:pt>
                <c:pt idx="401">
                  <c:v>3479.91</c:v>
                </c:pt>
                <c:pt idx="402">
                  <c:v>3479.47</c:v>
                </c:pt>
                <c:pt idx="403">
                  <c:v>3479.03</c:v>
                </c:pt>
                <c:pt idx="404">
                  <c:v>3478.61</c:v>
                </c:pt>
                <c:pt idx="405">
                  <c:v>3478.21</c:v>
                </c:pt>
                <c:pt idx="406">
                  <c:v>3477.84</c:v>
                </c:pt>
                <c:pt idx="407">
                  <c:v>3477.49</c:v>
                </c:pt>
                <c:pt idx="408">
                  <c:v>3477.18</c:v>
                </c:pt>
                <c:pt idx="409">
                  <c:v>3476.91</c:v>
                </c:pt>
                <c:pt idx="410">
                  <c:v>3476.69</c:v>
                </c:pt>
                <c:pt idx="411">
                  <c:v>3476.51</c:v>
                </c:pt>
                <c:pt idx="412">
                  <c:v>3476.39</c:v>
                </c:pt>
                <c:pt idx="413">
                  <c:v>3476.33</c:v>
                </c:pt>
                <c:pt idx="414">
                  <c:v>3476.32</c:v>
                </c:pt>
                <c:pt idx="415">
                  <c:v>3476.38</c:v>
                </c:pt>
                <c:pt idx="416">
                  <c:v>3476.5</c:v>
                </c:pt>
                <c:pt idx="417">
                  <c:v>3476.69</c:v>
                </c:pt>
                <c:pt idx="418">
                  <c:v>3476.95</c:v>
                </c:pt>
                <c:pt idx="419">
                  <c:v>3477.27</c:v>
                </c:pt>
                <c:pt idx="420">
                  <c:v>3477.66</c:v>
                </c:pt>
                <c:pt idx="421">
                  <c:v>3478.12</c:v>
                </c:pt>
                <c:pt idx="422">
                  <c:v>3478.64</c:v>
                </c:pt>
                <c:pt idx="423">
                  <c:v>3479.22</c:v>
                </c:pt>
                <c:pt idx="424">
                  <c:v>3479.86</c:v>
                </c:pt>
                <c:pt idx="425">
                  <c:v>3480.56</c:v>
                </c:pt>
                <c:pt idx="426">
                  <c:v>3481.31</c:v>
                </c:pt>
                <c:pt idx="427">
                  <c:v>3482.11</c:v>
                </c:pt>
                <c:pt idx="428">
                  <c:v>3482.96</c:v>
                </c:pt>
                <c:pt idx="429">
                  <c:v>3483.84</c:v>
                </c:pt>
                <c:pt idx="430">
                  <c:v>3484.76</c:v>
                </c:pt>
                <c:pt idx="431">
                  <c:v>3485.7</c:v>
                </c:pt>
                <c:pt idx="432">
                  <c:v>3486.66</c:v>
                </c:pt>
                <c:pt idx="433">
                  <c:v>3487.64</c:v>
                </c:pt>
                <c:pt idx="434">
                  <c:v>3488.63</c:v>
                </c:pt>
                <c:pt idx="435">
                  <c:v>3489.62</c:v>
                </c:pt>
                <c:pt idx="436">
                  <c:v>3490.6</c:v>
                </c:pt>
                <c:pt idx="437">
                  <c:v>3491.57</c:v>
                </c:pt>
                <c:pt idx="438">
                  <c:v>3492.52</c:v>
                </c:pt>
                <c:pt idx="439">
                  <c:v>3493.43</c:v>
                </c:pt>
                <c:pt idx="440">
                  <c:v>3494.3</c:v>
                </c:pt>
                <c:pt idx="441">
                  <c:v>3495.12</c:v>
                </c:pt>
                <c:pt idx="442">
                  <c:v>3495.88</c:v>
                </c:pt>
                <c:pt idx="443">
                  <c:v>3496.58</c:v>
                </c:pt>
                <c:pt idx="444">
                  <c:v>3497.2</c:v>
                </c:pt>
                <c:pt idx="445">
                  <c:v>3497.75</c:v>
                </c:pt>
                <c:pt idx="446">
                  <c:v>3498.22</c:v>
                </c:pt>
                <c:pt idx="447">
                  <c:v>3498.61</c:v>
                </c:pt>
                <c:pt idx="448">
                  <c:v>3498.91</c:v>
                </c:pt>
                <c:pt idx="449">
                  <c:v>3499.12</c:v>
                </c:pt>
                <c:pt idx="450">
                  <c:v>3499.26</c:v>
                </c:pt>
                <c:pt idx="451">
                  <c:v>3499.3</c:v>
                </c:pt>
                <c:pt idx="452">
                  <c:v>3499.27</c:v>
                </c:pt>
                <c:pt idx="453">
                  <c:v>3499.17</c:v>
                </c:pt>
                <c:pt idx="454">
                  <c:v>3498.99</c:v>
                </c:pt>
                <c:pt idx="455">
                  <c:v>3498.74</c:v>
                </c:pt>
                <c:pt idx="456">
                  <c:v>3498.44</c:v>
                </c:pt>
                <c:pt idx="457">
                  <c:v>3498.08</c:v>
                </c:pt>
                <c:pt idx="458">
                  <c:v>3497.68</c:v>
                </c:pt>
                <c:pt idx="459">
                  <c:v>3497.24</c:v>
                </c:pt>
                <c:pt idx="460">
                  <c:v>3496.77</c:v>
                </c:pt>
                <c:pt idx="461">
                  <c:v>3496.27</c:v>
                </c:pt>
                <c:pt idx="462">
                  <c:v>3495.75</c:v>
                </c:pt>
                <c:pt idx="463">
                  <c:v>3495.22</c:v>
                </c:pt>
                <c:pt idx="464">
                  <c:v>3494.67</c:v>
                </c:pt>
                <c:pt idx="465">
                  <c:v>3494.13</c:v>
                </c:pt>
                <c:pt idx="466">
                  <c:v>3493.59</c:v>
                </c:pt>
                <c:pt idx="467">
                  <c:v>3493.05</c:v>
                </c:pt>
                <c:pt idx="468">
                  <c:v>3492.53</c:v>
                </c:pt>
                <c:pt idx="469">
                  <c:v>3492.03</c:v>
                </c:pt>
                <c:pt idx="470">
                  <c:v>3491.56</c:v>
                </c:pt>
                <c:pt idx="471">
                  <c:v>3491.11</c:v>
                </c:pt>
                <c:pt idx="472">
                  <c:v>3490.7</c:v>
                </c:pt>
                <c:pt idx="473">
                  <c:v>3490.32</c:v>
                </c:pt>
                <c:pt idx="474">
                  <c:v>3489.98</c:v>
                </c:pt>
                <c:pt idx="475">
                  <c:v>3489.7</c:v>
                </c:pt>
                <c:pt idx="476">
                  <c:v>3489.46</c:v>
                </c:pt>
                <c:pt idx="477">
                  <c:v>3489.27</c:v>
                </c:pt>
                <c:pt idx="478">
                  <c:v>3489.14</c:v>
                </c:pt>
                <c:pt idx="479">
                  <c:v>3489.06</c:v>
                </c:pt>
                <c:pt idx="480">
                  <c:v>3489.04</c:v>
                </c:pt>
                <c:pt idx="481">
                  <c:v>3489.08</c:v>
                </c:pt>
                <c:pt idx="482">
                  <c:v>3489.18</c:v>
                </c:pt>
                <c:pt idx="483">
                  <c:v>3489.34</c:v>
                </c:pt>
                <c:pt idx="484">
                  <c:v>3489.55</c:v>
                </c:pt>
                <c:pt idx="485">
                  <c:v>3489.82</c:v>
                </c:pt>
                <c:pt idx="486">
                  <c:v>3490.14</c:v>
                </c:pt>
                <c:pt idx="487">
                  <c:v>3490.52</c:v>
                </c:pt>
                <c:pt idx="488">
                  <c:v>3490.94</c:v>
                </c:pt>
                <c:pt idx="489">
                  <c:v>3491.4</c:v>
                </c:pt>
                <c:pt idx="490">
                  <c:v>3491.89</c:v>
                </c:pt>
                <c:pt idx="491">
                  <c:v>3492.42</c:v>
                </c:pt>
                <c:pt idx="492">
                  <c:v>3492.96</c:v>
                </c:pt>
                <c:pt idx="493">
                  <c:v>3493.52</c:v>
                </c:pt>
                <c:pt idx="494">
                  <c:v>3494.09</c:v>
                </c:pt>
                <c:pt idx="495">
                  <c:v>3494.64</c:v>
                </c:pt>
                <c:pt idx="496">
                  <c:v>3495.19</c:v>
                </c:pt>
                <c:pt idx="497">
                  <c:v>3495.7</c:v>
                </c:pt>
                <c:pt idx="498">
                  <c:v>3496.17</c:v>
                </c:pt>
                <c:pt idx="499">
                  <c:v>3496.58</c:v>
                </c:pt>
                <c:pt idx="500">
                  <c:v>3496.92</c:v>
                </c:pt>
                <c:pt idx="501">
                  <c:v>3497.16</c:v>
                </c:pt>
                <c:pt idx="502">
                  <c:v>3497.3</c:v>
                </c:pt>
                <c:pt idx="503">
                  <c:v>3497.3</c:v>
                </c:pt>
                <c:pt idx="504">
                  <c:v>3497.14</c:v>
                </c:pt>
                <c:pt idx="505">
                  <c:v>3496.8</c:v>
                </c:pt>
                <c:pt idx="506">
                  <c:v>3496.25</c:v>
                </c:pt>
                <c:pt idx="507">
                  <c:v>3495.46</c:v>
                </c:pt>
                <c:pt idx="508">
                  <c:v>3494.4</c:v>
                </c:pt>
                <c:pt idx="509">
                  <c:v>3493.04</c:v>
                </c:pt>
                <c:pt idx="510">
                  <c:v>3491.32</c:v>
                </c:pt>
                <c:pt idx="511">
                  <c:v>3489.19</c:v>
                </c:pt>
                <c:pt idx="512">
                  <c:v>3486.6</c:v>
                </c:pt>
                <c:pt idx="513">
                  <c:v>3483.47</c:v>
                </c:pt>
                <c:pt idx="514">
                  <c:v>3479.71</c:v>
                </c:pt>
                <c:pt idx="515">
                  <c:v>3475.17</c:v>
                </c:pt>
                <c:pt idx="516">
                  <c:v>3469.63</c:v>
                </c:pt>
                <c:pt idx="517">
                  <c:v>3462.8</c:v>
                </c:pt>
                <c:pt idx="518">
                  <c:v>3454.19</c:v>
                </c:pt>
                <c:pt idx="519">
                  <c:v>3443.04</c:v>
                </c:pt>
                <c:pt idx="520">
                  <c:v>3428.09</c:v>
                </c:pt>
                <c:pt idx="521">
                  <c:v>3407.08</c:v>
                </c:pt>
                <c:pt idx="522">
                  <c:v>3375.77</c:v>
                </c:pt>
                <c:pt idx="523">
                  <c:v>3325.55</c:v>
                </c:pt>
                <c:pt idx="524">
                  <c:v>3237.63</c:v>
                </c:pt>
                <c:pt idx="525">
                  <c:v>3067.54</c:v>
                </c:pt>
                <c:pt idx="526">
                  <c:v>2753.28</c:v>
                </c:pt>
                <c:pt idx="527">
                  <c:v>2155.4499999999998</c:v>
                </c:pt>
                <c:pt idx="528">
                  <c:v>1380.32</c:v>
                </c:pt>
                <c:pt idx="529">
                  <c:v>570.976</c:v>
                </c:pt>
                <c:pt idx="530">
                  <c:v>202.93</c:v>
                </c:pt>
                <c:pt idx="531">
                  <c:v>134.702</c:v>
                </c:pt>
                <c:pt idx="532">
                  <c:v>103.72</c:v>
                </c:pt>
                <c:pt idx="533">
                  <c:v>79.823300000000003</c:v>
                </c:pt>
                <c:pt idx="534">
                  <c:v>65.248999999999995</c:v>
                </c:pt>
                <c:pt idx="535">
                  <c:v>55.690800000000003</c:v>
                </c:pt>
                <c:pt idx="536">
                  <c:v>48.764800000000001</c:v>
                </c:pt>
                <c:pt idx="537">
                  <c:v>43.5627</c:v>
                </c:pt>
                <c:pt idx="538">
                  <c:v>39.383800000000001</c:v>
                </c:pt>
                <c:pt idx="539">
                  <c:v>35.955399999999997</c:v>
                </c:pt>
                <c:pt idx="540">
                  <c:v>33.449599999999997</c:v>
                </c:pt>
                <c:pt idx="541">
                  <c:v>33.449599999999997</c:v>
                </c:pt>
                <c:pt idx="542">
                  <c:v>33.182299999999998</c:v>
                </c:pt>
                <c:pt idx="543">
                  <c:v>33.182299999999998</c:v>
                </c:pt>
                <c:pt idx="544">
                  <c:v>33.085599999999999</c:v>
                </c:pt>
                <c:pt idx="545">
                  <c:v>31.1203</c:v>
                </c:pt>
              </c:numCache>
            </c:numRef>
          </c:xVal>
          <c:yVal>
            <c:numRef>
              <c:f>LDTrajData!$H$3:$H$4220</c:f>
              <c:numCache>
                <c:formatCode>0.00E+00</c:formatCode>
                <c:ptCount val="4218"/>
                <c:pt idx="0">
                  <c:v>200000</c:v>
                </c:pt>
                <c:pt idx="1">
                  <c:v>200032</c:v>
                </c:pt>
                <c:pt idx="2">
                  <c:v>200128</c:v>
                </c:pt>
                <c:pt idx="3">
                  <c:v>200286</c:v>
                </c:pt>
                <c:pt idx="4">
                  <c:v>200504</c:v>
                </c:pt>
                <c:pt idx="5">
                  <c:v>200779</c:v>
                </c:pt>
                <c:pt idx="6">
                  <c:v>201109</c:v>
                </c:pt>
                <c:pt idx="7">
                  <c:v>201488</c:v>
                </c:pt>
                <c:pt idx="8">
                  <c:v>201914</c:v>
                </c:pt>
                <c:pt idx="9">
                  <c:v>202379</c:v>
                </c:pt>
                <c:pt idx="10">
                  <c:v>202879</c:v>
                </c:pt>
                <c:pt idx="11">
                  <c:v>203408</c:v>
                </c:pt>
                <c:pt idx="12">
                  <c:v>203960</c:v>
                </c:pt>
                <c:pt idx="13">
                  <c:v>204527</c:v>
                </c:pt>
                <c:pt idx="14">
                  <c:v>205103</c:v>
                </c:pt>
                <c:pt idx="15">
                  <c:v>205681</c:v>
                </c:pt>
                <c:pt idx="16">
                  <c:v>206253</c:v>
                </c:pt>
                <c:pt idx="17">
                  <c:v>206813</c:v>
                </c:pt>
                <c:pt idx="18">
                  <c:v>207352</c:v>
                </c:pt>
                <c:pt idx="19">
                  <c:v>207864</c:v>
                </c:pt>
                <c:pt idx="20">
                  <c:v>208342</c:v>
                </c:pt>
                <c:pt idx="21">
                  <c:v>208780</c:v>
                </c:pt>
                <c:pt idx="22">
                  <c:v>209170</c:v>
                </c:pt>
                <c:pt idx="23">
                  <c:v>209506</c:v>
                </c:pt>
                <c:pt idx="24">
                  <c:v>209784</c:v>
                </c:pt>
                <c:pt idx="25">
                  <c:v>209997</c:v>
                </c:pt>
                <c:pt idx="26">
                  <c:v>210141</c:v>
                </c:pt>
                <c:pt idx="27">
                  <c:v>210212</c:v>
                </c:pt>
                <c:pt idx="28">
                  <c:v>210207</c:v>
                </c:pt>
                <c:pt idx="29">
                  <c:v>210121</c:v>
                </c:pt>
                <c:pt idx="30">
                  <c:v>209953</c:v>
                </c:pt>
                <c:pt idx="31">
                  <c:v>209702</c:v>
                </c:pt>
                <c:pt idx="32">
                  <c:v>209366</c:v>
                </c:pt>
                <c:pt idx="33">
                  <c:v>208945</c:v>
                </c:pt>
                <c:pt idx="34">
                  <c:v>208439</c:v>
                </c:pt>
                <c:pt idx="35">
                  <c:v>207851</c:v>
                </c:pt>
                <c:pt idx="36">
                  <c:v>207181</c:v>
                </c:pt>
                <c:pt idx="37">
                  <c:v>206433</c:v>
                </c:pt>
                <c:pt idx="38">
                  <c:v>205610</c:v>
                </c:pt>
                <c:pt idx="39">
                  <c:v>204715</c:v>
                </c:pt>
                <c:pt idx="40">
                  <c:v>203754</c:v>
                </c:pt>
                <c:pt idx="41">
                  <c:v>202731</c:v>
                </c:pt>
                <c:pt idx="42">
                  <c:v>201653</c:v>
                </c:pt>
                <c:pt idx="43">
                  <c:v>200525</c:v>
                </c:pt>
                <c:pt idx="44">
                  <c:v>199355</c:v>
                </c:pt>
                <c:pt idx="45">
                  <c:v>198150</c:v>
                </c:pt>
                <c:pt idx="46">
                  <c:v>196917</c:v>
                </c:pt>
                <c:pt idx="47">
                  <c:v>195665</c:v>
                </c:pt>
                <c:pt idx="48">
                  <c:v>194401</c:v>
                </c:pt>
                <c:pt idx="49">
                  <c:v>193133</c:v>
                </c:pt>
                <c:pt idx="50">
                  <c:v>191870</c:v>
                </c:pt>
                <c:pt idx="51">
                  <c:v>190621</c:v>
                </c:pt>
                <c:pt idx="52">
                  <c:v>189393</c:v>
                </c:pt>
                <c:pt idx="53">
                  <c:v>188195</c:v>
                </c:pt>
                <c:pt idx="54">
                  <c:v>187036</c:v>
                </c:pt>
                <c:pt idx="55">
                  <c:v>185922</c:v>
                </c:pt>
                <c:pt idx="56">
                  <c:v>184860</c:v>
                </c:pt>
                <c:pt idx="57">
                  <c:v>183860</c:v>
                </c:pt>
                <c:pt idx="58">
                  <c:v>182925</c:v>
                </c:pt>
                <c:pt idx="59">
                  <c:v>182063</c:v>
                </c:pt>
                <c:pt idx="60">
                  <c:v>181279</c:v>
                </c:pt>
                <c:pt idx="61">
                  <c:v>180578</c:v>
                </c:pt>
                <c:pt idx="62">
                  <c:v>179963</c:v>
                </c:pt>
                <c:pt idx="63">
                  <c:v>179439</c:v>
                </c:pt>
                <c:pt idx="64">
                  <c:v>179006</c:v>
                </c:pt>
                <c:pt idx="65">
                  <c:v>178668</c:v>
                </c:pt>
                <c:pt idx="66">
                  <c:v>178425</c:v>
                </c:pt>
                <c:pt idx="67">
                  <c:v>178277</c:v>
                </c:pt>
                <c:pt idx="68">
                  <c:v>178223</c:v>
                </c:pt>
                <c:pt idx="69">
                  <c:v>178263</c:v>
                </c:pt>
                <c:pt idx="70">
                  <c:v>178393</c:v>
                </c:pt>
                <c:pt idx="71">
                  <c:v>178611</c:v>
                </c:pt>
                <c:pt idx="72">
                  <c:v>178912</c:v>
                </c:pt>
                <c:pt idx="73">
                  <c:v>179293</c:v>
                </c:pt>
                <c:pt idx="74">
                  <c:v>179748</c:v>
                </c:pt>
                <c:pt idx="75">
                  <c:v>180272</c:v>
                </c:pt>
                <c:pt idx="76">
                  <c:v>180858</c:v>
                </c:pt>
                <c:pt idx="77">
                  <c:v>181499</c:v>
                </c:pt>
                <c:pt idx="78">
                  <c:v>182189</c:v>
                </c:pt>
                <c:pt idx="79">
                  <c:v>182921</c:v>
                </c:pt>
                <c:pt idx="80">
                  <c:v>183685</c:v>
                </c:pt>
                <c:pt idx="81">
                  <c:v>184475</c:v>
                </c:pt>
                <c:pt idx="82">
                  <c:v>185282</c:v>
                </c:pt>
                <c:pt idx="83">
                  <c:v>186099</c:v>
                </c:pt>
                <c:pt idx="84">
                  <c:v>186917</c:v>
                </c:pt>
                <c:pt idx="85">
                  <c:v>187728</c:v>
                </c:pt>
                <c:pt idx="86">
                  <c:v>188526</c:v>
                </c:pt>
                <c:pt idx="87">
                  <c:v>189302</c:v>
                </c:pt>
                <c:pt idx="88">
                  <c:v>190048</c:v>
                </c:pt>
                <c:pt idx="89">
                  <c:v>190760</c:v>
                </c:pt>
                <c:pt idx="90">
                  <c:v>191429</c:v>
                </c:pt>
                <c:pt idx="91">
                  <c:v>192051</c:v>
                </c:pt>
                <c:pt idx="92">
                  <c:v>192620</c:v>
                </c:pt>
                <c:pt idx="93">
                  <c:v>193130</c:v>
                </c:pt>
                <c:pt idx="94">
                  <c:v>193579</c:v>
                </c:pt>
                <c:pt idx="95">
                  <c:v>193962</c:v>
                </c:pt>
                <c:pt idx="96">
                  <c:v>194277</c:v>
                </c:pt>
                <c:pt idx="97">
                  <c:v>194522</c:v>
                </c:pt>
                <c:pt idx="98">
                  <c:v>194695</c:v>
                </c:pt>
                <c:pt idx="99">
                  <c:v>194795</c:v>
                </c:pt>
                <c:pt idx="100">
                  <c:v>194822</c:v>
                </c:pt>
                <c:pt idx="101">
                  <c:v>194778</c:v>
                </c:pt>
                <c:pt idx="102">
                  <c:v>194663</c:v>
                </c:pt>
                <c:pt idx="103">
                  <c:v>194479</c:v>
                </c:pt>
                <c:pt idx="104">
                  <c:v>194230</c:v>
                </c:pt>
                <c:pt idx="105">
                  <c:v>193917</c:v>
                </c:pt>
                <c:pt idx="106">
                  <c:v>193547</c:v>
                </c:pt>
                <c:pt idx="107">
                  <c:v>193122</c:v>
                </c:pt>
                <c:pt idx="108">
                  <c:v>192647</c:v>
                </c:pt>
                <c:pt idx="109">
                  <c:v>192129</c:v>
                </c:pt>
                <c:pt idx="110">
                  <c:v>191573</c:v>
                </c:pt>
                <c:pt idx="111">
                  <c:v>190985</c:v>
                </c:pt>
                <c:pt idx="112">
                  <c:v>190372</c:v>
                </c:pt>
                <c:pt idx="113">
                  <c:v>189740</c:v>
                </c:pt>
                <c:pt idx="114">
                  <c:v>189097</c:v>
                </c:pt>
                <c:pt idx="115">
                  <c:v>188448</c:v>
                </c:pt>
                <c:pt idx="116">
                  <c:v>187802</c:v>
                </c:pt>
                <c:pt idx="117">
                  <c:v>187164</c:v>
                </c:pt>
                <c:pt idx="118">
                  <c:v>186542</c:v>
                </c:pt>
                <c:pt idx="119">
                  <c:v>185943</c:v>
                </c:pt>
                <c:pt idx="120">
                  <c:v>185372</c:v>
                </c:pt>
                <c:pt idx="121">
                  <c:v>184836</c:v>
                </c:pt>
                <c:pt idx="122">
                  <c:v>184341</c:v>
                </c:pt>
                <c:pt idx="123">
                  <c:v>183891</c:v>
                </c:pt>
                <c:pt idx="124">
                  <c:v>183491</c:v>
                </c:pt>
                <c:pt idx="125">
                  <c:v>183145</c:v>
                </c:pt>
                <c:pt idx="126">
                  <c:v>182857</c:v>
                </c:pt>
                <c:pt idx="127">
                  <c:v>182630</c:v>
                </c:pt>
                <c:pt idx="128">
                  <c:v>182466</c:v>
                </c:pt>
                <c:pt idx="129">
                  <c:v>182365</c:v>
                </c:pt>
                <c:pt idx="130">
                  <c:v>182331</c:v>
                </c:pt>
                <c:pt idx="131">
                  <c:v>182361</c:v>
                </c:pt>
                <c:pt idx="132">
                  <c:v>182456</c:v>
                </c:pt>
                <c:pt idx="133">
                  <c:v>182614</c:v>
                </c:pt>
                <c:pt idx="134">
                  <c:v>182833</c:v>
                </c:pt>
                <c:pt idx="135">
                  <c:v>183110</c:v>
                </c:pt>
                <c:pt idx="136">
                  <c:v>183442</c:v>
                </c:pt>
                <c:pt idx="137">
                  <c:v>183825</c:v>
                </c:pt>
                <c:pt idx="138">
                  <c:v>184254</c:v>
                </c:pt>
                <c:pt idx="139">
                  <c:v>184724</c:v>
                </c:pt>
                <c:pt idx="140">
                  <c:v>185229</c:v>
                </c:pt>
                <c:pt idx="141">
                  <c:v>185762</c:v>
                </c:pt>
                <c:pt idx="142">
                  <c:v>186318</c:v>
                </c:pt>
                <c:pt idx="143">
                  <c:v>186890</c:v>
                </c:pt>
                <c:pt idx="144">
                  <c:v>187470</c:v>
                </c:pt>
                <c:pt idx="145">
                  <c:v>188052</c:v>
                </c:pt>
                <c:pt idx="146">
                  <c:v>188627</c:v>
                </c:pt>
                <c:pt idx="147">
                  <c:v>189188</c:v>
                </c:pt>
                <c:pt idx="148">
                  <c:v>189729</c:v>
                </c:pt>
                <c:pt idx="149">
                  <c:v>190241</c:v>
                </c:pt>
                <c:pt idx="150">
                  <c:v>190718</c:v>
                </c:pt>
                <c:pt idx="151">
                  <c:v>191152</c:v>
                </c:pt>
                <c:pt idx="152">
                  <c:v>191538</c:v>
                </c:pt>
                <c:pt idx="153">
                  <c:v>191869</c:v>
                </c:pt>
                <c:pt idx="154">
                  <c:v>192139</c:v>
                </c:pt>
                <c:pt idx="155">
                  <c:v>192344</c:v>
                </c:pt>
                <c:pt idx="156">
                  <c:v>192478</c:v>
                </c:pt>
                <c:pt idx="157">
                  <c:v>192536</c:v>
                </c:pt>
                <c:pt idx="158">
                  <c:v>192517</c:v>
                </c:pt>
                <c:pt idx="159">
                  <c:v>192416</c:v>
                </c:pt>
                <c:pt idx="160">
                  <c:v>192232</c:v>
                </c:pt>
                <c:pt idx="161">
                  <c:v>191962</c:v>
                </c:pt>
                <c:pt idx="162">
                  <c:v>191607</c:v>
                </c:pt>
                <c:pt idx="163">
                  <c:v>191166</c:v>
                </c:pt>
                <c:pt idx="164">
                  <c:v>190639</c:v>
                </c:pt>
                <c:pt idx="165">
                  <c:v>190029</c:v>
                </c:pt>
                <c:pt idx="166">
                  <c:v>189337</c:v>
                </c:pt>
                <c:pt idx="167">
                  <c:v>188566</c:v>
                </c:pt>
                <c:pt idx="168">
                  <c:v>187720</c:v>
                </c:pt>
                <c:pt idx="169">
                  <c:v>186803</c:v>
                </c:pt>
                <c:pt idx="170">
                  <c:v>185820</c:v>
                </c:pt>
                <c:pt idx="171">
                  <c:v>184777</c:v>
                </c:pt>
                <c:pt idx="172">
                  <c:v>183679</c:v>
                </c:pt>
                <c:pt idx="173">
                  <c:v>182533</c:v>
                </c:pt>
                <c:pt idx="174">
                  <c:v>181346</c:v>
                </c:pt>
                <c:pt idx="175">
                  <c:v>180126</c:v>
                </c:pt>
                <c:pt idx="176">
                  <c:v>178880</c:v>
                </c:pt>
                <c:pt idx="177">
                  <c:v>177617</c:v>
                </c:pt>
                <c:pt idx="178">
                  <c:v>176345</c:v>
                </c:pt>
                <c:pt idx="179">
                  <c:v>175072</c:v>
                </c:pt>
                <c:pt idx="180">
                  <c:v>173808</c:v>
                </c:pt>
                <c:pt idx="181">
                  <c:v>172560</c:v>
                </c:pt>
                <c:pt idx="182">
                  <c:v>171337</c:v>
                </c:pt>
                <c:pt idx="183">
                  <c:v>170148</c:v>
                </c:pt>
                <c:pt idx="184">
                  <c:v>169000</c:v>
                </c:pt>
                <c:pt idx="185">
                  <c:v>167902</c:v>
                </c:pt>
                <c:pt idx="186">
                  <c:v>166860</c:v>
                </c:pt>
                <c:pt idx="187">
                  <c:v>165882</c:v>
                </c:pt>
                <c:pt idx="188">
                  <c:v>164973</c:v>
                </c:pt>
                <c:pt idx="189">
                  <c:v>164141</c:v>
                </c:pt>
                <c:pt idx="190">
                  <c:v>163390</c:v>
                </c:pt>
                <c:pt idx="191">
                  <c:v>162725</c:v>
                </c:pt>
                <c:pt idx="192">
                  <c:v>162149</c:v>
                </c:pt>
                <c:pt idx="193">
                  <c:v>161665</c:v>
                </c:pt>
                <c:pt idx="194">
                  <c:v>161276</c:v>
                </c:pt>
                <c:pt idx="195">
                  <c:v>160983</c:v>
                </c:pt>
                <c:pt idx="196">
                  <c:v>160787</c:v>
                </c:pt>
                <c:pt idx="197">
                  <c:v>160687</c:v>
                </c:pt>
                <c:pt idx="198">
                  <c:v>160682</c:v>
                </c:pt>
                <c:pt idx="199">
                  <c:v>160770</c:v>
                </c:pt>
                <c:pt idx="200">
                  <c:v>160949</c:v>
                </c:pt>
                <c:pt idx="201">
                  <c:v>161215</c:v>
                </c:pt>
                <c:pt idx="202">
                  <c:v>161564</c:v>
                </c:pt>
                <c:pt idx="203">
                  <c:v>161990</c:v>
                </c:pt>
                <c:pt idx="204">
                  <c:v>162489</c:v>
                </c:pt>
                <c:pt idx="205">
                  <c:v>163054</c:v>
                </c:pt>
                <c:pt idx="206">
                  <c:v>163678</c:v>
                </c:pt>
                <c:pt idx="207">
                  <c:v>164355</c:v>
                </c:pt>
                <c:pt idx="208">
                  <c:v>165077</c:v>
                </c:pt>
                <c:pt idx="209">
                  <c:v>165835</c:v>
                </c:pt>
                <c:pt idx="210">
                  <c:v>166624</c:v>
                </c:pt>
                <c:pt idx="211">
                  <c:v>167433</c:v>
                </c:pt>
                <c:pt idx="212">
                  <c:v>168255</c:v>
                </c:pt>
                <c:pt idx="213">
                  <c:v>169081</c:v>
                </c:pt>
                <c:pt idx="214">
                  <c:v>169904</c:v>
                </c:pt>
                <c:pt idx="215">
                  <c:v>170716</c:v>
                </c:pt>
                <c:pt idx="216">
                  <c:v>171509</c:v>
                </c:pt>
                <c:pt idx="217">
                  <c:v>172274</c:v>
                </c:pt>
                <c:pt idx="218">
                  <c:v>173007</c:v>
                </c:pt>
                <c:pt idx="219">
                  <c:v>173698</c:v>
                </c:pt>
                <c:pt idx="220">
                  <c:v>174344</c:v>
                </c:pt>
                <c:pt idx="221">
                  <c:v>174937</c:v>
                </c:pt>
                <c:pt idx="222">
                  <c:v>175473</c:v>
                </c:pt>
                <c:pt idx="223">
                  <c:v>175948</c:v>
                </c:pt>
                <c:pt idx="224">
                  <c:v>176357</c:v>
                </c:pt>
                <c:pt idx="225">
                  <c:v>176697</c:v>
                </c:pt>
                <c:pt idx="226">
                  <c:v>176967</c:v>
                </c:pt>
                <c:pt idx="227">
                  <c:v>177163</c:v>
                </c:pt>
                <c:pt idx="228">
                  <c:v>177287</c:v>
                </c:pt>
                <c:pt idx="229">
                  <c:v>177336</c:v>
                </c:pt>
                <c:pt idx="230">
                  <c:v>177312</c:v>
                </c:pt>
                <c:pt idx="231">
                  <c:v>177216</c:v>
                </c:pt>
                <c:pt idx="232">
                  <c:v>177050</c:v>
                </c:pt>
                <c:pt idx="233">
                  <c:v>176816</c:v>
                </c:pt>
                <c:pt idx="234">
                  <c:v>176517</c:v>
                </c:pt>
                <c:pt idx="235">
                  <c:v>176158</c:v>
                </c:pt>
                <c:pt idx="236">
                  <c:v>175742</c:v>
                </c:pt>
                <c:pt idx="237">
                  <c:v>175276</c:v>
                </c:pt>
                <c:pt idx="238">
                  <c:v>174763</c:v>
                </c:pt>
                <c:pt idx="239">
                  <c:v>174211</c:v>
                </c:pt>
                <c:pt idx="240">
                  <c:v>173625</c:v>
                </c:pt>
                <c:pt idx="241">
                  <c:v>173011</c:v>
                </c:pt>
                <c:pt idx="242">
                  <c:v>172378</c:v>
                </c:pt>
                <c:pt idx="243">
                  <c:v>171731</c:v>
                </c:pt>
                <c:pt idx="244">
                  <c:v>171077</c:v>
                </c:pt>
                <c:pt idx="245">
                  <c:v>170425</c:v>
                </c:pt>
                <c:pt idx="246">
                  <c:v>169780</c:v>
                </c:pt>
                <c:pt idx="247">
                  <c:v>169151</c:v>
                </c:pt>
                <c:pt idx="248">
                  <c:v>168543</c:v>
                </c:pt>
                <c:pt idx="249">
                  <c:v>167963</c:v>
                </c:pt>
                <c:pt idx="250">
                  <c:v>167417</c:v>
                </c:pt>
                <c:pt idx="251">
                  <c:v>166912</c:v>
                </c:pt>
                <c:pt idx="252">
                  <c:v>166452</c:v>
                </c:pt>
                <c:pt idx="253">
                  <c:v>166042</c:v>
                </c:pt>
                <c:pt idx="254">
                  <c:v>165687</c:v>
                </c:pt>
                <c:pt idx="255">
                  <c:v>165390</c:v>
                </c:pt>
                <c:pt idx="256">
                  <c:v>165155</c:v>
                </c:pt>
                <c:pt idx="257">
                  <c:v>164983</c:v>
                </c:pt>
                <c:pt idx="258">
                  <c:v>164877</c:v>
                </c:pt>
                <c:pt idx="259">
                  <c:v>164836</c:v>
                </c:pt>
                <c:pt idx="260">
                  <c:v>164862</c:v>
                </c:pt>
                <c:pt idx="261">
                  <c:v>164953</c:v>
                </c:pt>
                <c:pt idx="262">
                  <c:v>165108</c:v>
                </c:pt>
                <c:pt idx="263">
                  <c:v>165325</c:v>
                </c:pt>
                <c:pt idx="264">
                  <c:v>165602</c:v>
                </c:pt>
                <c:pt idx="265">
                  <c:v>165934</c:v>
                </c:pt>
                <c:pt idx="266">
                  <c:v>166318</c:v>
                </c:pt>
                <c:pt idx="267">
                  <c:v>166749</c:v>
                </c:pt>
                <c:pt idx="268">
                  <c:v>167221</c:v>
                </c:pt>
                <c:pt idx="269">
                  <c:v>167729</c:v>
                </c:pt>
                <c:pt idx="270">
                  <c:v>168267</c:v>
                </c:pt>
                <c:pt idx="271">
                  <c:v>168826</c:v>
                </c:pt>
                <c:pt idx="272">
                  <c:v>169402</c:v>
                </c:pt>
                <c:pt idx="273">
                  <c:v>169986</c:v>
                </c:pt>
                <c:pt idx="274">
                  <c:v>170571</c:v>
                </c:pt>
                <c:pt idx="275">
                  <c:v>171149</c:v>
                </c:pt>
                <c:pt idx="276">
                  <c:v>171713</c:v>
                </c:pt>
                <c:pt idx="277">
                  <c:v>172256</c:v>
                </c:pt>
                <c:pt idx="278">
                  <c:v>172769</c:v>
                </c:pt>
                <c:pt idx="279">
                  <c:v>173246</c:v>
                </c:pt>
                <c:pt idx="280">
                  <c:v>173680</c:v>
                </c:pt>
                <c:pt idx="281">
                  <c:v>174064</c:v>
                </c:pt>
                <c:pt idx="282">
                  <c:v>174392</c:v>
                </c:pt>
                <c:pt idx="283">
                  <c:v>174657</c:v>
                </c:pt>
                <c:pt idx="284">
                  <c:v>174856</c:v>
                </c:pt>
                <c:pt idx="285">
                  <c:v>174982</c:v>
                </c:pt>
                <c:pt idx="286">
                  <c:v>175032</c:v>
                </c:pt>
                <c:pt idx="287">
                  <c:v>175002</c:v>
                </c:pt>
                <c:pt idx="288">
                  <c:v>174889</c:v>
                </c:pt>
                <c:pt idx="289">
                  <c:v>174691</c:v>
                </c:pt>
                <c:pt idx="290">
                  <c:v>174408</c:v>
                </c:pt>
                <c:pt idx="291">
                  <c:v>174037</c:v>
                </c:pt>
                <c:pt idx="292">
                  <c:v>173579</c:v>
                </c:pt>
                <c:pt idx="293">
                  <c:v>173035</c:v>
                </c:pt>
                <c:pt idx="294">
                  <c:v>172406</c:v>
                </c:pt>
                <c:pt idx="295">
                  <c:v>171695</c:v>
                </c:pt>
                <c:pt idx="296">
                  <c:v>170905</c:v>
                </c:pt>
                <c:pt idx="297">
                  <c:v>170040</c:v>
                </c:pt>
                <c:pt idx="298">
                  <c:v>169104</c:v>
                </c:pt>
                <c:pt idx="299">
                  <c:v>168102</c:v>
                </c:pt>
                <c:pt idx="300">
                  <c:v>167040</c:v>
                </c:pt>
                <c:pt idx="301">
                  <c:v>165925</c:v>
                </c:pt>
                <c:pt idx="302">
                  <c:v>164762</c:v>
                </c:pt>
                <c:pt idx="303">
                  <c:v>163561</c:v>
                </c:pt>
                <c:pt idx="304">
                  <c:v>162328</c:v>
                </c:pt>
                <c:pt idx="305">
                  <c:v>161071</c:v>
                </c:pt>
                <c:pt idx="306">
                  <c:v>159799</c:v>
                </c:pt>
                <c:pt idx="307">
                  <c:v>158520</c:v>
                </c:pt>
                <c:pt idx="308">
                  <c:v>157243</c:v>
                </c:pt>
                <c:pt idx="309">
                  <c:v>155977</c:v>
                </c:pt>
                <c:pt idx="310">
                  <c:v>154731</c:v>
                </c:pt>
                <c:pt idx="311">
                  <c:v>153513</c:v>
                </c:pt>
                <c:pt idx="312">
                  <c:v>152332</c:v>
                </c:pt>
                <c:pt idx="313">
                  <c:v>151195</c:v>
                </c:pt>
                <c:pt idx="314">
                  <c:v>150111</c:v>
                </c:pt>
                <c:pt idx="315">
                  <c:v>149087</c:v>
                </c:pt>
                <c:pt idx="316">
                  <c:v>148130</c:v>
                </c:pt>
                <c:pt idx="317">
                  <c:v>147246</c:v>
                </c:pt>
                <c:pt idx="318">
                  <c:v>146442</c:v>
                </c:pt>
                <c:pt idx="319">
                  <c:v>145721</c:v>
                </c:pt>
                <c:pt idx="320">
                  <c:v>145089</c:v>
                </c:pt>
                <c:pt idx="321">
                  <c:v>144549</c:v>
                </c:pt>
                <c:pt idx="322">
                  <c:v>144103</c:v>
                </c:pt>
                <c:pt idx="323">
                  <c:v>143755</c:v>
                </c:pt>
                <c:pt idx="324">
                  <c:v>143504</c:v>
                </c:pt>
                <c:pt idx="325">
                  <c:v>143350</c:v>
                </c:pt>
                <c:pt idx="326">
                  <c:v>143294</c:v>
                </c:pt>
                <c:pt idx="327">
                  <c:v>143334</c:v>
                </c:pt>
                <c:pt idx="328">
                  <c:v>143468</c:v>
                </c:pt>
                <c:pt idx="329">
                  <c:v>143691</c:v>
                </c:pt>
                <c:pt idx="330">
                  <c:v>144001</c:v>
                </c:pt>
                <c:pt idx="331">
                  <c:v>144392</c:v>
                </c:pt>
                <c:pt idx="332">
                  <c:v>144860</c:v>
                </c:pt>
                <c:pt idx="333">
                  <c:v>145398</c:v>
                </c:pt>
                <c:pt idx="334">
                  <c:v>146000</c:v>
                </c:pt>
                <c:pt idx="335">
                  <c:v>146659</c:v>
                </c:pt>
                <c:pt idx="336">
                  <c:v>147367</c:v>
                </c:pt>
                <c:pt idx="337">
                  <c:v>148117</c:v>
                </c:pt>
                <c:pt idx="338">
                  <c:v>148900</c:v>
                </c:pt>
                <c:pt idx="339">
                  <c:v>149709</c:v>
                </c:pt>
                <c:pt idx="340">
                  <c:v>150534</c:v>
                </c:pt>
                <c:pt idx="341">
                  <c:v>151368</c:v>
                </c:pt>
                <c:pt idx="342">
                  <c:v>152202</c:v>
                </c:pt>
                <c:pt idx="343">
                  <c:v>153027</c:v>
                </c:pt>
                <c:pt idx="344">
                  <c:v>153837</c:v>
                </c:pt>
                <c:pt idx="345">
                  <c:v>154622</c:v>
                </c:pt>
                <c:pt idx="346">
                  <c:v>155377</c:v>
                </c:pt>
                <c:pt idx="347">
                  <c:v>156093</c:v>
                </c:pt>
                <c:pt idx="348">
                  <c:v>156765</c:v>
                </c:pt>
                <c:pt idx="349">
                  <c:v>157385</c:v>
                </c:pt>
                <c:pt idx="350">
                  <c:v>157950</c:v>
                </c:pt>
                <c:pt idx="351">
                  <c:v>158453</c:v>
                </c:pt>
                <c:pt idx="352">
                  <c:v>158892</c:v>
                </c:pt>
                <c:pt idx="353">
                  <c:v>159262</c:v>
                </c:pt>
                <c:pt idx="354">
                  <c:v>159561</c:v>
                </c:pt>
                <c:pt idx="355">
                  <c:v>159786</c:v>
                </c:pt>
                <c:pt idx="356">
                  <c:v>159937</c:v>
                </c:pt>
                <c:pt idx="357">
                  <c:v>160014</c:v>
                </c:pt>
                <c:pt idx="358">
                  <c:v>160015</c:v>
                </c:pt>
                <c:pt idx="359">
                  <c:v>159942</c:v>
                </c:pt>
                <c:pt idx="360">
                  <c:v>159798</c:v>
                </c:pt>
                <c:pt idx="361">
                  <c:v>159583</c:v>
                </c:pt>
                <c:pt idx="362">
                  <c:v>159303</c:v>
                </c:pt>
                <c:pt idx="363">
                  <c:v>158959</c:v>
                </c:pt>
                <c:pt idx="364">
                  <c:v>158557</c:v>
                </c:pt>
                <c:pt idx="365">
                  <c:v>158101</c:v>
                </c:pt>
                <c:pt idx="366">
                  <c:v>157597</c:v>
                </c:pt>
                <c:pt idx="367">
                  <c:v>157051</c:v>
                </c:pt>
                <c:pt idx="368">
                  <c:v>156469</c:v>
                </c:pt>
                <c:pt idx="369">
                  <c:v>155857</c:v>
                </c:pt>
                <c:pt idx="370">
                  <c:v>155223</c:v>
                </c:pt>
                <c:pt idx="371">
                  <c:v>154574</c:v>
                </c:pt>
                <c:pt idx="372">
                  <c:v>153916</c:v>
                </c:pt>
                <c:pt idx="373">
                  <c:v>153258</c:v>
                </c:pt>
                <c:pt idx="374">
                  <c:v>152606</c:v>
                </c:pt>
                <c:pt idx="375">
                  <c:v>151967</c:v>
                </c:pt>
                <c:pt idx="376">
                  <c:v>151349</c:v>
                </c:pt>
                <c:pt idx="377">
                  <c:v>150758</c:v>
                </c:pt>
                <c:pt idx="378">
                  <c:v>150201</c:v>
                </c:pt>
                <c:pt idx="379">
                  <c:v>149683</c:v>
                </c:pt>
                <c:pt idx="380">
                  <c:v>149211</c:v>
                </c:pt>
                <c:pt idx="381">
                  <c:v>148789</c:v>
                </c:pt>
                <c:pt idx="382">
                  <c:v>148421</c:v>
                </c:pt>
                <c:pt idx="383">
                  <c:v>148112</c:v>
                </c:pt>
                <c:pt idx="384">
                  <c:v>147865</c:v>
                </c:pt>
                <c:pt idx="385">
                  <c:v>147682</c:v>
                </c:pt>
                <c:pt idx="386">
                  <c:v>147565</c:v>
                </c:pt>
                <c:pt idx="387">
                  <c:v>147515</c:v>
                </c:pt>
                <c:pt idx="388">
                  <c:v>147532</c:v>
                </c:pt>
                <c:pt idx="389">
                  <c:v>147615</c:v>
                </c:pt>
                <c:pt idx="390">
                  <c:v>147764</c:v>
                </c:pt>
                <c:pt idx="391">
                  <c:v>147976</c:v>
                </c:pt>
                <c:pt idx="392">
                  <c:v>148249</c:v>
                </c:pt>
                <c:pt idx="393">
                  <c:v>148578</c:v>
                </c:pt>
                <c:pt idx="394">
                  <c:v>148961</c:v>
                </c:pt>
                <c:pt idx="395">
                  <c:v>149391</c:v>
                </c:pt>
                <c:pt idx="396">
                  <c:v>149863</c:v>
                </c:pt>
                <c:pt idx="397">
                  <c:v>150372</c:v>
                </c:pt>
                <c:pt idx="398">
                  <c:v>150911</c:v>
                </c:pt>
                <c:pt idx="399">
                  <c:v>151474</c:v>
                </c:pt>
                <c:pt idx="400">
                  <c:v>152053</c:v>
                </c:pt>
                <c:pt idx="401">
                  <c:v>152640</c:v>
                </c:pt>
                <c:pt idx="402">
                  <c:v>153229</c:v>
                </c:pt>
                <c:pt idx="403">
                  <c:v>153811</c:v>
                </c:pt>
                <c:pt idx="404">
                  <c:v>154379</c:v>
                </c:pt>
                <c:pt idx="405">
                  <c:v>154924</c:v>
                </c:pt>
                <c:pt idx="406">
                  <c:v>155441</c:v>
                </c:pt>
                <c:pt idx="407">
                  <c:v>155920</c:v>
                </c:pt>
                <c:pt idx="408">
                  <c:v>156356</c:v>
                </c:pt>
                <c:pt idx="409">
                  <c:v>156741</c:v>
                </c:pt>
                <c:pt idx="410">
                  <c:v>157068</c:v>
                </c:pt>
                <c:pt idx="411">
                  <c:v>157333</c:v>
                </c:pt>
                <c:pt idx="412">
                  <c:v>157529</c:v>
                </c:pt>
                <c:pt idx="413">
                  <c:v>157652</c:v>
                </c:pt>
                <c:pt idx="414">
                  <c:v>157697</c:v>
                </c:pt>
                <c:pt idx="415">
                  <c:v>157661</c:v>
                </c:pt>
                <c:pt idx="416">
                  <c:v>157541</c:v>
                </c:pt>
                <c:pt idx="417">
                  <c:v>157335</c:v>
                </c:pt>
                <c:pt idx="418">
                  <c:v>157041</c:v>
                </c:pt>
                <c:pt idx="419">
                  <c:v>156659</c:v>
                </c:pt>
                <c:pt idx="420">
                  <c:v>156189</c:v>
                </c:pt>
                <c:pt idx="421">
                  <c:v>155632</c:v>
                </c:pt>
                <c:pt idx="422">
                  <c:v>154990</c:v>
                </c:pt>
                <c:pt idx="423">
                  <c:v>154265</c:v>
                </c:pt>
                <c:pt idx="424">
                  <c:v>153460</c:v>
                </c:pt>
                <c:pt idx="425">
                  <c:v>152579</c:v>
                </c:pt>
                <c:pt idx="426">
                  <c:v>151628</c:v>
                </c:pt>
                <c:pt idx="427">
                  <c:v>150611</c:v>
                </c:pt>
                <c:pt idx="428">
                  <c:v>149534</c:v>
                </c:pt>
                <c:pt idx="429">
                  <c:v>148404</c:v>
                </c:pt>
                <c:pt idx="430">
                  <c:v>147228</c:v>
                </c:pt>
                <c:pt idx="431">
                  <c:v>146014</c:v>
                </c:pt>
                <c:pt idx="432">
                  <c:v>144770</c:v>
                </c:pt>
                <c:pt idx="433">
                  <c:v>143503</c:v>
                </c:pt>
                <c:pt idx="434">
                  <c:v>142223</c:v>
                </c:pt>
                <c:pt idx="435">
                  <c:v>140939</c:v>
                </c:pt>
                <c:pt idx="436">
                  <c:v>139658</c:v>
                </c:pt>
                <c:pt idx="437">
                  <c:v>138391</c:v>
                </c:pt>
                <c:pt idx="438">
                  <c:v>137146</c:v>
                </c:pt>
                <c:pt idx="439">
                  <c:v>135932</c:v>
                </c:pt>
                <c:pt idx="440">
                  <c:v>134757</c:v>
                </c:pt>
                <c:pt idx="441">
                  <c:v>133629</c:v>
                </c:pt>
                <c:pt idx="442">
                  <c:v>132557</c:v>
                </c:pt>
                <c:pt idx="443">
                  <c:v>131547</c:v>
                </c:pt>
                <c:pt idx="444">
                  <c:v>130606</c:v>
                </c:pt>
                <c:pt idx="445">
                  <c:v>129739</c:v>
                </c:pt>
                <c:pt idx="446">
                  <c:v>128953</c:v>
                </c:pt>
                <c:pt idx="447">
                  <c:v>128251</c:v>
                </c:pt>
                <c:pt idx="448">
                  <c:v>127636</c:v>
                </c:pt>
                <c:pt idx="449">
                  <c:v>127112</c:v>
                </c:pt>
                <c:pt idx="450">
                  <c:v>126680</c:v>
                </c:pt>
                <c:pt idx="451">
                  <c:v>126340</c:v>
                </c:pt>
                <c:pt idx="452">
                  <c:v>126093</c:v>
                </c:pt>
                <c:pt idx="453">
                  <c:v>125937</c:v>
                </c:pt>
                <c:pt idx="454">
                  <c:v>125870</c:v>
                </c:pt>
                <c:pt idx="455">
                  <c:v>125890</c:v>
                </c:pt>
                <c:pt idx="456">
                  <c:v>125993</c:v>
                </c:pt>
                <c:pt idx="457">
                  <c:v>126174</c:v>
                </c:pt>
                <c:pt idx="458">
                  <c:v>126427</c:v>
                </c:pt>
                <c:pt idx="459">
                  <c:v>126748</c:v>
                </c:pt>
                <c:pt idx="460">
                  <c:v>127130</c:v>
                </c:pt>
                <c:pt idx="461">
                  <c:v>127565</c:v>
                </c:pt>
                <c:pt idx="462">
                  <c:v>128046</c:v>
                </c:pt>
                <c:pt idx="463">
                  <c:v>128566</c:v>
                </c:pt>
                <c:pt idx="464">
                  <c:v>129117</c:v>
                </c:pt>
                <c:pt idx="465">
                  <c:v>129689</c:v>
                </c:pt>
                <c:pt idx="466">
                  <c:v>130275</c:v>
                </c:pt>
                <c:pt idx="467">
                  <c:v>130866</c:v>
                </c:pt>
                <c:pt idx="468">
                  <c:v>131453</c:v>
                </c:pt>
                <c:pt idx="469">
                  <c:v>132029</c:v>
                </c:pt>
                <c:pt idx="470">
                  <c:v>132585</c:v>
                </c:pt>
                <c:pt idx="471">
                  <c:v>133114</c:v>
                </c:pt>
                <c:pt idx="472">
                  <c:v>133606</c:v>
                </c:pt>
                <c:pt idx="473">
                  <c:v>134056</c:v>
                </c:pt>
                <c:pt idx="474">
                  <c:v>134457</c:v>
                </c:pt>
                <c:pt idx="475">
                  <c:v>134801</c:v>
                </c:pt>
                <c:pt idx="476">
                  <c:v>135085</c:v>
                </c:pt>
                <c:pt idx="477">
                  <c:v>135301</c:v>
                </c:pt>
                <c:pt idx="478">
                  <c:v>135447</c:v>
                </c:pt>
                <c:pt idx="479">
                  <c:v>135518</c:v>
                </c:pt>
                <c:pt idx="480">
                  <c:v>135511</c:v>
                </c:pt>
                <c:pt idx="481">
                  <c:v>135424</c:v>
                </c:pt>
                <c:pt idx="482">
                  <c:v>135256</c:v>
                </c:pt>
                <c:pt idx="483">
                  <c:v>135005</c:v>
                </c:pt>
                <c:pt idx="484">
                  <c:v>134672</c:v>
                </c:pt>
                <c:pt idx="485">
                  <c:v>134257</c:v>
                </c:pt>
                <c:pt idx="486">
                  <c:v>133763</c:v>
                </c:pt>
                <c:pt idx="487">
                  <c:v>133191</c:v>
                </c:pt>
                <c:pt idx="488">
                  <c:v>132544</c:v>
                </c:pt>
                <c:pt idx="489">
                  <c:v>131827</c:v>
                </c:pt>
                <c:pt idx="490">
                  <c:v>131044</c:v>
                </c:pt>
                <c:pt idx="491">
                  <c:v>130199</c:v>
                </c:pt>
                <c:pt idx="492">
                  <c:v>129298</c:v>
                </c:pt>
                <c:pt idx="493">
                  <c:v>128348</c:v>
                </c:pt>
                <c:pt idx="494">
                  <c:v>127354</c:v>
                </c:pt>
                <c:pt idx="495">
                  <c:v>126323</c:v>
                </c:pt>
                <c:pt idx="496">
                  <c:v>125263</c:v>
                </c:pt>
                <c:pt idx="497">
                  <c:v>124180</c:v>
                </c:pt>
                <c:pt idx="498">
                  <c:v>123081</c:v>
                </c:pt>
                <c:pt idx="499">
                  <c:v>121973</c:v>
                </c:pt>
                <c:pt idx="500">
                  <c:v>120863</c:v>
                </c:pt>
                <c:pt idx="501">
                  <c:v>119758</c:v>
                </c:pt>
                <c:pt idx="502">
                  <c:v>118663</c:v>
                </c:pt>
                <c:pt idx="503">
                  <c:v>117582</c:v>
                </c:pt>
                <c:pt idx="504">
                  <c:v>116522</c:v>
                </c:pt>
                <c:pt idx="505">
                  <c:v>115483</c:v>
                </c:pt>
                <c:pt idx="506">
                  <c:v>114470</c:v>
                </c:pt>
                <c:pt idx="507">
                  <c:v>113481</c:v>
                </c:pt>
                <c:pt idx="508">
                  <c:v>112517</c:v>
                </c:pt>
                <c:pt idx="509">
                  <c:v>111573</c:v>
                </c:pt>
                <c:pt idx="510">
                  <c:v>110646</c:v>
                </c:pt>
                <c:pt idx="511">
                  <c:v>109727</c:v>
                </c:pt>
                <c:pt idx="512">
                  <c:v>108807</c:v>
                </c:pt>
                <c:pt idx="513">
                  <c:v>107873</c:v>
                </c:pt>
                <c:pt idx="514">
                  <c:v>106908</c:v>
                </c:pt>
                <c:pt idx="515">
                  <c:v>105891</c:v>
                </c:pt>
                <c:pt idx="516">
                  <c:v>104798</c:v>
                </c:pt>
                <c:pt idx="517">
                  <c:v>103597</c:v>
                </c:pt>
                <c:pt idx="518">
                  <c:v>102251</c:v>
                </c:pt>
                <c:pt idx="519">
                  <c:v>100712</c:v>
                </c:pt>
                <c:pt idx="520">
                  <c:v>98920.6</c:v>
                </c:pt>
                <c:pt idx="521">
                  <c:v>96796.800000000003</c:v>
                </c:pt>
                <c:pt idx="522">
                  <c:v>94234.4</c:v>
                </c:pt>
                <c:pt idx="523">
                  <c:v>91082.7</c:v>
                </c:pt>
                <c:pt idx="524">
                  <c:v>87118.9</c:v>
                </c:pt>
                <c:pt idx="525">
                  <c:v>82004</c:v>
                </c:pt>
                <c:pt idx="526">
                  <c:v>75232.3</c:v>
                </c:pt>
                <c:pt idx="527">
                  <c:v>66307.8</c:v>
                </c:pt>
                <c:pt idx="528">
                  <c:v>55382.7</c:v>
                </c:pt>
                <c:pt idx="529">
                  <c:v>44299.5</c:v>
                </c:pt>
                <c:pt idx="530">
                  <c:v>35871.1</c:v>
                </c:pt>
                <c:pt idx="531">
                  <c:v>28876.3</c:v>
                </c:pt>
                <c:pt idx="532">
                  <c:v>22993.3</c:v>
                </c:pt>
                <c:pt idx="533">
                  <c:v>18458.8</c:v>
                </c:pt>
                <c:pt idx="534">
                  <c:v>14860.4</c:v>
                </c:pt>
                <c:pt idx="535">
                  <c:v>11852.1</c:v>
                </c:pt>
                <c:pt idx="536">
                  <c:v>9249.89</c:v>
                </c:pt>
                <c:pt idx="537">
                  <c:v>6946.96</c:v>
                </c:pt>
                <c:pt idx="538">
                  <c:v>4877.21</c:v>
                </c:pt>
                <c:pt idx="539">
                  <c:v>2996.6</c:v>
                </c:pt>
                <c:pt idx="540">
                  <c:v>1500</c:v>
                </c:pt>
                <c:pt idx="541">
                  <c:v>1500</c:v>
                </c:pt>
                <c:pt idx="542">
                  <c:v>1333.44</c:v>
                </c:pt>
                <c:pt idx="543">
                  <c:v>1333.44</c:v>
                </c:pt>
                <c:pt idx="544">
                  <c:v>1272.8</c:v>
                </c:pt>
                <c:pt idx="545">
                  <c:v>0</c:v>
                </c:pt>
              </c:numCache>
            </c:numRef>
          </c:yVal>
          <c:smooth val="1"/>
          <c:extLst>
            <c:ext xmlns:c16="http://schemas.microsoft.com/office/drawing/2014/chart" uri="{C3380CC4-5D6E-409C-BE32-E72D297353CC}">
              <c16:uniqueId val="{00000000-32CB-4641-9A08-9D2002DDED57}"/>
            </c:ext>
          </c:extLst>
        </c:ser>
        <c:ser>
          <c:idx val="1"/>
          <c:order val="1"/>
          <c:tx>
            <c:strRef>
              <c:f>TrajPlots!$C$4</c:f>
              <c:strCache>
                <c:ptCount val="1"/>
                <c:pt idx="0">
                  <c:v>Cone Only</c:v>
                </c:pt>
              </c:strCache>
            </c:strRef>
          </c:tx>
          <c:spPr>
            <a:ln w="31750" cap="rnd">
              <a:solidFill>
                <a:srgbClr val="A392B4"/>
              </a:solidFill>
              <a:round/>
            </a:ln>
            <a:effectLst/>
          </c:spPr>
          <c:marker>
            <c:symbol val="none"/>
          </c:marker>
          <c:xVal>
            <c:numRef>
              <c:f>ConeOnlyTrajData!$Z$3:$Z$8000</c:f>
              <c:numCache>
                <c:formatCode>0.00E+00</c:formatCode>
                <c:ptCount val="7998"/>
                <c:pt idx="0">
                  <c:v>3459.16</c:v>
                </c:pt>
                <c:pt idx="1">
                  <c:v>3459.07</c:v>
                </c:pt>
                <c:pt idx="2">
                  <c:v>3458.94</c:v>
                </c:pt>
                <c:pt idx="3">
                  <c:v>3458.76</c:v>
                </c:pt>
                <c:pt idx="4">
                  <c:v>3458.55</c:v>
                </c:pt>
                <c:pt idx="5">
                  <c:v>3458.29</c:v>
                </c:pt>
                <c:pt idx="6">
                  <c:v>3458</c:v>
                </c:pt>
                <c:pt idx="7">
                  <c:v>3457.67</c:v>
                </c:pt>
                <c:pt idx="8">
                  <c:v>3457.31</c:v>
                </c:pt>
                <c:pt idx="9">
                  <c:v>3456.93</c:v>
                </c:pt>
                <c:pt idx="10">
                  <c:v>3456.52</c:v>
                </c:pt>
                <c:pt idx="11">
                  <c:v>3456.1</c:v>
                </c:pt>
                <c:pt idx="12">
                  <c:v>3455.66</c:v>
                </c:pt>
                <c:pt idx="13">
                  <c:v>3455.21</c:v>
                </c:pt>
                <c:pt idx="14">
                  <c:v>3454.76</c:v>
                </c:pt>
                <c:pt idx="15">
                  <c:v>3454.31</c:v>
                </c:pt>
                <c:pt idx="16">
                  <c:v>3453.87</c:v>
                </c:pt>
                <c:pt idx="17">
                  <c:v>3453.44</c:v>
                </c:pt>
                <c:pt idx="18">
                  <c:v>3453.03</c:v>
                </c:pt>
                <c:pt idx="19">
                  <c:v>3452.64</c:v>
                </c:pt>
                <c:pt idx="20">
                  <c:v>3452.28</c:v>
                </c:pt>
                <c:pt idx="21">
                  <c:v>3451.95</c:v>
                </c:pt>
                <c:pt idx="22">
                  <c:v>3451.66</c:v>
                </c:pt>
                <c:pt idx="23">
                  <c:v>3451.42</c:v>
                </c:pt>
                <c:pt idx="24">
                  <c:v>3451.22</c:v>
                </c:pt>
                <c:pt idx="25">
                  <c:v>3451.07</c:v>
                </c:pt>
                <c:pt idx="26">
                  <c:v>3450.97</c:v>
                </c:pt>
                <c:pt idx="27">
                  <c:v>3450.93</c:v>
                </c:pt>
                <c:pt idx="28">
                  <c:v>3450.95</c:v>
                </c:pt>
                <c:pt idx="29">
                  <c:v>3451.04</c:v>
                </c:pt>
                <c:pt idx="30">
                  <c:v>3451.18</c:v>
                </c:pt>
                <c:pt idx="31">
                  <c:v>3451.4</c:v>
                </c:pt>
                <c:pt idx="32">
                  <c:v>3451.67</c:v>
                </c:pt>
                <c:pt idx="33">
                  <c:v>3452.01</c:v>
                </c:pt>
                <c:pt idx="34">
                  <c:v>3452.42</c:v>
                </c:pt>
                <c:pt idx="35">
                  <c:v>3452.89</c:v>
                </c:pt>
                <c:pt idx="36">
                  <c:v>3453.42</c:v>
                </c:pt>
                <c:pt idx="37">
                  <c:v>3454.02</c:v>
                </c:pt>
                <c:pt idx="38">
                  <c:v>3454.66</c:v>
                </c:pt>
                <c:pt idx="39">
                  <c:v>3455.37</c:v>
                </c:pt>
                <c:pt idx="40">
                  <c:v>3456.12</c:v>
                </c:pt>
                <c:pt idx="41">
                  <c:v>3456.92</c:v>
                </c:pt>
                <c:pt idx="42">
                  <c:v>3457.76</c:v>
                </c:pt>
                <c:pt idx="43">
                  <c:v>3458.63</c:v>
                </c:pt>
                <c:pt idx="44">
                  <c:v>3459.54</c:v>
                </c:pt>
                <c:pt idx="45">
                  <c:v>3460.47</c:v>
                </c:pt>
                <c:pt idx="46">
                  <c:v>3461.43</c:v>
                </c:pt>
                <c:pt idx="47">
                  <c:v>3462.39</c:v>
                </c:pt>
                <c:pt idx="48">
                  <c:v>3463.36</c:v>
                </c:pt>
                <c:pt idx="49">
                  <c:v>3464.34</c:v>
                </c:pt>
                <c:pt idx="50">
                  <c:v>3465.3</c:v>
                </c:pt>
                <c:pt idx="51">
                  <c:v>3466.26</c:v>
                </c:pt>
                <c:pt idx="52">
                  <c:v>3467.2</c:v>
                </c:pt>
                <c:pt idx="53">
                  <c:v>3468.11</c:v>
                </c:pt>
                <c:pt idx="54">
                  <c:v>3468.99</c:v>
                </c:pt>
                <c:pt idx="55">
                  <c:v>3469.83</c:v>
                </c:pt>
                <c:pt idx="56">
                  <c:v>3470.64</c:v>
                </c:pt>
                <c:pt idx="57">
                  <c:v>3471.39</c:v>
                </c:pt>
                <c:pt idx="58">
                  <c:v>3472.1</c:v>
                </c:pt>
                <c:pt idx="59">
                  <c:v>3472.75</c:v>
                </c:pt>
                <c:pt idx="60">
                  <c:v>3473.33</c:v>
                </c:pt>
                <c:pt idx="61">
                  <c:v>3473.86</c:v>
                </c:pt>
                <c:pt idx="62">
                  <c:v>3474.31</c:v>
                </c:pt>
                <c:pt idx="63">
                  <c:v>3474.7</c:v>
                </c:pt>
                <c:pt idx="64">
                  <c:v>3475.02</c:v>
                </c:pt>
                <c:pt idx="65">
                  <c:v>3475.26</c:v>
                </c:pt>
                <c:pt idx="66">
                  <c:v>3475.43</c:v>
                </c:pt>
                <c:pt idx="67">
                  <c:v>3475.53</c:v>
                </c:pt>
                <c:pt idx="68">
                  <c:v>3475.55</c:v>
                </c:pt>
                <c:pt idx="69">
                  <c:v>3475.5</c:v>
                </c:pt>
                <c:pt idx="70">
                  <c:v>3475.38</c:v>
                </c:pt>
                <c:pt idx="71">
                  <c:v>3475.2</c:v>
                </c:pt>
                <c:pt idx="72">
                  <c:v>3474.94</c:v>
                </c:pt>
                <c:pt idx="73">
                  <c:v>3474.63</c:v>
                </c:pt>
                <c:pt idx="74">
                  <c:v>3474.25</c:v>
                </c:pt>
                <c:pt idx="75">
                  <c:v>3473.83</c:v>
                </c:pt>
                <c:pt idx="76">
                  <c:v>3473.35</c:v>
                </c:pt>
                <c:pt idx="77">
                  <c:v>3472.83</c:v>
                </c:pt>
                <c:pt idx="78">
                  <c:v>3472.26</c:v>
                </c:pt>
                <c:pt idx="79">
                  <c:v>3471.67</c:v>
                </c:pt>
                <c:pt idx="80">
                  <c:v>3471.04</c:v>
                </c:pt>
                <c:pt idx="81">
                  <c:v>3470.39</c:v>
                </c:pt>
                <c:pt idx="82">
                  <c:v>3469.73</c:v>
                </c:pt>
                <c:pt idx="83">
                  <c:v>3469.05</c:v>
                </c:pt>
                <c:pt idx="84">
                  <c:v>3468.37</c:v>
                </c:pt>
                <c:pt idx="85">
                  <c:v>3467.69</c:v>
                </c:pt>
                <c:pt idx="86">
                  <c:v>3467.02</c:v>
                </c:pt>
                <c:pt idx="87">
                  <c:v>3466.36</c:v>
                </c:pt>
                <c:pt idx="88">
                  <c:v>3465.72</c:v>
                </c:pt>
                <c:pt idx="89">
                  <c:v>3465.1</c:v>
                </c:pt>
                <c:pt idx="90">
                  <c:v>3464.51</c:v>
                </c:pt>
                <c:pt idx="91">
                  <c:v>3463.95</c:v>
                </c:pt>
                <c:pt idx="92">
                  <c:v>3463.44</c:v>
                </c:pt>
                <c:pt idx="93">
                  <c:v>3462.96</c:v>
                </c:pt>
                <c:pt idx="94">
                  <c:v>3462.52</c:v>
                </c:pt>
                <c:pt idx="95">
                  <c:v>3462.14</c:v>
                </c:pt>
                <c:pt idx="96">
                  <c:v>3461.8</c:v>
                </c:pt>
                <c:pt idx="97">
                  <c:v>3461.51</c:v>
                </c:pt>
                <c:pt idx="98">
                  <c:v>3461.28</c:v>
                </c:pt>
                <c:pt idx="99">
                  <c:v>3461.1</c:v>
                </c:pt>
                <c:pt idx="100">
                  <c:v>3460.98</c:v>
                </c:pt>
                <c:pt idx="101">
                  <c:v>3460.9</c:v>
                </c:pt>
                <c:pt idx="102">
                  <c:v>3460.88</c:v>
                </c:pt>
                <c:pt idx="103">
                  <c:v>3460.91</c:v>
                </c:pt>
                <c:pt idx="104">
                  <c:v>3460.99</c:v>
                </c:pt>
                <c:pt idx="105">
                  <c:v>3461.12</c:v>
                </c:pt>
                <c:pt idx="106">
                  <c:v>3461.29</c:v>
                </c:pt>
                <c:pt idx="107">
                  <c:v>3461.5</c:v>
                </c:pt>
                <c:pt idx="108">
                  <c:v>3461.74</c:v>
                </c:pt>
                <c:pt idx="109">
                  <c:v>3462.02</c:v>
                </c:pt>
                <c:pt idx="110">
                  <c:v>3462.33</c:v>
                </c:pt>
                <c:pt idx="111">
                  <c:v>3462.66</c:v>
                </c:pt>
                <c:pt idx="112">
                  <c:v>3463.01</c:v>
                </c:pt>
                <c:pt idx="113">
                  <c:v>3463.38</c:v>
                </c:pt>
                <c:pt idx="114">
                  <c:v>3463.75</c:v>
                </c:pt>
                <c:pt idx="115">
                  <c:v>3464.13</c:v>
                </c:pt>
                <c:pt idx="116">
                  <c:v>3464.51</c:v>
                </c:pt>
                <c:pt idx="117">
                  <c:v>3464.89</c:v>
                </c:pt>
                <c:pt idx="118">
                  <c:v>3465.25</c:v>
                </c:pt>
                <c:pt idx="119">
                  <c:v>3465.6</c:v>
                </c:pt>
                <c:pt idx="120">
                  <c:v>3465.93</c:v>
                </c:pt>
                <c:pt idx="121">
                  <c:v>3466.23</c:v>
                </c:pt>
                <c:pt idx="122">
                  <c:v>3466.51</c:v>
                </c:pt>
                <c:pt idx="123">
                  <c:v>3466.76</c:v>
                </c:pt>
                <c:pt idx="124">
                  <c:v>3466.97</c:v>
                </c:pt>
                <c:pt idx="125">
                  <c:v>3467.14</c:v>
                </c:pt>
                <c:pt idx="126">
                  <c:v>3467.28</c:v>
                </c:pt>
                <c:pt idx="127">
                  <c:v>3467.37</c:v>
                </c:pt>
                <c:pt idx="128">
                  <c:v>3467.42</c:v>
                </c:pt>
                <c:pt idx="129">
                  <c:v>3467.42</c:v>
                </c:pt>
                <c:pt idx="130">
                  <c:v>3467.38</c:v>
                </c:pt>
                <c:pt idx="131">
                  <c:v>3467.3</c:v>
                </c:pt>
                <c:pt idx="132">
                  <c:v>3467.17</c:v>
                </c:pt>
                <c:pt idx="133">
                  <c:v>3466.99</c:v>
                </c:pt>
                <c:pt idx="134">
                  <c:v>3466.78</c:v>
                </c:pt>
                <c:pt idx="135">
                  <c:v>3466.52</c:v>
                </c:pt>
                <c:pt idx="136">
                  <c:v>3466.23</c:v>
                </c:pt>
                <c:pt idx="137">
                  <c:v>3465.91</c:v>
                </c:pt>
                <c:pt idx="138">
                  <c:v>3465.55</c:v>
                </c:pt>
                <c:pt idx="139">
                  <c:v>3465.17</c:v>
                </c:pt>
                <c:pt idx="140">
                  <c:v>3464.76</c:v>
                </c:pt>
                <c:pt idx="141">
                  <c:v>3464.34</c:v>
                </c:pt>
                <c:pt idx="142">
                  <c:v>3463.9</c:v>
                </c:pt>
                <c:pt idx="143">
                  <c:v>3463.45</c:v>
                </c:pt>
                <c:pt idx="144">
                  <c:v>3463</c:v>
                </c:pt>
                <c:pt idx="145">
                  <c:v>3462.56</c:v>
                </c:pt>
                <c:pt idx="146">
                  <c:v>3462.12</c:v>
                </c:pt>
                <c:pt idx="147">
                  <c:v>3461.69</c:v>
                </c:pt>
                <c:pt idx="148">
                  <c:v>3461.29</c:v>
                </c:pt>
                <c:pt idx="149">
                  <c:v>3460.9</c:v>
                </c:pt>
                <c:pt idx="150">
                  <c:v>3460.55</c:v>
                </c:pt>
                <c:pt idx="151">
                  <c:v>3460.23</c:v>
                </c:pt>
                <c:pt idx="152">
                  <c:v>3459.94</c:v>
                </c:pt>
                <c:pt idx="153">
                  <c:v>3459.71</c:v>
                </c:pt>
                <c:pt idx="154">
                  <c:v>3459.52</c:v>
                </c:pt>
                <c:pt idx="155">
                  <c:v>3459.38</c:v>
                </c:pt>
                <c:pt idx="156">
                  <c:v>3459.29</c:v>
                </c:pt>
                <c:pt idx="157">
                  <c:v>3459.27</c:v>
                </c:pt>
                <c:pt idx="158">
                  <c:v>3459.31</c:v>
                </c:pt>
                <c:pt idx="159">
                  <c:v>3459.4</c:v>
                </c:pt>
                <c:pt idx="160">
                  <c:v>3459.57</c:v>
                </c:pt>
                <c:pt idx="161">
                  <c:v>3459.8</c:v>
                </c:pt>
                <c:pt idx="162">
                  <c:v>3460.09</c:v>
                </c:pt>
                <c:pt idx="163">
                  <c:v>3460.45</c:v>
                </c:pt>
                <c:pt idx="164">
                  <c:v>3460.87</c:v>
                </c:pt>
                <c:pt idx="165">
                  <c:v>3461.36</c:v>
                </c:pt>
                <c:pt idx="166">
                  <c:v>3461.91</c:v>
                </c:pt>
                <c:pt idx="167">
                  <c:v>3462.52</c:v>
                </c:pt>
                <c:pt idx="168">
                  <c:v>3463.19</c:v>
                </c:pt>
                <c:pt idx="169">
                  <c:v>3463.91</c:v>
                </c:pt>
                <c:pt idx="170">
                  <c:v>3464.68</c:v>
                </c:pt>
                <c:pt idx="171">
                  <c:v>3465.49</c:v>
                </c:pt>
                <c:pt idx="172">
                  <c:v>3466.35</c:v>
                </c:pt>
                <c:pt idx="173">
                  <c:v>3467.24</c:v>
                </c:pt>
                <c:pt idx="174">
                  <c:v>3468.16</c:v>
                </c:pt>
                <c:pt idx="175">
                  <c:v>3469.1</c:v>
                </c:pt>
                <c:pt idx="176">
                  <c:v>3470.06</c:v>
                </c:pt>
                <c:pt idx="177">
                  <c:v>3471.03</c:v>
                </c:pt>
                <c:pt idx="178">
                  <c:v>3472.01</c:v>
                </c:pt>
                <c:pt idx="179">
                  <c:v>3472.99</c:v>
                </c:pt>
                <c:pt idx="180">
                  <c:v>3473.95</c:v>
                </c:pt>
                <c:pt idx="181">
                  <c:v>3474.91</c:v>
                </c:pt>
                <c:pt idx="182">
                  <c:v>3475.84</c:v>
                </c:pt>
                <c:pt idx="183">
                  <c:v>3476.74</c:v>
                </c:pt>
                <c:pt idx="184">
                  <c:v>3477.62</c:v>
                </c:pt>
                <c:pt idx="185">
                  <c:v>3478.45</c:v>
                </c:pt>
                <c:pt idx="186">
                  <c:v>3479.24</c:v>
                </c:pt>
                <c:pt idx="187">
                  <c:v>3479.98</c:v>
                </c:pt>
                <c:pt idx="188">
                  <c:v>3480.66</c:v>
                </c:pt>
                <c:pt idx="189">
                  <c:v>3481.29</c:v>
                </c:pt>
                <c:pt idx="190">
                  <c:v>3481.85</c:v>
                </c:pt>
                <c:pt idx="191">
                  <c:v>3482.35</c:v>
                </c:pt>
                <c:pt idx="192">
                  <c:v>3482.78</c:v>
                </c:pt>
                <c:pt idx="193">
                  <c:v>3483.13</c:v>
                </c:pt>
                <c:pt idx="194">
                  <c:v>3483.42</c:v>
                </c:pt>
                <c:pt idx="195">
                  <c:v>3483.63</c:v>
                </c:pt>
                <c:pt idx="196">
                  <c:v>3483.77</c:v>
                </c:pt>
                <c:pt idx="197">
                  <c:v>3483.83</c:v>
                </c:pt>
                <c:pt idx="198">
                  <c:v>3483.82</c:v>
                </c:pt>
                <c:pt idx="199">
                  <c:v>3483.73</c:v>
                </c:pt>
                <c:pt idx="200">
                  <c:v>3483.58</c:v>
                </c:pt>
                <c:pt idx="201">
                  <c:v>3483.36</c:v>
                </c:pt>
                <c:pt idx="202">
                  <c:v>3483.07</c:v>
                </c:pt>
                <c:pt idx="203">
                  <c:v>3482.73</c:v>
                </c:pt>
                <c:pt idx="204">
                  <c:v>3482.32</c:v>
                </c:pt>
                <c:pt idx="205">
                  <c:v>3481.87</c:v>
                </c:pt>
                <c:pt idx="206">
                  <c:v>3481.36</c:v>
                </c:pt>
                <c:pt idx="207">
                  <c:v>3480.81</c:v>
                </c:pt>
                <c:pt idx="208">
                  <c:v>3480.23</c:v>
                </c:pt>
                <c:pt idx="209">
                  <c:v>3479.61</c:v>
                </c:pt>
                <c:pt idx="210">
                  <c:v>3478.97</c:v>
                </c:pt>
                <c:pt idx="211">
                  <c:v>3478.31</c:v>
                </c:pt>
                <c:pt idx="212">
                  <c:v>3477.63</c:v>
                </c:pt>
                <c:pt idx="213">
                  <c:v>3476.95</c:v>
                </c:pt>
                <c:pt idx="214">
                  <c:v>3476.26</c:v>
                </c:pt>
                <c:pt idx="215">
                  <c:v>3475.58</c:v>
                </c:pt>
                <c:pt idx="216">
                  <c:v>3474.91</c:v>
                </c:pt>
                <c:pt idx="217">
                  <c:v>3474.26</c:v>
                </c:pt>
                <c:pt idx="218">
                  <c:v>3473.63</c:v>
                </c:pt>
                <c:pt idx="219">
                  <c:v>3473.02</c:v>
                </c:pt>
                <c:pt idx="220">
                  <c:v>3472.45</c:v>
                </c:pt>
                <c:pt idx="221">
                  <c:v>3471.91</c:v>
                </c:pt>
                <c:pt idx="222">
                  <c:v>3471.42</c:v>
                </c:pt>
                <c:pt idx="223">
                  <c:v>3470.96</c:v>
                </c:pt>
                <c:pt idx="224">
                  <c:v>3470.55</c:v>
                </c:pt>
                <c:pt idx="225">
                  <c:v>3470.2</c:v>
                </c:pt>
                <c:pt idx="226">
                  <c:v>3469.89</c:v>
                </c:pt>
                <c:pt idx="227">
                  <c:v>3469.64</c:v>
                </c:pt>
                <c:pt idx="228">
                  <c:v>3469.44</c:v>
                </c:pt>
                <c:pt idx="229">
                  <c:v>3469.29</c:v>
                </c:pt>
                <c:pt idx="230">
                  <c:v>3469.2</c:v>
                </c:pt>
                <c:pt idx="231">
                  <c:v>3469.16</c:v>
                </c:pt>
                <c:pt idx="232">
                  <c:v>3469.17</c:v>
                </c:pt>
                <c:pt idx="233">
                  <c:v>3469.23</c:v>
                </c:pt>
                <c:pt idx="234">
                  <c:v>3469.35</c:v>
                </c:pt>
                <c:pt idx="235">
                  <c:v>3469.5</c:v>
                </c:pt>
                <c:pt idx="236">
                  <c:v>3469.7</c:v>
                </c:pt>
                <c:pt idx="237">
                  <c:v>3469.93</c:v>
                </c:pt>
                <c:pt idx="238">
                  <c:v>3470.2</c:v>
                </c:pt>
                <c:pt idx="239">
                  <c:v>3470.5</c:v>
                </c:pt>
                <c:pt idx="240">
                  <c:v>3470.83</c:v>
                </c:pt>
                <c:pt idx="241">
                  <c:v>3471.17</c:v>
                </c:pt>
                <c:pt idx="242">
                  <c:v>3471.54</c:v>
                </c:pt>
                <c:pt idx="243">
                  <c:v>3471.91</c:v>
                </c:pt>
                <c:pt idx="244">
                  <c:v>3472.29</c:v>
                </c:pt>
                <c:pt idx="245">
                  <c:v>3472.67</c:v>
                </c:pt>
                <c:pt idx="246">
                  <c:v>3473.04</c:v>
                </c:pt>
                <c:pt idx="247">
                  <c:v>3473.41</c:v>
                </c:pt>
                <c:pt idx="248">
                  <c:v>3473.76</c:v>
                </c:pt>
                <c:pt idx="249">
                  <c:v>3474.09</c:v>
                </c:pt>
                <c:pt idx="250">
                  <c:v>3474.4</c:v>
                </c:pt>
                <c:pt idx="251">
                  <c:v>3474.68</c:v>
                </c:pt>
                <c:pt idx="252">
                  <c:v>3474.93</c:v>
                </c:pt>
                <c:pt idx="253">
                  <c:v>3475.15</c:v>
                </c:pt>
                <c:pt idx="254">
                  <c:v>3475.33</c:v>
                </c:pt>
                <c:pt idx="255">
                  <c:v>3475.47</c:v>
                </c:pt>
                <c:pt idx="256">
                  <c:v>3475.56</c:v>
                </c:pt>
                <c:pt idx="257">
                  <c:v>3475.62</c:v>
                </c:pt>
                <c:pt idx="258">
                  <c:v>3475.63</c:v>
                </c:pt>
                <c:pt idx="259">
                  <c:v>3475.59</c:v>
                </c:pt>
                <c:pt idx="260">
                  <c:v>3475.51</c:v>
                </c:pt>
                <c:pt idx="261">
                  <c:v>3475.39</c:v>
                </c:pt>
                <c:pt idx="262">
                  <c:v>3475.22</c:v>
                </c:pt>
                <c:pt idx="263">
                  <c:v>3475</c:v>
                </c:pt>
                <c:pt idx="264">
                  <c:v>3474.75</c:v>
                </c:pt>
                <c:pt idx="265">
                  <c:v>3474.46</c:v>
                </c:pt>
                <c:pt idx="266">
                  <c:v>3474.14</c:v>
                </c:pt>
                <c:pt idx="267">
                  <c:v>3473.79</c:v>
                </c:pt>
                <c:pt idx="268">
                  <c:v>3473.41</c:v>
                </c:pt>
                <c:pt idx="269">
                  <c:v>3473</c:v>
                </c:pt>
                <c:pt idx="270">
                  <c:v>3472.58</c:v>
                </c:pt>
                <c:pt idx="271">
                  <c:v>3472.14</c:v>
                </c:pt>
                <c:pt idx="272">
                  <c:v>3471.7</c:v>
                </c:pt>
                <c:pt idx="273">
                  <c:v>3471.25</c:v>
                </c:pt>
                <c:pt idx="274">
                  <c:v>3470.81</c:v>
                </c:pt>
                <c:pt idx="275">
                  <c:v>3470.37</c:v>
                </c:pt>
                <c:pt idx="276">
                  <c:v>3469.95</c:v>
                </c:pt>
                <c:pt idx="277">
                  <c:v>3469.55</c:v>
                </c:pt>
                <c:pt idx="278">
                  <c:v>3469.17</c:v>
                </c:pt>
                <c:pt idx="279">
                  <c:v>3468.82</c:v>
                </c:pt>
                <c:pt idx="280">
                  <c:v>3468.5</c:v>
                </c:pt>
                <c:pt idx="281">
                  <c:v>3468.22</c:v>
                </c:pt>
                <c:pt idx="282">
                  <c:v>3467.99</c:v>
                </c:pt>
                <c:pt idx="283">
                  <c:v>3467.81</c:v>
                </c:pt>
                <c:pt idx="284">
                  <c:v>3467.68</c:v>
                </c:pt>
                <c:pt idx="285">
                  <c:v>3467.6</c:v>
                </c:pt>
                <c:pt idx="286">
                  <c:v>3467.59</c:v>
                </c:pt>
                <c:pt idx="287">
                  <c:v>3467.64</c:v>
                </c:pt>
                <c:pt idx="288">
                  <c:v>3467.75</c:v>
                </c:pt>
                <c:pt idx="289">
                  <c:v>3467.92</c:v>
                </c:pt>
                <c:pt idx="290">
                  <c:v>3468.16</c:v>
                </c:pt>
                <c:pt idx="291">
                  <c:v>3468.47</c:v>
                </c:pt>
                <c:pt idx="292">
                  <c:v>3468.84</c:v>
                </c:pt>
                <c:pt idx="293">
                  <c:v>3469.28</c:v>
                </c:pt>
                <c:pt idx="294">
                  <c:v>3469.79</c:v>
                </c:pt>
                <c:pt idx="295">
                  <c:v>3470.35</c:v>
                </c:pt>
                <c:pt idx="296">
                  <c:v>3470.98</c:v>
                </c:pt>
                <c:pt idx="297">
                  <c:v>3471.66</c:v>
                </c:pt>
                <c:pt idx="298">
                  <c:v>3472.39</c:v>
                </c:pt>
                <c:pt idx="299">
                  <c:v>3473.17</c:v>
                </c:pt>
                <c:pt idx="300">
                  <c:v>3474</c:v>
                </c:pt>
                <c:pt idx="301">
                  <c:v>3474.87</c:v>
                </c:pt>
                <c:pt idx="302">
                  <c:v>3475.77</c:v>
                </c:pt>
                <c:pt idx="303">
                  <c:v>3476.7</c:v>
                </c:pt>
                <c:pt idx="304">
                  <c:v>3477.65</c:v>
                </c:pt>
                <c:pt idx="305">
                  <c:v>3478.62</c:v>
                </c:pt>
                <c:pt idx="306">
                  <c:v>3479.6</c:v>
                </c:pt>
                <c:pt idx="307">
                  <c:v>3480.58</c:v>
                </c:pt>
                <c:pt idx="308">
                  <c:v>3481.56</c:v>
                </c:pt>
                <c:pt idx="309">
                  <c:v>3482.52</c:v>
                </c:pt>
                <c:pt idx="310">
                  <c:v>3483.48</c:v>
                </c:pt>
                <c:pt idx="311">
                  <c:v>3484.4</c:v>
                </c:pt>
                <c:pt idx="312">
                  <c:v>3485.3</c:v>
                </c:pt>
                <c:pt idx="313">
                  <c:v>3486.17</c:v>
                </c:pt>
                <c:pt idx="314">
                  <c:v>3486.99</c:v>
                </c:pt>
                <c:pt idx="315">
                  <c:v>3487.76</c:v>
                </c:pt>
                <c:pt idx="316">
                  <c:v>3488.49</c:v>
                </c:pt>
                <c:pt idx="317">
                  <c:v>3489.16</c:v>
                </c:pt>
                <c:pt idx="318">
                  <c:v>3489.76</c:v>
                </c:pt>
                <c:pt idx="319">
                  <c:v>3490.31</c:v>
                </c:pt>
                <c:pt idx="320">
                  <c:v>3490.78</c:v>
                </c:pt>
                <c:pt idx="321">
                  <c:v>3491.18</c:v>
                </c:pt>
                <c:pt idx="322">
                  <c:v>3491.52</c:v>
                </c:pt>
                <c:pt idx="323">
                  <c:v>3491.77</c:v>
                </c:pt>
                <c:pt idx="324">
                  <c:v>3491.96</c:v>
                </c:pt>
                <c:pt idx="325">
                  <c:v>3492.06</c:v>
                </c:pt>
                <c:pt idx="326">
                  <c:v>3492.1</c:v>
                </c:pt>
                <c:pt idx="327">
                  <c:v>3492.05</c:v>
                </c:pt>
                <c:pt idx="328">
                  <c:v>3491.94</c:v>
                </c:pt>
                <c:pt idx="329">
                  <c:v>3491.76</c:v>
                </c:pt>
                <c:pt idx="330">
                  <c:v>3491.51</c:v>
                </c:pt>
                <c:pt idx="331">
                  <c:v>3491.19</c:v>
                </c:pt>
                <c:pt idx="332">
                  <c:v>3490.82</c:v>
                </c:pt>
                <c:pt idx="333">
                  <c:v>3490.39</c:v>
                </c:pt>
                <c:pt idx="334">
                  <c:v>3489.9</c:v>
                </c:pt>
                <c:pt idx="335">
                  <c:v>3489.38</c:v>
                </c:pt>
                <c:pt idx="336">
                  <c:v>3488.81</c:v>
                </c:pt>
                <c:pt idx="337">
                  <c:v>3488.2</c:v>
                </c:pt>
                <c:pt idx="338">
                  <c:v>3487.57</c:v>
                </c:pt>
                <c:pt idx="339">
                  <c:v>3486.91</c:v>
                </c:pt>
                <c:pt idx="340">
                  <c:v>3486.24</c:v>
                </c:pt>
                <c:pt idx="341">
                  <c:v>3485.56</c:v>
                </c:pt>
                <c:pt idx="342">
                  <c:v>3484.87</c:v>
                </c:pt>
                <c:pt idx="343">
                  <c:v>3484.18</c:v>
                </c:pt>
                <c:pt idx="344">
                  <c:v>3483.5</c:v>
                </c:pt>
                <c:pt idx="345">
                  <c:v>3482.83</c:v>
                </c:pt>
                <c:pt idx="346">
                  <c:v>3482.19</c:v>
                </c:pt>
                <c:pt idx="347">
                  <c:v>3481.57</c:v>
                </c:pt>
                <c:pt idx="348">
                  <c:v>3480.97</c:v>
                </c:pt>
                <c:pt idx="349">
                  <c:v>3480.41</c:v>
                </c:pt>
                <c:pt idx="350">
                  <c:v>3479.9</c:v>
                </c:pt>
                <c:pt idx="351">
                  <c:v>3479.42</c:v>
                </c:pt>
                <c:pt idx="352">
                  <c:v>3478.99</c:v>
                </c:pt>
                <c:pt idx="353">
                  <c:v>3478.61</c:v>
                </c:pt>
                <c:pt idx="354">
                  <c:v>3478.27</c:v>
                </c:pt>
                <c:pt idx="355">
                  <c:v>3478</c:v>
                </c:pt>
                <c:pt idx="356">
                  <c:v>3477.77</c:v>
                </c:pt>
                <c:pt idx="357">
                  <c:v>3477.6</c:v>
                </c:pt>
                <c:pt idx="358">
                  <c:v>3477.49</c:v>
                </c:pt>
                <c:pt idx="359">
                  <c:v>3477.42</c:v>
                </c:pt>
                <c:pt idx="360">
                  <c:v>3477.42</c:v>
                </c:pt>
                <c:pt idx="361">
                  <c:v>3477.46</c:v>
                </c:pt>
                <c:pt idx="362">
                  <c:v>3477.55</c:v>
                </c:pt>
                <c:pt idx="363">
                  <c:v>3477.69</c:v>
                </c:pt>
                <c:pt idx="364">
                  <c:v>3477.87</c:v>
                </c:pt>
                <c:pt idx="365">
                  <c:v>3478.09</c:v>
                </c:pt>
                <c:pt idx="366">
                  <c:v>3478.35</c:v>
                </c:pt>
                <c:pt idx="367">
                  <c:v>3478.64</c:v>
                </c:pt>
                <c:pt idx="368">
                  <c:v>3478.96</c:v>
                </c:pt>
                <c:pt idx="369">
                  <c:v>3479.29</c:v>
                </c:pt>
                <c:pt idx="370">
                  <c:v>3479.65</c:v>
                </c:pt>
                <c:pt idx="371">
                  <c:v>3480.02</c:v>
                </c:pt>
                <c:pt idx="372">
                  <c:v>3480.4</c:v>
                </c:pt>
                <c:pt idx="373">
                  <c:v>3480.77</c:v>
                </c:pt>
                <c:pt idx="374">
                  <c:v>3481.15</c:v>
                </c:pt>
                <c:pt idx="375">
                  <c:v>3481.52</c:v>
                </c:pt>
                <c:pt idx="376">
                  <c:v>3481.87</c:v>
                </c:pt>
                <c:pt idx="377">
                  <c:v>3482.21</c:v>
                </c:pt>
                <c:pt idx="378">
                  <c:v>3482.52</c:v>
                </c:pt>
                <c:pt idx="379">
                  <c:v>3482.81</c:v>
                </c:pt>
                <c:pt idx="380">
                  <c:v>3483.07</c:v>
                </c:pt>
                <c:pt idx="381">
                  <c:v>3483.29</c:v>
                </c:pt>
                <c:pt idx="382">
                  <c:v>3483.48</c:v>
                </c:pt>
                <c:pt idx="383">
                  <c:v>3483.63</c:v>
                </c:pt>
                <c:pt idx="384">
                  <c:v>3483.74</c:v>
                </c:pt>
                <c:pt idx="385">
                  <c:v>3483.8</c:v>
                </c:pt>
                <c:pt idx="386">
                  <c:v>3483.81</c:v>
                </c:pt>
                <c:pt idx="387">
                  <c:v>3483.79</c:v>
                </c:pt>
                <c:pt idx="388">
                  <c:v>3483.71</c:v>
                </c:pt>
                <c:pt idx="389">
                  <c:v>3483.6</c:v>
                </c:pt>
                <c:pt idx="390">
                  <c:v>3483.43</c:v>
                </c:pt>
                <c:pt idx="391">
                  <c:v>3483.23</c:v>
                </c:pt>
                <c:pt idx="392">
                  <c:v>3482.98</c:v>
                </c:pt>
                <c:pt idx="393">
                  <c:v>3482.7</c:v>
                </c:pt>
                <c:pt idx="394">
                  <c:v>3482.38</c:v>
                </c:pt>
                <c:pt idx="395">
                  <c:v>3482.03</c:v>
                </c:pt>
                <c:pt idx="396">
                  <c:v>3481.65</c:v>
                </c:pt>
                <c:pt idx="397">
                  <c:v>3481.25</c:v>
                </c:pt>
                <c:pt idx="398">
                  <c:v>3480.84</c:v>
                </c:pt>
                <c:pt idx="399">
                  <c:v>3480.4</c:v>
                </c:pt>
                <c:pt idx="400">
                  <c:v>3479.96</c:v>
                </c:pt>
                <c:pt idx="401">
                  <c:v>3479.52</c:v>
                </c:pt>
                <c:pt idx="402">
                  <c:v>3479.07</c:v>
                </c:pt>
                <c:pt idx="403">
                  <c:v>3478.64</c:v>
                </c:pt>
                <c:pt idx="404">
                  <c:v>3478.22</c:v>
                </c:pt>
                <c:pt idx="405">
                  <c:v>3477.82</c:v>
                </c:pt>
                <c:pt idx="406">
                  <c:v>3477.44</c:v>
                </c:pt>
                <c:pt idx="407">
                  <c:v>3477.09</c:v>
                </c:pt>
                <c:pt idx="408">
                  <c:v>3476.78</c:v>
                </c:pt>
                <c:pt idx="409">
                  <c:v>3476.5</c:v>
                </c:pt>
                <c:pt idx="410">
                  <c:v>3476.27</c:v>
                </c:pt>
                <c:pt idx="411">
                  <c:v>3476.1</c:v>
                </c:pt>
                <c:pt idx="412">
                  <c:v>3475.97</c:v>
                </c:pt>
                <c:pt idx="413">
                  <c:v>3475.9</c:v>
                </c:pt>
                <c:pt idx="414">
                  <c:v>3475.89</c:v>
                </c:pt>
                <c:pt idx="415">
                  <c:v>3475.94</c:v>
                </c:pt>
                <c:pt idx="416">
                  <c:v>3476.06</c:v>
                </c:pt>
                <c:pt idx="417">
                  <c:v>3476.24</c:v>
                </c:pt>
                <c:pt idx="418">
                  <c:v>3476.49</c:v>
                </c:pt>
                <c:pt idx="419">
                  <c:v>3476.81</c:v>
                </c:pt>
                <c:pt idx="420">
                  <c:v>3477.19</c:v>
                </c:pt>
                <c:pt idx="421">
                  <c:v>3477.64</c:v>
                </c:pt>
                <c:pt idx="422">
                  <c:v>3478.15</c:v>
                </c:pt>
                <c:pt idx="423">
                  <c:v>3478.73</c:v>
                </c:pt>
                <c:pt idx="424">
                  <c:v>3479.36</c:v>
                </c:pt>
                <c:pt idx="425">
                  <c:v>3480.05</c:v>
                </c:pt>
                <c:pt idx="426">
                  <c:v>3480.8</c:v>
                </c:pt>
                <c:pt idx="427">
                  <c:v>3481.59</c:v>
                </c:pt>
                <c:pt idx="428">
                  <c:v>3482.43</c:v>
                </c:pt>
                <c:pt idx="429">
                  <c:v>3483.31</c:v>
                </c:pt>
                <c:pt idx="430">
                  <c:v>3484.22</c:v>
                </c:pt>
                <c:pt idx="431">
                  <c:v>3485.15</c:v>
                </c:pt>
                <c:pt idx="432">
                  <c:v>3486.11</c:v>
                </c:pt>
                <c:pt idx="433">
                  <c:v>3487.09</c:v>
                </c:pt>
                <c:pt idx="434">
                  <c:v>3488.07</c:v>
                </c:pt>
                <c:pt idx="435">
                  <c:v>3489.06</c:v>
                </c:pt>
                <c:pt idx="436">
                  <c:v>3490.04</c:v>
                </c:pt>
                <c:pt idx="437">
                  <c:v>3491</c:v>
                </c:pt>
                <c:pt idx="438">
                  <c:v>3491.95</c:v>
                </c:pt>
                <c:pt idx="439">
                  <c:v>3492.88</c:v>
                </c:pt>
                <c:pt idx="440">
                  <c:v>3493.76</c:v>
                </c:pt>
                <c:pt idx="441">
                  <c:v>3494.59</c:v>
                </c:pt>
                <c:pt idx="442">
                  <c:v>3495.37</c:v>
                </c:pt>
                <c:pt idx="443">
                  <c:v>3496.08</c:v>
                </c:pt>
                <c:pt idx="444">
                  <c:v>3496.73</c:v>
                </c:pt>
                <c:pt idx="445">
                  <c:v>3497.3</c:v>
                </c:pt>
                <c:pt idx="446">
                  <c:v>3497.8</c:v>
                </c:pt>
                <c:pt idx="447">
                  <c:v>3498.22</c:v>
                </c:pt>
                <c:pt idx="448">
                  <c:v>3498.55</c:v>
                </c:pt>
                <c:pt idx="449">
                  <c:v>3498.8</c:v>
                </c:pt>
                <c:pt idx="450">
                  <c:v>3498.97</c:v>
                </c:pt>
                <c:pt idx="451">
                  <c:v>3499.06</c:v>
                </c:pt>
                <c:pt idx="452">
                  <c:v>3499.06</c:v>
                </c:pt>
                <c:pt idx="453">
                  <c:v>3498.99</c:v>
                </c:pt>
                <c:pt idx="454">
                  <c:v>3498.85</c:v>
                </c:pt>
                <c:pt idx="455">
                  <c:v>3498.64</c:v>
                </c:pt>
                <c:pt idx="456">
                  <c:v>3498.37</c:v>
                </c:pt>
                <c:pt idx="457">
                  <c:v>3498.04</c:v>
                </c:pt>
                <c:pt idx="458">
                  <c:v>3497.67</c:v>
                </c:pt>
                <c:pt idx="459">
                  <c:v>3497.25</c:v>
                </c:pt>
                <c:pt idx="460">
                  <c:v>3496.79</c:v>
                </c:pt>
                <c:pt idx="461">
                  <c:v>3496.3</c:v>
                </c:pt>
                <c:pt idx="462">
                  <c:v>3495.79</c:v>
                </c:pt>
                <c:pt idx="463">
                  <c:v>3495.25</c:v>
                </c:pt>
                <c:pt idx="464">
                  <c:v>3494.7</c:v>
                </c:pt>
                <c:pt idx="465">
                  <c:v>3494.15</c:v>
                </c:pt>
                <c:pt idx="466">
                  <c:v>3493.59</c:v>
                </c:pt>
                <c:pt idx="467">
                  <c:v>3493.03</c:v>
                </c:pt>
                <c:pt idx="468">
                  <c:v>3492.49</c:v>
                </c:pt>
                <c:pt idx="469">
                  <c:v>3491.95</c:v>
                </c:pt>
                <c:pt idx="470">
                  <c:v>3491.44</c:v>
                </c:pt>
                <c:pt idx="471">
                  <c:v>3490.95</c:v>
                </c:pt>
                <c:pt idx="472">
                  <c:v>3490.49</c:v>
                </c:pt>
                <c:pt idx="473">
                  <c:v>3490.06</c:v>
                </c:pt>
                <c:pt idx="474">
                  <c:v>3489.67</c:v>
                </c:pt>
                <c:pt idx="475">
                  <c:v>3489.32</c:v>
                </c:pt>
                <c:pt idx="476">
                  <c:v>3489.01</c:v>
                </c:pt>
                <c:pt idx="477">
                  <c:v>3488.76</c:v>
                </c:pt>
                <c:pt idx="478">
                  <c:v>3488.55</c:v>
                </c:pt>
                <c:pt idx="479">
                  <c:v>3488.4</c:v>
                </c:pt>
                <c:pt idx="480">
                  <c:v>3488.31</c:v>
                </c:pt>
                <c:pt idx="481">
                  <c:v>3488.27</c:v>
                </c:pt>
                <c:pt idx="482">
                  <c:v>3488.29</c:v>
                </c:pt>
                <c:pt idx="483">
                  <c:v>3488.37</c:v>
                </c:pt>
                <c:pt idx="484">
                  <c:v>3488.5</c:v>
                </c:pt>
                <c:pt idx="485">
                  <c:v>3488.69</c:v>
                </c:pt>
                <c:pt idx="486">
                  <c:v>3488.94</c:v>
                </c:pt>
                <c:pt idx="487">
                  <c:v>3489.23</c:v>
                </c:pt>
                <c:pt idx="488">
                  <c:v>3489.58</c:v>
                </c:pt>
                <c:pt idx="489">
                  <c:v>3489.97</c:v>
                </c:pt>
                <c:pt idx="490">
                  <c:v>3490.39</c:v>
                </c:pt>
                <c:pt idx="491">
                  <c:v>3490.86</c:v>
                </c:pt>
                <c:pt idx="492">
                  <c:v>3491.35</c:v>
                </c:pt>
                <c:pt idx="493">
                  <c:v>3491.87</c:v>
                </c:pt>
                <c:pt idx="494">
                  <c:v>3492.4</c:v>
                </c:pt>
                <c:pt idx="495">
                  <c:v>3492.95</c:v>
                </c:pt>
                <c:pt idx="496">
                  <c:v>3493.49</c:v>
                </c:pt>
                <c:pt idx="497">
                  <c:v>3494.03</c:v>
                </c:pt>
                <c:pt idx="498">
                  <c:v>3494.55</c:v>
                </c:pt>
                <c:pt idx="499">
                  <c:v>3495.05</c:v>
                </c:pt>
                <c:pt idx="500">
                  <c:v>3495.52</c:v>
                </c:pt>
                <c:pt idx="501">
                  <c:v>3495.94</c:v>
                </c:pt>
                <c:pt idx="502">
                  <c:v>3496.31</c:v>
                </c:pt>
                <c:pt idx="503">
                  <c:v>3496.62</c:v>
                </c:pt>
                <c:pt idx="504">
                  <c:v>3496.86</c:v>
                </c:pt>
                <c:pt idx="505">
                  <c:v>3497.02</c:v>
                </c:pt>
                <c:pt idx="506">
                  <c:v>3497.09</c:v>
                </c:pt>
                <c:pt idx="507">
                  <c:v>3497.06</c:v>
                </c:pt>
                <c:pt idx="508">
                  <c:v>3496.93</c:v>
                </c:pt>
                <c:pt idx="509">
                  <c:v>3496.7</c:v>
                </c:pt>
                <c:pt idx="510">
                  <c:v>3496.36</c:v>
                </c:pt>
                <c:pt idx="511">
                  <c:v>3495.9</c:v>
                </c:pt>
                <c:pt idx="512">
                  <c:v>3495.34</c:v>
                </c:pt>
                <c:pt idx="513">
                  <c:v>3494.68</c:v>
                </c:pt>
                <c:pt idx="514">
                  <c:v>3493.91</c:v>
                </c:pt>
                <c:pt idx="515">
                  <c:v>3493.04</c:v>
                </c:pt>
                <c:pt idx="516">
                  <c:v>3492.09</c:v>
                </c:pt>
                <c:pt idx="517">
                  <c:v>3491.06</c:v>
                </c:pt>
                <c:pt idx="518">
                  <c:v>3489.96</c:v>
                </c:pt>
                <c:pt idx="519">
                  <c:v>3488.79</c:v>
                </c:pt>
                <c:pt idx="520">
                  <c:v>3487.57</c:v>
                </c:pt>
                <c:pt idx="521">
                  <c:v>3486.3</c:v>
                </c:pt>
                <c:pt idx="522">
                  <c:v>3484.98</c:v>
                </c:pt>
                <c:pt idx="523">
                  <c:v>3483.61</c:v>
                </c:pt>
                <c:pt idx="524">
                  <c:v>3482.18</c:v>
                </c:pt>
                <c:pt idx="525">
                  <c:v>3480.69</c:v>
                </c:pt>
                <c:pt idx="526">
                  <c:v>3479.09</c:v>
                </c:pt>
                <c:pt idx="527">
                  <c:v>3477.36</c:v>
                </c:pt>
                <c:pt idx="528">
                  <c:v>3475.44</c:v>
                </c:pt>
                <c:pt idx="529">
                  <c:v>3473.24</c:v>
                </c:pt>
                <c:pt idx="530">
                  <c:v>3470.65</c:v>
                </c:pt>
                <c:pt idx="531">
                  <c:v>3467.46</c:v>
                </c:pt>
                <c:pt idx="532">
                  <c:v>3463.36</c:v>
                </c:pt>
                <c:pt idx="533">
                  <c:v>3457.84</c:v>
                </c:pt>
                <c:pt idx="534">
                  <c:v>3450.08</c:v>
                </c:pt>
                <c:pt idx="535">
                  <c:v>3438.65</c:v>
                </c:pt>
                <c:pt idx="536">
                  <c:v>3420.96</c:v>
                </c:pt>
                <c:pt idx="537">
                  <c:v>3391.96</c:v>
                </c:pt>
                <c:pt idx="538">
                  <c:v>3341.14</c:v>
                </c:pt>
                <c:pt idx="539">
                  <c:v>3244.93</c:v>
                </c:pt>
                <c:pt idx="540">
                  <c:v>3048.82</c:v>
                </c:pt>
                <c:pt idx="541">
                  <c:v>2686.74</c:v>
                </c:pt>
                <c:pt idx="542">
                  <c:v>2006.73</c:v>
                </c:pt>
                <c:pt idx="543">
                  <c:v>1212.6600000000001</c:v>
                </c:pt>
                <c:pt idx="544">
                  <c:v>450.416</c:v>
                </c:pt>
                <c:pt idx="545">
                  <c:v>174.81399999999999</c:v>
                </c:pt>
                <c:pt idx="546">
                  <c:v>121.996</c:v>
                </c:pt>
                <c:pt idx="547">
                  <c:v>93.014899999999997</c:v>
                </c:pt>
                <c:pt idx="548">
                  <c:v>73.395899999999997</c:v>
                </c:pt>
                <c:pt idx="549">
                  <c:v>61.035800000000002</c:v>
                </c:pt>
                <c:pt idx="550">
                  <c:v>52.647399999999998</c:v>
                </c:pt>
                <c:pt idx="551">
                  <c:v>46.422400000000003</c:v>
                </c:pt>
                <c:pt idx="552">
                  <c:v>41.695599999999999</c:v>
                </c:pt>
                <c:pt idx="553">
                  <c:v>37.855899999999998</c:v>
                </c:pt>
                <c:pt idx="554">
                  <c:v>34.6815</c:v>
                </c:pt>
                <c:pt idx="555">
                  <c:v>32.005499999999998</c:v>
                </c:pt>
                <c:pt idx="556">
                  <c:v>31.470600000000001</c:v>
                </c:pt>
                <c:pt idx="557">
                  <c:v>31.470600000000001</c:v>
                </c:pt>
                <c:pt idx="558">
                  <c:v>31.234300000000001</c:v>
                </c:pt>
                <c:pt idx="559">
                  <c:v>31.234300000000001</c:v>
                </c:pt>
                <c:pt idx="560">
                  <c:v>29.719799999999999</c:v>
                </c:pt>
                <c:pt idx="561">
                  <c:v>29.282599999999999</c:v>
                </c:pt>
              </c:numCache>
            </c:numRef>
          </c:xVal>
          <c:yVal>
            <c:numRef>
              <c:f>ConeOnlyTrajData!$H$3:$H$8000</c:f>
              <c:numCache>
                <c:formatCode>0.00E+00</c:formatCode>
                <c:ptCount val="7998"/>
                <c:pt idx="0">
                  <c:v>200000</c:v>
                </c:pt>
                <c:pt idx="1">
                  <c:v>200032</c:v>
                </c:pt>
                <c:pt idx="2">
                  <c:v>200128</c:v>
                </c:pt>
                <c:pt idx="3">
                  <c:v>200286</c:v>
                </c:pt>
                <c:pt idx="4">
                  <c:v>200504</c:v>
                </c:pt>
                <c:pt idx="5">
                  <c:v>200779</c:v>
                </c:pt>
                <c:pt idx="6">
                  <c:v>201109</c:v>
                </c:pt>
                <c:pt idx="7">
                  <c:v>201489</c:v>
                </c:pt>
                <c:pt idx="8">
                  <c:v>201914</c:v>
                </c:pt>
                <c:pt idx="9">
                  <c:v>202380</c:v>
                </c:pt>
                <c:pt idx="10">
                  <c:v>202880</c:v>
                </c:pt>
                <c:pt idx="11">
                  <c:v>203410</c:v>
                </c:pt>
                <c:pt idx="12">
                  <c:v>203962</c:v>
                </c:pt>
                <c:pt idx="13">
                  <c:v>204529</c:v>
                </c:pt>
                <c:pt idx="14">
                  <c:v>205106</c:v>
                </c:pt>
                <c:pt idx="15">
                  <c:v>205684</c:v>
                </c:pt>
                <c:pt idx="16">
                  <c:v>206257</c:v>
                </c:pt>
                <c:pt idx="17">
                  <c:v>206817</c:v>
                </c:pt>
                <c:pt idx="18">
                  <c:v>207358</c:v>
                </c:pt>
                <c:pt idx="19">
                  <c:v>207871</c:v>
                </c:pt>
                <c:pt idx="20">
                  <c:v>208350</c:v>
                </c:pt>
                <c:pt idx="21">
                  <c:v>208788</c:v>
                </c:pt>
                <c:pt idx="22">
                  <c:v>209180</c:v>
                </c:pt>
                <c:pt idx="23">
                  <c:v>209517</c:v>
                </c:pt>
                <c:pt idx="24">
                  <c:v>209796</c:v>
                </c:pt>
                <c:pt idx="25">
                  <c:v>210011</c:v>
                </c:pt>
                <c:pt idx="26">
                  <c:v>210157</c:v>
                </c:pt>
                <c:pt idx="27">
                  <c:v>210230</c:v>
                </c:pt>
                <c:pt idx="28">
                  <c:v>210226</c:v>
                </c:pt>
                <c:pt idx="29">
                  <c:v>210142</c:v>
                </c:pt>
                <c:pt idx="30">
                  <c:v>209976</c:v>
                </c:pt>
                <c:pt idx="31">
                  <c:v>209727</c:v>
                </c:pt>
                <c:pt idx="32">
                  <c:v>209393</c:v>
                </c:pt>
                <c:pt idx="33">
                  <c:v>208975</c:v>
                </c:pt>
                <c:pt idx="34">
                  <c:v>208472</c:v>
                </c:pt>
                <c:pt idx="35">
                  <c:v>207886</c:v>
                </c:pt>
                <c:pt idx="36">
                  <c:v>207219</c:v>
                </c:pt>
                <c:pt idx="37">
                  <c:v>206474</c:v>
                </c:pt>
                <c:pt idx="38">
                  <c:v>205653</c:v>
                </c:pt>
                <c:pt idx="39">
                  <c:v>204762</c:v>
                </c:pt>
                <c:pt idx="40">
                  <c:v>203804</c:v>
                </c:pt>
                <c:pt idx="41">
                  <c:v>202784</c:v>
                </c:pt>
                <c:pt idx="42">
                  <c:v>201710</c:v>
                </c:pt>
                <c:pt idx="43">
                  <c:v>200586</c:v>
                </c:pt>
                <c:pt idx="44">
                  <c:v>199419</c:v>
                </c:pt>
                <c:pt idx="45">
                  <c:v>198218</c:v>
                </c:pt>
                <c:pt idx="46">
                  <c:v>196989</c:v>
                </c:pt>
                <c:pt idx="47">
                  <c:v>195740</c:v>
                </c:pt>
                <c:pt idx="48">
                  <c:v>194480</c:v>
                </c:pt>
                <c:pt idx="49">
                  <c:v>193216</c:v>
                </c:pt>
                <c:pt idx="50">
                  <c:v>191958</c:v>
                </c:pt>
                <c:pt idx="51">
                  <c:v>190713</c:v>
                </c:pt>
                <c:pt idx="52">
                  <c:v>189489</c:v>
                </c:pt>
                <c:pt idx="53">
                  <c:v>188296</c:v>
                </c:pt>
                <c:pt idx="54">
                  <c:v>187141</c:v>
                </c:pt>
                <c:pt idx="55">
                  <c:v>186031</c:v>
                </c:pt>
                <c:pt idx="56">
                  <c:v>184975</c:v>
                </c:pt>
                <c:pt idx="57">
                  <c:v>183978</c:v>
                </c:pt>
                <c:pt idx="58">
                  <c:v>183049</c:v>
                </c:pt>
                <c:pt idx="59">
                  <c:v>182192</c:v>
                </c:pt>
                <c:pt idx="60">
                  <c:v>181412</c:v>
                </c:pt>
                <c:pt idx="61">
                  <c:v>180716</c:v>
                </c:pt>
                <c:pt idx="62">
                  <c:v>180106</c:v>
                </c:pt>
                <c:pt idx="63">
                  <c:v>179586</c:v>
                </c:pt>
                <c:pt idx="64">
                  <c:v>179158</c:v>
                </c:pt>
                <c:pt idx="65">
                  <c:v>178824</c:v>
                </c:pt>
                <c:pt idx="66">
                  <c:v>178586</c:v>
                </c:pt>
                <c:pt idx="67">
                  <c:v>178443</c:v>
                </c:pt>
                <c:pt idx="68">
                  <c:v>178394</c:v>
                </c:pt>
                <c:pt idx="69">
                  <c:v>178438</c:v>
                </c:pt>
                <c:pt idx="70">
                  <c:v>178573</c:v>
                </c:pt>
                <c:pt idx="71">
                  <c:v>178795</c:v>
                </c:pt>
                <c:pt idx="72">
                  <c:v>179101</c:v>
                </c:pt>
                <c:pt idx="73">
                  <c:v>179486</c:v>
                </c:pt>
                <c:pt idx="74">
                  <c:v>179946</c:v>
                </c:pt>
                <c:pt idx="75">
                  <c:v>180474</c:v>
                </c:pt>
                <c:pt idx="76">
                  <c:v>181064</c:v>
                </c:pt>
                <c:pt idx="77">
                  <c:v>181710</c:v>
                </c:pt>
                <c:pt idx="78">
                  <c:v>182404</c:v>
                </c:pt>
                <c:pt idx="79">
                  <c:v>183139</c:v>
                </c:pt>
                <c:pt idx="80">
                  <c:v>183908</c:v>
                </c:pt>
                <c:pt idx="81">
                  <c:v>184702</c:v>
                </c:pt>
                <c:pt idx="82">
                  <c:v>185513</c:v>
                </c:pt>
                <c:pt idx="83">
                  <c:v>186333</c:v>
                </c:pt>
                <c:pt idx="84">
                  <c:v>187155</c:v>
                </c:pt>
                <c:pt idx="85">
                  <c:v>187971</c:v>
                </c:pt>
                <c:pt idx="86">
                  <c:v>188772</c:v>
                </c:pt>
                <c:pt idx="87">
                  <c:v>189551</c:v>
                </c:pt>
                <c:pt idx="88">
                  <c:v>190301</c:v>
                </c:pt>
                <c:pt idx="89">
                  <c:v>191016</c:v>
                </c:pt>
                <c:pt idx="90">
                  <c:v>191689</c:v>
                </c:pt>
                <c:pt idx="91">
                  <c:v>192314</c:v>
                </c:pt>
                <c:pt idx="92">
                  <c:v>192886</c:v>
                </c:pt>
                <c:pt idx="93">
                  <c:v>193400</c:v>
                </c:pt>
                <c:pt idx="94">
                  <c:v>193851</c:v>
                </c:pt>
                <c:pt idx="95">
                  <c:v>194238</c:v>
                </c:pt>
                <c:pt idx="96">
                  <c:v>194556</c:v>
                </c:pt>
                <c:pt idx="97">
                  <c:v>194803</c:v>
                </c:pt>
                <c:pt idx="98">
                  <c:v>194978</c:v>
                </c:pt>
                <c:pt idx="99">
                  <c:v>195081</c:v>
                </c:pt>
                <c:pt idx="100">
                  <c:v>195111</c:v>
                </c:pt>
                <c:pt idx="101">
                  <c:v>195069</c:v>
                </c:pt>
                <c:pt idx="102">
                  <c:v>194956</c:v>
                </c:pt>
                <c:pt idx="103">
                  <c:v>194775</c:v>
                </c:pt>
                <c:pt idx="104">
                  <c:v>194527</c:v>
                </c:pt>
                <c:pt idx="105">
                  <c:v>194217</c:v>
                </c:pt>
                <c:pt idx="106">
                  <c:v>193848</c:v>
                </c:pt>
                <c:pt idx="107">
                  <c:v>193425</c:v>
                </c:pt>
                <c:pt idx="108">
                  <c:v>192952</c:v>
                </c:pt>
                <c:pt idx="109">
                  <c:v>192435</c:v>
                </c:pt>
                <c:pt idx="110">
                  <c:v>191881</c:v>
                </c:pt>
                <c:pt idx="111">
                  <c:v>191294</c:v>
                </c:pt>
                <c:pt idx="112">
                  <c:v>190682</c:v>
                </c:pt>
                <c:pt idx="113">
                  <c:v>190051</c:v>
                </c:pt>
                <c:pt idx="114">
                  <c:v>189408</c:v>
                </c:pt>
                <c:pt idx="115">
                  <c:v>188760</c:v>
                </c:pt>
                <c:pt idx="116">
                  <c:v>188114</c:v>
                </c:pt>
                <c:pt idx="117">
                  <c:v>187477</c:v>
                </c:pt>
                <c:pt idx="118">
                  <c:v>186856</c:v>
                </c:pt>
                <c:pt idx="119">
                  <c:v>186257</c:v>
                </c:pt>
                <c:pt idx="120">
                  <c:v>185686</c:v>
                </c:pt>
                <c:pt idx="121">
                  <c:v>185150</c:v>
                </c:pt>
                <c:pt idx="122">
                  <c:v>184655</c:v>
                </c:pt>
                <c:pt idx="123">
                  <c:v>184204</c:v>
                </c:pt>
                <c:pt idx="124">
                  <c:v>183804</c:v>
                </c:pt>
                <c:pt idx="125">
                  <c:v>183458</c:v>
                </c:pt>
                <c:pt idx="126">
                  <c:v>183170</c:v>
                </c:pt>
                <c:pt idx="127">
                  <c:v>182942</c:v>
                </c:pt>
                <c:pt idx="128">
                  <c:v>182777</c:v>
                </c:pt>
                <c:pt idx="129">
                  <c:v>182677</c:v>
                </c:pt>
                <c:pt idx="130">
                  <c:v>182641</c:v>
                </c:pt>
                <c:pt idx="131">
                  <c:v>182671</c:v>
                </c:pt>
                <c:pt idx="132">
                  <c:v>182765</c:v>
                </c:pt>
                <c:pt idx="133">
                  <c:v>182923</c:v>
                </c:pt>
                <c:pt idx="134">
                  <c:v>183141</c:v>
                </c:pt>
                <c:pt idx="135">
                  <c:v>183418</c:v>
                </c:pt>
                <c:pt idx="136">
                  <c:v>183750</c:v>
                </c:pt>
                <c:pt idx="137">
                  <c:v>184132</c:v>
                </c:pt>
                <c:pt idx="138">
                  <c:v>184561</c:v>
                </c:pt>
                <c:pt idx="139">
                  <c:v>185030</c:v>
                </c:pt>
                <c:pt idx="140">
                  <c:v>185535</c:v>
                </c:pt>
                <c:pt idx="141">
                  <c:v>186069</c:v>
                </c:pt>
                <c:pt idx="142">
                  <c:v>186625</c:v>
                </c:pt>
                <c:pt idx="143">
                  <c:v>187197</c:v>
                </c:pt>
                <c:pt idx="144">
                  <c:v>187777</c:v>
                </c:pt>
                <c:pt idx="145">
                  <c:v>188359</c:v>
                </c:pt>
                <c:pt idx="146">
                  <c:v>188935</c:v>
                </c:pt>
                <c:pt idx="147">
                  <c:v>189497</c:v>
                </c:pt>
                <c:pt idx="148">
                  <c:v>190039</c:v>
                </c:pt>
                <c:pt idx="149">
                  <c:v>190552</c:v>
                </c:pt>
                <c:pt idx="150">
                  <c:v>191030</c:v>
                </c:pt>
                <c:pt idx="151">
                  <c:v>191466</c:v>
                </c:pt>
                <c:pt idx="152">
                  <c:v>191854</c:v>
                </c:pt>
                <c:pt idx="153">
                  <c:v>192187</c:v>
                </c:pt>
                <c:pt idx="154">
                  <c:v>192459</c:v>
                </c:pt>
                <c:pt idx="155">
                  <c:v>192666</c:v>
                </c:pt>
                <c:pt idx="156">
                  <c:v>192802</c:v>
                </c:pt>
                <c:pt idx="157">
                  <c:v>192864</c:v>
                </c:pt>
                <c:pt idx="158">
                  <c:v>192847</c:v>
                </c:pt>
                <c:pt idx="159">
                  <c:v>192749</c:v>
                </c:pt>
                <c:pt idx="160">
                  <c:v>192568</c:v>
                </c:pt>
                <c:pt idx="161">
                  <c:v>192301</c:v>
                </c:pt>
                <c:pt idx="162">
                  <c:v>191950</c:v>
                </c:pt>
                <c:pt idx="163">
                  <c:v>191512</c:v>
                </c:pt>
                <c:pt idx="164">
                  <c:v>190989</c:v>
                </c:pt>
                <c:pt idx="165">
                  <c:v>190383</c:v>
                </c:pt>
                <c:pt idx="166">
                  <c:v>189694</c:v>
                </c:pt>
                <c:pt idx="167">
                  <c:v>188928</c:v>
                </c:pt>
                <c:pt idx="168">
                  <c:v>188086</c:v>
                </c:pt>
                <c:pt idx="169">
                  <c:v>187173</c:v>
                </c:pt>
                <c:pt idx="170">
                  <c:v>186194</c:v>
                </c:pt>
                <c:pt idx="171">
                  <c:v>185155</c:v>
                </c:pt>
                <c:pt idx="172">
                  <c:v>184061</c:v>
                </c:pt>
                <c:pt idx="173">
                  <c:v>182919</c:v>
                </c:pt>
                <c:pt idx="174">
                  <c:v>181736</c:v>
                </c:pt>
                <c:pt idx="175">
                  <c:v>180521</c:v>
                </c:pt>
                <c:pt idx="176">
                  <c:v>179279</c:v>
                </c:pt>
                <c:pt idx="177">
                  <c:v>178020</c:v>
                </c:pt>
                <c:pt idx="178">
                  <c:v>176753</c:v>
                </c:pt>
                <c:pt idx="179">
                  <c:v>175484</c:v>
                </c:pt>
                <c:pt idx="180">
                  <c:v>174224</c:v>
                </c:pt>
                <c:pt idx="181">
                  <c:v>172980</c:v>
                </c:pt>
                <c:pt idx="182">
                  <c:v>171761</c:v>
                </c:pt>
                <c:pt idx="183">
                  <c:v>170576</c:v>
                </c:pt>
                <c:pt idx="184">
                  <c:v>169432</c:v>
                </c:pt>
                <c:pt idx="185">
                  <c:v>168337</c:v>
                </c:pt>
                <c:pt idx="186">
                  <c:v>167299</c:v>
                </c:pt>
                <c:pt idx="187">
                  <c:v>166324</c:v>
                </c:pt>
                <c:pt idx="188">
                  <c:v>165420</c:v>
                </c:pt>
                <c:pt idx="189">
                  <c:v>164591</c:v>
                </c:pt>
                <c:pt idx="190">
                  <c:v>163843</c:v>
                </c:pt>
                <c:pt idx="191">
                  <c:v>163181</c:v>
                </c:pt>
                <c:pt idx="192">
                  <c:v>162609</c:v>
                </c:pt>
                <c:pt idx="193">
                  <c:v>162128</c:v>
                </c:pt>
                <c:pt idx="194">
                  <c:v>161742</c:v>
                </c:pt>
                <c:pt idx="195">
                  <c:v>161453</c:v>
                </c:pt>
                <c:pt idx="196">
                  <c:v>161259</c:v>
                </c:pt>
                <c:pt idx="197">
                  <c:v>161162</c:v>
                </c:pt>
                <c:pt idx="198">
                  <c:v>161160</c:v>
                </c:pt>
                <c:pt idx="199">
                  <c:v>161252</c:v>
                </c:pt>
                <c:pt idx="200">
                  <c:v>161433</c:v>
                </c:pt>
                <c:pt idx="201">
                  <c:v>161702</c:v>
                </c:pt>
                <c:pt idx="202">
                  <c:v>162054</c:v>
                </c:pt>
                <c:pt idx="203">
                  <c:v>162483</c:v>
                </c:pt>
                <c:pt idx="204">
                  <c:v>162985</c:v>
                </c:pt>
                <c:pt idx="205">
                  <c:v>163553</c:v>
                </c:pt>
                <c:pt idx="206">
                  <c:v>164180</c:v>
                </c:pt>
                <c:pt idx="207">
                  <c:v>164860</c:v>
                </c:pt>
                <c:pt idx="208">
                  <c:v>165585</c:v>
                </c:pt>
                <c:pt idx="209">
                  <c:v>166347</c:v>
                </c:pt>
                <c:pt idx="210">
                  <c:v>167139</c:v>
                </c:pt>
                <c:pt idx="211">
                  <c:v>167952</c:v>
                </c:pt>
                <c:pt idx="212">
                  <c:v>168777</c:v>
                </c:pt>
                <c:pt idx="213">
                  <c:v>169608</c:v>
                </c:pt>
                <c:pt idx="214">
                  <c:v>170435</c:v>
                </c:pt>
                <c:pt idx="215">
                  <c:v>171250</c:v>
                </c:pt>
                <c:pt idx="216">
                  <c:v>172046</c:v>
                </c:pt>
                <c:pt idx="217">
                  <c:v>172816</c:v>
                </c:pt>
                <c:pt idx="218">
                  <c:v>173553</c:v>
                </c:pt>
                <c:pt idx="219">
                  <c:v>174249</c:v>
                </c:pt>
                <c:pt idx="220">
                  <c:v>174898</c:v>
                </c:pt>
                <c:pt idx="221">
                  <c:v>175496</c:v>
                </c:pt>
                <c:pt idx="222">
                  <c:v>176036</c:v>
                </c:pt>
                <c:pt idx="223">
                  <c:v>176515</c:v>
                </c:pt>
                <c:pt idx="224">
                  <c:v>176928</c:v>
                </c:pt>
                <c:pt idx="225">
                  <c:v>177273</c:v>
                </c:pt>
                <c:pt idx="226">
                  <c:v>177547</c:v>
                </c:pt>
                <c:pt idx="227">
                  <c:v>177748</c:v>
                </c:pt>
                <c:pt idx="228">
                  <c:v>177875</c:v>
                </c:pt>
                <c:pt idx="229">
                  <c:v>177929</c:v>
                </c:pt>
                <c:pt idx="230">
                  <c:v>177909</c:v>
                </c:pt>
                <c:pt idx="231">
                  <c:v>177816</c:v>
                </c:pt>
                <c:pt idx="232">
                  <c:v>177654</c:v>
                </c:pt>
                <c:pt idx="233">
                  <c:v>177423</c:v>
                </c:pt>
                <c:pt idx="234">
                  <c:v>177128</c:v>
                </c:pt>
                <c:pt idx="235">
                  <c:v>176772</c:v>
                </c:pt>
                <c:pt idx="236">
                  <c:v>176360</c:v>
                </c:pt>
                <c:pt idx="237">
                  <c:v>175896</c:v>
                </c:pt>
                <c:pt idx="238">
                  <c:v>175386</c:v>
                </c:pt>
                <c:pt idx="239">
                  <c:v>174836</c:v>
                </c:pt>
                <c:pt idx="240">
                  <c:v>174251</c:v>
                </c:pt>
                <c:pt idx="241">
                  <c:v>173640</c:v>
                </c:pt>
                <c:pt idx="242">
                  <c:v>173008</c:v>
                </c:pt>
                <c:pt idx="243">
                  <c:v>172362</c:v>
                </c:pt>
                <c:pt idx="244">
                  <c:v>171710</c:v>
                </c:pt>
                <c:pt idx="245">
                  <c:v>171058</c:v>
                </c:pt>
                <c:pt idx="246">
                  <c:v>170413</c:v>
                </c:pt>
                <c:pt idx="247">
                  <c:v>169784</c:v>
                </c:pt>
                <c:pt idx="248">
                  <c:v>169175</c:v>
                </c:pt>
                <c:pt idx="249">
                  <c:v>168595</c:v>
                </c:pt>
                <c:pt idx="250">
                  <c:v>168048</c:v>
                </c:pt>
                <c:pt idx="251">
                  <c:v>167542</c:v>
                </c:pt>
                <c:pt idx="252">
                  <c:v>167081</c:v>
                </c:pt>
                <c:pt idx="253">
                  <c:v>166670</c:v>
                </c:pt>
                <c:pt idx="254">
                  <c:v>166313</c:v>
                </c:pt>
                <c:pt idx="255">
                  <c:v>166015</c:v>
                </c:pt>
                <c:pt idx="256">
                  <c:v>165777</c:v>
                </c:pt>
                <c:pt idx="257">
                  <c:v>165603</c:v>
                </c:pt>
                <c:pt idx="258">
                  <c:v>165494</c:v>
                </c:pt>
                <c:pt idx="259">
                  <c:v>165452</c:v>
                </c:pt>
                <c:pt idx="260">
                  <c:v>165475</c:v>
                </c:pt>
                <c:pt idx="261">
                  <c:v>165564</c:v>
                </c:pt>
                <c:pt idx="262">
                  <c:v>165717</c:v>
                </c:pt>
                <c:pt idx="263">
                  <c:v>165932</c:v>
                </c:pt>
                <c:pt idx="264">
                  <c:v>166207</c:v>
                </c:pt>
                <c:pt idx="265">
                  <c:v>166537</c:v>
                </c:pt>
                <c:pt idx="266">
                  <c:v>166920</c:v>
                </c:pt>
                <c:pt idx="267">
                  <c:v>167349</c:v>
                </c:pt>
                <c:pt idx="268">
                  <c:v>167820</c:v>
                </c:pt>
                <c:pt idx="269">
                  <c:v>168326</c:v>
                </c:pt>
                <c:pt idx="270">
                  <c:v>168863</c:v>
                </c:pt>
                <c:pt idx="271">
                  <c:v>169422</c:v>
                </c:pt>
                <c:pt idx="272">
                  <c:v>169998</c:v>
                </c:pt>
                <c:pt idx="273">
                  <c:v>170582</c:v>
                </c:pt>
                <c:pt idx="274">
                  <c:v>171167</c:v>
                </c:pt>
                <c:pt idx="275">
                  <c:v>171746</c:v>
                </c:pt>
                <c:pt idx="276">
                  <c:v>172311</c:v>
                </c:pt>
                <c:pt idx="277">
                  <c:v>172856</c:v>
                </c:pt>
                <c:pt idx="278">
                  <c:v>173371</c:v>
                </c:pt>
                <c:pt idx="279">
                  <c:v>173850</c:v>
                </c:pt>
                <c:pt idx="280">
                  <c:v>174287</c:v>
                </c:pt>
                <c:pt idx="281">
                  <c:v>174674</c:v>
                </c:pt>
                <c:pt idx="282">
                  <c:v>175005</c:v>
                </c:pt>
                <c:pt idx="283">
                  <c:v>175275</c:v>
                </c:pt>
                <c:pt idx="284">
                  <c:v>175477</c:v>
                </c:pt>
                <c:pt idx="285">
                  <c:v>175608</c:v>
                </c:pt>
                <c:pt idx="286">
                  <c:v>175663</c:v>
                </c:pt>
                <c:pt idx="287">
                  <c:v>175638</c:v>
                </c:pt>
                <c:pt idx="288">
                  <c:v>175530</c:v>
                </c:pt>
                <c:pt idx="289">
                  <c:v>175338</c:v>
                </c:pt>
                <c:pt idx="290">
                  <c:v>175060</c:v>
                </c:pt>
                <c:pt idx="291">
                  <c:v>174695</c:v>
                </c:pt>
                <c:pt idx="292">
                  <c:v>174244</c:v>
                </c:pt>
                <c:pt idx="293">
                  <c:v>173706</c:v>
                </c:pt>
                <c:pt idx="294">
                  <c:v>173083</c:v>
                </c:pt>
                <c:pt idx="295">
                  <c:v>172379</c:v>
                </c:pt>
                <c:pt idx="296">
                  <c:v>171595</c:v>
                </c:pt>
                <c:pt idx="297">
                  <c:v>170736</c:v>
                </c:pt>
                <c:pt idx="298">
                  <c:v>169806</c:v>
                </c:pt>
                <c:pt idx="299">
                  <c:v>168811</c:v>
                </c:pt>
                <c:pt idx="300">
                  <c:v>167755</c:v>
                </c:pt>
                <c:pt idx="301">
                  <c:v>166645</c:v>
                </c:pt>
                <c:pt idx="302">
                  <c:v>165489</c:v>
                </c:pt>
                <c:pt idx="303">
                  <c:v>164293</c:v>
                </c:pt>
                <c:pt idx="304">
                  <c:v>163064</c:v>
                </c:pt>
                <c:pt idx="305">
                  <c:v>161813</c:v>
                </c:pt>
                <c:pt idx="306">
                  <c:v>160545</c:v>
                </c:pt>
                <c:pt idx="307">
                  <c:v>159271</c:v>
                </c:pt>
                <c:pt idx="308">
                  <c:v>157998</c:v>
                </c:pt>
                <c:pt idx="309">
                  <c:v>156736</c:v>
                </c:pt>
                <c:pt idx="310">
                  <c:v>155493</c:v>
                </c:pt>
                <c:pt idx="311">
                  <c:v>154278</c:v>
                </c:pt>
                <c:pt idx="312">
                  <c:v>153100</c:v>
                </c:pt>
                <c:pt idx="313">
                  <c:v>151965</c:v>
                </c:pt>
                <c:pt idx="314">
                  <c:v>150883</c:v>
                </c:pt>
                <c:pt idx="315">
                  <c:v>149861</c:v>
                </c:pt>
                <c:pt idx="316">
                  <c:v>148905</c:v>
                </c:pt>
                <c:pt idx="317">
                  <c:v>148023</c:v>
                </c:pt>
                <c:pt idx="318">
                  <c:v>147219</c:v>
                </c:pt>
                <c:pt idx="319">
                  <c:v>146499</c:v>
                </c:pt>
                <c:pt idx="320">
                  <c:v>145867</c:v>
                </c:pt>
                <c:pt idx="321">
                  <c:v>145327</c:v>
                </c:pt>
                <c:pt idx="322">
                  <c:v>144881</c:v>
                </c:pt>
                <c:pt idx="323">
                  <c:v>144532</c:v>
                </c:pt>
                <c:pt idx="324">
                  <c:v>144281</c:v>
                </c:pt>
                <c:pt idx="325">
                  <c:v>144128</c:v>
                </c:pt>
                <c:pt idx="326">
                  <c:v>144071</c:v>
                </c:pt>
                <c:pt idx="327">
                  <c:v>144111</c:v>
                </c:pt>
                <c:pt idx="328">
                  <c:v>144244</c:v>
                </c:pt>
                <c:pt idx="329">
                  <c:v>144467</c:v>
                </c:pt>
                <c:pt idx="330">
                  <c:v>144777</c:v>
                </c:pt>
                <c:pt idx="331">
                  <c:v>145169</c:v>
                </c:pt>
                <c:pt idx="332">
                  <c:v>145637</c:v>
                </c:pt>
                <c:pt idx="333">
                  <c:v>146176</c:v>
                </c:pt>
                <c:pt idx="334">
                  <c:v>146779</c:v>
                </c:pt>
                <c:pt idx="335">
                  <c:v>147439</c:v>
                </c:pt>
                <c:pt idx="336">
                  <c:v>148148</c:v>
                </c:pt>
                <c:pt idx="337">
                  <c:v>148900</c:v>
                </c:pt>
                <c:pt idx="338">
                  <c:v>149685</c:v>
                </c:pt>
                <c:pt idx="339">
                  <c:v>150496</c:v>
                </c:pt>
                <c:pt idx="340">
                  <c:v>151325</c:v>
                </c:pt>
                <c:pt idx="341">
                  <c:v>152162</c:v>
                </c:pt>
                <c:pt idx="342">
                  <c:v>152999</c:v>
                </c:pt>
                <c:pt idx="343">
                  <c:v>153829</c:v>
                </c:pt>
                <c:pt idx="344">
                  <c:v>154643</c:v>
                </c:pt>
                <c:pt idx="345">
                  <c:v>155434</c:v>
                </c:pt>
                <c:pt idx="346">
                  <c:v>156194</c:v>
                </c:pt>
                <c:pt idx="347">
                  <c:v>156915</c:v>
                </c:pt>
                <c:pt idx="348">
                  <c:v>157593</c:v>
                </c:pt>
                <c:pt idx="349">
                  <c:v>158219</c:v>
                </c:pt>
                <c:pt idx="350">
                  <c:v>158790</c:v>
                </c:pt>
                <c:pt idx="351">
                  <c:v>159301</c:v>
                </c:pt>
                <c:pt idx="352">
                  <c:v>159746</c:v>
                </c:pt>
                <c:pt idx="353">
                  <c:v>160123</c:v>
                </c:pt>
                <c:pt idx="354">
                  <c:v>160429</c:v>
                </c:pt>
                <c:pt idx="355">
                  <c:v>160661</c:v>
                </c:pt>
                <c:pt idx="356">
                  <c:v>160819</c:v>
                </c:pt>
                <c:pt idx="357">
                  <c:v>160902</c:v>
                </c:pt>
                <c:pt idx="358">
                  <c:v>160910</c:v>
                </c:pt>
                <c:pt idx="359">
                  <c:v>160844</c:v>
                </c:pt>
                <c:pt idx="360">
                  <c:v>160706</c:v>
                </c:pt>
                <c:pt idx="361">
                  <c:v>160498</c:v>
                </c:pt>
                <c:pt idx="362">
                  <c:v>160224</c:v>
                </c:pt>
                <c:pt idx="363">
                  <c:v>159886</c:v>
                </c:pt>
                <c:pt idx="364">
                  <c:v>159489</c:v>
                </c:pt>
                <c:pt idx="365">
                  <c:v>159038</c:v>
                </c:pt>
                <c:pt idx="366">
                  <c:v>158538</c:v>
                </c:pt>
                <c:pt idx="367">
                  <c:v>157996</c:v>
                </c:pt>
                <c:pt idx="368">
                  <c:v>157417</c:v>
                </c:pt>
                <c:pt idx="369">
                  <c:v>156809</c:v>
                </c:pt>
                <c:pt idx="370">
                  <c:v>156177</c:v>
                </c:pt>
                <c:pt idx="371">
                  <c:v>155530</c:v>
                </c:pt>
                <c:pt idx="372">
                  <c:v>154873</c:v>
                </c:pt>
                <c:pt idx="373">
                  <c:v>154215</c:v>
                </c:pt>
                <c:pt idx="374">
                  <c:v>153563</c:v>
                </c:pt>
                <c:pt idx="375">
                  <c:v>152924</c:v>
                </c:pt>
                <c:pt idx="376">
                  <c:v>152305</c:v>
                </c:pt>
                <c:pt idx="377">
                  <c:v>151713</c:v>
                </c:pt>
                <c:pt idx="378">
                  <c:v>151153</c:v>
                </c:pt>
                <c:pt idx="379">
                  <c:v>150633</c:v>
                </c:pt>
                <c:pt idx="380">
                  <c:v>150157</c:v>
                </c:pt>
                <c:pt idx="381">
                  <c:v>149732</c:v>
                </c:pt>
                <c:pt idx="382">
                  <c:v>149360</c:v>
                </c:pt>
                <c:pt idx="383">
                  <c:v>149047</c:v>
                </c:pt>
                <c:pt idx="384">
                  <c:v>148795</c:v>
                </c:pt>
                <c:pt idx="385">
                  <c:v>148607</c:v>
                </c:pt>
                <c:pt idx="386">
                  <c:v>148485</c:v>
                </c:pt>
                <c:pt idx="387">
                  <c:v>148430</c:v>
                </c:pt>
                <c:pt idx="388">
                  <c:v>148442</c:v>
                </c:pt>
                <c:pt idx="389">
                  <c:v>148521</c:v>
                </c:pt>
                <c:pt idx="390">
                  <c:v>148665</c:v>
                </c:pt>
                <c:pt idx="391">
                  <c:v>148872</c:v>
                </c:pt>
                <c:pt idx="392">
                  <c:v>149140</c:v>
                </c:pt>
                <c:pt idx="393">
                  <c:v>149465</c:v>
                </c:pt>
                <c:pt idx="394">
                  <c:v>149843</c:v>
                </c:pt>
                <c:pt idx="395">
                  <c:v>150270</c:v>
                </c:pt>
                <c:pt idx="396">
                  <c:v>150739</c:v>
                </c:pt>
                <c:pt idx="397">
                  <c:v>151246</c:v>
                </c:pt>
                <c:pt idx="398">
                  <c:v>151783</c:v>
                </c:pt>
                <c:pt idx="399">
                  <c:v>152344</c:v>
                </c:pt>
                <c:pt idx="400">
                  <c:v>152922</c:v>
                </c:pt>
                <c:pt idx="401">
                  <c:v>153509</c:v>
                </c:pt>
                <c:pt idx="402">
                  <c:v>154098</c:v>
                </c:pt>
                <c:pt idx="403">
                  <c:v>154681</c:v>
                </c:pt>
                <c:pt idx="404">
                  <c:v>155251</c:v>
                </c:pt>
                <c:pt idx="405">
                  <c:v>155799</c:v>
                </c:pt>
                <c:pt idx="406">
                  <c:v>156319</c:v>
                </c:pt>
                <c:pt idx="407">
                  <c:v>156803</c:v>
                </c:pt>
                <c:pt idx="408">
                  <c:v>157243</c:v>
                </c:pt>
                <c:pt idx="409">
                  <c:v>157633</c:v>
                </c:pt>
                <c:pt idx="410">
                  <c:v>157967</c:v>
                </c:pt>
                <c:pt idx="411">
                  <c:v>158238</c:v>
                </c:pt>
                <c:pt idx="412">
                  <c:v>158442</c:v>
                </c:pt>
                <c:pt idx="413">
                  <c:v>158572</c:v>
                </c:pt>
                <c:pt idx="414">
                  <c:v>158626</c:v>
                </c:pt>
                <c:pt idx="415">
                  <c:v>158598</c:v>
                </c:pt>
                <c:pt idx="416">
                  <c:v>158488</c:v>
                </c:pt>
                <c:pt idx="417">
                  <c:v>158291</c:v>
                </c:pt>
                <c:pt idx="418">
                  <c:v>158007</c:v>
                </c:pt>
                <c:pt idx="419">
                  <c:v>157635</c:v>
                </c:pt>
                <c:pt idx="420">
                  <c:v>157176</c:v>
                </c:pt>
                <c:pt idx="421">
                  <c:v>156629</c:v>
                </c:pt>
                <c:pt idx="422">
                  <c:v>155997</c:v>
                </c:pt>
                <c:pt idx="423">
                  <c:v>155282</c:v>
                </c:pt>
                <c:pt idx="424">
                  <c:v>154487</c:v>
                </c:pt>
                <c:pt idx="425">
                  <c:v>153616</c:v>
                </c:pt>
                <c:pt idx="426">
                  <c:v>152674</c:v>
                </c:pt>
                <c:pt idx="427">
                  <c:v>151666</c:v>
                </c:pt>
                <c:pt idx="428">
                  <c:v>150598</c:v>
                </c:pt>
                <c:pt idx="429">
                  <c:v>149477</c:v>
                </c:pt>
                <c:pt idx="430">
                  <c:v>148309</c:v>
                </c:pt>
                <c:pt idx="431">
                  <c:v>147102</c:v>
                </c:pt>
                <c:pt idx="432">
                  <c:v>145864</c:v>
                </c:pt>
                <c:pt idx="433">
                  <c:v>144603</c:v>
                </c:pt>
                <c:pt idx="434">
                  <c:v>143328</c:v>
                </c:pt>
                <c:pt idx="435">
                  <c:v>142048</c:v>
                </c:pt>
                <c:pt idx="436">
                  <c:v>140771</c:v>
                </c:pt>
                <c:pt idx="437">
                  <c:v>139507</c:v>
                </c:pt>
                <c:pt idx="438">
                  <c:v>138264</c:v>
                </c:pt>
                <c:pt idx="439">
                  <c:v>137051</c:v>
                </c:pt>
                <c:pt idx="440">
                  <c:v>135877</c:v>
                </c:pt>
                <c:pt idx="441">
                  <c:v>134749</c:v>
                </c:pt>
                <c:pt idx="442">
                  <c:v>133676</c:v>
                </c:pt>
                <c:pt idx="443">
                  <c:v>132665</c:v>
                </c:pt>
                <c:pt idx="444">
                  <c:v>131723</c:v>
                </c:pt>
                <c:pt idx="445">
                  <c:v>130855</c:v>
                </c:pt>
                <c:pt idx="446">
                  <c:v>130067</c:v>
                </c:pt>
                <c:pt idx="447">
                  <c:v>129364</c:v>
                </c:pt>
                <c:pt idx="448">
                  <c:v>128749</c:v>
                </c:pt>
                <c:pt idx="449">
                  <c:v>128224</c:v>
                </c:pt>
                <c:pt idx="450">
                  <c:v>127793</c:v>
                </c:pt>
                <c:pt idx="451">
                  <c:v>127455</c:v>
                </c:pt>
                <c:pt idx="452">
                  <c:v>127211</c:v>
                </c:pt>
                <c:pt idx="453">
                  <c:v>127060</c:v>
                </c:pt>
                <c:pt idx="454">
                  <c:v>127001</c:v>
                </c:pt>
                <c:pt idx="455">
                  <c:v>127030</c:v>
                </c:pt>
                <c:pt idx="456">
                  <c:v>127144</c:v>
                </c:pt>
                <c:pt idx="457">
                  <c:v>127339</c:v>
                </c:pt>
                <c:pt idx="458">
                  <c:v>127610</c:v>
                </c:pt>
                <c:pt idx="459">
                  <c:v>127952</c:v>
                </c:pt>
                <c:pt idx="460">
                  <c:v>128357</c:v>
                </c:pt>
                <c:pt idx="461">
                  <c:v>128820</c:v>
                </c:pt>
                <c:pt idx="462">
                  <c:v>129333</c:v>
                </c:pt>
                <c:pt idx="463">
                  <c:v>129888</c:v>
                </c:pt>
                <c:pt idx="464">
                  <c:v>130478</c:v>
                </c:pt>
                <c:pt idx="465">
                  <c:v>131094</c:v>
                </c:pt>
                <c:pt idx="466">
                  <c:v>131727</c:v>
                </c:pt>
                <c:pt idx="467">
                  <c:v>132370</c:v>
                </c:pt>
                <c:pt idx="468">
                  <c:v>133014</c:v>
                </c:pt>
                <c:pt idx="469">
                  <c:v>133651</c:v>
                </c:pt>
                <c:pt idx="470">
                  <c:v>134272</c:v>
                </c:pt>
                <c:pt idx="471">
                  <c:v>134870</c:v>
                </c:pt>
                <c:pt idx="472">
                  <c:v>135436</c:v>
                </c:pt>
                <c:pt idx="473">
                  <c:v>135964</c:v>
                </c:pt>
                <c:pt idx="474">
                  <c:v>136446</c:v>
                </c:pt>
                <c:pt idx="475">
                  <c:v>136876</c:v>
                </c:pt>
                <c:pt idx="476">
                  <c:v>137249</c:v>
                </c:pt>
                <c:pt idx="477">
                  <c:v>137558</c:v>
                </c:pt>
                <c:pt idx="478">
                  <c:v>137800</c:v>
                </c:pt>
                <c:pt idx="479">
                  <c:v>137971</c:v>
                </c:pt>
                <c:pt idx="480">
                  <c:v>138067</c:v>
                </c:pt>
                <c:pt idx="481">
                  <c:v>138086</c:v>
                </c:pt>
                <c:pt idx="482">
                  <c:v>138026</c:v>
                </c:pt>
                <c:pt idx="483">
                  <c:v>137887</c:v>
                </c:pt>
                <c:pt idx="484">
                  <c:v>137667</c:v>
                </c:pt>
                <c:pt idx="485">
                  <c:v>137369</c:v>
                </c:pt>
                <c:pt idx="486">
                  <c:v>136992</c:v>
                </c:pt>
                <c:pt idx="487">
                  <c:v>136540</c:v>
                </c:pt>
                <c:pt idx="488">
                  <c:v>136015</c:v>
                </c:pt>
                <c:pt idx="489">
                  <c:v>135421</c:v>
                </c:pt>
                <c:pt idx="490">
                  <c:v>134762</c:v>
                </c:pt>
                <c:pt idx="491">
                  <c:v>134043</c:v>
                </c:pt>
                <c:pt idx="492">
                  <c:v>133269</c:v>
                </c:pt>
                <c:pt idx="493">
                  <c:v>132447</c:v>
                </c:pt>
                <c:pt idx="494">
                  <c:v>131582</c:v>
                </c:pt>
                <c:pt idx="495">
                  <c:v>130682</c:v>
                </c:pt>
                <c:pt idx="496">
                  <c:v>129754</c:v>
                </c:pt>
                <c:pt idx="497">
                  <c:v>128804</c:v>
                </c:pt>
                <c:pt idx="498">
                  <c:v>127841</c:v>
                </c:pt>
                <c:pt idx="499">
                  <c:v>126872</c:v>
                </c:pt>
                <c:pt idx="500">
                  <c:v>125904</c:v>
                </c:pt>
                <c:pt idx="501">
                  <c:v>124945</c:v>
                </c:pt>
                <c:pt idx="502">
                  <c:v>124001</c:v>
                </c:pt>
                <c:pt idx="503">
                  <c:v>123080</c:v>
                </c:pt>
                <c:pt idx="504">
                  <c:v>122186</c:v>
                </c:pt>
                <c:pt idx="505">
                  <c:v>121327</c:v>
                </c:pt>
                <c:pt idx="506">
                  <c:v>120506</c:v>
                </c:pt>
                <c:pt idx="507">
                  <c:v>119729</c:v>
                </c:pt>
                <c:pt idx="508">
                  <c:v>118998</c:v>
                </c:pt>
                <c:pt idx="509">
                  <c:v>118315</c:v>
                </c:pt>
                <c:pt idx="510">
                  <c:v>117682</c:v>
                </c:pt>
                <c:pt idx="511">
                  <c:v>117099</c:v>
                </c:pt>
                <c:pt idx="512">
                  <c:v>116565</c:v>
                </c:pt>
                <c:pt idx="513">
                  <c:v>116079</c:v>
                </c:pt>
                <c:pt idx="514">
                  <c:v>115637</c:v>
                </c:pt>
                <c:pt idx="515">
                  <c:v>115235</c:v>
                </c:pt>
                <c:pt idx="516">
                  <c:v>114867</c:v>
                </c:pt>
                <c:pt idx="517">
                  <c:v>114528</c:v>
                </c:pt>
                <c:pt idx="518">
                  <c:v>114209</c:v>
                </c:pt>
                <c:pt idx="519">
                  <c:v>113902</c:v>
                </c:pt>
                <c:pt idx="520">
                  <c:v>113598</c:v>
                </c:pt>
                <c:pt idx="521">
                  <c:v>113286</c:v>
                </c:pt>
                <c:pt idx="522">
                  <c:v>112954</c:v>
                </c:pt>
                <c:pt idx="523">
                  <c:v>112591</c:v>
                </c:pt>
                <c:pt idx="524">
                  <c:v>112184</c:v>
                </c:pt>
                <c:pt idx="525">
                  <c:v>111718</c:v>
                </c:pt>
                <c:pt idx="526">
                  <c:v>111179</c:v>
                </c:pt>
                <c:pt idx="527">
                  <c:v>110550</c:v>
                </c:pt>
                <c:pt idx="528">
                  <c:v>109816</c:v>
                </c:pt>
                <c:pt idx="529">
                  <c:v>108957</c:v>
                </c:pt>
                <c:pt idx="530">
                  <c:v>107954</c:v>
                </c:pt>
                <c:pt idx="531">
                  <c:v>106783</c:v>
                </c:pt>
                <c:pt idx="532">
                  <c:v>105420</c:v>
                </c:pt>
                <c:pt idx="533">
                  <c:v>103833</c:v>
                </c:pt>
                <c:pt idx="534">
                  <c:v>101986</c:v>
                </c:pt>
                <c:pt idx="535">
                  <c:v>99829.5</c:v>
                </c:pt>
                <c:pt idx="536">
                  <c:v>97299.9</c:v>
                </c:pt>
                <c:pt idx="537">
                  <c:v>94304.5</c:v>
                </c:pt>
                <c:pt idx="538">
                  <c:v>90705.1</c:v>
                </c:pt>
                <c:pt idx="539">
                  <c:v>86283.7</c:v>
                </c:pt>
                <c:pt idx="540">
                  <c:v>80692</c:v>
                </c:pt>
                <c:pt idx="541">
                  <c:v>73398.100000000006</c:v>
                </c:pt>
                <c:pt idx="542">
                  <c:v>63995.8</c:v>
                </c:pt>
                <c:pt idx="543">
                  <c:v>52765.1</c:v>
                </c:pt>
                <c:pt idx="544">
                  <c:v>42154.9</c:v>
                </c:pt>
                <c:pt idx="545">
                  <c:v>34142.9</c:v>
                </c:pt>
                <c:pt idx="546">
                  <c:v>27602.9</c:v>
                </c:pt>
                <c:pt idx="547">
                  <c:v>22268.1</c:v>
                </c:pt>
                <c:pt idx="548">
                  <c:v>18149.599999999999</c:v>
                </c:pt>
                <c:pt idx="549">
                  <c:v>14810.5</c:v>
                </c:pt>
                <c:pt idx="550">
                  <c:v>11980.5</c:v>
                </c:pt>
                <c:pt idx="551">
                  <c:v>9510.99</c:v>
                </c:pt>
                <c:pt idx="552">
                  <c:v>7312.41</c:v>
                </c:pt>
                <c:pt idx="553">
                  <c:v>5326.83</c:v>
                </c:pt>
                <c:pt idx="554">
                  <c:v>3515.76</c:v>
                </c:pt>
                <c:pt idx="555">
                  <c:v>1850.41</c:v>
                </c:pt>
                <c:pt idx="556">
                  <c:v>1500</c:v>
                </c:pt>
                <c:pt idx="557">
                  <c:v>1500</c:v>
                </c:pt>
                <c:pt idx="558">
                  <c:v>1343.24</c:v>
                </c:pt>
                <c:pt idx="559">
                  <c:v>1343.24</c:v>
                </c:pt>
                <c:pt idx="560">
                  <c:v>308.70400000000001</c:v>
                </c:pt>
                <c:pt idx="561">
                  <c:v>-6.24785E-11</c:v>
                </c:pt>
              </c:numCache>
            </c:numRef>
          </c:yVal>
          <c:smooth val="1"/>
          <c:extLst>
            <c:ext xmlns:c16="http://schemas.microsoft.com/office/drawing/2014/chart" uri="{C3380CC4-5D6E-409C-BE32-E72D297353CC}">
              <c16:uniqueId val="{00000001-32CB-4641-9A08-9D2002DDED57}"/>
            </c:ext>
          </c:extLst>
        </c:ser>
        <c:dLbls>
          <c:showLegendKey val="0"/>
          <c:showVal val="0"/>
          <c:showCatName val="0"/>
          <c:showSerName val="0"/>
          <c:showPercent val="0"/>
          <c:showBubbleSize val="0"/>
        </c:dLbls>
        <c:axId val="723184704"/>
        <c:axId val="723179456"/>
      </c:scatterChart>
      <c:valAx>
        <c:axId val="723184704"/>
        <c:scaling>
          <c:orientation val="minMax"/>
          <c:max val="375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a:t>Velocity,</a:t>
                </a:r>
                <a:r>
                  <a:rPr lang="en-US" sz="2400" b="1" baseline="0"/>
                  <a:t> m/s</a:t>
                </a:r>
                <a:endParaRPr lang="en-US" sz="2400" b="1"/>
              </a:p>
            </c:rich>
          </c:tx>
          <c:layout>
            <c:manualLayout>
              <c:xMode val="edge"/>
              <c:yMode val="edge"/>
              <c:x val="0.40763281809488378"/>
              <c:y val="0.9120117355728976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723179456"/>
        <c:crosses val="autoZero"/>
        <c:crossBetween val="midCat"/>
        <c:majorUnit val="500"/>
      </c:valAx>
      <c:valAx>
        <c:axId val="7231794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r>
                  <a:rPr lang="en-US" sz="2600" b="1"/>
                  <a:t>Altitude,</a:t>
                </a:r>
                <a:r>
                  <a:rPr lang="en-US" sz="2600" b="1" baseline="0"/>
                  <a:t> m</a:t>
                </a:r>
                <a:endParaRPr lang="en-US" sz="2600" b="1"/>
              </a:p>
            </c:rich>
          </c:tx>
          <c:overlay val="0"/>
          <c:spPr>
            <a:noFill/>
            <a:ln>
              <a:noFill/>
            </a:ln>
            <a:effectLst/>
          </c:spPr>
          <c:txPr>
            <a:bodyPr rot="-540000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723184704"/>
        <c:crosses val="autoZero"/>
        <c:crossBetween val="midCat"/>
      </c:valAx>
      <c:spPr>
        <a:noFill/>
        <a:ln>
          <a:solidFill>
            <a:schemeClr val="tx1">
              <a:lumMod val="50000"/>
              <a:lumOff val="50000"/>
            </a:schemeClr>
          </a:solidFill>
        </a:ln>
        <a:effectLst/>
      </c:spPr>
    </c:plotArea>
    <c:legend>
      <c:legendPos val="r"/>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8066006836039844"/>
          <c:y val="2.3732656166635526E-2"/>
          <c:w val="0.34745525292507717"/>
          <c:h val="0.15751751503503006"/>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55390352905752"/>
          <c:y val="7.4788682910699136E-2"/>
          <c:w val="0.7813395276114341"/>
          <c:h val="0.72320248972978207"/>
        </c:manualLayout>
      </c:layout>
      <c:scatterChart>
        <c:scatterStyle val="smoothMarker"/>
        <c:varyColors val="0"/>
        <c:ser>
          <c:idx val="2"/>
          <c:order val="0"/>
          <c:tx>
            <c:strRef>
              <c:f>TrajPlots!$C$3</c:f>
              <c:strCache>
                <c:ptCount val="1"/>
                <c:pt idx="0">
                  <c:v>LD</c:v>
                </c:pt>
              </c:strCache>
            </c:strRef>
          </c:tx>
          <c:spPr>
            <a:ln w="31750" cap="rnd">
              <a:solidFill>
                <a:schemeClr val="accent6"/>
              </a:solidFill>
              <a:round/>
            </a:ln>
            <a:effectLst/>
          </c:spPr>
          <c:marker>
            <c:symbol val="none"/>
          </c:marker>
          <c:xVal>
            <c:numRef>
              <c:f>LDTrajData!$Z$3:$Z$4220</c:f>
              <c:numCache>
                <c:formatCode>0.00E+00</c:formatCode>
                <c:ptCount val="4218"/>
                <c:pt idx="0">
                  <c:v>3459.16</c:v>
                </c:pt>
                <c:pt idx="1">
                  <c:v>3459.07</c:v>
                </c:pt>
                <c:pt idx="2">
                  <c:v>3458.93</c:v>
                </c:pt>
                <c:pt idx="3">
                  <c:v>3458.76</c:v>
                </c:pt>
                <c:pt idx="4">
                  <c:v>3458.54</c:v>
                </c:pt>
                <c:pt idx="5">
                  <c:v>3458.29</c:v>
                </c:pt>
                <c:pt idx="6">
                  <c:v>3457.99</c:v>
                </c:pt>
                <c:pt idx="7">
                  <c:v>3457.66</c:v>
                </c:pt>
                <c:pt idx="8">
                  <c:v>3457.31</c:v>
                </c:pt>
                <c:pt idx="9">
                  <c:v>3456.92</c:v>
                </c:pt>
                <c:pt idx="10">
                  <c:v>3456.51</c:v>
                </c:pt>
                <c:pt idx="11">
                  <c:v>3456.09</c:v>
                </c:pt>
                <c:pt idx="12">
                  <c:v>3455.65</c:v>
                </c:pt>
                <c:pt idx="13">
                  <c:v>3455.2</c:v>
                </c:pt>
                <c:pt idx="14">
                  <c:v>3454.75</c:v>
                </c:pt>
                <c:pt idx="15">
                  <c:v>3454.3</c:v>
                </c:pt>
                <c:pt idx="16">
                  <c:v>3453.86</c:v>
                </c:pt>
                <c:pt idx="17">
                  <c:v>3453.43</c:v>
                </c:pt>
                <c:pt idx="18">
                  <c:v>3453.02</c:v>
                </c:pt>
                <c:pt idx="19">
                  <c:v>3452.63</c:v>
                </c:pt>
                <c:pt idx="20">
                  <c:v>3452.26</c:v>
                </c:pt>
                <c:pt idx="21">
                  <c:v>3451.94</c:v>
                </c:pt>
                <c:pt idx="22">
                  <c:v>3451.65</c:v>
                </c:pt>
                <c:pt idx="23">
                  <c:v>3451.4</c:v>
                </c:pt>
                <c:pt idx="24">
                  <c:v>3451.2</c:v>
                </c:pt>
                <c:pt idx="25">
                  <c:v>3451.05</c:v>
                </c:pt>
                <c:pt idx="26">
                  <c:v>3450.95</c:v>
                </c:pt>
                <c:pt idx="27">
                  <c:v>3450.92</c:v>
                </c:pt>
                <c:pt idx="28">
                  <c:v>3450.94</c:v>
                </c:pt>
                <c:pt idx="29">
                  <c:v>3451.02</c:v>
                </c:pt>
                <c:pt idx="30">
                  <c:v>3451.17</c:v>
                </c:pt>
                <c:pt idx="31">
                  <c:v>3451.38</c:v>
                </c:pt>
                <c:pt idx="32">
                  <c:v>3451.66</c:v>
                </c:pt>
                <c:pt idx="33">
                  <c:v>3452</c:v>
                </c:pt>
                <c:pt idx="34">
                  <c:v>3452.41</c:v>
                </c:pt>
                <c:pt idx="35">
                  <c:v>3452.88</c:v>
                </c:pt>
                <c:pt idx="36">
                  <c:v>3453.42</c:v>
                </c:pt>
                <c:pt idx="37">
                  <c:v>3454.01</c:v>
                </c:pt>
                <c:pt idx="38">
                  <c:v>3454.66</c:v>
                </c:pt>
                <c:pt idx="39">
                  <c:v>3455.37</c:v>
                </c:pt>
                <c:pt idx="40">
                  <c:v>3456.12</c:v>
                </c:pt>
                <c:pt idx="41">
                  <c:v>3456.92</c:v>
                </c:pt>
                <c:pt idx="42">
                  <c:v>3457.76</c:v>
                </c:pt>
                <c:pt idx="43">
                  <c:v>3458.64</c:v>
                </c:pt>
                <c:pt idx="44">
                  <c:v>3459.55</c:v>
                </c:pt>
                <c:pt idx="45">
                  <c:v>3460.49</c:v>
                </c:pt>
                <c:pt idx="46">
                  <c:v>3461.44</c:v>
                </c:pt>
                <c:pt idx="47">
                  <c:v>3462.41</c:v>
                </c:pt>
                <c:pt idx="48">
                  <c:v>3463.38</c:v>
                </c:pt>
                <c:pt idx="49">
                  <c:v>3464.36</c:v>
                </c:pt>
                <c:pt idx="50">
                  <c:v>3465.33</c:v>
                </c:pt>
                <c:pt idx="51">
                  <c:v>3466.29</c:v>
                </c:pt>
                <c:pt idx="52">
                  <c:v>3467.23</c:v>
                </c:pt>
                <c:pt idx="53">
                  <c:v>3468.14</c:v>
                </c:pt>
                <c:pt idx="54">
                  <c:v>3469.03</c:v>
                </c:pt>
                <c:pt idx="55">
                  <c:v>3469.88</c:v>
                </c:pt>
                <c:pt idx="56">
                  <c:v>3470.68</c:v>
                </c:pt>
                <c:pt idx="57">
                  <c:v>3471.44</c:v>
                </c:pt>
                <c:pt idx="58">
                  <c:v>3472.15</c:v>
                </c:pt>
                <c:pt idx="59">
                  <c:v>3472.8</c:v>
                </c:pt>
                <c:pt idx="60">
                  <c:v>3473.39</c:v>
                </c:pt>
                <c:pt idx="61">
                  <c:v>3473.92</c:v>
                </c:pt>
                <c:pt idx="62">
                  <c:v>3474.38</c:v>
                </c:pt>
                <c:pt idx="63">
                  <c:v>3474.77</c:v>
                </c:pt>
                <c:pt idx="64">
                  <c:v>3475.09</c:v>
                </c:pt>
                <c:pt idx="65">
                  <c:v>3475.33</c:v>
                </c:pt>
                <c:pt idx="66">
                  <c:v>3475.51</c:v>
                </c:pt>
                <c:pt idx="67">
                  <c:v>3475.61</c:v>
                </c:pt>
                <c:pt idx="68">
                  <c:v>3475.64</c:v>
                </c:pt>
                <c:pt idx="69">
                  <c:v>3475.59</c:v>
                </c:pt>
                <c:pt idx="70">
                  <c:v>3475.47</c:v>
                </c:pt>
                <c:pt idx="71">
                  <c:v>3475.29</c:v>
                </c:pt>
                <c:pt idx="72">
                  <c:v>3475.04</c:v>
                </c:pt>
                <c:pt idx="73">
                  <c:v>3474.73</c:v>
                </c:pt>
                <c:pt idx="74">
                  <c:v>3474.36</c:v>
                </c:pt>
                <c:pt idx="75">
                  <c:v>3473.93</c:v>
                </c:pt>
                <c:pt idx="76">
                  <c:v>3473.46</c:v>
                </c:pt>
                <c:pt idx="77">
                  <c:v>3472.94</c:v>
                </c:pt>
                <c:pt idx="78">
                  <c:v>3472.38</c:v>
                </c:pt>
                <c:pt idx="79">
                  <c:v>3471.79</c:v>
                </c:pt>
                <c:pt idx="80">
                  <c:v>3471.16</c:v>
                </c:pt>
                <c:pt idx="81">
                  <c:v>3470.52</c:v>
                </c:pt>
                <c:pt idx="82">
                  <c:v>3469.86</c:v>
                </c:pt>
                <c:pt idx="83">
                  <c:v>3469.18</c:v>
                </c:pt>
                <c:pt idx="84">
                  <c:v>3468.51</c:v>
                </c:pt>
                <c:pt idx="85">
                  <c:v>3467.83</c:v>
                </c:pt>
                <c:pt idx="86">
                  <c:v>3467.16</c:v>
                </c:pt>
                <c:pt idx="87">
                  <c:v>3466.5</c:v>
                </c:pt>
                <c:pt idx="88">
                  <c:v>3465.86</c:v>
                </c:pt>
                <c:pt idx="89">
                  <c:v>3465.25</c:v>
                </c:pt>
                <c:pt idx="90">
                  <c:v>3464.66</c:v>
                </c:pt>
                <c:pt idx="91">
                  <c:v>3464.1</c:v>
                </c:pt>
                <c:pt idx="92">
                  <c:v>3463.59</c:v>
                </c:pt>
                <c:pt idx="93">
                  <c:v>3463.11</c:v>
                </c:pt>
                <c:pt idx="94">
                  <c:v>3462.68</c:v>
                </c:pt>
                <c:pt idx="95">
                  <c:v>3462.29</c:v>
                </c:pt>
                <c:pt idx="96">
                  <c:v>3461.96</c:v>
                </c:pt>
                <c:pt idx="97">
                  <c:v>3461.67</c:v>
                </c:pt>
                <c:pt idx="98">
                  <c:v>3461.44</c:v>
                </c:pt>
                <c:pt idx="99">
                  <c:v>3461.26</c:v>
                </c:pt>
                <c:pt idx="100">
                  <c:v>3461.14</c:v>
                </c:pt>
                <c:pt idx="101">
                  <c:v>3461.07</c:v>
                </c:pt>
                <c:pt idx="102">
                  <c:v>3461.05</c:v>
                </c:pt>
                <c:pt idx="103">
                  <c:v>3461.08</c:v>
                </c:pt>
                <c:pt idx="104">
                  <c:v>3461.16</c:v>
                </c:pt>
                <c:pt idx="105">
                  <c:v>3461.28</c:v>
                </c:pt>
                <c:pt idx="106">
                  <c:v>3461.45</c:v>
                </c:pt>
                <c:pt idx="107">
                  <c:v>3461.66</c:v>
                </c:pt>
                <c:pt idx="108">
                  <c:v>3461.91</c:v>
                </c:pt>
                <c:pt idx="109">
                  <c:v>3462.19</c:v>
                </c:pt>
                <c:pt idx="110">
                  <c:v>3462.5</c:v>
                </c:pt>
                <c:pt idx="111">
                  <c:v>3462.83</c:v>
                </c:pt>
                <c:pt idx="112">
                  <c:v>3463.18</c:v>
                </c:pt>
                <c:pt idx="113">
                  <c:v>3463.54</c:v>
                </c:pt>
                <c:pt idx="114">
                  <c:v>3463.92</c:v>
                </c:pt>
                <c:pt idx="115">
                  <c:v>3464.3</c:v>
                </c:pt>
                <c:pt idx="116">
                  <c:v>3464.68</c:v>
                </c:pt>
                <c:pt idx="117">
                  <c:v>3465.05</c:v>
                </c:pt>
                <c:pt idx="118">
                  <c:v>3465.41</c:v>
                </c:pt>
                <c:pt idx="119">
                  <c:v>3465.76</c:v>
                </c:pt>
                <c:pt idx="120">
                  <c:v>3466.09</c:v>
                </c:pt>
                <c:pt idx="121">
                  <c:v>3466.39</c:v>
                </c:pt>
                <c:pt idx="122">
                  <c:v>3466.67</c:v>
                </c:pt>
                <c:pt idx="123">
                  <c:v>3466.92</c:v>
                </c:pt>
                <c:pt idx="124">
                  <c:v>3467.13</c:v>
                </c:pt>
                <c:pt idx="125">
                  <c:v>3467.3</c:v>
                </c:pt>
                <c:pt idx="126">
                  <c:v>3467.43</c:v>
                </c:pt>
                <c:pt idx="127">
                  <c:v>3467.52</c:v>
                </c:pt>
                <c:pt idx="128">
                  <c:v>3467.57</c:v>
                </c:pt>
                <c:pt idx="129">
                  <c:v>3467.57</c:v>
                </c:pt>
                <c:pt idx="130">
                  <c:v>3467.53</c:v>
                </c:pt>
                <c:pt idx="131">
                  <c:v>3467.44</c:v>
                </c:pt>
                <c:pt idx="132">
                  <c:v>3467.31</c:v>
                </c:pt>
                <c:pt idx="133">
                  <c:v>3467.14</c:v>
                </c:pt>
                <c:pt idx="134">
                  <c:v>3466.92</c:v>
                </c:pt>
                <c:pt idx="135">
                  <c:v>3466.66</c:v>
                </c:pt>
                <c:pt idx="136">
                  <c:v>3466.37</c:v>
                </c:pt>
                <c:pt idx="137">
                  <c:v>3466.04</c:v>
                </c:pt>
                <c:pt idx="138">
                  <c:v>3465.68</c:v>
                </c:pt>
                <c:pt idx="139">
                  <c:v>3465.3</c:v>
                </c:pt>
                <c:pt idx="140">
                  <c:v>3464.89</c:v>
                </c:pt>
                <c:pt idx="141">
                  <c:v>3464.47</c:v>
                </c:pt>
                <c:pt idx="142">
                  <c:v>3464.03</c:v>
                </c:pt>
                <c:pt idx="143">
                  <c:v>3463.58</c:v>
                </c:pt>
                <c:pt idx="144">
                  <c:v>3463.13</c:v>
                </c:pt>
                <c:pt idx="145">
                  <c:v>3462.69</c:v>
                </c:pt>
                <c:pt idx="146">
                  <c:v>3462.25</c:v>
                </c:pt>
                <c:pt idx="147">
                  <c:v>3461.82</c:v>
                </c:pt>
                <c:pt idx="148">
                  <c:v>3461.41</c:v>
                </c:pt>
                <c:pt idx="149">
                  <c:v>3461.03</c:v>
                </c:pt>
                <c:pt idx="150">
                  <c:v>3460.68</c:v>
                </c:pt>
                <c:pt idx="151">
                  <c:v>3460.36</c:v>
                </c:pt>
                <c:pt idx="152">
                  <c:v>3460.07</c:v>
                </c:pt>
                <c:pt idx="153">
                  <c:v>3459.84</c:v>
                </c:pt>
                <c:pt idx="154">
                  <c:v>3459.65</c:v>
                </c:pt>
                <c:pt idx="155">
                  <c:v>3459.51</c:v>
                </c:pt>
                <c:pt idx="156">
                  <c:v>3459.43</c:v>
                </c:pt>
                <c:pt idx="157">
                  <c:v>3459.4</c:v>
                </c:pt>
                <c:pt idx="158">
                  <c:v>3459.44</c:v>
                </c:pt>
                <c:pt idx="159">
                  <c:v>3459.54</c:v>
                </c:pt>
                <c:pt idx="160">
                  <c:v>3459.71</c:v>
                </c:pt>
                <c:pt idx="161">
                  <c:v>3459.94</c:v>
                </c:pt>
                <c:pt idx="162">
                  <c:v>3460.23</c:v>
                </c:pt>
                <c:pt idx="163">
                  <c:v>3460.59</c:v>
                </c:pt>
                <c:pt idx="164">
                  <c:v>3461.02</c:v>
                </c:pt>
                <c:pt idx="165">
                  <c:v>3461.51</c:v>
                </c:pt>
                <c:pt idx="166">
                  <c:v>3462.07</c:v>
                </c:pt>
                <c:pt idx="167">
                  <c:v>3462.68</c:v>
                </c:pt>
                <c:pt idx="168">
                  <c:v>3463.35</c:v>
                </c:pt>
                <c:pt idx="169">
                  <c:v>3464.07</c:v>
                </c:pt>
                <c:pt idx="170">
                  <c:v>3464.84</c:v>
                </c:pt>
                <c:pt idx="171">
                  <c:v>3465.66</c:v>
                </c:pt>
                <c:pt idx="172">
                  <c:v>3466.52</c:v>
                </c:pt>
                <c:pt idx="173">
                  <c:v>3467.41</c:v>
                </c:pt>
                <c:pt idx="174">
                  <c:v>3468.33</c:v>
                </c:pt>
                <c:pt idx="175">
                  <c:v>3469.28</c:v>
                </c:pt>
                <c:pt idx="176">
                  <c:v>3470.24</c:v>
                </c:pt>
                <c:pt idx="177">
                  <c:v>3471.22</c:v>
                </c:pt>
                <c:pt idx="178">
                  <c:v>3472.2</c:v>
                </c:pt>
                <c:pt idx="179">
                  <c:v>3473.17</c:v>
                </c:pt>
                <c:pt idx="180">
                  <c:v>3474.14</c:v>
                </c:pt>
                <c:pt idx="181">
                  <c:v>3475.1</c:v>
                </c:pt>
                <c:pt idx="182">
                  <c:v>3476.04</c:v>
                </c:pt>
                <c:pt idx="183">
                  <c:v>3476.94</c:v>
                </c:pt>
                <c:pt idx="184">
                  <c:v>3477.82</c:v>
                </c:pt>
                <c:pt idx="185">
                  <c:v>3478.65</c:v>
                </c:pt>
                <c:pt idx="186">
                  <c:v>3479.44</c:v>
                </c:pt>
                <c:pt idx="187">
                  <c:v>3480.19</c:v>
                </c:pt>
                <c:pt idx="188">
                  <c:v>3480.87</c:v>
                </c:pt>
                <c:pt idx="189">
                  <c:v>3481.5</c:v>
                </c:pt>
                <c:pt idx="190">
                  <c:v>3482.07</c:v>
                </c:pt>
                <c:pt idx="191">
                  <c:v>3482.57</c:v>
                </c:pt>
                <c:pt idx="192">
                  <c:v>3483</c:v>
                </c:pt>
                <c:pt idx="193">
                  <c:v>3483.36</c:v>
                </c:pt>
                <c:pt idx="194">
                  <c:v>3483.64</c:v>
                </c:pt>
                <c:pt idx="195">
                  <c:v>3483.86</c:v>
                </c:pt>
                <c:pt idx="196">
                  <c:v>3484</c:v>
                </c:pt>
                <c:pt idx="197">
                  <c:v>3484.06</c:v>
                </c:pt>
                <c:pt idx="198">
                  <c:v>3484.05</c:v>
                </c:pt>
                <c:pt idx="199">
                  <c:v>3483.97</c:v>
                </c:pt>
                <c:pt idx="200">
                  <c:v>3483.82</c:v>
                </c:pt>
                <c:pt idx="201">
                  <c:v>3483.6</c:v>
                </c:pt>
                <c:pt idx="202">
                  <c:v>3483.32</c:v>
                </c:pt>
                <c:pt idx="203">
                  <c:v>3482.97</c:v>
                </c:pt>
                <c:pt idx="204">
                  <c:v>3482.57</c:v>
                </c:pt>
                <c:pt idx="205">
                  <c:v>3482.11</c:v>
                </c:pt>
                <c:pt idx="206">
                  <c:v>3481.61</c:v>
                </c:pt>
                <c:pt idx="207">
                  <c:v>3481.07</c:v>
                </c:pt>
                <c:pt idx="208">
                  <c:v>3480.48</c:v>
                </c:pt>
                <c:pt idx="209">
                  <c:v>3479.87</c:v>
                </c:pt>
                <c:pt idx="210">
                  <c:v>3479.23</c:v>
                </c:pt>
                <c:pt idx="211">
                  <c:v>3478.57</c:v>
                </c:pt>
                <c:pt idx="212">
                  <c:v>3477.9</c:v>
                </c:pt>
                <c:pt idx="213">
                  <c:v>3477.22</c:v>
                </c:pt>
                <c:pt idx="214">
                  <c:v>3476.53</c:v>
                </c:pt>
                <c:pt idx="215">
                  <c:v>3475.86</c:v>
                </c:pt>
                <c:pt idx="216">
                  <c:v>3475.19</c:v>
                </c:pt>
                <c:pt idx="217">
                  <c:v>3474.54</c:v>
                </c:pt>
                <c:pt idx="218">
                  <c:v>3473.91</c:v>
                </c:pt>
                <c:pt idx="219">
                  <c:v>3473.31</c:v>
                </c:pt>
                <c:pt idx="220">
                  <c:v>3472.74</c:v>
                </c:pt>
                <c:pt idx="221">
                  <c:v>3472.2</c:v>
                </c:pt>
                <c:pt idx="222">
                  <c:v>3471.71</c:v>
                </c:pt>
                <c:pt idx="223">
                  <c:v>3471.26</c:v>
                </c:pt>
                <c:pt idx="224">
                  <c:v>3470.85</c:v>
                </c:pt>
                <c:pt idx="225">
                  <c:v>3470.5</c:v>
                </c:pt>
                <c:pt idx="226">
                  <c:v>3470.19</c:v>
                </c:pt>
                <c:pt idx="227">
                  <c:v>3469.94</c:v>
                </c:pt>
                <c:pt idx="228">
                  <c:v>3469.74</c:v>
                </c:pt>
                <c:pt idx="229">
                  <c:v>3469.6</c:v>
                </c:pt>
                <c:pt idx="230">
                  <c:v>3469.51</c:v>
                </c:pt>
                <c:pt idx="231">
                  <c:v>3469.47</c:v>
                </c:pt>
                <c:pt idx="232">
                  <c:v>3469.49</c:v>
                </c:pt>
                <c:pt idx="233">
                  <c:v>3469.55</c:v>
                </c:pt>
                <c:pt idx="234">
                  <c:v>3469.66</c:v>
                </c:pt>
                <c:pt idx="235">
                  <c:v>3469.82</c:v>
                </c:pt>
                <c:pt idx="236">
                  <c:v>3470.02</c:v>
                </c:pt>
                <c:pt idx="237">
                  <c:v>3470.26</c:v>
                </c:pt>
                <c:pt idx="238">
                  <c:v>3470.53</c:v>
                </c:pt>
                <c:pt idx="239">
                  <c:v>3470.83</c:v>
                </c:pt>
                <c:pt idx="240">
                  <c:v>3471.15</c:v>
                </c:pt>
                <c:pt idx="241">
                  <c:v>3471.5</c:v>
                </c:pt>
                <c:pt idx="242">
                  <c:v>3471.86</c:v>
                </c:pt>
                <c:pt idx="243">
                  <c:v>3472.23</c:v>
                </c:pt>
                <c:pt idx="244">
                  <c:v>3472.61</c:v>
                </c:pt>
                <c:pt idx="245">
                  <c:v>3472.99</c:v>
                </c:pt>
                <c:pt idx="246">
                  <c:v>3473.36</c:v>
                </c:pt>
                <c:pt idx="247">
                  <c:v>3473.73</c:v>
                </c:pt>
                <c:pt idx="248">
                  <c:v>3474.08</c:v>
                </c:pt>
                <c:pt idx="249">
                  <c:v>3474.41</c:v>
                </c:pt>
                <c:pt idx="250">
                  <c:v>3474.71</c:v>
                </c:pt>
                <c:pt idx="251">
                  <c:v>3474.99</c:v>
                </c:pt>
                <c:pt idx="252">
                  <c:v>3475.24</c:v>
                </c:pt>
                <c:pt idx="253">
                  <c:v>3475.46</c:v>
                </c:pt>
                <c:pt idx="254">
                  <c:v>3475.63</c:v>
                </c:pt>
                <c:pt idx="255">
                  <c:v>3475.77</c:v>
                </c:pt>
                <c:pt idx="256">
                  <c:v>3475.87</c:v>
                </c:pt>
                <c:pt idx="257">
                  <c:v>3475.92</c:v>
                </c:pt>
                <c:pt idx="258">
                  <c:v>3475.92</c:v>
                </c:pt>
                <c:pt idx="259">
                  <c:v>3475.89</c:v>
                </c:pt>
                <c:pt idx="260">
                  <c:v>3475.8</c:v>
                </c:pt>
                <c:pt idx="261">
                  <c:v>3475.67</c:v>
                </c:pt>
                <c:pt idx="262">
                  <c:v>3475.5</c:v>
                </c:pt>
                <c:pt idx="263">
                  <c:v>3475.29</c:v>
                </c:pt>
                <c:pt idx="264">
                  <c:v>3475.03</c:v>
                </c:pt>
                <c:pt idx="265">
                  <c:v>3474.74</c:v>
                </c:pt>
                <c:pt idx="266">
                  <c:v>3474.42</c:v>
                </c:pt>
                <c:pt idx="267">
                  <c:v>3474.06</c:v>
                </c:pt>
                <c:pt idx="268">
                  <c:v>3473.68</c:v>
                </c:pt>
                <c:pt idx="269">
                  <c:v>3473.27</c:v>
                </c:pt>
                <c:pt idx="270">
                  <c:v>3472.85</c:v>
                </c:pt>
                <c:pt idx="271">
                  <c:v>3472.41</c:v>
                </c:pt>
                <c:pt idx="272">
                  <c:v>3471.97</c:v>
                </c:pt>
                <c:pt idx="273">
                  <c:v>3471.52</c:v>
                </c:pt>
                <c:pt idx="274">
                  <c:v>3471.07</c:v>
                </c:pt>
                <c:pt idx="275">
                  <c:v>3470.64</c:v>
                </c:pt>
                <c:pt idx="276">
                  <c:v>3470.22</c:v>
                </c:pt>
                <c:pt idx="277">
                  <c:v>3469.81</c:v>
                </c:pt>
                <c:pt idx="278">
                  <c:v>3469.43</c:v>
                </c:pt>
                <c:pt idx="279">
                  <c:v>3469.08</c:v>
                </c:pt>
                <c:pt idx="280">
                  <c:v>3468.77</c:v>
                </c:pt>
                <c:pt idx="281">
                  <c:v>3468.5</c:v>
                </c:pt>
                <c:pt idx="282">
                  <c:v>3468.27</c:v>
                </c:pt>
                <c:pt idx="283">
                  <c:v>3468.09</c:v>
                </c:pt>
                <c:pt idx="284">
                  <c:v>3467.96</c:v>
                </c:pt>
                <c:pt idx="285">
                  <c:v>3467.89</c:v>
                </c:pt>
                <c:pt idx="286">
                  <c:v>3467.87</c:v>
                </c:pt>
                <c:pt idx="287">
                  <c:v>3467.92</c:v>
                </c:pt>
                <c:pt idx="288">
                  <c:v>3468.04</c:v>
                </c:pt>
                <c:pt idx="289">
                  <c:v>3468.22</c:v>
                </c:pt>
                <c:pt idx="290">
                  <c:v>3468.46</c:v>
                </c:pt>
                <c:pt idx="291">
                  <c:v>3468.77</c:v>
                </c:pt>
                <c:pt idx="292">
                  <c:v>3469.15</c:v>
                </c:pt>
                <c:pt idx="293">
                  <c:v>3469.59</c:v>
                </c:pt>
                <c:pt idx="294">
                  <c:v>3470.1</c:v>
                </c:pt>
                <c:pt idx="295">
                  <c:v>3470.67</c:v>
                </c:pt>
                <c:pt idx="296">
                  <c:v>3471.3</c:v>
                </c:pt>
                <c:pt idx="297">
                  <c:v>3471.98</c:v>
                </c:pt>
                <c:pt idx="298">
                  <c:v>3472.72</c:v>
                </c:pt>
                <c:pt idx="299">
                  <c:v>3473.51</c:v>
                </c:pt>
                <c:pt idx="300">
                  <c:v>3474.34</c:v>
                </c:pt>
                <c:pt idx="301">
                  <c:v>3475.21</c:v>
                </c:pt>
                <c:pt idx="302">
                  <c:v>3476.12</c:v>
                </c:pt>
                <c:pt idx="303">
                  <c:v>3477.05</c:v>
                </c:pt>
                <c:pt idx="304">
                  <c:v>3478.01</c:v>
                </c:pt>
                <c:pt idx="305">
                  <c:v>3478.98</c:v>
                </c:pt>
                <c:pt idx="306">
                  <c:v>3479.96</c:v>
                </c:pt>
                <c:pt idx="307">
                  <c:v>3480.94</c:v>
                </c:pt>
                <c:pt idx="308">
                  <c:v>3481.92</c:v>
                </c:pt>
                <c:pt idx="309">
                  <c:v>3482.89</c:v>
                </c:pt>
                <c:pt idx="310">
                  <c:v>3483.85</c:v>
                </c:pt>
                <c:pt idx="311">
                  <c:v>3484.78</c:v>
                </c:pt>
                <c:pt idx="312">
                  <c:v>3485.68</c:v>
                </c:pt>
                <c:pt idx="313">
                  <c:v>3486.54</c:v>
                </c:pt>
                <c:pt idx="314">
                  <c:v>3487.37</c:v>
                </c:pt>
                <c:pt idx="315">
                  <c:v>3488.14</c:v>
                </c:pt>
                <c:pt idx="316">
                  <c:v>3488.87</c:v>
                </c:pt>
                <c:pt idx="317">
                  <c:v>3489.54</c:v>
                </c:pt>
                <c:pt idx="318">
                  <c:v>3490.14</c:v>
                </c:pt>
                <c:pt idx="319">
                  <c:v>3490.69</c:v>
                </c:pt>
                <c:pt idx="320">
                  <c:v>3491.16</c:v>
                </c:pt>
                <c:pt idx="321">
                  <c:v>3491.57</c:v>
                </c:pt>
                <c:pt idx="322">
                  <c:v>3491.9</c:v>
                </c:pt>
                <c:pt idx="323">
                  <c:v>3492.15</c:v>
                </c:pt>
                <c:pt idx="324">
                  <c:v>3492.34</c:v>
                </c:pt>
                <c:pt idx="325">
                  <c:v>3492.44</c:v>
                </c:pt>
                <c:pt idx="326">
                  <c:v>3492.48</c:v>
                </c:pt>
                <c:pt idx="327">
                  <c:v>3492.43</c:v>
                </c:pt>
                <c:pt idx="328">
                  <c:v>3492.32</c:v>
                </c:pt>
                <c:pt idx="329">
                  <c:v>3492.14</c:v>
                </c:pt>
                <c:pt idx="330">
                  <c:v>3491.89</c:v>
                </c:pt>
                <c:pt idx="331">
                  <c:v>3491.57</c:v>
                </c:pt>
                <c:pt idx="332">
                  <c:v>3491.2</c:v>
                </c:pt>
                <c:pt idx="333">
                  <c:v>3490.77</c:v>
                </c:pt>
                <c:pt idx="334">
                  <c:v>3490.28</c:v>
                </c:pt>
                <c:pt idx="335">
                  <c:v>3489.76</c:v>
                </c:pt>
                <c:pt idx="336">
                  <c:v>3489.19</c:v>
                </c:pt>
                <c:pt idx="337">
                  <c:v>3488.59</c:v>
                </c:pt>
                <c:pt idx="338">
                  <c:v>3487.95</c:v>
                </c:pt>
                <c:pt idx="339">
                  <c:v>3487.3</c:v>
                </c:pt>
                <c:pt idx="340">
                  <c:v>3486.63</c:v>
                </c:pt>
                <c:pt idx="341">
                  <c:v>3485.95</c:v>
                </c:pt>
                <c:pt idx="342">
                  <c:v>3485.26</c:v>
                </c:pt>
                <c:pt idx="343">
                  <c:v>3484.57</c:v>
                </c:pt>
                <c:pt idx="344">
                  <c:v>3483.9</c:v>
                </c:pt>
                <c:pt idx="345">
                  <c:v>3483.24</c:v>
                </c:pt>
                <c:pt idx="346">
                  <c:v>3482.59</c:v>
                </c:pt>
                <c:pt idx="347">
                  <c:v>3481.97</c:v>
                </c:pt>
                <c:pt idx="348">
                  <c:v>3481.38</c:v>
                </c:pt>
                <c:pt idx="349">
                  <c:v>3480.83</c:v>
                </c:pt>
                <c:pt idx="350">
                  <c:v>3480.32</c:v>
                </c:pt>
                <c:pt idx="351">
                  <c:v>3479.84</c:v>
                </c:pt>
                <c:pt idx="352">
                  <c:v>3479.42</c:v>
                </c:pt>
                <c:pt idx="353">
                  <c:v>3479.04</c:v>
                </c:pt>
                <c:pt idx="354">
                  <c:v>3478.71</c:v>
                </c:pt>
                <c:pt idx="355">
                  <c:v>3478.44</c:v>
                </c:pt>
                <c:pt idx="356">
                  <c:v>3478.22</c:v>
                </c:pt>
                <c:pt idx="357">
                  <c:v>3478.05</c:v>
                </c:pt>
                <c:pt idx="358">
                  <c:v>3477.94</c:v>
                </c:pt>
                <c:pt idx="359">
                  <c:v>3477.88</c:v>
                </c:pt>
                <c:pt idx="360">
                  <c:v>3477.88</c:v>
                </c:pt>
                <c:pt idx="361">
                  <c:v>3477.93</c:v>
                </c:pt>
                <c:pt idx="362">
                  <c:v>3478.02</c:v>
                </c:pt>
                <c:pt idx="363">
                  <c:v>3478.16</c:v>
                </c:pt>
                <c:pt idx="364">
                  <c:v>3478.35</c:v>
                </c:pt>
                <c:pt idx="365">
                  <c:v>3478.57</c:v>
                </c:pt>
                <c:pt idx="366">
                  <c:v>3478.83</c:v>
                </c:pt>
                <c:pt idx="367">
                  <c:v>3479.12</c:v>
                </c:pt>
                <c:pt idx="368">
                  <c:v>3479.44</c:v>
                </c:pt>
                <c:pt idx="369">
                  <c:v>3479.78</c:v>
                </c:pt>
                <c:pt idx="370">
                  <c:v>3480.14</c:v>
                </c:pt>
                <c:pt idx="371">
                  <c:v>3480.5</c:v>
                </c:pt>
                <c:pt idx="372">
                  <c:v>3480.88</c:v>
                </c:pt>
                <c:pt idx="373">
                  <c:v>3481.26</c:v>
                </c:pt>
                <c:pt idx="374">
                  <c:v>3481.63</c:v>
                </c:pt>
                <c:pt idx="375">
                  <c:v>3482</c:v>
                </c:pt>
                <c:pt idx="376">
                  <c:v>3482.35</c:v>
                </c:pt>
                <c:pt idx="377">
                  <c:v>3482.69</c:v>
                </c:pt>
                <c:pt idx="378">
                  <c:v>3483</c:v>
                </c:pt>
                <c:pt idx="379">
                  <c:v>3483.28</c:v>
                </c:pt>
                <c:pt idx="380">
                  <c:v>3483.54</c:v>
                </c:pt>
                <c:pt idx="381">
                  <c:v>3483.76</c:v>
                </c:pt>
                <c:pt idx="382">
                  <c:v>3483.94</c:v>
                </c:pt>
                <c:pt idx="383">
                  <c:v>3484.09</c:v>
                </c:pt>
                <c:pt idx="384">
                  <c:v>3484.19</c:v>
                </c:pt>
                <c:pt idx="385">
                  <c:v>3484.24</c:v>
                </c:pt>
                <c:pt idx="386">
                  <c:v>3484.26</c:v>
                </c:pt>
                <c:pt idx="387">
                  <c:v>3484.23</c:v>
                </c:pt>
                <c:pt idx="388">
                  <c:v>3484.15</c:v>
                </c:pt>
                <c:pt idx="389">
                  <c:v>3484.02</c:v>
                </c:pt>
                <c:pt idx="390">
                  <c:v>3483.86</c:v>
                </c:pt>
                <c:pt idx="391">
                  <c:v>3483.65</c:v>
                </c:pt>
                <c:pt idx="392">
                  <c:v>3483.4</c:v>
                </c:pt>
                <c:pt idx="393">
                  <c:v>3483.11</c:v>
                </c:pt>
                <c:pt idx="394">
                  <c:v>3482.79</c:v>
                </c:pt>
                <c:pt idx="395">
                  <c:v>3482.44</c:v>
                </c:pt>
                <c:pt idx="396">
                  <c:v>3482.06</c:v>
                </c:pt>
                <c:pt idx="397">
                  <c:v>3481.65</c:v>
                </c:pt>
                <c:pt idx="398">
                  <c:v>3481.23</c:v>
                </c:pt>
                <c:pt idx="399">
                  <c:v>3480.8</c:v>
                </c:pt>
                <c:pt idx="400">
                  <c:v>3480.36</c:v>
                </c:pt>
                <c:pt idx="401">
                  <c:v>3479.91</c:v>
                </c:pt>
                <c:pt idx="402">
                  <c:v>3479.47</c:v>
                </c:pt>
                <c:pt idx="403">
                  <c:v>3479.03</c:v>
                </c:pt>
                <c:pt idx="404">
                  <c:v>3478.61</c:v>
                </c:pt>
                <c:pt idx="405">
                  <c:v>3478.21</c:v>
                </c:pt>
                <c:pt idx="406">
                  <c:v>3477.84</c:v>
                </c:pt>
                <c:pt idx="407">
                  <c:v>3477.49</c:v>
                </c:pt>
                <c:pt idx="408">
                  <c:v>3477.18</c:v>
                </c:pt>
                <c:pt idx="409">
                  <c:v>3476.91</c:v>
                </c:pt>
                <c:pt idx="410">
                  <c:v>3476.69</c:v>
                </c:pt>
                <c:pt idx="411">
                  <c:v>3476.51</c:v>
                </c:pt>
                <c:pt idx="412">
                  <c:v>3476.39</c:v>
                </c:pt>
                <c:pt idx="413">
                  <c:v>3476.33</c:v>
                </c:pt>
                <c:pt idx="414">
                  <c:v>3476.32</c:v>
                </c:pt>
                <c:pt idx="415">
                  <c:v>3476.38</c:v>
                </c:pt>
                <c:pt idx="416">
                  <c:v>3476.5</c:v>
                </c:pt>
                <c:pt idx="417">
                  <c:v>3476.69</c:v>
                </c:pt>
                <c:pt idx="418">
                  <c:v>3476.95</c:v>
                </c:pt>
                <c:pt idx="419">
                  <c:v>3477.27</c:v>
                </c:pt>
                <c:pt idx="420">
                  <c:v>3477.66</c:v>
                </c:pt>
                <c:pt idx="421">
                  <c:v>3478.12</c:v>
                </c:pt>
                <c:pt idx="422">
                  <c:v>3478.64</c:v>
                </c:pt>
                <c:pt idx="423">
                  <c:v>3479.22</c:v>
                </c:pt>
                <c:pt idx="424">
                  <c:v>3479.86</c:v>
                </c:pt>
                <c:pt idx="425">
                  <c:v>3480.56</c:v>
                </c:pt>
                <c:pt idx="426">
                  <c:v>3481.31</c:v>
                </c:pt>
                <c:pt idx="427">
                  <c:v>3482.11</c:v>
                </c:pt>
                <c:pt idx="428">
                  <c:v>3482.96</c:v>
                </c:pt>
                <c:pt idx="429">
                  <c:v>3483.84</c:v>
                </c:pt>
                <c:pt idx="430">
                  <c:v>3484.76</c:v>
                </c:pt>
                <c:pt idx="431">
                  <c:v>3485.7</c:v>
                </c:pt>
                <c:pt idx="432">
                  <c:v>3486.66</c:v>
                </c:pt>
                <c:pt idx="433">
                  <c:v>3487.64</c:v>
                </c:pt>
                <c:pt idx="434">
                  <c:v>3488.63</c:v>
                </c:pt>
                <c:pt idx="435">
                  <c:v>3489.62</c:v>
                </c:pt>
                <c:pt idx="436">
                  <c:v>3490.6</c:v>
                </c:pt>
                <c:pt idx="437">
                  <c:v>3491.57</c:v>
                </c:pt>
                <c:pt idx="438">
                  <c:v>3492.52</c:v>
                </c:pt>
                <c:pt idx="439">
                  <c:v>3493.43</c:v>
                </c:pt>
                <c:pt idx="440">
                  <c:v>3494.3</c:v>
                </c:pt>
                <c:pt idx="441">
                  <c:v>3495.12</c:v>
                </c:pt>
                <c:pt idx="442">
                  <c:v>3495.88</c:v>
                </c:pt>
                <c:pt idx="443">
                  <c:v>3496.58</c:v>
                </c:pt>
                <c:pt idx="444">
                  <c:v>3497.2</c:v>
                </c:pt>
                <c:pt idx="445">
                  <c:v>3497.75</c:v>
                </c:pt>
                <c:pt idx="446">
                  <c:v>3498.22</c:v>
                </c:pt>
                <c:pt idx="447">
                  <c:v>3498.61</c:v>
                </c:pt>
                <c:pt idx="448">
                  <c:v>3498.91</c:v>
                </c:pt>
                <c:pt idx="449">
                  <c:v>3499.12</c:v>
                </c:pt>
                <c:pt idx="450">
                  <c:v>3499.26</c:v>
                </c:pt>
                <c:pt idx="451">
                  <c:v>3499.3</c:v>
                </c:pt>
                <c:pt idx="452">
                  <c:v>3499.27</c:v>
                </c:pt>
                <c:pt idx="453">
                  <c:v>3499.17</c:v>
                </c:pt>
                <c:pt idx="454">
                  <c:v>3498.99</c:v>
                </c:pt>
                <c:pt idx="455">
                  <c:v>3498.74</c:v>
                </c:pt>
                <c:pt idx="456">
                  <c:v>3498.44</c:v>
                </c:pt>
                <c:pt idx="457">
                  <c:v>3498.08</c:v>
                </c:pt>
                <c:pt idx="458">
                  <c:v>3497.68</c:v>
                </c:pt>
                <c:pt idx="459">
                  <c:v>3497.24</c:v>
                </c:pt>
                <c:pt idx="460">
                  <c:v>3496.77</c:v>
                </c:pt>
                <c:pt idx="461">
                  <c:v>3496.27</c:v>
                </c:pt>
                <c:pt idx="462">
                  <c:v>3495.75</c:v>
                </c:pt>
                <c:pt idx="463">
                  <c:v>3495.22</c:v>
                </c:pt>
                <c:pt idx="464">
                  <c:v>3494.67</c:v>
                </c:pt>
                <c:pt idx="465">
                  <c:v>3494.13</c:v>
                </c:pt>
                <c:pt idx="466">
                  <c:v>3493.59</c:v>
                </c:pt>
                <c:pt idx="467">
                  <c:v>3493.05</c:v>
                </c:pt>
                <c:pt idx="468">
                  <c:v>3492.53</c:v>
                </c:pt>
                <c:pt idx="469">
                  <c:v>3492.03</c:v>
                </c:pt>
                <c:pt idx="470">
                  <c:v>3491.56</c:v>
                </c:pt>
                <c:pt idx="471">
                  <c:v>3491.11</c:v>
                </c:pt>
                <c:pt idx="472">
                  <c:v>3490.7</c:v>
                </c:pt>
                <c:pt idx="473">
                  <c:v>3490.32</c:v>
                </c:pt>
                <c:pt idx="474">
                  <c:v>3489.98</c:v>
                </c:pt>
                <c:pt idx="475">
                  <c:v>3489.7</c:v>
                </c:pt>
                <c:pt idx="476">
                  <c:v>3489.46</c:v>
                </c:pt>
                <c:pt idx="477">
                  <c:v>3489.27</c:v>
                </c:pt>
                <c:pt idx="478">
                  <c:v>3489.14</c:v>
                </c:pt>
                <c:pt idx="479">
                  <c:v>3489.06</c:v>
                </c:pt>
                <c:pt idx="480">
                  <c:v>3489.04</c:v>
                </c:pt>
                <c:pt idx="481">
                  <c:v>3489.08</c:v>
                </c:pt>
                <c:pt idx="482">
                  <c:v>3489.18</c:v>
                </c:pt>
                <c:pt idx="483">
                  <c:v>3489.34</c:v>
                </c:pt>
                <c:pt idx="484">
                  <c:v>3489.55</c:v>
                </c:pt>
                <c:pt idx="485">
                  <c:v>3489.82</c:v>
                </c:pt>
                <c:pt idx="486">
                  <c:v>3490.14</c:v>
                </c:pt>
                <c:pt idx="487">
                  <c:v>3490.52</c:v>
                </c:pt>
                <c:pt idx="488">
                  <c:v>3490.94</c:v>
                </c:pt>
                <c:pt idx="489">
                  <c:v>3491.4</c:v>
                </c:pt>
                <c:pt idx="490">
                  <c:v>3491.89</c:v>
                </c:pt>
                <c:pt idx="491">
                  <c:v>3492.42</c:v>
                </c:pt>
                <c:pt idx="492">
                  <c:v>3492.96</c:v>
                </c:pt>
                <c:pt idx="493">
                  <c:v>3493.52</c:v>
                </c:pt>
                <c:pt idx="494">
                  <c:v>3494.09</c:v>
                </c:pt>
                <c:pt idx="495">
                  <c:v>3494.64</c:v>
                </c:pt>
                <c:pt idx="496">
                  <c:v>3495.19</c:v>
                </c:pt>
                <c:pt idx="497">
                  <c:v>3495.7</c:v>
                </c:pt>
                <c:pt idx="498">
                  <c:v>3496.17</c:v>
                </c:pt>
                <c:pt idx="499">
                  <c:v>3496.58</c:v>
                </c:pt>
                <c:pt idx="500">
                  <c:v>3496.92</c:v>
                </c:pt>
                <c:pt idx="501">
                  <c:v>3497.16</c:v>
                </c:pt>
                <c:pt idx="502">
                  <c:v>3497.3</c:v>
                </c:pt>
                <c:pt idx="503">
                  <c:v>3497.3</c:v>
                </c:pt>
                <c:pt idx="504">
                  <c:v>3497.14</c:v>
                </c:pt>
                <c:pt idx="505">
                  <c:v>3496.8</c:v>
                </c:pt>
                <c:pt idx="506">
                  <c:v>3496.25</c:v>
                </c:pt>
                <c:pt idx="507">
                  <c:v>3495.46</c:v>
                </c:pt>
                <c:pt idx="508">
                  <c:v>3494.4</c:v>
                </c:pt>
                <c:pt idx="509">
                  <c:v>3493.04</c:v>
                </c:pt>
                <c:pt idx="510">
                  <c:v>3491.32</c:v>
                </c:pt>
                <c:pt idx="511">
                  <c:v>3489.19</c:v>
                </c:pt>
                <c:pt idx="512">
                  <c:v>3486.6</c:v>
                </c:pt>
                <c:pt idx="513">
                  <c:v>3483.47</c:v>
                </c:pt>
                <c:pt idx="514">
                  <c:v>3479.71</c:v>
                </c:pt>
                <c:pt idx="515">
                  <c:v>3475.17</c:v>
                </c:pt>
                <c:pt idx="516">
                  <c:v>3469.63</c:v>
                </c:pt>
                <c:pt idx="517">
                  <c:v>3462.8</c:v>
                </c:pt>
                <c:pt idx="518">
                  <c:v>3454.19</c:v>
                </c:pt>
                <c:pt idx="519">
                  <c:v>3443.04</c:v>
                </c:pt>
                <c:pt idx="520">
                  <c:v>3428.09</c:v>
                </c:pt>
                <c:pt idx="521">
                  <c:v>3407.08</c:v>
                </c:pt>
                <c:pt idx="522">
                  <c:v>3375.77</c:v>
                </c:pt>
                <c:pt idx="523">
                  <c:v>3325.55</c:v>
                </c:pt>
                <c:pt idx="524">
                  <c:v>3237.63</c:v>
                </c:pt>
                <c:pt idx="525">
                  <c:v>3067.54</c:v>
                </c:pt>
                <c:pt idx="526">
                  <c:v>2753.28</c:v>
                </c:pt>
                <c:pt idx="527">
                  <c:v>2155.4499999999998</c:v>
                </c:pt>
                <c:pt idx="528">
                  <c:v>1380.32</c:v>
                </c:pt>
                <c:pt idx="529">
                  <c:v>570.976</c:v>
                </c:pt>
                <c:pt idx="530">
                  <c:v>202.93</c:v>
                </c:pt>
                <c:pt idx="531">
                  <c:v>134.702</c:v>
                </c:pt>
                <c:pt idx="532">
                  <c:v>103.72</c:v>
                </c:pt>
                <c:pt idx="533">
                  <c:v>79.823300000000003</c:v>
                </c:pt>
                <c:pt idx="534">
                  <c:v>65.248999999999995</c:v>
                </c:pt>
                <c:pt idx="535">
                  <c:v>55.690800000000003</c:v>
                </c:pt>
                <c:pt idx="536">
                  <c:v>48.764800000000001</c:v>
                </c:pt>
                <c:pt idx="537">
                  <c:v>43.5627</c:v>
                </c:pt>
                <c:pt idx="538">
                  <c:v>39.383800000000001</c:v>
                </c:pt>
                <c:pt idx="539">
                  <c:v>35.955399999999997</c:v>
                </c:pt>
                <c:pt idx="540">
                  <c:v>33.449599999999997</c:v>
                </c:pt>
                <c:pt idx="541">
                  <c:v>33.449599999999997</c:v>
                </c:pt>
                <c:pt idx="542">
                  <c:v>33.182299999999998</c:v>
                </c:pt>
                <c:pt idx="543">
                  <c:v>33.182299999999998</c:v>
                </c:pt>
                <c:pt idx="544">
                  <c:v>33.085599999999999</c:v>
                </c:pt>
                <c:pt idx="545">
                  <c:v>31.1203</c:v>
                </c:pt>
              </c:numCache>
            </c:numRef>
          </c:xVal>
          <c:yVal>
            <c:numRef>
              <c:f>LDTrajData!$H$3:$H$4220</c:f>
              <c:numCache>
                <c:formatCode>0.00E+00</c:formatCode>
                <c:ptCount val="4218"/>
                <c:pt idx="0">
                  <c:v>200000</c:v>
                </c:pt>
                <c:pt idx="1">
                  <c:v>200032</c:v>
                </c:pt>
                <c:pt idx="2">
                  <c:v>200128</c:v>
                </c:pt>
                <c:pt idx="3">
                  <c:v>200286</c:v>
                </c:pt>
                <c:pt idx="4">
                  <c:v>200504</c:v>
                </c:pt>
                <c:pt idx="5">
                  <c:v>200779</c:v>
                </c:pt>
                <c:pt idx="6">
                  <c:v>201109</c:v>
                </c:pt>
                <c:pt idx="7">
                  <c:v>201488</c:v>
                </c:pt>
                <c:pt idx="8">
                  <c:v>201914</c:v>
                </c:pt>
                <c:pt idx="9">
                  <c:v>202379</c:v>
                </c:pt>
                <c:pt idx="10">
                  <c:v>202879</c:v>
                </c:pt>
                <c:pt idx="11">
                  <c:v>203408</c:v>
                </c:pt>
                <c:pt idx="12">
                  <c:v>203960</c:v>
                </c:pt>
                <c:pt idx="13">
                  <c:v>204527</c:v>
                </c:pt>
                <c:pt idx="14">
                  <c:v>205103</c:v>
                </c:pt>
                <c:pt idx="15">
                  <c:v>205681</c:v>
                </c:pt>
                <c:pt idx="16">
                  <c:v>206253</c:v>
                </c:pt>
                <c:pt idx="17">
                  <c:v>206813</c:v>
                </c:pt>
                <c:pt idx="18">
                  <c:v>207352</c:v>
                </c:pt>
                <c:pt idx="19">
                  <c:v>207864</c:v>
                </c:pt>
                <c:pt idx="20">
                  <c:v>208342</c:v>
                </c:pt>
                <c:pt idx="21">
                  <c:v>208780</c:v>
                </c:pt>
                <c:pt idx="22">
                  <c:v>209170</c:v>
                </c:pt>
                <c:pt idx="23">
                  <c:v>209506</c:v>
                </c:pt>
                <c:pt idx="24">
                  <c:v>209784</c:v>
                </c:pt>
                <c:pt idx="25">
                  <c:v>209997</c:v>
                </c:pt>
                <c:pt idx="26">
                  <c:v>210141</c:v>
                </c:pt>
                <c:pt idx="27">
                  <c:v>210212</c:v>
                </c:pt>
                <c:pt idx="28">
                  <c:v>210207</c:v>
                </c:pt>
                <c:pt idx="29">
                  <c:v>210121</c:v>
                </c:pt>
                <c:pt idx="30">
                  <c:v>209953</c:v>
                </c:pt>
                <c:pt idx="31">
                  <c:v>209702</c:v>
                </c:pt>
                <c:pt idx="32">
                  <c:v>209366</c:v>
                </c:pt>
                <c:pt idx="33">
                  <c:v>208945</c:v>
                </c:pt>
                <c:pt idx="34">
                  <c:v>208439</c:v>
                </c:pt>
                <c:pt idx="35">
                  <c:v>207851</c:v>
                </c:pt>
                <c:pt idx="36">
                  <c:v>207181</c:v>
                </c:pt>
                <c:pt idx="37">
                  <c:v>206433</c:v>
                </c:pt>
                <c:pt idx="38">
                  <c:v>205610</c:v>
                </c:pt>
                <c:pt idx="39">
                  <c:v>204715</c:v>
                </c:pt>
                <c:pt idx="40">
                  <c:v>203754</c:v>
                </c:pt>
                <c:pt idx="41">
                  <c:v>202731</c:v>
                </c:pt>
                <c:pt idx="42">
                  <c:v>201653</c:v>
                </c:pt>
                <c:pt idx="43">
                  <c:v>200525</c:v>
                </c:pt>
                <c:pt idx="44">
                  <c:v>199355</c:v>
                </c:pt>
                <c:pt idx="45">
                  <c:v>198150</c:v>
                </c:pt>
                <c:pt idx="46">
                  <c:v>196917</c:v>
                </c:pt>
                <c:pt idx="47">
                  <c:v>195665</c:v>
                </c:pt>
                <c:pt idx="48">
                  <c:v>194401</c:v>
                </c:pt>
                <c:pt idx="49">
                  <c:v>193133</c:v>
                </c:pt>
                <c:pt idx="50">
                  <c:v>191870</c:v>
                </c:pt>
                <c:pt idx="51">
                  <c:v>190621</c:v>
                </c:pt>
                <c:pt idx="52">
                  <c:v>189393</c:v>
                </c:pt>
                <c:pt idx="53">
                  <c:v>188195</c:v>
                </c:pt>
                <c:pt idx="54">
                  <c:v>187036</c:v>
                </c:pt>
                <c:pt idx="55">
                  <c:v>185922</c:v>
                </c:pt>
                <c:pt idx="56">
                  <c:v>184860</c:v>
                </c:pt>
                <c:pt idx="57">
                  <c:v>183860</c:v>
                </c:pt>
                <c:pt idx="58">
                  <c:v>182925</c:v>
                </c:pt>
                <c:pt idx="59">
                  <c:v>182063</c:v>
                </c:pt>
                <c:pt idx="60">
                  <c:v>181279</c:v>
                </c:pt>
                <c:pt idx="61">
                  <c:v>180578</c:v>
                </c:pt>
                <c:pt idx="62">
                  <c:v>179963</c:v>
                </c:pt>
                <c:pt idx="63">
                  <c:v>179439</c:v>
                </c:pt>
                <c:pt idx="64">
                  <c:v>179006</c:v>
                </c:pt>
                <c:pt idx="65">
                  <c:v>178668</c:v>
                </c:pt>
                <c:pt idx="66">
                  <c:v>178425</c:v>
                </c:pt>
                <c:pt idx="67">
                  <c:v>178277</c:v>
                </c:pt>
                <c:pt idx="68">
                  <c:v>178223</c:v>
                </c:pt>
                <c:pt idx="69">
                  <c:v>178263</c:v>
                </c:pt>
                <c:pt idx="70">
                  <c:v>178393</c:v>
                </c:pt>
                <c:pt idx="71">
                  <c:v>178611</c:v>
                </c:pt>
                <c:pt idx="72">
                  <c:v>178912</c:v>
                </c:pt>
                <c:pt idx="73">
                  <c:v>179293</c:v>
                </c:pt>
                <c:pt idx="74">
                  <c:v>179748</c:v>
                </c:pt>
                <c:pt idx="75">
                  <c:v>180272</c:v>
                </c:pt>
                <c:pt idx="76">
                  <c:v>180858</c:v>
                </c:pt>
                <c:pt idx="77">
                  <c:v>181499</c:v>
                </c:pt>
                <c:pt idx="78">
                  <c:v>182189</c:v>
                </c:pt>
                <c:pt idx="79">
                  <c:v>182921</c:v>
                </c:pt>
                <c:pt idx="80">
                  <c:v>183685</c:v>
                </c:pt>
                <c:pt idx="81">
                  <c:v>184475</c:v>
                </c:pt>
                <c:pt idx="82">
                  <c:v>185282</c:v>
                </c:pt>
                <c:pt idx="83">
                  <c:v>186099</c:v>
                </c:pt>
                <c:pt idx="84">
                  <c:v>186917</c:v>
                </c:pt>
                <c:pt idx="85">
                  <c:v>187728</c:v>
                </c:pt>
                <c:pt idx="86">
                  <c:v>188526</c:v>
                </c:pt>
                <c:pt idx="87">
                  <c:v>189302</c:v>
                </c:pt>
                <c:pt idx="88">
                  <c:v>190048</c:v>
                </c:pt>
                <c:pt idx="89">
                  <c:v>190760</c:v>
                </c:pt>
                <c:pt idx="90">
                  <c:v>191429</c:v>
                </c:pt>
                <c:pt idx="91">
                  <c:v>192051</c:v>
                </c:pt>
                <c:pt idx="92">
                  <c:v>192620</c:v>
                </c:pt>
                <c:pt idx="93">
                  <c:v>193130</c:v>
                </c:pt>
                <c:pt idx="94">
                  <c:v>193579</c:v>
                </c:pt>
                <c:pt idx="95">
                  <c:v>193962</c:v>
                </c:pt>
                <c:pt idx="96">
                  <c:v>194277</c:v>
                </c:pt>
                <c:pt idx="97">
                  <c:v>194522</c:v>
                </c:pt>
                <c:pt idx="98">
                  <c:v>194695</c:v>
                </c:pt>
                <c:pt idx="99">
                  <c:v>194795</c:v>
                </c:pt>
                <c:pt idx="100">
                  <c:v>194822</c:v>
                </c:pt>
                <c:pt idx="101">
                  <c:v>194778</c:v>
                </c:pt>
                <c:pt idx="102">
                  <c:v>194663</c:v>
                </c:pt>
                <c:pt idx="103">
                  <c:v>194479</c:v>
                </c:pt>
                <c:pt idx="104">
                  <c:v>194230</c:v>
                </c:pt>
                <c:pt idx="105">
                  <c:v>193917</c:v>
                </c:pt>
                <c:pt idx="106">
                  <c:v>193547</c:v>
                </c:pt>
                <c:pt idx="107">
                  <c:v>193122</c:v>
                </c:pt>
                <c:pt idx="108">
                  <c:v>192647</c:v>
                </c:pt>
                <c:pt idx="109">
                  <c:v>192129</c:v>
                </c:pt>
                <c:pt idx="110">
                  <c:v>191573</c:v>
                </c:pt>
                <c:pt idx="111">
                  <c:v>190985</c:v>
                </c:pt>
                <c:pt idx="112">
                  <c:v>190372</c:v>
                </c:pt>
                <c:pt idx="113">
                  <c:v>189740</c:v>
                </c:pt>
                <c:pt idx="114">
                  <c:v>189097</c:v>
                </c:pt>
                <c:pt idx="115">
                  <c:v>188448</c:v>
                </c:pt>
                <c:pt idx="116">
                  <c:v>187802</c:v>
                </c:pt>
                <c:pt idx="117">
                  <c:v>187164</c:v>
                </c:pt>
                <c:pt idx="118">
                  <c:v>186542</c:v>
                </c:pt>
                <c:pt idx="119">
                  <c:v>185943</c:v>
                </c:pt>
                <c:pt idx="120">
                  <c:v>185372</c:v>
                </c:pt>
                <c:pt idx="121">
                  <c:v>184836</c:v>
                </c:pt>
                <c:pt idx="122">
                  <c:v>184341</c:v>
                </c:pt>
                <c:pt idx="123">
                  <c:v>183891</c:v>
                </c:pt>
                <c:pt idx="124">
                  <c:v>183491</c:v>
                </c:pt>
                <c:pt idx="125">
                  <c:v>183145</c:v>
                </c:pt>
                <c:pt idx="126">
                  <c:v>182857</c:v>
                </c:pt>
                <c:pt idx="127">
                  <c:v>182630</c:v>
                </c:pt>
                <c:pt idx="128">
                  <c:v>182466</c:v>
                </c:pt>
                <c:pt idx="129">
                  <c:v>182365</c:v>
                </c:pt>
                <c:pt idx="130">
                  <c:v>182331</c:v>
                </c:pt>
                <c:pt idx="131">
                  <c:v>182361</c:v>
                </c:pt>
                <c:pt idx="132">
                  <c:v>182456</c:v>
                </c:pt>
                <c:pt idx="133">
                  <c:v>182614</c:v>
                </c:pt>
                <c:pt idx="134">
                  <c:v>182833</c:v>
                </c:pt>
                <c:pt idx="135">
                  <c:v>183110</c:v>
                </c:pt>
                <c:pt idx="136">
                  <c:v>183442</c:v>
                </c:pt>
                <c:pt idx="137">
                  <c:v>183825</c:v>
                </c:pt>
                <c:pt idx="138">
                  <c:v>184254</c:v>
                </c:pt>
                <c:pt idx="139">
                  <c:v>184724</c:v>
                </c:pt>
                <c:pt idx="140">
                  <c:v>185229</c:v>
                </c:pt>
                <c:pt idx="141">
                  <c:v>185762</c:v>
                </c:pt>
                <c:pt idx="142">
                  <c:v>186318</c:v>
                </c:pt>
                <c:pt idx="143">
                  <c:v>186890</c:v>
                </c:pt>
                <c:pt idx="144">
                  <c:v>187470</c:v>
                </c:pt>
                <c:pt idx="145">
                  <c:v>188052</c:v>
                </c:pt>
                <c:pt idx="146">
                  <c:v>188627</c:v>
                </c:pt>
                <c:pt idx="147">
                  <c:v>189188</c:v>
                </c:pt>
                <c:pt idx="148">
                  <c:v>189729</c:v>
                </c:pt>
                <c:pt idx="149">
                  <c:v>190241</c:v>
                </c:pt>
                <c:pt idx="150">
                  <c:v>190718</c:v>
                </c:pt>
                <c:pt idx="151">
                  <c:v>191152</c:v>
                </c:pt>
                <c:pt idx="152">
                  <c:v>191538</c:v>
                </c:pt>
                <c:pt idx="153">
                  <c:v>191869</c:v>
                </c:pt>
                <c:pt idx="154">
                  <c:v>192139</c:v>
                </c:pt>
                <c:pt idx="155">
                  <c:v>192344</c:v>
                </c:pt>
                <c:pt idx="156">
                  <c:v>192478</c:v>
                </c:pt>
                <c:pt idx="157">
                  <c:v>192536</c:v>
                </c:pt>
                <c:pt idx="158">
                  <c:v>192517</c:v>
                </c:pt>
                <c:pt idx="159">
                  <c:v>192416</c:v>
                </c:pt>
                <c:pt idx="160">
                  <c:v>192232</c:v>
                </c:pt>
                <c:pt idx="161">
                  <c:v>191962</c:v>
                </c:pt>
                <c:pt idx="162">
                  <c:v>191607</c:v>
                </c:pt>
                <c:pt idx="163">
                  <c:v>191166</c:v>
                </c:pt>
                <c:pt idx="164">
                  <c:v>190639</c:v>
                </c:pt>
                <c:pt idx="165">
                  <c:v>190029</c:v>
                </c:pt>
                <c:pt idx="166">
                  <c:v>189337</c:v>
                </c:pt>
                <c:pt idx="167">
                  <c:v>188566</c:v>
                </c:pt>
                <c:pt idx="168">
                  <c:v>187720</c:v>
                </c:pt>
                <c:pt idx="169">
                  <c:v>186803</c:v>
                </c:pt>
                <c:pt idx="170">
                  <c:v>185820</c:v>
                </c:pt>
                <c:pt idx="171">
                  <c:v>184777</c:v>
                </c:pt>
                <c:pt idx="172">
                  <c:v>183679</c:v>
                </c:pt>
                <c:pt idx="173">
                  <c:v>182533</c:v>
                </c:pt>
                <c:pt idx="174">
                  <c:v>181346</c:v>
                </c:pt>
                <c:pt idx="175">
                  <c:v>180126</c:v>
                </c:pt>
                <c:pt idx="176">
                  <c:v>178880</c:v>
                </c:pt>
                <c:pt idx="177">
                  <c:v>177617</c:v>
                </c:pt>
                <c:pt idx="178">
                  <c:v>176345</c:v>
                </c:pt>
                <c:pt idx="179">
                  <c:v>175072</c:v>
                </c:pt>
                <c:pt idx="180">
                  <c:v>173808</c:v>
                </c:pt>
                <c:pt idx="181">
                  <c:v>172560</c:v>
                </c:pt>
                <c:pt idx="182">
                  <c:v>171337</c:v>
                </c:pt>
                <c:pt idx="183">
                  <c:v>170148</c:v>
                </c:pt>
                <c:pt idx="184">
                  <c:v>169000</c:v>
                </c:pt>
                <c:pt idx="185">
                  <c:v>167902</c:v>
                </c:pt>
                <c:pt idx="186">
                  <c:v>166860</c:v>
                </c:pt>
                <c:pt idx="187">
                  <c:v>165882</c:v>
                </c:pt>
                <c:pt idx="188">
                  <c:v>164973</c:v>
                </c:pt>
                <c:pt idx="189">
                  <c:v>164141</c:v>
                </c:pt>
                <c:pt idx="190">
                  <c:v>163390</c:v>
                </c:pt>
                <c:pt idx="191">
                  <c:v>162725</c:v>
                </c:pt>
                <c:pt idx="192">
                  <c:v>162149</c:v>
                </c:pt>
                <c:pt idx="193">
                  <c:v>161665</c:v>
                </c:pt>
                <c:pt idx="194">
                  <c:v>161276</c:v>
                </c:pt>
                <c:pt idx="195">
                  <c:v>160983</c:v>
                </c:pt>
                <c:pt idx="196">
                  <c:v>160787</c:v>
                </c:pt>
                <c:pt idx="197">
                  <c:v>160687</c:v>
                </c:pt>
                <c:pt idx="198">
                  <c:v>160682</c:v>
                </c:pt>
                <c:pt idx="199">
                  <c:v>160770</c:v>
                </c:pt>
                <c:pt idx="200">
                  <c:v>160949</c:v>
                </c:pt>
                <c:pt idx="201">
                  <c:v>161215</c:v>
                </c:pt>
                <c:pt idx="202">
                  <c:v>161564</c:v>
                </c:pt>
                <c:pt idx="203">
                  <c:v>161990</c:v>
                </c:pt>
                <c:pt idx="204">
                  <c:v>162489</c:v>
                </c:pt>
                <c:pt idx="205">
                  <c:v>163054</c:v>
                </c:pt>
                <c:pt idx="206">
                  <c:v>163678</c:v>
                </c:pt>
                <c:pt idx="207">
                  <c:v>164355</c:v>
                </c:pt>
                <c:pt idx="208">
                  <c:v>165077</c:v>
                </c:pt>
                <c:pt idx="209">
                  <c:v>165835</c:v>
                </c:pt>
                <c:pt idx="210">
                  <c:v>166624</c:v>
                </c:pt>
                <c:pt idx="211">
                  <c:v>167433</c:v>
                </c:pt>
                <c:pt idx="212">
                  <c:v>168255</c:v>
                </c:pt>
                <c:pt idx="213">
                  <c:v>169081</c:v>
                </c:pt>
                <c:pt idx="214">
                  <c:v>169904</c:v>
                </c:pt>
                <c:pt idx="215">
                  <c:v>170716</c:v>
                </c:pt>
                <c:pt idx="216">
                  <c:v>171509</c:v>
                </c:pt>
                <c:pt idx="217">
                  <c:v>172274</c:v>
                </c:pt>
                <c:pt idx="218">
                  <c:v>173007</c:v>
                </c:pt>
                <c:pt idx="219">
                  <c:v>173698</c:v>
                </c:pt>
                <c:pt idx="220">
                  <c:v>174344</c:v>
                </c:pt>
                <c:pt idx="221">
                  <c:v>174937</c:v>
                </c:pt>
                <c:pt idx="222">
                  <c:v>175473</c:v>
                </c:pt>
                <c:pt idx="223">
                  <c:v>175948</c:v>
                </c:pt>
                <c:pt idx="224">
                  <c:v>176357</c:v>
                </c:pt>
                <c:pt idx="225">
                  <c:v>176697</c:v>
                </c:pt>
                <c:pt idx="226">
                  <c:v>176967</c:v>
                </c:pt>
                <c:pt idx="227">
                  <c:v>177163</c:v>
                </c:pt>
                <c:pt idx="228">
                  <c:v>177287</c:v>
                </c:pt>
                <c:pt idx="229">
                  <c:v>177336</c:v>
                </c:pt>
                <c:pt idx="230">
                  <c:v>177312</c:v>
                </c:pt>
                <c:pt idx="231">
                  <c:v>177216</c:v>
                </c:pt>
                <c:pt idx="232">
                  <c:v>177050</c:v>
                </c:pt>
                <c:pt idx="233">
                  <c:v>176816</c:v>
                </c:pt>
                <c:pt idx="234">
                  <c:v>176517</c:v>
                </c:pt>
                <c:pt idx="235">
                  <c:v>176158</c:v>
                </c:pt>
                <c:pt idx="236">
                  <c:v>175742</c:v>
                </c:pt>
                <c:pt idx="237">
                  <c:v>175276</c:v>
                </c:pt>
                <c:pt idx="238">
                  <c:v>174763</c:v>
                </c:pt>
                <c:pt idx="239">
                  <c:v>174211</c:v>
                </c:pt>
                <c:pt idx="240">
                  <c:v>173625</c:v>
                </c:pt>
                <c:pt idx="241">
                  <c:v>173011</c:v>
                </c:pt>
                <c:pt idx="242">
                  <c:v>172378</c:v>
                </c:pt>
                <c:pt idx="243">
                  <c:v>171731</c:v>
                </c:pt>
                <c:pt idx="244">
                  <c:v>171077</c:v>
                </c:pt>
                <c:pt idx="245">
                  <c:v>170425</c:v>
                </c:pt>
                <c:pt idx="246">
                  <c:v>169780</c:v>
                </c:pt>
                <c:pt idx="247">
                  <c:v>169151</c:v>
                </c:pt>
                <c:pt idx="248">
                  <c:v>168543</c:v>
                </c:pt>
                <c:pt idx="249">
                  <c:v>167963</c:v>
                </c:pt>
                <c:pt idx="250">
                  <c:v>167417</c:v>
                </c:pt>
                <c:pt idx="251">
                  <c:v>166912</c:v>
                </c:pt>
                <c:pt idx="252">
                  <c:v>166452</c:v>
                </c:pt>
                <c:pt idx="253">
                  <c:v>166042</c:v>
                </c:pt>
                <c:pt idx="254">
                  <c:v>165687</c:v>
                </c:pt>
                <c:pt idx="255">
                  <c:v>165390</c:v>
                </c:pt>
                <c:pt idx="256">
                  <c:v>165155</c:v>
                </c:pt>
                <c:pt idx="257">
                  <c:v>164983</c:v>
                </c:pt>
                <c:pt idx="258">
                  <c:v>164877</c:v>
                </c:pt>
                <c:pt idx="259">
                  <c:v>164836</c:v>
                </c:pt>
                <c:pt idx="260">
                  <c:v>164862</c:v>
                </c:pt>
                <c:pt idx="261">
                  <c:v>164953</c:v>
                </c:pt>
                <c:pt idx="262">
                  <c:v>165108</c:v>
                </c:pt>
                <c:pt idx="263">
                  <c:v>165325</c:v>
                </c:pt>
                <c:pt idx="264">
                  <c:v>165602</c:v>
                </c:pt>
                <c:pt idx="265">
                  <c:v>165934</c:v>
                </c:pt>
                <c:pt idx="266">
                  <c:v>166318</c:v>
                </c:pt>
                <c:pt idx="267">
                  <c:v>166749</c:v>
                </c:pt>
                <c:pt idx="268">
                  <c:v>167221</c:v>
                </c:pt>
                <c:pt idx="269">
                  <c:v>167729</c:v>
                </c:pt>
                <c:pt idx="270">
                  <c:v>168267</c:v>
                </c:pt>
                <c:pt idx="271">
                  <c:v>168826</c:v>
                </c:pt>
                <c:pt idx="272">
                  <c:v>169402</c:v>
                </c:pt>
                <c:pt idx="273">
                  <c:v>169986</c:v>
                </c:pt>
                <c:pt idx="274">
                  <c:v>170571</c:v>
                </c:pt>
                <c:pt idx="275">
                  <c:v>171149</c:v>
                </c:pt>
                <c:pt idx="276">
                  <c:v>171713</c:v>
                </c:pt>
                <c:pt idx="277">
                  <c:v>172256</c:v>
                </c:pt>
                <c:pt idx="278">
                  <c:v>172769</c:v>
                </c:pt>
                <c:pt idx="279">
                  <c:v>173246</c:v>
                </c:pt>
                <c:pt idx="280">
                  <c:v>173680</c:v>
                </c:pt>
                <c:pt idx="281">
                  <c:v>174064</c:v>
                </c:pt>
                <c:pt idx="282">
                  <c:v>174392</c:v>
                </c:pt>
                <c:pt idx="283">
                  <c:v>174657</c:v>
                </c:pt>
                <c:pt idx="284">
                  <c:v>174856</c:v>
                </c:pt>
                <c:pt idx="285">
                  <c:v>174982</c:v>
                </c:pt>
                <c:pt idx="286">
                  <c:v>175032</c:v>
                </c:pt>
                <c:pt idx="287">
                  <c:v>175002</c:v>
                </c:pt>
                <c:pt idx="288">
                  <c:v>174889</c:v>
                </c:pt>
                <c:pt idx="289">
                  <c:v>174691</c:v>
                </c:pt>
                <c:pt idx="290">
                  <c:v>174408</c:v>
                </c:pt>
                <c:pt idx="291">
                  <c:v>174037</c:v>
                </c:pt>
                <c:pt idx="292">
                  <c:v>173579</c:v>
                </c:pt>
                <c:pt idx="293">
                  <c:v>173035</c:v>
                </c:pt>
                <c:pt idx="294">
                  <c:v>172406</c:v>
                </c:pt>
                <c:pt idx="295">
                  <c:v>171695</c:v>
                </c:pt>
                <c:pt idx="296">
                  <c:v>170905</c:v>
                </c:pt>
                <c:pt idx="297">
                  <c:v>170040</c:v>
                </c:pt>
                <c:pt idx="298">
                  <c:v>169104</c:v>
                </c:pt>
                <c:pt idx="299">
                  <c:v>168102</c:v>
                </c:pt>
                <c:pt idx="300">
                  <c:v>167040</c:v>
                </c:pt>
                <c:pt idx="301">
                  <c:v>165925</c:v>
                </c:pt>
                <c:pt idx="302">
                  <c:v>164762</c:v>
                </c:pt>
                <c:pt idx="303">
                  <c:v>163561</c:v>
                </c:pt>
                <c:pt idx="304">
                  <c:v>162328</c:v>
                </c:pt>
                <c:pt idx="305">
                  <c:v>161071</c:v>
                </c:pt>
                <c:pt idx="306">
                  <c:v>159799</c:v>
                </c:pt>
                <c:pt idx="307">
                  <c:v>158520</c:v>
                </c:pt>
                <c:pt idx="308">
                  <c:v>157243</c:v>
                </c:pt>
                <c:pt idx="309">
                  <c:v>155977</c:v>
                </c:pt>
                <c:pt idx="310">
                  <c:v>154731</c:v>
                </c:pt>
                <c:pt idx="311">
                  <c:v>153513</c:v>
                </c:pt>
                <c:pt idx="312">
                  <c:v>152332</c:v>
                </c:pt>
                <c:pt idx="313">
                  <c:v>151195</c:v>
                </c:pt>
                <c:pt idx="314">
                  <c:v>150111</c:v>
                </c:pt>
                <c:pt idx="315">
                  <c:v>149087</c:v>
                </c:pt>
                <c:pt idx="316">
                  <c:v>148130</c:v>
                </c:pt>
                <c:pt idx="317">
                  <c:v>147246</c:v>
                </c:pt>
                <c:pt idx="318">
                  <c:v>146442</c:v>
                </c:pt>
                <c:pt idx="319">
                  <c:v>145721</c:v>
                </c:pt>
                <c:pt idx="320">
                  <c:v>145089</c:v>
                </c:pt>
                <c:pt idx="321">
                  <c:v>144549</c:v>
                </c:pt>
                <c:pt idx="322">
                  <c:v>144103</c:v>
                </c:pt>
                <c:pt idx="323">
                  <c:v>143755</c:v>
                </c:pt>
                <c:pt idx="324">
                  <c:v>143504</c:v>
                </c:pt>
                <c:pt idx="325">
                  <c:v>143350</c:v>
                </c:pt>
                <c:pt idx="326">
                  <c:v>143294</c:v>
                </c:pt>
                <c:pt idx="327">
                  <c:v>143334</c:v>
                </c:pt>
                <c:pt idx="328">
                  <c:v>143468</c:v>
                </c:pt>
                <c:pt idx="329">
                  <c:v>143691</c:v>
                </c:pt>
                <c:pt idx="330">
                  <c:v>144001</c:v>
                </c:pt>
                <c:pt idx="331">
                  <c:v>144392</c:v>
                </c:pt>
                <c:pt idx="332">
                  <c:v>144860</c:v>
                </c:pt>
                <c:pt idx="333">
                  <c:v>145398</c:v>
                </c:pt>
                <c:pt idx="334">
                  <c:v>146000</c:v>
                </c:pt>
                <c:pt idx="335">
                  <c:v>146659</c:v>
                </c:pt>
                <c:pt idx="336">
                  <c:v>147367</c:v>
                </c:pt>
                <c:pt idx="337">
                  <c:v>148117</c:v>
                </c:pt>
                <c:pt idx="338">
                  <c:v>148900</c:v>
                </c:pt>
                <c:pt idx="339">
                  <c:v>149709</c:v>
                </c:pt>
                <c:pt idx="340">
                  <c:v>150534</c:v>
                </c:pt>
                <c:pt idx="341">
                  <c:v>151368</c:v>
                </c:pt>
                <c:pt idx="342">
                  <c:v>152202</c:v>
                </c:pt>
                <c:pt idx="343">
                  <c:v>153027</c:v>
                </c:pt>
                <c:pt idx="344">
                  <c:v>153837</c:v>
                </c:pt>
                <c:pt idx="345">
                  <c:v>154622</c:v>
                </c:pt>
                <c:pt idx="346">
                  <c:v>155377</c:v>
                </c:pt>
                <c:pt idx="347">
                  <c:v>156093</c:v>
                </c:pt>
                <c:pt idx="348">
                  <c:v>156765</c:v>
                </c:pt>
                <c:pt idx="349">
                  <c:v>157385</c:v>
                </c:pt>
                <c:pt idx="350">
                  <c:v>157950</c:v>
                </c:pt>
                <c:pt idx="351">
                  <c:v>158453</c:v>
                </c:pt>
                <c:pt idx="352">
                  <c:v>158892</c:v>
                </c:pt>
                <c:pt idx="353">
                  <c:v>159262</c:v>
                </c:pt>
                <c:pt idx="354">
                  <c:v>159561</c:v>
                </c:pt>
                <c:pt idx="355">
                  <c:v>159786</c:v>
                </c:pt>
                <c:pt idx="356">
                  <c:v>159937</c:v>
                </c:pt>
                <c:pt idx="357">
                  <c:v>160014</c:v>
                </c:pt>
                <c:pt idx="358">
                  <c:v>160015</c:v>
                </c:pt>
                <c:pt idx="359">
                  <c:v>159942</c:v>
                </c:pt>
                <c:pt idx="360">
                  <c:v>159798</c:v>
                </c:pt>
                <c:pt idx="361">
                  <c:v>159583</c:v>
                </c:pt>
                <c:pt idx="362">
                  <c:v>159303</c:v>
                </c:pt>
                <c:pt idx="363">
                  <c:v>158959</c:v>
                </c:pt>
                <c:pt idx="364">
                  <c:v>158557</c:v>
                </c:pt>
                <c:pt idx="365">
                  <c:v>158101</c:v>
                </c:pt>
                <c:pt idx="366">
                  <c:v>157597</c:v>
                </c:pt>
                <c:pt idx="367">
                  <c:v>157051</c:v>
                </c:pt>
                <c:pt idx="368">
                  <c:v>156469</c:v>
                </c:pt>
                <c:pt idx="369">
                  <c:v>155857</c:v>
                </c:pt>
                <c:pt idx="370">
                  <c:v>155223</c:v>
                </c:pt>
                <c:pt idx="371">
                  <c:v>154574</c:v>
                </c:pt>
                <c:pt idx="372">
                  <c:v>153916</c:v>
                </c:pt>
                <c:pt idx="373">
                  <c:v>153258</c:v>
                </c:pt>
                <c:pt idx="374">
                  <c:v>152606</c:v>
                </c:pt>
                <c:pt idx="375">
                  <c:v>151967</c:v>
                </c:pt>
                <c:pt idx="376">
                  <c:v>151349</c:v>
                </c:pt>
                <c:pt idx="377">
                  <c:v>150758</c:v>
                </c:pt>
                <c:pt idx="378">
                  <c:v>150201</c:v>
                </c:pt>
                <c:pt idx="379">
                  <c:v>149683</c:v>
                </c:pt>
                <c:pt idx="380">
                  <c:v>149211</c:v>
                </c:pt>
                <c:pt idx="381">
                  <c:v>148789</c:v>
                </c:pt>
                <c:pt idx="382">
                  <c:v>148421</c:v>
                </c:pt>
                <c:pt idx="383">
                  <c:v>148112</c:v>
                </c:pt>
                <c:pt idx="384">
                  <c:v>147865</c:v>
                </c:pt>
                <c:pt idx="385">
                  <c:v>147682</c:v>
                </c:pt>
                <c:pt idx="386">
                  <c:v>147565</c:v>
                </c:pt>
                <c:pt idx="387">
                  <c:v>147515</c:v>
                </c:pt>
                <c:pt idx="388">
                  <c:v>147532</c:v>
                </c:pt>
                <c:pt idx="389">
                  <c:v>147615</c:v>
                </c:pt>
                <c:pt idx="390">
                  <c:v>147764</c:v>
                </c:pt>
                <c:pt idx="391">
                  <c:v>147976</c:v>
                </c:pt>
                <c:pt idx="392">
                  <c:v>148249</c:v>
                </c:pt>
                <c:pt idx="393">
                  <c:v>148578</c:v>
                </c:pt>
                <c:pt idx="394">
                  <c:v>148961</c:v>
                </c:pt>
                <c:pt idx="395">
                  <c:v>149391</c:v>
                </c:pt>
                <c:pt idx="396">
                  <c:v>149863</c:v>
                </c:pt>
                <c:pt idx="397">
                  <c:v>150372</c:v>
                </c:pt>
                <c:pt idx="398">
                  <c:v>150911</c:v>
                </c:pt>
                <c:pt idx="399">
                  <c:v>151474</c:v>
                </c:pt>
                <c:pt idx="400">
                  <c:v>152053</c:v>
                </c:pt>
                <c:pt idx="401">
                  <c:v>152640</c:v>
                </c:pt>
                <c:pt idx="402">
                  <c:v>153229</c:v>
                </c:pt>
                <c:pt idx="403">
                  <c:v>153811</c:v>
                </c:pt>
                <c:pt idx="404">
                  <c:v>154379</c:v>
                </c:pt>
                <c:pt idx="405">
                  <c:v>154924</c:v>
                </c:pt>
                <c:pt idx="406">
                  <c:v>155441</c:v>
                </c:pt>
                <c:pt idx="407">
                  <c:v>155920</c:v>
                </c:pt>
                <c:pt idx="408">
                  <c:v>156356</c:v>
                </c:pt>
                <c:pt idx="409">
                  <c:v>156741</c:v>
                </c:pt>
                <c:pt idx="410">
                  <c:v>157068</c:v>
                </c:pt>
                <c:pt idx="411">
                  <c:v>157333</c:v>
                </c:pt>
                <c:pt idx="412">
                  <c:v>157529</c:v>
                </c:pt>
                <c:pt idx="413">
                  <c:v>157652</c:v>
                </c:pt>
                <c:pt idx="414">
                  <c:v>157697</c:v>
                </c:pt>
                <c:pt idx="415">
                  <c:v>157661</c:v>
                </c:pt>
                <c:pt idx="416">
                  <c:v>157541</c:v>
                </c:pt>
                <c:pt idx="417">
                  <c:v>157335</c:v>
                </c:pt>
                <c:pt idx="418">
                  <c:v>157041</c:v>
                </c:pt>
                <c:pt idx="419">
                  <c:v>156659</c:v>
                </c:pt>
                <c:pt idx="420">
                  <c:v>156189</c:v>
                </c:pt>
                <c:pt idx="421">
                  <c:v>155632</c:v>
                </c:pt>
                <c:pt idx="422">
                  <c:v>154990</c:v>
                </c:pt>
                <c:pt idx="423">
                  <c:v>154265</c:v>
                </c:pt>
                <c:pt idx="424">
                  <c:v>153460</c:v>
                </c:pt>
                <c:pt idx="425">
                  <c:v>152579</c:v>
                </c:pt>
                <c:pt idx="426">
                  <c:v>151628</c:v>
                </c:pt>
                <c:pt idx="427">
                  <c:v>150611</c:v>
                </c:pt>
                <c:pt idx="428">
                  <c:v>149534</c:v>
                </c:pt>
                <c:pt idx="429">
                  <c:v>148404</c:v>
                </c:pt>
                <c:pt idx="430">
                  <c:v>147228</c:v>
                </c:pt>
                <c:pt idx="431">
                  <c:v>146014</c:v>
                </c:pt>
                <c:pt idx="432">
                  <c:v>144770</c:v>
                </c:pt>
                <c:pt idx="433">
                  <c:v>143503</c:v>
                </c:pt>
                <c:pt idx="434">
                  <c:v>142223</c:v>
                </c:pt>
                <c:pt idx="435">
                  <c:v>140939</c:v>
                </c:pt>
                <c:pt idx="436">
                  <c:v>139658</c:v>
                </c:pt>
                <c:pt idx="437">
                  <c:v>138391</c:v>
                </c:pt>
                <c:pt idx="438">
                  <c:v>137146</c:v>
                </c:pt>
                <c:pt idx="439">
                  <c:v>135932</c:v>
                </c:pt>
                <c:pt idx="440">
                  <c:v>134757</c:v>
                </c:pt>
                <c:pt idx="441">
                  <c:v>133629</c:v>
                </c:pt>
                <c:pt idx="442">
                  <c:v>132557</c:v>
                </c:pt>
                <c:pt idx="443">
                  <c:v>131547</c:v>
                </c:pt>
                <c:pt idx="444">
                  <c:v>130606</c:v>
                </c:pt>
                <c:pt idx="445">
                  <c:v>129739</c:v>
                </c:pt>
                <c:pt idx="446">
                  <c:v>128953</c:v>
                </c:pt>
                <c:pt idx="447">
                  <c:v>128251</c:v>
                </c:pt>
                <c:pt idx="448">
                  <c:v>127636</c:v>
                </c:pt>
                <c:pt idx="449">
                  <c:v>127112</c:v>
                </c:pt>
                <c:pt idx="450">
                  <c:v>126680</c:v>
                </c:pt>
                <c:pt idx="451">
                  <c:v>126340</c:v>
                </c:pt>
                <c:pt idx="452">
                  <c:v>126093</c:v>
                </c:pt>
                <c:pt idx="453">
                  <c:v>125937</c:v>
                </c:pt>
                <c:pt idx="454">
                  <c:v>125870</c:v>
                </c:pt>
                <c:pt idx="455">
                  <c:v>125890</c:v>
                </c:pt>
                <c:pt idx="456">
                  <c:v>125993</c:v>
                </c:pt>
                <c:pt idx="457">
                  <c:v>126174</c:v>
                </c:pt>
                <c:pt idx="458">
                  <c:v>126427</c:v>
                </c:pt>
                <c:pt idx="459">
                  <c:v>126748</c:v>
                </c:pt>
                <c:pt idx="460">
                  <c:v>127130</c:v>
                </c:pt>
                <c:pt idx="461">
                  <c:v>127565</c:v>
                </c:pt>
                <c:pt idx="462">
                  <c:v>128046</c:v>
                </c:pt>
                <c:pt idx="463">
                  <c:v>128566</c:v>
                </c:pt>
                <c:pt idx="464">
                  <c:v>129117</c:v>
                </c:pt>
                <c:pt idx="465">
                  <c:v>129689</c:v>
                </c:pt>
                <c:pt idx="466">
                  <c:v>130275</c:v>
                </c:pt>
                <c:pt idx="467">
                  <c:v>130866</c:v>
                </c:pt>
                <c:pt idx="468">
                  <c:v>131453</c:v>
                </c:pt>
                <c:pt idx="469">
                  <c:v>132029</c:v>
                </c:pt>
                <c:pt idx="470">
                  <c:v>132585</c:v>
                </c:pt>
                <c:pt idx="471">
                  <c:v>133114</c:v>
                </c:pt>
                <c:pt idx="472">
                  <c:v>133606</c:v>
                </c:pt>
                <c:pt idx="473">
                  <c:v>134056</c:v>
                </c:pt>
                <c:pt idx="474">
                  <c:v>134457</c:v>
                </c:pt>
                <c:pt idx="475">
                  <c:v>134801</c:v>
                </c:pt>
                <c:pt idx="476">
                  <c:v>135085</c:v>
                </c:pt>
                <c:pt idx="477">
                  <c:v>135301</c:v>
                </c:pt>
                <c:pt idx="478">
                  <c:v>135447</c:v>
                </c:pt>
                <c:pt idx="479">
                  <c:v>135518</c:v>
                </c:pt>
                <c:pt idx="480">
                  <c:v>135511</c:v>
                </c:pt>
                <c:pt idx="481">
                  <c:v>135424</c:v>
                </c:pt>
                <c:pt idx="482">
                  <c:v>135256</c:v>
                </c:pt>
                <c:pt idx="483">
                  <c:v>135005</c:v>
                </c:pt>
                <c:pt idx="484">
                  <c:v>134672</c:v>
                </c:pt>
                <c:pt idx="485">
                  <c:v>134257</c:v>
                </c:pt>
                <c:pt idx="486">
                  <c:v>133763</c:v>
                </c:pt>
                <c:pt idx="487">
                  <c:v>133191</c:v>
                </c:pt>
                <c:pt idx="488">
                  <c:v>132544</c:v>
                </c:pt>
                <c:pt idx="489">
                  <c:v>131827</c:v>
                </c:pt>
                <c:pt idx="490">
                  <c:v>131044</c:v>
                </c:pt>
                <c:pt idx="491">
                  <c:v>130199</c:v>
                </c:pt>
                <c:pt idx="492">
                  <c:v>129298</c:v>
                </c:pt>
                <c:pt idx="493">
                  <c:v>128348</c:v>
                </c:pt>
                <c:pt idx="494">
                  <c:v>127354</c:v>
                </c:pt>
                <c:pt idx="495">
                  <c:v>126323</c:v>
                </c:pt>
                <c:pt idx="496">
                  <c:v>125263</c:v>
                </c:pt>
                <c:pt idx="497">
                  <c:v>124180</c:v>
                </c:pt>
                <c:pt idx="498">
                  <c:v>123081</c:v>
                </c:pt>
                <c:pt idx="499">
                  <c:v>121973</c:v>
                </c:pt>
                <c:pt idx="500">
                  <c:v>120863</c:v>
                </c:pt>
                <c:pt idx="501">
                  <c:v>119758</c:v>
                </c:pt>
                <c:pt idx="502">
                  <c:v>118663</c:v>
                </c:pt>
                <c:pt idx="503">
                  <c:v>117582</c:v>
                </c:pt>
                <c:pt idx="504">
                  <c:v>116522</c:v>
                </c:pt>
                <c:pt idx="505">
                  <c:v>115483</c:v>
                </c:pt>
                <c:pt idx="506">
                  <c:v>114470</c:v>
                </c:pt>
                <c:pt idx="507">
                  <c:v>113481</c:v>
                </c:pt>
                <c:pt idx="508">
                  <c:v>112517</c:v>
                </c:pt>
                <c:pt idx="509">
                  <c:v>111573</c:v>
                </c:pt>
                <c:pt idx="510">
                  <c:v>110646</c:v>
                </c:pt>
                <c:pt idx="511">
                  <c:v>109727</c:v>
                </c:pt>
                <c:pt idx="512">
                  <c:v>108807</c:v>
                </c:pt>
                <c:pt idx="513">
                  <c:v>107873</c:v>
                </c:pt>
                <c:pt idx="514">
                  <c:v>106908</c:v>
                </c:pt>
                <c:pt idx="515">
                  <c:v>105891</c:v>
                </c:pt>
                <c:pt idx="516">
                  <c:v>104798</c:v>
                </c:pt>
                <c:pt idx="517">
                  <c:v>103597</c:v>
                </c:pt>
                <c:pt idx="518">
                  <c:v>102251</c:v>
                </c:pt>
                <c:pt idx="519">
                  <c:v>100712</c:v>
                </c:pt>
                <c:pt idx="520">
                  <c:v>98920.6</c:v>
                </c:pt>
                <c:pt idx="521">
                  <c:v>96796.800000000003</c:v>
                </c:pt>
                <c:pt idx="522">
                  <c:v>94234.4</c:v>
                </c:pt>
                <c:pt idx="523">
                  <c:v>91082.7</c:v>
                </c:pt>
                <c:pt idx="524">
                  <c:v>87118.9</c:v>
                </c:pt>
                <c:pt idx="525">
                  <c:v>82004</c:v>
                </c:pt>
                <c:pt idx="526">
                  <c:v>75232.3</c:v>
                </c:pt>
                <c:pt idx="527">
                  <c:v>66307.8</c:v>
                </c:pt>
                <c:pt idx="528">
                  <c:v>55382.7</c:v>
                </c:pt>
                <c:pt idx="529">
                  <c:v>44299.5</c:v>
                </c:pt>
                <c:pt idx="530">
                  <c:v>35871.1</c:v>
                </c:pt>
                <c:pt idx="531">
                  <c:v>28876.3</c:v>
                </c:pt>
                <c:pt idx="532">
                  <c:v>22993.3</c:v>
                </c:pt>
                <c:pt idx="533">
                  <c:v>18458.8</c:v>
                </c:pt>
                <c:pt idx="534">
                  <c:v>14860.4</c:v>
                </c:pt>
                <c:pt idx="535">
                  <c:v>11852.1</c:v>
                </c:pt>
                <c:pt idx="536">
                  <c:v>9249.89</c:v>
                </c:pt>
                <c:pt idx="537">
                  <c:v>6946.96</c:v>
                </c:pt>
                <c:pt idx="538">
                  <c:v>4877.21</c:v>
                </c:pt>
                <c:pt idx="539">
                  <c:v>2996.6</c:v>
                </c:pt>
                <c:pt idx="540">
                  <c:v>1500</c:v>
                </c:pt>
                <c:pt idx="541">
                  <c:v>1500</c:v>
                </c:pt>
                <c:pt idx="542">
                  <c:v>1333.44</c:v>
                </c:pt>
                <c:pt idx="543">
                  <c:v>1333.44</c:v>
                </c:pt>
                <c:pt idx="544">
                  <c:v>1272.8</c:v>
                </c:pt>
                <c:pt idx="545">
                  <c:v>0</c:v>
                </c:pt>
              </c:numCache>
            </c:numRef>
          </c:yVal>
          <c:smooth val="1"/>
          <c:extLst>
            <c:ext xmlns:c16="http://schemas.microsoft.com/office/drawing/2014/chart" uri="{C3380CC4-5D6E-409C-BE32-E72D297353CC}">
              <c16:uniqueId val="{00000000-5FE0-734E-A3E8-4E2B3C99CAF5}"/>
            </c:ext>
          </c:extLst>
        </c:ser>
        <c:ser>
          <c:idx val="1"/>
          <c:order val="1"/>
          <c:tx>
            <c:strRef>
              <c:f>TrajPlots!$C$4</c:f>
              <c:strCache>
                <c:ptCount val="1"/>
                <c:pt idx="0">
                  <c:v>Cone Only</c:v>
                </c:pt>
              </c:strCache>
            </c:strRef>
          </c:tx>
          <c:spPr>
            <a:ln w="31750" cap="rnd">
              <a:solidFill>
                <a:srgbClr val="A392B4"/>
              </a:solidFill>
              <a:round/>
            </a:ln>
            <a:effectLst/>
          </c:spPr>
          <c:marker>
            <c:symbol val="none"/>
          </c:marker>
          <c:xVal>
            <c:numRef>
              <c:f>ConeOnlyTrajData!$Z$3:$Z$8000</c:f>
              <c:numCache>
                <c:formatCode>0.00E+00</c:formatCode>
                <c:ptCount val="7998"/>
                <c:pt idx="0">
                  <c:v>3459.16</c:v>
                </c:pt>
                <c:pt idx="1">
                  <c:v>3459.07</c:v>
                </c:pt>
                <c:pt idx="2">
                  <c:v>3458.94</c:v>
                </c:pt>
                <c:pt idx="3">
                  <c:v>3458.76</c:v>
                </c:pt>
                <c:pt idx="4">
                  <c:v>3458.55</c:v>
                </c:pt>
                <c:pt idx="5">
                  <c:v>3458.29</c:v>
                </c:pt>
                <c:pt idx="6">
                  <c:v>3458</c:v>
                </c:pt>
                <c:pt idx="7">
                  <c:v>3457.67</c:v>
                </c:pt>
                <c:pt idx="8">
                  <c:v>3457.31</c:v>
                </c:pt>
                <c:pt idx="9">
                  <c:v>3456.93</c:v>
                </c:pt>
                <c:pt idx="10">
                  <c:v>3456.52</c:v>
                </c:pt>
                <c:pt idx="11">
                  <c:v>3456.1</c:v>
                </c:pt>
                <c:pt idx="12">
                  <c:v>3455.66</c:v>
                </c:pt>
                <c:pt idx="13">
                  <c:v>3455.21</c:v>
                </c:pt>
                <c:pt idx="14">
                  <c:v>3454.76</c:v>
                </c:pt>
                <c:pt idx="15">
                  <c:v>3454.31</c:v>
                </c:pt>
                <c:pt idx="16">
                  <c:v>3453.87</c:v>
                </c:pt>
                <c:pt idx="17">
                  <c:v>3453.44</c:v>
                </c:pt>
                <c:pt idx="18">
                  <c:v>3453.03</c:v>
                </c:pt>
                <c:pt idx="19">
                  <c:v>3452.64</c:v>
                </c:pt>
                <c:pt idx="20">
                  <c:v>3452.28</c:v>
                </c:pt>
                <c:pt idx="21">
                  <c:v>3451.95</c:v>
                </c:pt>
                <c:pt idx="22">
                  <c:v>3451.66</c:v>
                </c:pt>
                <c:pt idx="23">
                  <c:v>3451.42</c:v>
                </c:pt>
                <c:pt idx="24">
                  <c:v>3451.22</c:v>
                </c:pt>
                <c:pt idx="25">
                  <c:v>3451.07</c:v>
                </c:pt>
                <c:pt idx="26">
                  <c:v>3450.97</c:v>
                </c:pt>
                <c:pt idx="27">
                  <c:v>3450.93</c:v>
                </c:pt>
                <c:pt idx="28">
                  <c:v>3450.95</c:v>
                </c:pt>
                <c:pt idx="29">
                  <c:v>3451.04</c:v>
                </c:pt>
                <c:pt idx="30">
                  <c:v>3451.18</c:v>
                </c:pt>
                <c:pt idx="31">
                  <c:v>3451.4</c:v>
                </c:pt>
                <c:pt idx="32">
                  <c:v>3451.67</c:v>
                </c:pt>
                <c:pt idx="33">
                  <c:v>3452.01</c:v>
                </c:pt>
                <c:pt idx="34">
                  <c:v>3452.42</c:v>
                </c:pt>
                <c:pt idx="35">
                  <c:v>3452.89</c:v>
                </c:pt>
                <c:pt idx="36">
                  <c:v>3453.42</c:v>
                </c:pt>
                <c:pt idx="37">
                  <c:v>3454.02</c:v>
                </c:pt>
                <c:pt idx="38">
                  <c:v>3454.66</c:v>
                </c:pt>
                <c:pt idx="39">
                  <c:v>3455.37</c:v>
                </c:pt>
                <c:pt idx="40">
                  <c:v>3456.12</c:v>
                </c:pt>
                <c:pt idx="41">
                  <c:v>3456.92</c:v>
                </c:pt>
                <c:pt idx="42">
                  <c:v>3457.76</c:v>
                </c:pt>
                <c:pt idx="43">
                  <c:v>3458.63</c:v>
                </c:pt>
                <c:pt idx="44">
                  <c:v>3459.54</c:v>
                </c:pt>
                <c:pt idx="45">
                  <c:v>3460.47</c:v>
                </c:pt>
                <c:pt idx="46">
                  <c:v>3461.43</c:v>
                </c:pt>
                <c:pt idx="47">
                  <c:v>3462.39</c:v>
                </c:pt>
                <c:pt idx="48">
                  <c:v>3463.36</c:v>
                </c:pt>
                <c:pt idx="49">
                  <c:v>3464.34</c:v>
                </c:pt>
                <c:pt idx="50">
                  <c:v>3465.3</c:v>
                </c:pt>
                <c:pt idx="51">
                  <c:v>3466.26</c:v>
                </c:pt>
                <c:pt idx="52">
                  <c:v>3467.2</c:v>
                </c:pt>
                <c:pt idx="53">
                  <c:v>3468.11</c:v>
                </c:pt>
                <c:pt idx="54">
                  <c:v>3468.99</c:v>
                </c:pt>
                <c:pt idx="55">
                  <c:v>3469.83</c:v>
                </c:pt>
                <c:pt idx="56">
                  <c:v>3470.64</c:v>
                </c:pt>
                <c:pt idx="57">
                  <c:v>3471.39</c:v>
                </c:pt>
                <c:pt idx="58">
                  <c:v>3472.1</c:v>
                </c:pt>
                <c:pt idx="59">
                  <c:v>3472.75</c:v>
                </c:pt>
                <c:pt idx="60">
                  <c:v>3473.33</c:v>
                </c:pt>
                <c:pt idx="61">
                  <c:v>3473.86</c:v>
                </c:pt>
                <c:pt idx="62">
                  <c:v>3474.31</c:v>
                </c:pt>
                <c:pt idx="63">
                  <c:v>3474.7</c:v>
                </c:pt>
                <c:pt idx="64">
                  <c:v>3475.02</c:v>
                </c:pt>
                <c:pt idx="65">
                  <c:v>3475.26</c:v>
                </c:pt>
                <c:pt idx="66">
                  <c:v>3475.43</c:v>
                </c:pt>
                <c:pt idx="67">
                  <c:v>3475.53</c:v>
                </c:pt>
                <c:pt idx="68">
                  <c:v>3475.55</c:v>
                </c:pt>
                <c:pt idx="69">
                  <c:v>3475.5</c:v>
                </c:pt>
                <c:pt idx="70">
                  <c:v>3475.38</c:v>
                </c:pt>
                <c:pt idx="71">
                  <c:v>3475.2</c:v>
                </c:pt>
                <c:pt idx="72">
                  <c:v>3474.94</c:v>
                </c:pt>
                <c:pt idx="73">
                  <c:v>3474.63</c:v>
                </c:pt>
                <c:pt idx="74">
                  <c:v>3474.25</c:v>
                </c:pt>
                <c:pt idx="75">
                  <c:v>3473.83</c:v>
                </c:pt>
                <c:pt idx="76">
                  <c:v>3473.35</c:v>
                </c:pt>
                <c:pt idx="77">
                  <c:v>3472.83</c:v>
                </c:pt>
                <c:pt idx="78">
                  <c:v>3472.26</c:v>
                </c:pt>
                <c:pt idx="79">
                  <c:v>3471.67</c:v>
                </c:pt>
                <c:pt idx="80">
                  <c:v>3471.04</c:v>
                </c:pt>
                <c:pt idx="81">
                  <c:v>3470.39</c:v>
                </c:pt>
                <c:pt idx="82">
                  <c:v>3469.73</c:v>
                </c:pt>
                <c:pt idx="83">
                  <c:v>3469.05</c:v>
                </c:pt>
                <c:pt idx="84">
                  <c:v>3468.37</c:v>
                </c:pt>
                <c:pt idx="85">
                  <c:v>3467.69</c:v>
                </c:pt>
                <c:pt idx="86">
                  <c:v>3467.02</c:v>
                </c:pt>
                <c:pt idx="87">
                  <c:v>3466.36</c:v>
                </c:pt>
                <c:pt idx="88">
                  <c:v>3465.72</c:v>
                </c:pt>
                <c:pt idx="89">
                  <c:v>3465.1</c:v>
                </c:pt>
                <c:pt idx="90">
                  <c:v>3464.51</c:v>
                </c:pt>
                <c:pt idx="91">
                  <c:v>3463.95</c:v>
                </c:pt>
                <c:pt idx="92">
                  <c:v>3463.44</c:v>
                </c:pt>
                <c:pt idx="93">
                  <c:v>3462.96</c:v>
                </c:pt>
                <c:pt idx="94">
                  <c:v>3462.52</c:v>
                </c:pt>
                <c:pt idx="95">
                  <c:v>3462.14</c:v>
                </c:pt>
                <c:pt idx="96">
                  <c:v>3461.8</c:v>
                </c:pt>
                <c:pt idx="97">
                  <c:v>3461.51</c:v>
                </c:pt>
                <c:pt idx="98">
                  <c:v>3461.28</c:v>
                </c:pt>
                <c:pt idx="99">
                  <c:v>3461.1</c:v>
                </c:pt>
                <c:pt idx="100">
                  <c:v>3460.98</c:v>
                </c:pt>
                <c:pt idx="101">
                  <c:v>3460.9</c:v>
                </c:pt>
                <c:pt idx="102">
                  <c:v>3460.88</c:v>
                </c:pt>
                <c:pt idx="103">
                  <c:v>3460.91</c:v>
                </c:pt>
                <c:pt idx="104">
                  <c:v>3460.99</c:v>
                </c:pt>
                <c:pt idx="105">
                  <c:v>3461.12</c:v>
                </c:pt>
                <c:pt idx="106">
                  <c:v>3461.29</c:v>
                </c:pt>
                <c:pt idx="107">
                  <c:v>3461.5</c:v>
                </c:pt>
                <c:pt idx="108">
                  <c:v>3461.74</c:v>
                </c:pt>
                <c:pt idx="109">
                  <c:v>3462.02</c:v>
                </c:pt>
                <c:pt idx="110">
                  <c:v>3462.33</c:v>
                </c:pt>
                <c:pt idx="111">
                  <c:v>3462.66</c:v>
                </c:pt>
                <c:pt idx="112">
                  <c:v>3463.01</c:v>
                </c:pt>
                <c:pt idx="113">
                  <c:v>3463.38</c:v>
                </c:pt>
                <c:pt idx="114">
                  <c:v>3463.75</c:v>
                </c:pt>
                <c:pt idx="115">
                  <c:v>3464.13</c:v>
                </c:pt>
                <c:pt idx="116">
                  <c:v>3464.51</c:v>
                </c:pt>
                <c:pt idx="117">
                  <c:v>3464.89</c:v>
                </c:pt>
                <c:pt idx="118">
                  <c:v>3465.25</c:v>
                </c:pt>
                <c:pt idx="119">
                  <c:v>3465.6</c:v>
                </c:pt>
                <c:pt idx="120">
                  <c:v>3465.93</c:v>
                </c:pt>
                <c:pt idx="121">
                  <c:v>3466.23</c:v>
                </c:pt>
                <c:pt idx="122">
                  <c:v>3466.51</c:v>
                </c:pt>
                <c:pt idx="123">
                  <c:v>3466.76</c:v>
                </c:pt>
                <c:pt idx="124">
                  <c:v>3466.97</c:v>
                </c:pt>
                <c:pt idx="125">
                  <c:v>3467.14</c:v>
                </c:pt>
                <c:pt idx="126">
                  <c:v>3467.28</c:v>
                </c:pt>
                <c:pt idx="127">
                  <c:v>3467.37</c:v>
                </c:pt>
                <c:pt idx="128">
                  <c:v>3467.42</c:v>
                </c:pt>
                <c:pt idx="129">
                  <c:v>3467.42</c:v>
                </c:pt>
                <c:pt idx="130">
                  <c:v>3467.38</c:v>
                </c:pt>
                <c:pt idx="131">
                  <c:v>3467.3</c:v>
                </c:pt>
                <c:pt idx="132">
                  <c:v>3467.17</c:v>
                </c:pt>
                <c:pt idx="133">
                  <c:v>3466.99</c:v>
                </c:pt>
                <c:pt idx="134">
                  <c:v>3466.78</c:v>
                </c:pt>
                <c:pt idx="135">
                  <c:v>3466.52</c:v>
                </c:pt>
                <c:pt idx="136">
                  <c:v>3466.23</c:v>
                </c:pt>
                <c:pt idx="137">
                  <c:v>3465.91</c:v>
                </c:pt>
                <c:pt idx="138">
                  <c:v>3465.55</c:v>
                </c:pt>
                <c:pt idx="139">
                  <c:v>3465.17</c:v>
                </c:pt>
                <c:pt idx="140">
                  <c:v>3464.76</c:v>
                </c:pt>
                <c:pt idx="141">
                  <c:v>3464.34</c:v>
                </c:pt>
                <c:pt idx="142">
                  <c:v>3463.9</c:v>
                </c:pt>
                <c:pt idx="143">
                  <c:v>3463.45</c:v>
                </c:pt>
                <c:pt idx="144">
                  <c:v>3463</c:v>
                </c:pt>
                <c:pt idx="145">
                  <c:v>3462.56</c:v>
                </c:pt>
                <c:pt idx="146">
                  <c:v>3462.12</c:v>
                </c:pt>
                <c:pt idx="147">
                  <c:v>3461.69</c:v>
                </c:pt>
                <c:pt idx="148">
                  <c:v>3461.29</c:v>
                </c:pt>
                <c:pt idx="149">
                  <c:v>3460.9</c:v>
                </c:pt>
                <c:pt idx="150">
                  <c:v>3460.55</c:v>
                </c:pt>
                <c:pt idx="151">
                  <c:v>3460.23</c:v>
                </c:pt>
                <c:pt idx="152">
                  <c:v>3459.94</c:v>
                </c:pt>
                <c:pt idx="153">
                  <c:v>3459.71</c:v>
                </c:pt>
                <c:pt idx="154">
                  <c:v>3459.52</c:v>
                </c:pt>
                <c:pt idx="155">
                  <c:v>3459.38</c:v>
                </c:pt>
                <c:pt idx="156">
                  <c:v>3459.29</c:v>
                </c:pt>
                <c:pt idx="157">
                  <c:v>3459.27</c:v>
                </c:pt>
                <c:pt idx="158">
                  <c:v>3459.31</c:v>
                </c:pt>
                <c:pt idx="159">
                  <c:v>3459.4</c:v>
                </c:pt>
                <c:pt idx="160">
                  <c:v>3459.57</c:v>
                </c:pt>
                <c:pt idx="161">
                  <c:v>3459.8</c:v>
                </c:pt>
                <c:pt idx="162">
                  <c:v>3460.09</c:v>
                </c:pt>
                <c:pt idx="163">
                  <c:v>3460.45</c:v>
                </c:pt>
                <c:pt idx="164">
                  <c:v>3460.87</c:v>
                </c:pt>
                <c:pt idx="165">
                  <c:v>3461.36</c:v>
                </c:pt>
                <c:pt idx="166">
                  <c:v>3461.91</c:v>
                </c:pt>
                <c:pt idx="167">
                  <c:v>3462.52</c:v>
                </c:pt>
                <c:pt idx="168">
                  <c:v>3463.19</c:v>
                </c:pt>
                <c:pt idx="169">
                  <c:v>3463.91</c:v>
                </c:pt>
                <c:pt idx="170">
                  <c:v>3464.68</c:v>
                </c:pt>
                <c:pt idx="171">
                  <c:v>3465.49</c:v>
                </c:pt>
                <c:pt idx="172">
                  <c:v>3466.35</c:v>
                </c:pt>
                <c:pt idx="173">
                  <c:v>3467.24</c:v>
                </c:pt>
                <c:pt idx="174">
                  <c:v>3468.16</c:v>
                </c:pt>
                <c:pt idx="175">
                  <c:v>3469.1</c:v>
                </c:pt>
                <c:pt idx="176">
                  <c:v>3470.06</c:v>
                </c:pt>
                <c:pt idx="177">
                  <c:v>3471.03</c:v>
                </c:pt>
                <c:pt idx="178">
                  <c:v>3472.01</c:v>
                </c:pt>
                <c:pt idx="179">
                  <c:v>3472.99</c:v>
                </c:pt>
                <c:pt idx="180">
                  <c:v>3473.95</c:v>
                </c:pt>
                <c:pt idx="181">
                  <c:v>3474.91</c:v>
                </c:pt>
                <c:pt idx="182">
                  <c:v>3475.84</c:v>
                </c:pt>
                <c:pt idx="183">
                  <c:v>3476.74</c:v>
                </c:pt>
                <c:pt idx="184">
                  <c:v>3477.62</c:v>
                </c:pt>
                <c:pt idx="185">
                  <c:v>3478.45</c:v>
                </c:pt>
                <c:pt idx="186">
                  <c:v>3479.24</c:v>
                </c:pt>
                <c:pt idx="187">
                  <c:v>3479.98</c:v>
                </c:pt>
                <c:pt idx="188">
                  <c:v>3480.66</c:v>
                </c:pt>
                <c:pt idx="189">
                  <c:v>3481.29</c:v>
                </c:pt>
                <c:pt idx="190">
                  <c:v>3481.85</c:v>
                </c:pt>
                <c:pt idx="191">
                  <c:v>3482.35</c:v>
                </c:pt>
                <c:pt idx="192">
                  <c:v>3482.78</c:v>
                </c:pt>
                <c:pt idx="193">
                  <c:v>3483.13</c:v>
                </c:pt>
                <c:pt idx="194">
                  <c:v>3483.42</c:v>
                </c:pt>
                <c:pt idx="195">
                  <c:v>3483.63</c:v>
                </c:pt>
                <c:pt idx="196">
                  <c:v>3483.77</c:v>
                </c:pt>
                <c:pt idx="197">
                  <c:v>3483.83</c:v>
                </c:pt>
                <c:pt idx="198">
                  <c:v>3483.82</c:v>
                </c:pt>
                <c:pt idx="199">
                  <c:v>3483.73</c:v>
                </c:pt>
                <c:pt idx="200">
                  <c:v>3483.58</c:v>
                </c:pt>
                <c:pt idx="201">
                  <c:v>3483.36</c:v>
                </c:pt>
                <c:pt idx="202">
                  <c:v>3483.07</c:v>
                </c:pt>
                <c:pt idx="203">
                  <c:v>3482.73</c:v>
                </c:pt>
                <c:pt idx="204">
                  <c:v>3482.32</c:v>
                </c:pt>
                <c:pt idx="205">
                  <c:v>3481.87</c:v>
                </c:pt>
                <c:pt idx="206">
                  <c:v>3481.36</c:v>
                </c:pt>
                <c:pt idx="207">
                  <c:v>3480.81</c:v>
                </c:pt>
                <c:pt idx="208">
                  <c:v>3480.23</c:v>
                </c:pt>
                <c:pt idx="209">
                  <c:v>3479.61</c:v>
                </c:pt>
                <c:pt idx="210">
                  <c:v>3478.97</c:v>
                </c:pt>
                <c:pt idx="211">
                  <c:v>3478.31</c:v>
                </c:pt>
                <c:pt idx="212">
                  <c:v>3477.63</c:v>
                </c:pt>
                <c:pt idx="213">
                  <c:v>3476.95</c:v>
                </c:pt>
                <c:pt idx="214">
                  <c:v>3476.26</c:v>
                </c:pt>
                <c:pt idx="215">
                  <c:v>3475.58</c:v>
                </c:pt>
                <c:pt idx="216">
                  <c:v>3474.91</c:v>
                </c:pt>
                <c:pt idx="217">
                  <c:v>3474.26</c:v>
                </c:pt>
                <c:pt idx="218">
                  <c:v>3473.63</c:v>
                </c:pt>
                <c:pt idx="219">
                  <c:v>3473.02</c:v>
                </c:pt>
                <c:pt idx="220">
                  <c:v>3472.45</c:v>
                </c:pt>
                <c:pt idx="221">
                  <c:v>3471.91</c:v>
                </c:pt>
                <c:pt idx="222">
                  <c:v>3471.42</c:v>
                </c:pt>
                <c:pt idx="223">
                  <c:v>3470.96</c:v>
                </c:pt>
                <c:pt idx="224">
                  <c:v>3470.55</c:v>
                </c:pt>
                <c:pt idx="225">
                  <c:v>3470.2</c:v>
                </c:pt>
                <c:pt idx="226">
                  <c:v>3469.89</c:v>
                </c:pt>
                <c:pt idx="227">
                  <c:v>3469.64</c:v>
                </c:pt>
                <c:pt idx="228">
                  <c:v>3469.44</c:v>
                </c:pt>
                <c:pt idx="229">
                  <c:v>3469.29</c:v>
                </c:pt>
                <c:pt idx="230">
                  <c:v>3469.2</c:v>
                </c:pt>
                <c:pt idx="231">
                  <c:v>3469.16</c:v>
                </c:pt>
                <c:pt idx="232">
                  <c:v>3469.17</c:v>
                </c:pt>
                <c:pt idx="233">
                  <c:v>3469.23</c:v>
                </c:pt>
                <c:pt idx="234">
                  <c:v>3469.35</c:v>
                </c:pt>
                <c:pt idx="235">
                  <c:v>3469.5</c:v>
                </c:pt>
                <c:pt idx="236">
                  <c:v>3469.7</c:v>
                </c:pt>
                <c:pt idx="237">
                  <c:v>3469.93</c:v>
                </c:pt>
                <c:pt idx="238">
                  <c:v>3470.2</c:v>
                </c:pt>
                <c:pt idx="239">
                  <c:v>3470.5</c:v>
                </c:pt>
                <c:pt idx="240">
                  <c:v>3470.83</c:v>
                </c:pt>
                <c:pt idx="241">
                  <c:v>3471.17</c:v>
                </c:pt>
                <c:pt idx="242">
                  <c:v>3471.54</c:v>
                </c:pt>
                <c:pt idx="243">
                  <c:v>3471.91</c:v>
                </c:pt>
                <c:pt idx="244">
                  <c:v>3472.29</c:v>
                </c:pt>
                <c:pt idx="245">
                  <c:v>3472.67</c:v>
                </c:pt>
                <c:pt idx="246">
                  <c:v>3473.04</c:v>
                </c:pt>
                <c:pt idx="247">
                  <c:v>3473.41</c:v>
                </c:pt>
                <c:pt idx="248">
                  <c:v>3473.76</c:v>
                </c:pt>
                <c:pt idx="249">
                  <c:v>3474.09</c:v>
                </c:pt>
                <c:pt idx="250">
                  <c:v>3474.4</c:v>
                </c:pt>
                <c:pt idx="251">
                  <c:v>3474.68</c:v>
                </c:pt>
                <c:pt idx="252">
                  <c:v>3474.93</c:v>
                </c:pt>
                <c:pt idx="253">
                  <c:v>3475.15</c:v>
                </c:pt>
                <c:pt idx="254">
                  <c:v>3475.33</c:v>
                </c:pt>
                <c:pt idx="255">
                  <c:v>3475.47</c:v>
                </c:pt>
                <c:pt idx="256">
                  <c:v>3475.56</c:v>
                </c:pt>
                <c:pt idx="257">
                  <c:v>3475.62</c:v>
                </c:pt>
                <c:pt idx="258">
                  <c:v>3475.63</c:v>
                </c:pt>
                <c:pt idx="259">
                  <c:v>3475.59</c:v>
                </c:pt>
                <c:pt idx="260">
                  <c:v>3475.51</c:v>
                </c:pt>
                <c:pt idx="261">
                  <c:v>3475.39</c:v>
                </c:pt>
                <c:pt idx="262">
                  <c:v>3475.22</c:v>
                </c:pt>
                <c:pt idx="263">
                  <c:v>3475</c:v>
                </c:pt>
                <c:pt idx="264">
                  <c:v>3474.75</c:v>
                </c:pt>
                <c:pt idx="265">
                  <c:v>3474.46</c:v>
                </c:pt>
                <c:pt idx="266">
                  <c:v>3474.14</c:v>
                </c:pt>
                <c:pt idx="267">
                  <c:v>3473.79</c:v>
                </c:pt>
                <c:pt idx="268">
                  <c:v>3473.41</c:v>
                </c:pt>
                <c:pt idx="269">
                  <c:v>3473</c:v>
                </c:pt>
                <c:pt idx="270">
                  <c:v>3472.58</c:v>
                </c:pt>
                <c:pt idx="271">
                  <c:v>3472.14</c:v>
                </c:pt>
                <c:pt idx="272">
                  <c:v>3471.7</c:v>
                </c:pt>
                <c:pt idx="273">
                  <c:v>3471.25</c:v>
                </c:pt>
                <c:pt idx="274">
                  <c:v>3470.81</c:v>
                </c:pt>
                <c:pt idx="275">
                  <c:v>3470.37</c:v>
                </c:pt>
                <c:pt idx="276">
                  <c:v>3469.95</c:v>
                </c:pt>
                <c:pt idx="277">
                  <c:v>3469.55</c:v>
                </c:pt>
                <c:pt idx="278">
                  <c:v>3469.17</c:v>
                </c:pt>
                <c:pt idx="279">
                  <c:v>3468.82</c:v>
                </c:pt>
                <c:pt idx="280">
                  <c:v>3468.5</c:v>
                </c:pt>
                <c:pt idx="281">
                  <c:v>3468.22</c:v>
                </c:pt>
                <c:pt idx="282">
                  <c:v>3467.99</c:v>
                </c:pt>
                <c:pt idx="283">
                  <c:v>3467.81</c:v>
                </c:pt>
                <c:pt idx="284">
                  <c:v>3467.68</c:v>
                </c:pt>
                <c:pt idx="285">
                  <c:v>3467.6</c:v>
                </c:pt>
                <c:pt idx="286">
                  <c:v>3467.59</c:v>
                </c:pt>
                <c:pt idx="287">
                  <c:v>3467.64</c:v>
                </c:pt>
                <c:pt idx="288">
                  <c:v>3467.75</c:v>
                </c:pt>
                <c:pt idx="289">
                  <c:v>3467.92</c:v>
                </c:pt>
                <c:pt idx="290">
                  <c:v>3468.16</c:v>
                </c:pt>
                <c:pt idx="291">
                  <c:v>3468.47</c:v>
                </c:pt>
                <c:pt idx="292">
                  <c:v>3468.84</c:v>
                </c:pt>
                <c:pt idx="293">
                  <c:v>3469.28</c:v>
                </c:pt>
                <c:pt idx="294">
                  <c:v>3469.79</c:v>
                </c:pt>
                <c:pt idx="295">
                  <c:v>3470.35</c:v>
                </c:pt>
                <c:pt idx="296">
                  <c:v>3470.98</c:v>
                </c:pt>
                <c:pt idx="297">
                  <c:v>3471.66</c:v>
                </c:pt>
                <c:pt idx="298">
                  <c:v>3472.39</c:v>
                </c:pt>
                <c:pt idx="299">
                  <c:v>3473.17</c:v>
                </c:pt>
                <c:pt idx="300">
                  <c:v>3474</c:v>
                </c:pt>
                <c:pt idx="301">
                  <c:v>3474.87</c:v>
                </c:pt>
                <c:pt idx="302">
                  <c:v>3475.77</c:v>
                </c:pt>
                <c:pt idx="303">
                  <c:v>3476.7</c:v>
                </c:pt>
                <c:pt idx="304">
                  <c:v>3477.65</c:v>
                </c:pt>
                <c:pt idx="305">
                  <c:v>3478.62</c:v>
                </c:pt>
                <c:pt idx="306">
                  <c:v>3479.6</c:v>
                </c:pt>
                <c:pt idx="307">
                  <c:v>3480.58</c:v>
                </c:pt>
                <c:pt idx="308">
                  <c:v>3481.56</c:v>
                </c:pt>
                <c:pt idx="309">
                  <c:v>3482.52</c:v>
                </c:pt>
                <c:pt idx="310">
                  <c:v>3483.48</c:v>
                </c:pt>
                <c:pt idx="311">
                  <c:v>3484.4</c:v>
                </c:pt>
                <c:pt idx="312">
                  <c:v>3485.3</c:v>
                </c:pt>
                <c:pt idx="313">
                  <c:v>3486.17</c:v>
                </c:pt>
                <c:pt idx="314">
                  <c:v>3486.99</c:v>
                </c:pt>
                <c:pt idx="315">
                  <c:v>3487.76</c:v>
                </c:pt>
                <c:pt idx="316">
                  <c:v>3488.49</c:v>
                </c:pt>
                <c:pt idx="317">
                  <c:v>3489.16</c:v>
                </c:pt>
                <c:pt idx="318">
                  <c:v>3489.76</c:v>
                </c:pt>
                <c:pt idx="319">
                  <c:v>3490.31</c:v>
                </c:pt>
                <c:pt idx="320">
                  <c:v>3490.78</c:v>
                </c:pt>
                <c:pt idx="321">
                  <c:v>3491.18</c:v>
                </c:pt>
                <c:pt idx="322">
                  <c:v>3491.52</c:v>
                </c:pt>
                <c:pt idx="323">
                  <c:v>3491.77</c:v>
                </c:pt>
                <c:pt idx="324">
                  <c:v>3491.96</c:v>
                </c:pt>
                <c:pt idx="325">
                  <c:v>3492.06</c:v>
                </c:pt>
                <c:pt idx="326">
                  <c:v>3492.1</c:v>
                </c:pt>
                <c:pt idx="327">
                  <c:v>3492.05</c:v>
                </c:pt>
                <c:pt idx="328">
                  <c:v>3491.94</c:v>
                </c:pt>
                <c:pt idx="329">
                  <c:v>3491.76</c:v>
                </c:pt>
                <c:pt idx="330">
                  <c:v>3491.51</c:v>
                </c:pt>
                <c:pt idx="331">
                  <c:v>3491.19</c:v>
                </c:pt>
                <c:pt idx="332">
                  <c:v>3490.82</c:v>
                </c:pt>
                <c:pt idx="333">
                  <c:v>3490.39</c:v>
                </c:pt>
                <c:pt idx="334">
                  <c:v>3489.9</c:v>
                </c:pt>
                <c:pt idx="335">
                  <c:v>3489.38</c:v>
                </c:pt>
                <c:pt idx="336">
                  <c:v>3488.81</c:v>
                </c:pt>
                <c:pt idx="337">
                  <c:v>3488.2</c:v>
                </c:pt>
                <c:pt idx="338">
                  <c:v>3487.57</c:v>
                </c:pt>
                <c:pt idx="339">
                  <c:v>3486.91</c:v>
                </c:pt>
                <c:pt idx="340">
                  <c:v>3486.24</c:v>
                </c:pt>
                <c:pt idx="341">
                  <c:v>3485.56</c:v>
                </c:pt>
                <c:pt idx="342">
                  <c:v>3484.87</c:v>
                </c:pt>
                <c:pt idx="343">
                  <c:v>3484.18</c:v>
                </c:pt>
                <c:pt idx="344">
                  <c:v>3483.5</c:v>
                </c:pt>
                <c:pt idx="345">
                  <c:v>3482.83</c:v>
                </c:pt>
                <c:pt idx="346">
                  <c:v>3482.19</c:v>
                </c:pt>
                <c:pt idx="347">
                  <c:v>3481.57</c:v>
                </c:pt>
                <c:pt idx="348">
                  <c:v>3480.97</c:v>
                </c:pt>
                <c:pt idx="349">
                  <c:v>3480.41</c:v>
                </c:pt>
                <c:pt idx="350">
                  <c:v>3479.9</c:v>
                </c:pt>
                <c:pt idx="351">
                  <c:v>3479.42</c:v>
                </c:pt>
                <c:pt idx="352">
                  <c:v>3478.99</c:v>
                </c:pt>
                <c:pt idx="353">
                  <c:v>3478.61</c:v>
                </c:pt>
                <c:pt idx="354">
                  <c:v>3478.27</c:v>
                </c:pt>
                <c:pt idx="355">
                  <c:v>3478</c:v>
                </c:pt>
                <c:pt idx="356">
                  <c:v>3477.77</c:v>
                </c:pt>
                <c:pt idx="357">
                  <c:v>3477.6</c:v>
                </c:pt>
                <c:pt idx="358">
                  <c:v>3477.49</c:v>
                </c:pt>
                <c:pt idx="359">
                  <c:v>3477.42</c:v>
                </c:pt>
                <c:pt idx="360">
                  <c:v>3477.42</c:v>
                </c:pt>
                <c:pt idx="361">
                  <c:v>3477.46</c:v>
                </c:pt>
                <c:pt idx="362">
                  <c:v>3477.55</c:v>
                </c:pt>
                <c:pt idx="363">
                  <c:v>3477.69</c:v>
                </c:pt>
                <c:pt idx="364">
                  <c:v>3477.87</c:v>
                </c:pt>
                <c:pt idx="365">
                  <c:v>3478.09</c:v>
                </c:pt>
                <c:pt idx="366">
                  <c:v>3478.35</c:v>
                </c:pt>
                <c:pt idx="367">
                  <c:v>3478.64</c:v>
                </c:pt>
                <c:pt idx="368">
                  <c:v>3478.96</c:v>
                </c:pt>
                <c:pt idx="369">
                  <c:v>3479.29</c:v>
                </c:pt>
                <c:pt idx="370">
                  <c:v>3479.65</c:v>
                </c:pt>
                <c:pt idx="371">
                  <c:v>3480.02</c:v>
                </c:pt>
                <c:pt idx="372">
                  <c:v>3480.4</c:v>
                </c:pt>
                <c:pt idx="373">
                  <c:v>3480.77</c:v>
                </c:pt>
                <c:pt idx="374">
                  <c:v>3481.15</c:v>
                </c:pt>
                <c:pt idx="375">
                  <c:v>3481.52</c:v>
                </c:pt>
                <c:pt idx="376">
                  <c:v>3481.87</c:v>
                </c:pt>
                <c:pt idx="377">
                  <c:v>3482.21</c:v>
                </c:pt>
                <c:pt idx="378">
                  <c:v>3482.52</c:v>
                </c:pt>
                <c:pt idx="379">
                  <c:v>3482.81</c:v>
                </c:pt>
                <c:pt idx="380">
                  <c:v>3483.07</c:v>
                </c:pt>
                <c:pt idx="381">
                  <c:v>3483.29</c:v>
                </c:pt>
                <c:pt idx="382">
                  <c:v>3483.48</c:v>
                </c:pt>
                <c:pt idx="383">
                  <c:v>3483.63</c:v>
                </c:pt>
                <c:pt idx="384">
                  <c:v>3483.74</c:v>
                </c:pt>
                <c:pt idx="385">
                  <c:v>3483.8</c:v>
                </c:pt>
                <c:pt idx="386">
                  <c:v>3483.81</c:v>
                </c:pt>
                <c:pt idx="387">
                  <c:v>3483.79</c:v>
                </c:pt>
                <c:pt idx="388">
                  <c:v>3483.71</c:v>
                </c:pt>
                <c:pt idx="389">
                  <c:v>3483.6</c:v>
                </c:pt>
                <c:pt idx="390">
                  <c:v>3483.43</c:v>
                </c:pt>
                <c:pt idx="391">
                  <c:v>3483.23</c:v>
                </c:pt>
                <c:pt idx="392">
                  <c:v>3482.98</c:v>
                </c:pt>
                <c:pt idx="393">
                  <c:v>3482.7</c:v>
                </c:pt>
                <c:pt idx="394">
                  <c:v>3482.38</c:v>
                </c:pt>
                <c:pt idx="395">
                  <c:v>3482.03</c:v>
                </c:pt>
                <c:pt idx="396">
                  <c:v>3481.65</c:v>
                </c:pt>
                <c:pt idx="397">
                  <c:v>3481.25</c:v>
                </c:pt>
                <c:pt idx="398">
                  <c:v>3480.84</c:v>
                </c:pt>
                <c:pt idx="399">
                  <c:v>3480.4</c:v>
                </c:pt>
                <c:pt idx="400">
                  <c:v>3479.96</c:v>
                </c:pt>
                <c:pt idx="401">
                  <c:v>3479.52</c:v>
                </c:pt>
                <c:pt idx="402">
                  <c:v>3479.07</c:v>
                </c:pt>
                <c:pt idx="403">
                  <c:v>3478.64</c:v>
                </c:pt>
                <c:pt idx="404">
                  <c:v>3478.22</c:v>
                </c:pt>
                <c:pt idx="405">
                  <c:v>3477.82</c:v>
                </c:pt>
                <c:pt idx="406">
                  <c:v>3477.44</c:v>
                </c:pt>
                <c:pt idx="407">
                  <c:v>3477.09</c:v>
                </c:pt>
                <c:pt idx="408">
                  <c:v>3476.78</c:v>
                </c:pt>
                <c:pt idx="409">
                  <c:v>3476.5</c:v>
                </c:pt>
                <c:pt idx="410">
                  <c:v>3476.27</c:v>
                </c:pt>
                <c:pt idx="411">
                  <c:v>3476.1</c:v>
                </c:pt>
                <c:pt idx="412">
                  <c:v>3475.97</c:v>
                </c:pt>
                <c:pt idx="413">
                  <c:v>3475.9</c:v>
                </c:pt>
                <c:pt idx="414">
                  <c:v>3475.89</c:v>
                </c:pt>
                <c:pt idx="415">
                  <c:v>3475.94</c:v>
                </c:pt>
                <c:pt idx="416">
                  <c:v>3476.06</c:v>
                </c:pt>
                <c:pt idx="417">
                  <c:v>3476.24</c:v>
                </c:pt>
                <c:pt idx="418">
                  <c:v>3476.49</c:v>
                </c:pt>
                <c:pt idx="419">
                  <c:v>3476.81</c:v>
                </c:pt>
                <c:pt idx="420">
                  <c:v>3477.19</c:v>
                </c:pt>
                <c:pt idx="421">
                  <c:v>3477.64</c:v>
                </c:pt>
                <c:pt idx="422">
                  <c:v>3478.15</c:v>
                </c:pt>
                <c:pt idx="423">
                  <c:v>3478.73</c:v>
                </c:pt>
                <c:pt idx="424">
                  <c:v>3479.36</c:v>
                </c:pt>
                <c:pt idx="425">
                  <c:v>3480.05</c:v>
                </c:pt>
                <c:pt idx="426">
                  <c:v>3480.8</c:v>
                </c:pt>
                <c:pt idx="427">
                  <c:v>3481.59</c:v>
                </c:pt>
                <c:pt idx="428">
                  <c:v>3482.43</c:v>
                </c:pt>
                <c:pt idx="429">
                  <c:v>3483.31</c:v>
                </c:pt>
                <c:pt idx="430">
                  <c:v>3484.22</c:v>
                </c:pt>
                <c:pt idx="431">
                  <c:v>3485.15</c:v>
                </c:pt>
                <c:pt idx="432">
                  <c:v>3486.11</c:v>
                </c:pt>
                <c:pt idx="433">
                  <c:v>3487.09</c:v>
                </c:pt>
                <c:pt idx="434">
                  <c:v>3488.07</c:v>
                </c:pt>
                <c:pt idx="435">
                  <c:v>3489.06</c:v>
                </c:pt>
                <c:pt idx="436">
                  <c:v>3490.04</c:v>
                </c:pt>
                <c:pt idx="437">
                  <c:v>3491</c:v>
                </c:pt>
                <c:pt idx="438">
                  <c:v>3491.95</c:v>
                </c:pt>
                <c:pt idx="439">
                  <c:v>3492.88</c:v>
                </c:pt>
                <c:pt idx="440">
                  <c:v>3493.76</c:v>
                </c:pt>
                <c:pt idx="441">
                  <c:v>3494.59</c:v>
                </c:pt>
                <c:pt idx="442">
                  <c:v>3495.37</c:v>
                </c:pt>
                <c:pt idx="443">
                  <c:v>3496.08</c:v>
                </c:pt>
                <c:pt idx="444">
                  <c:v>3496.73</c:v>
                </c:pt>
                <c:pt idx="445">
                  <c:v>3497.3</c:v>
                </c:pt>
                <c:pt idx="446">
                  <c:v>3497.8</c:v>
                </c:pt>
                <c:pt idx="447">
                  <c:v>3498.22</c:v>
                </c:pt>
                <c:pt idx="448">
                  <c:v>3498.55</c:v>
                </c:pt>
                <c:pt idx="449">
                  <c:v>3498.8</c:v>
                </c:pt>
                <c:pt idx="450">
                  <c:v>3498.97</c:v>
                </c:pt>
                <c:pt idx="451">
                  <c:v>3499.06</c:v>
                </c:pt>
                <c:pt idx="452">
                  <c:v>3499.06</c:v>
                </c:pt>
                <c:pt idx="453">
                  <c:v>3498.99</c:v>
                </c:pt>
                <c:pt idx="454">
                  <c:v>3498.85</c:v>
                </c:pt>
                <c:pt idx="455">
                  <c:v>3498.64</c:v>
                </c:pt>
                <c:pt idx="456">
                  <c:v>3498.37</c:v>
                </c:pt>
                <c:pt idx="457">
                  <c:v>3498.04</c:v>
                </c:pt>
                <c:pt idx="458">
                  <c:v>3497.67</c:v>
                </c:pt>
                <c:pt idx="459">
                  <c:v>3497.25</c:v>
                </c:pt>
                <c:pt idx="460">
                  <c:v>3496.79</c:v>
                </c:pt>
                <c:pt idx="461">
                  <c:v>3496.3</c:v>
                </c:pt>
                <c:pt idx="462">
                  <c:v>3495.79</c:v>
                </c:pt>
                <c:pt idx="463">
                  <c:v>3495.25</c:v>
                </c:pt>
                <c:pt idx="464">
                  <c:v>3494.7</c:v>
                </c:pt>
                <c:pt idx="465">
                  <c:v>3494.15</c:v>
                </c:pt>
                <c:pt idx="466">
                  <c:v>3493.59</c:v>
                </c:pt>
                <c:pt idx="467">
                  <c:v>3493.03</c:v>
                </c:pt>
                <c:pt idx="468">
                  <c:v>3492.49</c:v>
                </c:pt>
                <c:pt idx="469">
                  <c:v>3491.95</c:v>
                </c:pt>
                <c:pt idx="470">
                  <c:v>3491.44</c:v>
                </c:pt>
                <c:pt idx="471">
                  <c:v>3490.95</c:v>
                </c:pt>
                <c:pt idx="472">
                  <c:v>3490.49</c:v>
                </c:pt>
                <c:pt idx="473">
                  <c:v>3490.06</c:v>
                </c:pt>
                <c:pt idx="474">
                  <c:v>3489.67</c:v>
                </c:pt>
                <c:pt idx="475">
                  <c:v>3489.32</c:v>
                </c:pt>
                <c:pt idx="476">
                  <c:v>3489.01</c:v>
                </c:pt>
                <c:pt idx="477">
                  <c:v>3488.76</c:v>
                </c:pt>
                <c:pt idx="478">
                  <c:v>3488.55</c:v>
                </c:pt>
                <c:pt idx="479">
                  <c:v>3488.4</c:v>
                </c:pt>
                <c:pt idx="480">
                  <c:v>3488.31</c:v>
                </c:pt>
                <c:pt idx="481">
                  <c:v>3488.27</c:v>
                </c:pt>
                <c:pt idx="482">
                  <c:v>3488.29</c:v>
                </c:pt>
                <c:pt idx="483">
                  <c:v>3488.37</c:v>
                </c:pt>
                <c:pt idx="484">
                  <c:v>3488.5</c:v>
                </c:pt>
                <c:pt idx="485">
                  <c:v>3488.69</c:v>
                </c:pt>
                <c:pt idx="486">
                  <c:v>3488.94</c:v>
                </c:pt>
                <c:pt idx="487">
                  <c:v>3489.23</c:v>
                </c:pt>
                <c:pt idx="488">
                  <c:v>3489.58</c:v>
                </c:pt>
                <c:pt idx="489">
                  <c:v>3489.97</c:v>
                </c:pt>
                <c:pt idx="490">
                  <c:v>3490.39</c:v>
                </c:pt>
                <c:pt idx="491">
                  <c:v>3490.86</c:v>
                </c:pt>
                <c:pt idx="492">
                  <c:v>3491.35</c:v>
                </c:pt>
                <c:pt idx="493">
                  <c:v>3491.87</c:v>
                </c:pt>
                <c:pt idx="494">
                  <c:v>3492.4</c:v>
                </c:pt>
                <c:pt idx="495">
                  <c:v>3492.95</c:v>
                </c:pt>
                <c:pt idx="496">
                  <c:v>3493.49</c:v>
                </c:pt>
                <c:pt idx="497">
                  <c:v>3494.03</c:v>
                </c:pt>
                <c:pt idx="498">
                  <c:v>3494.55</c:v>
                </c:pt>
                <c:pt idx="499">
                  <c:v>3495.05</c:v>
                </c:pt>
                <c:pt idx="500">
                  <c:v>3495.52</c:v>
                </c:pt>
                <c:pt idx="501">
                  <c:v>3495.94</c:v>
                </c:pt>
                <c:pt idx="502">
                  <c:v>3496.31</c:v>
                </c:pt>
                <c:pt idx="503">
                  <c:v>3496.62</c:v>
                </c:pt>
                <c:pt idx="504">
                  <c:v>3496.86</c:v>
                </c:pt>
                <c:pt idx="505">
                  <c:v>3497.02</c:v>
                </c:pt>
                <c:pt idx="506">
                  <c:v>3497.09</c:v>
                </c:pt>
                <c:pt idx="507">
                  <c:v>3497.06</c:v>
                </c:pt>
                <c:pt idx="508">
                  <c:v>3496.93</c:v>
                </c:pt>
                <c:pt idx="509">
                  <c:v>3496.7</c:v>
                </c:pt>
                <c:pt idx="510">
                  <c:v>3496.36</c:v>
                </c:pt>
                <c:pt idx="511">
                  <c:v>3495.9</c:v>
                </c:pt>
                <c:pt idx="512">
                  <c:v>3495.34</c:v>
                </c:pt>
                <c:pt idx="513">
                  <c:v>3494.68</c:v>
                </c:pt>
                <c:pt idx="514">
                  <c:v>3493.91</c:v>
                </c:pt>
                <c:pt idx="515">
                  <c:v>3493.04</c:v>
                </c:pt>
                <c:pt idx="516">
                  <c:v>3492.09</c:v>
                </c:pt>
                <c:pt idx="517">
                  <c:v>3491.06</c:v>
                </c:pt>
                <c:pt idx="518">
                  <c:v>3489.96</c:v>
                </c:pt>
                <c:pt idx="519">
                  <c:v>3488.79</c:v>
                </c:pt>
                <c:pt idx="520">
                  <c:v>3487.57</c:v>
                </c:pt>
                <c:pt idx="521">
                  <c:v>3486.3</c:v>
                </c:pt>
                <c:pt idx="522">
                  <c:v>3484.98</c:v>
                </c:pt>
                <c:pt idx="523">
                  <c:v>3483.61</c:v>
                </c:pt>
                <c:pt idx="524">
                  <c:v>3482.18</c:v>
                </c:pt>
                <c:pt idx="525">
                  <c:v>3480.69</c:v>
                </c:pt>
                <c:pt idx="526">
                  <c:v>3479.09</c:v>
                </c:pt>
                <c:pt idx="527">
                  <c:v>3477.36</c:v>
                </c:pt>
                <c:pt idx="528">
                  <c:v>3475.44</c:v>
                </c:pt>
                <c:pt idx="529">
                  <c:v>3473.24</c:v>
                </c:pt>
                <c:pt idx="530">
                  <c:v>3470.65</c:v>
                </c:pt>
                <c:pt idx="531">
                  <c:v>3467.46</c:v>
                </c:pt>
                <c:pt idx="532">
                  <c:v>3463.36</c:v>
                </c:pt>
                <c:pt idx="533">
                  <c:v>3457.84</c:v>
                </c:pt>
                <c:pt idx="534">
                  <c:v>3450.08</c:v>
                </c:pt>
                <c:pt idx="535">
                  <c:v>3438.65</c:v>
                </c:pt>
                <c:pt idx="536">
                  <c:v>3420.96</c:v>
                </c:pt>
                <c:pt idx="537">
                  <c:v>3391.96</c:v>
                </c:pt>
                <c:pt idx="538">
                  <c:v>3341.14</c:v>
                </c:pt>
                <c:pt idx="539">
                  <c:v>3244.93</c:v>
                </c:pt>
                <c:pt idx="540">
                  <c:v>3048.82</c:v>
                </c:pt>
                <c:pt idx="541">
                  <c:v>2686.74</c:v>
                </c:pt>
                <c:pt idx="542">
                  <c:v>2006.73</c:v>
                </c:pt>
                <c:pt idx="543">
                  <c:v>1212.6600000000001</c:v>
                </c:pt>
                <c:pt idx="544">
                  <c:v>450.416</c:v>
                </c:pt>
                <c:pt idx="545">
                  <c:v>174.81399999999999</c:v>
                </c:pt>
                <c:pt idx="546">
                  <c:v>121.996</c:v>
                </c:pt>
                <c:pt idx="547">
                  <c:v>93.014899999999997</c:v>
                </c:pt>
                <c:pt idx="548">
                  <c:v>73.395899999999997</c:v>
                </c:pt>
                <c:pt idx="549">
                  <c:v>61.035800000000002</c:v>
                </c:pt>
                <c:pt idx="550">
                  <c:v>52.647399999999998</c:v>
                </c:pt>
                <c:pt idx="551">
                  <c:v>46.422400000000003</c:v>
                </c:pt>
                <c:pt idx="552">
                  <c:v>41.695599999999999</c:v>
                </c:pt>
                <c:pt idx="553">
                  <c:v>37.855899999999998</c:v>
                </c:pt>
                <c:pt idx="554">
                  <c:v>34.6815</c:v>
                </c:pt>
                <c:pt idx="555">
                  <c:v>32.005499999999998</c:v>
                </c:pt>
                <c:pt idx="556">
                  <c:v>31.470600000000001</c:v>
                </c:pt>
                <c:pt idx="557">
                  <c:v>31.470600000000001</c:v>
                </c:pt>
                <c:pt idx="558">
                  <c:v>31.234300000000001</c:v>
                </c:pt>
                <c:pt idx="559">
                  <c:v>31.234300000000001</c:v>
                </c:pt>
                <c:pt idx="560">
                  <c:v>29.719799999999999</c:v>
                </c:pt>
                <c:pt idx="561">
                  <c:v>29.282599999999999</c:v>
                </c:pt>
              </c:numCache>
            </c:numRef>
          </c:xVal>
          <c:yVal>
            <c:numRef>
              <c:f>ConeOnlyTrajData!$H$3:$H$8000</c:f>
              <c:numCache>
                <c:formatCode>0.00E+00</c:formatCode>
                <c:ptCount val="7998"/>
                <c:pt idx="0">
                  <c:v>200000</c:v>
                </c:pt>
                <c:pt idx="1">
                  <c:v>200032</c:v>
                </c:pt>
                <c:pt idx="2">
                  <c:v>200128</c:v>
                </c:pt>
                <c:pt idx="3">
                  <c:v>200286</c:v>
                </c:pt>
                <c:pt idx="4">
                  <c:v>200504</c:v>
                </c:pt>
                <c:pt idx="5">
                  <c:v>200779</c:v>
                </c:pt>
                <c:pt idx="6">
                  <c:v>201109</c:v>
                </c:pt>
                <c:pt idx="7">
                  <c:v>201489</c:v>
                </c:pt>
                <c:pt idx="8">
                  <c:v>201914</c:v>
                </c:pt>
                <c:pt idx="9">
                  <c:v>202380</c:v>
                </c:pt>
                <c:pt idx="10">
                  <c:v>202880</c:v>
                </c:pt>
                <c:pt idx="11">
                  <c:v>203410</c:v>
                </c:pt>
                <c:pt idx="12">
                  <c:v>203962</c:v>
                </c:pt>
                <c:pt idx="13">
                  <c:v>204529</c:v>
                </c:pt>
                <c:pt idx="14">
                  <c:v>205106</c:v>
                </c:pt>
                <c:pt idx="15">
                  <c:v>205684</c:v>
                </c:pt>
                <c:pt idx="16">
                  <c:v>206257</c:v>
                </c:pt>
                <c:pt idx="17">
                  <c:v>206817</c:v>
                </c:pt>
                <c:pt idx="18">
                  <c:v>207358</c:v>
                </c:pt>
                <c:pt idx="19">
                  <c:v>207871</c:v>
                </c:pt>
                <c:pt idx="20">
                  <c:v>208350</c:v>
                </c:pt>
                <c:pt idx="21">
                  <c:v>208788</c:v>
                </c:pt>
                <c:pt idx="22">
                  <c:v>209180</c:v>
                </c:pt>
                <c:pt idx="23">
                  <c:v>209517</c:v>
                </c:pt>
                <c:pt idx="24">
                  <c:v>209796</c:v>
                </c:pt>
                <c:pt idx="25">
                  <c:v>210011</c:v>
                </c:pt>
                <c:pt idx="26">
                  <c:v>210157</c:v>
                </c:pt>
                <c:pt idx="27">
                  <c:v>210230</c:v>
                </c:pt>
                <c:pt idx="28">
                  <c:v>210226</c:v>
                </c:pt>
                <c:pt idx="29">
                  <c:v>210142</c:v>
                </c:pt>
                <c:pt idx="30">
                  <c:v>209976</c:v>
                </c:pt>
                <c:pt idx="31">
                  <c:v>209727</c:v>
                </c:pt>
                <c:pt idx="32">
                  <c:v>209393</c:v>
                </c:pt>
                <c:pt idx="33">
                  <c:v>208975</c:v>
                </c:pt>
                <c:pt idx="34">
                  <c:v>208472</c:v>
                </c:pt>
                <c:pt idx="35">
                  <c:v>207886</c:v>
                </c:pt>
                <c:pt idx="36">
                  <c:v>207219</c:v>
                </c:pt>
                <c:pt idx="37">
                  <c:v>206474</c:v>
                </c:pt>
                <c:pt idx="38">
                  <c:v>205653</c:v>
                </c:pt>
                <c:pt idx="39">
                  <c:v>204762</c:v>
                </c:pt>
                <c:pt idx="40">
                  <c:v>203804</c:v>
                </c:pt>
                <c:pt idx="41">
                  <c:v>202784</c:v>
                </c:pt>
                <c:pt idx="42">
                  <c:v>201710</c:v>
                </c:pt>
                <c:pt idx="43">
                  <c:v>200586</c:v>
                </c:pt>
                <c:pt idx="44">
                  <c:v>199419</c:v>
                </c:pt>
                <c:pt idx="45">
                  <c:v>198218</c:v>
                </c:pt>
                <c:pt idx="46">
                  <c:v>196989</c:v>
                </c:pt>
                <c:pt idx="47">
                  <c:v>195740</c:v>
                </c:pt>
                <c:pt idx="48">
                  <c:v>194480</c:v>
                </c:pt>
                <c:pt idx="49">
                  <c:v>193216</c:v>
                </c:pt>
                <c:pt idx="50">
                  <c:v>191958</c:v>
                </c:pt>
                <c:pt idx="51">
                  <c:v>190713</c:v>
                </c:pt>
                <c:pt idx="52">
                  <c:v>189489</c:v>
                </c:pt>
                <c:pt idx="53">
                  <c:v>188296</c:v>
                </c:pt>
                <c:pt idx="54">
                  <c:v>187141</c:v>
                </c:pt>
                <c:pt idx="55">
                  <c:v>186031</c:v>
                </c:pt>
                <c:pt idx="56">
                  <c:v>184975</c:v>
                </c:pt>
                <c:pt idx="57">
                  <c:v>183978</c:v>
                </c:pt>
                <c:pt idx="58">
                  <c:v>183049</c:v>
                </c:pt>
                <c:pt idx="59">
                  <c:v>182192</c:v>
                </c:pt>
                <c:pt idx="60">
                  <c:v>181412</c:v>
                </c:pt>
                <c:pt idx="61">
                  <c:v>180716</c:v>
                </c:pt>
                <c:pt idx="62">
                  <c:v>180106</c:v>
                </c:pt>
                <c:pt idx="63">
                  <c:v>179586</c:v>
                </c:pt>
                <c:pt idx="64">
                  <c:v>179158</c:v>
                </c:pt>
                <c:pt idx="65">
                  <c:v>178824</c:v>
                </c:pt>
                <c:pt idx="66">
                  <c:v>178586</c:v>
                </c:pt>
                <c:pt idx="67">
                  <c:v>178443</c:v>
                </c:pt>
                <c:pt idx="68">
                  <c:v>178394</c:v>
                </c:pt>
                <c:pt idx="69">
                  <c:v>178438</c:v>
                </c:pt>
                <c:pt idx="70">
                  <c:v>178573</c:v>
                </c:pt>
                <c:pt idx="71">
                  <c:v>178795</c:v>
                </c:pt>
                <c:pt idx="72">
                  <c:v>179101</c:v>
                </c:pt>
                <c:pt idx="73">
                  <c:v>179486</c:v>
                </c:pt>
                <c:pt idx="74">
                  <c:v>179946</c:v>
                </c:pt>
                <c:pt idx="75">
                  <c:v>180474</c:v>
                </c:pt>
                <c:pt idx="76">
                  <c:v>181064</c:v>
                </c:pt>
                <c:pt idx="77">
                  <c:v>181710</c:v>
                </c:pt>
                <c:pt idx="78">
                  <c:v>182404</c:v>
                </c:pt>
                <c:pt idx="79">
                  <c:v>183139</c:v>
                </c:pt>
                <c:pt idx="80">
                  <c:v>183908</c:v>
                </c:pt>
                <c:pt idx="81">
                  <c:v>184702</c:v>
                </c:pt>
                <c:pt idx="82">
                  <c:v>185513</c:v>
                </c:pt>
                <c:pt idx="83">
                  <c:v>186333</c:v>
                </c:pt>
                <c:pt idx="84">
                  <c:v>187155</c:v>
                </c:pt>
                <c:pt idx="85">
                  <c:v>187971</c:v>
                </c:pt>
                <c:pt idx="86">
                  <c:v>188772</c:v>
                </c:pt>
                <c:pt idx="87">
                  <c:v>189551</c:v>
                </c:pt>
                <c:pt idx="88">
                  <c:v>190301</c:v>
                </c:pt>
                <c:pt idx="89">
                  <c:v>191016</c:v>
                </c:pt>
                <c:pt idx="90">
                  <c:v>191689</c:v>
                </c:pt>
                <c:pt idx="91">
                  <c:v>192314</c:v>
                </c:pt>
                <c:pt idx="92">
                  <c:v>192886</c:v>
                </c:pt>
                <c:pt idx="93">
                  <c:v>193400</c:v>
                </c:pt>
                <c:pt idx="94">
                  <c:v>193851</c:v>
                </c:pt>
                <c:pt idx="95">
                  <c:v>194238</c:v>
                </c:pt>
                <c:pt idx="96">
                  <c:v>194556</c:v>
                </c:pt>
                <c:pt idx="97">
                  <c:v>194803</c:v>
                </c:pt>
                <c:pt idx="98">
                  <c:v>194978</c:v>
                </c:pt>
                <c:pt idx="99">
                  <c:v>195081</c:v>
                </c:pt>
                <c:pt idx="100">
                  <c:v>195111</c:v>
                </c:pt>
                <c:pt idx="101">
                  <c:v>195069</c:v>
                </c:pt>
                <c:pt idx="102">
                  <c:v>194956</c:v>
                </c:pt>
                <c:pt idx="103">
                  <c:v>194775</c:v>
                </c:pt>
                <c:pt idx="104">
                  <c:v>194527</c:v>
                </c:pt>
                <c:pt idx="105">
                  <c:v>194217</c:v>
                </c:pt>
                <c:pt idx="106">
                  <c:v>193848</c:v>
                </c:pt>
                <c:pt idx="107">
                  <c:v>193425</c:v>
                </c:pt>
                <c:pt idx="108">
                  <c:v>192952</c:v>
                </c:pt>
                <c:pt idx="109">
                  <c:v>192435</c:v>
                </c:pt>
                <c:pt idx="110">
                  <c:v>191881</c:v>
                </c:pt>
                <c:pt idx="111">
                  <c:v>191294</c:v>
                </c:pt>
                <c:pt idx="112">
                  <c:v>190682</c:v>
                </c:pt>
                <c:pt idx="113">
                  <c:v>190051</c:v>
                </c:pt>
                <c:pt idx="114">
                  <c:v>189408</c:v>
                </c:pt>
                <c:pt idx="115">
                  <c:v>188760</c:v>
                </c:pt>
                <c:pt idx="116">
                  <c:v>188114</c:v>
                </c:pt>
                <c:pt idx="117">
                  <c:v>187477</c:v>
                </c:pt>
                <c:pt idx="118">
                  <c:v>186856</c:v>
                </c:pt>
                <c:pt idx="119">
                  <c:v>186257</c:v>
                </c:pt>
                <c:pt idx="120">
                  <c:v>185686</c:v>
                </c:pt>
                <c:pt idx="121">
                  <c:v>185150</c:v>
                </c:pt>
                <c:pt idx="122">
                  <c:v>184655</c:v>
                </c:pt>
                <c:pt idx="123">
                  <c:v>184204</c:v>
                </c:pt>
                <c:pt idx="124">
                  <c:v>183804</c:v>
                </c:pt>
                <c:pt idx="125">
                  <c:v>183458</c:v>
                </c:pt>
                <c:pt idx="126">
                  <c:v>183170</c:v>
                </c:pt>
                <c:pt idx="127">
                  <c:v>182942</c:v>
                </c:pt>
                <c:pt idx="128">
                  <c:v>182777</c:v>
                </c:pt>
                <c:pt idx="129">
                  <c:v>182677</c:v>
                </c:pt>
                <c:pt idx="130">
                  <c:v>182641</c:v>
                </c:pt>
                <c:pt idx="131">
                  <c:v>182671</c:v>
                </c:pt>
                <c:pt idx="132">
                  <c:v>182765</c:v>
                </c:pt>
                <c:pt idx="133">
                  <c:v>182923</c:v>
                </c:pt>
                <c:pt idx="134">
                  <c:v>183141</c:v>
                </c:pt>
                <c:pt idx="135">
                  <c:v>183418</c:v>
                </c:pt>
                <c:pt idx="136">
                  <c:v>183750</c:v>
                </c:pt>
                <c:pt idx="137">
                  <c:v>184132</c:v>
                </c:pt>
                <c:pt idx="138">
                  <c:v>184561</c:v>
                </c:pt>
                <c:pt idx="139">
                  <c:v>185030</c:v>
                </c:pt>
                <c:pt idx="140">
                  <c:v>185535</c:v>
                </c:pt>
                <c:pt idx="141">
                  <c:v>186069</c:v>
                </c:pt>
                <c:pt idx="142">
                  <c:v>186625</c:v>
                </c:pt>
                <c:pt idx="143">
                  <c:v>187197</c:v>
                </c:pt>
                <c:pt idx="144">
                  <c:v>187777</c:v>
                </c:pt>
                <c:pt idx="145">
                  <c:v>188359</c:v>
                </c:pt>
                <c:pt idx="146">
                  <c:v>188935</c:v>
                </c:pt>
                <c:pt idx="147">
                  <c:v>189497</c:v>
                </c:pt>
                <c:pt idx="148">
                  <c:v>190039</c:v>
                </c:pt>
                <c:pt idx="149">
                  <c:v>190552</c:v>
                </c:pt>
                <c:pt idx="150">
                  <c:v>191030</c:v>
                </c:pt>
                <c:pt idx="151">
                  <c:v>191466</c:v>
                </c:pt>
                <c:pt idx="152">
                  <c:v>191854</c:v>
                </c:pt>
                <c:pt idx="153">
                  <c:v>192187</c:v>
                </c:pt>
                <c:pt idx="154">
                  <c:v>192459</c:v>
                </c:pt>
                <c:pt idx="155">
                  <c:v>192666</c:v>
                </c:pt>
                <c:pt idx="156">
                  <c:v>192802</c:v>
                </c:pt>
                <c:pt idx="157">
                  <c:v>192864</c:v>
                </c:pt>
                <c:pt idx="158">
                  <c:v>192847</c:v>
                </c:pt>
                <c:pt idx="159">
                  <c:v>192749</c:v>
                </c:pt>
                <c:pt idx="160">
                  <c:v>192568</c:v>
                </c:pt>
                <c:pt idx="161">
                  <c:v>192301</c:v>
                </c:pt>
                <c:pt idx="162">
                  <c:v>191950</c:v>
                </c:pt>
                <c:pt idx="163">
                  <c:v>191512</c:v>
                </c:pt>
                <c:pt idx="164">
                  <c:v>190989</c:v>
                </c:pt>
                <c:pt idx="165">
                  <c:v>190383</c:v>
                </c:pt>
                <c:pt idx="166">
                  <c:v>189694</c:v>
                </c:pt>
                <c:pt idx="167">
                  <c:v>188928</c:v>
                </c:pt>
                <c:pt idx="168">
                  <c:v>188086</c:v>
                </c:pt>
                <c:pt idx="169">
                  <c:v>187173</c:v>
                </c:pt>
                <c:pt idx="170">
                  <c:v>186194</c:v>
                </c:pt>
                <c:pt idx="171">
                  <c:v>185155</c:v>
                </c:pt>
                <c:pt idx="172">
                  <c:v>184061</c:v>
                </c:pt>
                <c:pt idx="173">
                  <c:v>182919</c:v>
                </c:pt>
                <c:pt idx="174">
                  <c:v>181736</c:v>
                </c:pt>
                <c:pt idx="175">
                  <c:v>180521</c:v>
                </c:pt>
                <c:pt idx="176">
                  <c:v>179279</c:v>
                </c:pt>
                <c:pt idx="177">
                  <c:v>178020</c:v>
                </c:pt>
                <c:pt idx="178">
                  <c:v>176753</c:v>
                </c:pt>
                <c:pt idx="179">
                  <c:v>175484</c:v>
                </c:pt>
                <c:pt idx="180">
                  <c:v>174224</c:v>
                </c:pt>
                <c:pt idx="181">
                  <c:v>172980</c:v>
                </c:pt>
                <c:pt idx="182">
                  <c:v>171761</c:v>
                </c:pt>
                <c:pt idx="183">
                  <c:v>170576</c:v>
                </c:pt>
                <c:pt idx="184">
                  <c:v>169432</c:v>
                </c:pt>
                <c:pt idx="185">
                  <c:v>168337</c:v>
                </c:pt>
                <c:pt idx="186">
                  <c:v>167299</c:v>
                </c:pt>
                <c:pt idx="187">
                  <c:v>166324</c:v>
                </c:pt>
                <c:pt idx="188">
                  <c:v>165420</c:v>
                </c:pt>
                <c:pt idx="189">
                  <c:v>164591</c:v>
                </c:pt>
                <c:pt idx="190">
                  <c:v>163843</c:v>
                </c:pt>
                <c:pt idx="191">
                  <c:v>163181</c:v>
                </c:pt>
                <c:pt idx="192">
                  <c:v>162609</c:v>
                </c:pt>
                <c:pt idx="193">
                  <c:v>162128</c:v>
                </c:pt>
                <c:pt idx="194">
                  <c:v>161742</c:v>
                </c:pt>
                <c:pt idx="195">
                  <c:v>161453</c:v>
                </c:pt>
                <c:pt idx="196">
                  <c:v>161259</c:v>
                </c:pt>
                <c:pt idx="197">
                  <c:v>161162</c:v>
                </c:pt>
                <c:pt idx="198">
                  <c:v>161160</c:v>
                </c:pt>
                <c:pt idx="199">
                  <c:v>161252</c:v>
                </c:pt>
                <c:pt idx="200">
                  <c:v>161433</c:v>
                </c:pt>
                <c:pt idx="201">
                  <c:v>161702</c:v>
                </c:pt>
                <c:pt idx="202">
                  <c:v>162054</c:v>
                </c:pt>
                <c:pt idx="203">
                  <c:v>162483</c:v>
                </c:pt>
                <c:pt idx="204">
                  <c:v>162985</c:v>
                </c:pt>
                <c:pt idx="205">
                  <c:v>163553</c:v>
                </c:pt>
                <c:pt idx="206">
                  <c:v>164180</c:v>
                </c:pt>
                <c:pt idx="207">
                  <c:v>164860</c:v>
                </c:pt>
                <c:pt idx="208">
                  <c:v>165585</c:v>
                </c:pt>
                <c:pt idx="209">
                  <c:v>166347</c:v>
                </c:pt>
                <c:pt idx="210">
                  <c:v>167139</c:v>
                </c:pt>
                <c:pt idx="211">
                  <c:v>167952</c:v>
                </c:pt>
                <c:pt idx="212">
                  <c:v>168777</c:v>
                </c:pt>
                <c:pt idx="213">
                  <c:v>169608</c:v>
                </c:pt>
                <c:pt idx="214">
                  <c:v>170435</c:v>
                </c:pt>
                <c:pt idx="215">
                  <c:v>171250</c:v>
                </c:pt>
                <c:pt idx="216">
                  <c:v>172046</c:v>
                </c:pt>
                <c:pt idx="217">
                  <c:v>172816</c:v>
                </c:pt>
                <c:pt idx="218">
                  <c:v>173553</c:v>
                </c:pt>
                <c:pt idx="219">
                  <c:v>174249</c:v>
                </c:pt>
                <c:pt idx="220">
                  <c:v>174898</c:v>
                </c:pt>
                <c:pt idx="221">
                  <c:v>175496</c:v>
                </c:pt>
                <c:pt idx="222">
                  <c:v>176036</c:v>
                </c:pt>
                <c:pt idx="223">
                  <c:v>176515</c:v>
                </c:pt>
                <c:pt idx="224">
                  <c:v>176928</c:v>
                </c:pt>
                <c:pt idx="225">
                  <c:v>177273</c:v>
                </c:pt>
                <c:pt idx="226">
                  <c:v>177547</c:v>
                </c:pt>
                <c:pt idx="227">
                  <c:v>177748</c:v>
                </c:pt>
                <c:pt idx="228">
                  <c:v>177875</c:v>
                </c:pt>
                <c:pt idx="229">
                  <c:v>177929</c:v>
                </c:pt>
                <c:pt idx="230">
                  <c:v>177909</c:v>
                </c:pt>
                <c:pt idx="231">
                  <c:v>177816</c:v>
                </c:pt>
                <c:pt idx="232">
                  <c:v>177654</c:v>
                </c:pt>
                <c:pt idx="233">
                  <c:v>177423</c:v>
                </c:pt>
                <c:pt idx="234">
                  <c:v>177128</c:v>
                </c:pt>
                <c:pt idx="235">
                  <c:v>176772</c:v>
                </c:pt>
                <c:pt idx="236">
                  <c:v>176360</c:v>
                </c:pt>
                <c:pt idx="237">
                  <c:v>175896</c:v>
                </c:pt>
                <c:pt idx="238">
                  <c:v>175386</c:v>
                </c:pt>
                <c:pt idx="239">
                  <c:v>174836</c:v>
                </c:pt>
                <c:pt idx="240">
                  <c:v>174251</c:v>
                </c:pt>
                <c:pt idx="241">
                  <c:v>173640</c:v>
                </c:pt>
                <c:pt idx="242">
                  <c:v>173008</c:v>
                </c:pt>
                <c:pt idx="243">
                  <c:v>172362</c:v>
                </c:pt>
                <c:pt idx="244">
                  <c:v>171710</c:v>
                </c:pt>
                <c:pt idx="245">
                  <c:v>171058</c:v>
                </c:pt>
                <c:pt idx="246">
                  <c:v>170413</c:v>
                </c:pt>
                <c:pt idx="247">
                  <c:v>169784</c:v>
                </c:pt>
                <c:pt idx="248">
                  <c:v>169175</c:v>
                </c:pt>
                <c:pt idx="249">
                  <c:v>168595</c:v>
                </c:pt>
                <c:pt idx="250">
                  <c:v>168048</c:v>
                </c:pt>
                <c:pt idx="251">
                  <c:v>167542</c:v>
                </c:pt>
                <c:pt idx="252">
                  <c:v>167081</c:v>
                </c:pt>
                <c:pt idx="253">
                  <c:v>166670</c:v>
                </c:pt>
                <c:pt idx="254">
                  <c:v>166313</c:v>
                </c:pt>
                <c:pt idx="255">
                  <c:v>166015</c:v>
                </c:pt>
                <c:pt idx="256">
                  <c:v>165777</c:v>
                </c:pt>
                <c:pt idx="257">
                  <c:v>165603</c:v>
                </c:pt>
                <c:pt idx="258">
                  <c:v>165494</c:v>
                </c:pt>
                <c:pt idx="259">
                  <c:v>165452</c:v>
                </c:pt>
                <c:pt idx="260">
                  <c:v>165475</c:v>
                </c:pt>
                <c:pt idx="261">
                  <c:v>165564</c:v>
                </c:pt>
                <c:pt idx="262">
                  <c:v>165717</c:v>
                </c:pt>
                <c:pt idx="263">
                  <c:v>165932</c:v>
                </c:pt>
                <c:pt idx="264">
                  <c:v>166207</c:v>
                </c:pt>
                <c:pt idx="265">
                  <c:v>166537</c:v>
                </c:pt>
                <c:pt idx="266">
                  <c:v>166920</c:v>
                </c:pt>
                <c:pt idx="267">
                  <c:v>167349</c:v>
                </c:pt>
                <c:pt idx="268">
                  <c:v>167820</c:v>
                </c:pt>
                <c:pt idx="269">
                  <c:v>168326</c:v>
                </c:pt>
                <c:pt idx="270">
                  <c:v>168863</c:v>
                </c:pt>
                <c:pt idx="271">
                  <c:v>169422</c:v>
                </c:pt>
                <c:pt idx="272">
                  <c:v>169998</c:v>
                </c:pt>
                <c:pt idx="273">
                  <c:v>170582</c:v>
                </c:pt>
                <c:pt idx="274">
                  <c:v>171167</c:v>
                </c:pt>
                <c:pt idx="275">
                  <c:v>171746</c:v>
                </c:pt>
                <c:pt idx="276">
                  <c:v>172311</c:v>
                </c:pt>
                <c:pt idx="277">
                  <c:v>172856</c:v>
                </c:pt>
                <c:pt idx="278">
                  <c:v>173371</c:v>
                </c:pt>
                <c:pt idx="279">
                  <c:v>173850</c:v>
                </c:pt>
                <c:pt idx="280">
                  <c:v>174287</c:v>
                </c:pt>
                <c:pt idx="281">
                  <c:v>174674</c:v>
                </c:pt>
                <c:pt idx="282">
                  <c:v>175005</c:v>
                </c:pt>
                <c:pt idx="283">
                  <c:v>175275</c:v>
                </c:pt>
                <c:pt idx="284">
                  <c:v>175477</c:v>
                </c:pt>
                <c:pt idx="285">
                  <c:v>175608</c:v>
                </c:pt>
                <c:pt idx="286">
                  <c:v>175663</c:v>
                </c:pt>
                <c:pt idx="287">
                  <c:v>175638</c:v>
                </c:pt>
                <c:pt idx="288">
                  <c:v>175530</c:v>
                </c:pt>
                <c:pt idx="289">
                  <c:v>175338</c:v>
                </c:pt>
                <c:pt idx="290">
                  <c:v>175060</c:v>
                </c:pt>
                <c:pt idx="291">
                  <c:v>174695</c:v>
                </c:pt>
                <c:pt idx="292">
                  <c:v>174244</c:v>
                </c:pt>
                <c:pt idx="293">
                  <c:v>173706</c:v>
                </c:pt>
                <c:pt idx="294">
                  <c:v>173083</c:v>
                </c:pt>
                <c:pt idx="295">
                  <c:v>172379</c:v>
                </c:pt>
                <c:pt idx="296">
                  <c:v>171595</c:v>
                </c:pt>
                <c:pt idx="297">
                  <c:v>170736</c:v>
                </c:pt>
                <c:pt idx="298">
                  <c:v>169806</c:v>
                </c:pt>
                <c:pt idx="299">
                  <c:v>168811</c:v>
                </c:pt>
                <c:pt idx="300">
                  <c:v>167755</c:v>
                </c:pt>
                <c:pt idx="301">
                  <c:v>166645</c:v>
                </c:pt>
                <c:pt idx="302">
                  <c:v>165489</c:v>
                </c:pt>
                <c:pt idx="303">
                  <c:v>164293</c:v>
                </c:pt>
                <c:pt idx="304">
                  <c:v>163064</c:v>
                </c:pt>
                <c:pt idx="305">
                  <c:v>161813</c:v>
                </c:pt>
                <c:pt idx="306">
                  <c:v>160545</c:v>
                </c:pt>
                <c:pt idx="307">
                  <c:v>159271</c:v>
                </c:pt>
                <c:pt idx="308">
                  <c:v>157998</c:v>
                </c:pt>
                <c:pt idx="309">
                  <c:v>156736</c:v>
                </c:pt>
                <c:pt idx="310">
                  <c:v>155493</c:v>
                </c:pt>
                <c:pt idx="311">
                  <c:v>154278</c:v>
                </c:pt>
                <c:pt idx="312">
                  <c:v>153100</c:v>
                </c:pt>
                <c:pt idx="313">
                  <c:v>151965</c:v>
                </c:pt>
                <c:pt idx="314">
                  <c:v>150883</c:v>
                </c:pt>
                <c:pt idx="315">
                  <c:v>149861</c:v>
                </c:pt>
                <c:pt idx="316">
                  <c:v>148905</c:v>
                </c:pt>
                <c:pt idx="317">
                  <c:v>148023</c:v>
                </c:pt>
                <c:pt idx="318">
                  <c:v>147219</c:v>
                </c:pt>
                <c:pt idx="319">
                  <c:v>146499</c:v>
                </c:pt>
                <c:pt idx="320">
                  <c:v>145867</c:v>
                </c:pt>
                <c:pt idx="321">
                  <c:v>145327</c:v>
                </c:pt>
                <c:pt idx="322">
                  <c:v>144881</c:v>
                </c:pt>
                <c:pt idx="323">
                  <c:v>144532</c:v>
                </c:pt>
                <c:pt idx="324">
                  <c:v>144281</c:v>
                </c:pt>
                <c:pt idx="325">
                  <c:v>144128</c:v>
                </c:pt>
                <c:pt idx="326">
                  <c:v>144071</c:v>
                </c:pt>
                <c:pt idx="327">
                  <c:v>144111</c:v>
                </c:pt>
                <c:pt idx="328">
                  <c:v>144244</c:v>
                </c:pt>
                <c:pt idx="329">
                  <c:v>144467</c:v>
                </c:pt>
                <c:pt idx="330">
                  <c:v>144777</c:v>
                </c:pt>
                <c:pt idx="331">
                  <c:v>145169</c:v>
                </c:pt>
                <c:pt idx="332">
                  <c:v>145637</c:v>
                </c:pt>
                <c:pt idx="333">
                  <c:v>146176</c:v>
                </c:pt>
                <c:pt idx="334">
                  <c:v>146779</c:v>
                </c:pt>
                <c:pt idx="335">
                  <c:v>147439</c:v>
                </c:pt>
                <c:pt idx="336">
                  <c:v>148148</c:v>
                </c:pt>
                <c:pt idx="337">
                  <c:v>148900</c:v>
                </c:pt>
                <c:pt idx="338">
                  <c:v>149685</c:v>
                </c:pt>
                <c:pt idx="339">
                  <c:v>150496</c:v>
                </c:pt>
                <c:pt idx="340">
                  <c:v>151325</c:v>
                </c:pt>
                <c:pt idx="341">
                  <c:v>152162</c:v>
                </c:pt>
                <c:pt idx="342">
                  <c:v>152999</c:v>
                </c:pt>
                <c:pt idx="343">
                  <c:v>153829</c:v>
                </c:pt>
                <c:pt idx="344">
                  <c:v>154643</c:v>
                </c:pt>
                <c:pt idx="345">
                  <c:v>155434</c:v>
                </c:pt>
                <c:pt idx="346">
                  <c:v>156194</c:v>
                </c:pt>
                <c:pt idx="347">
                  <c:v>156915</c:v>
                </c:pt>
                <c:pt idx="348">
                  <c:v>157593</c:v>
                </c:pt>
                <c:pt idx="349">
                  <c:v>158219</c:v>
                </c:pt>
                <c:pt idx="350">
                  <c:v>158790</c:v>
                </c:pt>
                <c:pt idx="351">
                  <c:v>159301</c:v>
                </c:pt>
                <c:pt idx="352">
                  <c:v>159746</c:v>
                </c:pt>
                <c:pt idx="353">
                  <c:v>160123</c:v>
                </c:pt>
                <c:pt idx="354">
                  <c:v>160429</c:v>
                </c:pt>
                <c:pt idx="355">
                  <c:v>160661</c:v>
                </c:pt>
                <c:pt idx="356">
                  <c:v>160819</c:v>
                </c:pt>
                <c:pt idx="357">
                  <c:v>160902</c:v>
                </c:pt>
                <c:pt idx="358">
                  <c:v>160910</c:v>
                </c:pt>
                <c:pt idx="359">
                  <c:v>160844</c:v>
                </c:pt>
                <c:pt idx="360">
                  <c:v>160706</c:v>
                </c:pt>
                <c:pt idx="361">
                  <c:v>160498</c:v>
                </c:pt>
                <c:pt idx="362">
                  <c:v>160224</c:v>
                </c:pt>
                <c:pt idx="363">
                  <c:v>159886</c:v>
                </c:pt>
                <c:pt idx="364">
                  <c:v>159489</c:v>
                </c:pt>
                <c:pt idx="365">
                  <c:v>159038</c:v>
                </c:pt>
                <c:pt idx="366">
                  <c:v>158538</c:v>
                </c:pt>
                <c:pt idx="367">
                  <c:v>157996</c:v>
                </c:pt>
                <c:pt idx="368">
                  <c:v>157417</c:v>
                </c:pt>
                <c:pt idx="369">
                  <c:v>156809</c:v>
                </c:pt>
                <c:pt idx="370">
                  <c:v>156177</c:v>
                </c:pt>
                <c:pt idx="371">
                  <c:v>155530</c:v>
                </c:pt>
                <c:pt idx="372">
                  <c:v>154873</c:v>
                </c:pt>
                <c:pt idx="373">
                  <c:v>154215</c:v>
                </c:pt>
                <c:pt idx="374">
                  <c:v>153563</c:v>
                </c:pt>
                <c:pt idx="375">
                  <c:v>152924</c:v>
                </c:pt>
                <c:pt idx="376">
                  <c:v>152305</c:v>
                </c:pt>
                <c:pt idx="377">
                  <c:v>151713</c:v>
                </c:pt>
                <c:pt idx="378">
                  <c:v>151153</c:v>
                </c:pt>
                <c:pt idx="379">
                  <c:v>150633</c:v>
                </c:pt>
                <c:pt idx="380">
                  <c:v>150157</c:v>
                </c:pt>
                <c:pt idx="381">
                  <c:v>149732</c:v>
                </c:pt>
                <c:pt idx="382">
                  <c:v>149360</c:v>
                </c:pt>
                <c:pt idx="383">
                  <c:v>149047</c:v>
                </c:pt>
                <c:pt idx="384">
                  <c:v>148795</c:v>
                </c:pt>
                <c:pt idx="385">
                  <c:v>148607</c:v>
                </c:pt>
                <c:pt idx="386">
                  <c:v>148485</c:v>
                </c:pt>
                <c:pt idx="387">
                  <c:v>148430</c:v>
                </c:pt>
                <c:pt idx="388">
                  <c:v>148442</c:v>
                </c:pt>
                <c:pt idx="389">
                  <c:v>148521</c:v>
                </c:pt>
                <c:pt idx="390">
                  <c:v>148665</c:v>
                </c:pt>
                <c:pt idx="391">
                  <c:v>148872</c:v>
                </c:pt>
                <c:pt idx="392">
                  <c:v>149140</c:v>
                </c:pt>
                <c:pt idx="393">
                  <c:v>149465</c:v>
                </c:pt>
                <c:pt idx="394">
                  <c:v>149843</c:v>
                </c:pt>
                <c:pt idx="395">
                  <c:v>150270</c:v>
                </c:pt>
                <c:pt idx="396">
                  <c:v>150739</c:v>
                </c:pt>
                <c:pt idx="397">
                  <c:v>151246</c:v>
                </c:pt>
                <c:pt idx="398">
                  <c:v>151783</c:v>
                </c:pt>
                <c:pt idx="399">
                  <c:v>152344</c:v>
                </c:pt>
                <c:pt idx="400">
                  <c:v>152922</c:v>
                </c:pt>
                <c:pt idx="401">
                  <c:v>153509</c:v>
                </c:pt>
                <c:pt idx="402">
                  <c:v>154098</c:v>
                </c:pt>
                <c:pt idx="403">
                  <c:v>154681</c:v>
                </c:pt>
                <c:pt idx="404">
                  <c:v>155251</c:v>
                </c:pt>
                <c:pt idx="405">
                  <c:v>155799</c:v>
                </c:pt>
                <c:pt idx="406">
                  <c:v>156319</c:v>
                </c:pt>
                <c:pt idx="407">
                  <c:v>156803</c:v>
                </c:pt>
                <c:pt idx="408">
                  <c:v>157243</c:v>
                </c:pt>
                <c:pt idx="409">
                  <c:v>157633</c:v>
                </c:pt>
                <c:pt idx="410">
                  <c:v>157967</c:v>
                </c:pt>
                <c:pt idx="411">
                  <c:v>158238</c:v>
                </c:pt>
                <c:pt idx="412">
                  <c:v>158442</c:v>
                </c:pt>
                <c:pt idx="413">
                  <c:v>158572</c:v>
                </c:pt>
                <c:pt idx="414">
                  <c:v>158626</c:v>
                </c:pt>
                <c:pt idx="415">
                  <c:v>158598</c:v>
                </c:pt>
                <c:pt idx="416">
                  <c:v>158488</c:v>
                </c:pt>
                <c:pt idx="417">
                  <c:v>158291</c:v>
                </c:pt>
                <c:pt idx="418">
                  <c:v>158007</c:v>
                </c:pt>
                <c:pt idx="419">
                  <c:v>157635</c:v>
                </c:pt>
                <c:pt idx="420">
                  <c:v>157176</c:v>
                </c:pt>
                <c:pt idx="421">
                  <c:v>156629</c:v>
                </c:pt>
                <c:pt idx="422">
                  <c:v>155997</c:v>
                </c:pt>
                <c:pt idx="423">
                  <c:v>155282</c:v>
                </c:pt>
                <c:pt idx="424">
                  <c:v>154487</c:v>
                </c:pt>
                <c:pt idx="425">
                  <c:v>153616</c:v>
                </c:pt>
                <c:pt idx="426">
                  <c:v>152674</c:v>
                </c:pt>
                <c:pt idx="427">
                  <c:v>151666</c:v>
                </c:pt>
                <c:pt idx="428">
                  <c:v>150598</c:v>
                </c:pt>
                <c:pt idx="429">
                  <c:v>149477</c:v>
                </c:pt>
                <c:pt idx="430">
                  <c:v>148309</c:v>
                </c:pt>
                <c:pt idx="431">
                  <c:v>147102</c:v>
                </c:pt>
                <c:pt idx="432">
                  <c:v>145864</c:v>
                </c:pt>
                <c:pt idx="433">
                  <c:v>144603</c:v>
                </c:pt>
                <c:pt idx="434">
                  <c:v>143328</c:v>
                </c:pt>
                <c:pt idx="435">
                  <c:v>142048</c:v>
                </c:pt>
                <c:pt idx="436">
                  <c:v>140771</c:v>
                </c:pt>
                <c:pt idx="437">
                  <c:v>139507</c:v>
                </c:pt>
                <c:pt idx="438">
                  <c:v>138264</c:v>
                </c:pt>
                <c:pt idx="439">
                  <c:v>137051</c:v>
                </c:pt>
                <c:pt idx="440">
                  <c:v>135877</c:v>
                </c:pt>
                <c:pt idx="441">
                  <c:v>134749</c:v>
                </c:pt>
                <c:pt idx="442">
                  <c:v>133676</c:v>
                </c:pt>
                <c:pt idx="443">
                  <c:v>132665</c:v>
                </c:pt>
                <c:pt idx="444">
                  <c:v>131723</c:v>
                </c:pt>
                <c:pt idx="445">
                  <c:v>130855</c:v>
                </c:pt>
                <c:pt idx="446">
                  <c:v>130067</c:v>
                </c:pt>
                <c:pt idx="447">
                  <c:v>129364</c:v>
                </c:pt>
                <c:pt idx="448">
                  <c:v>128749</c:v>
                </c:pt>
                <c:pt idx="449">
                  <c:v>128224</c:v>
                </c:pt>
                <c:pt idx="450">
                  <c:v>127793</c:v>
                </c:pt>
                <c:pt idx="451">
                  <c:v>127455</c:v>
                </c:pt>
                <c:pt idx="452">
                  <c:v>127211</c:v>
                </c:pt>
                <c:pt idx="453">
                  <c:v>127060</c:v>
                </c:pt>
                <c:pt idx="454">
                  <c:v>127001</c:v>
                </c:pt>
                <c:pt idx="455">
                  <c:v>127030</c:v>
                </c:pt>
                <c:pt idx="456">
                  <c:v>127144</c:v>
                </c:pt>
                <c:pt idx="457">
                  <c:v>127339</c:v>
                </c:pt>
                <c:pt idx="458">
                  <c:v>127610</c:v>
                </c:pt>
                <c:pt idx="459">
                  <c:v>127952</c:v>
                </c:pt>
                <c:pt idx="460">
                  <c:v>128357</c:v>
                </c:pt>
                <c:pt idx="461">
                  <c:v>128820</c:v>
                </c:pt>
                <c:pt idx="462">
                  <c:v>129333</c:v>
                </c:pt>
                <c:pt idx="463">
                  <c:v>129888</c:v>
                </c:pt>
                <c:pt idx="464">
                  <c:v>130478</c:v>
                </c:pt>
                <c:pt idx="465">
                  <c:v>131094</c:v>
                </c:pt>
                <c:pt idx="466">
                  <c:v>131727</c:v>
                </c:pt>
                <c:pt idx="467">
                  <c:v>132370</c:v>
                </c:pt>
                <c:pt idx="468">
                  <c:v>133014</c:v>
                </c:pt>
                <c:pt idx="469">
                  <c:v>133651</c:v>
                </c:pt>
                <c:pt idx="470">
                  <c:v>134272</c:v>
                </c:pt>
                <c:pt idx="471">
                  <c:v>134870</c:v>
                </c:pt>
                <c:pt idx="472">
                  <c:v>135436</c:v>
                </c:pt>
                <c:pt idx="473">
                  <c:v>135964</c:v>
                </c:pt>
                <c:pt idx="474">
                  <c:v>136446</c:v>
                </c:pt>
                <c:pt idx="475">
                  <c:v>136876</c:v>
                </c:pt>
                <c:pt idx="476">
                  <c:v>137249</c:v>
                </c:pt>
                <c:pt idx="477">
                  <c:v>137558</c:v>
                </c:pt>
                <c:pt idx="478">
                  <c:v>137800</c:v>
                </c:pt>
                <c:pt idx="479">
                  <c:v>137971</c:v>
                </c:pt>
                <c:pt idx="480">
                  <c:v>138067</c:v>
                </c:pt>
                <c:pt idx="481">
                  <c:v>138086</c:v>
                </c:pt>
                <c:pt idx="482">
                  <c:v>138026</c:v>
                </c:pt>
                <c:pt idx="483">
                  <c:v>137887</c:v>
                </c:pt>
                <c:pt idx="484">
                  <c:v>137667</c:v>
                </c:pt>
                <c:pt idx="485">
                  <c:v>137369</c:v>
                </c:pt>
                <c:pt idx="486">
                  <c:v>136992</c:v>
                </c:pt>
                <c:pt idx="487">
                  <c:v>136540</c:v>
                </c:pt>
                <c:pt idx="488">
                  <c:v>136015</c:v>
                </c:pt>
                <c:pt idx="489">
                  <c:v>135421</c:v>
                </c:pt>
                <c:pt idx="490">
                  <c:v>134762</c:v>
                </c:pt>
                <c:pt idx="491">
                  <c:v>134043</c:v>
                </c:pt>
                <c:pt idx="492">
                  <c:v>133269</c:v>
                </c:pt>
                <c:pt idx="493">
                  <c:v>132447</c:v>
                </c:pt>
                <c:pt idx="494">
                  <c:v>131582</c:v>
                </c:pt>
                <c:pt idx="495">
                  <c:v>130682</c:v>
                </c:pt>
                <c:pt idx="496">
                  <c:v>129754</c:v>
                </c:pt>
                <c:pt idx="497">
                  <c:v>128804</c:v>
                </c:pt>
                <c:pt idx="498">
                  <c:v>127841</c:v>
                </c:pt>
                <c:pt idx="499">
                  <c:v>126872</c:v>
                </c:pt>
                <c:pt idx="500">
                  <c:v>125904</c:v>
                </c:pt>
                <c:pt idx="501">
                  <c:v>124945</c:v>
                </c:pt>
                <c:pt idx="502">
                  <c:v>124001</c:v>
                </c:pt>
                <c:pt idx="503">
                  <c:v>123080</c:v>
                </c:pt>
                <c:pt idx="504">
                  <c:v>122186</c:v>
                </c:pt>
                <c:pt idx="505">
                  <c:v>121327</c:v>
                </c:pt>
                <c:pt idx="506">
                  <c:v>120506</c:v>
                </c:pt>
                <c:pt idx="507">
                  <c:v>119729</c:v>
                </c:pt>
                <c:pt idx="508">
                  <c:v>118998</c:v>
                </c:pt>
                <c:pt idx="509">
                  <c:v>118315</c:v>
                </c:pt>
                <c:pt idx="510">
                  <c:v>117682</c:v>
                </c:pt>
                <c:pt idx="511">
                  <c:v>117099</c:v>
                </c:pt>
                <c:pt idx="512">
                  <c:v>116565</c:v>
                </c:pt>
                <c:pt idx="513">
                  <c:v>116079</c:v>
                </c:pt>
                <c:pt idx="514">
                  <c:v>115637</c:v>
                </c:pt>
                <c:pt idx="515">
                  <c:v>115235</c:v>
                </c:pt>
                <c:pt idx="516">
                  <c:v>114867</c:v>
                </c:pt>
                <c:pt idx="517">
                  <c:v>114528</c:v>
                </c:pt>
                <c:pt idx="518">
                  <c:v>114209</c:v>
                </c:pt>
                <c:pt idx="519">
                  <c:v>113902</c:v>
                </c:pt>
                <c:pt idx="520">
                  <c:v>113598</c:v>
                </c:pt>
                <c:pt idx="521">
                  <c:v>113286</c:v>
                </c:pt>
                <c:pt idx="522">
                  <c:v>112954</c:v>
                </c:pt>
                <c:pt idx="523">
                  <c:v>112591</c:v>
                </c:pt>
                <c:pt idx="524">
                  <c:v>112184</c:v>
                </c:pt>
                <c:pt idx="525">
                  <c:v>111718</c:v>
                </c:pt>
                <c:pt idx="526">
                  <c:v>111179</c:v>
                </c:pt>
                <c:pt idx="527">
                  <c:v>110550</c:v>
                </c:pt>
                <c:pt idx="528">
                  <c:v>109816</c:v>
                </c:pt>
                <c:pt idx="529">
                  <c:v>108957</c:v>
                </c:pt>
                <c:pt idx="530">
                  <c:v>107954</c:v>
                </c:pt>
                <c:pt idx="531">
                  <c:v>106783</c:v>
                </c:pt>
                <c:pt idx="532">
                  <c:v>105420</c:v>
                </c:pt>
                <c:pt idx="533">
                  <c:v>103833</c:v>
                </c:pt>
                <c:pt idx="534">
                  <c:v>101986</c:v>
                </c:pt>
                <c:pt idx="535">
                  <c:v>99829.5</c:v>
                </c:pt>
                <c:pt idx="536">
                  <c:v>97299.9</c:v>
                </c:pt>
                <c:pt idx="537">
                  <c:v>94304.5</c:v>
                </c:pt>
                <c:pt idx="538">
                  <c:v>90705.1</c:v>
                </c:pt>
                <c:pt idx="539">
                  <c:v>86283.7</c:v>
                </c:pt>
                <c:pt idx="540">
                  <c:v>80692</c:v>
                </c:pt>
                <c:pt idx="541">
                  <c:v>73398.100000000006</c:v>
                </c:pt>
                <c:pt idx="542">
                  <c:v>63995.8</c:v>
                </c:pt>
                <c:pt idx="543">
                  <c:v>52765.1</c:v>
                </c:pt>
                <c:pt idx="544">
                  <c:v>42154.9</c:v>
                </c:pt>
                <c:pt idx="545">
                  <c:v>34142.9</c:v>
                </c:pt>
                <c:pt idx="546">
                  <c:v>27602.9</c:v>
                </c:pt>
                <c:pt idx="547">
                  <c:v>22268.1</c:v>
                </c:pt>
                <c:pt idx="548">
                  <c:v>18149.599999999999</c:v>
                </c:pt>
                <c:pt idx="549">
                  <c:v>14810.5</c:v>
                </c:pt>
                <c:pt idx="550">
                  <c:v>11980.5</c:v>
                </c:pt>
                <c:pt idx="551">
                  <c:v>9510.99</c:v>
                </c:pt>
                <c:pt idx="552">
                  <c:v>7312.41</c:v>
                </c:pt>
                <c:pt idx="553">
                  <c:v>5326.83</c:v>
                </c:pt>
                <c:pt idx="554">
                  <c:v>3515.76</c:v>
                </c:pt>
                <c:pt idx="555">
                  <c:v>1850.41</c:v>
                </c:pt>
                <c:pt idx="556">
                  <c:v>1500</c:v>
                </c:pt>
                <c:pt idx="557">
                  <c:v>1500</c:v>
                </c:pt>
                <c:pt idx="558">
                  <c:v>1343.24</c:v>
                </c:pt>
                <c:pt idx="559">
                  <c:v>1343.24</c:v>
                </c:pt>
                <c:pt idx="560">
                  <c:v>308.70400000000001</c:v>
                </c:pt>
                <c:pt idx="561">
                  <c:v>-6.24785E-11</c:v>
                </c:pt>
              </c:numCache>
            </c:numRef>
          </c:yVal>
          <c:smooth val="1"/>
          <c:extLst>
            <c:ext xmlns:c16="http://schemas.microsoft.com/office/drawing/2014/chart" uri="{C3380CC4-5D6E-409C-BE32-E72D297353CC}">
              <c16:uniqueId val="{00000001-5FE0-734E-A3E8-4E2B3C99CAF5}"/>
            </c:ext>
          </c:extLst>
        </c:ser>
        <c:dLbls>
          <c:showLegendKey val="0"/>
          <c:showVal val="0"/>
          <c:showCatName val="0"/>
          <c:showSerName val="0"/>
          <c:showPercent val="0"/>
          <c:showBubbleSize val="0"/>
        </c:dLbls>
        <c:axId val="723184704"/>
        <c:axId val="723179456"/>
      </c:scatterChart>
      <c:valAx>
        <c:axId val="723184704"/>
        <c:scaling>
          <c:orientation val="minMax"/>
          <c:max val="7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b="1" dirty="0"/>
                  <a:t>Velocity,</a:t>
                </a:r>
                <a:r>
                  <a:rPr lang="en-US" sz="2800" b="1" baseline="0" dirty="0"/>
                  <a:t> m/s</a:t>
                </a:r>
                <a:endParaRPr lang="en-US" sz="2800" b="1" dirty="0"/>
              </a:p>
            </c:rich>
          </c:tx>
          <c:layout>
            <c:manualLayout>
              <c:xMode val="edge"/>
              <c:yMode val="edge"/>
              <c:x val="0.42237660390240361"/>
              <c:y val="0.8992951616247489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723179456"/>
        <c:crosses val="autoZero"/>
        <c:crossBetween val="midCat"/>
      </c:valAx>
      <c:valAx>
        <c:axId val="723179456"/>
        <c:scaling>
          <c:orientation val="minMax"/>
          <c:max val="2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r>
                  <a:rPr lang="en-US" sz="2600" b="1"/>
                  <a:t>Altitude,</a:t>
                </a:r>
                <a:r>
                  <a:rPr lang="en-US" sz="2600" b="1" baseline="0"/>
                  <a:t> m</a:t>
                </a:r>
                <a:endParaRPr lang="en-US" sz="2600" b="1"/>
              </a:p>
            </c:rich>
          </c:tx>
          <c:overlay val="0"/>
          <c:spPr>
            <a:noFill/>
            <a:ln>
              <a:noFill/>
            </a:ln>
            <a:effectLst/>
          </c:spPr>
          <c:txPr>
            <a:bodyPr rot="-540000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723184704"/>
        <c:crosses val="autoZero"/>
        <c:crossBetween val="midCat"/>
        <c:majorUnit val="5000"/>
      </c:valAx>
      <c:spPr>
        <a:noFill/>
        <a:ln>
          <a:solidFill>
            <a:schemeClr val="tx1">
              <a:lumMod val="50000"/>
              <a:lumOff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CD3D0-7382-40A9-A0CF-4350EA59937E}" type="datetimeFigureOut">
              <a:rPr lang="en-US" smtClean="0"/>
              <a:t>2/24/2022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BD6AB-4AC2-46F4-9EB2-49593FB78D71}" type="slidenum">
              <a:rPr lang="en-US" smtClean="0"/>
              <a:t>‹#›</a:t>
            </a:fld>
            <a:endParaRPr lang="en-US"/>
          </a:p>
        </p:txBody>
      </p:sp>
    </p:spTree>
    <p:extLst>
      <p:ext uri="{BB962C8B-B14F-4D97-AF65-F5344CB8AC3E}">
        <p14:creationId xmlns:p14="http://schemas.microsoft.com/office/powerpoint/2010/main" val="409018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2BBD6AB-4AC2-46F4-9EB2-49593FB78D71}" type="slidenum">
              <a:rPr lang="en-US" smtClean="0"/>
              <a:t>1</a:t>
            </a:fld>
            <a:endParaRPr lang="en-US"/>
          </a:p>
        </p:txBody>
      </p:sp>
    </p:spTree>
    <p:extLst>
      <p:ext uri="{BB962C8B-B14F-4D97-AF65-F5344CB8AC3E}">
        <p14:creationId xmlns:p14="http://schemas.microsoft.com/office/powerpoint/2010/main" val="87743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2"/>
            </a:lvl1pPr>
          </a:lstStyle>
          <a:p>
            <a:r>
              <a:rPr lang="en-US"/>
              <a:t>Click to edit Master title style</a:t>
            </a:r>
            <a:endParaRPr lang="en-US" dirty="0"/>
          </a:p>
        </p:txBody>
      </p:sp>
      <p:sp>
        <p:nvSpPr>
          <p:cNvPr id="3" name="Subtitle 2"/>
          <p:cNvSpPr>
            <a:spLocks noGrp="1"/>
          </p:cNvSpPr>
          <p:nvPr>
            <p:ph type="subTitle" idx="1"/>
          </p:nvPr>
        </p:nvSpPr>
        <p:spPr>
          <a:xfrm>
            <a:off x="3783410" y="22476883"/>
            <a:ext cx="22700456" cy="10332033"/>
          </a:xfrm>
        </p:spPr>
        <p:txBody>
          <a:bodyPr/>
          <a:lstStyle>
            <a:lvl1pPr marL="0" indent="0" algn="ctr">
              <a:buNone/>
              <a:defRPr sz="7944"/>
            </a:lvl1pPr>
            <a:lvl2pPr marL="1513413" indent="0" algn="ctr">
              <a:buNone/>
              <a:defRPr sz="6620"/>
            </a:lvl2pPr>
            <a:lvl3pPr marL="3026824" indent="0" algn="ctr">
              <a:buNone/>
              <a:defRPr sz="5958"/>
            </a:lvl3pPr>
            <a:lvl4pPr marL="4540237" indent="0" algn="ctr">
              <a:buNone/>
              <a:defRPr sz="5296"/>
            </a:lvl4pPr>
            <a:lvl5pPr marL="6053650" indent="0" algn="ctr">
              <a:buNone/>
              <a:defRPr sz="5296"/>
            </a:lvl5pPr>
            <a:lvl6pPr marL="7567063" indent="0" algn="ctr">
              <a:buNone/>
              <a:defRPr sz="5296"/>
            </a:lvl6pPr>
            <a:lvl7pPr marL="9080475" indent="0" algn="ctr">
              <a:buNone/>
              <a:defRPr sz="5296"/>
            </a:lvl7pPr>
            <a:lvl8pPr marL="10593887" indent="0" algn="ctr">
              <a:buNone/>
              <a:defRPr sz="5296"/>
            </a:lvl8pPr>
            <a:lvl9pPr marL="12107300"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13E08E-DDC1-49FD-B674-DF8250226EE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280877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3E08E-DDC1-49FD-B674-DF8250226EE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194584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1" y="2278399"/>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8" y="2278399"/>
            <a:ext cx="19200803" cy="362661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3E08E-DDC1-49FD-B674-DF8250226EE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372420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3E08E-DDC1-49FD-B674-DF8250226EE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338780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3" y="10668855"/>
            <a:ext cx="26105525" cy="17801211"/>
          </a:xfrm>
        </p:spPr>
        <p:txBody>
          <a:bodyPr anchor="b"/>
          <a:lstStyle>
            <a:lvl1pPr>
              <a:defRPr sz="19862"/>
            </a:lvl1pPr>
          </a:lstStyle>
          <a:p>
            <a:r>
              <a:rPr lang="en-US"/>
              <a:t>Click to edit Master title style</a:t>
            </a:r>
            <a:endParaRPr lang="en-US" dirty="0"/>
          </a:p>
        </p:txBody>
      </p:sp>
      <p:sp>
        <p:nvSpPr>
          <p:cNvPr id="3" name="Text Placeholder 2"/>
          <p:cNvSpPr>
            <a:spLocks noGrp="1"/>
          </p:cNvSpPr>
          <p:nvPr>
            <p:ph type="body" idx="1"/>
          </p:nvPr>
        </p:nvSpPr>
        <p:spPr>
          <a:xfrm>
            <a:off x="2065113" y="28638473"/>
            <a:ext cx="26105525" cy="9361236"/>
          </a:xfrm>
        </p:spPr>
        <p:txBody>
          <a:bodyPr/>
          <a:lstStyle>
            <a:lvl1pPr marL="0" indent="0">
              <a:buNone/>
              <a:defRPr sz="7944">
                <a:solidFill>
                  <a:schemeClr val="tx1"/>
                </a:solidFill>
              </a:defRPr>
            </a:lvl1pPr>
            <a:lvl2pPr marL="1513413" indent="0">
              <a:buNone/>
              <a:defRPr sz="6620">
                <a:solidFill>
                  <a:schemeClr val="tx1">
                    <a:tint val="75000"/>
                  </a:schemeClr>
                </a:solidFill>
              </a:defRPr>
            </a:lvl2pPr>
            <a:lvl3pPr marL="3026824" indent="0">
              <a:buNone/>
              <a:defRPr sz="5958">
                <a:solidFill>
                  <a:schemeClr val="tx1">
                    <a:tint val="75000"/>
                  </a:schemeClr>
                </a:solidFill>
              </a:defRPr>
            </a:lvl3pPr>
            <a:lvl4pPr marL="4540237" indent="0">
              <a:buNone/>
              <a:defRPr sz="5296">
                <a:solidFill>
                  <a:schemeClr val="tx1">
                    <a:tint val="75000"/>
                  </a:schemeClr>
                </a:solidFill>
              </a:defRPr>
            </a:lvl4pPr>
            <a:lvl5pPr marL="6053650" indent="0">
              <a:buNone/>
              <a:defRPr sz="5296">
                <a:solidFill>
                  <a:schemeClr val="tx1">
                    <a:tint val="75000"/>
                  </a:schemeClr>
                </a:solidFill>
              </a:defRPr>
            </a:lvl5pPr>
            <a:lvl6pPr marL="7567063" indent="0">
              <a:buNone/>
              <a:defRPr sz="5296">
                <a:solidFill>
                  <a:schemeClr val="tx1">
                    <a:tint val="75000"/>
                  </a:schemeClr>
                </a:solidFill>
              </a:defRPr>
            </a:lvl6pPr>
            <a:lvl7pPr marL="9080475" indent="0">
              <a:buNone/>
              <a:defRPr sz="5296">
                <a:solidFill>
                  <a:schemeClr val="tx1">
                    <a:tint val="75000"/>
                  </a:schemeClr>
                </a:solidFill>
              </a:defRPr>
            </a:lvl7pPr>
            <a:lvl8pPr marL="10593887" indent="0">
              <a:buNone/>
              <a:defRPr sz="5296">
                <a:solidFill>
                  <a:schemeClr val="tx1">
                    <a:tint val="75000"/>
                  </a:schemeClr>
                </a:solidFill>
              </a:defRPr>
            </a:lvl8pPr>
            <a:lvl9pPr marL="12107300" indent="0">
              <a:buNone/>
              <a:defRPr sz="52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13E08E-DDC1-49FD-B674-DF8250226EEF}"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128861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6"/>
            <a:ext cx="12863592" cy="27152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6"/>
            <a:ext cx="12863592" cy="27152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13E08E-DDC1-49FD-B674-DF8250226EEF}"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3997555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8" y="2278407"/>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6"/>
            <a:ext cx="12804474" cy="5141249"/>
          </a:xfrm>
        </p:spPr>
        <p:txBody>
          <a:bodyPr anchor="b"/>
          <a:lstStyle>
            <a:lvl1pPr marL="0" indent="0">
              <a:buNone/>
              <a:defRPr sz="7944" b="1"/>
            </a:lvl1pPr>
            <a:lvl2pPr marL="1513413" indent="0">
              <a:buNone/>
              <a:defRPr sz="6620" b="1"/>
            </a:lvl2pPr>
            <a:lvl3pPr marL="3026824" indent="0">
              <a:buNone/>
              <a:defRPr sz="5958" b="1"/>
            </a:lvl3pPr>
            <a:lvl4pPr marL="4540237" indent="0">
              <a:buNone/>
              <a:defRPr sz="5296" b="1"/>
            </a:lvl4pPr>
            <a:lvl5pPr marL="6053650" indent="0">
              <a:buNone/>
              <a:defRPr sz="5296" b="1"/>
            </a:lvl5pPr>
            <a:lvl6pPr marL="7567063" indent="0">
              <a:buNone/>
              <a:defRPr sz="5296" b="1"/>
            </a:lvl6pPr>
            <a:lvl7pPr marL="9080475" indent="0">
              <a:buNone/>
              <a:defRPr sz="5296" b="1"/>
            </a:lvl7pPr>
            <a:lvl8pPr marL="10593887" indent="0">
              <a:buNone/>
              <a:defRPr sz="5296" b="1"/>
            </a:lvl8pPr>
            <a:lvl9pPr marL="12107300" indent="0">
              <a:buNone/>
              <a:defRPr sz="5296" b="1"/>
            </a:lvl9pPr>
          </a:lstStyle>
          <a:p>
            <a:pPr lvl="0"/>
            <a:r>
              <a:rPr lang="en-US"/>
              <a:t>Edit Master text styles</a:t>
            </a:r>
          </a:p>
        </p:txBody>
      </p:sp>
      <p:sp>
        <p:nvSpPr>
          <p:cNvPr id="4" name="Content Placeholder 3"/>
          <p:cNvSpPr>
            <a:spLocks noGrp="1"/>
          </p:cNvSpPr>
          <p:nvPr>
            <p:ph sz="half" idx="2"/>
          </p:nvPr>
        </p:nvSpPr>
        <p:spPr>
          <a:xfrm>
            <a:off x="2084821" y="15631785"/>
            <a:ext cx="12804474" cy="229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1" y="10490536"/>
            <a:ext cx="12867534" cy="5141249"/>
          </a:xfrm>
        </p:spPr>
        <p:txBody>
          <a:bodyPr anchor="b"/>
          <a:lstStyle>
            <a:lvl1pPr marL="0" indent="0">
              <a:buNone/>
              <a:defRPr sz="7944" b="1"/>
            </a:lvl1pPr>
            <a:lvl2pPr marL="1513413" indent="0">
              <a:buNone/>
              <a:defRPr sz="6620" b="1"/>
            </a:lvl2pPr>
            <a:lvl3pPr marL="3026824" indent="0">
              <a:buNone/>
              <a:defRPr sz="5958" b="1"/>
            </a:lvl3pPr>
            <a:lvl4pPr marL="4540237" indent="0">
              <a:buNone/>
              <a:defRPr sz="5296" b="1"/>
            </a:lvl4pPr>
            <a:lvl5pPr marL="6053650" indent="0">
              <a:buNone/>
              <a:defRPr sz="5296" b="1"/>
            </a:lvl5pPr>
            <a:lvl6pPr marL="7567063" indent="0">
              <a:buNone/>
              <a:defRPr sz="5296" b="1"/>
            </a:lvl6pPr>
            <a:lvl7pPr marL="9080475" indent="0">
              <a:buNone/>
              <a:defRPr sz="5296" b="1"/>
            </a:lvl7pPr>
            <a:lvl8pPr marL="10593887" indent="0">
              <a:buNone/>
              <a:defRPr sz="5296" b="1"/>
            </a:lvl8pPr>
            <a:lvl9pPr marL="12107300" indent="0">
              <a:buNone/>
              <a:defRPr sz="5296" b="1"/>
            </a:lvl9pPr>
          </a:lstStyle>
          <a:p>
            <a:pPr lvl="0"/>
            <a:r>
              <a:rPr lang="en-US"/>
              <a:t>Edit Master text styles</a:t>
            </a:r>
          </a:p>
        </p:txBody>
      </p:sp>
      <p:sp>
        <p:nvSpPr>
          <p:cNvPr id="6" name="Content Placeholder 5"/>
          <p:cNvSpPr>
            <a:spLocks noGrp="1"/>
          </p:cNvSpPr>
          <p:nvPr>
            <p:ph sz="quarter" idx="4"/>
          </p:nvPr>
        </p:nvSpPr>
        <p:spPr>
          <a:xfrm>
            <a:off x="15322811" y="15631785"/>
            <a:ext cx="12867534" cy="229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13E08E-DDC1-49FD-B674-DF8250226EEF}"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127202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13E08E-DDC1-49FD-B674-DF8250226EEF}"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368578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3E08E-DDC1-49FD-B674-DF8250226EEF}"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347935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3"/>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3"/>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2"/>
            <a:ext cx="9761984" cy="23784486"/>
          </a:xfrm>
        </p:spPr>
        <p:txBody>
          <a:bodyPr/>
          <a:lstStyle>
            <a:lvl1pPr marL="0" indent="0">
              <a:buNone/>
              <a:defRPr sz="5296"/>
            </a:lvl1pPr>
            <a:lvl2pPr marL="1513413" indent="0">
              <a:buNone/>
              <a:defRPr sz="4634"/>
            </a:lvl2pPr>
            <a:lvl3pPr marL="3026824" indent="0">
              <a:buNone/>
              <a:defRPr sz="3972"/>
            </a:lvl3pPr>
            <a:lvl4pPr marL="4540237" indent="0">
              <a:buNone/>
              <a:defRPr sz="3310"/>
            </a:lvl4pPr>
            <a:lvl5pPr marL="6053650" indent="0">
              <a:buNone/>
              <a:defRPr sz="3310"/>
            </a:lvl5pPr>
            <a:lvl6pPr marL="7567063" indent="0">
              <a:buNone/>
              <a:defRPr sz="3310"/>
            </a:lvl6pPr>
            <a:lvl7pPr marL="9080475" indent="0">
              <a:buNone/>
              <a:defRPr sz="3310"/>
            </a:lvl7pPr>
            <a:lvl8pPr marL="10593887" indent="0">
              <a:buNone/>
              <a:defRPr sz="3310"/>
            </a:lvl8pPr>
            <a:lvl9pPr marL="12107300" indent="0">
              <a:buNone/>
              <a:defRPr sz="3310"/>
            </a:lvl9pPr>
          </a:lstStyle>
          <a:p>
            <a:pPr lvl="0"/>
            <a:r>
              <a:rPr lang="en-US"/>
              <a:t>Edit Master text styles</a:t>
            </a:r>
          </a:p>
        </p:txBody>
      </p:sp>
      <p:sp>
        <p:nvSpPr>
          <p:cNvPr id="5" name="Date Placeholder 4"/>
          <p:cNvSpPr>
            <a:spLocks noGrp="1"/>
          </p:cNvSpPr>
          <p:nvPr>
            <p:ph type="dt" sz="half" idx="10"/>
          </p:nvPr>
        </p:nvSpPr>
        <p:spPr/>
        <p:txBody>
          <a:bodyPr/>
          <a:lstStyle/>
          <a:p>
            <a:fld id="{A813E08E-DDC1-49FD-B674-DF8250226EEF}"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299780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3"/>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3"/>
            </a:lvl1pPr>
            <a:lvl2pPr marL="1513413" indent="0">
              <a:buNone/>
              <a:defRPr sz="9268"/>
            </a:lvl2pPr>
            <a:lvl3pPr marL="3026824" indent="0">
              <a:buNone/>
              <a:defRPr sz="7944"/>
            </a:lvl3pPr>
            <a:lvl4pPr marL="4540237" indent="0">
              <a:buNone/>
              <a:defRPr sz="6620"/>
            </a:lvl4pPr>
            <a:lvl5pPr marL="6053650" indent="0">
              <a:buNone/>
              <a:defRPr sz="6620"/>
            </a:lvl5pPr>
            <a:lvl6pPr marL="7567063" indent="0">
              <a:buNone/>
              <a:defRPr sz="6620"/>
            </a:lvl6pPr>
            <a:lvl7pPr marL="9080475" indent="0">
              <a:buNone/>
              <a:defRPr sz="6620"/>
            </a:lvl7pPr>
            <a:lvl8pPr marL="10593887" indent="0">
              <a:buNone/>
              <a:defRPr sz="6620"/>
            </a:lvl8pPr>
            <a:lvl9pPr marL="12107300"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2"/>
            <a:ext cx="9761984" cy="23784486"/>
          </a:xfrm>
        </p:spPr>
        <p:txBody>
          <a:bodyPr/>
          <a:lstStyle>
            <a:lvl1pPr marL="0" indent="0">
              <a:buNone/>
              <a:defRPr sz="5296"/>
            </a:lvl1pPr>
            <a:lvl2pPr marL="1513413" indent="0">
              <a:buNone/>
              <a:defRPr sz="4634"/>
            </a:lvl2pPr>
            <a:lvl3pPr marL="3026824" indent="0">
              <a:buNone/>
              <a:defRPr sz="3972"/>
            </a:lvl3pPr>
            <a:lvl4pPr marL="4540237" indent="0">
              <a:buNone/>
              <a:defRPr sz="3310"/>
            </a:lvl4pPr>
            <a:lvl5pPr marL="6053650" indent="0">
              <a:buNone/>
              <a:defRPr sz="3310"/>
            </a:lvl5pPr>
            <a:lvl6pPr marL="7567063" indent="0">
              <a:buNone/>
              <a:defRPr sz="3310"/>
            </a:lvl6pPr>
            <a:lvl7pPr marL="9080475" indent="0">
              <a:buNone/>
              <a:defRPr sz="3310"/>
            </a:lvl7pPr>
            <a:lvl8pPr marL="10593887" indent="0">
              <a:buNone/>
              <a:defRPr sz="3310"/>
            </a:lvl8pPr>
            <a:lvl9pPr marL="12107300" indent="0">
              <a:buNone/>
              <a:defRPr sz="3310"/>
            </a:lvl9pPr>
          </a:lstStyle>
          <a:p>
            <a:pPr lvl="0"/>
            <a:r>
              <a:rPr lang="en-US"/>
              <a:t>Edit Master text styles</a:t>
            </a:r>
          </a:p>
        </p:txBody>
      </p:sp>
      <p:sp>
        <p:nvSpPr>
          <p:cNvPr id="5" name="Date Placeholder 4"/>
          <p:cNvSpPr>
            <a:spLocks noGrp="1"/>
          </p:cNvSpPr>
          <p:nvPr>
            <p:ph type="dt" sz="half" idx="10"/>
          </p:nvPr>
        </p:nvSpPr>
        <p:spPr/>
        <p:txBody>
          <a:bodyPr/>
          <a:lstStyle/>
          <a:p>
            <a:fld id="{A813E08E-DDC1-49FD-B674-DF8250226EEF}"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BAC01-9D6C-44C5-9700-69C8FE6CC79A}" type="slidenum">
              <a:rPr lang="en-US" smtClean="0"/>
              <a:t>‹#›</a:t>
            </a:fld>
            <a:endParaRPr lang="en-US"/>
          </a:p>
        </p:txBody>
      </p:sp>
    </p:spTree>
    <p:extLst>
      <p:ext uri="{BB962C8B-B14F-4D97-AF65-F5344CB8AC3E}">
        <p14:creationId xmlns:p14="http://schemas.microsoft.com/office/powerpoint/2010/main" val="33791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6" y="2278407"/>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6" y="11391986"/>
            <a:ext cx="26105525" cy="27152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6" y="39663929"/>
            <a:ext cx="6810137" cy="2278397"/>
          </a:xfrm>
          <a:prstGeom prst="rect">
            <a:avLst/>
          </a:prstGeom>
        </p:spPr>
        <p:txBody>
          <a:bodyPr vert="horz" lIns="91440" tIns="45720" rIns="91440" bIns="45720" rtlCol="0" anchor="ctr"/>
          <a:lstStyle>
            <a:lvl1pPr algn="l">
              <a:defRPr sz="3972">
                <a:solidFill>
                  <a:schemeClr val="tx1">
                    <a:tint val="75000"/>
                  </a:schemeClr>
                </a:solidFill>
              </a:defRPr>
            </a:lvl1pPr>
          </a:lstStyle>
          <a:p>
            <a:fld id="{A813E08E-DDC1-49FD-B674-DF8250226EEF}" type="datetimeFigureOut">
              <a:rPr lang="en-US" smtClean="0"/>
              <a:t>2/24/2022</a:t>
            </a:fld>
            <a:endParaRPr lang="en-US"/>
          </a:p>
        </p:txBody>
      </p:sp>
      <p:sp>
        <p:nvSpPr>
          <p:cNvPr id="5" name="Footer Placeholder 4"/>
          <p:cNvSpPr>
            <a:spLocks noGrp="1"/>
          </p:cNvSpPr>
          <p:nvPr>
            <p:ph type="ftr" sz="quarter" idx="3"/>
          </p:nvPr>
        </p:nvSpPr>
        <p:spPr>
          <a:xfrm>
            <a:off x="10026036" y="39663929"/>
            <a:ext cx="10215205" cy="2278397"/>
          </a:xfrm>
          <a:prstGeom prst="rect">
            <a:avLst/>
          </a:prstGeom>
        </p:spPr>
        <p:txBody>
          <a:bodyPr vert="horz" lIns="91440" tIns="45720" rIns="91440" bIns="45720" rtlCol="0" anchor="ctr"/>
          <a:lstStyle>
            <a:lvl1pPr algn="ctr">
              <a:defRPr sz="39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76263" y="39663929"/>
            <a:ext cx="6810137" cy="2278397"/>
          </a:xfrm>
          <a:prstGeom prst="rect">
            <a:avLst/>
          </a:prstGeom>
        </p:spPr>
        <p:txBody>
          <a:bodyPr vert="horz" lIns="91440" tIns="45720" rIns="91440" bIns="45720" rtlCol="0" anchor="ctr"/>
          <a:lstStyle>
            <a:lvl1pPr algn="r">
              <a:defRPr sz="3972">
                <a:solidFill>
                  <a:schemeClr val="tx1">
                    <a:tint val="75000"/>
                  </a:schemeClr>
                </a:solidFill>
              </a:defRPr>
            </a:lvl1pPr>
          </a:lstStyle>
          <a:p>
            <a:fld id="{A06BAC01-9D6C-44C5-9700-69C8FE6CC79A}" type="slidenum">
              <a:rPr lang="en-US" smtClean="0"/>
              <a:t>‹#›</a:t>
            </a:fld>
            <a:endParaRPr lang="en-US"/>
          </a:p>
        </p:txBody>
      </p:sp>
    </p:spTree>
    <p:extLst>
      <p:ext uri="{BB962C8B-B14F-4D97-AF65-F5344CB8AC3E}">
        <p14:creationId xmlns:p14="http://schemas.microsoft.com/office/powerpoint/2010/main" val="2037801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6824"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706" indent="-756706" algn="l" defTabSz="3026824"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119" indent="-756706" algn="l" defTabSz="3026824"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531" indent="-756706" algn="l" defTabSz="3026824"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943" indent="-756706" algn="l" defTabSz="3026824"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356" indent="-756706" algn="l" defTabSz="3026824"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769" indent="-756706" algn="l" defTabSz="3026824"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7181" indent="-756706" algn="l" defTabSz="3026824"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594" indent="-756706" algn="l" defTabSz="3026824"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4006" indent="-756706" algn="l" defTabSz="3026824"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824" rtl="0" eaLnBrk="1" latinLnBrk="0" hangingPunct="1">
        <a:defRPr sz="5958" kern="1200">
          <a:solidFill>
            <a:schemeClr val="tx1"/>
          </a:solidFill>
          <a:latin typeface="+mn-lt"/>
          <a:ea typeface="+mn-ea"/>
          <a:cs typeface="+mn-cs"/>
        </a:defRPr>
      </a:lvl1pPr>
      <a:lvl2pPr marL="1513413" algn="l" defTabSz="3026824" rtl="0" eaLnBrk="1" latinLnBrk="0" hangingPunct="1">
        <a:defRPr sz="5958" kern="1200">
          <a:solidFill>
            <a:schemeClr val="tx1"/>
          </a:solidFill>
          <a:latin typeface="+mn-lt"/>
          <a:ea typeface="+mn-ea"/>
          <a:cs typeface="+mn-cs"/>
        </a:defRPr>
      </a:lvl2pPr>
      <a:lvl3pPr marL="3026824" algn="l" defTabSz="3026824" rtl="0" eaLnBrk="1" latinLnBrk="0" hangingPunct="1">
        <a:defRPr sz="5958" kern="1200">
          <a:solidFill>
            <a:schemeClr val="tx1"/>
          </a:solidFill>
          <a:latin typeface="+mn-lt"/>
          <a:ea typeface="+mn-ea"/>
          <a:cs typeface="+mn-cs"/>
        </a:defRPr>
      </a:lvl3pPr>
      <a:lvl4pPr marL="4540237" algn="l" defTabSz="3026824" rtl="0" eaLnBrk="1" latinLnBrk="0" hangingPunct="1">
        <a:defRPr sz="5958" kern="1200">
          <a:solidFill>
            <a:schemeClr val="tx1"/>
          </a:solidFill>
          <a:latin typeface="+mn-lt"/>
          <a:ea typeface="+mn-ea"/>
          <a:cs typeface="+mn-cs"/>
        </a:defRPr>
      </a:lvl4pPr>
      <a:lvl5pPr marL="6053650" algn="l" defTabSz="3026824" rtl="0" eaLnBrk="1" latinLnBrk="0" hangingPunct="1">
        <a:defRPr sz="5958" kern="1200">
          <a:solidFill>
            <a:schemeClr val="tx1"/>
          </a:solidFill>
          <a:latin typeface="+mn-lt"/>
          <a:ea typeface="+mn-ea"/>
          <a:cs typeface="+mn-cs"/>
        </a:defRPr>
      </a:lvl5pPr>
      <a:lvl6pPr marL="7567063" algn="l" defTabSz="3026824" rtl="0" eaLnBrk="1" latinLnBrk="0" hangingPunct="1">
        <a:defRPr sz="5958" kern="1200">
          <a:solidFill>
            <a:schemeClr val="tx1"/>
          </a:solidFill>
          <a:latin typeface="+mn-lt"/>
          <a:ea typeface="+mn-ea"/>
          <a:cs typeface="+mn-cs"/>
        </a:defRPr>
      </a:lvl6pPr>
      <a:lvl7pPr marL="9080475" algn="l" defTabSz="3026824" rtl="0" eaLnBrk="1" latinLnBrk="0" hangingPunct="1">
        <a:defRPr sz="5958" kern="1200">
          <a:solidFill>
            <a:schemeClr val="tx1"/>
          </a:solidFill>
          <a:latin typeface="+mn-lt"/>
          <a:ea typeface="+mn-ea"/>
          <a:cs typeface="+mn-cs"/>
        </a:defRPr>
      </a:lvl7pPr>
      <a:lvl8pPr marL="10593887" algn="l" defTabSz="3026824" rtl="0" eaLnBrk="1" latinLnBrk="0" hangingPunct="1">
        <a:defRPr sz="5958" kern="1200">
          <a:solidFill>
            <a:schemeClr val="tx1"/>
          </a:solidFill>
          <a:latin typeface="+mn-lt"/>
          <a:ea typeface="+mn-ea"/>
          <a:cs typeface="+mn-cs"/>
        </a:defRPr>
      </a:lvl8pPr>
      <a:lvl9pPr marL="12107300" algn="l" defTabSz="3026824"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if"/><Relationship Id="rId13" Type="http://schemas.openxmlformats.org/officeDocument/2006/relationships/image" Target="../media/image10.tiff"/><Relationship Id="rId18"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4.tif"/><Relationship Id="rId12" Type="http://schemas.openxmlformats.org/officeDocument/2006/relationships/image" Target="../media/image9.tiff"/><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chart" Target="../charts/chart2.xml"/><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tiff"/><Relationship Id="rId11" Type="http://schemas.openxmlformats.org/officeDocument/2006/relationships/image" Target="../media/image8.png"/><Relationship Id="rId5" Type="http://schemas.openxmlformats.org/officeDocument/2006/relationships/hyperlink" Target="https://mepag.jpl.nasa.gov/reports/MEPAGGoals_2020_MainText_Final.pdf" TargetMode="External"/><Relationship Id="rId15" Type="http://schemas.openxmlformats.org/officeDocument/2006/relationships/chart" Target="../charts/chart1.xml"/><Relationship Id="rId23" Type="http://schemas.openxmlformats.org/officeDocument/2006/relationships/image" Target="../media/image18.jpg"/><Relationship Id="rId10"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6.tif"/><Relationship Id="rId14" Type="http://schemas.openxmlformats.org/officeDocument/2006/relationships/image" Target="../media/image11.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98511" y="0"/>
            <a:ext cx="20670253" cy="4523874"/>
          </a:xfrm>
          <a:prstGeom prst="rect">
            <a:avLst/>
          </a:prstGeom>
          <a:solidFill>
            <a:srgbClr val="0D3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48137" y="673768"/>
            <a:ext cx="17971001" cy="3539430"/>
          </a:xfrm>
          <a:prstGeom prst="rect">
            <a:avLst/>
          </a:prstGeom>
          <a:noFill/>
        </p:spPr>
        <p:txBody>
          <a:bodyPr wrap="square" rtlCol="0">
            <a:spAutoFit/>
          </a:bodyPr>
          <a:lstStyle/>
          <a:p>
            <a:pPr algn="ctr"/>
            <a:r>
              <a:rPr lang="en-US" sz="5400" b="1" dirty="0">
                <a:solidFill>
                  <a:schemeClr val="bg1"/>
                </a:solidFill>
              </a:rPr>
              <a:t>ENTRY, DESCENT, AND LANDING ANALYSIS OF LOW MASS MARTIAN PROBE FOR SURFACE CLIMATE NETWORK</a:t>
            </a:r>
            <a:endParaRPr lang="en-US" sz="5400" dirty="0">
              <a:solidFill>
                <a:schemeClr val="bg1"/>
              </a:solidFill>
            </a:endParaRPr>
          </a:p>
          <a:p>
            <a:pPr algn="ctr"/>
            <a:endParaRPr lang="en-US" sz="3600" dirty="0"/>
          </a:p>
          <a:p>
            <a:pPr algn="ctr"/>
            <a:r>
              <a:rPr lang="en-US" sz="3200" b="1" dirty="0">
                <a:solidFill>
                  <a:schemeClr val="bg1"/>
                </a:solidFill>
              </a:rPr>
              <a:t>B. Maryatt</a:t>
            </a:r>
            <a:r>
              <a:rPr lang="en-US" sz="3200" b="1" baseline="30000" dirty="0">
                <a:solidFill>
                  <a:schemeClr val="bg1"/>
                </a:solidFill>
              </a:rPr>
              <a:t> 1</a:t>
            </a:r>
            <a:r>
              <a:rPr lang="en-US" sz="3200" b="1" dirty="0">
                <a:solidFill>
                  <a:schemeClr val="bg1"/>
                </a:solidFill>
              </a:rPr>
              <a:t>, S. D’Souza</a:t>
            </a:r>
            <a:r>
              <a:rPr lang="en-US" sz="3200" b="1" baseline="30000" dirty="0">
                <a:solidFill>
                  <a:schemeClr val="bg1"/>
                </a:solidFill>
              </a:rPr>
              <a:t> 1</a:t>
            </a:r>
            <a:r>
              <a:rPr lang="en-US" sz="3200" b="1" dirty="0">
                <a:solidFill>
                  <a:schemeClr val="bg1"/>
                </a:solidFill>
              </a:rPr>
              <a:t>, B. Tackett</a:t>
            </a:r>
            <a:r>
              <a:rPr lang="en-US" sz="3200" b="1" baseline="30000" dirty="0">
                <a:solidFill>
                  <a:schemeClr val="bg1"/>
                </a:solidFill>
              </a:rPr>
              <a:t> 2</a:t>
            </a:r>
            <a:r>
              <a:rPr lang="en-US" sz="3200" b="1" dirty="0">
                <a:solidFill>
                  <a:schemeClr val="bg1"/>
                </a:solidFill>
              </a:rPr>
              <a:t>, V. Hawke</a:t>
            </a:r>
            <a:r>
              <a:rPr lang="en-US" sz="3200" b="1" baseline="30000" dirty="0">
                <a:solidFill>
                  <a:schemeClr val="bg1"/>
                </a:solidFill>
              </a:rPr>
              <a:t> 3</a:t>
            </a:r>
            <a:r>
              <a:rPr lang="en-US" sz="3200" b="1" dirty="0">
                <a:solidFill>
                  <a:schemeClr val="bg1"/>
                </a:solidFill>
              </a:rPr>
              <a:t>, M. Herreras Martinez</a:t>
            </a:r>
            <a:r>
              <a:rPr lang="en-US" sz="3200" b="1" baseline="30000" dirty="0">
                <a:solidFill>
                  <a:schemeClr val="bg1"/>
                </a:solidFill>
              </a:rPr>
              <a:t>1,4</a:t>
            </a:r>
            <a:r>
              <a:rPr lang="en-US" sz="3200" b="1" dirty="0">
                <a:solidFill>
                  <a:schemeClr val="bg1"/>
                </a:solidFill>
              </a:rPr>
              <a:t>.</a:t>
            </a:r>
          </a:p>
          <a:p>
            <a:pPr algn="ctr"/>
            <a:r>
              <a:rPr lang="en-US" sz="2400" baseline="30000" dirty="0">
                <a:solidFill>
                  <a:schemeClr val="bg1"/>
                </a:solidFill>
              </a:rPr>
              <a:t>1</a:t>
            </a:r>
            <a:r>
              <a:rPr lang="en-US" sz="2400" dirty="0">
                <a:solidFill>
                  <a:schemeClr val="bg1"/>
                </a:solidFill>
              </a:rPr>
              <a:t>NASA Ames Research Center, Moffett Field, CA, </a:t>
            </a:r>
            <a:r>
              <a:rPr lang="en-US" sz="2400" baseline="30000" dirty="0">
                <a:solidFill>
                  <a:schemeClr val="bg1"/>
                </a:solidFill>
              </a:rPr>
              <a:t>2</a:t>
            </a:r>
            <a:r>
              <a:rPr lang="en-US" sz="2400" dirty="0">
                <a:solidFill>
                  <a:schemeClr val="bg1"/>
                </a:solidFill>
              </a:rPr>
              <a:t>Analytical Mechanics Associates, Hampton, VA, </a:t>
            </a:r>
            <a:r>
              <a:rPr lang="en-US" sz="2400" baseline="30000" dirty="0">
                <a:solidFill>
                  <a:schemeClr val="bg1"/>
                </a:solidFill>
              </a:rPr>
              <a:t>3</a:t>
            </a:r>
            <a:r>
              <a:rPr lang="en-US" sz="2400" dirty="0">
                <a:solidFill>
                  <a:schemeClr val="bg1"/>
                </a:solidFill>
              </a:rPr>
              <a:t>Science and Technology Corporation, Hampton, VA, </a:t>
            </a:r>
            <a:r>
              <a:rPr lang="en-US" sz="2400" baseline="30000" dirty="0">
                <a:solidFill>
                  <a:schemeClr val="bg1"/>
                </a:solidFill>
              </a:rPr>
              <a:t>4</a:t>
            </a:r>
            <a:r>
              <a:rPr lang="en-US" sz="2400" dirty="0">
                <a:solidFill>
                  <a:schemeClr val="bg1"/>
                </a:solidFill>
              </a:rPr>
              <a:t>Axient, Arlington, VA</a:t>
            </a:r>
          </a:p>
        </p:txBody>
      </p:sp>
      <p:pic>
        <p:nvPicPr>
          <p:cNvPr id="1026" name="Picture 2" descr="https://upload.wikimedia.org/wikipedia/commons/thumb/e/e5/NASA_logo.svg/1200px-NAS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95682" y="208828"/>
            <a:ext cx="3227109" cy="2700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elpdesk.ama-inc.com/downloads/public/logos/AMA_FULL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3040" y="2937157"/>
            <a:ext cx="3868192" cy="15867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0117" y="6120374"/>
            <a:ext cx="9412342" cy="146217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600" dirty="0">
                <a:solidFill>
                  <a:schemeClr val="tx1"/>
                </a:solidFill>
                <a:effectLst/>
                <a:ea typeface="Times New Roman" panose="02020603050405020304" pitchFamily="18" charset="0"/>
              </a:rPr>
              <a:t>Aeolus is a mission to provide the first direct measurements of Martian atmospheric wind speeds and correlate them with thermal and compositional data to bring together a complete systematic description for the global energy balance and climate cycles of Mars. Objective A of the Mars Exploration Program Analysis Group (MEPAG) Goal II cites a Science Investigation Area to develop a network of surface landers to provide global, diurnal and synoptic coverage of the near-surface environment to characterize present Mars climate [1]. Aeolus will characterize the present Martian global climate system via an orbiter element and a novel surface network element. A series of low mass, low power probes will be distributed across the Martian surface and measure pressure, sky opacity, temperature, wind speed, water vapor and other trace gases.</a:t>
            </a:r>
            <a:endParaRPr lang="en-US" sz="2600" dirty="0">
              <a:solidFill>
                <a:schemeClr val="tx1"/>
              </a:solidFill>
              <a:effectLst/>
              <a:ea typeface="Times New Roman" panose="02020603050405020304" pitchFamily="18" charset="0"/>
              <a:cs typeface="Arial" panose="020B0604020202020204" pitchFamily="34" charset="0"/>
            </a:endParaRPr>
          </a:p>
          <a:p>
            <a:endParaRPr lang="en-US" sz="2600" dirty="0">
              <a:solidFill>
                <a:schemeClr val="tx1"/>
              </a:solidFill>
              <a:ea typeface="Times New Roman" panose="02020603050405020304" pitchFamily="18" charset="0"/>
              <a:cs typeface="Arial" panose="020B0604020202020204" pitchFamily="34" charset="0"/>
            </a:endParaRPr>
          </a:p>
          <a:p>
            <a:r>
              <a:rPr lang="en-US" sz="2600" dirty="0">
                <a:solidFill>
                  <a:schemeClr val="tx1"/>
                </a:solidFill>
                <a:effectLst/>
                <a:ea typeface="Times New Roman" panose="02020603050405020304" pitchFamily="18" charset="0"/>
              </a:rPr>
              <a:t>Low mass and power electrical systems designed to operate in extreme cold and daily thermal cycling for one Martian year could facilitate lower cost, Class-D science probes. Aeolus is targeting a total per-probe mass of &lt;5 kg. Recent advances in nanofabrication of chip-scale sensors that are highly robust to temperature and shock, combined with a novel packaging concept (the deployable sensor probe [2]) originally developed by the Aerospace Corp., for the first time enables a Mars surface climate sensor network. These probes are folded flat during transit to Mars and automatically deploy into the final reentry configuration once released from the orbiter. The capability to fold for stowage significantly increases the probe quantity carried by the orbiter.</a:t>
            </a:r>
            <a:endParaRPr lang="en-US" sz="20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p:txBody>
      </p:sp>
      <p:sp>
        <p:nvSpPr>
          <p:cNvPr id="27" name="Rectangle 26"/>
          <p:cNvSpPr/>
          <p:nvPr/>
        </p:nvSpPr>
        <p:spPr>
          <a:xfrm>
            <a:off x="10427466" y="6102479"/>
            <a:ext cx="9412342" cy="2443433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600" dirty="0">
                <a:solidFill>
                  <a:schemeClr val="tx1"/>
                </a:solidFill>
                <a:effectLst/>
                <a:ea typeface="Times New Roman" panose="02020603050405020304" pitchFamily="18" charset="0"/>
              </a:rPr>
              <a:t>Several initial probe concept shapes were investigated, including a deployed flap version of the original probe design</a:t>
            </a:r>
            <a:r>
              <a:rPr lang="en-US" sz="2600" dirty="0">
                <a:solidFill>
                  <a:schemeClr val="tx1"/>
                </a:solidFill>
                <a:ea typeface="Times New Roman" panose="02020603050405020304" pitchFamily="18" charset="0"/>
              </a:rPr>
              <a:t> and several Bio-Inspired shaped like the </a:t>
            </a:r>
            <a:r>
              <a:rPr lang="en-US" sz="2600" dirty="0">
                <a:solidFill>
                  <a:schemeClr val="tx1"/>
                </a:solidFill>
                <a:effectLst/>
                <a:ea typeface="Times New Roman" panose="02020603050405020304" pitchFamily="18" charset="0"/>
              </a:rPr>
              <a:t>Maple seed concept, a tri-wing </a:t>
            </a:r>
            <a:r>
              <a:rPr lang="en-US" sz="2600" dirty="0" err="1">
                <a:solidFill>
                  <a:schemeClr val="tx1"/>
                </a:solidFill>
                <a:effectLst/>
                <a:ea typeface="Times New Roman" panose="02020603050405020304" pitchFamily="18" charset="0"/>
              </a:rPr>
              <a:t>autorotator</a:t>
            </a:r>
            <a:r>
              <a:rPr lang="en-US" sz="2600" dirty="0">
                <a:solidFill>
                  <a:schemeClr val="tx1"/>
                </a:solidFill>
                <a:effectLst/>
                <a:ea typeface="Times New Roman" panose="02020603050405020304" pitchFamily="18" charset="0"/>
              </a:rPr>
              <a:t>, and a Tree of Heaven seed design. The Bio-inspired designs were rejected due to aerodynamic unpredictability and uncertain orientation during key stages of flight which could not be easily verified at the proposal stage. The tri-wing autorotator design was rejected due to excessively high rotational velocities which put too much strain on the sensor package. The deployed flap design was found to be the most favorable of all options considered due to its self-orienting nature when two faces were swept back, geometry that protects the sensor package from entry heating on the back-side of the vehicle, and small stowage footprint when folded.</a:t>
            </a: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r>
              <a:rPr lang="en-US" sz="2600" dirty="0">
                <a:solidFill>
                  <a:schemeClr val="tx1"/>
                </a:solidFill>
                <a:effectLst/>
                <a:ea typeface="Times New Roman" panose="02020603050405020304" pitchFamily="18" charset="0"/>
              </a:rPr>
              <a:t>The swept flaps add stability to the probe to prevent tumbling during reentry and, alongside additional weighting on the leading edge, give the shape a preferred flight and impact orientation. This sweep angle was kept small at 30-deg from flat alignment to provide as much drag as possible while maintaining a preferred aerodynamic orientation.</a:t>
            </a:r>
          </a:p>
          <a:p>
            <a:endParaRPr lang="en-US" sz="1400" dirty="0">
              <a:solidFill>
                <a:schemeClr val="tx1"/>
              </a:solidFill>
              <a:ea typeface="Times New Roman" panose="02020603050405020304" pitchFamily="18" charset="0"/>
            </a:endParaRPr>
          </a:p>
          <a:p>
            <a:r>
              <a:rPr lang="en-US" sz="2600" dirty="0">
                <a:solidFill>
                  <a:schemeClr val="tx1"/>
                </a:solidFill>
                <a:effectLst/>
                <a:ea typeface="Times New Roman" panose="02020603050405020304" pitchFamily="18" charset="0"/>
              </a:rPr>
              <a:t>The main flaw discovered with this type of vehicle is that the mass scales at the same rate as the aerodynamic reference area as the vehicle changes size, causing a constant Ballistic Coefficient and no change to the impact velocity or general deceleration profile. There was also a concern that a crushable structure on the leading end of the vehicle would not provide enough orientating stability during or after landing for the vehicle instruments. To adjust for these concerns, a new design has been implemented.</a:t>
            </a:r>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r>
              <a:rPr lang="en-US" sz="2600" dirty="0">
                <a:solidFill>
                  <a:schemeClr val="tx1"/>
                </a:solidFill>
                <a:ea typeface="Times New Roman" panose="02020603050405020304" pitchFamily="18" charset="0"/>
              </a:rPr>
              <a:t>In the new design, the flexible drag skirt is collapsed against a central cylinder for efficient stowage during transit that unfolds after release from the orbiter. Sensors are located around the circumference of the skirt and the rear of the cylinder, with flexible solar panels lining the interior. Electrical equipment is located within the primary forward cylinder. This design decouples the drag area from the impact structural elements of the entry vehicle. The large, thin (2 mm) drag skirt provides a significantly improved drag area at a lighter weight and the central shaft structure takes the primary burden of surface impact, instrument housing, stagnation point heating, and landed orientation assurance.</a:t>
            </a:r>
          </a:p>
        </p:txBody>
      </p:sp>
      <p:sp>
        <p:nvSpPr>
          <p:cNvPr id="31" name="Rectangle 30"/>
          <p:cNvSpPr/>
          <p:nvPr/>
        </p:nvSpPr>
        <p:spPr>
          <a:xfrm>
            <a:off x="20378888" y="6148853"/>
            <a:ext cx="9412342" cy="2427869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600" dirty="0">
                <a:solidFill>
                  <a:schemeClr val="tx1"/>
                </a:solidFill>
                <a:ea typeface="Times New Roman" panose="02020603050405020304" pitchFamily="18" charset="0"/>
              </a:rPr>
              <a:t>The performance of the vehicle shape was explored compared to a 60-deg half-angle blunted cone vehicle which was assumed to have the same mass and size as the concept vehicle. (not an achievable for a flight vehicle) The Program-to-Optimize-Simulated-Trajectories II (POST2) was used to simulate the entry trajectories and the resulting flight mechanics are noted here:</a:t>
            </a: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r>
              <a:rPr lang="en-US" sz="2600" dirty="0">
                <a:solidFill>
                  <a:schemeClr val="tx1"/>
                </a:solidFill>
              </a:rPr>
              <a:t>The sharp leading edge of the Aeolus shape resulted in a slightly lower drag coefficient than the blunted cone shape, but the mass efficiency of the Aeolus shape still resulted in a low ballistic coefficient and low impact velocity for an unguided Mars entry.</a:t>
            </a:r>
          </a:p>
          <a:p>
            <a:endParaRPr lang="en-US" sz="1400" dirty="0">
              <a:solidFill>
                <a:schemeClr val="tx1"/>
              </a:solidFill>
            </a:endParaRPr>
          </a:p>
          <a:p>
            <a:r>
              <a:rPr lang="en-US" sz="2600" dirty="0">
                <a:solidFill>
                  <a:schemeClr val="tx1"/>
                </a:solidFill>
              </a:rPr>
              <a:t>A concern recently observed was that the vehicle orbits the planet several times following release. This is a result of an unpowered flight from release to entry, targeted to a small flight path angle to minimize entry heating. This characteristic is expected to result in large landing uncertainty once atmospheric variation is factored into the trajectory analysis. One point of future work is to determine at what point a steeper flight path angle would require an increase in TPS mass too large for the mission, and whether enough probes can be deployed to make specific targeting unnecessary to guarantee planetary coverage.</a:t>
            </a:r>
            <a:endParaRPr lang="en-US" sz="2600" dirty="0">
              <a:solidFill>
                <a:srgbClr val="0070C0"/>
              </a:solidFill>
            </a:endParaRPr>
          </a:p>
        </p:txBody>
      </p:sp>
      <p:sp>
        <p:nvSpPr>
          <p:cNvPr id="32" name="Rectangle 31"/>
          <p:cNvSpPr/>
          <p:nvPr/>
        </p:nvSpPr>
        <p:spPr>
          <a:xfrm>
            <a:off x="10427468" y="31644771"/>
            <a:ext cx="9412342" cy="1051388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600" dirty="0">
              <a:solidFill>
                <a:schemeClr val="tx1"/>
              </a:solidFill>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1200" dirty="0">
              <a:solidFill>
                <a:schemeClr val="tx1"/>
              </a:solidFill>
              <a:ea typeface="Times New Roman" panose="02020603050405020304" pitchFamily="18" charset="0"/>
            </a:endParaRPr>
          </a:p>
          <a:p>
            <a:r>
              <a:rPr lang="en-US" sz="2600" dirty="0">
                <a:solidFill>
                  <a:schemeClr val="tx1"/>
                </a:solidFill>
                <a:ea typeface="Times New Roman" panose="02020603050405020304" pitchFamily="18" charset="0"/>
              </a:rPr>
              <a:t>the same sizing characteristics as a control shape. Initial results from Cart3D indicate that there may be a region of lower temperatures on the spike due to the tip shock.</a:t>
            </a:r>
          </a:p>
          <a:p>
            <a:endParaRPr lang="en-US" sz="2600" dirty="0">
              <a:solidFill>
                <a:schemeClr val="tx1"/>
              </a:solidFill>
              <a:ea typeface="Times New Roman" panose="02020603050405020304" pitchFamily="18" charset="0"/>
            </a:endParaRPr>
          </a:p>
          <a:p>
            <a:r>
              <a:rPr lang="en-US" sz="2600" dirty="0">
                <a:solidFill>
                  <a:schemeClr val="tx1"/>
                </a:solidFill>
                <a:ea typeface="Times New Roman" panose="02020603050405020304" pitchFamily="18" charset="0"/>
              </a:rPr>
              <a:t>Flow temperatures were also estimated for both the Aeolus probe and the drag skirt only control shape in Cart3D; </a:t>
            </a:r>
            <a:r>
              <a:rPr lang="en-US" sz="2600" dirty="0" err="1">
                <a:solidFill>
                  <a:schemeClr val="tx1"/>
                </a:solidFill>
                <a:ea typeface="Times New Roman" panose="02020603050405020304" pitchFamily="18" charset="0"/>
              </a:rPr>
              <a:t>CBAero</a:t>
            </a:r>
            <a:r>
              <a:rPr lang="en-US" sz="2600" dirty="0">
                <a:solidFill>
                  <a:schemeClr val="tx1"/>
                </a:solidFill>
                <a:ea typeface="Times New Roman" panose="02020603050405020304" pitchFamily="18" charset="0"/>
              </a:rPr>
              <a:t> was also used to estimate preliminary heating on the drag skirt cone shape.</a:t>
            </a:r>
          </a:p>
        </p:txBody>
      </p:sp>
      <p:sp>
        <p:nvSpPr>
          <p:cNvPr id="33" name="Rectangle 32"/>
          <p:cNvSpPr/>
          <p:nvPr/>
        </p:nvSpPr>
        <p:spPr>
          <a:xfrm>
            <a:off x="450115" y="21816691"/>
            <a:ext cx="9412342" cy="2034195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600" dirty="0">
                <a:solidFill>
                  <a:schemeClr val="tx1"/>
                </a:solidFill>
                <a:effectLst/>
                <a:ea typeface="Times New Roman" panose="02020603050405020304" pitchFamily="18" charset="0"/>
              </a:rPr>
              <a:t>Successful placement of the deployable sensor probe and survivability of the sensor package depends on an Entry, Descent, and Landing (EDL) concept that ensures survivability to entry heating and a mass efficient EDL system. The key performance parameters (KPPs) for this EDL system include peak heat rate, impact velocity, total mass, system complexity and the network footprint. Since the probe is very small, any EDL system needs to ensure sufficient deceleration for survivable impact velocity. Ensuring a mass efficient EDL architecture comes from reduced system complexity and minimized total mass. Two EDL system architectures were assessed:</a:t>
            </a:r>
          </a:p>
          <a:p>
            <a:endParaRPr lang="en-US" sz="2600" dirty="0">
              <a:solidFill>
                <a:schemeClr val="tx1"/>
              </a:solidFill>
            </a:endParaRPr>
          </a:p>
          <a:p>
            <a:r>
              <a:rPr lang="en-US" sz="2600" i="1" dirty="0">
                <a:solidFill>
                  <a:schemeClr val="tx1"/>
                </a:solidFill>
                <a:effectLst/>
                <a:ea typeface="Times New Roman" panose="02020603050405020304" pitchFamily="18" charset="0"/>
              </a:rPr>
              <a:t>EDL </a:t>
            </a:r>
            <a:r>
              <a:rPr lang="en-US" sz="2600" i="1" dirty="0">
                <a:solidFill>
                  <a:schemeClr val="tx1"/>
                </a:solidFill>
                <a:ea typeface="Times New Roman" panose="02020603050405020304" pitchFamily="18" charset="0"/>
              </a:rPr>
              <a:t>Con-Ops</a:t>
            </a:r>
            <a:r>
              <a:rPr lang="en-US" sz="2600" i="1" dirty="0">
                <a:solidFill>
                  <a:schemeClr val="tx1"/>
                </a:solidFill>
                <a:effectLst/>
                <a:ea typeface="Times New Roman" panose="02020603050405020304" pitchFamily="18" charset="0"/>
              </a:rPr>
              <a:t>.</a:t>
            </a:r>
            <a:r>
              <a:rPr lang="en-US" sz="2600" dirty="0">
                <a:solidFill>
                  <a:schemeClr val="tx1"/>
                </a:solidFill>
                <a:effectLst/>
                <a:ea typeface="Times New Roman" panose="02020603050405020304" pitchFamily="18" charset="0"/>
              </a:rPr>
              <a:t> Probes are released individually from the orbiter at regular intervals to create a surface network of probes. Probe EDL heating was analyzed to determine thermal protection system (TPS) needs. A variety of probe shapes were assessed on their ability to slow their descent while protecting the sensor package from excessive heating and G forces.</a:t>
            </a: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ndParaRPr>
          </a:p>
          <a:p>
            <a:endParaRPr lang="en-US" sz="2600" dirty="0">
              <a:solidFill>
                <a:schemeClr val="tx1"/>
              </a:solidFill>
              <a:effectLst/>
              <a:ea typeface="Times New Roman" panose="02020603050405020304" pitchFamily="18" charset="0"/>
            </a:endParaRPr>
          </a:p>
          <a:p>
            <a:endParaRPr lang="en-US" sz="2600" dirty="0">
              <a:solidFill>
                <a:schemeClr val="tx1"/>
              </a:solidFill>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endParaRPr lang="en-US" sz="2600" dirty="0">
              <a:solidFill>
                <a:schemeClr val="tx1"/>
              </a:solidFill>
              <a:effectLst/>
              <a:ea typeface="Times New Roman" panose="02020603050405020304" pitchFamily="18" charset="0"/>
            </a:endParaRPr>
          </a:p>
          <a:p>
            <a:r>
              <a:rPr lang="en-US" sz="2600" dirty="0">
                <a:solidFill>
                  <a:schemeClr val="tx1"/>
                </a:solidFill>
                <a:effectLst/>
                <a:ea typeface="Times New Roman" panose="02020603050405020304" pitchFamily="18" charset="0"/>
              </a:rPr>
              <a:t>The KPPs stem from the entry probe/vehicle design, aerodynamics analysis, and a 3-DOF trajectory analysis. The aerodynamics analysis are also important for the EDL System, considering the very low probe mass, drag area, and Martian atmosphere resulting in reduced vehicle deceleration. The trajectory analysis, consisting of parametric sweeps of relevant entry conditions (mass, flight path angle, and lift to drag ratio, L/D), provide the flight environments and landing locations for each probe module. The results from this trajectory analysis provides the landing speeds, flight environments, and network footprints for several entry condition combinations which are used in establishing probe module survivability and mass efficient </a:t>
            </a:r>
            <a:r>
              <a:rPr lang="en-US" sz="2600" dirty="0">
                <a:solidFill>
                  <a:schemeClr val="tx1"/>
                </a:solidFill>
                <a:ea typeface="Times New Roman" panose="02020603050405020304" pitchFamily="18" charset="0"/>
              </a:rPr>
              <a:t>vehicle </a:t>
            </a:r>
            <a:r>
              <a:rPr lang="en-US" sz="2600" dirty="0">
                <a:solidFill>
                  <a:schemeClr val="tx1"/>
                </a:solidFill>
                <a:effectLst/>
                <a:ea typeface="Times New Roman" panose="02020603050405020304" pitchFamily="18" charset="0"/>
              </a:rPr>
              <a:t>systems.</a:t>
            </a:r>
            <a:endParaRPr lang="en-US" sz="2600" dirty="0">
              <a:solidFill>
                <a:schemeClr val="tx1"/>
              </a:solidFill>
            </a:endParaRPr>
          </a:p>
        </p:txBody>
      </p:sp>
      <p:sp>
        <p:nvSpPr>
          <p:cNvPr id="35" name="Rectangle 34"/>
          <p:cNvSpPr/>
          <p:nvPr/>
        </p:nvSpPr>
        <p:spPr>
          <a:xfrm>
            <a:off x="20378884" y="31614721"/>
            <a:ext cx="9412865" cy="764327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buFont typeface="+mj-lt"/>
              <a:buAutoNum type="arabicPeriod"/>
            </a:pPr>
            <a:r>
              <a:rPr lang="en-US" sz="2600" dirty="0">
                <a:solidFill>
                  <a:schemeClr val="tx1"/>
                </a:solidFill>
              </a:rPr>
              <a:t>The impactor with drag skirt design appears to provide the entry and descent benefits of a heritage, blunted </a:t>
            </a:r>
            <a:r>
              <a:rPr lang="en-US" sz="2600" dirty="0" err="1">
                <a:solidFill>
                  <a:schemeClr val="tx1"/>
                </a:solidFill>
              </a:rPr>
              <a:t>spherecone</a:t>
            </a:r>
            <a:r>
              <a:rPr lang="en-US" sz="2600" dirty="0">
                <a:solidFill>
                  <a:schemeClr val="tx1"/>
                </a:solidFill>
              </a:rPr>
              <a:t> vehicle with the additional impact capability of a slender impactor vehicle to maintain landed orientation.</a:t>
            </a:r>
          </a:p>
          <a:p>
            <a:pPr marL="514350" indent="-514350">
              <a:buFont typeface="+mj-lt"/>
              <a:buAutoNum type="arabicPeriod"/>
            </a:pPr>
            <a:r>
              <a:rPr lang="en-US" sz="2600" dirty="0">
                <a:solidFill>
                  <a:schemeClr val="tx1"/>
                </a:solidFill>
              </a:rPr>
              <a:t>Preliminary findings show that the thin drag skirt model allows for a low ballistic coefficient for an efficient reduction in impact velocity.</a:t>
            </a:r>
          </a:p>
          <a:p>
            <a:pPr marL="514350" indent="-514350">
              <a:buFont typeface="+mj-lt"/>
              <a:buAutoNum type="arabicPeriod"/>
            </a:pPr>
            <a:r>
              <a:rPr lang="en-US" sz="2600" dirty="0">
                <a:solidFill>
                  <a:schemeClr val="tx1"/>
                </a:solidFill>
              </a:rPr>
              <a:t>A challenge that still needs to be investigated is the landed location uncertainty due to the passive deorbit of the probes after release. The mass penalty for reducing this uncertainty will be weighed against the potential number of landed probes.</a:t>
            </a:r>
          </a:p>
          <a:p>
            <a:pPr marL="514350" indent="-514350">
              <a:buFont typeface="+mj-lt"/>
              <a:buAutoNum type="arabicPeriod"/>
            </a:pPr>
            <a:r>
              <a:rPr lang="en-US" sz="2600" dirty="0">
                <a:solidFill>
                  <a:schemeClr val="tx1"/>
                </a:solidFill>
              </a:rPr>
              <a:t>Additional fidelity is needed to validate the sub-sonic aerodynamics of the Aeolus probe shape as well as the surface heating of the protruding impactor shaft. These analyses will determine vehicle stability during the descent phase and assist in material selection.</a:t>
            </a:r>
          </a:p>
          <a:p>
            <a:pPr marL="514350" indent="-514350">
              <a:buFont typeface="+mj-lt"/>
              <a:buAutoNum type="arabicPeriod"/>
            </a:pPr>
            <a:r>
              <a:rPr lang="en-US" sz="2600" dirty="0">
                <a:solidFill>
                  <a:schemeClr val="tx1"/>
                </a:solidFill>
              </a:rPr>
              <a:t>Initial results show that the instruments located on the aft side of the vehicle will be safe from high temperature flow, but additional analysis would be preferred to verify this result.</a:t>
            </a:r>
          </a:p>
        </p:txBody>
      </p:sp>
      <p:sp>
        <p:nvSpPr>
          <p:cNvPr id="36" name="Rectangle 35"/>
          <p:cNvSpPr/>
          <p:nvPr/>
        </p:nvSpPr>
        <p:spPr>
          <a:xfrm>
            <a:off x="20377882" y="40347899"/>
            <a:ext cx="9412342" cy="1810751"/>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tx1"/>
                </a:solidFill>
                <a:effectLst/>
                <a:ea typeface="Times New Roman" panose="02020603050405020304" pitchFamily="18" charset="0"/>
              </a:rPr>
              <a:t>[1] MEPAG: Mars Science Goals, Objectives, Investigations, and Priorities: 2020, </a:t>
            </a:r>
            <a:r>
              <a:rPr lang="en-US" sz="2600" u="sng" dirty="0">
                <a:solidFill>
                  <a:schemeClr val="tx1"/>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https://mepag.jpl.nasa.gov/reports/MEPAGGoals</a:t>
            </a:r>
          </a:p>
          <a:p>
            <a:r>
              <a:rPr lang="en-US" sz="2600" u="sng" dirty="0">
                <a:solidFill>
                  <a:schemeClr val="tx1"/>
                </a:solidFill>
                <a:ea typeface="Times New Roman" panose="02020603050405020304" pitchFamily="18" charset="0"/>
                <a:hlinkClick r:id="rId5">
                  <a:extLst>
                    <a:ext uri="{A12FA001-AC4F-418D-AE19-62706E023703}">
                      <ahyp:hlinkClr xmlns:ahyp="http://schemas.microsoft.com/office/drawing/2018/hyperlinkcolor" val="tx"/>
                    </a:ext>
                  </a:extLst>
                </a:hlinkClick>
              </a:rPr>
              <a:t>_</a:t>
            </a:r>
            <a:r>
              <a:rPr lang="en-US" sz="2600" u="sng" dirty="0">
                <a:solidFill>
                  <a:schemeClr val="tx1"/>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2020_MainText_Final.pdf</a:t>
            </a:r>
            <a:r>
              <a:rPr lang="en-US" sz="2600" dirty="0">
                <a:solidFill>
                  <a:schemeClr val="tx1"/>
                </a:solidFill>
                <a:effectLst/>
                <a:ea typeface="Times New Roman" panose="02020603050405020304" pitchFamily="18" charset="0"/>
              </a:rPr>
              <a:t>, [2] Fuller, J. Atmospheric Probe and Dispenser Mechanism, The Aerospace Corp. Private Communication.</a:t>
            </a:r>
            <a:endParaRPr lang="en-US" sz="2600" dirty="0">
              <a:solidFill>
                <a:schemeClr val="tx1"/>
              </a:solidFill>
            </a:endParaRPr>
          </a:p>
        </p:txBody>
      </p:sp>
      <p:sp>
        <p:nvSpPr>
          <p:cNvPr id="10" name="Rectangle 9"/>
          <p:cNvSpPr/>
          <p:nvPr/>
        </p:nvSpPr>
        <p:spPr>
          <a:xfrm>
            <a:off x="450115" y="5010077"/>
            <a:ext cx="9412344" cy="1077902"/>
          </a:xfrm>
          <a:prstGeom prst="rect">
            <a:avLst/>
          </a:prstGeom>
          <a:solidFill>
            <a:srgbClr val="0D3C9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Abstract</a:t>
            </a:r>
          </a:p>
        </p:txBody>
      </p:sp>
      <p:sp>
        <p:nvSpPr>
          <p:cNvPr id="39" name="Rectangle 38"/>
          <p:cNvSpPr/>
          <p:nvPr/>
        </p:nvSpPr>
        <p:spPr>
          <a:xfrm>
            <a:off x="10427465" y="30536819"/>
            <a:ext cx="9412344" cy="1077902"/>
          </a:xfrm>
          <a:prstGeom prst="rect">
            <a:avLst/>
          </a:prstGeom>
          <a:solidFill>
            <a:srgbClr val="0D3C9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Entry Environments</a:t>
            </a:r>
          </a:p>
        </p:txBody>
      </p:sp>
      <p:sp>
        <p:nvSpPr>
          <p:cNvPr id="40" name="Rectangle 39"/>
          <p:cNvSpPr/>
          <p:nvPr/>
        </p:nvSpPr>
        <p:spPr>
          <a:xfrm>
            <a:off x="20378888" y="5005455"/>
            <a:ext cx="9412344" cy="1077902"/>
          </a:xfrm>
          <a:prstGeom prst="rect">
            <a:avLst/>
          </a:prstGeom>
          <a:solidFill>
            <a:srgbClr val="0D3C9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Flight Performance</a:t>
            </a:r>
            <a:endParaRPr lang="en-US" sz="6000" dirty="0"/>
          </a:p>
        </p:txBody>
      </p:sp>
      <p:sp>
        <p:nvSpPr>
          <p:cNvPr id="42" name="Rectangle 41"/>
          <p:cNvSpPr/>
          <p:nvPr/>
        </p:nvSpPr>
        <p:spPr>
          <a:xfrm>
            <a:off x="10427465" y="5005455"/>
            <a:ext cx="9412344" cy="1077902"/>
          </a:xfrm>
          <a:prstGeom prst="rect">
            <a:avLst/>
          </a:prstGeom>
          <a:solidFill>
            <a:srgbClr val="0D3C9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Probe Design</a:t>
            </a:r>
          </a:p>
        </p:txBody>
      </p:sp>
      <p:sp>
        <p:nvSpPr>
          <p:cNvPr id="43" name="Rectangle 42"/>
          <p:cNvSpPr/>
          <p:nvPr/>
        </p:nvSpPr>
        <p:spPr>
          <a:xfrm>
            <a:off x="20377880" y="30482186"/>
            <a:ext cx="9412344" cy="1077902"/>
          </a:xfrm>
          <a:prstGeom prst="rect">
            <a:avLst/>
          </a:prstGeom>
          <a:solidFill>
            <a:srgbClr val="0D3C9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Conclusions</a:t>
            </a:r>
          </a:p>
        </p:txBody>
      </p:sp>
      <p:sp>
        <p:nvSpPr>
          <p:cNvPr id="44" name="Rectangle 43"/>
          <p:cNvSpPr/>
          <p:nvPr/>
        </p:nvSpPr>
        <p:spPr>
          <a:xfrm>
            <a:off x="450115" y="20742160"/>
            <a:ext cx="9412344" cy="1077902"/>
          </a:xfrm>
          <a:prstGeom prst="rect">
            <a:avLst/>
          </a:prstGeom>
          <a:solidFill>
            <a:srgbClr val="0D3C9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Mission Overview</a:t>
            </a:r>
          </a:p>
        </p:txBody>
      </p:sp>
      <p:sp>
        <p:nvSpPr>
          <p:cNvPr id="45" name="Rectangle 44"/>
          <p:cNvSpPr/>
          <p:nvPr/>
        </p:nvSpPr>
        <p:spPr>
          <a:xfrm>
            <a:off x="20377880" y="39263999"/>
            <a:ext cx="9412345" cy="1077902"/>
          </a:xfrm>
          <a:prstGeom prst="rect">
            <a:avLst/>
          </a:prstGeom>
          <a:solidFill>
            <a:srgbClr val="0D3C9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References</a:t>
            </a:r>
          </a:p>
        </p:txBody>
      </p:sp>
      <p:pic>
        <p:nvPicPr>
          <p:cNvPr id="4" name="Picture 3">
            <a:extLst>
              <a:ext uri="{FF2B5EF4-FFF2-40B4-BE49-F238E27FC236}">
                <a16:creationId xmlns:a16="http://schemas.microsoft.com/office/drawing/2014/main" id="{98394031-178C-4B8A-A603-B37BDBC0E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4300" y="16570025"/>
            <a:ext cx="3529873" cy="337272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8EE98129-2E4B-4CCA-8269-0C75583F92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154" y="33434967"/>
            <a:ext cx="8964946" cy="3171367"/>
          </a:xfrm>
          <a:prstGeom prst="rect">
            <a:avLst/>
          </a:prstGeom>
        </p:spPr>
      </p:pic>
      <p:pic>
        <p:nvPicPr>
          <p:cNvPr id="16" name="Picture 15" descr="A picture containing accessory, umbrella&#10;&#10;Description automatically generated">
            <a:extLst>
              <a:ext uri="{FF2B5EF4-FFF2-40B4-BE49-F238E27FC236}">
                <a16:creationId xmlns:a16="http://schemas.microsoft.com/office/drawing/2014/main" id="{7C2F99D5-1B2C-4E5D-8460-79E339AFBC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14079" y="11499275"/>
            <a:ext cx="2823099" cy="2646655"/>
          </a:xfrm>
          <a:prstGeom prst="rect">
            <a:avLst/>
          </a:prstGeom>
        </p:spPr>
      </p:pic>
      <p:pic>
        <p:nvPicPr>
          <p:cNvPr id="18" name="Picture 17" descr="Chart, pie chart&#10;&#10;Description automatically generated">
            <a:extLst>
              <a:ext uri="{FF2B5EF4-FFF2-40B4-BE49-F238E27FC236}">
                <a16:creationId xmlns:a16="http://schemas.microsoft.com/office/drawing/2014/main" id="{ECB1366D-4DD2-466D-8B8C-200E49F489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8056" y="14410669"/>
            <a:ext cx="4115143" cy="3154943"/>
          </a:xfrm>
          <a:prstGeom prst="rect">
            <a:avLst/>
          </a:prstGeom>
        </p:spPr>
      </p:pic>
      <p:pic>
        <p:nvPicPr>
          <p:cNvPr id="2" name="Picture 1">
            <a:extLst>
              <a:ext uri="{FF2B5EF4-FFF2-40B4-BE49-F238E27FC236}">
                <a16:creationId xmlns:a16="http://schemas.microsoft.com/office/drawing/2014/main" id="{8CA61CFF-23A1-B343-9CB2-D05BD6151D71}"/>
              </a:ext>
            </a:extLst>
          </p:cNvPr>
          <p:cNvPicPr>
            <a:picLocks noChangeAspect="1"/>
          </p:cNvPicPr>
          <p:nvPr/>
        </p:nvPicPr>
        <p:blipFill>
          <a:blip r:embed="rId10"/>
          <a:stretch>
            <a:fillRect/>
          </a:stretch>
        </p:blipFill>
        <p:spPr>
          <a:xfrm>
            <a:off x="1169525" y="28352122"/>
            <a:ext cx="8270947" cy="5292075"/>
          </a:xfrm>
          <a:prstGeom prst="rect">
            <a:avLst/>
          </a:prstGeom>
        </p:spPr>
      </p:pic>
      <p:pic>
        <p:nvPicPr>
          <p:cNvPr id="3" name="Picture 2">
            <a:extLst>
              <a:ext uri="{FF2B5EF4-FFF2-40B4-BE49-F238E27FC236}">
                <a16:creationId xmlns:a16="http://schemas.microsoft.com/office/drawing/2014/main" id="{6AB76B39-C588-3C41-8BAD-72FEB9E8EDCA}"/>
              </a:ext>
            </a:extLst>
          </p:cNvPr>
          <p:cNvPicPr>
            <a:picLocks noChangeAspect="1"/>
          </p:cNvPicPr>
          <p:nvPr/>
        </p:nvPicPr>
        <p:blipFill>
          <a:blip r:embed="rId11"/>
          <a:stretch>
            <a:fillRect/>
          </a:stretch>
        </p:blipFill>
        <p:spPr>
          <a:xfrm>
            <a:off x="5348355" y="16302555"/>
            <a:ext cx="4092117" cy="4092117"/>
          </a:xfrm>
          <a:prstGeom prst="rect">
            <a:avLst/>
          </a:prstGeom>
        </p:spPr>
      </p:pic>
      <p:pic>
        <p:nvPicPr>
          <p:cNvPr id="57" name="Picture 56" descr="A picture containing maraca&#10;&#10;Description automatically generated">
            <a:extLst>
              <a:ext uri="{FF2B5EF4-FFF2-40B4-BE49-F238E27FC236}">
                <a16:creationId xmlns:a16="http://schemas.microsoft.com/office/drawing/2014/main" id="{8D854B5C-D9CD-1C4B-91D6-DD4F39C17AFC}"/>
              </a:ext>
            </a:extLst>
          </p:cNvPr>
          <p:cNvPicPr>
            <a:picLocks noChangeAspect="1"/>
          </p:cNvPicPr>
          <p:nvPr/>
        </p:nvPicPr>
        <p:blipFill rotWithShape="1">
          <a:blip r:embed="rId12">
            <a:extLst>
              <a:ext uri="{28A0092B-C50C-407E-A947-70E740481C1C}">
                <a14:useLocalDpi xmlns:a14="http://schemas.microsoft.com/office/drawing/2010/main" val="0"/>
              </a:ext>
            </a:extLst>
          </a:blip>
          <a:srcRect l="17562" t="13451" r="11551" b="11150"/>
          <a:stretch/>
        </p:blipFill>
        <p:spPr>
          <a:xfrm>
            <a:off x="15843824" y="13896052"/>
            <a:ext cx="3001107" cy="2116769"/>
          </a:xfrm>
          <a:prstGeom prst="rect">
            <a:avLst/>
          </a:prstGeom>
        </p:spPr>
      </p:pic>
      <p:pic>
        <p:nvPicPr>
          <p:cNvPr id="58" name="Picture 57" descr="Chart, surface chart&#10;&#10;Description automatically generated">
            <a:extLst>
              <a:ext uri="{FF2B5EF4-FFF2-40B4-BE49-F238E27FC236}">
                <a16:creationId xmlns:a16="http://schemas.microsoft.com/office/drawing/2014/main" id="{2DACDBB2-33BF-BA40-8126-5A7C5D3F9495}"/>
              </a:ext>
            </a:extLst>
          </p:cNvPr>
          <p:cNvPicPr>
            <a:picLocks noChangeAspect="1"/>
          </p:cNvPicPr>
          <p:nvPr/>
        </p:nvPicPr>
        <p:blipFill rotWithShape="1">
          <a:blip r:embed="rId13">
            <a:extLst>
              <a:ext uri="{28A0092B-C50C-407E-A947-70E740481C1C}">
                <a14:useLocalDpi xmlns:a14="http://schemas.microsoft.com/office/drawing/2010/main" val="0"/>
              </a:ext>
            </a:extLst>
          </a:blip>
          <a:srcRect l="16369" t="35718" r="14772" b="35363"/>
          <a:stretch/>
        </p:blipFill>
        <p:spPr>
          <a:xfrm>
            <a:off x="15423789" y="16161079"/>
            <a:ext cx="3870398" cy="1077902"/>
          </a:xfrm>
          <a:prstGeom prst="rect">
            <a:avLst/>
          </a:prstGeom>
        </p:spPr>
      </p:pic>
      <p:pic>
        <p:nvPicPr>
          <p:cNvPr id="11" name="Picture 10">
            <a:extLst>
              <a:ext uri="{FF2B5EF4-FFF2-40B4-BE49-F238E27FC236}">
                <a16:creationId xmlns:a16="http://schemas.microsoft.com/office/drawing/2014/main" id="{DC9E3581-21A7-524C-AA1C-888D300B7CF1}"/>
              </a:ext>
            </a:extLst>
          </p:cNvPr>
          <p:cNvPicPr>
            <a:picLocks noChangeAspect="1"/>
          </p:cNvPicPr>
          <p:nvPr/>
        </p:nvPicPr>
        <p:blipFill>
          <a:blip r:embed="rId14"/>
          <a:stretch>
            <a:fillRect/>
          </a:stretch>
        </p:blipFill>
        <p:spPr>
          <a:xfrm>
            <a:off x="15597845" y="11255059"/>
            <a:ext cx="3523360" cy="2646655"/>
          </a:xfrm>
          <a:prstGeom prst="rect">
            <a:avLst/>
          </a:prstGeom>
        </p:spPr>
      </p:pic>
      <p:graphicFrame>
        <p:nvGraphicFramePr>
          <p:cNvPr id="61" name="Chart 60">
            <a:extLst>
              <a:ext uri="{FF2B5EF4-FFF2-40B4-BE49-F238E27FC236}">
                <a16:creationId xmlns:a16="http://schemas.microsoft.com/office/drawing/2014/main" id="{4C0273D7-8C69-47BB-925F-020399B4D6A2}"/>
              </a:ext>
            </a:extLst>
          </p:cNvPr>
          <p:cNvGraphicFramePr>
            <a:graphicFrameLocks/>
          </p:cNvGraphicFramePr>
          <p:nvPr>
            <p:extLst>
              <p:ext uri="{D42A27DB-BD31-4B8C-83A1-F6EECF244321}">
                <p14:modId xmlns:p14="http://schemas.microsoft.com/office/powerpoint/2010/main" val="3630312399"/>
              </p:ext>
            </p:extLst>
          </p:nvPr>
        </p:nvGraphicFramePr>
        <p:xfrm>
          <a:off x="20500520" y="15248004"/>
          <a:ext cx="9169929" cy="466138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2" name="Chart 61">
            <a:extLst>
              <a:ext uri="{FF2B5EF4-FFF2-40B4-BE49-F238E27FC236}">
                <a16:creationId xmlns:a16="http://schemas.microsoft.com/office/drawing/2014/main" id="{34329AD1-4579-449C-8618-C80A622C26FD}"/>
              </a:ext>
            </a:extLst>
          </p:cNvPr>
          <p:cNvGraphicFramePr>
            <a:graphicFrameLocks/>
          </p:cNvGraphicFramePr>
          <p:nvPr>
            <p:extLst>
              <p:ext uri="{D42A27DB-BD31-4B8C-83A1-F6EECF244321}">
                <p14:modId xmlns:p14="http://schemas.microsoft.com/office/powerpoint/2010/main" val="457432377"/>
              </p:ext>
            </p:extLst>
          </p:nvPr>
        </p:nvGraphicFramePr>
        <p:xfrm>
          <a:off x="20500520" y="19616850"/>
          <a:ext cx="8905423" cy="4839722"/>
        </p:xfrm>
        <a:graphic>
          <a:graphicData uri="http://schemas.openxmlformats.org/drawingml/2006/chart">
            <c:chart xmlns:c="http://schemas.openxmlformats.org/drawingml/2006/chart" xmlns:r="http://schemas.openxmlformats.org/officeDocument/2006/relationships" r:id="rId16"/>
          </a:graphicData>
        </a:graphic>
      </p:graphicFrame>
      <p:sp>
        <p:nvSpPr>
          <p:cNvPr id="13" name="Rectangle 12">
            <a:extLst>
              <a:ext uri="{FF2B5EF4-FFF2-40B4-BE49-F238E27FC236}">
                <a16:creationId xmlns:a16="http://schemas.microsoft.com/office/drawing/2014/main" id="{3B551391-B6BC-664C-831F-5C29A2797D92}"/>
              </a:ext>
            </a:extLst>
          </p:cNvPr>
          <p:cNvSpPr/>
          <p:nvPr/>
        </p:nvSpPr>
        <p:spPr>
          <a:xfrm>
            <a:off x="22128480" y="18782138"/>
            <a:ext cx="256032" cy="2926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AEA4675F-FBF7-9741-8BE4-DEDFD994FDB2}"/>
              </a:ext>
            </a:extLst>
          </p:cNvPr>
          <p:cNvSpPr/>
          <p:nvPr/>
        </p:nvSpPr>
        <p:spPr>
          <a:xfrm rot="20192466">
            <a:off x="22386029" y="19111086"/>
            <a:ext cx="326037" cy="6728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FDCB8D7-5E8D-E743-BFF6-38A39E066574}"/>
              </a:ext>
            </a:extLst>
          </p:cNvPr>
          <p:cNvPicPr>
            <a:picLocks noChangeAspect="1"/>
          </p:cNvPicPr>
          <p:nvPr/>
        </p:nvPicPr>
        <p:blipFill>
          <a:blip r:embed="rId17"/>
          <a:stretch>
            <a:fillRect/>
          </a:stretch>
        </p:blipFill>
        <p:spPr>
          <a:xfrm rot="21227622">
            <a:off x="10994827" y="23280587"/>
            <a:ext cx="4703450" cy="2947589"/>
          </a:xfrm>
          <a:prstGeom prst="rect">
            <a:avLst/>
          </a:prstGeom>
        </p:spPr>
      </p:pic>
      <p:pic>
        <p:nvPicPr>
          <p:cNvPr id="67" name="Picture 66" descr="Diagram&#10;&#10;Description automatically generated">
            <a:extLst>
              <a:ext uri="{FF2B5EF4-FFF2-40B4-BE49-F238E27FC236}">
                <a16:creationId xmlns:a16="http://schemas.microsoft.com/office/drawing/2014/main" id="{26445A27-BE7B-354A-98C5-A6E1996FFC2B}"/>
              </a:ext>
            </a:extLst>
          </p:cNvPr>
          <p:cNvPicPr>
            <a:picLocks noChangeAspect="1"/>
          </p:cNvPicPr>
          <p:nvPr/>
        </p:nvPicPr>
        <p:blipFill rotWithShape="1">
          <a:blip r:embed="rId18"/>
          <a:srcRect l="34326" t="4912" b="12280"/>
          <a:stretch/>
        </p:blipFill>
        <p:spPr bwMode="auto">
          <a:xfrm>
            <a:off x="16057572" y="23464648"/>
            <a:ext cx="2855351" cy="2658236"/>
          </a:xfrm>
          <a:prstGeom prst="rect">
            <a:avLst/>
          </a:prstGeom>
          <a:ln w="38100">
            <a:solidFill>
              <a:srgbClr val="FF0000"/>
            </a:solidFill>
          </a:ln>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73A3140F-A092-2845-9357-0B32883CF68A}"/>
              </a:ext>
            </a:extLst>
          </p:cNvPr>
          <p:cNvSpPr/>
          <p:nvPr/>
        </p:nvSpPr>
        <p:spPr>
          <a:xfrm>
            <a:off x="12490704" y="24896572"/>
            <a:ext cx="1280160" cy="1316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E6E1E62-FC6F-2E44-9E30-0F66BAD7686C}"/>
              </a:ext>
            </a:extLst>
          </p:cNvPr>
          <p:cNvPicPr>
            <a:picLocks noChangeAspect="1"/>
          </p:cNvPicPr>
          <p:nvPr/>
        </p:nvPicPr>
        <p:blipFill>
          <a:blip r:embed="rId19"/>
          <a:stretch>
            <a:fillRect/>
          </a:stretch>
        </p:blipFill>
        <p:spPr>
          <a:xfrm>
            <a:off x="15707573" y="31790234"/>
            <a:ext cx="4009240" cy="3579679"/>
          </a:xfrm>
          <a:prstGeom prst="rect">
            <a:avLst/>
          </a:prstGeom>
        </p:spPr>
      </p:pic>
      <p:sp>
        <p:nvSpPr>
          <p:cNvPr id="21" name="TextBox 20">
            <a:extLst>
              <a:ext uri="{FF2B5EF4-FFF2-40B4-BE49-F238E27FC236}">
                <a16:creationId xmlns:a16="http://schemas.microsoft.com/office/drawing/2014/main" id="{C329AF9E-08D7-0B4B-B65E-F7C079EC5FC6}"/>
              </a:ext>
            </a:extLst>
          </p:cNvPr>
          <p:cNvSpPr txBox="1"/>
          <p:nvPr/>
        </p:nvSpPr>
        <p:spPr>
          <a:xfrm>
            <a:off x="10425828" y="31848343"/>
            <a:ext cx="5281745" cy="3693319"/>
          </a:xfrm>
          <a:prstGeom prst="rect">
            <a:avLst/>
          </a:prstGeom>
          <a:noFill/>
        </p:spPr>
        <p:txBody>
          <a:bodyPr wrap="square" rtlCol="0">
            <a:spAutoFit/>
          </a:bodyPr>
          <a:lstStyle/>
          <a:p>
            <a:r>
              <a:rPr lang="en-US" sz="2600" dirty="0">
                <a:ea typeface="Times New Roman" panose="02020603050405020304" pitchFamily="18" charset="0"/>
              </a:rPr>
              <a:t>The current Aeolus probe design was created using an impactor central design attached to a 60 deg half-cone to take advantage of the increased drag area. This shape was analyzed aerodynamically using Cart3D to create a preliminary database for trajectory simulation and compared to a blunted cone assumed to have</a:t>
            </a:r>
          </a:p>
        </p:txBody>
      </p:sp>
      <p:graphicFrame>
        <p:nvGraphicFramePr>
          <p:cNvPr id="68" name="Table 68">
            <a:extLst>
              <a:ext uri="{FF2B5EF4-FFF2-40B4-BE49-F238E27FC236}">
                <a16:creationId xmlns:a16="http://schemas.microsoft.com/office/drawing/2014/main" id="{2D4DEF04-4DDC-124F-B7E1-4F2B64F9C1E2}"/>
              </a:ext>
            </a:extLst>
          </p:cNvPr>
          <p:cNvGraphicFramePr>
            <a:graphicFrameLocks noGrp="1"/>
          </p:cNvGraphicFramePr>
          <p:nvPr>
            <p:extLst>
              <p:ext uri="{D42A27DB-BD31-4B8C-83A1-F6EECF244321}">
                <p14:modId xmlns:p14="http://schemas.microsoft.com/office/powerpoint/2010/main" val="4087702929"/>
              </p:ext>
            </p:extLst>
          </p:nvPr>
        </p:nvGraphicFramePr>
        <p:xfrm>
          <a:off x="20543194" y="8669007"/>
          <a:ext cx="9051037" cy="1554480"/>
        </p:xfrm>
        <a:graphic>
          <a:graphicData uri="http://schemas.openxmlformats.org/drawingml/2006/table">
            <a:tbl>
              <a:tblPr firstRow="1" bandRow="1">
                <a:tableStyleId>{5C22544A-7EE6-4342-B048-85BDC9FD1C3A}</a:tableStyleId>
              </a:tblPr>
              <a:tblGrid>
                <a:gridCol w="2209356">
                  <a:extLst>
                    <a:ext uri="{9D8B030D-6E8A-4147-A177-3AD203B41FA5}">
                      <a16:colId xmlns:a16="http://schemas.microsoft.com/office/drawing/2014/main" val="3347391992"/>
                    </a:ext>
                  </a:extLst>
                </a:gridCol>
                <a:gridCol w="2580069">
                  <a:extLst>
                    <a:ext uri="{9D8B030D-6E8A-4147-A177-3AD203B41FA5}">
                      <a16:colId xmlns:a16="http://schemas.microsoft.com/office/drawing/2014/main" val="4142952356"/>
                    </a:ext>
                  </a:extLst>
                </a:gridCol>
                <a:gridCol w="2637282">
                  <a:extLst>
                    <a:ext uri="{9D8B030D-6E8A-4147-A177-3AD203B41FA5}">
                      <a16:colId xmlns:a16="http://schemas.microsoft.com/office/drawing/2014/main" val="3966692250"/>
                    </a:ext>
                  </a:extLst>
                </a:gridCol>
                <a:gridCol w="1624330">
                  <a:extLst>
                    <a:ext uri="{9D8B030D-6E8A-4147-A177-3AD203B41FA5}">
                      <a16:colId xmlns:a16="http://schemas.microsoft.com/office/drawing/2014/main" val="3152633106"/>
                    </a:ext>
                  </a:extLst>
                </a:gridCol>
              </a:tblGrid>
              <a:tr h="370840">
                <a:tc>
                  <a:txBody>
                    <a:bodyPr/>
                    <a:lstStyle/>
                    <a:p>
                      <a:r>
                        <a:rPr lang="en-US" sz="2800" dirty="0"/>
                        <a:t>Shape</a:t>
                      </a:r>
                    </a:p>
                  </a:txBody>
                  <a:tcPr/>
                </a:tc>
                <a:tc>
                  <a:txBody>
                    <a:bodyPr/>
                    <a:lstStyle/>
                    <a:p>
                      <a:r>
                        <a:rPr lang="en-US" sz="2800" dirty="0"/>
                        <a:t>Outer Diameter</a:t>
                      </a:r>
                    </a:p>
                  </a:txBody>
                  <a:tcPr/>
                </a:tc>
                <a:tc>
                  <a:txBody>
                    <a:bodyPr/>
                    <a:lstStyle/>
                    <a:p>
                      <a:r>
                        <a:rPr lang="en-US" sz="2800" dirty="0"/>
                        <a:t>Half-Cone Angle</a:t>
                      </a:r>
                    </a:p>
                  </a:txBody>
                  <a:tcPr/>
                </a:tc>
                <a:tc>
                  <a:txBody>
                    <a:bodyPr/>
                    <a:lstStyle/>
                    <a:p>
                      <a:r>
                        <a:rPr lang="en-US" sz="2800" dirty="0"/>
                        <a:t>Mass</a:t>
                      </a:r>
                    </a:p>
                  </a:txBody>
                  <a:tcPr/>
                </a:tc>
                <a:extLst>
                  <a:ext uri="{0D108BD9-81ED-4DB2-BD59-A6C34878D82A}">
                    <a16:rowId xmlns:a16="http://schemas.microsoft.com/office/drawing/2014/main" val="1060608449"/>
                  </a:ext>
                </a:extLst>
              </a:tr>
              <a:tr h="370840">
                <a:tc>
                  <a:txBody>
                    <a:bodyPr/>
                    <a:lstStyle/>
                    <a:p>
                      <a:r>
                        <a:rPr lang="en-US" sz="2800" dirty="0"/>
                        <a:t>Aeolus</a:t>
                      </a:r>
                    </a:p>
                  </a:txBody>
                  <a:tcPr/>
                </a:tc>
                <a:tc>
                  <a:txBody>
                    <a:bodyPr/>
                    <a:lstStyle/>
                    <a:p>
                      <a:r>
                        <a:rPr lang="en-US" sz="2800" dirty="0"/>
                        <a:t>1.84 m</a:t>
                      </a:r>
                    </a:p>
                  </a:txBody>
                  <a:tcPr/>
                </a:tc>
                <a:tc>
                  <a:txBody>
                    <a:bodyPr/>
                    <a:lstStyle/>
                    <a:p>
                      <a:r>
                        <a:rPr lang="en-US" sz="2800" dirty="0"/>
                        <a:t>60 deg</a:t>
                      </a:r>
                    </a:p>
                  </a:txBody>
                  <a:tcPr/>
                </a:tc>
                <a:tc>
                  <a:txBody>
                    <a:bodyPr/>
                    <a:lstStyle/>
                    <a:p>
                      <a:r>
                        <a:rPr lang="en-US" sz="2800" dirty="0"/>
                        <a:t>5.62 kg</a:t>
                      </a:r>
                    </a:p>
                  </a:txBody>
                  <a:tcPr/>
                </a:tc>
                <a:extLst>
                  <a:ext uri="{0D108BD9-81ED-4DB2-BD59-A6C34878D82A}">
                    <a16:rowId xmlns:a16="http://schemas.microsoft.com/office/drawing/2014/main" val="2878498397"/>
                  </a:ext>
                </a:extLst>
              </a:tr>
              <a:tr h="370840">
                <a:tc>
                  <a:txBody>
                    <a:bodyPr/>
                    <a:lstStyle/>
                    <a:p>
                      <a:r>
                        <a:rPr lang="en-US" sz="2800" dirty="0"/>
                        <a:t>Blunted Cone</a:t>
                      </a:r>
                    </a:p>
                  </a:txBody>
                  <a:tcPr/>
                </a:tc>
                <a:tc>
                  <a:txBody>
                    <a:bodyPr/>
                    <a:lstStyle/>
                    <a:p>
                      <a:r>
                        <a:rPr lang="en-US" sz="2800" dirty="0"/>
                        <a:t>1.84 m</a:t>
                      </a:r>
                    </a:p>
                  </a:txBody>
                  <a:tcPr/>
                </a:tc>
                <a:tc>
                  <a:txBody>
                    <a:bodyPr/>
                    <a:lstStyle/>
                    <a:p>
                      <a:r>
                        <a:rPr lang="en-US" sz="2800" dirty="0"/>
                        <a:t>60 deg</a:t>
                      </a:r>
                    </a:p>
                  </a:txBody>
                  <a:tcPr/>
                </a:tc>
                <a:tc>
                  <a:txBody>
                    <a:bodyPr/>
                    <a:lstStyle/>
                    <a:p>
                      <a:r>
                        <a:rPr lang="en-US" sz="2800" dirty="0"/>
                        <a:t>5.62 kg</a:t>
                      </a:r>
                    </a:p>
                  </a:txBody>
                  <a:tcPr/>
                </a:tc>
                <a:extLst>
                  <a:ext uri="{0D108BD9-81ED-4DB2-BD59-A6C34878D82A}">
                    <a16:rowId xmlns:a16="http://schemas.microsoft.com/office/drawing/2014/main" val="2382887243"/>
                  </a:ext>
                </a:extLst>
              </a:tr>
            </a:tbl>
          </a:graphicData>
        </a:graphic>
      </p:graphicFrame>
      <p:grpSp>
        <p:nvGrpSpPr>
          <p:cNvPr id="29" name="Group 28">
            <a:extLst>
              <a:ext uri="{FF2B5EF4-FFF2-40B4-BE49-F238E27FC236}">
                <a16:creationId xmlns:a16="http://schemas.microsoft.com/office/drawing/2014/main" id="{E80899C0-0EA8-0447-A3E5-0D10A6C92650}"/>
              </a:ext>
            </a:extLst>
          </p:cNvPr>
          <p:cNvGrpSpPr/>
          <p:nvPr/>
        </p:nvGrpSpPr>
        <p:grpSpPr>
          <a:xfrm>
            <a:off x="10520069" y="38648339"/>
            <a:ext cx="3870001" cy="2253602"/>
            <a:chOff x="10534982" y="38680087"/>
            <a:chExt cx="3870001" cy="2253602"/>
          </a:xfrm>
        </p:grpSpPr>
        <p:pic>
          <p:nvPicPr>
            <p:cNvPr id="7" name="Picture 6">
              <a:extLst>
                <a:ext uri="{FF2B5EF4-FFF2-40B4-BE49-F238E27FC236}">
                  <a16:creationId xmlns:a16="http://schemas.microsoft.com/office/drawing/2014/main" id="{18534104-FFD6-0B42-9D79-81EE2511EBDB}"/>
                </a:ext>
              </a:extLst>
            </p:cNvPr>
            <p:cNvPicPr>
              <a:picLocks noChangeAspect="1"/>
            </p:cNvPicPr>
            <p:nvPr/>
          </p:nvPicPr>
          <p:blipFill rotWithShape="1">
            <a:blip r:embed="rId20"/>
            <a:srcRect l="2001" t="6544" r="-2001" b="21976"/>
            <a:stretch/>
          </p:blipFill>
          <p:spPr>
            <a:xfrm>
              <a:off x="10534982" y="38680087"/>
              <a:ext cx="3816847" cy="2253602"/>
            </a:xfrm>
            <a:prstGeom prst="rect">
              <a:avLst/>
            </a:prstGeom>
          </p:spPr>
        </p:pic>
        <p:sp>
          <p:nvSpPr>
            <p:cNvPr id="28" name="Rectangle 27">
              <a:extLst>
                <a:ext uri="{FF2B5EF4-FFF2-40B4-BE49-F238E27FC236}">
                  <a16:creationId xmlns:a16="http://schemas.microsoft.com/office/drawing/2014/main" id="{50E34594-F5A8-224B-8CA2-D6308AA7EF8A}"/>
                </a:ext>
              </a:extLst>
            </p:cNvPr>
            <p:cNvSpPr/>
            <p:nvPr/>
          </p:nvSpPr>
          <p:spPr>
            <a:xfrm>
              <a:off x="12789950" y="40160041"/>
              <a:ext cx="1615033" cy="668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 name="Picture 46">
            <a:extLst>
              <a:ext uri="{FF2B5EF4-FFF2-40B4-BE49-F238E27FC236}">
                <a16:creationId xmlns:a16="http://schemas.microsoft.com/office/drawing/2014/main" id="{9E08D492-ACB3-7A43-B1B3-0B610F154AEB}"/>
              </a:ext>
            </a:extLst>
          </p:cNvPr>
          <p:cNvPicPr>
            <a:picLocks noChangeAspect="1"/>
          </p:cNvPicPr>
          <p:nvPr/>
        </p:nvPicPr>
        <p:blipFill rotWithShape="1">
          <a:blip r:embed="rId20"/>
          <a:srcRect l="55695" t="54419" r="-2001" b="21976"/>
          <a:stretch/>
        </p:blipFill>
        <p:spPr>
          <a:xfrm>
            <a:off x="11514079" y="40115349"/>
            <a:ext cx="1767433" cy="744188"/>
          </a:xfrm>
          <a:prstGeom prst="rect">
            <a:avLst/>
          </a:prstGeom>
        </p:spPr>
      </p:pic>
      <p:grpSp>
        <p:nvGrpSpPr>
          <p:cNvPr id="23" name="Group 22">
            <a:extLst>
              <a:ext uri="{FF2B5EF4-FFF2-40B4-BE49-F238E27FC236}">
                <a16:creationId xmlns:a16="http://schemas.microsoft.com/office/drawing/2014/main" id="{4F3AACB4-AC96-2140-BAD5-FB9A50B7D3C2}"/>
              </a:ext>
            </a:extLst>
          </p:cNvPr>
          <p:cNvGrpSpPr/>
          <p:nvPr/>
        </p:nvGrpSpPr>
        <p:grpSpPr>
          <a:xfrm>
            <a:off x="13879972" y="38465616"/>
            <a:ext cx="3653384" cy="2398256"/>
            <a:chOff x="14891791" y="38477069"/>
            <a:chExt cx="4167951" cy="2736042"/>
          </a:xfrm>
        </p:grpSpPr>
        <p:pic>
          <p:nvPicPr>
            <p:cNvPr id="24" name="Picture 23">
              <a:extLst>
                <a:ext uri="{FF2B5EF4-FFF2-40B4-BE49-F238E27FC236}">
                  <a16:creationId xmlns:a16="http://schemas.microsoft.com/office/drawing/2014/main" id="{D016AD71-531E-3641-94E9-62AB6761F04F}"/>
                </a:ext>
              </a:extLst>
            </p:cNvPr>
            <p:cNvPicPr>
              <a:picLocks noChangeAspect="1"/>
            </p:cNvPicPr>
            <p:nvPr/>
          </p:nvPicPr>
          <p:blipFill rotWithShape="1">
            <a:blip r:embed="rId21"/>
            <a:srcRect l="3792" b="15132"/>
            <a:stretch/>
          </p:blipFill>
          <p:spPr>
            <a:xfrm>
              <a:off x="14891791" y="38477069"/>
              <a:ext cx="4167950" cy="2736042"/>
            </a:xfrm>
            <a:prstGeom prst="rect">
              <a:avLst/>
            </a:prstGeom>
          </p:spPr>
        </p:pic>
        <p:sp>
          <p:nvSpPr>
            <p:cNvPr id="22" name="Rectangle 21">
              <a:extLst>
                <a:ext uri="{FF2B5EF4-FFF2-40B4-BE49-F238E27FC236}">
                  <a16:creationId xmlns:a16="http://schemas.microsoft.com/office/drawing/2014/main" id="{47131140-808C-F348-BEF8-E1B3BB25F85D}"/>
                </a:ext>
              </a:extLst>
            </p:cNvPr>
            <p:cNvSpPr/>
            <p:nvPr/>
          </p:nvSpPr>
          <p:spPr>
            <a:xfrm>
              <a:off x="17283530" y="40373928"/>
              <a:ext cx="1776212" cy="762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A78BE770-4AF3-5144-9679-DE38B8EF82DD}"/>
              </a:ext>
            </a:extLst>
          </p:cNvPr>
          <p:cNvPicPr>
            <a:picLocks noChangeAspect="1"/>
          </p:cNvPicPr>
          <p:nvPr/>
        </p:nvPicPr>
        <p:blipFill rotWithShape="1">
          <a:blip r:embed="rId22"/>
          <a:srcRect t="6400" r="19209" b="11667"/>
          <a:stretch/>
        </p:blipFill>
        <p:spPr>
          <a:xfrm>
            <a:off x="17125791" y="38513928"/>
            <a:ext cx="2622607" cy="2388013"/>
          </a:xfrm>
          <a:prstGeom prst="rect">
            <a:avLst/>
          </a:prstGeom>
        </p:spPr>
      </p:pic>
      <p:sp>
        <p:nvSpPr>
          <p:cNvPr id="30" name="TextBox 29">
            <a:extLst>
              <a:ext uri="{FF2B5EF4-FFF2-40B4-BE49-F238E27FC236}">
                <a16:creationId xmlns:a16="http://schemas.microsoft.com/office/drawing/2014/main" id="{B49AFA40-CBFB-B84C-8E08-51E2A20B48C3}"/>
              </a:ext>
            </a:extLst>
          </p:cNvPr>
          <p:cNvSpPr txBox="1"/>
          <p:nvPr/>
        </p:nvSpPr>
        <p:spPr>
          <a:xfrm>
            <a:off x="10849280" y="40954584"/>
            <a:ext cx="2921584" cy="646331"/>
          </a:xfrm>
          <a:prstGeom prst="rect">
            <a:avLst/>
          </a:prstGeom>
          <a:noFill/>
        </p:spPr>
        <p:txBody>
          <a:bodyPr wrap="square" rtlCol="0">
            <a:spAutoFit/>
          </a:bodyPr>
          <a:lstStyle/>
          <a:p>
            <a:r>
              <a:rPr lang="en-US" dirty="0"/>
              <a:t>(a) Drag Skirt Cone Maximum </a:t>
            </a:r>
          </a:p>
          <a:p>
            <a:r>
              <a:rPr lang="en-US" dirty="0"/>
              <a:t>      Flow* Temperature</a:t>
            </a:r>
          </a:p>
        </p:txBody>
      </p:sp>
      <p:sp>
        <p:nvSpPr>
          <p:cNvPr id="51" name="TextBox 50">
            <a:extLst>
              <a:ext uri="{FF2B5EF4-FFF2-40B4-BE49-F238E27FC236}">
                <a16:creationId xmlns:a16="http://schemas.microsoft.com/office/drawing/2014/main" id="{11F8922C-2A08-D044-9567-8B288F074E85}"/>
              </a:ext>
            </a:extLst>
          </p:cNvPr>
          <p:cNvSpPr txBox="1"/>
          <p:nvPr/>
        </p:nvSpPr>
        <p:spPr>
          <a:xfrm>
            <a:off x="14252440" y="40954583"/>
            <a:ext cx="2837860" cy="646331"/>
          </a:xfrm>
          <a:prstGeom prst="rect">
            <a:avLst/>
          </a:prstGeom>
          <a:noFill/>
        </p:spPr>
        <p:txBody>
          <a:bodyPr wrap="square" rtlCol="0">
            <a:spAutoFit/>
          </a:bodyPr>
          <a:lstStyle/>
          <a:p>
            <a:r>
              <a:rPr lang="en-US" dirty="0"/>
              <a:t>(b) Aeolus Probe Maximum </a:t>
            </a:r>
          </a:p>
          <a:p>
            <a:r>
              <a:rPr lang="en-US" dirty="0"/>
              <a:t>      Flow* Temperature</a:t>
            </a:r>
          </a:p>
        </p:txBody>
      </p:sp>
      <p:sp>
        <p:nvSpPr>
          <p:cNvPr id="52" name="TextBox 51">
            <a:extLst>
              <a:ext uri="{FF2B5EF4-FFF2-40B4-BE49-F238E27FC236}">
                <a16:creationId xmlns:a16="http://schemas.microsoft.com/office/drawing/2014/main" id="{E58437C2-40FE-C448-ADA3-325324A264F4}"/>
              </a:ext>
            </a:extLst>
          </p:cNvPr>
          <p:cNvSpPr txBox="1"/>
          <p:nvPr/>
        </p:nvSpPr>
        <p:spPr>
          <a:xfrm>
            <a:off x="17210288" y="40950253"/>
            <a:ext cx="2509534" cy="646331"/>
          </a:xfrm>
          <a:prstGeom prst="rect">
            <a:avLst/>
          </a:prstGeom>
          <a:noFill/>
        </p:spPr>
        <p:txBody>
          <a:bodyPr wrap="square" rtlCol="0">
            <a:spAutoFit/>
          </a:bodyPr>
          <a:lstStyle/>
          <a:p>
            <a:r>
              <a:rPr lang="en-US" dirty="0"/>
              <a:t>(c) Drag Skirt Cone </a:t>
            </a:r>
          </a:p>
          <a:p>
            <a:r>
              <a:rPr lang="en-US" dirty="0"/>
              <a:t>Total Heat Rate</a:t>
            </a:r>
          </a:p>
        </p:txBody>
      </p:sp>
      <p:sp>
        <p:nvSpPr>
          <p:cNvPr id="12" name="TextBox 11">
            <a:extLst>
              <a:ext uri="{FF2B5EF4-FFF2-40B4-BE49-F238E27FC236}">
                <a16:creationId xmlns:a16="http://schemas.microsoft.com/office/drawing/2014/main" id="{F6183A30-13FE-40C3-9632-2445DA62BBCA}"/>
              </a:ext>
            </a:extLst>
          </p:cNvPr>
          <p:cNvSpPr txBox="1"/>
          <p:nvPr/>
        </p:nvSpPr>
        <p:spPr>
          <a:xfrm>
            <a:off x="16031410" y="23574259"/>
            <a:ext cx="1660251" cy="584775"/>
          </a:xfrm>
          <a:prstGeom prst="rect">
            <a:avLst/>
          </a:prstGeom>
          <a:noFill/>
        </p:spPr>
        <p:txBody>
          <a:bodyPr wrap="square" rtlCol="0">
            <a:spAutoFit/>
          </a:bodyPr>
          <a:lstStyle/>
          <a:p>
            <a:pPr algn="ctr"/>
            <a:r>
              <a:rPr lang="en-US" sz="1600" dirty="0"/>
              <a:t>Aluminum</a:t>
            </a:r>
          </a:p>
          <a:p>
            <a:pPr algn="ctr"/>
            <a:r>
              <a:rPr lang="en-US" sz="1600" dirty="0"/>
              <a:t>Shock Absorber</a:t>
            </a:r>
          </a:p>
        </p:txBody>
      </p:sp>
      <p:sp>
        <p:nvSpPr>
          <p:cNvPr id="53" name="TextBox 52">
            <a:extLst>
              <a:ext uri="{FF2B5EF4-FFF2-40B4-BE49-F238E27FC236}">
                <a16:creationId xmlns:a16="http://schemas.microsoft.com/office/drawing/2014/main" id="{EF070BAB-9955-4F7E-8A3E-62C1B3C5FD14}"/>
              </a:ext>
            </a:extLst>
          </p:cNvPr>
          <p:cNvSpPr txBox="1"/>
          <p:nvPr/>
        </p:nvSpPr>
        <p:spPr>
          <a:xfrm>
            <a:off x="15886572" y="25512393"/>
            <a:ext cx="1660251" cy="584775"/>
          </a:xfrm>
          <a:prstGeom prst="rect">
            <a:avLst/>
          </a:prstGeom>
          <a:noFill/>
        </p:spPr>
        <p:txBody>
          <a:bodyPr wrap="square" rtlCol="0">
            <a:spAutoFit/>
          </a:bodyPr>
          <a:lstStyle/>
          <a:p>
            <a:pPr algn="ctr"/>
            <a:r>
              <a:rPr lang="en-US" sz="1600" dirty="0"/>
              <a:t>Titanium</a:t>
            </a:r>
          </a:p>
          <a:p>
            <a:pPr algn="ctr"/>
            <a:r>
              <a:rPr lang="en-US" sz="1600" dirty="0"/>
              <a:t>Penetration Tip</a:t>
            </a:r>
          </a:p>
        </p:txBody>
      </p:sp>
      <p:sp>
        <p:nvSpPr>
          <p:cNvPr id="54" name="TextBox 53">
            <a:extLst>
              <a:ext uri="{FF2B5EF4-FFF2-40B4-BE49-F238E27FC236}">
                <a16:creationId xmlns:a16="http://schemas.microsoft.com/office/drawing/2014/main" id="{CEFB9BF7-3793-4ECA-A228-F9002658ADCA}"/>
              </a:ext>
            </a:extLst>
          </p:cNvPr>
          <p:cNvSpPr txBox="1"/>
          <p:nvPr/>
        </p:nvSpPr>
        <p:spPr>
          <a:xfrm>
            <a:off x="10873999" y="25491003"/>
            <a:ext cx="1280160" cy="584775"/>
          </a:xfrm>
          <a:prstGeom prst="rect">
            <a:avLst/>
          </a:prstGeom>
          <a:noFill/>
        </p:spPr>
        <p:txBody>
          <a:bodyPr wrap="square" rtlCol="0">
            <a:spAutoFit/>
          </a:bodyPr>
          <a:lstStyle/>
          <a:p>
            <a:pPr algn="ctr"/>
            <a:r>
              <a:rPr lang="en-US" sz="1600" dirty="0"/>
              <a:t>Aluminum</a:t>
            </a:r>
          </a:p>
          <a:p>
            <a:pPr algn="ctr"/>
            <a:r>
              <a:rPr lang="en-US" sz="1600" dirty="0"/>
              <a:t>Central Core</a:t>
            </a:r>
          </a:p>
        </p:txBody>
      </p:sp>
      <p:sp>
        <p:nvSpPr>
          <p:cNvPr id="55" name="TextBox 54">
            <a:extLst>
              <a:ext uri="{FF2B5EF4-FFF2-40B4-BE49-F238E27FC236}">
                <a16:creationId xmlns:a16="http://schemas.microsoft.com/office/drawing/2014/main" id="{6A21E24D-14ED-4BFC-BFBB-36712DCBE31F}"/>
              </a:ext>
            </a:extLst>
          </p:cNvPr>
          <p:cNvSpPr txBox="1"/>
          <p:nvPr/>
        </p:nvSpPr>
        <p:spPr>
          <a:xfrm>
            <a:off x="10477830" y="24764253"/>
            <a:ext cx="1977240" cy="584775"/>
          </a:xfrm>
          <a:prstGeom prst="rect">
            <a:avLst/>
          </a:prstGeom>
          <a:noFill/>
        </p:spPr>
        <p:txBody>
          <a:bodyPr wrap="square" rtlCol="0">
            <a:spAutoFit/>
          </a:bodyPr>
          <a:lstStyle/>
          <a:p>
            <a:pPr algn="ctr"/>
            <a:r>
              <a:rPr lang="en-US" sz="1600" dirty="0"/>
              <a:t>Fabric + Titanium Foil</a:t>
            </a:r>
          </a:p>
          <a:p>
            <a:pPr algn="ctr"/>
            <a:r>
              <a:rPr lang="en-US" sz="1600" dirty="0"/>
              <a:t>Drag Skirt</a:t>
            </a:r>
          </a:p>
        </p:txBody>
      </p:sp>
      <p:sp>
        <p:nvSpPr>
          <p:cNvPr id="56" name="TextBox 55">
            <a:extLst>
              <a:ext uri="{FF2B5EF4-FFF2-40B4-BE49-F238E27FC236}">
                <a16:creationId xmlns:a16="http://schemas.microsoft.com/office/drawing/2014/main" id="{0506FE8B-93F6-4936-B083-DC941CF488A0}"/>
              </a:ext>
            </a:extLst>
          </p:cNvPr>
          <p:cNvSpPr txBox="1"/>
          <p:nvPr/>
        </p:nvSpPr>
        <p:spPr>
          <a:xfrm>
            <a:off x="14233484" y="24687354"/>
            <a:ext cx="1660251" cy="338554"/>
          </a:xfrm>
          <a:prstGeom prst="rect">
            <a:avLst/>
          </a:prstGeom>
          <a:noFill/>
        </p:spPr>
        <p:txBody>
          <a:bodyPr wrap="square" rtlCol="0">
            <a:spAutoFit/>
          </a:bodyPr>
          <a:lstStyle/>
          <a:p>
            <a:pPr algn="ctr"/>
            <a:r>
              <a:rPr lang="en-US" sz="1600" dirty="0"/>
              <a:t>Instrumentation</a:t>
            </a:r>
          </a:p>
        </p:txBody>
      </p:sp>
      <p:cxnSp>
        <p:nvCxnSpPr>
          <p:cNvPr id="25" name="Straight Arrow Connector 24">
            <a:extLst>
              <a:ext uri="{FF2B5EF4-FFF2-40B4-BE49-F238E27FC236}">
                <a16:creationId xmlns:a16="http://schemas.microsoft.com/office/drawing/2014/main" id="{911AA4AA-C661-4260-9D1E-96B3FF035D85}"/>
              </a:ext>
            </a:extLst>
          </p:cNvPr>
          <p:cNvCxnSpPr>
            <a:stCxn id="55" idx="0"/>
          </p:cNvCxnSpPr>
          <p:nvPr/>
        </p:nvCxnSpPr>
        <p:spPr>
          <a:xfrm flipV="1">
            <a:off x="11466450" y="24452580"/>
            <a:ext cx="245490" cy="3116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E083C6D-1912-4913-8927-5913FCC1C03A}"/>
              </a:ext>
            </a:extLst>
          </p:cNvPr>
          <p:cNvCxnSpPr>
            <a:cxnSpLocks/>
            <a:stCxn id="54" idx="3"/>
          </p:cNvCxnSpPr>
          <p:nvPr/>
        </p:nvCxnSpPr>
        <p:spPr>
          <a:xfrm flipV="1">
            <a:off x="12154159" y="25438360"/>
            <a:ext cx="792221" cy="3450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16E0F90-E641-4123-97FF-9CB246BA72CF}"/>
              </a:ext>
            </a:extLst>
          </p:cNvPr>
          <p:cNvCxnSpPr>
            <a:cxnSpLocks/>
            <a:stCxn id="53" idx="0"/>
          </p:cNvCxnSpPr>
          <p:nvPr/>
        </p:nvCxnSpPr>
        <p:spPr>
          <a:xfrm flipH="1" flipV="1">
            <a:off x="16375910" y="24885295"/>
            <a:ext cx="340788" cy="6270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B6E9E23-4E23-4965-BCC4-C389925250A6}"/>
              </a:ext>
            </a:extLst>
          </p:cNvPr>
          <p:cNvCxnSpPr>
            <a:cxnSpLocks/>
            <a:stCxn id="12" idx="2"/>
          </p:cNvCxnSpPr>
          <p:nvPr/>
        </p:nvCxnSpPr>
        <p:spPr>
          <a:xfrm flipH="1">
            <a:off x="16716698" y="24159034"/>
            <a:ext cx="144838" cy="4112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487DB96-BFE5-4D15-A302-8BF440D85E9B}"/>
              </a:ext>
            </a:extLst>
          </p:cNvPr>
          <p:cNvSpPr txBox="1"/>
          <p:nvPr/>
        </p:nvSpPr>
        <p:spPr>
          <a:xfrm>
            <a:off x="17112079" y="25328091"/>
            <a:ext cx="1200228" cy="338554"/>
          </a:xfrm>
          <a:prstGeom prst="rect">
            <a:avLst/>
          </a:prstGeom>
          <a:noFill/>
        </p:spPr>
        <p:txBody>
          <a:bodyPr wrap="square" rtlCol="0">
            <a:spAutoFit/>
          </a:bodyPr>
          <a:lstStyle/>
          <a:p>
            <a:pPr algn="ctr"/>
            <a:r>
              <a:rPr lang="en-US" sz="1600" dirty="0"/>
              <a:t>Electronics</a:t>
            </a:r>
          </a:p>
        </p:txBody>
      </p:sp>
      <p:sp>
        <p:nvSpPr>
          <p:cNvPr id="72" name="Left Brace 71">
            <a:extLst>
              <a:ext uri="{FF2B5EF4-FFF2-40B4-BE49-F238E27FC236}">
                <a16:creationId xmlns:a16="http://schemas.microsoft.com/office/drawing/2014/main" id="{DFC87954-7027-4F2C-A0AE-3E15F4CDDC51}"/>
              </a:ext>
            </a:extLst>
          </p:cNvPr>
          <p:cNvSpPr/>
          <p:nvPr/>
        </p:nvSpPr>
        <p:spPr>
          <a:xfrm rot="16200000">
            <a:off x="17516033" y="24475812"/>
            <a:ext cx="186538" cy="136675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Oval 72">
            <a:extLst>
              <a:ext uri="{FF2B5EF4-FFF2-40B4-BE49-F238E27FC236}">
                <a16:creationId xmlns:a16="http://schemas.microsoft.com/office/drawing/2014/main" id="{000BCCCE-8C9D-4E38-A0BB-23D70C50EA74}"/>
              </a:ext>
            </a:extLst>
          </p:cNvPr>
          <p:cNvSpPr>
            <a:spLocks noChangeAspect="1"/>
          </p:cNvSpPr>
          <p:nvPr/>
        </p:nvSpPr>
        <p:spPr>
          <a:xfrm>
            <a:off x="13317454" y="24249809"/>
            <a:ext cx="67720" cy="666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7329944-E649-4518-9714-858559834A9F}"/>
              </a:ext>
            </a:extLst>
          </p:cNvPr>
          <p:cNvSpPr>
            <a:spLocks noChangeAspect="1"/>
          </p:cNvSpPr>
          <p:nvPr/>
        </p:nvSpPr>
        <p:spPr>
          <a:xfrm>
            <a:off x="12998980" y="23540949"/>
            <a:ext cx="67720" cy="666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DFAFF91-B1C9-485F-8E9C-CA3F39EDCD1D}"/>
              </a:ext>
            </a:extLst>
          </p:cNvPr>
          <p:cNvSpPr>
            <a:spLocks noChangeAspect="1"/>
          </p:cNvSpPr>
          <p:nvPr/>
        </p:nvSpPr>
        <p:spPr>
          <a:xfrm>
            <a:off x="11030480" y="23919830"/>
            <a:ext cx="67720" cy="666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71DA2764-CE62-41E0-B883-68235F1B1874}"/>
              </a:ext>
            </a:extLst>
          </p:cNvPr>
          <p:cNvSpPr>
            <a:spLocks noChangeAspect="1"/>
          </p:cNvSpPr>
          <p:nvPr/>
        </p:nvSpPr>
        <p:spPr>
          <a:xfrm>
            <a:off x="15265930" y="23853210"/>
            <a:ext cx="67720" cy="666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ABD1241-A65B-4FBB-82FB-1B635AB9CDDB}"/>
              </a:ext>
            </a:extLst>
          </p:cNvPr>
          <p:cNvSpPr>
            <a:spLocks noChangeAspect="1"/>
          </p:cNvSpPr>
          <p:nvPr/>
        </p:nvSpPr>
        <p:spPr>
          <a:xfrm>
            <a:off x="13159330" y="23780132"/>
            <a:ext cx="67720" cy="666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A7D225C4-32CE-4D83-B586-1798E23B1D39}"/>
              </a:ext>
            </a:extLst>
          </p:cNvPr>
          <p:cNvCxnSpPr>
            <a:cxnSpLocks/>
            <a:stCxn id="56" idx="0"/>
          </p:cNvCxnSpPr>
          <p:nvPr/>
        </p:nvCxnSpPr>
        <p:spPr>
          <a:xfrm flipV="1">
            <a:off x="15063610" y="23986450"/>
            <a:ext cx="225763" cy="70090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6B53CF8-A441-4EDB-8787-6C6972CDAE9A}"/>
              </a:ext>
            </a:extLst>
          </p:cNvPr>
          <p:cNvCxnSpPr>
            <a:cxnSpLocks/>
            <a:stCxn id="56" idx="0"/>
          </p:cNvCxnSpPr>
          <p:nvPr/>
        </p:nvCxnSpPr>
        <p:spPr>
          <a:xfrm flipH="1" flipV="1">
            <a:off x="13385174" y="24348947"/>
            <a:ext cx="1678436" cy="33840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0A0922E-AA3F-4202-BEB0-9343F9ACFEBE}"/>
              </a:ext>
            </a:extLst>
          </p:cNvPr>
          <p:cNvSpPr txBox="1"/>
          <p:nvPr/>
        </p:nvSpPr>
        <p:spPr>
          <a:xfrm>
            <a:off x="10400529" y="41695116"/>
            <a:ext cx="9551720" cy="369332"/>
          </a:xfrm>
          <a:prstGeom prst="rect">
            <a:avLst/>
          </a:prstGeom>
          <a:noFill/>
        </p:spPr>
        <p:txBody>
          <a:bodyPr wrap="square" rtlCol="0">
            <a:spAutoFit/>
          </a:bodyPr>
          <a:lstStyle/>
          <a:p>
            <a:r>
              <a:rPr lang="en-US" dirty="0">
                <a:solidFill>
                  <a:srgbClr val="0070C0"/>
                </a:solidFill>
              </a:rPr>
              <a:t>*Note: Probe surface temperature expected to be order of magnitude lower than Flow temperature</a:t>
            </a:r>
          </a:p>
        </p:txBody>
      </p:sp>
      <p:pic>
        <p:nvPicPr>
          <p:cNvPr id="91" name="Picture 90" descr="Chart, scatter chart&#10;&#10;Description automatically generated">
            <a:extLst>
              <a:ext uri="{FF2B5EF4-FFF2-40B4-BE49-F238E27FC236}">
                <a16:creationId xmlns:a16="http://schemas.microsoft.com/office/drawing/2014/main" id="{8CEEC80B-CDE7-4D01-B999-43AED4E2BA4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543194" y="10317285"/>
            <a:ext cx="8905423" cy="5178025"/>
          </a:xfrm>
          <a:prstGeom prst="rect">
            <a:avLst/>
          </a:prstGeom>
        </p:spPr>
      </p:pic>
      <p:sp>
        <p:nvSpPr>
          <p:cNvPr id="94" name="TextBox 93">
            <a:extLst>
              <a:ext uri="{FF2B5EF4-FFF2-40B4-BE49-F238E27FC236}">
                <a16:creationId xmlns:a16="http://schemas.microsoft.com/office/drawing/2014/main" id="{2B882707-BC16-4F0B-9E6A-57203E5F99D3}"/>
              </a:ext>
            </a:extLst>
          </p:cNvPr>
          <p:cNvSpPr txBox="1"/>
          <p:nvPr/>
        </p:nvSpPr>
        <p:spPr>
          <a:xfrm>
            <a:off x="13414674" y="13954436"/>
            <a:ext cx="1660251" cy="338554"/>
          </a:xfrm>
          <a:prstGeom prst="rect">
            <a:avLst/>
          </a:prstGeom>
          <a:noFill/>
        </p:spPr>
        <p:txBody>
          <a:bodyPr wrap="square" rtlCol="0">
            <a:spAutoFit/>
          </a:bodyPr>
          <a:lstStyle/>
          <a:p>
            <a:pPr algn="ctr"/>
            <a:r>
              <a:rPr lang="en-US" sz="1600" dirty="0"/>
              <a:t>Deployed Flap</a:t>
            </a:r>
          </a:p>
        </p:txBody>
      </p:sp>
      <p:sp>
        <p:nvSpPr>
          <p:cNvPr id="95" name="TextBox 94">
            <a:extLst>
              <a:ext uri="{FF2B5EF4-FFF2-40B4-BE49-F238E27FC236}">
                <a16:creationId xmlns:a16="http://schemas.microsoft.com/office/drawing/2014/main" id="{FD81F121-E5DE-4BF9-BD34-F25027D0814B}"/>
              </a:ext>
            </a:extLst>
          </p:cNvPr>
          <p:cNvSpPr txBox="1"/>
          <p:nvPr/>
        </p:nvSpPr>
        <p:spPr>
          <a:xfrm>
            <a:off x="17634745" y="13311276"/>
            <a:ext cx="1660251" cy="584775"/>
          </a:xfrm>
          <a:prstGeom prst="rect">
            <a:avLst/>
          </a:prstGeom>
          <a:noFill/>
        </p:spPr>
        <p:txBody>
          <a:bodyPr wrap="square" rtlCol="0">
            <a:spAutoFit/>
          </a:bodyPr>
          <a:lstStyle/>
          <a:p>
            <a:pPr algn="ctr"/>
            <a:r>
              <a:rPr lang="en-US" sz="1600" dirty="0"/>
              <a:t>Tri-Wing Autorotator</a:t>
            </a:r>
          </a:p>
        </p:txBody>
      </p:sp>
      <p:sp>
        <p:nvSpPr>
          <p:cNvPr id="96" name="TextBox 95">
            <a:extLst>
              <a:ext uri="{FF2B5EF4-FFF2-40B4-BE49-F238E27FC236}">
                <a16:creationId xmlns:a16="http://schemas.microsoft.com/office/drawing/2014/main" id="{BD7E47CF-E040-454A-9B7B-7A7F121AD7D2}"/>
              </a:ext>
            </a:extLst>
          </p:cNvPr>
          <p:cNvSpPr txBox="1"/>
          <p:nvPr/>
        </p:nvSpPr>
        <p:spPr>
          <a:xfrm>
            <a:off x="15219594" y="15569475"/>
            <a:ext cx="1660251" cy="338554"/>
          </a:xfrm>
          <a:prstGeom prst="rect">
            <a:avLst/>
          </a:prstGeom>
          <a:noFill/>
        </p:spPr>
        <p:txBody>
          <a:bodyPr wrap="square" rtlCol="0">
            <a:spAutoFit/>
          </a:bodyPr>
          <a:lstStyle/>
          <a:p>
            <a:pPr algn="ctr"/>
            <a:r>
              <a:rPr lang="en-US" sz="1600" dirty="0"/>
              <a:t>Maple Seed</a:t>
            </a:r>
          </a:p>
        </p:txBody>
      </p:sp>
      <p:sp>
        <p:nvSpPr>
          <p:cNvPr id="97" name="TextBox 96">
            <a:extLst>
              <a:ext uri="{FF2B5EF4-FFF2-40B4-BE49-F238E27FC236}">
                <a16:creationId xmlns:a16="http://schemas.microsoft.com/office/drawing/2014/main" id="{18F4BA09-EC55-46C9-869F-8C8759C02B67}"/>
              </a:ext>
            </a:extLst>
          </p:cNvPr>
          <p:cNvSpPr txBox="1"/>
          <p:nvPr/>
        </p:nvSpPr>
        <p:spPr>
          <a:xfrm>
            <a:off x="15255777" y="17238981"/>
            <a:ext cx="1953941" cy="338554"/>
          </a:xfrm>
          <a:prstGeom prst="rect">
            <a:avLst/>
          </a:prstGeom>
          <a:noFill/>
        </p:spPr>
        <p:txBody>
          <a:bodyPr wrap="square" rtlCol="0">
            <a:spAutoFit/>
          </a:bodyPr>
          <a:lstStyle/>
          <a:p>
            <a:pPr algn="ctr"/>
            <a:r>
              <a:rPr lang="en-US" sz="1600" dirty="0"/>
              <a:t>Tree of Heaven Seed</a:t>
            </a:r>
          </a:p>
        </p:txBody>
      </p:sp>
      <p:sp>
        <p:nvSpPr>
          <p:cNvPr id="98" name="TextBox 97">
            <a:extLst>
              <a:ext uri="{FF2B5EF4-FFF2-40B4-BE49-F238E27FC236}">
                <a16:creationId xmlns:a16="http://schemas.microsoft.com/office/drawing/2014/main" id="{4434D0D2-5E86-42B8-843D-82E40111BE2A}"/>
              </a:ext>
            </a:extLst>
          </p:cNvPr>
          <p:cNvSpPr txBox="1"/>
          <p:nvPr/>
        </p:nvSpPr>
        <p:spPr>
          <a:xfrm>
            <a:off x="707975" y="20004840"/>
            <a:ext cx="4579564" cy="400110"/>
          </a:xfrm>
          <a:prstGeom prst="rect">
            <a:avLst/>
          </a:prstGeom>
          <a:noFill/>
        </p:spPr>
        <p:txBody>
          <a:bodyPr wrap="square" rtlCol="0">
            <a:spAutoFit/>
          </a:bodyPr>
          <a:lstStyle/>
          <a:p>
            <a:pPr algn="ctr"/>
            <a:r>
              <a:rPr lang="en-US" sz="2000" dirty="0"/>
              <a:t>Original folding/deployable probe concept</a:t>
            </a:r>
          </a:p>
        </p:txBody>
      </p:sp>
    </p:spTree>
    <p:extLst>
      <p:ext uri="{BB962C8B-B14F-4D97-AF65-F5344CB8AC3E}">
        <p14:creationId xmlns:p14="http://schemas.microsoft.com/office/powerpoint/2010/main" val="14805865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21386</TotalTime>
  <Words>1752</Words>
  <Application>Microsoft Office PowerPoint</Application>
  <PresentationFormat>Custom</PresentationFormat>
  <Paragraphs>173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Tackett, Benjamin M. (LARC-D205)[TEAMS3]</dc:creator>
  <cp:lastModifiedBy>Maryatt, Brandon W. (ARC-PX)</cp:lastModifiedBy>
  <cp:revision>170</cp:revision>
  <dcterms:created xsi:type="dcterms:W3CDTF">2019-05-30T20:25:32Z</dcterms:created>
  <dcterms:modified xsi:type="dcterms:W3CDTF">2022-02-24T17:45:13Z</dcterms:modified>
</cp:coreProperties>
</file>