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sldIdLst>
    <p:sldId id="256" r:id="rId2"/>
    <p:sldId id="303" r:id="rId3"/>
    <p:sldId id="304" r:id="rId4"/>
    <p:sldId id="257" r:id="rId5"/>
    <p:sldId id="307" r:id="rId6"/>
    <p:sldId id="308" r:id="rId7"/>
    <p:sldId id="305" r:id="rId8"/>
    <p:sldId id="306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se, April L. (WSTF-RH111)[Jacobs Technology Inc]" initials="VAL(TI" lastIdx="5" clrIdx="0">
    <p:extLst>
      <p:ext uri="{19B8F6BF-5375-455C-9EA6-DF929625EA0E}">
        <p15:presenceInfo xmlns:p15="http://schemas.microsoft.com/office/powerpoint/2012/main" userId="S-1-5-21-330711430-3775241029-4075259233-823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85891" autoAdjust="0"/>
  </p:normalViewPr>
  <p:slideViewPr>
    <p:cSldViewPr>
      <p:cViewPr varScale="1">
        <p:scale>
          <a:sx n="98" d="100"/>
          <a:sy n="98" d="100"/>
        </p:scale>
        <p:origin x="1392" y="72"/>
      </p:cViewPr>
      <p:guideLst>
        <p:guide orient="horz" pos="57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555013-213F-40D4-A861-C5BEFE3C3BBF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87CBD4-C7F8-44A5-8DF5-CC8A9EFB1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7CBD4-C7F8-44A5-8DF5-CC8A9EFB1C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2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Talk about how over time oxygen hazards are increasing as new technology allows for higher pressure, temperature, flow rates.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0A0AC7-B26E-4389-82C8-3941B9415FB5}" type="slidenum"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2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7CBD4-C7F8-44A5-8DF5-CC8A9EFB1C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3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7CBD4-C7F8-44A5-8DF5-CC8A9EFB1C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C9BCAD9-4FD3-754E-85E5-DD49F17078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27"/>
            <a:ext cx="9144000" cy="684327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5D5639A-6D55-0744-893E-595659B4A155}"/>
              </a:ext>
            </a:extLst>
          </p:cNvPr>
          <p:cNvGrpSpPr/>
          <p:nvPr userDrawn="1"/>
        </p:nvGrpSpPr>
        <p:grpSpPr>
          <a:xfrm>
            <a:off x="369022" y="4121"/>
            <a:ext cx="4621246" cy="6853880"/>
            <a:chOff x="8077201" y="2376488"/>
            <a:chExt cx="2759074" cy="4103687"/>
          </a:xfrm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8A3E56FF-6043-374E-A8D9-D53FD1558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98000">
                  <a:srgbClr val="7AB9FF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2630CDBE-0FB7-714F-A4FB-220AC37D7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F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27AFE29B-BC91-4C40-ACAF-454872048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81000">
                  <a:srgbClr val="7AB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852" y="4138109"/>
            <a:ext cx="5492748" cy="377184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4600" y="324292"/>
            <a:ext cx="2769575" cy="840423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E0EBC0D0-54A0-D64F-A4A9-89BD6B864D0D}"/>
              </a:ext>
            </a:extLst>
          </p:cNvPr>
          <p:cNvGrpSpPr/>
          <p:nvPr userDrawn="1"/>
        </p:nvGrpSpPr>
        <p:grpSpPr>
          <a:xfrm>
            <a:off x="329114" y="3207469"/>
            <a:ext cx="7626272" cy="609082"/>
            <a:chOff x="476534" y="3187976"/>
            <a:chExt cx="7626272" cy="60908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14E5FBD-C4A3-4C45-B4C7-EB3BA87DD699}"/>
                </a:ext>
              </a:extLst>
            </p:cNvPr>
            <p:cNvGrpSpPr/>
            <p:nvPr/>
          </p:nvGrpSpPr>
          <p:grpSpPr>
            <a:xfrm>
              <a:off x="476534" y="3187976"/>
              <a:ext cx="2822081" cy="609082"/>
              <a:chOff x="339725" y="371475"/>
              <a:chExt cx="2647951" cy="571500"/>
            </a:xfrm>
            <a:solidFill>
              <a:srgbClr val="7AB9FF"/>
            </a:solidFill>
          </p:grpSpPr>
          <p:sp>
            <p:nvSpPr>
              <p:cNvPr id="79" name="Freeform 55">
                <a:extLst>
                  <a:ext uri="{FF2B5EF4-FFF2-40B4-BE49-F238E27FC236}">
                    <a16:creationId xmlns:a16="http://schemas.microsoft.com/office/drawing/2014/main" id="{D633B776-1277-8847-8298-4856D5326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3 w 167"/>
                  <a:gd name="T7" fmla="*/ 31 h 307"/>
                  <a:gd name="T8" fmla="*/ 33 w 167"/>
                  <a:gd name="T9" fmla="*/ 137 h 307"/>
                  <a:gd name="T10" fmla="*/ 165 w 167"/>
                  <a:gd name="T11" fmla="*/ 137 h 307"/>
                  <a:gd name="T12" fmla="*/ 165 w 167"/>
                  <a:gd name="T13" fmla="*/ 168 h 307"/>
                  <a:gd name="T14" fmla="*/ 33 w 167"/>
                  <a:gd name="T15" fmla="*/ 168 h 307"/>
                  <a:gd name="T16" fmla="*/ 33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3" y="31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8"/>
                    </a:lnTo>
                    <a:lnTo>
                      <a:pt x="33" y="168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56">
                <a:extLst>
                  <a:ext uri="{FF2B5EF4-FFF2-40B4-BE49-F238E27FC236}">
                    <a16:creationId xmlns:a16="http://schemas.microsoft.com/office/drawing/2014/main" id="{D1B18861-4DDB-3541-A567-76D04B86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417513"/>
                <a:ext cx="393700" cy="487363"/>
              </a:xfrm>
              <a:custGeom>
                <a:avLst/>
                <a:gdLst>
                  <a:gd name="T0" fmla="*/ 104 w 248"/>
                  <a:gd name="T1" fmla="*/ 149 h 307"/>
                  <a:gd name="T2" fmla="*/ 7 w 248"/>
                  <a:gd name="T3" fmla="*/ 0 h 307"/>
                  <a:gd name="T4" fmla="*/ 45 w 248"/>
                  <a:gd name="T5" fmla="*/ 0 h 307"/>
                  <a:gd name="T6" fmla="*/ 123 w 248"/>
                  <a:gd name="T7" fmla="*/ 122 h 307"/>
                  <a:gd name="T8" fmla="*/ 200 w 248"/>
                  <a:gd name="T9" fmla="*/ 0 h 307"/>
                  <a:gd name="T10" fmla="*/ 238 w 248"/>
                  <a:gd name="T11" fmla="*/ 0 h 307"/>
                  <a:gd name="T12" fmla="*/ 141 w 248"/>
                  <a:gd name="T13" fmla="*/ 149 h 307"/>
                  <a:gd name="T14" fmla="*/ 248 w 248"/>
                  <a:gd name="T15" fmla="*/ 307 h 307"/>
                  <a:gd name="T16" fmla="*/ 208 w 248"/>
                  <a:gd name="T17" fmla="*/ 307 h 307"/>
                  <a:gd name="T18" fmla="*/ 123 w 248"/>
                  <a:gd name="T19" fmla="*/ 175 h 307"/>
                  <a:gd name="T20" fmla="*/ 38 w 248"/>
                  <a:gd name="T21" fmla="*/ 307 h 307"/>
                  <a:gd name="T22" fmla="*/ 0 w 248"/>
                  <a:gd name="T23" fmla="*/ 307 h 307"/>
                  <a:gd name="T24" fmla="*/ 104 w 248"/>
                  <a:gd name="T25" fmla="*/ 14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307">
                    <a:moveTo>
                      <a:pt x="104" y="149"/>
                    </a:moveTo>
                    <a:lnTo>
                      <a:pt x="7" y="0"/>
                    </a:lnTo>
                    <a:lnTo>
                      <a:pt x="45" y="0"/>
                    </a:lnTo>
                    <a:lnTo>
                      <a:pt x="123" y="122"/>
                    </a:lnTo>
                    <a:lnTo>
                      <a:pt x="200" y="0"/>
                    </a:lnTo>
                    <a:lnTo>
                      <a:pt x="238" y="0"/>
                    </a:lnTo>
                    <a:lnTo>
                      <a:pt x="141" y="149"/>
                    </a:lnTo>
                    <a:lnTo>
                      <a:pt x="248" y="307"/>
                    </a:lnTo>
                    <a:lnTo>
                      <a:pt x="208" y="307"/>
                    </a:lnTo>
                    <a:lnTo>
                      <a:pt x="123" y="175"/>
                    </a:lnTo>
                    <a:lnTo>
                      <a:pt x="38" y="307"/>
                    </a:lnTo>
                    <a:lnTo>
                      <a:pt x="0" y="307"/>
                    </a:lnTo>
                    <a:lnTo>
                      <a:pt x="10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57">
                <a:extLst>
                  <a:ext uri="{FF2B5EF4-FFF2-40B4-BE49-F238E27FC236}">
                    <a16:creationId xmlns:a16="http://schemas.microsoft.com/office/drawing/2014/main" id="{67B7C130-ADAE-344B-8FC7-2F805460A9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313" y="417513"/>
                <a:ext cx="307975" cy="487363"/>
              </a:xfrm>
              <a:custGeom>
                <a:avLst/>
                <a:gdLst>
                  <a:gd name="T0" fmla="*/ 34 w 82"/>
                  <a:gd name="T1" fmla="*/ 0 h 128"/>
                  <a:gd name="T2" fmla="*/ 68 w 82"/>
                  <a:gd name="T3" fmla="*/ 8 h 128"/>
                  <a:gd name="T4" fmla="*/ 82 w 82"/>
                  <a:gd name="T5" fmla="*/ 39 h 128"/>
                  <a:gd name="T6" fmla="*/ 69 w 82"/>
                  <a:gd name="T7" fmla="*/ 69 h 128"/>
                  <a:gd name="T8" fmla="*/ 35 w 82"/>
                  <a:gd name="T9" fmla="*/ 78 h 128"/>
                  <a:gd name="T10" fmla="*/ 14 w 82"/>
                  <a:gd name="T11" fmla="*/ 78 h 128"/>
                  <a:gd name="T12" fmla="*/ 14 w 82"/>
                  <a:gd name="T13" fmla="*/ 128 h 128"/>
                  <a:gd name="T14" fmla="*/ 0 w 82"/>
                  <a:gd name="T15" fmla="*/ 128 h 128"/>
                  <a:gd name="T16" fmla="*/ 0 w 82"/>
                  <a:gd name="T17" fmla="*/ 0 h 128"/>
                  <a:gd name="T18" fmla="*/ 34 w 82"/>
                  <a:gd name="T19" fmla="*/ 0 h 128"/>
                  <a:gd name="T20" fmla="*/ 14 w 82"/>
                  <a:gd name="T21" fmla="*/ 65 h 128"/>
                  <a:gd name="T22" fmla="*/ 35 w 82"/>
                  <a:gd name="T23" fmla="*/ 65 h 128"/>
                  <a:gd name="T24" fmla="*/ 59 w 82"/>
                  <a:gd name="T25" fmla="*/ 60 h 128"/>
                  <a:gd name="T26" fmla="*/ 68 w 82"/>
                  <a:gd name="T27" fmla="*/ 39 h 128"/>
                  <a:gd name="T28" fmla="*/ 58 w 82"/>
                  <a:gd name="T29" fmla="*/ 18 h 128"/>
                  <a:gd name="T30" fmla="*/ 34 w 82"/>
                  <a:gd name="T31" fmla="*/ 13 h 128"/>
                  <a:gd name="T32" fmla="*/ 14 w 82"/>
                  <a:gd name="T33" fmla="*/ 13 h 128"/>
                  <a:gd name="T34" fmla="*/ 14 w 82"/>
                  <a:gd name="T35" fmla="*/ 6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128">
                    <a:moveTo>
                      <a:pt x="34" y="0"/>
                    </a:moveTo>
                    <a:cubicBezTo>
                      <a:pt x="52" y="0"/>
                      <a:pt x="60" y="2"/>
                      <a:pt x="68" y="8"/>
                    </a:cubicBezTo>
                    <a:cubicBezTo>
                      <a:pt x="77" y="15"/>
                      <a:pt x="82" y="27"/>
                      <a:pt x="82" y="39"/>
                    </a:cubicBezTo>
                    <a:cubicBezTo>
                      <a:pt x="82" y="51"/>
                      <a:pt x="77" y="63"/>
                      <a:pt x="69" y="69"/>
                    </a:cubicBezTo>
                    <a:cubicBezTo>
                      <a:pt x="60" y="76"/>
                      <a:pt x="52" y="78"/>
                      <a:pt x="35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0"/>
                    </a:lnTo>
                    <a:close/>
                    <a:moveTo>
                      <a:pt x="14" y="65"/>
                    </a:moveTo>
                    <a:cubicBezTo>
                      <a:pt x="35" y="65"/>
                      <a:pt x="35" y="65"/>
                      <a:pt x="35" y="65"/>
                    </a:cubicBezTo>
                    <a:cubicBezTo>
                      <a:pt x="46" y="65"/>
                      <a:pt x="52" y="64"/>
                      <a:pt x="59" y="60"/>
                    </a:cubicBezTo>
                    <a:cubicBezTo>
                      <a:pt x="64" y="56"/>
                      <a:pt x="68" y="48"/>
                      <a:pt x="68" y="39"/>
                    </a:cubicBezTo>
                    <a:cubicBezTo>
                      <a:pt x="68" y="30"/>
                      <a:pt x="64" y="22"/>
                      <a:pt x="58" y="18"/>
                    </a:cubicBezTo>
                    <a:cubicBezTo>
                      <a:pt x="52" y="14"/>
                      <a:pt x="45" y="13"/>
                      <a:pt x="34" y="13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8">
                <a:extLst>
                  <a:ext uri="{FF2B5EF4-FFF2-40B4-BE49-F238E27FC236}">
                    <a16:creationId xmlns:a16="http://schemas.microsoft.com/office/drawing/2014/main" id="{E522747A-BEFE-0D41-A9CE-58AF5D87D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850" y="417513"/>
                <a:ext cx="236538" cy="487363"/>
              </a:xfrm>
              <a:custGeom>
                <a:avLst/>
                <a:gdLst>
                  <a:gd name="T0" fmla="*/ 0 w 149"/>
                  <a:gd name="T1" fmla="*/ 0 h 307"/>
                  <a:gd name="T2" fmla="*/ 33 w 149"/>
                  <a:gd name="T3" fmla="*/ 0 h 307"/>
                  <a:gd name="T4" fmla="*/ 33 w 149"/>
                  <a:gd name="T5" fmla="*/ 276 h 307"/>
                  <a:gd name="T6" fmla="*/ 149 w 149"/>
                  <a:gd name="T7" fmla="*/ 276 h 307"/>
                  <a:gd name="T8" fmla="*/ 149 w 149"/>
                  <a:gd name="T9" fmla="*/ 307 h 307"/>
                  <a:gd name="T10" fmla="*/ 0 w 149"/>
                  <a:gd name="T11" fmla="*/ 307 h 307"/>
                  <a:gd name="T12" fmla="*/ 0 w 149"/>
                  <a:gd name="T1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307">
                    <a:moveTo>
                      <a:pt x="0" y="0"/>
                    </a:moveTo>
                    <a:lnTo>
                      <a:pt x="33" y="0"/>
                    </a:lnTo>
                    <a:lnTo>
                      <a:pt x="33" y="276"/>
                    </a:lnTo>
                    <a:lnTo>
                      <a:pt x="149" y="276"/>
                    </a:lnTo>
                    <a:lnTo>
                      <a:pt x="149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59">
                <a:extLst>
                  <a:ext uri="{FF2B5EF4-FFF2-40B4-BE49-F238E27FC236}">
                    <a16:creationId xmlns:a16="http://schemas.microsoft.com/office/drawing/2014/main" id="{F665484C-EF97-6F46-B4FF-7F98F39A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150" y="417513"/>
                <a:ext cx="327025" cy="487363"/>
              </a:xfrm>
              <a:custGeom>
                <a:avLst/>
                <a:gdLst>
                  <a:gd name="T0" fmla="*/ 0 w 87"/>
                  <a:gd name="T1" fmla="*/ 0 h 128"/>
                  <a:gd name="T2" fmla="*/ 34 w 87"/>
                  <a:gd name="T3" fmla="*/ 0 h 128"/>
                  <a:gd name="T4" fmla="*/ 70 w 87"/>
                  <a:gd name="T5" fmla="*/ 7 h 128"/>
                  <a:gd name="T6" fmla="*/ 87 w 87"/>
                  <a:gd name="T7" fmla="*/ 41 h 128"/>
                  <a:gd name="T8" fmla="*/ 79 w 87"/>
                  <a:gd name="T9" fmla="*/ 66 h 128"/>
                  <a:gd name="T10" fmla="*/ 51 w 87"/>
                  <a:gd name="T11" fmla="*/ 80 h 128"/>
                  <a:gd name="T12" fmla="*/ 83 w 87"/>
                  <a:gd name="T13" fmla="*/ 128 h 128"/>
                  <a:gd name="T14" fmla="*/ 67 w 87"/>
                  <a:gd name="T15" fmla="*/ 128 h 128"/>
                  <a:gd name="T16" fmla="*/ 31 w 87"/>
                  <a:gd name="T17" fmla="*/ 72 h 128"/>
                  <a:gd name="T18" fmla="*/ 35 w 87"/>
                  <a:gd name="T19" fmla="*/ 72 h 128"/>
                  <a:gd name="T20" fmla="*/ 63 w 87"/>
                  <a:gd name="T21" fmla="*/ 66 h 128"/>
                  <a:gd name="T22" fmla="*/ 73 w 87"/>
                  <a:gd name="T23" fmla="*/ 42 h 128"/>
                  <a:gd name="T24" fmla="*/ 61 w 87"/>
                  <a:gd name="T25" fmla="*/ 17 h 128"/>
                  <a:gd name="T26" fmla="*/ 35 w 87"/>
                  <a:gd name="T27" fmla="*/ 13 h 128"/>
                  <a:gd name="T28" fmla="*/ 15 w 87"/>
                  <a:gd name="T29" fmla="*/ 13 h 128"/>
                  <a:gd name="T30" fmla="*/ 15 w 87"/>
                  <a:gd name="T31" fmla="*/ 128 h 128"/>
                  <a:gd name="T32" fmla="*/ 0 w 87"/>
                  <a:gd name="T33" fmla="*/ 128 h 128"/>
                  <a:gd name="T34" fmla="*/ 0 w 87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28">
                    <a:moveTo>
                      <a:pt x="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4" y="0"/>
                      <a:pt x="63" y="2"/>
                      <a:pt x="70" y="7"/>
                    </a:cubicBezTo>
                    <a:cubicBezTo>
                      <a:pt x="80" y="13"/>
                      <a:pt x="87" y="27"/>
                      <a:pt x="87" y="41"/>
                    </a:cubicBezTo>
                    <a:cubicBezTo>
                      <a:pt x="87" y="50"/>
                      <a:pt x="85" y="59"/>
                      <a:pt x="79" y="66"/>
                    </a:cubicBezTo>
                    <a:cubicBezTo>
                      <a:pt x="72" y="77"/>
                      <a:pt x="63" y="79"/>
                      <a:pt x="51" y="80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4" y="72"/>
                      <a:pt x="57" y="72"/>
                      <a:pt x="63" y="66"/>
                    </a:cubicBezTo>
                    <a:cubicBezTo>
                      <a:pt x="70" y="59"/>
                      <a:pt x="73" y="51"/>
                      <a:pt x="73" y="42"/>
                    </a:cubicBezTo>
                    <a:cubicBezTo>
                      <a:pt x="73" y="33"/>
                      <a:pt x="69" y="23"/>
                      <a:pt x="61" y="17"/>
                    </a:cubicBezTo>
                    <a:cubicBezTo>
                      <a:pt x="54" y="13"/>
                      <a:pt x="46" y="13"/>
                      <a:pt x="3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60">
                <a:extLst>
                  <a:ext uri="{FF2B5EF4-FFF2-40B4-BE49-F238E27FC236}">
                    <a16:creationId xmlns:a16="http://schemas.microsoft.com/office/drawing/2014/main" id="{E8AFE8BA-A315-2049-809D-36BC770C4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563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5 w 167"/>
                  <a:gd name="T7" fmla="*/ 31 h 307"/>
                  <a:gd name="T8" fmla="*/ 35 w 167"/>
                  <a:gd name="T9" fmla="*/ 137 h 307"/>
                  <a:gd name="T10" fmla="*/ 167 w 167"/>
                  <a:gd name="T11" fmla="*/ 137 h 307"/>
                  <a:gd name="T12" fmla="*/ 167 w 167"/>
                  <a:gd name="T13" fmla="*/ 168 h 307"/>
                  <a:gd name="T14" fmla="*/ 35 w 167"/>
                  <a:gd name="T15" fmla="*/ 168 h 307"/>
                  <a:gd name="T16" fmla="*/ 35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5" y="31"/>
                    </a:lnTo>
                    <a:lnTo>
                      <a:pt x="35" y="137"/>
                    </a:lnTo>
                    <a:lnTo>
                      <a:pt x="167" y="137"/>
                    </a:lnTo>
                    <a:lnTo>
                      <a:pt x="167" y="168"/>
                    </a:lnTo>
                    <a:lnTo>
                      <a:pt x="35" y="168"/>
                    </a:lnTo>
                    <a:lnTo>
                      <a:pt x="35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61">
                <a:extLst>
                  <a:ext uri="{FF2B5EF4-FFF2-40B4-BE49-F238E27FC236}">
                    <a16:creationId xmlns:a16="http://schemas.microsoft.com/office/drawing/2014/main" id="{39A69066-FC6C-204E-A88D-C84E4AC3E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788" y="371475"/>
                <a:ext cx="561975" cy="571500"/>
              </a:xfrm>
              <a:custGeom>
                <a:avLst/>
                <a:gdLst>
                  <a:gd name="T0" fmla="*/ 75 w 150"/>
                  <a:gd name="T1" fmla="*/ 0 h 150"/>
                  <a:gd name="T2" fmla="*/ 71 w 150"/>
                  <a:gd name="T3" fmla="*/ 1 h 150"/>
                  <a:gd name="T4" fmla="*/ 134 w 150"/>
                  <a:gd name="T5" fmla="*/ 67 h 150"/>
                  <a:gd name="T6" fmla="*/ 68 w 150"/>
                  <a:gd name="T7" fmla="*/ 133 h 150"/>
                  <a:gd name="T8" fmla="*/ 1 w 150"/>
                  <a:gd name="T9" fmla="*/ 67 h 150"/>
                  <a:gd name="T10" fmla="*/ 1 w 150"/>
                  <a:gd name="T11" fmla="*/ 63 h 150"/>
                  <a:gd name="T12" fmla="*/ 0 w 150"/>
                  <a:gd name="T13" fmla="*/ 75 h 150"/>
                  <a:gd name="T14" fmla="*/ 75 w 150"/>
                  <a:gd name="T15" fmla="*/ 150 h 150"/>
                  <a:gd name="T16" fmla="*/ 150 w 150"/>
                  <a:gd name="T17" fmla="*/ 75 h 150"/>
                  <a:gd name="T18" fmla="*/ 75 w 150"/>
                  <a:gd name="T1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50">
                    <a:moveTo>
                      <a:pt x="75" y="0"/>
                    </a:moveTo>
                    <a:cubicBezTo>
                      <a:pt x="74" y="0"/>
                      <a:pt x="72" y="0"/>
                      <a:pt x="71" y="1"/>
                    </a:cubicBezTo>
                    <a:cubicBezTo>
                      <a:pt x="106" y="2"/>
                      <a:pt x="134" y="31"/>
                      <a:pt x="134" y="67"/>
                    </a:cubicBezTo>
                    <a:cubicBezTo>
                      <a:pt x="134" y="103"/>
                      <a:pt x="104" y="133"/>
                      <a:pt x="68" y="133"/>
                    </a:cubicBezTo>
                    <a:cubicBezTo>
                      <a:pt x="31" y="133"/>
                      <a:pt x="1" y="103"/>
                      <a:pt x="1" y="67"/>
                    </a:cubicBezTo>
                    <a:cubicBezTo>
                      <a:pt x="1" y="66"/>
                      <a:pt x="1" y="64"/>
                      <a:pt x="1" y="63"/>
                    </a:cubicBezTo>
                    <a:cubicBezTo>
                      <a:pt x="1" y="67"/>
                      <a:pt x="0" y="71"/>
                      <a:pt x="0" y="75"/>
                    </a:cubicBezTo>
                    <a:cubicBezTo>
                      <a:pt x="0" y="116"/>
                      <a:pt x="34" y="150"/>
                      <a:pt x="75" y="150"/>
                    </a:cubicBezTo>
                    <a:cubicBezTo>
                      <a:pt x="116" y="150"/>
                      <a:pt x="150" y="116"/>
                      <a:pt x="150" y="75"/>
                    </a:cubicBezTo>
                    <a:cubicBezTo>
                      <a:pt x="150" y="34"/>
                      <a:pt x="116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5FF8D7B-1834-CB4B-B8F9-A77C6EBA0FDF}"/>
                </a:ext>
              </a:extLst>
            </p:cNvPr>
            <p:cNvGrpSpPr/>
            <p:nvPr/>
          </p:nvGrpSpPr>
          <p:grpSpPr>
            <a:xfrm>
              <a:off x="3566225" y="3234889"/>
              <a:ext cx="4536581" cy="535006"/>
              <a:chOff x="3151188" y="2668588"/>
              <a:chExt cx="4267200" cy="503238"/>
            </a:xfrm>
            <a:solidFill>
              <a:schemeClr val="bg1"/>
            </a:solidFill>
          </p:grpSpPr>
          <p:sp>
            <p:nvSpPr>
              <p:cNvPr id="69" name="Freeform 107">
                <a:extLst>
                  <a:ext uri="{FF2B5EF4-FFF2-40B4-BE49-F238E27FC236}">
                    <a16:creationId xmlns:a16="http://schemas.microsoft.com/office/drawing/2014/main" id="{8124FDD1-1044-A04D-A916-1F4E81401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2676526"/>
                <a:ext cx="504825" cy="487363"/>
              </a:xfrm>
              <a:custGeom>
                <a:avLst/>
                <a:gdLst>
                  <a:gd name="T0" fmla="*/ 0 w 318"/>
                  <a:gd name="T1" fmla="*/ 307 h 307"/>
                  <a:gd name="T2" fmla="*/ 0 w 318"/>
                  <a:gd name="T3" fmla="*/ 0 h 307"/>
                  <a:gd name="T4" fmla="*/ 47 w 318"/>
                  <a:gd name="T5" fmla="*/ 0 h 307"/>
                  <a:gd name="T6" fmla="*/ 158 w 318"/>
                  <a:gd name="T7" fmla="*/ 259 h 307"/>
                  <a:gd name="T8" fmla="*/ 268 w 318"/>
                  <a:gd name="T9" fmla="*/ 0 h 307"/>
                  <a:gd name="T10" fmla="*/ 318 w 318"/>
                  <a:gd name="T11" fmla="*/ 0 h 307"/>
                  <a:gd name="T12" fmla="*/ 318 w 318"/>
                  <a:gd name="T13" fmla="*/ 307 h 307"/>
                  <a:gd name="T14" fmla="*/ 285 w 318"/>
                  <a:gd name="T15" fmla="*/ 307 h 307"/>
                  <a:gd name="T16" fmla="*/ 285 w 318"/>
                  <a:gd name="T17" fmla="*/ 33 h 307"/>
                  <a:gd name="T18" fmla="*/ 169 w 318"/>
                  <a:gd name="T19" fmla="*/ 307 h 307"/>
                  <a:gd name="T20" fmla="*/ 148 w 318"/>
                  <a:gd name="T21" fmla="*/ 307 h 307"/>
                  <a:gd name="T22" fmla="*/ 30 w 318"/>
                  <a:gd name="T23" fmla="*/ 33 h 307"/>
                  <a:gd name="T24" fmla="*/ 30 w 318"/>
                  <a:gd name="T25" fmla="*/ 307 h 307"/>
                  <a:gd name="T26" fmla="*/ 0 w 318"/>
                  <a:gd name="T27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8" h="307">
                    <a:moveTo>
                      <a:pt x="0" y="307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158" y="259"/>
                    </a:lnTo>
                    <a:lnTo>
                      <a:pt x="268" y="0"/>
                    </a:lnTo>
                    <a:lnTo>
                      <a:pt x="318" y="0"/>
                    </a:lnTo>
                    <a:lnTo>
                      <a:pt x="318" y="307"/>
                    </a:lnTo>
                    <a:lnTo>
                      <a:pt x="285" y="307"/>
                    </a:lnTo>
                    <a:lnTo>
                      <a:pt x="285" y="33"/>
                    </a:lnTo>
                    <a:lnTo>
                      <a:pt x="169" y="307"/>
                    </a:lnTo>
                    <a:lnTo>
                      <a:pt x="148" y="307"/>
                    </a:lnTo>
                    <a:lnTo>
                      <a:pt x="30" y="33"/>
                    </a:lnTo>
                    <a:lnTo>
                      <a:pt x="30" y="307"/>
                    </a:lnTo>
                    <a:lnTo>
                      <a:pt x="0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08">
                <a:extLst>
                  <a:ext uri="{FF2B5EF4-FFF2-40B4-BE49-F238E27FC236}">
                    <a16:creationId xmlns:a16="http://schemas.microsoft.com/office/drawing/2014/main" id="{443DFD0A-E08F-6D49-8CB7-0529985244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7450" y="2668588"/>
                <a:ext cx="496888" cy="503238"/>
              </a:xfrm>
              <a:custGeom>
                <a:avLst/>
                <a:gdLst>
                  <a:gd name="T0" fmla="*/ 0 w 133"/>
                  <a:gd name="T1" fmla="*/ 67 h 132"/>
                  <a:gd name="T2" fmla="*/ 67 w 133"/>
                  <a:gd name="T3" fmla="*/ 0 h 132"/>
                  <a:gd name="T4" fmla="*/ 133 w 133"/>
                  <a:gd name="T5" fmla="*/ 66 h 132"/>
                  <a:gd name="T6" fmla="*/ 67 w 133"/>
                  <a:gd name="T7" fmla="*/ 132 h 132"/>
                  <a:gd name="T8" fmla="*/ 0 w 133"/>
                  <a:gd name="T9" fmla="*/ 67 h 132"/>
                  <a:gd name="T10" fmla="*/ 14 w 133"/>
                  <a:gd name="T11" fmla="*/ 66 h 132"/>
                  <a:gd name="T12" fmla="*/ 67 w 133"/>
                  <a:gd name="T13" fmla="*/ 120 h 132"/>
                  <a:gd name="T14" fmla="*/ 119 w 133"/>
                  <a:gd name="T15" fmla="*/ 66 h 132"/>
                  <a:gd name="T16" fmla="*/ 67 w 133"/>
                  <a:gd name="T17" fmla="*/ 13 h 132"/>
                  <a:gd name="T18" fmla="*/ 14 w 133"/>
                  <a:gd name="T19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2">
                    <a:moveTo>
                      <a:pt x="0" y="67"/>
                    </a:moveTo>
                    <a:cubicBezTo>
                      <a:pt x="0" y="27"/>
                      <a:pt x="31" y="0"/>
                      <a:pt x="67" y="0"/>
                    </a:cubicBezTo>
                    <a:cubicBezTo>
                      <a:pt x="104" y="0"/>
                      <a:pt x="133" y="29"/>
                      <a:pt x="133" y="66"/>
                    </a:cubicBezTo>
                    <a:cubicBezTo>
                      <a:pt x="133" y="104"/>
                      <a:pt x="104" y="132"/>
                      <a:pt x="67" y="132"/>
                    </a:cubicBezTo>
                    <a:cubicBezTo>
                      <a:pt x="29" y="132"/>
                      <a:pt x="0" y="103"/>
                      <a:pt x="0" y="67"/>
                    </a:cubicBezTo>
                    <a:close/>
                    <a:moveTo>
                      <a:pt x="14" y="66"/>
                    </a:moveTo>
                    <a:cubicBezTo>
                      <a:pt x="14" y="96"/>
                      <a:pt x="37" y="120"/>
                      <a:pt x="67" y="120"/>
                    </a:cubicBezTo>
                    <a:cubicBezTo>
                      <a:pt x="97" y="120"/>
                      <a:pt x="119" y="95"/>
                      <a:pt x="119" y="66"/>
                    </a:cubicBezTo>
                    <a:cubicBezTo>
                      <a:pt x="119" y="37"/>
                      <a:pt x="97" y="13"/>
                      <a:pt x="67" y="13"/>
                    </a:cubicBezTo>
                    <a:cubicBezTo>
                      <a:pt x="37" y="13"/>
                      <a:pt x="14" y="36"/>
                      <a:pt x="1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09">
                <a:extLst>
                  <a:ext uri="{FF2B5EF4-FFF2-40B4-BE49-F238E27FC236}">
                    <a16:creationId xmlns:a16="http://schemas.microsoft.com/office/drawing/2014/main" id="{AF1DDFC7-B575-2B4D-AF54-CA8E0D0564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6725" y="2668588"/>
                <a:ext cx="498475" cy="503238"/>
              </a:xfrm>
              <a:custGeom>
                <a:avLst/>
                <a:gdLst>
                  <a:gd name="T0" fmla="*/ 0 w 133"/>
                  <a:gd name="T1" fmla="*/ 67 h 132"/>
                  <a:gd name="T2" fmla="*/ 67 w 133"/>
                  <a:gd name="T3" fmla="*/ 0 h 132"/>
                  <a:gd name="T4" fmla="*/ 133 w 133"/>
                  <a:gd name="T5" fmla="*/ 66 h 132"/>
                  <a:gd name="T6" fmla="*/ 67 w 133"/>
                  <a:gd name="T7" fmla="*/ 132 h 132"/>
                  <a:gd name="T8" fmla="*/ 0 w 133"/>
                  <a:gd name="T9" fmla="*/ 67 h 132"/>
                  <a:gd name="T10" fmla="*/ 14 w 133"/>
                  <a:gd name="T11" fmla="*/ 66 h 132"/>
                  <a:gd name="T12" fmla="*/ 67 w 133"/>
                  <a:gd name="T13" fmla="*/ 120 h 132"/>
                  <a:gd name="T14" fmla="*/ 119 w 133"/>
                  <a:gd name="T15" fmla="*/ 66 h 132"/>
                  <a:gd name="T16" fmla="*/ 67 w 133"/>
                  <a:gd name="T17" fmla="*/ 13 h 132"/>
                  <a:gd name="T18" fmla="*/ 14 w 133"/>
                  <a:gd name="T19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2">
                    <a:moveTo>
                      <a:pt x="0" y="67"/>
                    </a:moveTo>
                    <a:cubicBezTo>
                      <a:pt x="0" y="27"/>
                      <a:pt x="30" y="0"/>
                      <a:pt x="67" y="0"/>
                    </a:cubicBezTo>
                    <a:cubicBezTo>
                      <a:pt x="104" y="0"/>
                      <a:pt x="133" y="29"/>
                      <a:pt x="133" y="66"/>
                    </a:cubicBezTo>
                    <a:cubicBezTo>
                      <a:pt x="133" y="104"/>
                      <a:pt x="104" y="132"/>
                      <a:pt x="67" y="132"/>
                    </a:cubicBezTo>
                    <a:cubicBezTo>
                      <a:pt x="29" y="132"/>
                      <a:pt x="0" y="103"/>
                      <a:pt x="0" y="67"/>
                    </a:cubicBezTo>
                    <a:close/>
                    <a:moveTo>
                      <a:pt x="14" y="66"/>
                    </a:moveTo>
                    <a:cubicBezTo>
                      <a:pt x="14" y="96"/>
                      <a:pt x="37" y="120"/>
                      <a:pt x="67" y="120"/>
                    </a:cubicBezTo>
                    <a:cubicBezTo>
                      <a:pt x="97" y="120"/>
                      <a:pt x="119" y="95"/>
                      <a:pt x="119" y="66"/>
                    </a:cubicBezTo>
                    <a:cubicBezTo>
                      <a:pt x="119" y="37"/>
                      <a:pt x="97" y="13"/>
                      <a:pt x="67" y="13"/>
                    </a:cubicBezTo>
                    <a:cubicBezTo>
                      <a:pt x="37" y="13"/>
                      <a:pt x="14" y="36"/>
                      <a:pt x="1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10">
                <a:extLst>
                  <a:ext uri="{FF2B5EF4-FFF2-40B4-BE49-F238E27FC236}">
                    <a16:creationId xmlns:a16="http://schemas.microsoft.com/office/drawing/2014/main" id="{72481BFF-C808-474B-B766-649A7AF9F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813" y="2676526"/>
                <a:ext cx="385763" cy="487363"/>
              </a:xfrm>
              <a:custGeom>
                <a:avLst/>
                <a:gdLst>
                  <a:gd name="T0" fmla="*/ 210 w 243"/>
                  <a:gd name="T1" fmla="*/ 257 h 307"/>
                  <a:gd name="T2" fmla="*/ 210 w 243"/>
                  <a:gd name="T3" fmla="*/ 0 h 307"/>
                  <a:gd name="T4" fmla="*/ 243 w 243"/>
                  <a:gd name="T5" fmla="*/ 0 h 307"/>
                  <a:gd name="T6" fmla="*/ 243 w 243"/>
                  <a:gd name="T7" fmla="*/ 307 h 307"/>
                  <a:gd name="T8" fmla="*/ 210 w 243"/>
                  <a:gd name="T9" fmla="*/ 307 h 307"/>
                  <a:gd name="T10" fmla="*/ 31 w 243"/>
                  <a:gd name="T11" fmla="*/ 48 h 307"/>
                  <a:gd name="T12" fmla="*/ 33 w 243"/>
                  <a:gd name="T13" fmla="*/ 307 h 307"/>
                  <a:gd name="T14" fmla="*/ 0 w 243"/>
                  <a:gd name="T15" fmla="*/ 307 h 307"/>
                  <a:gd name="T16" fmla="*/ 0 w 243"/>
                  <a:gd name="T17" fmla="*/ 0 h 307"/>
                  <a:gd name="T18" fmla="*/ 33 w 243"/>
                  <a:gd name="T19" fmla="*/ 0 h 307"/>
                  <a:gd name="T20" fmla="*/ 210 w 243"/>
                  <a:gd name="T21" fmla="*/ 25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3" h="307">
                    <a:moveTo>
                      <a:pt x="210" y="257"/>
                    </a:moveTo>
                    <a:lnTo>
                      <a:pt x="210" y="0"/>
                    </a:lnTo>
                    <a:lnTo>
                      <a:pt x="243" y="0"/>
                    </a:lnTo>
                    <a:lnTo>
                      <a:pt x="243" y="307"/>
                    </a:lnTo>
                    <a:lnTo>
                      <a:pt x="210" y="307"/>
                    </a:lnTo>
                    <a:lnTo>
                      <a:pt x="31" y="48"/>
                    </a:lnTo>
                    <a:lnTo>
                      <a:pt x="33" y="307"/>
                    </a:lnTo>
                    <a:lnTo>
                      <a:pt x="0" y="307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210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id="{7D5B7864-5908-8540-B176-E3ADB02A94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27763" y="2676526"/>
                <a:ext cx="457200" cy="487363"/>
              </a:xfrm>
              <a:custGeom>
                <a:avLst/>
                <a:gdLst>
                  <a:gd name="T0" fmla="*/ 52 w 288"/>
                  <a:gd name="T1" fmla="*/ 307 h 307"/>
                  <a:gd name="T2" fmla="*/ 0 w 288"/>
                  <a:gd name="T3" fmla="*/ 307 h 307"/>
                  <a:gd name="T4" fmla="*/ 123 w 288"/>
                  <a:gd name="T5" fmla="*/ 0 h 307"/>
                  <a:gd name="T6" fmla="*/ 165 w 288"/>
                  <a:gd name="T7" fmla="*/ 0 h 307"/>
                  <a:gd name="T8" fmla="*/ 288 w 288"/>
                  <a:gd name="T9" fmla="*/ 307 h 307"/>
                  <a:gd name="T10" fmla="*/ 236 w 288"/>
                  <a:gd name="T11" fmla="*/ 307 h 307"/>
                  <a:gd name="T12" fmla="*/ 208 w 288"/>
                  <a:gd name="T13" fmla="*/ 235 h 307"/>
                  <a:gd name="T14" fmla="*/ 78 w 288"/>
                  <a:gd name="T15" fmla="*/ 235 h 307"/>
                  <a:gd name="T16" fmla="*/ 52 w 288"/>
                  <a:gd name="T17" fmla="*/ 307 h 307"/>
                  <a:gd name="T18" fmla="*/ 142 w 288"/>
                  <a:gd name="T19" fmla="*/ 57 h 307"/>
                  <a:gd name="T20" fmla="*/ 92 w 288"/>
                  <a:gd name="T21" fmla="*/ 194 h 307"/>
                  <a:gd name="T22" fmla="*/ 193 w 288"/>
                  <a:gd name="T23" fmla="*/ 194 h 307"/>
                  <a:gd name="T24" fmla="*/ 142 w 288"/>
                  <a:gd name="T25" fmla="*/ 5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" h="307">
                    <a:moveTo>
                      <a:pt x="52" y="307"/>
                    </a:moveTo>
                    <a:lnTo>
                      <a:pt x="0" y="307"/>
                    </a:lnTo>
                    <a:lnTo>
                      <a:pt x="123" y="0"/>
                    </a:lnTo>
                    <a:lnTo>
                      <a:pt x="165" y="0"/>
                    </a:lnTo>
                    <a:lnTo>
                      <a:pt x="288" y="307"/>
                    </a:lnTo>
                    <a:lnTo>
                      <a:pt x="236" y="307"/>
                    </a:lnTo>
                    <a:lnTo>
                      <a:pt x="208" y="235"/>
                    </a:lnTo>
                    <a:lnTo>
                      <a:pt x="78" y="235"/>
                    </a:lnTo>
                    <a:lnTo>
                      <a:pt x="52" y="307"/>
                    </a:lnTo>
                    <a:close/>
                    <a:moveTo>
                      <a:pt x="142" y="57"/>
                    </a:moveTo>
                    <a:lnTo>
                      <a:pt x="92" y="194"/>
                    </a:lnTo>
                    <a:lnTo>
                      <a:pt x="193" y="194"/>
                    </a:lnTo>
                    <a:lnTo>
                      <a:pt x="14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12">
                <a:extLst>
                  <a:ext uri="{FF2B5EF4-FFF2-40B4-BE49-F238E27FC236}">
                    <a16:creationId xmlns:a16="http://schemas.microsoft.com/office/drawing/2014/main" id="{118FFEFE-ABE6-CD45-AB75-790CD4F45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2676526"/>
                <a:ext cx="338138" cy="487363"/>
              </a:xfrm>
              <a:custGeom>
                <a:avLst/>
                <a:gdLst>
                  <a:gd name="T0" fmla="*/ 0 w 90"/>
                  <a:gd name="T1" fmla="*/ 0 h 128"/>
                  <a:gd name="T2" fmla="*/ 36 w 90"/>
                  <a:gd name="T3" fmla="*/ 0 h 128"/>
                  <a:gd name="T4" fmla="*/ 73 w 90"/>
                  <a:gd name="T5" fmla="*/ 8 h 128"/>
                  <a:gd name="T6" fmla="*/ 90 w 90"/>
                  <a:gd name="T7" fmla="*/ 42 h 128"/>
                  <a:gd name="T8" fmla="*/ 83 w 90"/>
                  <a:gd name="T9" fmla="*/ 66 h 128"/>
                  <a:gd name="T10" fmla="*/ 58 w 90"/>
                  <a:gd name="T11" fmla="*/ 80 h 128"/>
                  <a:gd name="T12" fmla="*/ 88 w 90"/>
                  <a:gd name="T13" fmla="*/ 128 h 128"/>
                  <a:gd name="T14" fmla="*/ 67 w 90"/>
                  <a:gd name="T15" fmla="*/ 128 h 128"/>
                  <a:gd name="T16" fmla="*/ 32 w 90"/>
                  <a:gd name="T17" fmla="*/ 70 h 128"/>
                  <a:gd name="T18" fmla="*/ 36 w 90"/>
                  <a:gd name="T19" fmla="*/ 70 h 128"/>
                  <a:gd name="T20" fmla="*/ 62 w 90"/>
                  <a:gd name="T21" fmla="*/ 65 h 128"/>
                  <a:gd name="T22" fmla="*/ 70 w 90"/>
                  <a:gd name="T23" fmla="*/ 44 h 128"/>
                  <a:gd name="T24" fmla="*/ 59 w 90"/>
                  <a:gd name="T25" fmla="*/ 22 h 128"/>
                  <a:gd name="T26" fmla="*/ 38 w 90"/>
                  <a:gd name="T27" fmla="*/ 18 h 128"/>
                  <a:gd name="T28" fmla="*/ 20 w 90"/>
                  <a:gd name="T29" fmla="*/ 18 h 128"/>
                  <a:gd name="T30" fmla="*/ 20 w 90"/>
                  <a:gd name="T31" fmla="*/ 128 h 128"/>
                  <a:gd name="T32" fmla="*/ 0 w 90"/>
                  <a:gd name="T33" fmla="*/ 128 h 128"/>
                  <a:gd name="T34" fmla="*/ 0 w 90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56" y="0"/>
                      <a:pt x="66" y="3"/>
                      <a:pt x="73" y="8"/>
                    </a:cubicBezTo>
                    <a:cubicBezTo>
                      <a:pt x="84" y="14"/>
                      <a:pt x="90" y="28"/>
                      <a:pt x="90" y="42"/>
                    </a:cubicBezTo>
                    <a:cubicBezTo>
                      <a:pt x="90" y="51"/>
                      <a:pt x="88" y="60"/>
                      <a:pt x="83" y="66"/>
                    </a:cubicBezTo>
                    <a:cubicBezTo>
                      <a:pt x="76" y="76"/>
                      <a:pt x="68" y="79"/>
                      <a:pt x="58" y="80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45" y="70"/>
                      <a:pt x="56" y="70"/>
                      <a:pt x="62" y="65"/>
                    </a:cubicBezTo>
                    <a:cubicBezTo>
                      <a:pt x="67" y="59"/>
                      <a:pt x="70" y="52"/>
                      <a:pt x="70" y="44"/>
                    </a:cubicBezTo>
                    <a:cubicBezTo>
                      <a:pt x="70" y="35"/>
                      <a:pt x="66" y="27"/>
                      <a:pt x="59" y="22"/>
                    </a:cubicBezTo>
                    <a:cubicBezTo>
                      <a:pt x="54" y="19"/>
                      <a:pt x="47" y="18"/>
                      <a:pt x="38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13">
                <a:extLst>
                  <a:ext uri="{FF2B5EF4-FFF2-40B4-BE49-F238E27FC236}">
                    <a16:creationId xmlns:a16="http://schemas.microsoft.com/office/drawing/2014/main" id="{070800CE-3F8D-C844-9FE6-09244A28E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4063" y="2668588"/>
                <a:ext cx="314325" cy="503238"/>
              </a:xfrm>
              <a:custGeom>
                <a:avLst/>
                <a:gdLst>
                  <a:gd name="T0" fmla="*/ 21 w 84"/>
                  <a:gd name="T1" fmla="*/ 92 h 132"/>
                  <a:gd name="T2" fmla="*/ 42 w 84"/>
                  <a:gd name="T3" fmla="*/ 115 h 132"/>
                  <a:gd name="T4" fmla="*/ 63 w 84"/>
                  <a:gd name="T5" fmla="*/ 94 h 132"/>
                  <a:gd name="T6" fmla="*/ 35 w 84"/>
                  <a:gd name="T7" fmla="*/ 71 h 132"/>
                  <a:gd name="T8" fmla="*/ 3 w 84"/>
                  <a:gd name="T9" fmla="*/ 36 h 132"/>
                  <a:gd name="T10" fmla="*/ 43 w 84"/>
                  <a:gd name="T11" fmla="*/ 0 h 132"/>
                  <a:gd name="T12" fmla="*/ 81 w 84"/>
                  <a:gd name="T13" fmla="*/ 35 h 132"/>
                  <a:gd name="T14" fmla="*/ 61 w 84"/>
                  <a:gd name="T15" fmla="*/ 35 h 132"/>
                  <a:gd name="T16" fmla="*/ 42 w 84"/>
                  <a:gd name="T17" fmla="*/ 17 h 132"/>
                  <a:gd name="T18" fmla="*/ 23 w 84"/>
                  <a:gd name="T19" fmla="*/ 35 h 132"/>
                  <a:gd name="T20" fmla="*/ 53 w 84"/>
                  <a:gd name="T21" fmla="*/ 58 h 132"/>
                  <a:gd name="T22" fmla="*/ 84 w 84"/>
                  <a:gd name="T23" fmla="*/ 93 h 132"/>
                  <a:gd name="T24" fmla="*/ 42 w 84"/>
                  <a:gd name="T25" fmla="*/ 132 h 132"/>
                  <a:gd name="T26" fmla="*/ 0 w 84"/>
                  <a:gd name="T27" fmla="*/ 92 h 132"/>
                  <a:gd name="T28" fmla="*/ 21 w 84"/>
                  <a:gd name="T29" fmla="*/ 9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132">
                    <a:moveTo>
                      <a:pt x="21" y="92"/>
                    </a:moveTo>
                    <a:cubicBezTo>
                      <a:pt x="22" y="111"/>
                      <a:pt x="36" y="115"/>
                      <a:pt x="42" y="115"/>
                    </a:cubicBezTo>
                    <a:cubicBezTo>
                      <a:pt x="54" y="115"/>
                      <a:pt x="63" y="106"/>
                      <a:pt x="63" y="94"/>
                    </a:cubicBezTo>
                    <a:cubicBezTo>
                      <a:pt x="63" y="80"/>
                      <a:pt x="51" y="77"/>
                      <a:pt x="35" y="71"/>
                    </a:cubicBezTo>
                    <a:cubicBezTo>
                      <a:pt x="25" y="68"/>
                      <a:pt x="3" y="60"/>
                      <a:pt x="3" y="36"/>
                    </a:cubicBezTo>
                    <a:cubicBezTo>
                      <a:pt x="2" y="13"/>
                      <a:pt x="23" y="0"/>
                      <a:pt x="43" y="0"/>
                    </a:cubicBezTo>
                    <a:cubicBezTo>
                      <a:pt x="59" y="0"/>
                      <a:pt x="80" y="8"/>
                      <a:pt x="8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0" y="28"/>
                      <a:pt x="57" y="17"/>
                      <a:pt x="42" y="17"/>
                    </a:cubicBezTo>
                    <a:cubicBezTo>
                      <a:pt x="32" y="17"/>
                      <a:pt x="23" y="24"/>
                      <a:pt x="23" y="35"/>
                    </a:cubicBezTo>
                    <a:cubicBezTo>
                      <a:pt x="23" y="47"/>
                      <a:pt x="32" y="50"/>
                      <a:pt x="53" y="58"/>
                    </a:cubicBezTo>
                    <a:cubicBezTo>
                      <a:pt x="69" y="65"/>
                      <a:pt x="84" y="73"/>
                      <a:pt x="84" y="93"/>
                    </a:cubicBezTo>
                    <a:cubicBezTo>
                      <a:pt x="84" y="114"/>
                      <a:pt x="70" y="132"/>
                      <a:pt x="42" y="132"/>
                    </a:cubicBezTo>
                    <a:cubicBezTo>
                      <a:pt x="17" y="132"/>
                      <a:pt x="1" y="117"/>
                      <a:pt x="0" y="92"/>
                    </a:cubicBezTo>
                    <a:lnTo>
                      <a:pt x="21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14">
                <a:extLst>
                  <a:ext uri="{FF2B5EF4-FFF2-40B4-BE49-F238E27FC236}">
                    <a16:creationId xmlns:a16="http://schemas.microsoft.com/office/drawing/2014/main" id="{B43EAFDE-9A26-F94E-8A62-BDE581BF8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0" y="2862263"/>
                <a:ext cx="134938" cy="301625"/>
              </a:xfrm>
              <a:custGeom>
                <a:avLst/>
                <a:gdLst>
                  <a:gd name="T0" fmla="*/ 23 w 85"/>
                  <a:gd name="T1" fmla="*/ 75 h 190"/>
                  <a:gd name="T2" fmla="*/ 0 w 85"/>
                  <a:gd name="T3" fmla="*/ 75 h 190"/>
                  <a:gd name="T4" fmla="*/ 4 w 85"/>
                  <a:gd name="T5" fmla="*/ 48 h 190"/>
                  <a:gd name="T6" fmla="*/ 28 w 85"/>
                  <a:gd name="T7" fmla="*/ 48 h 190"/>
                  <a:gd name="T8" fmla="*/ 37 w 85"/>
                  <a:gd name="T9" fmla="*/ 0 h 190"/>
                  <a:gd name="T10" fmla="*/ 70 w 85"/>
                  <a:gd name="T11" fmla="*/ 0 h 190"/>
                  <a:gd name="T12" fmla="*/ 61 w 85"/>
                  <a:gd name="T13" fmla="*/ 48 h 190"/>
                  <a:gd name="T14" fmla="*/ 85 w 85"/>
                  <a:gd name="T15" fmla="*/ 48 h 190"/>
                  <a:gd name="T16" fmla="*/ 80 w 85"/>
                  <a:gd name="T17" fmla="*/ 75 h 190"/>
                  <a:gd name="T18" fmla="*/ 56 w 85"/>
                  <a:gd name="T19" fmla="*/ 75 h 190"/>
                  <a:gd name="T20" fmla="*/ 35 w 85"/>
                  <a:gd name="T21" fmla="*/ 190 h 190"/>
                  <a:gd name="T22" fmla="*/ 2 w 85"/>
                  <a:gd name="T23" fmla="*/ 190 h 190"/>
                  <a:gd name="T24" fmla="*/ 23 w 85"/>
                  <a:gd name="T25" fmla="*/ 7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190">
                    <a:moveTo>
                      <a:pt x="23" y="75"/>
                    </a:moveTo>
                    <a:lnTo>
                      <a:pt x="0" y="75"/>
                    </a:lnTo>
                    <a:lnTo>
                      <a:pt x="4" y="48"/>
                    </a:lnTo>
                    <a:lnTo>
                      <a:pt x="28" y="48"/>
                    </a:lnTo>
                    <a:lnTo>
                      <a:pt x="37" y="0"/>
                    </a:lnTo>
                    <a:lnTo>
                      <a:pt x="70" y="0"/>
                    </a:lnTo>
                    <a:lnTo>
                      <a:pt x="61" y="48"/>
                    </a:lnTo>
                    <a:lnTo>
                      <a:pt x="85" y="48"/>
                    </a:lnTo>
                    <a:lnTo>
                      <a:pt x="80" y="75"/>
                    </a:lnTo>
                    <a:lnTo>
                      <a:pt x="56" y="75"/>
                    </a:lnTo>
                    <a:lnTo>
                      <a:pt x="35" y="190"/>
                    </a:lnTo>
                    <a:lnTo>
                      <a:pt x="2" y="190"/>
                    </a:lnTo>
                    <a:lnTo>
                      <a:pt x="2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15">
                <a:extLst>
                  <a:ext uri="{FF2B5EF4-FFF2-40B4-BE49-F238E27FC236}">
                    <a16:creationId xmlns:a16="http://schemas.microsoft.com/office/drawing/2014/main" id="{56A4140A-9957-2D4B-8BCC-98D24A24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550" y="2676526"/>
                <a:ext cx="504825" cy="487363"/>
              </a:xfrm>
              <a:custGeom>
                <a:avLst/>
                <a:gdLst>
                  <a:gd name="T0" fmla="*/ 135 w 135"/>
                  <a:gd name="T1" fmla="*/ 128 h 128"/>
                  <a:gd name="T2" fmla="*/ 135 w 135"/>
                  <a:gd name="T3" fmla="*/ 0 h 128"/>
                  <a:gd name="T4" fmla="*/ 107 w 135"/>
                  <a:gd name="T5" fmla="*/ 0 h 128"/>
                  <a:gd name="T6" fmla="*/ 68 w 135"/>
                  <a:gd name="T7" fmla="*/ 99 h 128"/>
                  <a:gd name="T8" fmla="*/ 28 w 135"/>
                  <a:gd name="T9" fmla="*/ 1 h 128"/>
                  <a:gd name="T10" fmla="*/ 0 w 135"/>
                  <a:gd name="T11" fmla="*/ 1 h 128"/>
                  <a:gd name="T12" fmla="*/ 0 w 135"/>
                  <a:gd name="T13" fmla="*/ 66 h 128"/>
                  <a:gd name="T14" fmla="*/ 3 w 135"/>
                  <a:gd name="T15" fmla="*/ 70 h 128"/>
                  <a:gd name="T16" fmla="*/ 11 w 135"/>
                  <a:gd name="T17" fmla="*/ 100 h 128"/>
                  <a:gd name="T18" fmla="*/ 0 w 135"/>
                  <a:gd name="T19" fmla="*/ 122 h 128"/>
                  <a:gd name="T20" fmla="*/ 0 w 135"/>
                  <a:gd name="T21" fmla="*/ 128 h 128"/>
                  <a:gd name="T22" fmla="*/ 19 w 135"/>
                  <a:gd name="T23" fmla="*/ 128 h 128"/>
                  <a:gd name="T24" fmla="*/ 18 w 135"/>
                  <a:gd name="T25" fmla="*/ 21 h 128"/>
                  <a:gd name="T26" fmla="*/ 61 w 135"/>
                  <a:gd name="T27" fmla="*/ 128 h 128"/>
                  <a:gd name="T28" fmla="*/ 74 w 135"/>
                  <a:gd name="T29" fmla="*/ 128 h 128"/>
                  <a:gd name="T30" fmla="*/ 116 w 135"/>
                  <a:gd name="T31" fmla="*/ 20 h 128"/>
                  <a:gd name="T32" fmla="*/ 116 w 135"/>
                  <a:gd name="T33" fmla="*/ 128 h 128"/>
                  <a:gd name="T34" fmla="*/ 135 w 135"/>
                  <a:gd name="T3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5" h="128">
                    <a:moveTo>
                      <a:pt x="135" y="128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68" y="99"/>
                      <a:pt x="68" y="99"/>
                      <a:pt x="68" y="9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" y="68"/>
                      <a:pt x="2" y="69"/>
                      <a:pt x="3" y="70"/>
                    </a:cubicBezTo>
                    <a:cubicBezTo>
                      <a:pt x="10" y="78"/>
                      <a:pt x="13" y="89"/>
                      <a:pt x="11" y="100"/>
                    </a:cubicBezTo>
                    <a:cubicBezTo>
                      <a:pt x="9" y="108"/>
                      <a:pt x="6" y="115"/>
                      <a:pt x="0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61" y="128"/>
                      <a:pt x="61" y="128"/>
                      <a:pt x="61" y="128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6" y="128"/>
                      <a:pt x="116" y="128"/>
                      <a:pt x="116" y="128"/>
                    </a:cubicBezTo>
                    <a:lnTo>
                      <a:pt x="135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16">
                <a:extLst>
                  <a:ext uri="{FF2B5EF4-FFF2-40B4-BE49-F238E27FC236}">
                    <a16:creationId xmlns:a16="http://schemas.microsoft.com/office/drawing/2014/main" id="{85088C04-8DA1-2F4A-8556-AFD006A52C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6075" y="2932113"/>
                <a:ext cx="258763" cy="234950"/>
              </a:xfrm>
              <a:custGeom>
                <a:avLst/>
                <a:gdLst>
                  <a:gd name="T0" fmla="*/ 3 w 69"/>
                  <a:gd name="T1" fmla="*/ 31 h 62"/>
                  <a:gd name="T2" fmla="*/ 40 w 69"/>
                  <a:gd name="T3" fmla="*/ 0 h 62"/>
                  <a:gd name="T4" fmla="*/ 66 w 69"/>
                  <a:gd name="T5" fmla="*/ 31 h 62"/>
                  <a:gd name="T6" fmla="*/ 29 w 69"/>
                  <a:gd name="T7" fmla="*/ 62 h 62"/>
                  <a:gd name="T8" fmla="*/ 3 w 69"/>
                  <a:gd name="T9" fmla="*/ 31 h 62"/>
                  <a:gd name="T10" fmla="*/ 17 w 69"/>
                  <a:gd name="T11" fmla="*/ 31 h 62"/>
                  <a:gd name="T12" fmla="*/ 31 w 69"/>
                  <a:gd name="T13" fmla="*/ 49 h 62"/>
                  <a:gd name="T14" fmla="*/ 52 w 69"/>
                  <a:gd name="T15" fmla="*/ 31 h 62"/>
                  <a:gd name="T16" fmla="*/ 38 w 69"/>
                  <a:gd name="T17" fmla="*/ 13 h 62"/>
                  <a:gd name="T18" fmla="*/ 17 w 69"/>
                  <a:gd name="T19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62">
                    <a:moveTo>
                      <a:pt x="3" y="31"/>
                    </a:moveTo>
                    <a:cubicBezTo>
                      <a:pt x="6" y="16"/>
                      <a:pt x="20" y="0"/>
                      <a:pt x="40" y="0"/>
                    </a:cubicBezTo>
                    <a:cubicBezTo>
                      <a:pt x="61" y="0"/>
                      <a:pt x="69" y="16"/>
                      <a:pt x="66" y="31"/>
                    </a:cubicBezTo>
                    <a:cubicBezTo>
                      <a:pt x="63" y="47"/>
                      <a:pt x="49" y="62"/>
                      <a:pt x="29" y="62"/>
                    </a:cubicBezTo>
                    <a:cubicBezTo>
                      <a:pt x="8" y="62"/>
                      <a:pt x="0" y="47"/>
                      <a:pt x="3" y="31"/>
                    </a:cubicBezTo>
                    <a:close/>
                    <a:moveTo>
                      <a:pt x="17" y="31"/>
                    </a:moveTo>
                    <a:cubicBezTo>
                      <a:pt x="15" y="42"/>
                      <a:pt x="22" y="49"/>
                      <a:pt x="31" y="49"/>
                    </a:cubicBezTo>
                    <a:cubicBezTo>
                      <a:pt x="41" y="49"/>
                      <a:pt x="50" y="42"/>
                      <a:pt x="52" y="31"/>
                    </a:cubicBezTo>
                    <a:cubicBezTo>
                      <a:pt x="54" y="21"/>
                      <a:pt x="48" y="13"/>
                      <a:pt x="38" y="13"/>
                    </a:cubicBezTo>
                    <a:cubicBezTo>
                      <a:pt x="28" y="13"/>
                      <a:pt x="19" y="21"/>
                      <a:pt x="1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2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11" y="642416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4168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489" y="64223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fld id="{C45C9900-4741-4B57-8775-C447BBA3A8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8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FC9BCAD9-4FD3-754E-85E5-DD49F17078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4600" y="324292"/>
            <a:ext cx="2769575" cy="840423"/>
          </a:xfrm>
          <a:prstGeom prst="rect">
            <a:avLst/>
          </a:prstGeom>
        </p:spPr>
      </p:pic>
      <p:sp>
        <p:nvSpPr>
          <p:cNvPr id="66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376" y="4156859"/>
            <a:ext cx="5797548" cy="369332"/>
          </a:xfrm>
        </p:spPr>
        <p:txBody>
          <a:bodyPr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3331571-ADBF-0F46-BE79-FA27360F6DA1}"/>
              </a:ext>
            </a:extLst>
          </p:cNvPr>
          <p:cNvGrpSpPr/>
          <p:nvPr userDrawn="1"/>
        </p:nvGrpSpPr>
        <p:grpSpPr>
          <a:xfrm>
            <a:off x="2798840" y="152400"/>
            <a:ext cx="2377885" cy="754983"/>
            <a:chOff x="1638301" y="2383772"/>
            <a:chExt cx="3829751" cy="121595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9F805C2-B216-2441-95F7-96D24C9487A9}"/>
                </a:ext>
              </a:extLst>
            </p:cNvPr>
            <p:cNvGrpSpPr/>
            <p:nvPr/>
          </p:nvGrpSpPr>
          <p:grpSpPr>
            <a:xfrm>
              <a:off x="1641537" y="2383772"/>
              <a:ext cx="2759813" cy="595643"/>
              <a:chOff x="339725" y="371475"/>
              <a:chExt cx="2647951" cy="571500"/>
            </a:xfrm>
            <a:solidFill>
              <a:srgbClr val="7AB9FF"/>
            </a:solidFill>
          </p:grpSpPr>
          <p:sp>
            <p:nvSpPr>
              <p:cNvPr id="80" name="Freeform 55">
                <a:extLst>
                  <a:ext uri="{FF2B5EF4-FFF2-40B4-BE49-F238E27FC236}">
                    <a16:creationId xmlns:a16="http://schemas.microsoft.com/office/drawing/2014/main" id="{C966DC1A-4896-5346-8BF4-73B0DF2AC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3 w 167"/>
                  <a:gd name="T7" fmla="*/ 31 h 307"/>
                  <a:gd name="T8" fmla="*/ 33 w 167"/>
                  <a:gd name="T9" fmla="*/ 137 h 307"/>
                  <a:gd name="T10" fmla="*/ 165 w 167"/>
                  <a:gd name="T11" fmla="*/ 137 h 307"/>
                  <a:gd name="T12" fmla="*/ 165 w 167"/>
                  <a:gd name="T13" fmla="*/ 168 h 307"/>
                  <a:gd name="T14" fmla="*/ 33 w 167"/>
                  <a:gd name="T15" fmla="*/ 168 h 307"/>
                  <a:gd name="T16" fmla="*/ 33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3" y="31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8"/>
                    </a:lnTo>
                    <a:lnTo>
                      <a:pt x="33" y="168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56">
                <a:extLst>
                  <a:ext uri="{FF2B5EF4-FFF2-40B4-BE49-F238E27FC236}">
                    <a16:creationId xmlns:a16="http://schemas.microsoft.com/office/drawing/2014/main" id="{2966784F-C1E5-2344-9839-FF0949A80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417513"/>
                <a:ext cx="393700" cy="487363"/>
              </a:xfrm>
              <a:custGeom>
                <a:avLst/>
                <a:gdLst>
                  <a:gd name="T0" fmla="*/ 104 w 248"/>
                  <a:gd name="T1" fmla="*/ 149 h 307"/>
                  <a:gd name="T2" fmla="*/ 7 w 248"/>
                  <a:gd name="T3" fmla="*/ 0 h 307"/>
                  <a:gd name="T4" fmla="*/ 45 w 248"/>
                  <a:gd name="T5" fmla="*/ 0 h 307"/>
                  <a:gd name="T6" fmla="*/ 123 w 248"/>
                  <a:gd name="T7" fmla="*/ 122 h 307"/>
                  <a:gd name="T8" fmla="*/ 200 w 248"/>
                  <a:gd name="T9" fmla="*/ 0 h 307"/>
                  <a:gd name="T10" fmla="*/ 238 w 248"/>
                  <a:gd name="T11" fmla="*/ 0 h 307"/>
                  <a:gd name="T12" fmla="*/ 141 w 248"/>
                  <a:gd name="T13" fmla="*/ 149 h 307"/>
                  <a:gd name="T14" fmla="*/ 248 w 248"/>
                  <a:gd name="T15" fmla="*/ 307 h 307"/>
                  <a:gd name="T16" fmla="*/ 208 w 248"/>
                  <a:gd name="T17" fmla="*/ 307 h 307"/>
                  <a:gd name="T18" fmla="*/ 123 w 248"/>
                  <a:gd name="T19" fmla="*/ 175 h 307"/>
                  <a:gd name="T20" fmla="*/ 38 w 248"/>
                  <a:gd name="T21" fmla="*/ 307 h 307"/>
                  <a:gd name="T22" fmla="*/ 0 w 248"/>
                  <a:gd name="T23" fmla="*/ 307 h 307"/>
                  <a:gd name="T24" fmla="*/ 104 w 248"/>
                  <a:gd name="T25" fmla="*/ 14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307">
                    <a:moveTo>
                      <a:pt x="104" y="149"/>
                    </a:moveTo>
                    <a:lnTo>
                      <a:pt x="7" y="0"/>
                    </a:lnTo>
                    <a:lnTo>
                      <a:pt x="45" y="0"/>
                    </a:lnTo>
                    <a:lnTo>
                      <a:pt x="123" y="122"/>
                    </a:lnTo>
                    <a:lnTo>
                      <a:pt x="200" y="0"/>
                    </a:lnTo>
                    <a:lnTo>
                      <a:pt x="238" y="0"/>
                    </a:lnTo>
                    <a:lnTo>
                      <a:pt x="141" y="149"/>
                    </a:lnTo>
                    <a:lnTo>
                      <a:pt x="248" y="307"/>
                    </a:lnTo>
                    <a:lnTo>
                      <a:pt x="208" y="307"/>
                    </a:lnTo>
                    <a:lnTo>
                      <a:pt x="123" y="175"/>
                    </a:lnTo>
                    <a:lnTo>
                      <a:pt x="38" y="307"/>
                    </a:lnTo>
                    <a:lnTo>
                      <a:pt x="0" y="307"/>
                    </a:lnTo>
                    <a:lnTo>
                      <a:pt x="10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7">
                <a:extLst>
                  <a:ext uri="{FF2B5EF4-FFF2-40B4-BE49-F238E27FC236}">
                    <a16:creationId xmlns:a16="http://schemas.microsoft.com/office/drawing/2014/main" id="{AADCEFF8-47A7-3E4F-BF15-DAEE18140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313" y="417513"/>
                <a:ext cx="307975" cy="487363"/>
              </a:xfrm>
              <a:custGeom>
                <a:avLst/>
                <a:gdLst>
                  <a:gd name="T0" fmla="*/ 34 w 82"/>
                  <a:gd name="T1" fmla="*/ 0 h 128"/>
                  <a:gd name="T2" fmla="*/ 68 w 82"/>
                  <a:gd name="T3" fmla="*/ 8 h 128"/>
                  <a:gd name="T4" fmla="*/ 82 w 82"/>
                  <a:gd name="T5" fmla="*/ 39 h 128"/>
                  <a:gd name="T6" fmla="*/ 69 w 82"/>
                  <a:gd name="T7" fmla="*/ 69 h 128"/>
                  <a:gd name="T8" fmla="*/ 35 w 82"/>
                  <a:gd name="T9" fmla="*/ 78 h 128"/>
                  <a:gd name="T10" fmla="*/ 14 w 82"/>
                  <a:gd name="T11" fmla="*/ 78 h 128"/>
                  <a:gd name="T12" fmla="*/ 14 w 82"/>
                  <a:gd name="T13" fmla="*/ 128 h 128"/>
                  <a:gd name="T14" fmla="*/ 0 w 82"/>
                  <a:gd name="T15" fmla="*/ 128 h 128"/>
                  <a:gd name="T16" fmla="*/ 0 w 82"/>
                  <a:gd name="T17" fmla="*/ 0 h 128"/>
                  <a:gd name="T18" fmla="*/ 34 w 82"/>
                  <a:gd name="T19" fmla="*/ 0 h 128"/>
                  <a:gd name="T20" fmla="*/ 14 w 82"/>
                  <a:gd name="T21" fmla="*/ 65 h 128"/>
                  <a:gd name="T22" fmla="*/ 35 w 82"/>
                  <a:gd name="T23" fmla="*/ 65 h 128"/>
                  <a:gd name="T24" fmla="*/ 59 w 82"/>
                  <a:gd name="T25" fmla="*/ 60 h 128"/>
                  <a:gd name="T26" fmla="*/ 68 w 82"/>
                  <a:gd name="T27" fmla="*/ 39 h 128"/>
                  <a:gd name="T28" fmla="*/ 58 w 82"/>
                  <a:gd name="T29" fmla="*/ 18 h 128"/>
                  <a:gd name="T30" fmla="*/ 34 w 82"/>
                  <a:gd name="T31" fmla="*/ 13 h 128"/>
                  <a:gd name="T32" fmla="*/ 14 w 82"/>
                  <a:gd name="T33" fmla="*/ 13 h 128"/>
                  <a:gd name="T34" fmla="*/ 14 w 82"/>
                  <a:gd name="T35" fmla="*/ 6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128">
                    <a:moveTo>
                      <a:pt x="34" y="0"/>
                    </a:moveTo>
                    <a:cubicBezTo>
                      <a:pt x="52" y="0"/>
                      <a:pt x="60" y="2"/>
                      <a:pt x="68" y="8"/>
                    </a:cubicBezTo>
                    <a:cubicBezTo>
                      <a:pt x="77" y="15"/>
                      <a:pt x="82" y="27"/>
                      <a:pt x="82" y="39"/>
                    </a:cubicBezTo>
                    <a:cubicBezTo>
                      <a:pt x="82" y="51"/>
                      <a:pt x="77" y="63"/>
                      <a:pt x="69" y="69"/>
                    </a:cubicBezTo>
                    <a:cubicBezTo>
                      <a:pt x="60" y="76"/>
                      <a:pt x="52" y="78"/>
                      <a:pt x="35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0"/>
                    </a:lnTo>
                    <a:close/>
                    <a:moveTo>
                      <a:pt x="14" y="65"/>
                    </a:moveTo>
                    <a:cubicBezTo>
                      <a:pt x="35" y="65"/>
                      <a:pt x="35" y="65"/>
                      <a:pt x="35" y="65"/>
                    </a:cubicBezTo>
                    <a:cubicBezTo>
                      <a:pt x="46" y="65"/>
                      <a:pt x="52" y="64"/>
                      <a:pt x="59" y="60"/>
                    </a:cubicBezTo>
                    <a:cubicBezTo>
                      <a:pt x="64" y="56"/>
                      <a:pt x="68" y="48"/>
                      <a:pt x="68" y="39"/>
                    </a:cubicBezTo>
                    <a:cubicBezTo>
                      <a:pt x="68" y="30"/>
                      <a:pt x="64" y="22"/>
                      <a:pt x="58" y="18"/>
                    </a:cubicBezTo>
                    <a:cubicBezTo>
                      <a:pt x="52" y="14"/>
                      <a:pt x="45" y="13"/>
                      <a:pt x="34" y="13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58">
                <a:extLst>
                  <a:ext uri="{FF2B5EF4-FFF2-40B4-BE49-F238E27FC236}">
                    <a16:creationId xmlns:a16="http://schemas.microsoft.com/office/drawing/2014/main" id="{E7C64CE7-16C9-CE46-9425-8316F835A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850" y="417513"/>
                <a:ext cx="236538" cy="487363"/>
              </a:xfrm>
              <a:custGeom>
                <a:avLst/>
                <a:gdLst>
                  <a:gd name="T0" fmla="*/ 0 w 149"/>
                  <a:gd name="T1" fmla="*/ 0 h 307"/>
                  <a:gd name="T2" fmla="*/ 33 w 149"/>
                  <a:gd name="T3" fmla="*/ 0 h 307"/>
                  <a:gd name="T4" fmla="*/ 33 w 149"/>
                  <a:gd name="T5" fmla="*/ 276 h 307"/>
                  <a:gd name="T6" fmla="*/ 149 w 149"/>
                  <a:gd name="T7" fmla="*/ 276 h 307"/>
                  <a:gd name="T8" fmla="*/ 149 w 149"/>
                  <a:gd name="T9" fmla="*/ 307 h 307"/>
                  <a:gd name="T10" fmla="*/ 0 w 149"/>
                  <a:gd name="T11" fmla="*/ 307 h 307"/>
                  <a:gd name="T12" fmla="*/ 0 w 149"/>
                  <a:gd name="T1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307">
                    <a:moveTo>
                      <a:pt x="0" y="0"/>
                    </a:moveTo>
                    <a:lnTo>
                      <a:pt x="33" y="0"/>
                    </a:lnTo>
                    <a:lnTo>
                      <a:pt x="33" y="276"/>
                    </a:lnTo>
                    <a:lnTo>
                      <a:pt x="149" y="276"/>
                    </a:lnTo>
                    <a:lnTo>
                      <a:pt x="149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59">
                <a:extLst>
                  <a:ext uri="{FF2B5EF4-FFF2-40B4-BE49-F238E27FC236}">
                    <a16:creationId xmlns:a16="http://schemas.microsoft.com/office/drawing/2014/main" id="{1DFF4515-39BB-8840-B374-C218927AD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150" y="417513"/>
                <a:ext cx="327025" cy="487363"/>
              </a:xfrm>
              <a:custGeom>
                <a:avLst/>
                <a:gdLst>
                  <a:gd name="T0" fmla="*/ 0 w 87"/>
                  <a:gd name="T1" fmla="*/ 0 h 128"/>
                  <a:gd name="T2" fmla="*/ 34 w 87"/>
                  <a:gd name="T3" fmla="*/ 0 h 128"/>
                  <a:gd name="T4" fmla="*/ 70 w 87"/>
                  <a:gd name="T5" fmla="*/ 7 h 128"/>
                  <a:gd name="T6" fmla="*/ 87 w 87"/>
                  <a:gd name="T7" fmla="*/ 41 h 128"/>
                  <a:gd name="T8" fmla="*/ 79 w 87"/>
                  <a:gd name="T9" fmla="*/ 66 h 128"/>
                  <a:gd name="T10" fmla="*/ 51 w 87"/>
                  <a:gd name="T11" fmla="*/ 80 h 128"/>
                  <a:gd name="T12" fmla="*/ 83 w 87"/>
                  <a:gd name="T13" fmla="*/ 128 h 128"/>
                  <a:gd name="T14" fmla="*/ 67 w 87"/>
                  <a:gd name="T15" fmla="*/ 128 h 128"/>
                  <a:gd name="T16" fmla="*/ 31 w 87"/>
                  <a:gd name="T17" fmla="*/ 72 h 128"/>
                  <a:gd name="T18" fmla="*/ 35 w 87"/>
                  <a:gd name="T19" fmla="*/ 72 h 128"/>
                  <a:gd name="T20" fmla="*/ 63 w 87"/>
                  <a:gd name="T21" fmla="*/ 66 h 128"/>
                  <a:gd name="T22" fmla="*/ 73 w 87"/>
                  <a:gd name="T23" fmla="*/ 42 h 128"/>
                  <a:gd name="T24" fmla="*/ 61 w 87"/>
                  <a:gd name="T25" fmla="*/ 17 h 128"/>
                  <a:gd name="T26" fmla="*/ 35 w 87"/>
                  <a:gd name="T27" fmla="*/ 13 h 128"/>
                  <a:gd name="T28" fmla="*/ 15 w 87"/>
                  <a:gd name="T29" fmla="*/ 13 h 128"/>
                  <a:gd name="T30" fmla="*/ 15 w 87"/>
                  <a:gd name="T31" fmla="*/ 128 h 128"/>
                  <a:gd name="T32" fmla="*/ 0 w 87"/>
                  <a:gd name="T33" fmla="*/ 128 h 128"/>
                  <a:gd name="T34" fmla="*/ 0 w 87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28">
                    <a:moveTo>
                      <a:pt x="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4" y="0"/>
                      <a:pt x="63" y="2"/>
                      <a:pt x="70" y="7"/>
                    </a:cubicBezTo>
                    <a:cubicBezTo>
                      <a:pt x="80" y="13"/>
                      <a:pt x="87" y="27"/>
                      <a:pt x="87" y="41"/>
                    </a:cubicBezTo>
                    <a:cubicBezTo>
                      <a:pt x="87" y="50"/>
                      <a:pt x="85" y="59"/>
                      <a:pt x="79" y="66"/>
                    </a:cubicBezTo>
                    <a:cubicBezTo>
                      <a:pt x="72" y="77"/>
                      <a:pt x="63" y="79"/>
                      <a:pt x="51" y="80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4" y="72"/>
                      <a:pt x="57" y="72"/>
                      <a:pt x="63" y="66"/>
                    </a:cubicBezTo>
                    <a:cubicBezTo>
                      <a:pt x="70" y="59"/>
                      <a:pt x="73" y="51"/>
                      <a:pt x="73" y="42"/>
                    </a:cubicBezTo>
                    <a:cubicBezTo>
                      <a:pt x="73" y="33"/>
                      <a:pt x="69" y="23"/>
                      <a:pt x="61" y="17"/>
                    </a:cubicBezTo>
                    <a:cubicBezTo>
                      <a:pt x="54" y="13"/>
                      <a:pt x="46" y="13"/>
                      <a:pt x="3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60">
                <a:extLst>
                  <a:ext uri="{FF2B5EF4-FFF2-40B4-BE49-F238E27FC236}">
                    <a16:creationId xmlns:a16="http://schemas.microsoft.com/office/drawing/2014/main" id="{2234A9B2-5A55-DD4B-B9C0-42744AB2E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563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5 w 167"/>
                  <a:gd name="T7" fmla="*/ 31 h 307"/>
                  <a:gd name="T8" fmla="*/ 35 w 167"/>
                  <a:gd name="T9" fmla="*/ 137 h 307"/>
                  <a:gd name="T10" fmla="*/ 167 w 167"/>
                  <a:gd name="T11" fmla="*/ 137 h 307"/>
                  <a:gd name="T12" fmla="*/ 167 w 167"/>
                  <a:gd name="T13" fmla="*/ 168 h 307"/>
                  <a:gd name="T14" fmla="*/ 35 w 167"/>
                  <a:gd name="T15" fmla="*/ 168 h 307"/>
                  <a:gd name="T16" fmla="*/ 35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5" y="31"/>
                    </a:lnTo>
                    <a:lnTo>
                      <a:pt x="35" y="137"/>
                    </a:lnTo>
                    <a:lnTo>
                      <a:pt x="167" y="137"/>
                    </a:lnTo>
                    <a:lnTo>
                      <a:pt x="167" y="168"/>
                    </a:lnTo>
                    <a:lnTo>
                      <a:pt x="35" y="168"/>
                    </a:lnTo>
                    <a:lnTo>
                      <a:pt x="35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61">
                <a:extLst>
                  <a:ext uri="{FF2B5EF4-FFF2-40B4-BE49-F238E27FC236}">
                    <a16:creationId xmlns:a16="http://schemas.microsoft.com/office/drawing/2014/main" id="{CE62E40D-62A1-024F-A37F-18B33C4F8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788" y="371475"/>
                <a:ext cx="561975" cy="571500"/>
              </a:xfrm>
              <a:custGeom>
                <a:avLst/>
                <a:gdLst>
                  <a:gd name="T0" fmla="*/ 75 w 150"/>
                  <a:gd name="T1" fmla="*/ 0 h 150"/>
                  <a:gd name="T2" fmla="*/ 71 w 150"/>
                  <a:gd name="T3" fmla="*/ 1 h 150"/>
                  <a:gd name="T4" fmla="*/ 134 w 150"/>
                  <a:gd name="T5" fmla="*/ 67 h 150"/>
                  <a:gd name="T6" fmla="*/ 68 w 150"/>
                  <a:gd name="T7" fmla="*/ 133 h 150"/>
                  <a:gd name="T8" fmla="*/ 1 w 150"/>
                  <a:gd name="T9" fmla="*/ 67 h 150"/>
                  <a:gd name="T10" fmla="*/ 1 w 150"/>
                  <a:gd name="T11" fmla="*/ 63 h 150"/>
                  <a:gd name="T12" fmla="*/ 0 w 150"/>
                  <a:gd name="T13" fmla="*/ 75 h 150"/>
                  <a:gd name="T14" fmla="*/ 75 w 150"/>
                  <a:gd name="T15" fmla="*/ 150 h 150"/>
                  <a:gd name="T16" fmla="*/ 150 w 150"/>
                  <a:gd name="T17" fmla="*/ 75 h 150"/>
                  <a:gd name="T18" fmla="*/ 75 w 150"/>
                  <a:gd name="T1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50">
                    <a:moveTo>
                      <a:pt x="75" y="0"/>
                    </a:moveTo>
                    <a:cubicBezTo>
                      <a:pt x="74" y="0"/>
                      <a:pt x="72" y="0"/>
                      <a:pt x="71" y="1"/>
                    </a:cubicBezTo>
                    <a:cubicBezTo>
                      <a:pt x="106" y="2"/>
                      <a:pt x="134" y="31"/>
                      <a:pt x="134" y="67"/>
                    </a:cubicBezTo>
                    <a:cubicBezTo>
                      <a:pt x="134" y="103"/>
                      <a:pt x="104" y="133"/>
                      <a:pt x="68" y="133"/>
                    </a:cubicBezTo>
                    <a:cubicBezTo>
                      <a:pt x="31" y="133"/>
                      <a:pt x="1" y="103"/>
                      <a:pt x="1" y="67"/>
                    </a:cubicBezTo>
                    <a:cubicBezTo>
                      <a:pt x="1" y="66"/>
                      <a:pt x="1" y="64"/>
                      <a:pt x="1" y="63"/>
                    </a:cubicBezTo>
                    <a:cubicBezTo>
                      <a:pt x="1" y="67"/>
                      <a:pt x="0" y="71"/>
                      <a:pt x="0" y="75"/>
                    </a:cubicBezTo>
                    <a:cubicBezTo>
                      <a:pt x="0" y="116"/>
                      <a:pt x="34" y="150"/>
                      <a:pt x="75" y="150"/>
                    </a:cubicBezTo>
                    <a:cubicBezTo>
                      <a:pt x="116" y="150"/>
                      <a:pt x="150" y="116"/>
                      <a:pt x="150" y="75"/>
                    </a:cubicBezTo>
                    <a:cubicBezTo>
                      <a:pt x="150" y="34"/>
                      <a:pt x="116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4B01B74-C5AF-9349-8F2B-98EB2597B244}"/>
                </a:ext>
              </a:extLst>
            </p:cNvPr>
            <p:cNvGrpSpPr/>
            <p:nvPr/>
          </p:nvGrpSpPr>
          <p:grpSpPr>
            <a:xfrm>
              <a:off x="1638301" y="3148076"/>
              <a:ext cx="3829751" cy="451649"/>
              <a:chOff x="3151188" y="2668588"/>
              <a:chExt cx="4267200" cy="503238"/>
            </a:xfrm>
            <a:solidFill>
              <a:schemeClr val="bg1"/>
            </a:solidFill>
          </p:grpSpPr>
          <p:sp>
            <p:nvSpPr>
              <p:cNvPr id="70" name="Freeform 107">
                <a:extLst>
                  <a:ext uri="{FF2B5EF4-FFF2-40B4-BE49-F238E27FC236}">
                    <a16:creationId xmlns:a16="http://schemas.microsoft.com/office/drawing/2014/main" id="{76269D8F-4099-1643-9C8A-FBF179833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2676526"/>
                <a:ext cx="504825" cy="487363"/>
              </a:xfrm>
              <a:custGeom>
                <a:avLst/>
                <a:gdLst>
                  <a:gd name="T0" fmla="*/ 0 w 318"/>
                  <a:gd name="T1" fmla="*/ 307 h 307"/>
                  <a:gd name="T2" fmla="*/ 0 w 318"/>
                  <a:gd name="T3" fmla="*/ 0 h 307"/>
                  <a:gd name="T4" fmla="*/ 47 w 318"/>
                  <a:gd name="T5" fmla="*/ 0 h 307"/>
                  <a:gd name="T6" fmla="*/ 158 w 318"/>
                  <a:gd name="T7" fmla="*/ 259 h 307"/>
                  <a:gd name="T8" fmla="*/ 268 w 318"/>
                  <a:gd name="T9" fmla="*/ 0 h 307"/>
                  <a:gd name="T10" fmla="*/ 318 w 318"/>
                  <a:gd name="T11" fmla="*/ 0 h 307"/>
                  <a:gd name="T12" fmla="*/ 318 w 318"/>
                  <a:gd name="T13" fmla="*/ 307 h 307"/>
                  <a:gd name="T14" fmla="*/ 285 w 318"/>
                  <a:gd name="T15" fmla="*/ 307 h 307"/>
                  <a:gd name="T16" fmla="*/ 285 w 318"/>
                  <a:gd name="T17" fmla="*/ 33 h 307"/>
                  <a:gd name="T18" fmla="*/ 169 w 318"/>
                  <a:gd name="T19" fmla="*/ 307 h 307"/>
                  <a:gd name="T20" fmla="*/ 148 w 318"/>
                  <a:gd name="T21" fmla="*/ 307 h 307"/>
                  <a:gd name="T22" fmla="*/ 30 w 318"/>
                  <a:gd name="T23" fmla="*/ 33 h 307"/>
                  <a:gd name="T24" fmla="*/ 30 w 318"/>
                  <a:gd name="T25" fmla="*/ 307 h 307"/>
                  <a:gd name="T26" fmla="*/ 0 w 318"/>
                  <a:gd name="T27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8" h="307">
                    <a:moveTo>
                      <a:pt x="0" y="307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158" y="259"/>
                    </a:lnTo>
                    <a:lnTo>
                      <a:pt x="268" y="0"/>
                    </a:lnTo>
                    <a:lnTo>
                      <a:pt x="318" y="0"/>
                    </a:lnTo>
                    <a:lnTo>
                      <a:pt x="318" y="307"/>
                    </a:lnTo>
                    <a:lnTo>
                      <a:pt x="285" y="307"/>
                    </a:lnTo>
                    <a:lnTo>
                      <a:pt x="285" y="33"/>
                    </a:lnTo>
                    <a:lnTo>
                      <a:pt x="169" y="307"/>
                    </a:lnTo>
                    <a:lnTo>
                      <a:pt x="148" y="307"/>
                    </a:lnTo>
                    <a:lnTo>
                      <a:pt x="30" y="33"/>
                    </a:lnTo>
                    <a:lnTo>
                      <a:pt x="30" y="307"/>
                    </a:lnTo>
                    <a:lnTo>
                      <a:pt x="0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08">
                <a:extLst>
                  <a:ext uri="{FF2B5EF4-FFF2-40B4-BE49-F238E27FC236}">
                    <a16:creationId xmlns:a16="http://schemas.microsoft.com/office/drawing/2014/main" id="{210F2340-54CC-4C40-9020-CF737986A1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7450" y="2668588"/>
                <a:ext cx="496888" cy="503238"/>
              </a:xfrm>
              <a:custGeom>
                <a:avLst/>
                <a:gdLst>
                  <a:gd name="T0" fmla="*/ 0 w 133"/>
                  <a:gd name="T1" fmla="*/ 67 h 132"/>
                  <a:gd name="T2" fmla="*/ 67 w 133"/>
                  <a:gd name="T3" fmla="*/ 0 h 132"/>
                  <a:gd name="T4" fmla="*/ 133 w 133"/>
                  <a:gd name="T5" fmla="*/ 66 h 132"/>
                  <a:gd name="T6" fmla="*/ 67 w 133"/>
                  <a:gd name="T7" fmla="*/ 132 h 132"/>
                  <a:gd name="T8" fmla="*/ 0 w 133"/>
                  <a:gd name="T9" fmla="*/ 67 h 132"/>
                  <a:gd name="T10" fmla="*/ 14 w 133"/>
                  <a:gd name="T11" fmla="*/ 66 h 132"/>
                  <a:gd name="T12" fmla="*/ 67 w 133"/>
                  <a:gd name="T13" fmla="*/ 120 h 132"/>
                  <a:gd name="T14" fmla="*/ 119 w 133"/>
                  <a:gd name="T15" fmla="*/ 66 h 132"/>
                  <a:gd name="T16" fmla="*/ 67 w 133"/>
                  <a:gd name="T17" fmla="*/ 13 h 132"/>
                  <a:gd name="T18" fmla="*/ 14 w 133"/>
                  <a:gd name="T19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2">
                    <a:moveTo>
                      <a:pt x="0" y="67"/>
                    </a:moveTo>
                    <a:cubicBezTo>
                      <a:pt x="0" y="27"/>
                      <a:pt x="31" y="0"/>
                      <a:pt x="67" y="0"/>
                    </a:cubicBezTo>
                    <a:cubicBezTo>
                      <a:pt x="104" y="0"/>
                      <a:pt x="133" y="29"/>
                      <a:pt x="133" y="66"/>
                    </a:cubicBezTo>
                    <a:cubicBezTo>
                      <a:pt x="133" y="104"/>
                      <a:pt x="104" y="132"/>
                      <a:pt x="67" y="132"/>
                    </a:cubicBezTo>
                    <a:cubicBezTo>
                      <a:pt x="29" y="132"/>
                      <a:pt x="0" y="103"/>
                      <a:pt x="0" y="67"/>
                    </a:cubicBezTo>
                    <a:close/>
                    <a:moveTo>
                      <a:pt x="14" y="66"/>
                    </a:moveTo>
                    <a:cubicBezTo>
                      <a:pt x="14" y="96"/>
                      <a:pt x="37" y="120"/>
                      <a:pt x="67" y="120"/>
                    </a:cubicBezTo>
                    <a:cubicBezTo>
                      <a:pt x="97" y="120"/>
                      <a:pt x="119" y="95"/>
                      <a:pt x="119" y="66"/>
                    </a:cubicBezTo>
                    <a:cubicBezTo>
                      <a:pt x="119" y="37"/>
                      <a:pt x="97" y="13"/>
                      <a:pt x="67" y="13"/>
                    </a:cubicBezTo>
                    <a:cubicBezTo>
                      <a:pt x="37" y="13"/>
                      <a:pt x="14" y="36"/>
                      <a:pt x="1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09">
                <a:extLst>
                  <a:ext uri="{FF2B5EF4-FFF2-40B4-BE49-F238E27FC236}">
                    <a16:creationId xmlns:a16="http://schemas.microsoft.com/office/drawing/2014/main" id="{B9615047-AB39-AF44-9F9D-22301010E1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6725" y="2668588"/>
                <a:ext cx="498475" cy="503238"/>
              </a:xfrm>
              <a:custGeom>
                <a:avLst/>
                <a:gdLst>
                  <a:gd name="T0" fmla="*/ 0 w 133"/>
                  <a:gd name="T1" fmla="*/ 67 h 132"/>
                  <a:gd name="T2" fmla="*/ 67 w 133"/>
                  <a:gd name="T3" fmla="*/ 0 h 132"/>
                  <a:gd name="T4" fmla="*/ 133 w 133"/>
                  <a:gd name="T5" fmla="*/ 66 h 132"/>
                  <a:gd name="T6" fmla="*/ 67 w 133"/>
                  <a:gd name="T7" fmla="*/ 132 h 132"/>
                  <a:gd name="T8" fmla="*/ 0 w 133"/>
                  <a:gd name="T9" fmla="*/ 67 h 132"/>
                  <a:gd name="T10" fmla="*/ 14 w 133"/>
                  <a:gd name="T11" fmla="*/ 66 h 132"/>
                  <a:gd name="T12" fmla="*/ 67 w 133"/>
                  <a:gd name="T13" fmla="*/ 120 h 132"/>
                  <a:gd name="T14" fmla="*/ 119 w 133"/>
                  <a:gd name="T15" fmla="*/ 66 h 132"/>
                  <a:gd name="T16" fmla="*/ 67 w 133"/>
                  <a:gd name="T17" fmla="*/ 13 h 132"/>
                  <a:gd name="T18" fmla="*/ 14 w 133"/>
                  <a:gd name="T19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2">
                    <a:moveTo>
                      <a:pt x="0" y="67"/>
                    </a:moveTo>
                    <a:cubicBezTo>
                      <a:pt x="0" y="27"/>
                      <a:pt x="30" y="0"/>
                      <a:pt x="67" y="0"/>
                    </a:cubicBezTo>
                    <a:cubicBezTo>
                      <a:pt x="104" y="0"/>
                      <a:pt x="133" y="29"/>
                      <a:pt x="133" y="66"/>
                    </a:cubicBezTo>
                    <a:cubicBezTo>
                      <a:pt x="133" y="104"/>
                      <a:pt x="104" y="132"/>
                      <a:pt x="67" y="132"/>
                    </a:cubicBezTo>
                    <a:cubicBezTo>
                      <a:pt x="29" y="132"/>
                      <a:pt x="0" y="103"/>
                      <a:pt x="0" y="67"/>
                    </a:cubicBezTo>
                    <a:close/>
                    <a:moveTo>
                      <a:pt x="14" y="66"/>
                    </a:moveTo>
                    <a:cubicBezTo>
                      <a:pt x="14" y="96"/>
                      <a:pt x="37" y="120"/>
                      <a:pt x="67" y="120"/>
                    </a:cubicBezTo>
                    <a:cubicBezTo>
                      <a:pt x="97" y="120"/>
                      <a:pt x="119" y="95"/>
                      <a:pt x="119" y="66"/>
                    </a:cubicBezTo>
                    <a:cubicBezTo>
                      <a:pt x="119" y="37"/>
                      <a:pt x="97" y="13"/>
                      <a:pt x="67" y="13"/>
                    </a:cubicBezTo>
                    <a:cubicBezTo>
                      <a:pt x="37" y="13"/>
                      <a:pt x="14" y="36"/>
                      <a:pt x="1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10">
                <a:extLst>
                  <a:ext uri="{FF2B5EF4-FFF2-40B4-BE49-F238E27FC236}">
                    <a16:creationId xmlns:a16="http://schemas.microsoft.com/office/drawing/2014/main" id="{E5294D4A-B514-7146-BB43-8299E3169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813" y="2676526"/>
                <a:ext cx="385763" cy="487363"/>
              </a:xfrm>
              <a:custGeom>
                <a:avLst/>
                <a:gdLst>
                  <a:gd name="T0" fmla="*/ 210 w 243"/>
                  <a:gd name="T1" fmla="*/ 257 h 307"/>
                  <a:gd name="T2" fmla="*/ 210 w 243"/>
                  <a:gd name="T3" fmla="*/ 0 h 307"/>
                  <a:gd name="T4" fmla="*/ 243 w 243"/>
                  <a:gd name="T5" fmla="*/ 0 h 307"/>
                  <a:gd name="T6" fmla="*/ 243 w 243"/>
                  <a:gd name="T7" fmla="*/ 307 h 307"/>
                  <a:gd name="T8" fmla="*/ 210 w 243"/>
                  <a:gd name="T9" fmla="*/ 307 h 307"/>
                  <a:gd name="T10" fmla="*/ 31 w 243"/>
                  <a:gd name="T11" fmla="*/ 48 h 307"/>
                  <a:gd name="T12" fmla="*/ 33 w 243"/>
                  <a:gd name="T13" fmla="*/ 307 h 307"/>
                  <a:gd name="T14" fmla="*/ 0 w 243"/>
                  <a:gd name="T15" fmla="*/ 307 h 307"/>
                  <a:gd name="T16" fmla="*/ 0 w 243"/>
                  <a:gd name="T17" fmla="*/ 0 h 307"/>
                  <a:gd name="T18" fmla="*/ 33 w 243"/>
                  <a:gd name="T19" fmla="*/ 0 h 307"/>
                  <a:gd name="T20" fmla="*/ 210 w 243"/>
                  <a:gd name="T21" fmla="*/ 25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3" h="307">
                    <a:moveTo>
                      <a:pt x="210" y="257"/>
                    </a:moveTo>
                    <a:lnTo>
                      <a:pt x="210" y="0"/>
                    </a:lnTo>
                    <a:lnTo>
                      <a:pt x="243" y="0"/>
                    </a:lnTo>
                    <a:lnTo>
                      <a:pt x="243" y="307"/>
                    </a:lnTo>
                    <a:lnTo>
                      <a:pt x="210" y="307"/>
                    </a:lnTo>
                    <a:lnTo>
                      <a:pt x="31" y="48"/>
                    </a:lnTo>
                    <a:lnTo>
                      <a:pt x="33" y="307"/>
                    </a:lnTo>
                    <a:lnTo>
                      <a:pt x="0" y="307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210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11">
                <a:extLst>
                  <a:ext uri="{FF2B5EF4-FFF2-40B4-BE49-F238E27FC236}">
                    <a16:creationId xmlns:a16="http://schemas.microsoft.com/office/drawing/2014/main" id="{F86FC901-B42D-084A-B428-0C43996371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27763" y="2676526"/>
                <a:ext cx="457200" cy="487363"/>
              </a:xfrm>
              <a:custGeom>
                <a:avLst/>
                <a:gdLst>
                  <a:gd name="T0" fmla="*/ 52 w 288"/>
                  <a:gd name="T1" fmla="*/ 307 h 307"/>
                  <a:gd name="T2" fmla="*/ 0 w 288"/>
                  <a:gd name="T3" fmla="*/ 307 h 307"/>
                  <a:gd name="T4" fmla="*/ 123 w 288"/>
                  <a:gd name="T5" fmla="*/ 0 h 307"/>
                  <a:gd name="T6" fmla="*/ 165 w 288"/>
                  <a:gd name="T7" fmla="*/ 0 h 307"/>
                  <a:gd name="T8" fmla="*/ 288 w 288"/>
                  <a:gd name="T9" fmla="*/ 307 h 307"/>
                  <a:gd name="T10" fmla="*/ 236 w 288"/>
                  <a:gd name="T11" fmla="*/ 307 h 307"/>
                  <a:gd name="T12" fmla="*/ 208 w 288"/>
                  <a:gd name="T13" fmla="*/ 235 h 307"/>
                  <a:gd name="T14" fmla="*/ 78 w 288"/>
                  <a:gd name="T15" fmla="*/ 235 h 307"/>
                  <a:gd name="T16" fmla="*/ 52 w 288"/>
                  <a:gd name="T17" fmla="*/ 307 h 307"/>
                  <a:gd name="T18" fmla="*/ 142 w 288"/>
                  <a:gd name="T19" fmla="*/ 57 h 307"/>
                  <a:gd name="T20" fmla="*/ 92 w 288"/>
                  <a:gd name="T21" fmla="*/ 194 h 307"/>
                  <a:gd name="T22" fmla="*/ 193 w 288"/>
                  <a:gd name="T23" fmla="*/ 194 h 307"/>
                  <a:gd name="T24" fmla="*/ 142 w 288"/>
                  <a:gd name="T25" fmla="*/ 5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" h="307">
                    <a:moveTo>
                      <a:pt x="52" y="307"/>
                    </a:moveTo>
                    <a:lnTo>
                      <a:pt x="0" y="307"/>
                    </a:lnTo>
                    <a:lnTo>
                      <a:pt x="123" y="0"/>
                    </a:lnTo>
                    <a:lnTo>
                      <a:pt x="165" y="0"/>
                    </a:lnTo>
                    <a:lnTo>
                      <a:pt x="288" y="307"/>
                    </a:lnTo>
                    <a:lnTo>
                      <a:pt x="236" y="307"/>
                    </a:lnTo>
                    <a:lnTo>
                      <a:pt x="208" y="235"/>
                    </a:lnTo>
                    <a:lnTo>
                      <a:pt x="78" y="235"/>
                    </a:lnTo>
                    <a:lnTo>
                      <a:pt x="52" y="307"/>
                    </a:lnTo>
                    <a:close/>
                    <a:moveTo>
                      <a:pt x="142" y="57"/>
                    </a:moveTo>
                    <a:lnTo>
                      <a:pt x="92" y="194"/>
                    </a:lnTo>
                    <a:lnTo>
                      <a:pt x="193" y="194"/>
                    </a:lnTo>
                    <a:lnTo>
                      <a:pt x="14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12">
                <a:extLst>
                  <a:ext uri="{FF2B5EF4-FFF2-40B4-BE49-F238E27FC236}">
                    <a16:creationId xmlns:a16="http://schemas.microsoft.com/office/drawing/2014/main" id="{24FFA971-6531-0D4B-8E8B-4B28A435A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2676526"/>
                <a:ext cx="338138" cy="487363"/>
              </a:xfrm>
              <a:custGeom>
                <a:avLst/>
                <a:gdLst>
                  <a:gd name="T0" fmla="*/ 0 w 90"/>
                  <a:gd name="T1" fmla="*/ 0 h 128"/>
                  <a:gd name="T2" fmla="*/ 36 w 90"/>
                  <a:gd name="T3" fmla="*/ 0 h 128"/>
                  <a:gd name="T4" fmla="*/ 73 w 90"/>
                  <a:gd name="T5" fmla="*/ 8 h 128"/>
                  <a:gd name="T6" fmla="*/ 90 w 90"/>
                  <a:gd name="T7" fmla="*/ 42 h 128"/>
                  <a:gd name="T8" fmla="*/ 83 w 90"/>
                  <a:gd name="T9" fmla="*/ 66 h 128"/>
                  <a:gd name="T10" fmla="*/ 58 w 90"/>
                  <a:gd name="T11" fmla="*/ 80 h 128"/>
                  <a:gd name="T12" fmla="*/ 88 w 90"/>
                  <a:gd name="T13" fmla="*/ 128 h 128"/>
                  <a:gd name="T14" fmla="*/ 67 w 90"/>
                  <a:gd name="T15" fmla="*/ 128 h 128"/>
                  <a:gd name="T16" fmla="*/ 32 w 90"/>
                  <a:gd name="T17" fmla="*/ 70 h 128"/>
                  <a:gd name="T18" fmla="*/ 36 w 90"/>
                  <a:gd name="T19" fmla="*/ 70 h 128"/>
                  <a:gd name="T20" fmla="*/ 62 w 90"/>
                  <a:gd name="T21" fmla="*/ 65 h 128"/>
                  <a:gd name="T22" fmla="*/ 70 w 90"/>
                  <a:gd name="T23" fmla="*/ 44 h 128"/>
                  <a:gd name="T24" fmla="*/ 59 w 90"/>
                  <a:gd name="T25" fmla="*/ 22 h 128"/>
                  <a:gd name="T26" fmla="*/ 38 w 90"/>
                  <a:gd name="T27" fmla="*/ 18 h 128"/>
                  <a:gd name="T28" fmla="*/ 20 w 90"/>
                  <a:gd name="T29" fmla="*/ 18 h 128"/>
                  <a:gd name="T30" fmla="*/ 20 w 90"/>
                  <a:gd name="T31" fmla="*/ 128 h 128"/>
                  <a:gd name="T32" fmla="*/ 0 w 90"/>
                  <a:gd name="T33" fmla="*/ 128 h 128"/>
                  <a:gd name="T34" fmla="*/ 0 w 90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56" y="0"/>
                      <a:pt x="66" y="3"/>
                      <a:pt x="73" y="8"/>
                    </a:cubicBezTo>
                    <a:cubicBezTo>
                      <a:pt x="84" y="14"/>
                      <a:pt x="90" y="28"/>
                      <a:pt x="90" y="42"/>
                    </a:cubicBezTo>
                    <a:cubicBezTo>
                      <a:pt x="90" y="51"/>
                      <a:pt x="88" y="60"/>
                      <a:pt x="83" y="66"/>
                    </a:cubicBezTo>
                    <a:cubicBezTo>
                      <a:pt x="76" y="76"/>
                      <a:pt x="68" y="79"/>
                      <a:pt x="58" y="80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45" y="70"/>
                      <a:pt x="56" y="70"/>
                      <a:pt x="62" y="65"/>
                    </a:cubicBezTo>
                    <a:cubicBezTo>
                      <a:pt x="67" y="59"/>
                      <a:pt x="70" y="52"/>
                      <a:pt x="70" y="44"/>
                    </a:cubicBezTo>
                    <a:cubicBezTo>
                      <a:pt x="70" y="35"/>
                      <a:pt x="66" y="27"/>
                      <a:pt x="59" y="22"/>
                    </a:cubicBezTo>
                    <a:cubicBezTo>
                      <a:pt x="54" y="19"/>
                      <a:pt x="47" y="18"/>
                      <a:pt x="38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13">
                <a:extLst>
                  <a:ext uri="{FF2B5EF4-FFF2-40B4-BE49-F238E27FC236}">
                    <a16:creationId xmlns:a16="http://schemas.microsoft.com/office/drawing/2014/main" id="{BC401283-FA39-8543-8F41-577E559A1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4063" y="2668588"/>
                <a:ext cx="314325" cy="503238"/>
              </a:xfrm>
              <a:custGeom>
                <a:avLst/>
                <a:gdLst>
                  <a:gd name="T0" fmla="*/ 21 w 84"/>
                  <a:gd name="T1" fmla="*/ 92 h 132"/>
                  <a:gd name="T2" fmla="*/ 42 w 84"/>
                  <a:gd name="T3" fmla="*/ 115 h 132"/>
                  <a:gd name="T4" fmla="*/ 63 w 84"/>
                  <a:gd name="T5" fmla="*/ 94 h 132"/>
                  <a:gd name="T6" fmla="*/ 35 w 84"/>
                  <a:gd name="T7" fmla="*/ 71 h 132"/>
                  <a:gd name="T8" fmla="*/ 3 w 84"/>
                  <a:gd name="T9" fmla="*/ 36 h 132"/>
                  <a:gd name="T10" fmla="*/ 43 w 84"/>
                  <a:gd name="T11" fmla="*/ 0 h 132"/>
                  <a:gd name="T12" fmla="*/ 81 w 84"/>
                  <a:gd name="T13" fmla="*/ 35 h 132"/>
                  <a:gd name="T14" fmla="*/ 61 w 84"/>
                  <a:gd name="T15" fmla="*/ 35 h 132"/>
                  <a:gd name="T16" fmla="*/ 42 w 84"/>
                  <a:gd name="T17" fmla="*/ 17 h 132"/>
                  <a:gd name="T18" fmla="*/ 23 w 84"/>
                  <a:gd name="T19" fmla="*/ 35 h 132"/>
                  <a:gd name="T20" fmla="*/ 53 w 84"/>
                  <a:gd name="T21" fmla="*/ 58 h 132"/>
                  <a:gd name="T22" fmla="*/ 84 w 84"/>
                  <a:gd name="T23" fmla="*/ 93 h 132"/>
                  <a:gd name="T24" fmla="*/ 42 w 84"/>
                  <a:gd name="T25" fmla="*/ 132 h 132"/>
                  <a:gd name="T26" fmla="*/ 0 w 84"/>
                  <a:gd name="T27" fmla="*/ 92 h 132"/>
                  <a:gd name="T28" fmla="*/ 21 w 84"/>
                  <a:gd name="T29" fmla="*/ 9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132">
                    <a:moveTo>
                      <a:pt x="21" y="92"/>
                    </a:moveTo>
                    <a:cubicBezTo>
                      <a:pt x="22" y="111"/>
                      <a:pt x="36" y="115"/>
                      <a:pt x="42" y="115"/>
                    </a:cubicBezTo>
                    <a:cubicBezTo>
                      <a:pt x="54" y="115"/>
                      <a:pt x="63" y="106"/>
                      <a:pt x="63" y="94"/>
                    </a:cubicBezTo>
                    <a:cubicBezTo>
                      <a:pt x="63" y="80"/>
                      <a:pt x="51" y="77"/>
                      <a:pt x="35" y="71"/>
                    </a:cubicBezTo>
                    <a:cubicBezTo>
                      <a:pt x="25" y="68"/>
                      <a:pt x="3" y="60"/>
                      <a:pt x="3" y="36"/>
                    </a:cubicBezTo>
                    <a:cubicBezTo>
                      <a:pt x="2" y="13"/>
                      <a:pt x="23" y="0"/>
                      <a:pt x="43" y="0"/>
                    </a:cubicBezTo>
                    <a:cubicBezTo>
                      <a:pt x="59" y="0"/>
                      <a:pt x="80" y="8"/>
                      <a:pt x="8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0" y="28"/>
                      <a:pt x="57" y="17"/>
                      <a:pt x="42" y="17"/>
                    </a:cubicBezTo>
                    <a:cubicBezTo>
                      <a:pt x="32" y="17"/>
                      <a:pt x="23" y="24"/>
                      <a:pt x="23" y="35"/>
                    </a:cubicBezTo>
                    <a:cubicBezTo>
                      <a:pt x="23" y="47"/>
                      <a:pt x="32" y="50"/>
                      <a:pt x="53" y="58"/>
                    </a:cubicBezTo>
                    <a:cubicBezTo>
                      <a:pt x="69" y="65"/>
                      <a:pt x="84" y="73"/>
                      <a:pt x="84" y="93"/>
                    </a:cubicBezTo>
                    <a:cubicBezTo>
                      <a:pt x="84" y="114"/>
                      <a:pt x="70" y="132"/>
                      <a:pt x="42" y="132"/>
                    </a:cubicBezTo>
                    <a:cubicBezTo>
                      <a:pt x="17" y="132"/>
                      <a:pt x="1" y="117"/>
                      <a:pt x="0" y="92"/>
                    </a:cubicBezTo>
                    <a:lnTo>
                      <a:pt x="21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14">
                <a:extLst>
                  <a:ext uri="{FF2B5EF4-FFF2-40B4-BE49-F238E27FC236}">
                    <a16:creationId xmlns:a16="http://schemas.microsoft.com/office/drawing/2014/main" id="{4B0DF274-64FD-8647-8AB2-2EAF5310C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0" y="2862263"/>
                <a:ext cx="134938" cy="301625"/>
              </a:xfrm>
              <a:custGeom>
                <a:avLst/>
                <a:gdLst>
                  <a:gd name="T0" fmla="*/ 23 w 85"/>
                  <a:gd name="T1" fmla="*/ 75 h 190"/>
                  <a:gd name="T2" fmla="*/ 0 w 85"/>
                  <a:gd name="T3" fmla="*/ 75 h 190"/>
                  <a:gd name="T4" fmla="*/ 4 w 85"/>
                  <a:gd name="T5" fmla="*/ 48 h 190"/>
                  <a:gd name="T6" fmla="*/ 28 w 85"/>
                  <a:gd name="T7" fmla="*/ 48 h 190"/>
                  <a:gd name="T8" fmla="*/ 37 w 85"/>
                  <a:gd name="T9" fmla="*/ 0 h 190"/>
                  <a:gd name="T10" fmla="*/ 70 w 85"/>
                  <a:gd name="T11" fmla="*/ 0 h 190"/>
                  <a:gd name="T12" fmla="*/ 61 w 85"/>
                  <a:gd name="T13" fmla="*/ 48 h 190"/>
                  <a:gd name="T14" fmla="*/ 85 w 85"/>
                  <a:gd name="T15" fmla="*/ 48 h 190"/>
                  <a:gd name="T16" fmla="*/ 80 w 85"/>
                  <a:gd name="T17" fmla="*/ 75 h 190"/>
                  <a:gd name="T18" fmla="*/ 56 w 85"/>
                  <a:gd name="T19" fmla="*/ 75 h 190"/>
                  <a:gd name="T20" fmla="*/ 35 w 85"/>
                  <a:gd name="T21" fmla="*/ 190 h 190"/>
                  <a:gd name="T22" fmla="*/ 2 w 85"/>
                  <a:gd name="T23" fmla="*/ 190 h 190"/>
                  <a:gd name="T24" fmla="*/ 23 w 85"/>
                  <a:gd name="T25" fmla="*/ 7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190">
                    <a:moveTo>
                      <a:pt x="23" y="75"/>
                    </a:moveTo>
                    <a:lnTo>
                      <a:pt x="0" y="75"/>
                    </a:lnTo>
                    <a:lnTo>
                      <a:pt x="4" y="48"/>
                    </a:lnTo>
                    <a:lnTo>
                      <a:pt x="28" y="48"/>
                    </a:lnTo>
                    <a:lnTo>
                      <a:pt x="37" y="0"/>
                    </a:lnTo>
                    <a:lnTo>
                      <a:pt x="70" y="0"/>
                    </a:lnTo>
                    <a:lnTo>
                      <a:pt x="61" y="48"/>
                    </a:lnTo>
                    <a:lnTo>
                      <a:pt x="85" y="48"/>
                    </a:lnTo>
                    <a:lnTo>
                      <a:pt x="80" y="75"/>
                    </a:lnTo>
                    <a:lnTo>
                      <a:pt x="56" y="75"/>
                    </a:lnTo>
                    <a:lnTo>
                      <a:pt x="35" y="190"/>
                    </a:lnTo>
                    <a:lnTo>
                      <a:pt x="2" y="190"/>
                    </a:lnTo>
                    <a:lnTo>
                      <a:pt x="2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15">
                <a:extLst>
                  <a:ext uri="{FF2B5EF4-FFF2-40B4-BE49-F238E27FC236}">
                    <a16:creationId xmlns:a16="http://schemas.microsoft.com/office/drawing/2014/main" id="{341223DE-D0A8-F847-B155-ECCF8F887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550" y="2676526"/>
                <a:ext cx="504825" cy="487363"/>
              </a:xfrm>
              <a:custGeom>
                <a:avLst/>
                <a:gdLst>
                  <a:gd name="T0" fmla="*/ 135 w 135"/>
                  <a:gd name="T1" fmla="*/ 128 h 128"/>
                  <a:gd name="T2" fmla="*/ 135 w 135"/>
                  <a:gd name="T3" fmla="*/ 0 h 128"/>
                  <a:gd name="T4" fmla="*/ 107 w 135"/>
                  <a:gd name="T5" fmla="*/ 0 h 128"/>
                  <a:gd name="T6" fmla="*/ 68 w 135"/>
                  <a:gd name="T7" fmla="*/ 99 h 128"/>
                  <a:gd name="T8" fmla="*/ 28 w 135"/>
                  <a:gd name="T9" fmla="*/ 1 h 128"/>
                  <a:gd name="T10" fmla="*/ 0 w 135"/>
                  <a:gd name="T11" fmla="*/ 1 h 128"/>
                  <a:gd name="T12" fmla="*/ 0 w 135"/>
                  <a:gd name="T13" fmla="*/ 66 h 128"/>
                  <a:gd name="T14" fmla="*/ 3 w 135"/>
                  <a:gd name="T15" fmla="*/ 70 h 128"/>
                  <a:gd name="T16" fmla="*/ 11 w 135"/>
                  <a:gd name="T17" fmla="*/ 100 h 128"/>
                  <a:gd name="T18" fmla="*/ 0 w 135"/>
                  <a:gd name="T19" fmla="*/ 122 h 128"/>
                  <a:gd name="T20" fmla="*/ 0 w 135"/>
                  <a:gd name="T21" fmla="*/ 128 h 128"/>
                  <a:gd name="T22" fmla="*/ 19 w 135"/>
                  <a:gd name="T23" fmla="*/ 128 h 128"/>
                  <a:gd name="T24" fmla="*/ 18 w 135"/>
                  <a:gd name="T25" fmla="*/ 21 h 128"/>
                  <a:gd name="T26" fmla="*/ 61 w 135"/>
                  <a:gd name="T27" fmla="*/ 128 h 128"/>
                  <a:gd name="T28" fmla="*/ 74 w 135"/>
                  <a:gd name="T29" fmla="*/ 128 h 128"/>
                  <a:gd name="T30" fmla="*/ 116 w 135"/>
                  <a:gd name="T31" fmla="*/ 20 h 128"/>
                  <a:gd name="T32" fmla="*/ 116 w 135"/>
                  <a:gd name="T33" fmla="*/ 128 h 128"/>
                  <a:gd name="T34" fmla="*/ 135 w 135"/>
                  <a:gd name="T3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5" h="128">
                    <a:moveTo>
                      <a:pt x="135" y="128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68" y="99"/>
                      <a:pt x="68" y="99"/>
                      <a:pt x="68" y="9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" y="68"/>
                      <a:pt x="2" y="69"/>
                      <a:pt x="3" y="70"/>
                    </a:cubicBezTo>
                    <a:cubicBezTo>
                      <a:pt x="10" y="78"/>
                      <a:pt x="13" y="89"/>
                      <a:pt x="11" y="100"/>
                    </a:cubicBezTo>
                    <a:cubicBezTo>
                      <a:pt x="9" y="108"/>
                      <a:pt x="6" y="115"/>
                      <a:pt x="0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61" y="128"/>
                      <a:pt x="61" y="128"/>
                      <a:pt x="61" y="128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6" y="128"/>
                      <a:pt x="116" y="128"/>
                      <a:pt x="116" y="128"/>
                    </a:cubicBezTo>
                    <a:lnTo>
                      <a:pt x="135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16">
                <a:extLst>
                  <a:ext uri="{FF2B5EF4-FFF2-40B4-BE49-F238E27FC236}">
                    <a16:creationId xmlns:a16="http://schemas.microsoft.com/office/drawing/2014/main" id="{360663C0-2903-FB4C-B2C3-ADEA31727A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6075" y="2932113"/>
                <a:ext cx="258763" cy="234950"/>
              </a:xfrm>
              <a:custGeom>
                <a:avLst/>
                <a:gdLst>
                  <a:gd name="T0" fmla="*/ 3 w 69"/>
                  <a:gd name="T1" fmla="*/ 31 h 62"/>
                  <a:gd name="T2" fmla="*/ 40 w 69"/>
                  <a:gd name="T3" fmla="*/ 0 h 62"/>
                  <a:gd name="T4" fmla="*/ 66 w 69"/>
                  <a:gd name="T5" fmla="*/ 31 h 62"/>
                  <a:gd name="T6" fmla="*/ 29 w 69"/>
                  <a:gd name="T7" fmla="*/ 62 h 62"/>
                  <a:gd name="T8" fmla="*/ 3 w 69"/>
                  <a:gd name="T9" fmla="*/ 31 h 62"/>
                  <a:gd name="T10" fmla="*/ 17 w 69"/>
                  <a:gd name="T11" fmla="*/ 31 h 62"/>
                  <a:gd name="T12" fmla="*/ 31 w 69"/>
                  <a:gd name="T13" fmla="*/ 49 h 62"/>
                  <a:gd name="T14" fmla="*/ 52 w 69"/>
                  <a:gd name="T15" fmla="*/ 31 h 62"/>
                  <a:gd name="T16" fmla="*/ 38 w 69"/>
                  <a:gd name="T17" fmla="*/ 13 h 62"/>
                  <a:gd name="T18" fmla="*/ 17 w 69"/>
                  <a:gd name="T19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62">
                    <a:moveTo>
                      <a:pt x="3" y="31"/>
                    </a:moveTo>
                    <a:cubicBezTo>
                      <a:pt x="6" y="16"/>
                      <a:pt x="20" y="0"/>
                      <a:pt x="40" y="0"/>
                    </a:cubicBezTo>
                    <a:cubicBezTo>
                      <a:pt x="61" y="0"/>
                      <a:pt x="69" y="16"/>
                      <a:pt x="66" y="31"/>
                    </a:cubicBezTo>
                    <a:cubicBezTo>
                      <a:pt x="63" y="47"/>
                      <a:pt x="49" y="62"/>
                      <a:pt x="29" y="62"/>
                    </a:cubicBezTo>
                    <a:cubicBezTo>
                      <a:pt x="8" y="62"/>
                      <a:pt x="0" y="47"/>
                      <a:pt x="3" y="31"/>
                    </a:cubicBezTo>
                    <a:close/>
                    <a:moveTo>
                      <a:pt x="17" y="31"/>
                    </a:moveTo>
                    <a:cubicBezTo>
                      <a:pt x="15" y="42"/>
                      <a:pt x="22" y="49"/>
                      <a:pt x="31" y="49"/>
                    </a:cubicBezTo>
                    <a:cubicBezTo>
                      <a:pt x="41" y="49"/>
                      <a:pt x="50" y="42"/>
                      <a:pt x="52" y="31"/>
                    </a:cubicBezTo>
                    <a:cubicBezTo>
                      <a:pt x="54" y="21"/>
                      <a:pt x="48" y="13"/>
                      <a:pt x="38" y="13"/>
                    </a:cubicBezTo>
                    <a:cubicBezTo>
                      <a:pt x="28" y="13"/>
                      <a:pt x="19" y="21"/>
                      <a:pt x="1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D47075F-005D-B049-804E-5D4A16810F76}"/>
              </a:ext>
            </a:extLst>
          </p:cNvPr>
          <p:cNvGrpSpPr/>
          <p:nvPr userDrawn="1"/>
        </p:nvGrpSpPr>
        <p:grpSpPr>
          <a:xfrm>
            <a:off x="-473777" y="-13061"/>
            <a:ext cx="3197522" cy="6876906"/>
            <a:chOff x="-473777" y="-18943"/>
            <a:chExt cx="3197522" cy="6876906"/>
          </a:xfrm>
        </p:grpSpPr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9D3C9845-6142-6944-B4C8-7AE382A33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8943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7AB9FF"/>
                </a:gs>
                <a:gs pos="3000">
                  <a:srgbClr val="AFD9FF"/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B3286E11-BB68-E34C-B955-23C6473B3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9370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FD9FF"/>
                </a:gs>
                <a:gs pos="71000">
                  <a:srgbClr val="7AB9FF"/>
                </a:gs>
              </a:gsLst>
              <a:lin ang="21594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9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11" y="642416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0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763" y="6424168"/>
            <a:ext cx="484798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</a:t>
            </a:r>
            <a:endParaRPr lang="en-US" altLang="en-US" dirty="0"/>
          </a:p>
        </p:txBody>
      </p:sp>
      <p:sp>
        <p:nvSpPr>
          <p:cNvPr id="101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489" y="64223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fld id="{C45C9900-4741-4B57-8775-C447BBA3A8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0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1173395"/>
            <a:ext cx="5008579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4" y="2214710"/>
            <a:ext cx="5008578" cy="1253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11" y="642416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489" y="64223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fld id="{C45C9900-4741-4B57-8775-C447BBA3A8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763" y="6553200"/>
            <a:ext cx="4847989" cy="236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78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544F54-F6AA-DE4C-84AD-5C670137B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305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69C0A2-BCB9-104A-B5D0-25A86EE07CD5}"/>
              </a:ext>
            </a:extLst>
          </p:cNvPr>
          <p:cNvSpPr/>
          <p:nvPr userDrawn="1"/>
        </p:nvSpPr>
        <p:spPr>
          <a:xfrm>
            <a:off x="0" y="0"/>
            <a:ext cx="293624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E2DF47A-D431-2C41-B382-D818556703BB}"/>
              </a:ext>
            </a:extLst>
          </p:cNvPr>
          <p:cNvSpPr>
            <a:spLocks/>
          </p:cNvSpPr>
          <p:nvPr/>
        </p:nvSpPr>
        <p:spPr bwMode="auto">
          <a:xfrm>
            <a:off x="-346434" y="0"/>
            <a:ext cx="9490434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16" y="1159545"/>
            <a:ext cx="6769034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317" y="2214710"/>
            <a:ext cx="6938716" cy="2092881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  <a:defRPr sz="1800"/>
            </a:lvl1pPr>
            <a:lvl2pPr marL="573088" indent="-28733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/>
            </a:lvl2pPr>
            <a:lvl3pPr marL="858838" indent="-285750">
              <a:lnSpc>
                <a:spcPct val="100000"/>
              </a:lnSpc>
              <a:spcBef>
                <a:spcPts val="1200"/>
              </a:spcBef>
              <a:buSzPct val="85000"/>
              <a:buFont typeface="Arial" panose="020B0604020202020204" pitchFamily="34" charset="0"/>
              <a:buChar char="□"/>
              <a:defRPr sz="1800"/>
            </a:lvl3pPr>
            <a:lvl4pPr marL="1255713" indent="-336550">
              <a:lnSpc>
                <a:spcPct val="100000"/>
              </a:lnSpc>
              <a:spcBef>
                <a:spcPts val="1200"/>
              </a:spcBef>
              <a:buSzPct val="85000"/>
              <a:buFont typeface="Wingdings" panose="05000000000000000000" pitchFamily="2" charset="2"/>
              <a:buChar char="§"/>
              <a:defRPr sz="1800"/>
            </a:lvl4pPr>
            <a:lvl5pPr marL="1598613" indent="-342900">
              <a:lnSpc>
                <a:spcPct val="100000"/>
              </a:lnSpc>
              <a:spcBef>
                <a:spcPts val="1200"/>
              </a:spcBef>
              <a:buSzPct val="90000"/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11" y="642416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489" y="64223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fld id="{C45C9900-4741-4B57-8775-C447BBA3A8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Line 12"/>
          <p:cNvSpPr>
            <a:spLocks noChangeAspect="1" noChangeShapeType="1"/>
          </p:cNvSpPr>
          <p:nvPr userDrawn="1"/>
        </p:nvSpPr>
        <p:spPr bwMode="auto">
          <a:xfrm>
            <a:off x="5672470" y="654050"/>
            <a:ext cx="293813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 userDrawn="1"/>
        </p:nvSpPr>
        <p:spPr bwMode="auto">
          <a:xfrm>
            <a:off x="5584825" y="335485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NASA White Sands Test Facility</a:t>
            </a:r>
            <a:endParaRPr lang="en-US" altLang="en-US" sz="1400" dirty="0"/>
          </a:p>
        </p:txBody>
      </p:sp>
      <p:pic>
        <p:nvPicPr>
          <p:cNvPr id="24" name="Picture 14" descr="meatball_plaing_noshadow_white_edg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489" y="54376"/>
            <a:ext cx="9144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763" y="6553200"/>
            <a:ext cx="4847989" cy="236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91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0C756ED-1B77-4C44-BF05-A9B6B2DB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90209D2-9EFF-EE42-A861-044D61A65380}"/>
              </a:ext>
            </a:extLst>
          </p:cNvPr>
          <p:cNvGrpSpPr/>
          <p:nvPr/>
        </p:nvGrpSpPr>
        <p:grpSpPr>
          <a:xfrm>
            <a:off x="387331" y="-15373"/>
            <a:ext cx="3465935" cy="6873373"/>
            <a:chOff x="8077201" y="2376488"/>
            <a:chExt cx="2759074" cy="4103687"/>
          </a:xfrm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AEF0320A-DE47-A940-998B-2BE39B4CAF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98000">
                  <a:srgbClr val="7AB9FF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9CAAF0C-A2FA-DE48-A1AF-81D8D2D4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F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65F47514-360C-E942-A466-960371FB3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81000">
                  <a:srgbClr val="7AB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333E94B-287E-6E40-AD4A-9C4FE1221F1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F8DF3-0369-8E4D-AEFC-8406A9BA40EC}"/>
              </a:ext>
            </a:extLst>
          </p:cNvPr>
          <p:cNvSpPr/>
          <p:nvPr/>
        </p:nvSpPr>
        <p:spPr>
          <a:xfrm>
            <a:off x="0" y="203200"/>
            <a:ext cx="9144000" cy="642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1173395"/>
            <a:ext cx="7795260" cy="5078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1" y="2271860"/>
            <a:ext cx="7964942" cy="1253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11" y="6623735"/>
            <a:ext cx="2057400" cy="2342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489" y="6621907"/>
            <a:ext cx="2057400" cy="2342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fld id="{C45C9900-4741-4B57-8775-C447BBA3A8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763" y="6621907"/>
            <a:ext cx="4847989" cy="236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44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3875C-23EE-2D44-B057-FB8885DAE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680543-65F1-2544-9982-76F2CA2B0DBD}"/>
              </a:ext>
            </a:extLst>
          </p:cNvPr>
          <p:cNvSpPr/>
          <p:nvPr userDrawn="1"/>
        </p:nvSpPr>
        <p:spPr>
          <a:xfrm>
            <a:off x="0" y="2621282"/>
            <a:ext cx="9144000" cy="1713654"/>
          </a:xfrm>
          <a:prstGeom prst="rect">
            <a:avLst/>
          </a:prstGeom>
          <a:gradFill flip="none" rotWithShape="1">
            <a:gsLst>
              <a:gs pos="100000">
                <a:srgbClr val="9CC6FF">
                  <a:alpha val="50196"/>
                </a:srgbClr>
              </a:gs>
              <a:gs pos="85000">
                <a:srgbClr val="AFD9FF">
                  <a:alpha val="78000"/>
                </a:srgbClr>
              </a:gs>
              <a:gs pos="53000">
                <a:srgbClr val="AFD9FF">
                  <a:alpha val="80000"/>
                </a:srgbClr>
              </a:gs>
              <a:gs pos="15000">
                <a:srgbClr val="AFD9FF">
                  <a:alpha val="78000"/>
                </a:srgbClr>
              </a:gs>
              <a:gs pos="0">
                <a:srgbClr val="9CC6FF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249845"/>
            <a:ext cx="7886700" cy="507831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11" y="642416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489" y="64223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fld id="{C45C9900-4741-4B57-8775-C447BBA3A8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763" y="6553200"/>
            <a:ext cx="4847989" cy="236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55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B653-13F7-2542-8EE2-E909339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73992"/>
            <a:ext cx="7886700" cy="507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621A-F72C-144B-A0BE-6B1E2CBE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135743"/>
            <a:ext cx="3868340" cy="3693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2F3-1511-2942-895C-679AA3AA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12531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5D2A-69A5-F545-A96E-9C6E3403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135743"/>
            <a:ext cx="3887391" cy="3693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11A84-14CC-7441-BFAB-6E2358C0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12531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BE683-10D6-5E4C-A14B-401DDDE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11" y="642416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4E5D5-8292-8443-8912-01DF3103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4168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F0886-7F3E-C54F-B264-98655F01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489" y="64223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fld id="{3D4F4140-BFD3-40D8-B3C1-5F548A015C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3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Aspect="1" noChangeShapeType="1"/>
          </p:cNvSpPr>
          <p:nvPr userDrawn="1"/>
        </p:nvSpPr>
        <p:spPr bwMode="auto">
          <a:xfrm>
            <a:off x="1330325" y="652463"/>
            <a:ext cx="7280275" cy="1587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3375025" y="304800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400">
                <a:solidFill>
                  <a:srgbClr val="000000"/>
                </a:solidFill>
              </a:rPr>
              <a:t>NASA White Sands Test Facility</a:t>
            </a:r>
            <a:endParaRPr lang="en-US" altLang="en-US" sz="1400"/>
          </a:p>
        </p:txBody>
      </p:sp>
      <p:pic>
        <p:nvPicPr>
          <p:cNvPr id="8" name="Picture 14" descr="meatball_plaing_noshadow_white_ed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11" y="642416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424168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6489" y="642234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6A42-99E9-4DCD-8843-A1AD82DC2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21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611339D-9441-E041-B2E9-4C0910A935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A5892A3-6598-9946-BFAB-2669F7042AF7}"/>
              </a:ext>
            </a:extLst>
          </p:cNvPr>
          <p:cNvSpPr/>
          <p:nvPr userDrawn="1"/>
        </p:nvSpPr>
        <p:spPr>
          <a:xfrm>
            <a:off x="-33670" y="0"/>
            <a:ext cx="567247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A39346B6-6331-E24C-B042-35D45FE6E628}"/>
              </a:ext>
            </a:extLst>
          </p:cNvPr>
          <p:cNvSpPr>
            <a:spLocks/>
          </p:cNvSpPr>
          <p:nvPr userDrawn="1"/>
        </p:nvSpPr>
        <p:spPr bwMode="auto">
          <a:xfrm>
            <a:off x="-274113" y="541"/>
            <a:ext cx="149331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7AE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DBD1FB51-2DD7-6D45-B41F-6F9CF070D72A}"/>
              </a:ext>
            </a:extLst>
          </p:cNvPr>
          <p:cNvSpPr>
            <a:spLocks/>
          </p:cNvSpPr>
          <p:nvPr userDrawn="1"/>
        </p:nvSpPr>
        <p:spPr bwMode="auto">
          <a:xfrm>
            <a:off x="1752600" y="2369"/>
            <a:ext cx="7357119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  <a:gd name="connsiteX0" fmla="*/ 2575 w 9174"/>
              <a:gd name="connsiteY0" fmla="*/ 0 h 10000"/>
              <a:gd name="connsiteX1" fmla="*/ 1266 w 9174"/>
              <a:gd name="connsiteY1" fmla="*/ 8945 h 10000"/>
              <a:gd name="connsiteX2" fmla="*/ 690 w 9174"/>
              <a:gd name="connsiteY2" fmla="*/ 5 h 10000"/>
              <a:gd name="connsiteX3" fmla="*/ 420 w 9174"/>
              <a:gd name="connsiteY3" fmla="*/ 5 h 10000"/>
              <a:gd name="connsiteX4" fmla="*/ 1103 w 9174"/>
              <a:gd name="connsiteY4" fmla="*/ 8806 h 10000"/>
              <a:gd name="connsiteX5" fmla="*/ 1809 w 9174"/>
              <a:gd name="connsiteY5" fmla="*/ 10000 h 10000"/>
              <a:gd name="connsiteX6" fmla="*/ 9174 w 9174"/>
              <a:gd name="connsiteY6" fmla="*/ 10000 h 10000"/>
              <a:gd name="connsiteX7" fmla="*/ 7505 w 9174"/>
              <a:gd name="connsiteY7" fmla="*/ 341 h 10000"/>
              <a:gd name="connsiteX8" fmla="*/ 2575 w 9174"/>
              <a:gd name="connsiteY8" fmla="*/ 0 h 10000"/>
              <a:gd name="connsiteX0" fmla="*/ 2806 w 9999"/>
              <a:gd name="connsiteY0" fmla="*/ 0 h 10000"/>
              <a:gd name="connsiteX1" fmla="*/ 1379 w 9999"/>
              <a:gd name="connsiteY1" fmla="*/ 8945 h 10000"/>
              <a:gd name="connsiteX2" fmla="*/ 751 w 9999"/>
              <a:gd name="connsiteY2" fmla="*/ 5 h 10000"/>
              <a:gd name="connsiteX3" fmla="*/ 457 w 9999"/>
              <a:gd name="connsiteY3" fmla="*/ 5 h 10000"/>
              <a:gd name="connsiteX4" fmla="*/ 1201 w 9999"/>
              <a:gd name="connsiteY4" fmla="*/ 8806 h 10000"/>
              <a:gd name="connsiteX5" fmla="*/ 1971 w 9999"/>
              <a:gd name="connsiteY5" fmla="*/ 10000 h 10000"/>
              <a:gd name="connsiteX6" fmla="*/ 9999 w 9999"/>
              <a:gd name="connsiteY6" fmla="*/ 10000 h 10000"/>
              <a:gd name="connsiteX7" fmla="*/ 6859 w 9999"/>
              <a:gd name="connsiteY7" fmla="*/ 0 h 10000"/>
              <a:gd name="connsiteX8" fmla="*/ 2806 w 9999"/>
              <a:gd name="connsiteY8" fmla="*/ 0 h 10000"/>
              <a:gd name="connsiteX0" fmla="*/ 2806 w 6860"/>
              <a:gd name="connsiteY0" fmla="*/ 0 h 10000"/>
              <a:gd name="connsiteX1" fmla="*/ 1379 w 6860"/>
              <a:gd name="connsiteY1" fmla="*/ 8945 h 10000"/>
              <a:gd name="connsiteX2" fmla="*/ 751 w 6860"/>
              <a:gd name="connsiteY2" fmla="*/ 5 h 10000"/>
              <a:gd name="connsiteX3" fmla="*/ 457 w 6860"/>
              <a:gd name="connsiteY3" fmla="*/ 5 h 10000"/>
              <a:gd name="connsiteX4" fmla="*/ 1201 w 6860"/>
              <a:gd name="connsiteY4" fmla="*/ 8806 h 10000"/>
              <a:gd name="connsiteX5" fmla="*/ 1971 w 6860"/>
              <a:gd name="connsiteY5" fmla="*/ 10000 h 10000"/>
              <a:gd name="connsiteX6" fmla="*/ 6859 w 6860"/>
              <a:gd name="connsiteY6" fmla="*/ 9984 h 10000"/>
              <a:gd name="connsiteX7" fmla="*/ 6860 w 6860"/>
              <a:gd name="connsiteY7" fmla="*/ 0 h 10000"/>
              <a:gd name="connsiteX8" fmla="*/ 2806 w 6860"/>
              <a:gd name="connsiteY8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0" h="10000">
                <a:moveTo>
                  <a:pt x="2806" y="0"/>
                </a:moveTo>
                <a:cubicBezTo>
                  <a:pt x="-439" y="4183"/>
                  <a:pt x="1379" y="8945"/>
                  <a:pt x="1379" y="8945"/>
                </a:cubicBezTo>
                <a:cubicBezTo>
                  <a:pt x="-280" y="5271"/>
                  <a:pt x="56" y="2147"/>
                  <a:pt x="751" y="5"/>
                </a:cubicBezTo>
                <a:cubicBezTo>
                  <a:pt x="754" y="0"/>
                  <a:pt x="457" y="5"/>
                  <a:pt x="457" y="5"/>
                </a:cubicBezTo>
                <a:cubicBezTo>
                  <a:pt x="-901" y="4919"/>
                  <a:pt x="1201" y="8806"/>
                  <a:pt x="1201" y="8806"/>
                </a:cubicBezTo>
                <a:cubicBezTo>
                  <a:pt x="1456" y="9255"/>
                  <a:pt x="1713" y="9648"/>
                  <a:pt x="1971" y="10000"/>
                </a:cubicBezTo>
                <a:lnTo>
                  <a:pt x="6859" y="9984"/>
                </a:lnTo>
                <a:cubicBezTo>
                  <a:pt x="6859" y="-16"/>
                  <a:pt x="6860" y="0"/>
                  <a:pt x="6860" y="0"/>
                </a:cubicBezTo>
                <a:lnTo>
                  <a:pt x="2806" y="0"/>
                </a:lnTo>
                <a:close/>
              </a:path>
            </a:pathLst>
          </a:custGeom>
          <a:gradFill flip="none" rotWithShape="1">
            <a:gsLst>
              <a:gs pos="85000">
                <a:srgbClr val="DFE9FC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86316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1" y="3096882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11" y="642416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8FB7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4168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8FB7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489" y="6422340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8FB7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5C9900-4741-4B57-8775-C447BBA3A8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0" name="Line 12"/>
          <p:cNvSpPr>
            <a:spLocks noChangeAspect="1" noChangeShapeType="1"/>
          </p:cNvSpPr>
          <p:nvPr userDrawn="1"/>
        </p:nvSpPr>
        <p:spPr bwMode="auto">
          <a:xfrm>
            <a:off x="5672470" y="654050"/>
            <a:ext cx="293813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13"/>
          <p:cNvSpPr txBox="1">
            <a:spLocks noChangeArrowheads="1"/>
          </p:cNvSpPr>
          <p:nvPr userDrawn="1"/>
        </p:nvSpPr>
        <p:spPr bwMode="auto">
          <a:xfrm>
            <a:off x="5584825" y="335485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NASA White Sands Test Facility</a:t>
            </a:r>
            <a:endParaRPr lang="en-US" altLang="en-US" sz="1400" dirty="0"/>
          </a:p>
        </p:txBody>
      </p:sp>
      <p:pic>
        <p:nvPicPr>
          <p:cNvPr id="42" name="Picture 14" descr="meatball_plaing_noshadow_white_edg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489" y="54376"/>
            <a:ext cx="9144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8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3" r:id="rId6"/>
    <p:sldLayoutId id="2147483884" r:id="rId7"/>
    <p:sldLayoutId id="214748389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5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13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8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1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10.jpeg"/><Relationship Id="rId8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emf"/><Relationship Id="rId7" Type="http://schemas.openxmlformats.org/officeDocument/2006/relationships/image" Target="../media/image19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87576" y="4267200"/>
            <a:ext cx="5797548" cy="1128514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+mj-lt"/>
              </a:rPr>
              <a:t>Presented By: Stephen Peralta/ Jonathan Tylka</a:t>
            </a:r>
          </a:p>
          <a:p>
            <a:pPr algn="ctr" eaLnBrk="1" hangingPunct="1"/>
            <a:r>
              <a:rPr lang="en-US" altLang="en-US" dirty="0">
                <a:latin typeface="+mj-lt"/>
              </a:rPr>
              <a:t>NASA Johnson Space Center</a:t>
            </a:r>
          </a:p>
          <a:p>
            <a:pPr algn="ctr" eaLnBrk="1" hangingPunct="1"/>
            <a:r>
              <a:rPr lang="en-US" altLang="en-US" dirty="0">
                <a:latin typeface="+mj-lt"/>
              </a:rPr>
              <a:t>White Sands Test Facility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514600"/>
            <a:ext cx="7886700" cy="1061829"/>
          </a:xfrm>
        </p:spPr>
        <p:txBody>
          <a:bodyPr/>
          <a:lstStyle/>
          <a:p>
            <a:pPr algn="ctr" eaLnBrk="1" hangingPunct="1"/>
            <a:r>
              <a:rPr lang="en-US" altLang="en-US" sz="3500" dirty="0">
                <a:solidFill>
                  <a:schemeClr val="bg1"/>
                </a:solidFill>
                <a:latin typeface="+mn-lt"/>
              </a:rPr>
              <a:t>Identifying Knowledge Gaps-</a:t>
            </a:r>
            <a:br>
              <a:rPr lang="en-US" altLang="en-US" sz="3500" dirty="0">
                <a:solidFill>
                  <a:schemeClr val="bg1"/>
                </a:solidFill>
                <a:latin typeface="+mn-lt"/>
              </a:rPr>
            </a:br>
            <a:r>
              <a:rPr lang="en-US" altLang="en-US" sz="35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3500" i="1" dirty="0">
                <a:solidFill>
                  <a:schemeClr val="bg1"/>
                </a:solidFill>
                <a:latin typeface="+mn-lt"/>
              </a:rPr>
              <a:t>Particle Impact Ignition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69415"/>
            <a:ext cx="9143999" cy="2885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 and JSC-E-DAA-TN66801 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OTLSHAPE_M_2b147c48339f434892a5ef1836ea3597_Connector1"/>
          <p:cNvCxnSpPr/>
          <p:nvPr>
            <p:custDataLst>
              <p:tags r:id="rId1"/>
            </p:custDataLst>
          </p:nvPr>
        </p:nvCxnSpPr>
        <p:spPr>
          <a:xfrm>
            <a:off x="8972550" y="2495550"/>
            <a:ext cx="0" cy="2836863"/>
          </a:xfrm>
          <a:prstGeom prst="line">
            <a:avLst/>
          </a:prstGeom>
          <a:ln w="28575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24"/>
          <p:cNvGrpSpPr>
            <a:grpSpLocks/>
          </p:cNvGrpSpPr>
          <p:nvPr/>
        </p:nvGrpSpPr>
        <p:grpSpPr bwMode="auto">
          <a:xfrm>
            <a:off x="949325" y="5910263"/>
            <a:ext cx="649288" cy="293687"/>
            <a:chOff x="298865" y="1301437"/>
            <a:chExt cx="660102" cy="290823"/>
          </a:xfrm>
        </p:grpSpPr>
        <p:sp>
          <p:nvSpPr>
            <p:cNvPr id="47" name="OTLSHAPE_M_8cc1ba62bc92479399f399f1daac8d07_Title"/>
            <p:cNvSpPr txBox="1"/>
            <p:nvPr>
              <p:custDataLst>
                <p:tags r:id="rId24"/>
              </p:custDataLst>
            </p:nvPr>
          </p:nvSpPr>
          <p:spPr>
            <a:xfrm>
              <a:off x="303707" y="1301437"/>
              <a:ext cx="595543" cy="169778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100" b="1" spc="-6" dirty="0">
                  <a:solidFill>
                    <a:schemeClr val="dk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Apollo 1</a:t>
              </a:r>
            </a:p>
          </p:txBody>
        </p:sp>
        <p:sp>
          <p:nvSpPr>
            <p:cNvPr id="48" name="OTLSHAPE_M_8cc1ba62bc92479399f399f1daac8d07_Date"/>
            <p:cNvSpPr txBox="1"/>
            <p:nvPr>
              <p:custDataLst>
                <p:tags r:id="rId25"/>
              </p:custDataLst>
            </p:nvPr>
          </p:nvSpPr>
          <p:spPr>
            <a:xfrm>
              <a:off x="298865" y="1438202"/>
              <a:ext cx="660102" cy="154058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000" spc="-8" dirty="0">
                  <a:solidFill>
                    <a:srgbClr val="1F497E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1/27/1967</a:t>
              </a:r>
            </a:p>
          </p:txBody>
        </p:sp>
      </p:grpSp>
      <p:grpSp>
        <p:nvGrpSpPr>
          <p:cNvPr id="49" name="Group 27"/>
          <p:cNvGrpSpPr>
            <a:grpSpLocks/>
          </p:cNvGrpSpPr>
          <p:nvPr/>
        </p:nvGrpSpPr>
        <p:grpSpPr bwMode="auto">
          <a:xfrm>
            <a:off x="1701800" y="6173788"/>
            <a:ext cx="665163" cy="300037"/>
            <a:chOff x="1342906" y="2133043"/>
            <a:chExt cx="678319" cy="297656"/>
          </a:xfrm>
        </p:grpSpPr>
        <p:sp>
          <p:nvSpPr>
            <p:cNvPr id="50" name="OTLSHAPE_M_b7e15fe4259242e08df42d66513019b0_Title"/>
            <p:cNvSpPr txBox="1"/>
            <p:nvPr>
              <p:custDataLst>
                <p:tags r:id="rId22"/>
              </p:custDataLst>
            </p:nvPr>
          </p:nvSpPr>
          <p:spPr>
            <a:xfrm>
              <a:off x="1342906" y="2133043"/>
              <a:ext cx="631370" cy="168514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100" b="1" spc="-6" dirty="0">
                  <a:solidFill>
                    <a:schemeClr val="dk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Apollo 13</a:t>
              </a:r>
            </a:p>
          </p:txBody>
        </p:sp>
        <p:sp>
          <p:nvSpPr>
            <p:cNvPr id="51" name="OTLSHAPE_M_b7e15fe4259242e08df42d66513019b0_Date"/>
            <p:cNvSpPr txBox="1"/>
            <p:nvPr>
              <p:custDataLst>
                <p:tags r:id="rId23"/>
              </p:custDataLst>
            </p:nvPr>
          </p:nvSpPr>
          <p:spPr>
            <a:xfrm>
              <a:off x="1347763" y="2276359"/>
              <a:ext cx="673462" cy="154340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000" spc="-8" dirty="0">
                  <a:solidFill>
                    <a:srgbClr val="1F497E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4/14/1970</a:t>
              </a:r>
            </a:p>
          </p:txBody>
        </p:sp>
      </p:grpSp>
      <p:grpSp>
        <p:nvGrpSpPr>
          <p:cNvPr id="56" name="Group 30"/>
          <p:cNvGrpSpPr>
            <a:grpSpLocks/>
          </p:cNvGrpSpPr>
          <p:nvPr/>
        </p:nvGrpSpPr>
        <p:grpSpPr bwMode="auto">
          <a:xfrm>
            <a:off x="2897231" y="5927721"/>
            <a:ext cx="817562" cy="302420"/>
            <a:chOff x="3041414" y="1558705"/>
            <a:chExt cx="831514" cy="299768"/>
          </a:xfrm>
        </p:grpSpPr>
        <p:sp>
          <p:nvSpPr>
            <p:cNvPr id="57" name="OTLSHAPE_M_051a32e4ff0e47229380669de64fe5ab_Title"/>
            <p:cNvSpPr txBox="1"/>
            <p:nvPr>
              <p:custDataLst>
                <p:tags r:id="rId20"/>
              </p:custDataLst>
            </p:nvPr>
          </p:nvSpPr>
          <p:spPr>
            <a:xfrm>
              <a:off x="3041414" y="1558705"/>
              <a:ext cx="831514" cy="169946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100" b="1" spc="-6" dirty="0">
                  <a:solidFill>
                    <a:schemeClr val="dk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The EMU Fire</a:t>
              </a:r>
            </a:p>
          </p:txBody>
        </p:sp>
        <p:sp>
          <p:nvSpPr>
            <p:cNvPr id="58" name="OTLSHAPE_M_051a32e4ff0e47229380669de64fe5ab_Date"/>
            <p:cNvSpPr txBox="1"/>
            <p:nvPr>
              <p:custDataLst>
                <p:tags r:id="rId21"/>
              </p:custDataLst>
            </p:nvPr>
          </p:nvSpPr>
          <p:spPr>
            <a:xfrm>
              <a:off x="3047829" y="1704263"/>
              <a:ext cx="670055" cy="154210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000" spc="-8" dirty="0">
                  <a:solidFill>
                    <a:srgbClr val="1F497E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4/15/1980</a:t>
              </a:r>
            </a:p>
          </p:txBody>
        </p:sp>
      </p:grpSp>
      <p:grpSp>
        <p:nvGrpSpPr>
          <p:cNvPr id="59" name="Group 33"/>
          <p:cNvGrpSpPr>
            <a:grpSpLocks/>
          </p:cNvGrpSpPr>
          <p:nvPr/>
        </p:nvGrpSpPr>
        <p:grpSpPr bwMode="auto">
          <a:xfrm>
            <a:off x="5645150" y="5953125"/>
            <a:ext cx="660400" cy="276225"/>
            <a:chOff x="5544101" y="2176775"/>
            <a:chExt cx="672700" cy="274796"/>
          </a:xfrm>
        </p:grpSpPr>
        <p:sp>
          <p:nvSpPr>
            <p:cNvPr id="60" name="OTLSHAPE_M_9f860f8d65ee4aac85039f30c2ffcf33_Title"/>
            <p:cNvSpPr txBox="1"/>
            <p:nvPr>
              <p:custDataLst>
                <p:tags r:id="rId18"/>
              </p:custDataLst>
            </p:nvPr>
          </p:nvSpPr>
          <p:spPr>
            <a:xfrm>
              <a:off x="5557038" y="2176775"/>
              <a:ext cx="583762" cy="168984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100" b="1" spc="-8" dirty="0">
                  <a:solidFill>
                    <a:schemeClr val="dk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MIR Fire</a:t>
              </a:r>
            </a:p>
          </p:txBody>
        </p:sp>
        <p:sp>
          <p:nvSpPr>
            <p:cNvPr id="61" name="OTLSHAPE_M_9f860f8d65ee4aac85039f30c2ffcf33_Date"/>
            <p:cNvSpPr txBox="1"/>
            <p:nvPr>
              <p:custDataLst>
                <p:tags r:id="rId19"/>
              </p:custDataLst>
            </p:nvPr>
          </p:nvSpPr>
          <p:spPr>
            <a:xfrm>
              <a:off x="5544101" y="2298381"/>
              <a:ext cx="672700" cy="153190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000" spc="-8" dirty="0">
                  <a:solidFill>
                    <a:srgbClr val="1F497E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2/24/1997</a:t>
              </a:r>
            </a:p>
          </p:txBody>
        </p:sp>
      </p:grpSp>
      <p:pic>
        <p:nvPicPr>
          <p:cNvPr id="62" name="Picture 6" descr="http://files.tested.com/photos/2015/06/10/76989-lab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6388" y="3441700"/>
            <a:ext cx="2662237" cy="1882775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OTLSHAPE_M_b7e15fe4259242e08df42d66513019b0_Connector1"/>
          <p:cNvCxnSpPr/>
          <p:nvPr>
            <p:custDataLst>
              <p:tags r:id="rId2"/>
            </p:custDataLst>
          </p:nvPr>
        </p:nvCxnSpPr>
        <p:spPr>
          <a:xfrm flipH="1" flipV="1">
            <a:off x="1814513" y="5395913"/>
            <a:ext cx="693737" cy="3175"/>
          </a:xfrm>
          <a:prstGeom prst="line">
            <a:avLst/>
          </a:prstGeom>
          <a:ln w="28575" cap="flat" cmpd="sng" algn="ctr">
            <a:solidFill>
              <a:srgbClr val="FFC000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OTLSHAPE_M_b7e15fe4259242e08df42d66513019b0_Connector1"/>
          <p:cNvCxnSpPr/>
          <p:nvPr>
            <p:custDataLst>
              <p:tags r:id="rId3"/>
            </p:custDataLst>
          </p:nvPr>
        </p:nvCxnSpPr>
        <p:spPr>
          <a:xfrm flipH="1">
            <a:off x="2501900" y="2438401"/>
            <a:ext cx="9525" cy="2957512"/>
          </a:xfrm>
          <a:prstGeom prst="line">
            <a:avLst/>
          </a:prstGeom>
          <a:ln w="28575" cap="flat" cmpd="sng" algn="ctr">
            <a:solidFill>
              <a:srgbClr val="FFC000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553" y="302934"/>
            <a:ext cx="8162925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Aerospace Fire History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26762"/>
              </p:ext>
            </p:extLst>
          </p:nvPr>
        </p:nvGraphicFramePr>
        <p:xfrm>
          <a:off x="323850" y="5543550"/>
          <a:ext cx="8761416" cy="228600"/>
        </p:xfrm>
        <a:graphic>
          <a:graphicData uri="http://schemas.openxmlformats.org/drawingml/2006/table">
            <a:tbl>
              <a:tblPr bandRow="1">
                <a:tableStyleId>{E929F9F4-4A8F-4326-A1B4-22849713DDAB}</a:tableStyleId>
              </a:tblPr>
              <a:tblGrid>
                <a:gridCol w="730118">
                  <a:extLst>
                    <a:ext uri="{9D8B030D-6E8A-4147-A177-3AD203B41FA5}">
                      <a16:colId xmlns:a16="http://schemas.microsoft.com/office/drawing/2014/main" val="2436456921"/>
                    </a:ext>
                  </a:extLst>
                </a:gridCol>
                <a:gridCol w="730118">
                  <a:extLst>
                    <a:ext uri="{9D8B030D-6E8A-4147-A177-3AD203B41FA5}">
                      <a16:colId xmlns:a16="http://schemas.microsoft.com/office/drawing/2014/main" val="2624786972"/>
                    </a:ext>
                  </a:extLst>
                </a:gridCol>
                <a:gridCol w="730118">
                  <a:extLst>
                    <a:ext uri="{9D8B030D-6E8A-4147-A177-3AD203B41FA5}">
                      <a16:colId xmlns:a16="http://schemas.microsoft.com/office/drawing/2014/main" val="2738012571"/>
                    </a:ext>
                  </a:extLst>
                </a:gridCol>
                <a:gridCol w="730118">
                  <a:extLst>
                    <a:ext uri="{9D8B030D-6E8A-4147-A177-3AD203B41FA5}">
                      <a16:colId xmlns:a16="http://schemas.microsoft.com/office/drawing/2014/main" val="342116395"/>
                    </a:ext>
                  </a:extLst>
                </a:gridCol>
                <a:gridCol w="730118">
                  <a:extLst>
                    <a:ext uri="{9D8B030D-6E8A-4147-A177-3AD203B41FA5}">
                      <a16:colId xmlns:a16="http://schemas.microsoft.com/office/drawing/2014/main" val="2881135911"/>
                    </a:ext>
                  </a:extLst>
                </a:gridCol>
                <a:gridCol w="730118">
                  <a:extLst>
                    <a:ext uri="{9D8B030D-6E8A-4147-A177-3AD203B41FA5}">
                      <a16:colId xmlns:a16="http://schemas.microsoft.com/office/drawing/2014/main" val="2423585066"/>
                    </a:ext>
                  </a:extLst>
                </a:gridCol>
                <a:gridCol w="730118">
                  <a:extLst>
                    <a:ext uri="{9D8B030D-6E8A-4147-A177-3AD203B41FA5}">
                      <a16:colId xmlns:a16="http://schemas.microsoft.com/office/drawing/2014/main" val="3319042277"/>
                    </a:ext>
                  </a:extLst>
                </a:gridCol>
                <a:gridCol w="730118">
                  <a:extLst>
                    <a:ext uri="{9D8B030D-6E8A-4147-A177-3AD203B41FA5}">
                      <a16:colId xmlns:a16="http://schemas.microsoft.com/office/drawing/2014/main" val="2516107525"/>
                    </a:ext>
                  </a:extLst>
                </a:gridCol>
                <a:gridCol w="730118">
                  <a:extLst>
                    <a:ext uri="{9D8B030D-6E8A-4147-A177-3AD203B41FA5}">
                      <a16:colId xmlns:a16="http://schemas.microsoft.com/office/drawing/2014/main" val="3888968234"/>
                    </a:ext>
                  </a:extLst>
                </a:gridCol>
                <a:gridCol w="730118">
                  <a:extLst>
                    <a:ext uri="{9D8B030D-6E8A-4147-A177-3AD203B41FA5}">
                      <a16:colId xmlns:a16="http://schemas.microsoft.com/office/drawing/2014/main" val="939603005"/>
                    </a:ext>
                  </a:extLst>
                </a:gridCol>
                <a:gridCol w="730118">
                  <a:extLst>
                    <a:ext uri="{9D8B030D-6E8A-4147-A177-3AD203B41FA5}">
                      <a16:colId xmlns:a16="http://schemas.microsoft.com/office/drawing/2014/main" val="2861631124"/>
                    </a:ext>
                  </a:extLst>
                </a:gridCol>
                <a:gridCol w="730118">
                  <a:extLst>
                    <a:ext uri="{9D8B030D-6E8A-4147-A177-3AD203B41FA5}">
                      <a16:colId xmlns:a16="http://schemas.microsoft.com/office/drawing/2014/main" val="180813247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1960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1437" marR="914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1970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1437" marR="914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1980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1437" marR="914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1990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1437" marR="914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2000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1437" marR="914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2010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1437" marR="9143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30008231"/>
                  </a:ext>
                </a:extLst>
              </a:tr>
            </a:tbl>
          </a:graphicData>
        </a:graphic>
      </p:graphicFrame>
      <p:grpSp>
        <p:nvGrpSpPr>
          <p:cNvPr id="70" name="Group 33"/>
          <p:cNvGrpSpPr>
            <a:grpSpLocks/>
          </p:cNvGrpSpPr>
          <p:nvPr/>
        </p:nvGrpSpPr>
        <p:grpSpPr bwMode="auto">
          <a:xfrm>
            <a:off x="7554913" y="5864503"/>
            <a:ext cx="815975" cy="319325"/>
            <a:chOff x="5562717" y="2088611"/>
            <a:chExt cx="583762" cy="317673"/>
          </a:xfrm>
        </p:grpSpPr>
        <p:sp>
          <p:nvSpPr>
            <p:cNvPr id="72" name="OTLSHAPE_M_9f860f8d65ee4aac85039f30c2ffcf33_Title"/>
            <p:cNvSpPr txBox="1"/>
            <p:nvPr>
              <p:custDataLst>
                <p:tags r:id="rId16"/>
              </p:custDataLst>
            </p:nvPr>
          </p:nvSpPr>
          <p:spPr>
            <a:xfrm>
              <a:off x="5562717" y="2088611"/>
              <a:ext cx="583762" cy="168984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100" b="1" spc="-8" dirty="0">
                  <a:solidFill>
                    <a:schemeClr val="dk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Cygnus Orb-3</a:t>
              </a:r>
            </a:p>
          </p:txBody>
        </p:sp>
        <p:sp>
          <p:nvSpPr>
            <p:cNvPr id="73" name="OTLSHAPE_M_9f860f8d65ee4aac85039f30c2ffcf33_Date"/>
            <p:cNvSpPr txBox="1"/>
            <p:nvPr>
              <p:custDataLst>
                <p:tags r:id="rId17"/>
              </p:custDataLst>
            </p:nvPr>
          </p:nvSpPr>
          <p:spPr>
            <a:xfrm>
              <a:off x="5562717" y="2253094"/>
              <a:ext cx="549690" cy="153190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000" spc="-8" dirty="0">
                  <a:solidFill>
                    <a:srgbClr val="1F497E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10/28/2014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275" y="328612"/>
            <a:ext cx="1438275" cy="233838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5" name="OTLSHAPE_M_8cc1ba62bc92479399f399f1daac8d07_Connector1"/>
          <p:cNvCxnSpPr/>
          <p:nvPr>
            <p:custDataLst>
              <p:tags r:id="rId4"/>
            </p:custDataLst>
          </p:nvPr>
        </p:nvCxnSpPr>
        <p:spPr>
          <a:xfrm>
            <a:off x="1347788" y="4926013"/>
            <a:ext cx="0" cy="971550"/>
          </a:xfrm>
          <a:prstGeom prst="line">
            <a:avLst/>
          </a:prstGeom>
          <a:ln w="28575" cap="flat" cmpd="sng" algn="ctr">
            <a:solidFill>
              <a:schemeClr val="dk2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OTLSHAPE_M_b7e15fe4259242e08df42d66513019b0_Connector1"/>
          <p:cNvCxnSpPr/>
          <p:nvPr>
            <p:custDataLst>
              <p:tags r:id="rId5"/>
            </p:custDataLst>
          </p:nvPr>
        </p:nvCxnSpPr>
        <p:spPr>
          <a:xfrm flipH="1">
            <a:off x="1828005" y="5386388"/>
            <a:ext cx="7938" cy="777875"/>
          </a:xfrm>
          <a:prstGeom prst="line">
            <a:avLst/>
          </a:prstGeom>
          <a:ln w="28575" cap="flat" cmpd="sng" algn="ctr">
            <a:solidFill>
              <a:srgbClr val="FFC000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OTLSHAPE_M_051a32e4ff0e47229380669de64fe5ab_Connector1"/>
          <p:cNvCxnSpPr/>
          <p:nvPr>
            <p:custDataLst>
              <p:tags r:id="rId6"/>
            </p:custDataLst>
          </p:nvPr>
        </p:nvCxnSpPr>
        <p:spPr>
          <a:xfrm flipH="1">
            <a:off x="3254375" y="4824413"/>
            <a:ext cx="0" cy="1087437"/>
          </a:xfrm>
          <a:prstGeom prst="line">
            <a:avLst/>
          </a:prstGeom>
          <a:ln w="28575" cap="flat" cmpd="sng" algn="ctr">
            <a:solidFill>
              <a:schemeClr val="accent2">
                <a:lumMod val="60000"/>
                <a:lumOff val="40000"/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OTLSHAPE_M_2b147c48339f434892a5ef1836ea3597_Connector1"/>
          <p:cNvCxnSpPr/>
          <p:nvPr>
            <p:custDataLst>
              <p:tags r:id="rId7"/>
            </p:custDataLst>
          </p:nvPr>
        </p:nvCxnSpPr>
        <p:spPr>
          <a:xfrm>
            <a:off x="8210550" y="4432300"/>
            <a:ext cx="0" cy="1465263"/>
          </a:xfrm>
          <a:prstGeom prst="line">
            <a:avLst/>
          </a:prstGeom>
          <a:ln w="28575" cap="flat" cmpd="sng" algn="ctr">
            <a:solidFill>
              <a:srgbClr val="C000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8" descr="http://spacenews.com/wp-content/uploads/2015/09/antares-orb3-explosion-879x485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2500" y="2833688"/>
            <a:ext cx="2762250" cy="222726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OTLSHAPE_M_2b147c48339f434892a5ef1836ea3597_Connector1"/>
          <p:cNvCxnSpPr/>
          <p:nvPr>
            <p:custDataLst>
              <p:tags r:id="rId8"/>
            </p:custDataLst>
          </p:nvPr>
        </p:nvCxnSpPr>
        <p:spPr>
          <a:xfrm flipH="1">
            <a:off x="8515350" y="5332413"/>
            <a:ext cx="457200" cy="0"/>
          </a:xfrm>
          <a:prstGeom prst="line">
            <a:avLst/>
          </a:prstGeom>
          <a:ln w="28575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OTLSHAPE_M_2b147c48339f434892a5ef1836ea3597_Connector1"/>
          <p:cNvCxnSpPr/>
          <p:nvPr>
            <p:custDataLst>
              <p:tags r:id="rId9"/>
            </p:custDataLst>
          </p:nvPr>
        </p:nvCxnSpPr>
        <p:spPr>
          <a:xfrm flipV="1">
            <a:off x="8515350" y="5324475"/>
            <a:ext cx="0" cy="895350"/>
          </a:xfrm>
          <a:prstGeom prst="line">
            <a:avLst/>
          </a:prstGeom>
          <a:ln w="28575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33"/>
          <p:cNvGrpSpPr>
            <a:grpSpLocks/>
          </p:cNvGrpSpPr>
          <p:nvPr/>
        </p:nvGrpSpPr>
        <p:grpSpPr bwMode="auto">
          <a:xfrm>
            <a:off x="8069262" y="6242049"/>
            <a:ext cx="815975" cy="292101"/>
            <a:chOff x="5385543" y="2160982"/>
            <a:chExt cx="583762" cy="290590"/>
          </a:xfrm>
        </p:grpSpPr>
        <p:sp>
          <p:nvSpPr>
            <p:cNvPr id="85" name="OTLSHAPE_M_9f860f8d65ee4aac85039f30c2ffcf33_Title"/>
            <p:cNvSpPr txBox="1"/>
            <p:nvPr>
              <p:custDataLst>
                <p:tags r:id="rId14"/>
              </p:custDataLst>
            </p:nvPr>
          </p:nvSpPr>
          <p:spPr>
            <a:xfrm>
              <a:off x="5385543" y="2160982"/>
              <a:ext cx="583762" cy="168984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100" b="1" spc="-8" dirty="0" err="1">
                  <a:solidFill>
                    <a:schemeClr val="dk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SpaceX</a:t>
              </a:r>
              <a:r>
                <a:rPr lang="en-US" sz="1100" b="1" spc="-8" dirty="0">
                  <a:solidFill>
                    <a:schemeClr val="dk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 F9-29</a:t>
              </a:r>
            </a:p>
          </p:txBody>
        </p:sp>
        <p:sp>
          <p:nvSpPr>
            <p:cNvPr id="86" name="OTLSHAPE_M_9f860f8d65ee4aac85039f30c2ffcf33_Date"/>
            <p:cNvSpPr txBox="1"/>
            <p:nvPr>
              <p:custDataLst>
                <p:tags r:id="rId15"/>
              </p:custDataLst>
            </p:nvPr>
          </p:nvSpPr>
          <p:spPr>
            <a:xfrm>
              <a:off x="5392805" y="2298382"/>
              <a:ext cx="549690" cy="153190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000" spc="-8" dirty="0">
                  <a:solidFill>
                    <a:srgbClr val="1F497E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9/1/2016</a:t>
              </a:r>
            </a:p>
          </p:txBody>
        </p:sp>
      </p:grpSp>
      <p:pic>
        <p:nvPicPr>
          <p:cNvPr id="87" name="Picture 4" descr="http://www.spaceanswers.com/wp-content/uploads/2012/11/616x385xApollo-13.jpg.pagespeed.ic.6A5Xt5xLvS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035050" y="1003300"/>
            <a:ext cx="3013075" cy="188277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 24"/>
          <p:cNvGrpSpPr>
            <a:grpSpLocks/>
          </p:cNvGrpSpPr>
          <p:nvPr/>
        </p:nvGrpSpPr>
        <p:grpSpPr bwMode="auto">
          <a:xfrm>
            <a:off x="76200" y="6064250"/>
            <a:ext cx="1433513" cy="508000"/>
            <a:chOff x="298865" y="1134887"/>
            <a:chExt cx="660102" cy="502878"/>
          </a:xfrm>
        </p:grpSpPr>
        <p:sp>
          <p:nvSpPr>
            <p:cNvPr id="89" name="OTLSHAPE_M_8cc1ba62bc92479399f399f1daac8d07_Title"/>
            <p:cNvSpPr txBox="1"/>
            <p:nvPr>
              <p:custDataLst>
                <p:tags r:id="rId12"/>
              </p:custDataLst>
            </p:nvPr>
          </p:nvSpPr>
          <p:spPr>
            <a:xfrm>
              <a:off x="303982" y="1134887"/>
              <a:ext cx="595042" cy="502878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100" b="1" spc="-6" dirty="0">
                  <a:solidFill>
                    <a:schemeClr val="dk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Altitude Chamber Fire</a:t>
              </a:r>
            </a:p>
          </p:txBody>
        </p:sp>
        <p:sp>
          <p:nvSpPr>
            <p:cNvPr id="90" name="OTLSHAPE_M_8cc1ba62bc92479399f399f1daac8d07_Date"/>
            <p:cNvSpPr txBox="1"/>
            <p:nvPr>
              <p:custDataLst>
                <p:tags r:id="rId13"/>
              </p:custDataLst>
            </p:nvPr>
          </p:nvSpPr>
          <p:spPr>
            <a:xfrm>
              <a:off x="298865" y="1438186"/>
              <a:ext cx="660102" cy="154006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sz="1000" spc="-8" dirty="0">
                  <a:solidFill>
                    <a:srgbClr val="1F497E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3/23/1961</a:t>
              </a:r>
            </a:p>
          </p:txBody>
        </p:sp>
      </p:grpSp>
      <p:cxnSp>
        <p:nvCxnSpPr>
          <p:cNvPr id="91" name="OTLSHAPE_M_8cc1ba62bc92479399f399f1daac8d07_Connector1"/>
          <p:cNvCxnSpPr/>
          <p:nvPr>
            <p:custDataLst>
              <p:tags r:id="rId10"/>
            </p:custDataLst>
          </p:nvPr>
        </p:nvCxnSpPr>
        <p:spPr>
          <a:xfrm>
            <a:off x="323850" y="5543550"/>
            <a:ext cx="0" cy="685800"/>
          </a:xfrm>
          <a:prstGeom prst="line">
            <a:avLst/>
          </a:prstGeom>
          <a:ln w="28575" cap="flat" cmpd="sng" algn="ctr">
            <a:solidFill>
              <a:srgbClr val="7030A0">
                <a:alpha val="3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OTLSHAPE_M_9f860f8d65ee4aac85039f30c2ffcf33_Connector1"/>
          <p:cNvCxnSpPr/>
          <p:nvPr>
            <p:custDataLst>
              <p:tags r:id="rId11"/>
            </p:custDataLst>
          </p:nvPr>
        </p:nvCxnSpPr>
        <p:spPr>
          <a:xfrm>
            <a:off x="5853113" y="1878013"/>
            <a:ext cx="0" cy="4019550"/>
          </a:xfrm>
          <a:prstGeom prst="line">
            <a:avLst/>
          </a:prstGeom>
          <a:ln w="28575" cap="flat" cmpd="sng" algn="ctr">
            <a:solidFill>
              <a:srgbClr val="00B050">
                <a:alpha val="3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10" descr="http://i1.wp.com/www.spacesafetymagazine.com/wp-content/uploads/2015/04/oxygen-generator-remains-Mir-fire.pn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419600" y="782637"/>
            <a:ext cx="2868613" cy="188436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ganymede.nmsu.edu/tharriso/ap1burned.jp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22238" y="3009900"/>
            <a:ext cx="1628775" cy="233203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1"/>
            <a:ext cx="9143999" cy="215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 and JSC-E-DAA-TN66801 </a:t>
            </a: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754410-5433-4243-A337-91A6BEE2A561}"/>
              </a:ext>
            </a:extLst>
          </p:cNvPr>
          <p:cNvSpPr txBox="1">
            <a:spLocks/>
          </p:cNvSpPr>
          <p:nvPr/>
        </p:nvSpPr>
        <p:spPr>
          <a:xfrm>
            <a:off x="533400" y="533400"/>
            <a:ext cx="777240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What is Particle Impact?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A06EA2-6D4A-406C-B4C4-77AD441C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29989"/>
            <a:ext cx="8868754" cy="5323211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Heat generated when small particles strike a material with sufficient velocity to ignite the particle and/or the material.</a:t>
            </a:r>
            <a:endParaRPr lang="en-US" altLang="en-US" sz="1600" dirty="0"/>
          </a:p>
          <a:p>
            <a:pPr lvl="1" eaLnBrk="1" hangingPunct="1"/>
            <a:r>
              <a:rPr lang="en-US" altLang="en-US" dirty="0"/>
              <a:t>Most common direct igniter of metals</a:t>
            </a:r>
          </a:p>
          <a:p>
            <a:pPr lvl="1"/>
            <a:r>
              <a:rPr lang="en-US" altLang="en-US" dirty="0"/>
              <a:t>Necessary Conditions</a:t>
            </a:r>
          </a:p>
          <a:p>
            <a:pPr lvl="2"/>
            <a:r>
              <a:rPr lang="en-US" altLang="en-US" dirty="0"/>
              <a:t>High Oxidizer Concentrations</a:t>
            </a:r>
          </a:p>
          <a:p>
            <a:pPr lvl="2"/>
            <a:r>
              <a:rPr lang="en-US" altLang="en-US" dirty="0"/>
              <a:t>Flammable Materials	</a:t>
            </a:r>
          </a:p>
          <a:p>
            <a:pPr lvl="2"/>
            <a:r>
              <a:rPr lang="en-US" altLang="en-US" dirty="0"/>
              <a:t>Particles (flammable, or inert)</a:t>
            </a:r>
          </a:p>
          <a:p>
            <a:pPr lvl="2"/>
            <a:r>
              <a:rPr lang="en-US" altLang="en-US" dirty="0"/>
              <a:t>High Velocities (Typ. &gt;30 m/s)</a:t>
            </a:r>
          </a:p>
          <a:p>
            <a:pPr lvl="2"/>
            <a:r>
              <a:rPr lang="en-US" altLang="en-US" dirty="0"/>
              <a:t>Impingement (Typ. &gt;45°)</a:t>
            </a:r>
          </a:p>
          <a:p>
            <a:pPr lvl="1"/>
            <a:r>
              <a:rPr lang="en-US" altLang="en-US" dirty="0"/>
              <a:t>Hazards increase with:</a:t>
            </a:r>
          </a:p>
          <a:p>
            <a:pPr lvl="2" eaLnBrk="1" hangingPunct="1"/>
            <a:r>
              <a:rPr lang="en-US" altLang="en-US" dirty="0"/>
              <a:t> Pressure, temperature, oxygen concentration, velocity, flammable materials</a:t>
            </a:r>
          </a:p>
          <a:p>
            <a:pPr lvl="1" eaLnBrk="1" hangingPunct="1"/>
            <a:r>
              <a:rPr lang="en-US" altLang="en-US" dirty="0"/>
              <a:t>SLM Components shed metal particles (Lowrey 2016)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3E23D1-62B5-4001-BF9A-98E7D9EF6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90800"/>
            <a:ext cx="3524228" cy="254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2E041F-83F7-48D0-97C4-E8E294D5C242}"/>
              </a:ext>
            </a:extLst>
          </p:cNvPr>
          <p:cNvSpPr txBox="1"/>
          <p:nvPr/>
        </p:nvSpPr>
        <p:spPr>
          <a:xfrm>
            <a:off x="0" y="6611780"/>
            <a:ext cx="9144000" cy="215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rgbClr val="8FB7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Unclassified; Publicly available; Unlimited per JSC-E-DAA-TN67501 and JSC-E-DAA-TN66801 </a:t>
            </a:r>
            <a:endParaRPr lang="en-US" altLang="en-US" sz="1000" dirty="0">
              <a:solidFill>
                <a:srgbClr val="8FB7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848600" cy="978729"/>
          </a:xfrm>
        </p:spPr>
        <p:txBody>
          <a:bodyPr/>
          <a:lstStyle/>
          <a:p>
            <a:pPr eaLnBrk="1" hangingPunct="1"/>
            <a:r>
              <a:rPr lang="en-US" altLang="en-US" dirty="0"/>
              <a:t>Oxygen Compatibility- Particle Impact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7" y="1513276"/>
            <a:ext cx="8763000" cy="487825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Particle Impact Risks Areas for Oxygen Rich Staged Combustion Engines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Pre-burners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Turbines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Gas Manifolds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Main Injectors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Recent work showing that ignition depends greatly on configuration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Tube bends, Venturi, Ball valves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Compatibility studies and testing are a necessity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Flammability of materials, particle impact testing (materials and configurations), tenacity of coatings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Risks if not pursued: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Equipment Damage, Loss of Mission, Loss of Life</a:t>
            </a: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1"/>
            <a:ext cx="9143999" cy="215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 and JSC-E-DAA-TN66801 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E979C47-1C3D-41EE-8059-C909ADF6ED41}"/>
              </a:ext>
            </a:extLst>
          </p:cNvPr>
          <p:cNvSpPr/>
          <p:nvPr/>
        </p:nvSpPr>
        <p:spPr>
          <a:xfrm>
            <a:off x="0" y="-30658"/>
            <a:ext cx="9144000" cy="6888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/>
              <a:t>Unclassified; Publicly available; Unlimited per JSC-E-DAA-TN67501 and JSC-E-DAA-TN66801 </a:t>
            </a: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E01E9-078B-46AB-BDCE-02F1A26D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" y="-31556"/>
            <a:ext cx="4107166" cy="535531"/>
          </a:xfrm>
        </p:spPr>
        <p:txBody>
          <a:bodyPr/>
          <a:lstStyle/>
          <a:p>
            <a:r>
              <a:rPr lang="en-US" dirty="0"/>
              <a:t>Current WSTF Tests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EEC500-D86E-4802-AA8F-78B43E10B37C}"/>
              </a:ext>
            </a:extLst>
          </p:cNvPr>
          <p:cNvGrpSpPr>
            <a:grpSpLocks/>
          </p:cNvGrpSpPr>
          <p:nvPr/>
        </p:nvGrpSpPr>
        <p:grpSpPr bwMode="auto">
          <a:xfrm>
            <a:off x="383976" y="766574"/>
            <a:ext cx="3315690" cy="2943737"/>
            <a:chOff x="152400" y="3111826"/>
            <a:chExt cx="3962400" cy="3518090"/>
          </a:xfrm>
        </p:grpSpPr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E6EA3CAD-5CEE-4E2C-AD84-799BFFC38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111826"/>
              <a:ext cx="3962400" cy="3213247"/>
              <a:chOff x="369888" y="3565851"/>
              <a:chExt cx="3962400" cy="3213247"/>
            </a:xfrm>
          </p:grpSpPr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064166FA-DB8C-4ABF-8B60-D9CDD62D4D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713" y="3565851"/>
                <a:ext cx="3641725" cy="214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8F330E15-56C9-485F-AE2C-A8BF2C026C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888" y="5707535"/>
                <a:ext cx="3962400" cy="107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F0528A3C-CDB6-4EEE-B13A-1303D1270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6778" y="6260584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Subsonic</a:t>
              </a: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0E37520B-8F50-40BB-802C-9969EFC2DD8C}"/>
              </a:ext>
            </a:extLst>
          </p:cNvPr>
          <p:cNvGrpSpPr>
            <a:grpSpLocks/>
          </p:cNvGrpSpPr>
          <p:nvPr/>
        </p:nvGrpSpPr>
        <p:grpSpPr bwMode="auto">
          <a:xfrm>
            <a:off x="3835994" y="291884"/>
            <a:ext cx="3513833" cy="3450563"/>
            <a:chOff x="5181600" y="3155911"/>
            <a:chExt cx="3614737" cy="3549647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85D18DE-47B1-470C-867B-F42B5626D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600" y="3155911"/>
              <a:ext cx="3614737" cy="3321051"/>
              <a:chOff x="5181600" y="3155911"/>
              <a:chExt cx="3614737" cy="3321051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9F4414FA-04CD-4F73-A8B3-CB2A54F40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3155911"/>
                <a:ext cx="2590800" cy="324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image23.jpeg">
                <a:extLst>
                  <a:ext uri="{FF2B5EF4-FFF2-40B4-BE49-F238E27FC236}">
                    <a16:creationId xmlns:a16="http://schemas.microsoft.com/office/drawing/2014/main" id="{F119AB13-EB9A-4B75-A157-D8C7B9B8F6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212" y="4867237"/>
                <a:ext cx="2143125" cy="160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9700D74-57BF-4FD5-89F3-06856D478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6336226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Supersonic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7AB4FE5-7E92-4478-9071-8B4A0A3C2EBE}"/>
              </a:ext>
            </a:extLst>
          </p:cNvPr>
          <p:cNvSpPr txBox="1">
            <a:spLocks/>
          </p:cNvSpPr>
          <p:nvPr/>
        </p:nvSpPr>
        <p:spPr>
          <a:xfrm>
            <a:off x="125162" y="3742447"/>
            <a:ext cx="326698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b="0" i="0" u="sng" dirty="0"/>
              <a:t>Configuration/ Component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2DF0985-F99F-45C4-B267-E42B1D5C0269}"/>
              </a:ext>
            </a:extLst>
          </p:cNvPr>
          <p:cNvSpPr txBox="1">
            <a:spLocks/>
          </p:cNvSpPr>
          <p:nvPr/>
        </p:nvSpPr>
        <p:spPr>
          <a:xfrm>
            <a:off x="-20951" y="494540"/>
            <a:ext cx="222721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b="0" i="0" u="sng" dirty="0"/>
              <a:t>Materials Level: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60649E-8D02-44C3-B6CD-FB1AEAD3B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09" y="4308239"/>
            <a:ext cx="2828621" cy="2042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6BCB12C4-1238-42E6-ABEC-22E921B02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6450" r="4596" b="11552"/>
          <a:stretch/>
        </p:blipFill>
        <p:spPr bwMode="auto">
          <a:xfrm>
            <a:off x="125162" y="4370030"/>
            <a:ext cx="3654395" cy="19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FC02D495-F4AB-4D32-A595-BD81CE09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989" y="3965896"/>
            <a:ext cx="2123388" cy="27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20.jpeg">
            <a:extLst>
              <a:ext uri="{FF2B5EF4-FFF2-40B4-BE49-F238E27FC236}">
                <a16:creationId xmlns:a16="http://schemas.microsoft.com/office/drawing/2014/main" id="{A4776CBE-BE7A-45AF-A188-576C6BF786D8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42390" y="182160"/>
            <a:ext cx="2313415" cy="1733640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A5EBA33-0BC6-4C96-B6D8-2745F204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0950" y="6629399"/>
            <a:ext cx="9164950" cy="228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 and JSC-E-DAA-TN66801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90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76B7-DA34-43DC-A7C1-5FAE88E4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838200"/>
            <a:ext cx="5410200" cy="535531"/>
          </a:xfrm>
        </p:spPr>
        <p:txBody>
          <a:bodyPr/>
          <a:lstStyle/>
          <a:p>
            <a:r>
              <a:rPr lang="en-US" dirty="0"/>
              <a:t>Test Needs 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AF63-DE10-4D50-9B06-808727662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159684" cy="4524315"/>
          </a:xfrm>
        </p:spPr>
        <p:txBody>
          <a:bodyPr/>
          <a:lstStyle/>
          <a:p>
            <a:r>
              <a:rPr lang="en-US" dirty="0"/>
              <a:t>Continue using computational fluid dynamics (CFD) analysis with debris transport analysis (DTA) to:</a:t>
            </a:r>
          </a:p>
          <a:p>
            <a:pPr lvl="1"/>
            <a:r>
              <a:rPr lang="en-US" dirty="0"/>
              <a:t>Better characterize existing materials test configurations</a:t>
            </a:r>
          </a:p>
          <a:p>
            <a:pPr lvl="1"/>
            <a:r>
              <a:rPr lang="en-US" dirty="0"/>
              <a:t>Identify areas of highest risk in components</a:t>
            </a:r>
          </a:p>
          <a:p>
            <a:pPr lvl="1"/>
            <a:r>
              <a:rPr lang="en-US" dirty="0"/>
              <a:t>Guide testing parameters to ensure ignition data applicability</a:t>
            </a:r>
          </a:p>
          <a:p>
            <a:r>
              <a:rPr lang="en-US" dirty="0"/>
              <a:t>Continue developing flowing configuration tests to help with visualization</a:t>
            </a:r>
          </a:p>
          <a:p>
            <a:r>
              <a:rPr lang="en-US" dirty="0"/>
              <a:t>Better understand materials science/ ballistics of particle impact ignition </a:t>
            </a:r>
          </a:p>
          <a:p>
            <a:r>
              <a:rPr lang="en-US" dirty="0"/>
              <a:t>Build WSTF’s concept next generation flowing particle impact test system</a:t>
            </a:r>
          </a:p>
          <a:p>
            <a:pPr lvl="1"/>
            <a:r>
              <a:rPr lang="en-US" dirty="0"/>
              <a:t>Higher Pressures</a:t>
            </a:r>
          </a:p>
          <a:p>
            <a:pPr lvl="1"/>
            <a:r>
              <a:rPr lang="en-US" dirty="0"/>
              <a:t>Higher Temperatures</a:t>
            </a:r>
          </a:p>
          <a:p>
            <a:pPr lvl="1"/>
            <a:r>
              <a:rPr lang="en-US" dirty="0"/>
              <a:t>Tighter control over subsonic, transonic, and supersonic flow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676C09-1C14-4941-8FB7-7D31198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6430"/>
            <a:ext cx="9144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 and JSC-E-DAA-TN66801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9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9041-0099-443E-AC7A-FC213157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0" y="914400"/>
            <a:ext cx="4038600" cy="535531"/>
          </a:xfrm>
        </p:spPr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3AB2-1C37-4E75-A27E-D01CD92C2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17" y="2234860"/>
            <a:ext cx="3435283" cy="175432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Stephen Peralta</a:t>
            </a:r>
          </a:p>
          <a:p>
            <a:pPr marL="0" indent="0">
              <a:buNone/>
            </a:pPr>
            <a:r>
              <a:rPr lang="en-US" dirty="0"/>
              <a:t>NASA White Sands Test Facility</a:t>
            </a:r>
          </a:p>
          <a:p>
            <a:pPr marL="0" indent="0">
              <a:buNone/>
            </a:pPr>
            <a:r>
              <a:rPr lang="en-US" dirty="0"/>
              <a:t>Oxygen Group Lead </a:t>
            </a:r>
          </a:p>
          <a:p>
            <a:pPr marL="0" indent="0">
              <a:buNone/>
            </a:pPr>
            <a:r>
              <a:rPr lang="en-US" dirty="0"/>
              <a:t>stephen.f.peralta@nasa.gov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117E9-7E3F-4BF8-90B0-DD8AB4377875}"/>
              </a:ext>
            </a:extLst>
          </p:cNvPr>
          <p:cNvSpPr txBox="1">
            <a:spLocks/>
          </p:cNvSpPr>
          <p:nvPr/>
        </p:nvSpPr>
        <p:spPr>
          <a:xfrm>
            <a:off x="4800600" y="2197894"/>
            <a:ext cx="3435283" cy="181588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287338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8838" indent="-2857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SzPct val="85000"/>
              <a:buFont typeface="Arial" panose="020B0604020202020204" pitchFamily="34" charset="0"/>
              <a:buChar char="□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5713" indent="-3365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98613" indent="-34290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SzPct val="9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Jonathan Tylka</a:t>
            </a:r>
          </a:p>
          <a:p>
            <a:pPr marL="0" indent="0">
              <a:buNone/>
            </a:pPr>
            <a:r>
              <a:rPr lang="en-US" dirty="0"/>
              <a:t>NASA White Sands Test Facility</a:t>
            </a:r>
          </a:p>
          <a:p>
            <a:pPr marL="0" indent="0">
              <a:buNone/>
            </a:pPr>
            <a:r>
              <a:rPr lang="en-US" dirty="0"/>
              <a:t>Flight Systems Test Engineer</a:t>
            </a:r>
          </a:p>
          <a:p>
            <a:pPr marL="0" indent="0">
              <a:buNone/>
            </a:pPr>
            <a:r>
              <a:rPr lang="en-US" dirty="0"/>
              <a:t>jonathan.m.tylka@nasa.gov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C3E8A-8113-4855-817C-40E0D8D1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9143999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 and JSC-E-DAA-TN66801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4F27-9D4B-4269-81AF-08333DAD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3276600"/>
            <a:ext cx="2362200" cy="535531"/>
          </a:xfrm>
        </p:spPr>
        <p:txBody>
          <a:bodyPr/>
          <a:lstStyle/>
          <a:p>
            <a:r>
              <a:rPr lang="en-US" dirty="0"/>
              <a:t>Back UP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420212-A499-49DA-88E5-EF69F01F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6431"/>
            <a:ext cx="9143999" cy="2415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 and JSC-E-DAA-TN66801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81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RE TR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060" y="1757362"/>
            <a:ext cx="4252913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762000" y="914400"/>
            <a:ext cx="7634287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i="1" dirty="0"/>
              <a:t>We must manage the risks…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59238" y="4794250"/>
            <a:ext cx="162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Oxidizer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 rot="18097404">
            <a:off x="3325814" y="3587788"/>
            <a:ext cx="78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Fuel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3528846">
            <a:off x="5155572" y="3559097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Heat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193800" y="1905000"/>
            <a:ext cx="3152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Maximize</a:t>
            </a:r>
            <a:r>
              <a:rPr lang="en-US" altLang="en-US"/>
              <a:t> more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compatible materials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791200" y="1905000"/>
            <a:ext cx="3190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Minimize</a:t>
            </a:r>
            <a:r>
              <a:rPr lang="en-US" altLang="en-US"/>
              <a:t> ignition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mechanisms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149600" y="530225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Utilize</a:t>
            </a:r>
            <a:r>
              <a:rPr lang="en-US" altLang="en-US"/>
              <a:t> good practices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800725" y="2725738"/>
            <a:ext cx="29130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spcBef>
                <a:spcPct val="20000"/>
              </a:spcBef>
              <a:buChar char="•"/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114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43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43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 What generates heat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my system?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Control or eliminate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206500" y="2728913"/>
            <a:ext cx="2425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 Ignition resistant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 Burn resistant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 Low-damage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potential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762250" y="5759450"/>
            <a:ext cx="5508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en-US" altLang="en-US" sz="1800"/>
              <a:t> Implement all aspects of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oxygen system safety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721100" y="3321050"/>
            <a:ext cx="1958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Oxygen Compatibility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Assessment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1"/>
            <a:ext cx="9143999" cy="236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pPr>
              <a:defRPr/>
            </a:pPr>
            <a:r>
              <a:rPr lang="en-US" dirty="0"/>
              <a:t>Unclassified; Publicly available; Unlimited per JSC-E-DAA-TN67501 and JSC-E-DAA-TN66801 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NASA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A Theme" id="{9DEB2DDF-6C84-4C28-977A-E9AA9048CA39}" vid="{EDFF719C-7355-472D-AA28-26ECAB9F3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 Theme</Template>
  <TotalTime>8942</TotalTime>
  <Words>539</Words>
  <Application>Microsoft Office PowerPoint</Application>
  <PresentationFormat>On-screen Show (4:3)</PresentationFormat>
  <Paragraphs>110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Times New Roman</vt:lpstr>
      <vt:lpstr>Wingdings</vt:lpstr>
      <vt:lpstr>NASA Theme</vt:lpstr>
      <vt:lpstr>Identifying Knowledge Gaps-  Particle Impact Ignition</vt:lpstr>
      <vt:lpstr>Aerospace Fire History</vt:lpstr>
      <vt:lpstr>PowerPoint Presentation</vt:lpstr>
      <vt:lpstr>Oxygen Compatibility- Particle Impact </vt:lpstr>
      <vt:lpstr>Current WSTF Tests </vt:lpstr>
      <vt:lpstr>Test Needs Going Forward</vt:lpstr>
      <vt:lpstr>Contact Information </vt:lpstr>
      <vt:lpstr>Back UP</vt:lpstr>
      <vt:lpstr>PowerPoint Presentation</vt:lpstr>
    </vt:vector>
  </TitlesOfParts>
  <Company>LMIT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eball</dc:creator>
  <cp:lastModifiedBy>Vise, April L. (WSTF-RH111)[SIERRA LOBO INC]</cp:lastModifiedBy>
  <cp:revision>196</cp:revision>
  <dcterms:created xsi:type="dcterms:W3CDTF">2006-04-18T15:29:35Z</dcterms:created>
  <dcterms:modified xsi:type="dcterms:W3CDTF">2022-02-28T19:43:07Z</dcterms:modified>
</cp:coreProperties>
</file>