
<file path=[Content_Types].xml><?xml version="1.0" encoding="utf-8"?>
<Types xmlns="http://schemas.openxmlformats.org/package/2006/content-types">
  <Default Extension="bin" ContentType="application/vnd.openxmlformats-officedocument.oleObject"/>
  <Default Extension="emf" ContentType="image/x-emf"/>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vml" ContentType="application/vnd.openxmlformats-officedocument.vmlDrawing"/>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4"/>
    <p:sldMasterId id="2147483714" r:id="rId5"/>
    <p:sldMasterId id="2147483745" r:id="rId6"/>
  </p:sldMasterIdLst>
  <p:notesMasterIdLst>
    <p:notesMasterId r:id="rId40"/>
  </p:notesMasterIdLst>
  <p:sldIdLst>
    <p:sldId id="257" r:id="rId7"/>
    <p:sldId id="265" r:id="rId8"/>
    <p:sldId id="4189" r:id="rId9"/>
    <p:sldId id="4196" r:id="rId10"/>
    <p:sldId id="4197" r:id="rId11"/>
    <p:sldId id="4183" r:id="rId12"/>
    <p:sldId id="256" r:id="rId13"/>
    <p:sldId id="4191" r:id="rId14"/>
    <p:sldId id="300" r:id="rId15"/>
    <p:sldId id="4200" r:id="rId16"/>
    <p:sldId id="4187" r:id="rId17"/>
    <p:sldId id="4193" r:id="rId18"/>
    <p:sldId id="4238" r:id="rId19"/>
    <p:sldId id="4203" r:id="rId20"/>
    <p:sldId id="4201" r:id="rId21"/>
    <p:sldId id="4204" r:id="rId22"/>
    <p:sldId id="4240" r:id="rId23"/>
    <p:sldId id="4241" r:id="rId24"/>
    <p:sldId id="4192" r:id="rId25"/>
    <p:sldId id="1815" r:id="rId26"/>
    <p:sldId id="1684" r:id="rId27"/>
    <p:sldId id="4243" r:id="rId28"/>
    <p:sldId id="291" r:id="rId29"/>
    <p:sldId id="279" r:id="rId30"/>
    <p:sldId id="296" r:id="rId31"/>
    <p:sldId id="338" r:id="rId32"/>
    <p:sldId id="4244" r:id="rId33"/>
    <p:sldId id="4202" r:id="rId34"/>
    <p:sldId id="1888" r:id="rId35"/>
    <p:sldId id="4195" r:id="rId36"/>
    <p:sldId id="4194" r:id="rId37"/>
    <p:sldId id="4199" r:id="rId38"/>
    <p:sldId id="1871" r:id="rId3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1636A"/>
    <a:srgbClr val="33CD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028" autoAdjust="0"/>
    <p:restoredTop sz="88719" autoAdjust="0"/>
  </p:normalViewPr>
  <p:slideViewPr>
    <p:cSldViewPr snapToGrid="0">
      <p:cViewPr varScale="1">
        <p:scale>
          <a:sx n="101" d="100"/>
          <a:sy n="101" d="100"/>
        </p:scale>
        <p:origin x="930" y="108"/>
      </p:cViewPr>
      <p:guideLst/>
    </p:cSldViewPr>
  </p:slideViewPr>
  <p:notesTextViewPr>
    <p:cViewPr>
      <p:scale>
        <a:sx n="1" d="1"/>
        <a:sy n="1" d="1"/>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viewProps" Target="viewProps.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41"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notesMaster" Target="notesMasters/notesMaster1.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theme" Target="theme/theme1.xml"/><Relationship Id="rId8" Type="http://schemas.openxmlformats.org/officeDocument/2006/relationships/slide" Target="slides/slide2.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s>
</file>

<file path=ppt/charts/_rels/chart1.xml.rels><?xml version="1.0" encoding="UTF-8" standalone="yes"?>
<Relationships xmlns="http://schemas.openxmlformats.org/package/2006/relationships"><Relationship Id="rId3" Type="http://schemas.openxmlformats.org/officeDocument/2006/relationships/oleObject" Target="file:///\\Users\susanm.schoenung\Documents\NASA%20ASP\ASP%202021%20Annual%20Report\fwtablesfortheannualreport\SOFRS_Annual_Report_Summary_211122.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400" b="0" i="0" u="none" strike="noStrike" kern="1200" baseline="0">
              <a:solidFill>
                <a:schemeClr val="dk1">
                  <a:lumMod val="65000"/>
                  <a:lumOff val="35000"/>
                </a:schemeClr>
              </a:solidFill>
              <a:effectLst/>
              <a:latin typeface="+mn-lt"/>
              <a:ea typeface="+mn-ea"/>
              <a:cs typeface="+mn-cs"/>
            </a:defRPr>
          </a:pPr>
          <a:endParaRPr lang="en-US"/>
        </a:p>
      </c:txPr>
    </c:title>
    <c:autoTitleDeleted val="0"/>
    <c:plotArea>
      <c:layout/>
      <c:barChart>
        <c:barDir val="col"/>
        <c:grouping val="clustered"/>
        <c:varyColors val="0"/>
        <c:ser>
          <c:idx val="0"/>
          <c:order val="0"/>
          <c:tx>
            <c:strRef>
              <c:f>Histogram!$I$5</c:f>
              <c:strCache>
                <c:ptCount val="1"/>
                <c:pt idx="0">
                  <c:v>Total Funded Flight Hours</c:v>
                </c:pt>
              </c:strCache>
            </c:strRef>
          </c:tx>
          <c:spPr>
            <a:gradFill>
              <a:gsLst>
                <a:gs pos="0">
                  <a:schemeClr val="accent1"/>
                </a:gs>
                <a:gs pos="100000">
                  <a:schemeClr val="accent1">
                    <a:lumMod val="84000"/>
                  </a:schemeClr>
                </a:gs>
              </a:gsLst>
              <a:lin ang="5400000" scaled="1"/>
            </a:gradFill>
            <a:ln>
              <a:noFill/>
            </a:ln>
            <a:effectLst>
              <a:outerShdw blurRad="76200" dir="18900000" sy="23000" kx="-1200000" algn="bl" rotWithShape="0">
                <a:prstClr val="black">
                  <a:alpha val="20000"/>
                </a:prstClr>
              </a:out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numRef>
              <c:f>Histogram!$C$6:$C$10</c:f>
              <c:numCache>
                <c:formatCode>General</c:formatCode>
                <c:ptCount val="5"/>
                <c:pt idx="0">
                  <c:v>2017</c:v>
                </c:pt>
                <c:pt idx="1">
                  <c:v>2018</c:v>
                </c:pt>
                <c:pt idx="2">
                  <c:v>2019</c:v>
                </c:pt>
                <c:pt idx="3">
                  <c:v>2020</c:v>
                </c:pt>
                <c:pt idx="4">
                  <c:v>2021</c:v>
                </c:pt>
              </c:numCache>
            </c:numRef>
          </c:cat>
          <c:val>
            <c:numRef>
              <c:f>Histogram!$I$6:$I$10</c:f>
              <c:numCache>
                <c:formatCode>0.0</c:formatCode>
                <c:ptCount val="5"/>
                <c:pt idx="0">
                  <c:v>5044.3</c:v>
                </c:pt>
                <c:pt idx="1">
                  <c:v>3688.5</c:v>
                </c:pt>
                <c:pt idx="2">
                  <c:v>3069.8</c:v>
                </c:pt>
                <c:pt idx="3">
                  <c:v>1743.9</c:v>
                </c:pt>
                <c:pt idx="4">
                  <c:v>2424.9</c:v>
                </c:pt>
              </c:numCache>
            </c:numRef>
          </c:val>
          <c:extLst>
            <c:ext xmlns:c16="http://schemas.microsoft.com/office/drawing/2014/chart" uri="{C3380CC4-5D6E-409C-BE32-E72D297353CC}">
              <c16:uniqueId val="{00000000-5946-4610-A63D-93A9728D8C7D}"/>
            </c:ext>
          </c:extLst>
        </c:ser>
        <c:dLbls>
          <c:dLblPos val="inEnd"/>
          <c:showLegendKey val="0"/>
          <c:showVal val="1"/>
          <c:showCatName val="0"/>
          <c:showSerName val="0"/>
          <c:showPercent val="0"/>
          <c:showBubbleSize val="0"/>
        </c:dLbls>
        <c:gapWidth val="41"/>
        <c:axId val="1115216528"/>
        <c:axId val="758585744"/>
      </c:barChart>
      <c:catAx>
        <c:axId val="1115216528"/>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dk1">
                    <a:lumMod val="65000"/>
                    <a:lumOff val="35000"/>
                  </a:schemeClr>
                </a:solidFill>
                <a:effectLst/>
                <a:latin typeface="+mn-lt"/>
                <a:ea typeface="+mn-ea"/>
                <a:cs typeface="+mn-cs"/>
              </a:defRPr>
            </a:pPr>
            <a:endParaRPr lang="en-US"/>
          </a:p>
        </c:txPr>
        <c:crossAx val="758585744"/>
        <c:crosses val="autoZero"/>
        <c:auto val="1"/>
        <c:lblAlgn val="ctr"/>
        <c:lblOffset val="100"/>
        <c:noMultiLvlLbl val="0"/>
      </c:catAx>
      <c:valAx>
        <c:axId val="758585744"/>
        <c:scaling>
          <c:orientation val="minMax"/>
        </c:scaling>
        <c:delete val="1"/>
        <c:axPos val="l"/>
        <c:numFmt formatCode="0.0" sourceLinked="1"/>
        <c:majorTickMark val="none"/>
        <c:minorTickMark val="none"/>
        <c:tickLblPos val="nextTo"/>
        <c:crossAx val="1115216528"/>
        <c:crosses val="autoZero"/>
        <c:crossBetween val="between"/>
      </c:valAx>
      <c:spPr>
        <a:noFill/>
        <a:ln>
          <a:noFill/>
        </a:ln>
        <a:effectLst/>
      </c:spPr>
    </c:plotArea>
    <c:plotVisOnly val="1"/>
    <c:dispBlanksAs val="gap"/>
    <c:showDLblsOverMax val="0"/>
  </c:chart>
  <c:spPr>
    <a:gradFill flip="none" rotWithShape="1">
      <a:gsLst>
        <a:gs pos="0">
          <a:schemeClr val="lt1"/>
        </a:gs>
        <a:gs pos="68000">
          <a:schemeClr val="lt1">
            <a:lumMod val="85000"/>
          </a:schemeClr>
        </a:gs>
        <a:gs pos="100000">
          <a:schemeClr val="lt1"/>
        </a:gs>
      </a:gsLst>
      <a:lin ang="5400000" scaled="1"/>
      <a:tileRect/>
    </a:gradFill>
    <a:ln w="38100" cap="flat" cmpd="dbl" algn="ctr">
      <a:solidFill>
        <a:schemeClr val="accent1"/>
      </a:solidFill>
      <a:round/>
    </a:ln>
    <a:effectLst>
      <a:glow>
        <a:schemeClr val="accent1">
          <a:alpha val="40000"/>
        </a:schemeClr>
      </a:glow>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4">
  <cs:axisTitle>
    <cs:lnRef idx="0"/>
    <cs:fillRef idx="0"/>
    <cs:effectRef idx="0"/>
    <cs:fontRef idx="minor">
      <a:schemeClr val="dk1">
        <a:lumMod val="65000"/>
        <a:lumOff val="35000"/>
      </a:schemeClr>
    </cs:fontRef>
    <cs:defRPr sz="900" b="1" kern="1200"/>
  </cs:axisTitle>
  <cs:categoryAxis>
    <cs:lnRef idx="0"/>
    <cs:fillRef idx="0"/>
    <cs:effectRef idx="0"/>
    <cs:fontRef idx="minor">
      <a:schemeClr val="dk1">
        <a:lumMod val="65000"/>
        <a:lumOff val="35000"/>
      </a:schemeClr>
    </cs:fontRef>
    <cs:defRPr sz="900" kern="1200">
      <a:effectLst/>
    </cs:defRPr>
  </cs:categoryAxis>
  <cs:chartArea>
    <cs:lnRef idx="0"/>
    <cs:fillRef idx="0"/>
    <cs:effectRef idx="0"/>
    <cs:fontRef idx="minor">
      <a:schemeClr val="dk1"/>
    </cs:fontRef>
    <cs:spPr>
      <a:gradFill flip="none" rotWithShape="1">
        <a:gsLst>
          <a:gs pos="0">
            <a:schemeClr val="lt1"/>
          </a:gs>
          <a:gs pos="68000">
            <a:schemeClr val="lt1">
              <a:lumMod val="85000"/>
            </a:schemeClr>
          </a:gs>
          <a:gs pos="100000">
            <a:schemeClr val="lt1"/>
          </a:gs>
        </a:gsLst>
        <a:lin ang="5400000" scaled="1"/>
        <a:tileRect/>
      </a:gradFill>
      <a:ln w="9525" cap="flat" cmpd="sng" algn="ctr">
        <a:solidFill>
          <a:schemeClr val="dk1">
            <a:lumMod val="15000"/>
            <a:lumOff val="85000"/>
          </a:schemeClr>
        </a:solidFill>
        <a:round/>
      </a:ln>
    </cs:spPr>
    <cs:defRPr sz="1000" kern="1200"/>
  </cs:chartArea>
  <cs:dataLabel>
    <cs:lnRef idx="0"/>
    <cs:fillRef idx="0"/>
    <cs:effectRef idx="0"/>
    <cs:fontRef idx="minor">
      <a:schemeClr val="lt1"/>
    </cs:fontRef>
    <cs:spPr/>
    <cs:defRPr sz="1000"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1000" b="1" kern="1200"/>
    <cs:bodyPr rot="0" spcFirstLastPara="1" vertOverflow="clip" horzOverflow="clip" vert="horz" wrap="square" lIns="36576" tIns="18288" rIns="36576" bIns="18288" anchor="ctr" anchorCtr="1">
      <a:spAutoFit/>
    </cs:bodyPr>
  </cs:dataLabelCallout>
  <cs:dataPoint>
    <cs:lnRef idx="0">
      <cs:styleClr val="auto"/>
    </cs:lnRef>
    <cs:fillRef idx="0">
      <cs:styleClr val="auto"/>
    </cs:fillRef>
    <cs:effectRef idx="0"/>
    <cs:fontRef idx="minor">
      <a:schemeClr val="dk1"/>
    </cs:fontRef>
    <cs:spPr>
      <a:gradFill>
        <a:gsLst>
          <a:gs pos="0">
            <a:schemeClr val="phClr"/>
          </a:gs>
          <a:gs pos="100000">
            <a:schemeClr val="phClr">
              <a:lumMod val="84000"/>
            </a:schemeClr>
          </a:gs>
        </a:gsLst>
        <a:lin ang="5400000" scaled="1"/>
      </a:gradFill>
      <a:effectLst>
        <a:outerShdw blurRad="76200" dir="18900000" sy="23000" kx="-1200000" algn="bl" rotWithShape="0">
          <a:prstClr val="black">
            <a:alpha val="20000"/>
          </a:prstClr>
        </a:outerShdw>
      </a:effectLst>
    </cs:spPr>
  </cs:dataPoint>
  <cs:dataPoint3D>
    <cs:lnRef idx="0"/>
    <cs:fillRef idx="0">
      <cs:styleClr val="auto"/>
    </cs:fillRef>
    <cs:effectRef idx="0"/>
    <cs:fontRef idx="minor">
      <a:schemeClr val="dk1"/>
    </cs:fontRef>
    <cs:spPr>
      <a:gradFill>
        <a:gsLst>
          <a:gs pos="0">
            <a:schemeClr val="phClr"/>
          </a:gs>
          <a:gs pos="100000">
            <a:schemeClr val="phClr">
              <a:lumMod val="84000"/>
            </a:schemeClr>
          </a:gs>
        </a:gsLst>
        <a:lin ang="5400000" scaled="1"/>
      </a:gradFill>
      <a:effectLst>
        <a:outerShdw blurRad="76200" dir="18900000" sy="23000" kx="-1200000" algn="bl" rotWithShape="0">
          <a:prstClr val="black">
            <a:alpha val="20000"/>
          </a:prstClr>
        </a:outerShdw>
      </a:effectLst>
    </cs:spPr>
  </cs:dataPoint3D>
  <cs:dataPointLine>
    <cs:lnRef idx="0">
      <cs:styleClr val="auto"/>
    </cs:lnRef>
    <cs:fillRef idx="0"/>
    <cs:effectRef idx="0"/>
    <cs:fontRef idx="minor">
      <a:schemeClr val="dk1"/>
    </cs:fontRef>
    <cs:spPr>
      <a:ln w="28575" cap="rnd">
        <a:gradFill>
          <a:gsLst>
            <a:gs pos="0">
              <a:schemeClr val="phClr"/>
            </a:gs>
            <a:gs pos="100000">
              <a:schemeClr val="phClr">
                <a:lumMod val="84000"/>
              </a:schemeClr>
            </a:gs>
          </a:gsLst>
          <a:lin ang="5400000" scaled="1"/>
        </a:gradFill>
        <a:round/>
      </a:ln>
    </cs:spPr>
  </cs:dataPointLine>
  <cs:dataPointMarker>
    <cs:lnRef idx="0"/>
    <cs:fillRef idx="0">
      <cs:styleClr val="auto"/>
    </cs:fillRef>
    <cs:effectRef idx="0"/>
    <cs:fontRef idx="minor">
      <a:schemeClr val="dk1"/>
    </cs:fontRef>
    <cs:spPr>
      <a:gradFill>
        <a:gsLst>
          <a:gs pos="0">
            <a:schemeClr val="phClr"/>
          </a:gs>
          <a:gs pos="100000">
            <a:schemeClr val="phClr">
              <a:lumMod val="84000"/>
            </a:schemeClr>
          </a:gs>
        </a:gsLst>
        <a:lin ang="5400000" scaled="1"/>
      </a:gradFill>
      <a:effectLst>
        <a:outerShdw blurRad="76200" dir="18900000" sy="23000" kx="-1200000" algn="bl" rotWithShape="0">
          <a:prstClr val="black">
            <a:alpha val="20000"/>
          </a:prstClr>
        </a:outerShdw>
      </a:effectLst>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a:solidFill>
          <a:schemeClr val="dk1">
            <a:lumMod val="15000"/>
            <a:lumOff val="85000"/>
          </a:schemeClr>
        </a:solidFill>
      </a:ln>
    </cs:spPr>
    <cs:defRPr sz="900" kern="1200"/>
  </cs:dataTable>
  <cs:downBar>
    <cs:lnRef idx="0"/>
    <cs:fillRef idx="0"/>
    <cs:effectRef idx="0"/>
    <cs:fontRef idx="minor">
      <a:schemeClr val="dk1"/>
    </cs:fontRef>
    <cs:spPr>
      <a:solidFill>
        <a:schemeClr val="dk1">
          <a:lumMod val="35000"/>
          <a:lumOff val="65000"/>
        </a:schemeClr>
      </a:solidFill>
      <a:ln w="9525">
        <a:solidFill>
          <a:schemeClr val="dk1">
            <a:lumMod val="50000"/>
            <a:lumOff val="50000"/>
          </a:schemeClr>
        </a:solidFill>
      </a:ln>
    </cs:spPr>
  </cs:downBar>
  <cs:dropLine>
    <cs:lnRef idx="0"/>
    <cs:fillRef idx="0"/>
    <cs:effectRef idx="0"/>
    <cs:fontRef idx="minor">
      <a:schemeClr val="dk1"/>
    </cs:fontRef>
    <cs:spPr>
      <a:ln w="9525">
        <a:solidFill>
          <a:schemeClr val="dk1">
            <a:lumMod val="50000"/>
            <a:lumOff val="50000"/>
          </a:schemeClr>
        </a:solidFill>
        <a:round/>
      </a:ln>
    </cs:spPr>
  </cs:dropLine>
  <cs:errorBar>
    <cs:lnRef idx="0"/>
    <cs:fillRef idx="0"/>
    <cs:effectRef idx="0"/>
    <cs:fontRef idx="minor">
      <a:schemeClr val="dk1"/>
    </cs:fontRef>
    <cs:spPr>
      <a:ln w="9525">
        <a:solidFill>
          <a:schemeClr val="dk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a:solidFill>
          <a:schemeClr val="dk1">
            <a:lumMod val="5000"/>
            <a:lumOff val="95000"/>
          </a:schemeClr>
        </a:solidFill>
      </a:ln>
    </cs:spPr>
  </cs:gridlineMinor>
  <cs:hiLoLine>
    <cs:lnRef idx="0"/>
    <cs:fillRef idx="0"/>
    <cs:effectRef idx="0"/>
    <cs:fontRef idx="minor">
      <a:schemeClr val="dk1"/>
    </cs:fontRef>
    <cs:spPr>
      <a:ln w="9525">
        <a:solidFill>
          <a:schemeClr val="dk1">
            <a:lumMod val="50000"/>
            <a:lumOff val="50000"/>
          </a:schemeClr>
        </a:solidFill>
        <a:round/>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65000"/>
        <a:lumOff val="35000"/>
      </a:schemeClr>
    </cs:fontRef>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65000"/>
        <a:lumOff val="35000"/>
      </a:schemeClr>
    </cs:fontRef>
    <cs:defRPr kern="1200">
      <a:effectLst/>
    </cs:defRPr>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dk1">
        <a:lumMod val="65000"/>
        <a:lumOff val="35000"/>
      </a:schemeClr>
    </cs:fontRef>
    <cs:defRPr sz="900" kern="1200"/>
  </cs:trendlineLabel>
  <cs:upBar>
    <cs:lnRef idx="0"/>
    <cs:fillRef idx="0"/>
    <cs:effectRef idx="0"/>
    <cs:fontRef idx="minor">
      <a:schemeClr val="dk1"/>
    </cs:fontRef>
    <cs:spPr>
      <a:solidFill>
        <a:schemeClr val="lt1">
          <a:lumMod val="95000"/>
        </a:schemeClr>
      </a:solidFill>
      <a:ln w="9525">
        <a:solidFill>
          <a:schemeClr val="dk1">
            <a:lumMod val="15000"/>
            <a:lumOff val="85000"/>
          </a:schemeClr>
        </a:solidFill>
      </a:ln>
    </cs:spPr>
  </cs:upBar>
  <cs:valueAxis>
    <cs:lnRef idx="0"/>
    <cs:fillRef idx="0"/>
    <cs:effectRef idx="0"/>
    <cs:fontRef idx="minor">
      <a:schemeClr val="dk1">
        <a:lumMod val="65000"/>
        <a:lumOff val="35000"/>
      </a:schemeClr>
    </cs:fontRef>
    <cs:defRPr sz="900" kern="1200"/>
  </cs:valueAxis>
  <cs:wall>
    <cs:lnRef idx="0"/>
    <cs:fillRef idx="0"/>
    <cs:effectRef idx="0"/>
    <cs:fontRef idx="minor">
      <a:schemeClr val="dk1"/>
    </cs:fontRef>
  </cs:wall>
</cs:chartStyle>
</file>

<file path=ppt/drawings/_rels/vmlDrawing1.vml.rels><?xml version="1.0" encoding="UTF-8" standalone="yes"?>
<Relationships xmlns="http://schemas.openxmlformats.org/package/2006/relationships"><Relationship Id="rId1" Type="http://schemas.openxmlformats.org/officeDocument/2006/relationships/image" Target="../media/image87.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90.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8A8FE2F-36D9-4856-838A-287479DF02E7}" type="datetimeFigureOut">
              <a:rPr lang="en-US" smtClean="0"/>
              <a:t>3/2/2022</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E912A02-CEB7-42C9-BAEF-FE834680DC2A}" type="slidenum">
              <a:rPr lang="en-US" smtClean="0"/>
              <a:t>‹#›</a:t>
            </a:fld>
            <a:endParaRPr lang="en-US" dirty="0"/>
          </a:p>
        </p:txBody>
      </p:sp>
    </p:spTree>
    <p:extLst>
      <p:ext uri="{BB962C8B-B14F-4D97-AF65-F5344CB8AC3E}">
        <p14:creationId xmlns:p14="http://schemas.microsoft.com/office/powerpoint/2010/main" val="34764236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Changed the date</a:t>
            </a:r>
          </a:p>
        </p:txBody>
      </p:sp>
      <p:sp>
        <p:nvSpPr>
          <p:cNvPr id="4" name="Slide Number Placeholder 3"/>
          <p:cNvSpPr>
            <a:spLocks noGrp="1"/>
          </p:cNvSpPr>
          <p:nvPr>
            <p:ph type="sldNum" sz="quarter" idx="10"/>
          </p:nvPr>
        </p:nvSpPr>
        <p:spPr/>
        <p:txBody>
          <a:bodyPr/>
          <a:lstStyle/>
          <a:p>
            <a:fld id="{7E912A02-CEB7-42C9-BAEF-FE834680DC2A}" type="slidenum">
              <a:rPr lang="en-US" smtClean="0"/>
              <a:t>1</a:t>
            </a:fld>
            <a:endParaRPr lang="en-US" dirty="0"/>
          </a:p>
        </p:txBody>
      </p:sp>
    </p:spTree>
    <p:extLst>
      <p:ext uri="{BB962C8B-B14F-4D97-AF65-F5344CB8AC3E}">
        <p14:creationId xmlns:p14="http://schemas.microsoft.com/office/powerpoint/2010/main" val="40873485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None/>
            </a:pPr>
            <a:r>
              <a:rPr lang="en-US" dirty="0">
                <a:solidFill>
                  <a:srgbClr val="000000"/>
                </a:solidFill>
                <a:latin typeface="Calibri"/>
                <a:cs typeface="Calibri"/>
                <a:sym typeface="Calibri"/>
              </a:rPr>
              <a:t>The mystic mountain: a three-light-year tall pillar of gas and dust stretching out of the Carina Nebula. Made mostly of cool hydrogen, the structure is created by stars releasing jets of gas , which is worn away by radiation from other nearby stars, giving it its eroded shape</a:t>
            </a:r>
            <a:endParaRPr lang="en-US" dirty="0"/>
          </a:p>
          <a:p>
            <a:endParaRPr lang="en-US" dirty="0"/>
          </a:p>
        </p:txBody>
      </p:sp>
      <p:sp>
        <p:nvSpPr>
          <p:cNvPr id="4" name="Slide Number Placeholder 3"/>
          <p:cNvSpPr>
            <a:spLocks noGrp="1"/>
          </p:cNvSpPr>
          <p:nvPr>
            <p:ph type="sldNum" sz="quarter" idx="5"/>
          </p:nvPr>
        </p:nvSpPr>
        <p:spPr/>
        <p:txBody>
          <a:bodyPr/>
          <a:lstStyle/>
          <a:p>
            <a:fld id="{7E912A02-CEB7-42C9-BAEF-FE834680DC2A}" type="slidenum">
              <a:rPr lang="en-US" smtClean="0"/>
              <a:t>4</a:t>
            </a:fld>
            <a:endParaRPr lang="en-US" dirty="0"/>
          </a:p>
        </p:txBody>
      </p:sp>
    </p:spTree>
    <p:extLst>
      <p:ext uri="{BB962C8B-B14F-4D97-AF65-F5344CB8AC3E}">
        <p14:creationId xmlns:p14="http://schemas.microsoft.com/office/powerpoint/2010/main" val="29430326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None/>
            </a:pPr>
            <a:r>
              <a:rPr lang="en-US" dirty="0">
                <a:solidFill>
                  <a:srgbClr val="000000"/>
                </a:solidFill>
                <a:latin typeface="Calibri"/>
                <a:ea typeface="Calibri"/>
                <a:cs typeface="Calibri"/>
                <a:sym typeface="Calibri"/>
              </a:rPr>
              <a:t>MODIS fire map: </a:t>
            </a:r>
            <a:r>
              <a:rPr lang="en-US" dirty="0"/>
              <a:t>The MODIS active fire product detects fires in 1-km pixels that are burning at the time of overpass under relatively cloud-free conditions using a contextual algorithm.</a:t>
            </a:r>
            <a:endParaRPr lang="en-US" dirty="0">
              <a:solidFill>
                <a:srgbClr val="000000"/>
              </a:solidFill>
              <a:latin typeface="Calibri"/>
              <a:ea typeface="Calibri"/>
              <a:cs typeface="Calibri"/>
              <a:sym typeface="Calibri"/>
            </a:endParaRP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GEOS-5 simulation at a 10-kilometer resolution. Dust (red) is lifted from the surface, sea salt (blue) swirls inside cyclones, smoke (green) rises from fires, and sulfate particles (white) stream from volcanoes and fossil fuel emissions.</a:t>
            </a:r>
            <a:endParaRPr lang="en-US" dirty="0">
              <a:solidFill>
                <a:srgbClr val="000000"/>
              </a:solidFill>
              <a:latin typeface="Calibri"/>
              <a:ea typeface="Calibri"/>
              <a:cs typeface="Calibri"/>
              <a:sym typeface="Calibri"/>
            </a:endParaRPr>
          </a:p>
          <a:p>
            <a:endParaRPr lang="en-US" dirty="0"/>
          </a:p>
        </p:txBody>
      </p:sp>
      <p:sp>
        <p:nvSpPr>
          <p:cNvPr id="4" name="Slide Number Placeholder 3"/>
          <p:cNvSpPr>
            <a:spLocks noGrp="1"/>
          </p:cNvSpPr>
          <p:nvPr>
            <p:ph type="sldNum" sz="quarter" idx="5"/>
          </p:nvPr>
        </p:nvSpPr>
        <p:spPr/>
        <p:txBody>
          <a:bodyPr/>
          <a:lstStyle/>
          <a:p>
            <a:fld id="{7E912A02-CEB7-42C9-BAEF-FE834680DC2A}" type="slidenum">
              <a:rPr lang="en-US" smtClean="0"/>
              <a:t>5</a:t>
            </a:fld>
            <a:endParaRPr lang="en-US" dirty="0"/>
          </a:p>
        </p:txBody>
      </p:sp>
    </p:spTree>
    <p:extLst>
      <p:ext uri="{BB962C8B-B14F-4D97-AF65-F5344CB8AC3E}">
        <p14:creationId xmlns:p14="http://schemas.microsoft.com/office/powerpoint/2010/main" val="10021553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9B14312-C3A7-4290-A524-9440376F7D6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539127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584200">
              <a:lnSpc>
                <a:spcPct val="100000"/>
              </a:lnSpc>
              <a:defRPr sz="1400">
                <a:latin typeface="Lucida Grande"/>
                <a:ea typeface="Lucida Grande"/>
                <a:cs typeface="Lucida Grande"/>
                <a:sym typeface="Lucida Grande"/>
              </a:defRPr>
            </a:pPr>
            <a:r>
              <a:rPr lang="en-US" dirty="0"/>
              <a:t>And of course we’re doing this as only NASA can, with a strategy that spans spatial scales from leaf to orbit.</a:t>
            </a:r>
          </a:p>
          <a:p>
            <a:pPr defTabSz="584200">
              <a:lnSpc>
                <a:spcPct val="100000"/>
              </a:lnSpc>
              <a:defRPr sz="1400">
                <a:latin typeface="Lucida Grande"/>
                <a:ea typeface="Lucida Grande"/>
                <a:cs typeface="Lucida Grande"/>
                <a:sym typeface="Lucida Grande"/>
              </a:defRPr>
            </a:pPr>
            <a:endParaRPr lang="en-US" dirty="0"/>
          </a:p>
          <a:p>
            <a:pPr defTabSz="584200">
              <a:lnSpc>
                <a:spcPct val="100000"/>
              </a:lnSpc>
              <a:defRPr sz="1400">
                <a:latin typeface="Lucida Grande"/>
                <a:ea typeface="Lucida Grande"/>
                <a:cs typeface="Lucida Grande"/>
                <a:sym typeface="Lucida Grande"/>
              </a:defRPr>
            </a:pPr>
            <a:r>
              <a:rPr lang="en-US" dirty="0"/>
              <a:t>During the course of this 10 year field campaign, we are making observations at plot, tower, airborne, and orbital scales and feeding this data into an integrated modeling framework.</a:t>
            </a:r>
          </a:p>
        </p:txBody>
      </p:sp>
      <p:sp>
        <p:nvSpPr>
          <p:cNvPr id="4" name="Slide Number Placeholder 3"/>
          <p:cNvSpPr>
            <a:spLocks noGrp="1"/>
          </p:cNvSpPr>
          <p:nvPr>
            <p:ph type="sldNum" sz="quarter" idx="10"/>
          </p:nvPr>
        </p:nvSpPr>
        <p:spPr/>
        <p:txBody>
          <a:bodyPr/>
          <a:lstStyle/>
          <a:p>
            <a:fld id="{7E912A02-CEB7-42C9-BAEF-FE834680DC2A}" type="slidenum">
              <a:rPr lang="en-US" smtClean="0"/>
              <a:t>9</a:t>
            </a:fld>
            <a:endParaRPr lang="en-US" dirty="0"/>
          </a:p>
        </p:txBody>
      </p:sp>
    </p:spTree>
    <p:extLst>
      <p:ext uri="{BB962C8B-B14F-4D97-AF65-F5344CB8AC3E}">
        <p14:creationId xmlns:p14="http://schemas.microsoft.com/office/powerpoint/2010/main" val="33137239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200" dirty="0"/>
              <a:t>Utilizes a modified LI-COR model 6252 differential, non-dispersive infrared (NDIR) gas analyzer</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a:t>Achieves high precision by sensing the difference in light absorption between the sample and a reference gas of nearly the same CO</a:t>
            </a:r>
            <a:r>
              <a:rPr lang="en-US" altLang="en-US" baseline="-25000" dirty="0"/>
              <a:t>2</a:t>
            </a:r>
            <a:r>
              <a:rPr lang="en-US" altLang="en-US" dirty="0"/>
              <a:t> concentration</a:t>
            </a:r>
          </a:p>
          <a:p>
            <a:endParaRPr lang="en-US" dirty="0"/>
          </a:p>
        </p:txBody>
      </p:sp>
      <p:sp>
        <p:nvSpPr>
          <p:cNvPr id="4" name="Slide Number Placeholder 3"/>
          <p:cNvSpPr>
            <a:spLocks noGrp="1"/>
          </p:cNvSpPr>
          <p:nvPr>
            <p:ph type="sldNum" sz="quarter" idx="5"/>
          </p:nvPr>
        </p:nvSpPr>
        <p:spPr/>
        <p:txBody>
          <a:bodyPr/>
          <a:lstStyle/>
          <a:p>
            <a:fld id="{7E912A02-CEB7-42C9-BAEF-FE834680DC2A}" type="slidenum">
              <a:rPr lang="en-US" smtClean="0"/>
              <a:t>16</a:t>
            </a:fld>
            <a:endParaRPr lang="en-US" dirty="0"/>
          </a:p>
        </p:txBody>
      </p:sp>
    </p:spTree>
    <p:extLst>
      <p:ext uri="{BB962C8B-B14F-4D97-AF65-F5344CB8AC3E}">
        <p14:creationId xmlns:p14="http://schemas.microsoft.com/office/powerpoint/2010/main" val="39473415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Google Shape;120;g563a9121f9_0_6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1" name="Google Shape;121;g563a9121f9_0_6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7780125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
        <p:cNvGrpSpPr/>
        <p:nvPr/>
      </p:nvGrpSpPr>
      <p:grpSpPr>
        <a:xfrm>
          <a:off x="0" y="0"/>
          <a:ext cx="0" cy="0"/>
          <a:chOff x="0" y="0"/>
          <a:chExt cx="0" cy="0"/>
        </a:xfrm>
      </p:grpSpPr>
      <p:sp>
        <p:nvSpPr>
          <p:cNvPr id="162" name="Google Shape;162;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SzPts val="1400"/>
              <a:buNone/>
            </a:pPr>
            <a:r>
              <a:rPr lang="en-US" sz="1400" dirty="0">
                <a:solidFill>
                  <a:schemeClr val="lt1"/>
                </a:solidFill>
                <a:latin typeface="Arial"/>
                <a:ea typeface="Arial"/>
                <a:cs typeface="Arial"/>
                <a:sym typeface="Arial"/>
              </a:rPr>
              <a:t>SARP Participants:</a:t>
            </a:r>
            <a:endParaRPr dirty="0"/>
          </a:p>
          <a:p>
            <a:pPr marL="742950" marR="0" lvl="1" indent="-285750" algn="l" rtl="0">
              <a:lnSpc>
                <a:spcPct val="100000"/>
              </a:lnSpc>
              <a:spcBef>
                <a:spcPts val="0"/>
              </a:spcBef>
              <a:spcAft>
                <a:spcPts val="0"/>
              </a:spcAft>
              <a:buClr>
                <a:schemeClr val="lt1"/>
              </a:buClr>
              <a:buSzPts val="1400"/>
              <a:buFont typeface="Arial"/>
              <a:buChar char="•"/>
            </a:pPr>
            <a:r>
              <a:rPr lang="en-US" dirty="0">
                <a:solidFill>
                  <a:schemeClr val="lt1"/>
                </a:solidFill>
              </a:rPr>
              <a:t>Conduct </a:t>
            </a:r>
            <a:r>
              <a:rPr lang="en-US" sz="1400" b="0" i="0" u="none" strike="noStrike" cap="none" dirty="0">
                <a:solidFill>
                  <a:schemeClr val="lt1"/>
                </a:solidFill>
                <a:latin typeface="Arial"/>
                <a:ea typeface="Arial"/>
                <a:cs typeface="Arial"/>
                <a:sym typeface="Arial"/>
              </a:rPr>
              <a:t>NASA Earth Science research, </a:t>
            </a:r>
            <a:r>
              <a:rPr lang="en-US" sz="1400" b="1" i="0" u="none" strike="noStrike" cap="none" dirty="0">
                <a:solidFill>
                  <a:schemeClr val="lt1"/>
                </a:solidFill>
                <a:latin typeface="Arial"/>
                <a:ea typeface="Arial"/>
                <a:cs typeface="Arial"/>
                <a:sym typeface="Arial"/>
              </a:rPr>
              <a:t>fly onboard a NASA research aircraft</a:t>
            </a:r>
            <a:r>
              <a:rPr lang="en-US" sz="1400" b="0" i="0" u="none" strike="noStrike" cap="none" dirty="0">
                <a:solidFill>
                  <a:schemeClr val="lt1"/>
                </a:solidFill>
                <a:latin typeface="Arial"/>
                <a:ea typeface="Arial"/>
                <a:cs typeface="Arial"/>
                <a:sym typeface="Arial"/>
              </a:rPr>
              <a:t>, take ground-truth data at field sites</a:t>
            </a:r>
            <a:endParaRPr dirty="0"/>
          </a:p>
          <a:p>
            <a:pPr marL="742950" marR="0" lvl="1" indent="-285750" algn="l" rtl="0">
              <a:lnSpc>
                <a:spcPct val="100000"/>
              </a:lnSpc>
              <a:spcBef>
                <a:spcPts val="0"/>
              </a:spcBef>
              <a:spcAft>
                <a:spcPts val="0"/>
              </a:spcAft>
              <a:buClr>
                <a:schemeClr val="lt1"/>
              </a:buClr>
              <a:buSzPts val="1400"/>
              <a:buFont typeface="Arial"/>
              <a:buChar char="•"/>
            </a:pPr>
            <a:r>
              <a:rPr lang="en-US" sz="1400" b="0" i="0" u="none" strike="noStrike" cap="none" dirty="0">
                <a:solidFill>
                  <a:schemeClr val="lt1"/>
                </a:solidFill>
                <a:latin typeface="Arial"/>
                <a:ea typeface="Arial"/>
                <a:cs typeface="Arial"/>
                <a:sym typeface="Arial"/>
              </a:rPr>
              <a:t>Develop individual research projects in ocean science, terrestrial ecology, atmospheric chemistry, and aerosols using the data they collected, previous SARP data, as well as data from other NASA satellite, airborne, and ground sites.</a:t>
            </a:r>
            <a:endParaRPr dirty="0"/>
          </a:p>
          <a:p>
            <a:pPr marL="0" lvl="0" indent="0" algn="l" rtl="0">
              <a:lnSpc>
                <a:spcPct val="100000"/>
              </a:lnSpc>
              <a:spcBef>
                <a:spcPts val="0"/>
              </a:spcBef>
              <a:spcAft>
                <a:spcPts val="0"/>
              </a:spcAft>
              <a:buSzPts val="1400"/>
              <a:buNone/>
            </a:pPr>
            <a:endParaRPr dirty="0"/>
          </a:p>
        </p:txBody>
      </p:sp>
      <p:sp>
        <p:nvSpPr>
          <p:cNvPr id="163" name="Google Shape;163;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0"/>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24</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9777861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E912A02-CEB7-42C9-BAEF-FE834680DC2A}" type="slidenum">
              <a:rPr lang="en-US" smtClean="0"/>
              <a:t>26</a:t>
            </a:fld>
            <a:endParaRPr lang="en-US" dirty="0"/>
          </a:p>
        </p:txBody>
      </p:sp>
    </p:spTree>
    <p:extLst>
      <p:ext uri="{BB962C8B-B14F-4D97-AF65-F5344CB8AC3E}">
        <p14:creationId xmlns:p14="http://schemas.microsoft.com/office/powerpoint/2010/main" val="41070067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1_Title Slide">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6C663029-D307-3749-AB26-9F9152234BBC}"/>
              </a:ext>
            </a:extLst>
          </p:cNvPr>
          <p:cNvPicPr>
            <a:picLocks noChangeAspect="1"/>
          </p:cNvPicPr>
          <p:nvPr/>
        </p:nvPicPr>
        <p:blipFill>
          <a:blip r:embed="rId2"/>
          <a:stretch>
            <a:fillRect/>
          </a:stretch>
        </p:blipFill>
        <p:spPr>
          <a:xfrm>
            <a:off x="0" y="0"/>
            <a:ext cx="12192000" cy="6858000"/>
          </a:xfrm>
          <a:prstGeom prst="rect">
            <a:avLst/>
          </a:prstGeom>
        </p:spPr>
      </p:pic>
      <p:sp>
        <p:nvSpPr>
          <p:cNvPr id="4" name="Date Placeholder 3">
            <a:extLst>
              <a:ext uri="{FF2B5EF4-FFF2-40B4-BE49-F238E27FC236}">
                <a16:creationId xmlns:a16="http://schemas.microsoft.com/office/drawing/2014/main" id="{EBD2CE19-A11D-D94C-B77D-57C122F2BE9C}"/>
              </a:ext>
            </a:extLst>
          </p:cNvPr>
          <p:cNvSpPr>
            <a:spLocks noGrp="1"/>
          </p:cNvSpPr>
          <p:nvPr>
            <p:ph type="dt" sz="half" idx="10"/>
          </p:nvPr>
        </p:nvSpPr>
        <p:spPr>
          <a:xfrm>
            <a:off x="93481" y="6356350"/>
            <a:ext cx="2743200" cy="365125"/>
          </a:xfrm>
        </p:spPr>
        <p:txBody>
          <a:bodyPr/>
          <a:lstStyle>
            <a:lvl1pPr>
              <a:defRPr>
                <a:solidFill>
                  <a:schemeClr val="bg2"/>
                </a:solidFill>
              </a:defRPr>
            </a:lvl1pPr>
          </a:lstStyle>
          <a:p>
            <a:fld id="{1FC19EEE-6CF4-4AAD-91A0-B511259EF7A3}" type="datetime1">
              <a:rPr lang="en-US" smtClean="0"/>
              <a:t>3/2/2022</a:t>
            </a:fld>
            <a:endParaRPr lang="en-US" dirty="0"/>
          </a:p>
        </p:txBody>
      </p:sp>
      <p:sp>
        <p:nvSpPr>
          <p:cNvPr id="5" name="Footer Placeholder 4">
            <a:extLst>
              <a:ext uri="{FF2B5EF4-FFF2-40B4-BE49-F238E27FC236}">
                <a16:creationId xmlns:a16="http://schemas.microsoft.com/office/drawing/2014/main" id="{4F8FFF24-A506-454C-A791-5E9C3C843D72}"/>
              </a:ext>
            </a:extLst>
          </p:cNvPr>
          <p:cNvSpPr>
            <a:spLocks noGrp="1"/>
          </p:cNvSpPr>
          <p:nvPr>
            <p:ph type="ftr" sz="quarter" idx="11"/>
          </p:nvPr>
        </p:nvSpPr>
        <p:spPr/>
        <p:txBody>
          <a:bodyPr/>
          <a:lstStyle>
            <a:lvl1pPr>
              <a:defRPr>
                <a:solidFill>
                  <a:schemeClr val="bg2"/>
                </a:solidFill>
              </a:defRPr>
            </a:lvl1pPr>
          </a:lstStyle>
          <a:p>
            <a:endParaRPr lang="en-US" dirty="0"/>
          </a:p>
        </p:txBody>
      </p:sp>
      <p:sp>
        <p:nvSpPr>
          <p:cNvPr id="6" name="Slide Number Placeholder 5">
            <a:extLst>
              <a:ext uri="{FF2B5EF4-FFF2-40B4-BE49-F238E27FC236}">
                <a16:creationId xmlns:a16="http://schemas.microsoft.com/office/drawing/2014/main" id="{9DD89AD3-FDEB-FB43-85E2-1EB84C13A1CA}"/>
              </a:ext>
            </a:extLst>
          </p:cNvPr>
          <p:cNvSpPr>
            <a:spLocks noGrp="1"/>
          </p:cNvSpPr>
          <p:nvPr>
            <p:ph type="sldNum" sz="quarter" idx="12"/>
          </p:nvPr>
        </p:nvSpPr>
        <p:spPr/>
        <p:txBody>
          <a:bodyPr/>
          <a:lstStyle/>
          <a:p>
            <a:fld id="{E33B2B72-BE74-40B7-948F-1734192F08BF}" type="slidenum">
              <a:rPr lang="en-US" smtClean="0"/>
              <a:t>‹#›</a:t>
            </a:fld>
            <a:endParaRPr lang="en-US" dirty="0"/>
          </a:p>
        </p:txBody>
      </p:sp>
      <p:sp>
        <p:nvSpPr>
          <p:cNvPr id="3" name="Subtitle 2">
            <a:extLst>
              <a:ext uri="{FF2B5EF4-FFF2-40B4-BE49-F238E27FC236}">
                <a16:creationId xmlns:a16="http://schemas.microsoft.com/office/drawing/2014/main" id="{AE77D0F7-4A6B-4045-B534-3DB6A60EA85B}"/>
              </a:ext>
            </a:extLst>
          </p:cNvPr>
          <p:cNvSpPr>
            <a:spLocks noGrp="1"/>
          </p:cNvSpPr>
          <p:nvPr>
            <p:ph type="subTitle" idx="1" hasCustomPrompt="1"/>
          </p:nvPr>
        </p:nvSpPr>
        <p:spPr>
          <a:xfrm>
            <a:off x="3848100" y="4152900"/>
            <a:ext cx="3428126" cy="1025922"/>
          </a:xfrm>
        </p:spPr>
        <p:txBody>
          <a:bodyPr wrap="square">
            <a:spAutoFit/>
          </a:bodyPr>
          <a:lstStyle>
            <a:lvl1pPr marL="0" indent="0" algn="l">
              <a:buNone/>
              <a:defRPr sz="1800" b="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spcBef>
                <a:spcPts val="400"/>
              </a:spcBef>
            </a:pPr>
            <a:r>
              <a:rPr lang="en-US" b="1" dirty="0"/>
              <a:t>PRESENTER NAME</a:t>
            </a:r>
          </a:p>
          <a:p>
            <a:pPr>
              <a:spcBef>
                <a:spcPts val="400"/>
              </a:spcBef>
            </a:pPr>
            <a:r>
              <a:rPr lang="en-US" dirty="0"/>
              <a:t>Title</a:t>
            </a:r>
          </a:p>
          <a:p>
            <a:pPr>
              <a:spcBef>
                <a:spcPts val="400"/>
              </a:spcBef>
            </a:pPr>
            <a:r>
              <a:rPr lang="en-US" dirty="0"/>
              <a:t>Date</a:t>
            </a:r>
          </a:p>
        </p:txBody>
      </p:sp>
      <p:pic>
        <p:nvPicPr>
          <p:cNvPr id="12" name="Picture 11">
            <a:extLst>
              <a:ext uri="{FF2B5EF4-FFF2-40B4-BE49-F238E27FC236}">
                <a16:creationId xmlns:a16="http://schemas.microsoft.com/office/drawing/2014/main" id="{B01FF2FE-F541-714A-961B-93F0AD084E55}"/>
              </a:ext>
            </a:extLst>
          </p:cNvPr>
          <p:cNvPicPr>
            <a:picLocks noChangeAspect="1"/>
          </p:cNvPicPr>
          <p:nvPr/>
        </p:nvPicPr>
        <p:blipFill>
          <a:blip r:embed="rId3"/>
          <a:stretch>
            <a:fillRect/>
          </a:stretch>
        </p:blipFill>
        <p:spPr>
          <a:xfrm>
            <a:off x="9142390" y="304799"/>
            <a:ext cx="2769575" cy="840423"/>
          </a:xfrm>
          <a:prstGeom prst="rect">
            <a:avLst/>
          </a:prstGeom>
        </p:spPr>
      </p:pic>
      <p:grpSp>
        <p:nvGrpSpPr>
          <p:cNvPr id="2" name="Group 1">
            <a:extLst>
              <a:ext uri="{FF2B5EF4-FFF2-40B4-BE49-F238E27FC236}">
                <a16:creationId xmlns:a16="http://schemas.microsoft.com/office/drawing/2014/main" id="{6B3B1C91-BB5E-7549-BF43-9056C639C58D}"/>
              </a:ext>
            </a:extLst>
          </p:cNvPr>
          <p:cNvGrpSpPr/>
          <p:nvPr/>
        </p:nvGrpSpPr>
        <p:grpSpPr>
          <a:xfrm>
            <a:off x="516442" y="-8842"/>
            <a:ext cx="4621246" cy="6873373"/>
            <a:chOff x="516442" y="-8842"/>
            <a:chExt cx="4621246" cy="6873373"/>
          </a:xfrm>
        </p:grpSpPr>
        <p:sp>
          <p:nvSpPr>
            <p:cNvPr id="10" name="Freeform 16">
              <a:extLst>
                <a:ext uri="{FF2B5EF4-FFF2-40B4-BE49-F238E27FC236}">
                  <a16:creationId xmlns:a16="http://schemas.microsoft.com/office/drawing/2014/main" id="{466EF3C0-A624-FF4C-B066-35DA0432468B}"/>
                </a:ext>
              </a:extLst>
            </p:cNvPr>
            <p:cNvSpPr>
              <a:spLocks noEditPoints="1"/>
            </p:cNvSpPr>
            <p:nvPr/>
          </p:nvSpPr>
          <p:spPr bwMode="auto">
            <a:xfrm>
              <a:off x="2484060" y="-8842"/>
              <a:ext cx="2653628" cy="6147482"/>
            </a:xfrm>
            <a:custGeom>
              <a:avLst/>
              <a:gdLst>
                <a:gd name="T0" fmla="*/ 101 w 834"/>
                <a:gd name="T1" fmla="*/ 1317 h 1936"/>
                <a:gd name="T2" fmla="*/ 393 w 834"/>
                <a:gd name="T3" fmla="*/ 1936 h 1936"/>
                <a:gd name="T4" fmla="*/ 238 w 834"/>
                <a:gd name="T5" fmla="*/ 1317 h 1936"/>
                <a:gd name="T6" fmla="*/ 101 w 834"/>
                <a:gd name="T7" fmla="*/ 1317 h 1936"/>
                <a:gd name="T8" fmla="*/ 271 w 834"/>
                <a:gd name="T9" fmla="*/ 919 h 1936"/>
                <a:gd name="T10" fmla="*/ 834 w 834"/>
                <a:gd name="T11" fmla="*/ 3 h 1936"/>
                <a:gd name="T12" fmla="*/ 201 w 834"/>
                <a:gd name="T13" fmla="*/ 0 h 1936"/>
                <a:gd name="T14" fmla="*/ 27 w 834"/>
                <a:gd name="T15" fmla="*/ 919 h 1936"/>
                <a:gd name="T16" fmla="*/ 271 w 834"/>
                <a:gd name="T17" fmla="*/ 919 h 19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34" h="1936">
                  <a:moveTo>
                    <a:pt x="101" y="1317"/>
                  </a:moveTo>
                  <a:cubicBezTo>
                    <a:pt x="159" y="1513"/>
                    <a:pt x="253" y="1720"/>
                    <a:pt x="393" y="1936"/>
                  </a:cubicBezTo>
                  <a:cubicBezTo>
                    <a:pt x="393" y="1936"/>
                    <a:pt x="254" y="1683"/>
                    <a:pt x="238" y="1317"/>
                  </a:cubicBezTo>
                  <a:lnTo>
                    <a:pt x="101" y="1317"/>
                  </a:lnTo>
                  <a:close/>
                  <a:moveTo>
                    <a:pt x="271" y="919"/>
                  </a:moveTo>
                  <a:cubicBezTo>
                    <a:pt x="335" y="629"/>
                    <a:pt x="495" y="309"/>
                    <a:pt x="834" y="3"/>
                  </a:cubicBezTo>
                  <a:cubicBezTo>
                    <a:pt x="201" y="0"/>
                    <a:pt x="201" y="0"/>
                    <a:pt x="201" y="0"/>
                  </a:cubicBezTo>
                  <a:cubicBezTo>
                    <a:pt x="84" y="249"/>
                    <a:pt x="0" y="561"/>
                    <a:pt x="27" y="919"/>
                  </a:cubicBezTo>
                  <a:lnTo>
                    <a:pt x="271" y="919"/>
                  </a:lnTo>
                  <a:close/>
                </a:path>
              </a:pathLst>
            </a:custGeom>
            <a:gradFill>
              <a:gsLst>
                <a:gs pos="0">
                  <a:srgbClr val="8ACCEC"/>
                </a:gs>
                <a:gs pos="98000">
                  <a:srgbClr val="6DB8E3"/>
                </a:gs>
              </a:gsLst>
              <a:lin ang="0" scaled="0"/>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17">
              <a:extLst>
                <a:ext uri="{FF2B5EF4-FFF2-40B4-BE49-F238E27FC236}">
                  <a16:creationId xmlns:a16="http://schemas.microsoft.com/office/drawing/2014/main" id="{E4464884-B9BC-9244-A3A6-12B093B11AB8}"/>
                </a:ext>
              </a:extLst>
            </p:cNvPr>
            <p:cNvSpPr>
              <a:spLocks/>
            </p:cNvSpPr>
            <p:nvPr/>
          </p:nvSpPr>
          <p:spPr bwMode="auto">
            <a:xfrm>
              <a:off x="580255" y="4814485"/>
              <a:ext cx="909359" cy="2047388"/>
            </a:xfrm>
            <a:custGeom>
              <a:avLst/>
              <a:gdLst>
                <a:gd name="T0" fmla="*/ 286 w 286"/>
                <a:gd name="T1" fmla="*/ 645 h 645"/>
                <a:gd name="T2" fmla="*/ 0 w 286"/>
                <a:gd name="T3" fmla="*/ 0 h 645"/>
                <a:gd name="T4" fmla="*/ 166 w 286"/>
                <a:gd name="T5" fmla="*/ 645 h 645"/>
                <a:gd name="T6" fmla="*/ 286 w 286"/>
                <a:gd name="T7" fmla="*/ 645 h 645"/>
              </a:gdLst>
              <a:ahLst/>
              <a:cxnLst>
                <a:cxn ang="0">
                  <a:pos x="T0" y="T1"/>
                </a:cxn>
                <a:cxn ang="0">
                  <a:pos x="T2" y="T3"/>
                </a:cxn>
                <a:cxn ang="0">
                  <a:pos x="T4" y="T5"/>
                </a:cxn>
                <a:cxn ang="0">
                  <a:pos x="T6" y="T7"/>
                </a:cxn>
              </a:cxnLst>
              <a:rect l="0" t="0" r="r" b="b"/>
              <a:pathLst>
                <a:path w="286" h="645">
                  <a:moveTo>
                    <a:pt x="286" y="645"/>
                  </a:moveTo>
                  <a:cubicBezTo>
                    <a:pt x="167" y="471"/>
                    <a:pt x="62" y="257"/>
                    <a:pt x="0" y="0"/>
                  </a:cubicBezTo>
                  <a:cubicBezTo>
                    <a:pt x="0" y="0"/>
                    <a:pt x="14" y="282"/>
                    <a:pt x="166" y="645"/>
                  </a:cubicBezTo>
                  <a:lnTo>
                    <a:pt x="286" y="645"/>
                  </a:lnTo>
                  <a:close/>
                </a:path>
              </a:pathLst>
            </a:custGeom>
            <a:solidFill>
              <a:srgbClr val="ABD5E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18">
              <a:extLst>
                <a:ext uri="{FF2B5EF4-FFF2-40B4-BE49-F238E27FC236}">
                  <a16:creationId xmlns:a16="http://schemas.microsoft.com/office/drawing/2014/main" id="{4EF31946-1FF7-F04F-9C80-5220859231D6}"/>
                </a:ext>
              </a:extLst>
            </p:cNvPr>
            <p:cNvSpPr>
              <a:spLocks noEditPoints="1"/>
            </p:cNvSpPr>
            <p:nvPr/>
          </p:nvSpPr>
          <p:spPr bwMode="auto">
            <a:xfrm>
              <a:off x="516442" y="1794"/>
              <a:ext cx="3799633" cy="6862737"/>
            </a:xfrm>
            <a:custGeom>
              <a:avLst/>
              <a:gdLst>
                <a:gd name="T0" fmla="*/ 17 w 1195"/>
                <a:gd name="T1" fmla="*/ 1314 h 2162"/>
                <a:gd name="T2" fmla="*/ 363 w 1195"/>
                <a:gd name="T3" fmla="*/ 2161 h 2162"/>
                <a:gd name="T4" fmla="*/ 1195 w 1195"/>
                <a:gd name="T5" fmla="*/ 2161 h 2162"/>
                <a:gd name="T6" fmla="*/ 957 w 1195"/>
                <a:gd name="T7" fmla="*/ 1903 h 2162"/>
                <a:gd name="T8" fmla="*/ 673 w 1195"/>
                <a:gd name="T9" fmla="*/ 1314 h 2162"/>
                <a:gd name="T10" fmla="*/ 17 w 1195"/>
                <a:gd name="T11" fmla="*/ 1314 h 2162"/>
                <a:gd name="T12" fmla="*/ 595 w 1195"/>
                <a:gd name="T13" fmla="*/ 916 h 2162"/>
                <a:gd name="T14" fmla="*/ 727 w 1195"/>
                <a:gd name="T15" fmla="*/ 0 h 2162"/>
                <a:gd name="T16" fmla="*/ 277 w 1195"/>
                <a:gd name="T17" fmla="*/ 0 h 2162"/>
                <a:gd name="T18" fmla="*/ 128 w 1195"/>
                <a:gd name="T19" fmla="*/ 299 h 2162"/>
                <a:gd name="T20" fmla="*/ 0 w 1195"/>
                <a:gd name="T21" fmla="*/ 916 h 2162"/>
                <a:gd name="T22" fmla="*/ 595 w 1195"/>
                <a:gd name="T23" fmla="*/ 916 h 2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95" h="2162">
                  <a:moveTo>
                    <a:pt x="17" y="1314"/>
                  </a:moveTo>
                  <a:cubicBezTo>
                    <a:pt x="55" y="1581"/>
                    <a:pt x="154" y="1875"/>
                    <a:pt x="363" y="2161"/>
                  </a:cubicBezTo>
                  <a:cubicBezTo>
                    <a:pt x="364" y="2162"/>
                    <a:pt x="1195" y="2161"/>
                    <a:pt x="1195" y="2161"/>
                  </a:cubicBezTo>
                  <a:cubicBezTo>
                    <a:pt x="1115" y="2085"/>
                    <a:pt x="1036" y="2000"/>
                    <a:pt x="957" y="1903"/>
                  </a:cubicBezTo>
                  <a:cubicBezTo>
                    <a:pt x="957" y="1903"/>
                    <a:pt x="783" y="1678"/>
                    <a:pt x="673" y="1314"/>
                  </a:cubicBezTo>
                  <a:lnTo>
                    <a:pt x="17" y="1314"/>
                  </a:lnTo>
                  <a:close/>
                  <a:moveTo>
                    <a:pt x="595" y="916"/>
                  </a:moveTo>
                  <a:cubicBezTo>
                    <a:pt x="569" y="645"/>
                    <a:pt x="595" y="334"/>
                    <a:pt x="727" y="0"/>
                  </a:cubicBezTo>
                  <a:cubicBezTo>
                    <a:pt x="277" y="0"/>
                    <a:pt x="277" y="0"/>
                    <a:pt x="277" y="0"/>
                  </a:cubicBezTo>
                  <a:cubicBezTo>
                    <a:pt x="222" y="94"/>
                    <a:pt x="175" y="190"/>
                    <a:pt x="128" y="299"/>
                  </a:cubicBezTo>
                  <a:cubicBezTo>
                    <a:pt x="128" y="299"/>
                    <a:pt x="20" y="551"/>
                    <a:pt x="0" y="916"/>
                  </a:cubicBezTo>
                  <a:lnTo>
                    <a:pt x="595" y="916"/>
                  </a:lnTo>
                  <a:close/>
                </a:path>
              </a:pathLst>
            </a:custGeom>
            <a:gradFill>
              <a:gsLst>
                <a:gs pos="0">
                  <a:srgbClr val="AAE3F7"/>
                </a:gs>
                <a:gs pos="81000">
                  <a:srgbClr val="52B3D9"/>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27980006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424">
          <p15:clr>
            <a:srgbClr val="FBAE40"/>
          </p15:clr>
        </p15:guide>
        <p15:guide id="2" pos="2424">
          <p15:clr>
            <a:srgbClr val="FBAE40"/>
          </p15:clr>
        </p15:guide>
        <p15:guide id="3" pos="336">
          <p15:clr>
            <a:srgbClr val="FBAE40"/>
          </p15:clr>
        </p15:guide>
        <p15:guide id="4" orient="horz" pos="2040">
          <p15:clr>
            <a:srgbClr val="FBAE40"/>
          </p15:clr>
        </p15:guide>
        <p15:guide id="5" orient="horz" pos="2616">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A82CAA-A637-564B-9150-80E6208D2E2C}"/>
              </a:ext>
            </a:extLst>
          </p:cNvPr>
          <p:cNvSpPr>
            <a:spLocks noGrp="1"/>
          </p:cNvSpPr>
          <p:nvPr>
            <p:ph type="title"/>
          </p:nvPr>
        </p:nvSpPr>
        <p:spPr>
          <a:xfrm>
            <a:off x="4914900" y="1104144"/>
            <a:ext cx="6678105" cy="646331"/>
          </a:xfrm>
        </p:spPr>
        <p:txBody>
          <a:bodyPr>
            <a:spAutoFit/>
          </a:bodyPr>
          <a:lstStyle/>
          <a:p>
            <a:r>
              <a:rPr lang="en-US" dirty="0"/>
              <a:t>Click to edit Master title style</a:t>
            </a:r>
          </a:p>
        </p:txBody>
      </p:sp>
      <p:sp>
        <p:nvSpPr>
          <p:cNvPr id="3" name="Content Placeholder 2">
            <a:extLst>
              <a:ext uri="{FF2B5EF4-FFF2-40B4-BE49-F238E27FC236}">
                <a16:creationId xmlns:a16="http://schemas.microsoft.com/office/drawing/2014/main" id="{3C8FFBED-D27D-074B-9C33-10A234BC62EA}"/>
              </a:ext>
            </a:extLst>
          </p:cNvPr>
          <p:cNvSpPr>
            <a:spLocks noGrp="1"/>
          </p:cNvSpPr>
          <p:nvPr>
            <p:ph idx="1"/>
          </p:nvPr>
        </p:nvSpPr>
        <p:spPr>
          <a:xfrm>
            <a:off x="4914901" y="2214710"/>
            <a:ext cx="6678104" cy="1623008"/>
          </a:xfrm>
        </p:spPr>
        <p:txBody>
          <a:bodyPr>
            <a:sp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6A55A95B-EA76-8B4B-809B-5350F164FF1A}"/>
              </a:ext>
            </a:extLst>
          </p:cNvPr>
          <p:cNvSpPr>
            <a:spLocks noGrp="1"/>
          </p:cNvSpPr>
          <p:nvPr>
            <p:ph type="dt" sz="half" idx="10"/>
          </p:nvPr>
        </p:nvSpPr>
        <p:spPr/>
        <p:txBody>
          <a:bodyPr/>
          <a:lstStyle/>
          <a:p>
            <a:fld id="{AB93E680-DDE7-467E-B042-D22647FEA583}" type="datetime1">
              <a:rPr lang="en-US" smtClean="0"/>
              <a:t>3/2/2022</a:t>
            </a:fld>
            <a:endParaRPr lang="en-US" dirty="0"/>
          </a:p>
        </p:txBody>
      </p:sp>
      <p:sp>
        <p:nvSpPr>
          <p:cNvPr id="5" name="Footer Placeholder 4">
            <a:extLst>
              <a:ext uri="{FF2B5EF4-FFF2-40B4-BE49-F238E27FC236}">
                <a16:creationId xmlns:a16="http://schemas.microsoft.com/office/drawing/2014/main" id="{7E7ECC2B-9CA4-F049-B8DF-124C0111761C}"/>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E294B535-E047-7E4E-AC67-9B9E7121304F}"/>
              </a:ext>
            </a:extLst>
          </p:cNvPr>
          <p:cNvSpPr>
            <a:spLocks noGrp="1"/>
          </p:cNvSpPr>
          <p:nvPr>
            <p:ph type="sldNum" sz="quarter" idx="12"/>
          </p:nvPr>
        </p:nvSpPr>
        <p:spPr/>
        <p:txBody>
          <a:bodyPr/>
          <a:lstStyle/>
          <a:p>
            <a:fld id="{E33B2B72-BE74-40B7-948F-1734192F08BF}" type="slidenum">
              <a:rPr lang="en-US" smtClean="0"/>
              <a:t>‹#›</a:t>
            </a:fld>
            <a:endParaRPr lang="en-US" dirty="0"/>
          </a:p>
        </p:txBody>
      </p:sp>
    </p:spTree>
    <p:extLst>
      <p:ext uri="{BB962C8B-B14F-4D97-AF65-F5344CB8AC3E}">
        <p14:creationId xmlns:p14="http://schemas.microsoft.com/office/powerpoint/2010/main" val="16144597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696">
          <p15:clr>
            <a:srgbClr val="FBAE40"/>
          </p15:clr>
        </p15:guide>
        <p15:guide id="2" pos="3096">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obj" preserve="1">
  <p:cSld name="1_Title and Content">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44AAE731-51C2-1E42-91C4-7FEAB4036811}"/>
              </a:ext>
            </a:extLst>
          </p:cNvPr>
          <p:cNvPicPr>
            <a:picLocks noChangeAspect="1"/>
          </p:cNvPicPr>
          <p:nvPr/>
        </p:nvPicPr>
        <p:blipFill>
          <a:blip r:embed="rId2">
            <a:alphaModFix amt="60000"/>
          </a:blip>
          <a:stretch>
            <a:fillRect/>
          </a:stretch>
        </p:blipFill>
        <p:spPr>
          <a:xfrm>
            <a:off x="0" y="0"/>
            <a:ext cx="2743200" cy="6858000"/>
          </a:xfrm>
          <a:prstGeom prst="rect">
            <a:avLst/>
          </a:prstGeom>
        </p:spPr>
      </p:pic>
      <p:sp>
        <p:nvSpPr>
          <p:cNvPr id="13" name="Freeform 5">
            <a:extLst>
              <a:ext uri="{FF2B5EF4-FFF2-40B4-BE49-F238E27FC236}">
                <a16:creationId xmlns:a16="http://schemas.microsoft.com/office/drawing/2014/main" id="{9952507F-5269-DD44-B0B4-BE319763C9BE}"/>
              </a:ext>
            </a:extLst>
          </p:cNvPr>
          <p:cNvSpPr>
            <a:spLocks/>
          </p:cNvSpPr>
          <p:nvPr/>
        </p:nvSpPr>
        <p:spPr bwMode="auto">
          <a:xfrm>
            <a:off x="-461912" y="0"/>
            <a:ext cx="12653912" cy="6858000"/>
          </a:xfrm>
          <a:custGeom>
            <a:avLst/>
            <a:gdLst>
              <a:gd name="T0" fmla="*/ 1003 w 3986"/>
              <a:gd name="T1" fmla="*/ 0 h 2160"/>
              <a:gd name="T2" fmla="*/ 561 w 3986"/>
              <a:gd name="T3" fmla="*/ 1933 h 2160"/>
              <a:gd name="T4" fmla="*/ 368 w 3986"/>
              <a:gd name="T5" fmla="*/ 0 h 2160"/>
              <a:gd name="T6" fmla="*/ 277 w 3986"/>
              <a:gd name="T7" fmla="*/ 0 h 2160"/>
              <a:gd name="T8" fmla="*/ 146 w 3986"/>
              <a:gd name="T9" fmla="*/ 530 h 2160"/>
              <a:gd name="T10" fmla="*/ 146 w 3986"/>
              <a:gd name="T11" fmla="*/ 929 h 2160"/>
              <a:gd name="T12" fmla="*/ 507 w 3986"/>
              <a:gd name="T13" fmla="*/ 1903 h 2160"/>
              <a:gd name="T14" fmla="*/ 743 w 3986"/>
              <a:gd name="T15" fmla="*/ 2160 h 2160"/>
              <a:gd name="T16" fmla="*/ 3986 w 3986"/>
              <a:gd name="T17" fmla="*/ 2160 h 2160"/>
              <a:gd name="T18" fmla="*/ 3986 w 3986"/>
              <a:gd name="T19" fmla="*/ 0 h 2160"/>
              <a:gd name="T20" fmla="*/ 1003 w 3986"/>
              <a:gd name="T21" fmla="*/ 0 h 2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86" h="2160">
                <a:moveTo>
                  <a:pt x="1003" y="0"/>
                </a:moveTo>
                <a:cubicBezTo>
                  <a:pt x="0" y="904"/>
                  <a:pt x="561" y="1933"/>
                  <a:pt x="561" y="1933"/>
                </a:cubicBezTo>
                <a:cubicBezTo>
                  <a:pt x="48" y="1139"/>
                  <a:pt x="153" y="463"/>
                  <a:pt x="368" y="0"/>
                </a:cubicBezTo>
                <a:cubicBezTo>
                  <a:pt x="277" y="0"/>
                  <a:pt x="277" y="0"/>
                  <a:pt x="277" y="0"/>
                </a:cubicBezTo>
                <a:cubicBezTo>
                  <a:pt x="204" y="184"/>
                  <a:pt x="163" y="362"/>
                  <a:pt x="146" y="530"/>
                </a:cubicBezTo>
                <a:cubicBezTo>
                  <a:pt x="146" y="929"/>
                  <a:pt x="146" y="929"/>
                  <a:pt x="146" y="929"/>
                </a:cubicBezTo>
                <a:cubicBezTo>
                  <a:pt x="206" y="1513"/>
                  <a:pt x="507" y="1903"/>
                  <a:pt x="507" y="1903"/>
                </a:cubicBezTo>
                <a:cubicBezTo>
                  <a:pt x="585" y="1999"/>
                  <a:pt x="665" y="2085"/>
                  <a:pt x="743" y="2160"/>
                </a:cubicBezTo>
                <a:cubicBezTo>
                  <a:pt x="744" y="2160"/>
                  <a:pt x="3986" y="2160"/>
                  <a:pt x="3986" y="2160"/>
                </a:cubicBezTo>
                <a:cubicBezTo>
                  <a:pt x="3986" y="0"/>
                  <a:pt x="3986" y="0"/>
                  <a:pt x="3986" y="0"/>
                </a:cubicBezTo>
                <a:lnTo>
                  <a:pt x="1003" y="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 name="Title 1">
            <a:extLst>
              <a:ext uri="{FF2B5EF4-FFF2-40B4-BE49-F238E27FC236}">
                <a16:creationId xmlns:a16="http://schemas.microsoft.com/office/drawing/2014/main" id="{55A82CAA-A637-564B-9150-80E6208D2E2C}"/>
              </a:ext>
            </a:extLst>
          </p:cNvPr>
          <p:cNvSpPr>
            <a:spLocks noGrp="1"/>
          </p:cNvSpPr>
          <p:nvPr>
            <p:ph type="title"/>
          </p:nvPr>
        </p:nvSpPr>
        <p:spPr>
          <a:xfrm>
            <a:off x="2328422" y="1104144"/>
            <a:ext cx="9025378" cy="646331"/>
          </a:xfrm>
        </p:spPr>
        <p:txBody>
          <a:bodyPr>
            <a:spAutoFit/>
          </a:bodyPr>
          <a:lstStyle>
            <a:lvl1pPr>
              <a:defRPr>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3C8FFBED-D27D-074B-9C33-10A234BC62EA}"/>
              </a:ext>
            </a:extLst>
          </p:cNvPr>
          <p:cNvSpPr>
            <a:spLocks noGrp="1"/>
          </p:cNvSpPr>
          <p:nvPr>
            <p:ph idx="1"/>
          </p:nvPr>
        </p:nvSpPr>
        <p:spPr>
          <a:xfrm>
            <a:off x="2328422" y="2214710"/>
            <a:ext cx="9251621" cy="1623008"/>
          </a:xfrm>
        </p:spPr>
        <p:txBody>
          <a:bodyPr>
            <a:sp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6A55A95B-EA76-8B4B-809B-5350F164FF1A}"/>
              </a:ext>
            </a:extLst>
          </p:cNvPr>
          <p:cNvSpPr>
            <a:spLocks noGrp="1"/>
          </p:cNvSpPr>
          <p:nvPr>
            <p:ph type="dt" sz="half" idx="10"/>
          </p:nvPr>
        </p:nvSpPr>
        <p:spPr/>
        <p:txBody>
          <a:bodyPr/>
          <a:lstStyle/>
          <a:p>
            <a:fld id="{E9F6F222-4AD9-45FF-9ECE-3ED50C03DB41}" type="datetime1">
              <a:rPr lang="en-US" smtClean="0"/>
              <a:t>3/2/2022</a:t>
            </a:fld>
            <a:endParaRPr lang="en-US" dirty="0"/>
          </a:p>
        </p:txBody>
      </p:sp>
      <p:sp>
        <p:nvSpPr>
          <p:cNvPr id="5" name="Footer Placeholder 4">
            <a:extLst>
              <a:ext uri="{FF2B5EF4-FFF2-40B4-BE49-F238E27FC236}">
                <a16:creationId xmlns:a16="http://schemas.microsoft.com/office/drawing/2014/main" id="{7E7ECC2B-9CA4-F049-B8DF-124C0111761C}"/>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E294B535-E047-7E4E-AC67-9B9E7121304F}"/>
              </a:ext>
            </a:extLst>
          </p:cNvPr>
          <p:cNvSpPr>
            <a:spLocks noGrp="1"/>
          </p:cNvSpPr>
          <p:nvPr>
            <p:ph type="sldNum" sz="quarter" idx="12"/>
          </p:nvPr>
        </p:nvSpPr>
        <p:spPr/>
        <p:txBody>
          <a:bodyPr/>
          <a:lstStyle/>
          <a:p>
            <a:fld id="{E33B2B72-BE74-40B7-948F-1734192F08BF}" type="slidenum">
              <a:rPr lang="en-US" smtClean="0"/>
              <a:t>‹#›</a:t>
            </a:fld>
            <a:endParaRPr lang="en-US" dirty="0"/>
          </a:p>
        </p:txBody>
      </p:sp>
    </p:spTree>
    <p:extLst>
      <p:ext uri="{BB962C8B-B14F-4D97-AF65-F5344CB8AC3E}">
        <p14:creationId xmlns:p14="http://schemas.microsoft.com/office/powerpoint/2010/main" val="3674290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696">
          <p15:clr>
            <a:srgbClr val="FBAE40"/>
          </p15:clr>
        </p15:guide>
        <p15:guide id="2" pos="1464">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p:cSld name="3_Title and Content">
    <p:spTree>
      <p:nvGrpSpPr>
        <p:cNvPr id="1" name=""/>
        <p:cNvGrpSpPr/>
        <p:nvPr/>
      </p:nvGrpSpPr>
      <p:grpSpPr>
        <a:xfrm>
          <a:off x="0" y="0"/>
          <a:ext cx="0" cy="0"/>
          <a:chOff x="0" y="0"/>
          <a:chExt cx="0" cy="0"/>
        </a:xfrm>
      </p:grpSpPr>
      <p:pic>
        <p:nvPicPr>
          <p:cNvPr id="18" name="Picture 17">
            <a:extLst>
              <a:ext uri="{FF2B5EF4-FFF2-40B4-BE49-F238E27FC236}">
                <a16:creationId xmlns:a16="http://schemas.microsoft.com/office/drawing/2014/main" id="{84CA049A-1F39-B449-83F7-05D3EE34A03A}"/>
              </a:ext>
            </a:extLst>
          </p:cNvPr>
          <p:cNvPicPr>
            <a:picLocks noChangeAspect="1"/>
          </p:cNvPicPr>
          <p:nvPr/>
        </p:nvPicPr>
        <p:blipFill>
          <a:blip r:embed="rId2"/>
          <a:stretch>
            <a:fillRect/>
          </a:stretch>
        </p:blipFill>
        <p:spPr>
          <a:xfrm>
            <a:off x="0" y="0"/>
            <a:ext cx="12192000" cy="6858000"/>
          </a:xfrm>
          <a:prstGeom prst="rect">
            <a:avLst/>
          </a:prstGeom>
        </p:spPr>
      </p:pic>
      <p:grpSp>
        <p:nvGrpSpPr>
          <p:cNvPr id="10" name="Group 9">
            <a:extLst>
              <a:ext uri="{FF2B5EF4-FFF2-40B4-BE49-F238E27FC236}">
                <a16:creationId xmlns:a16="http://schemas.microsoft.com/office/drawing/2014/main" id="{A178FC00-62D8-E046-9751-ABF74CA246E8}"/>
              </a:ext>
            </a:extLst>
          </p:cNvPr>
          <p:cNvGrpSpPr/>
          <p:nvPr/>
        </p:nvGrpSpPr>
        <p:grpSpPr>
          <a:xfrm>
            <a:off x="517664" y="-19393"/>
            <a:ext cx="4628149" cy="6890327"/>
            <a:chOff x="3308351" y="2370138"/>
            <a:chExt cx="2760662" cy="4110037"/>
          </a:xfrm>
          <a:gradFill>
            <a:gsLst>
              <a:gs pos="0">
                <a:srgbClr val="A3D1E8"/>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grpSpPr>
        <p:sp>
          <p:nvSpPr>
            <p:cNvPr id="12" name="Freeform 10">
              <a:extLst>
                <a:ext uri="{FF2B5EF4-FFF2-40B4-BE49-F238E27FC236}">
                  <a16:creationId xmlns:a16="http://schemas.microsoft.com/office/drawing/2014/main" id="{0ACED15E-2780-DD44-A549-8B73F4F8C94D}"/>
                </a:ext>
              </a:extLst>
            </p:cNvPr>
            <p:cNvSpPr>
              <a:spLocks noEditPoints="1"/>
            </p:cNvSpPr>
            <p:nvPr/>
          </p:nvSpPr>
          <p:spPr bwMode="auto">
            <a:xfrm>
              <a:off x="4494213" y="2370138"/>
              <a:ext cx="1574800" cy="3676650"/>
            </a:xfrm>
            <a:custGeom>
              <a:avLst/>
              <a:gdLst>
                <a:gd name="T0" fmla="*/ 239 w 828"/>
                <a:gd name="T1" fmla="*/ 1416 h 1936"/>
                <a:gd name="T2" fmla="*/ 387 w 828"/>
                <a:gd name="T3" fmla="*/ 1936 h 1936"/>
                <a:gd name="T4" fmla="*/ 127 w 828"/>
                <a:gd name="T5" fmla="*/ 1417 h 1936"/>
                <a:gd name="T6" fmla="*/ 239 w 828"/>
                <a:gd name="T7" fmla="*/ 1416 h 1936"/>
                <a:gd name="T8" fmla="*/ 273 w 828"/>
                <a:gd name="T9" fmla="*/ 883 h 1936"/>
                <a:gd name="T10" fmla="*/ 828 w 828"/>
                <a:gd name="T11" fmla="*/ 3 h 1936"/>
                <a:gd name="T12" fmla="*/ 195 w 828"/>
                <a:gd name="T13" fmla="*/ 0 h 1936"/>
                <a:gd name="T14" fmla="*/ 18 w 828"/>
                <a:gd name="T15" fmla="*/ 883 h 1936"/>
                <a:gd name="T16" fmla="*/ 273 w 828"/>
                <a:gd name="T17" fmla="*/ 883 h 19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28" h="1936">
                  <a:moveTo>
                    <a:pt x="239" y="1416"/>
                  </a:moveTo>
                  <a:cubicBezTo>
                    <a:pt x="273" y="1728"/>
                    <a:pt x="387" y="1936"/>
                    <a:pt x="387" y="1936"/>
                  </a:cubicBezTo>
                  <a:cubicBezTo>
                    <a:pt x="271" y="1756"/>
                    <a:pt x="186" y="1583"/>
                    <a:pt x="127" y="1417"/>
                  </a:cubicBezTo>
                  <a:lnTo>
                    <a:pt x="239" y="1416"/>
                  </a:lnTo>
                  <a:close/>
                  <a:moveTo>
                    <a:pt x="273" y="883"/>
                  </a:moveTo>
                  <a:cubicBezTo>
                    <a:pt x="342" y="603"/>
                    <a:pt x="503" y="296"/>
                    <a:pt x="828" y="3"/>
                  </a:cubicBezTo>
                  <a:cubicBezTo>
                    <a:pt x="195" y="0"/>
                    <a:pt x="195" y="0"/>
                    <a:pt x="195" y="0"/>
                  </a:cubicBezTo>
                  <a:cubicBezTo>
                    <a:pt x="82" y="241"/>
                    <a:pt x="0" y="540"/>
                    <a:pt x="18" y="883"/>
                  </a:cubicBezTo>
                  <a:lnTo>
                    <a:pt x="273" y="883"/>
                  </a:lnTo>
                  <a:close/>
                </a:path>
              </a:pathLst>
            </a:custGeom>
            <a:gradFill flip="none" rotWithShape="1">
              <a:gsLst>
                <a:gs pos="0">
                  <a:srgbClr val="8ACCEC"/>
                </a:gs>
                <a:gs pos="100000">
                  <a:srgbClr val="6BB7E0"/>
                </a:gs>
              </a:gsLst>
              <a:lin ang="0" scaled="1"/>
              <a:tileRect/>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1">
              <a:extLst>
                <a:ext uri="{FF2B5EF4-FFF2-40B4-BE49-F238E27FC236}">
                  <a16:creationId xmlns:a16="http://schemas.microsoft.com/office/drawing/2014/main" id="{551C759E-093F-2441-98A7-3DEC7BDE92CC}"/>
                </a:ext>
              </a:extLst>
            </p:cNvPr>
            <p:cNvSpPr>
              <a:spLocks/>
            </p:cNvSpPr>
            <p:nvPr/>
          </p:nvSpPr>
          <p:spPr bwMode="auto">
            <a:xfrm>
              <a:off x="3343276" y="5254625"/>
              <a:ext cx="542925" cy="1223962"/>
            </a:xfrm>
            <a:custGeom>
              <a:avLst/>
              <a:gdLst>
                <a:gd name="T0" fmla="*/ 286 w 286"/>
                <a:gd name="T1" fmla="*/ 645 h 645"/>
                <a:gd name="T2" fmla="*/ 0 w 286"/>
                <a:gd name="T3" fmla="*/ 0 h 645"/>
                <a:gd name="T4" fmla="*/ 166 w 286"/>
                <a:gd name="T5" fmla="*/ 645 h 645"/>
                <a:gd name="T6" fmla="*/ 286 w 286"/>
                <a:gd name="T7" fmla="*/ 645 h 645"/>
              </a:gdLst>
              <a:ahLst/>
              <a:cxnLst>
                <a:cxn ang="0">
                  <a:pos x="T0" y="T1"/>
                </a:cxn>
                <a:cxn ang="0">
                  <a:pos x="T2" y="T3"/>
                </a:cxn>
                <a:cxn ang="0">
                  <a:pos x="T4" y="T5"/>
                </a:cxn>
                <a:cxn ang="0">
                  <a:pos x="T6" y="T7"/>
                </a:cxn>
              </a:cxnLst>
              <a:rect l="0" t="0" r="r" b="b"/>
              <a:pathLst>
                <a:path w="286" h="645">
                  <a:moveTo>
                    <a:pt x="286" y="645"/>
                  </a:moveTo>
                  <a:cubicBezTo>
                    <a:pt x="167" y="471"/>
                    <a:pt x="62" y="257"/>
                    <a:pt x="0" y="0"/>
                  </a:cubicBezTo>
                  <a:cubicBezTo>
                    <a:pt x="0" y="0"/>
                    <a:pt x="14" y="282"/>
                    <a:pt x="166" y="645"/>
                  </a:cubicBezTo>
                  <a:lnTo>
                    <a:pt x="286" y="645"/>
                  </a:lnTo>
                  <a:close/>
                </a:path>
              </a:pathLst>
            </a:custGeom>
            <a:solidFill>
              <a:srgbClr val="ABD5E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2">
              <a:extLst>
                <a:ext uri="{FF2B5EF4-FFF2-40B4-BE49-F238E27FC236}">
                  <a16:creationId xmlns:a16="http://schemas.microsoft.com/office/drawing/2014/main" id="{FB1A23FC-AD1F-0748-AE5C-4B02400A34DD}"/>
                </a:ext>
              </a:extLst>
            </p:cNvPr>
            <p:cNvSpPr>
              <a:spLocks noEditPoints="1"/>
            </p:cNvSpPr>
            <p:nvPr/>
          </p:nvSpPr>
          <p:spPr bwMode="auto">
            <a:xfrm>
              <a:off x="3308351" y="2376488"/>
              <a:ext cx="2270125" cy="4103687"/>
            </a:xfrm>
            <a:custGeom>
              <a:avLst/>
              <a:gdLst>
                <a:gd name="T0" fmla="*/ 32 w 1193"/>
                <a:gd name="T1" fmla="*/ 1413 h 2162"/>
                <a:gd name="T2" fmla="*/ 361 w 1193"/>
                <a:gd name="T3" fmla="*/ 2161 h 2162"/>
                <a:gd name="T4" fmla="*/ 1193 w 1193"/>
                <a:gd name="T5" fmla="*/ 2161 h 2162"/>
                <a:gd name="T6" fmla="*/ 955 w 1193"/>
                <a:gd name="T7" fmla="*/ 1903 h 2162"/>
                <a:gd name="T8" fmla="*/ 704 w 1193"/>
                <a:gd name="T9" fmla="*/ 1413 h 2162"/>
                <a:gd name="T10" fmla="*/ 32 w 1193"/>
                <a:gd name="T11" fmla="*/ 1413 h 2162"/>
                <a:gd name="T12" fmla="*/ 0 w 1193"/>
                <a:gd name="T13" fmla="*/ 879 h 2162"/>
                <a:gd name="T14" fmla="*/ 126 w 1193"/>
                <a:gd name="T15" fmla="*/ 299 h 2162"/>
                <a:gd name="T16" fmla="*/ 275 w 1193"/>
                <a:gd name="T17" fmla="*/ 0 h 2162"/>
                <a:gd name="T18" fmla="*/ 725 w 1193"/>
                <a:gd name="T19" fmla="*/ 0 h 2162"/>
                <a:gd name="T20" fmla="*/ 590 w 1193"/>
                <a:gd name="T21" fmla="*/ 879 h 2162"/>
                <a:gd name="T22" fmla="*/ 0 w 1193"/>
                <a:gd name="T23" fmla="*/ 879 h 2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93" h="2162">
                  <a:moveTo>
                    <a:pt x="32" y="1413"/>
                  </a:moveTo>
                  <a:cubicBezTo>
                    <a:pt x="79" y="1653"/>
                    <a:pt x="178" y="1910"/>
                    <a:pt x="361" y="2161"/>
                  </a:cubicBezTo>
                  <a:cubicBezTo>
                    <a:pt x="362" y="2162"/>
                    <a:pt x="1193" y="2161"/>
                    <a:pt x="1193" y="2161"/>
                  </a:cubicBezTo>
                  <a:cubicBezTo>
                    <a:pt x="1113" y="2085"/>
                    <a:pt x="1034" y="2000"/>
                    <a:pt x="955" y="1903"/>
                  </a:cubicBezTo>
                  <a:cubicBezTo>
                    <a:pt x="955" y="1903"/>
                    <a:pt x="812" y="1718"/>
                    <a:pt x="704" y="1413"/>
                  </a:cubicBezTo>
                  <a:lnTo>
                    <a:pt x="32" y="1413"/>
                  </a:lnTo>
                  <a:close/>
                  <a:moveTo>
                    <a:pt x="0" y="879"/>
                  </a:moveTo>
                  <a:cubicBezTo>
                    <a:pt x="25" y="534"/>
                    <a:pt x="126" y="299"/>
                    <a:pt x="126" y="299"/>
                  </a:cubicBezTo>
                  <a:cubicBezTo>
                    <a:pt x="173" y="190"/>
                    <a:pt x="220" y="94"/>
                    <a:pt x="275" y="0"/>
                  </a:cubicBezTo>
                  <a:cubicBezTo>
                    <a:pt x="725" y="0"/>
                    <a:pt x="725" y="0"/>
                    <a:pt x="725" y="0"/>
                  </a:cubicBezTo>
                  <a:cubicBezTo>
                    <a:pt x="599" y="319"/>
                    <a:pt x="569" y="617"/>
                    <a:pt x="590" y="879"/>
                  </a:cubicBezTo>
                  <a:lnTo>
                    <a:pt x="0" y="879"/>
                  </a:lnTo>
                  <a:close/>
                </a:path>
              </a:pathLst>
            </a:custGeom>
            <a:gradFill flip="none" rotWithShape="1">
              <a:gsLst>
                <a:gs pos="0">
                  <a:srgbClr val="9FDCF2"/>
                </a:gs>
                <a:gs pos="85000">
                  <a:srgbClr val="52B3D9"/>
                </a:gs>
              </a:gsLst>
              <a:lin ang="0" scaled="0"/>
              <a:tileRect/>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16" name="Rectangle 15">
            <a:extLst>
              <a:ext uri="{FF2B5EF4-FFF2-40B4-BE49-F238E27FC236}">
                <a16:creationId xmlns:a16="http://schemas.microsoft.com/office/drawing/2014/main" id="{9B2D7ED7-0329-0D42-A7F4-88B9D8096C26}"/>
              </a:ext>
            </a:extLst>
          </p:cNvPr>
          <p:cNvSpPr/>
          <p:nvPr/>
        </p:nvSpPr>
        <p:spPr>
          <a:xfrm>
            <a:off x="0" y="0"/>
            <a:ext cx="12192000" cy="6858000"/>
          </a:xfrm>
          <a:prstGeom prst="rect">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C0BBE337-6FE4-F74A-8847-969FD40E7926}"/>
              </a:ext>
            </a:extLst>
          </p:cNvPr>
          <p:cNvSpPr/>
          <p:nvPr/>
        </p:nvSpPr>
        <p:spPr>
          <a:xfrm>
            <a:off x="0" y="203200"/>
            <a:ext cx="12192000" cy="61849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55A82CAA-A637-564B-9150-80E6208D2E2C}"/>
              </a:ext>
            </a:extLst>
          </p:cNvPr>
          <p:cNvSpPr>
            <a:spLocks noGrp="1"/>
          </p:cNvSpPr>
          <p:nvPr>
            <p:ph type="title"/>
          </p:nvPr>
        </p:nvSpPr>
        <p:spPr>
          <a:xfrm>
            <a:off x="952500" y="1104144"/>
            <a:ext cx="10393680" cy="646331"/>
          </a:xfrm>
        </p:spPr>
        <p:txBody>
          <a:bodyPr>
            <a:spAutoFit/>
          </a:bodyPr>
          <a:lstStyle>
            <a:lvl1pPr>
              <a:defRPr>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3C8FFBED-D27D-074B-9C33-10A234BC62EA}"/>
              </a:ext>
            </a:extLst>
          </p:cNvPr>
          <p:cNvSpPr>
            <a:spLocks noGrp="1"/>
          </p:cNvSpPr>
          <p:nvPr>
            <p:ph idx="1"/>
          </p:nvPr>
        </p:nvSpPr>
        <p:spPr>
          <a:xfrm>
            <a:off x="952500" y="2271860"/>
            <a:ext cx="10619923" cy="1623008"/>
          </a:xfrm>
        </p:spPr>
        <p:txBody>
          <a:bodyPr>
            <a:sp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6A55A95B-EA76-8B4B-809B-5350F164FF1A}"/>
              </a:ext>
            </a:extLst>
          </p:cNvPr>
          <p:cNvSpPr>
            <a:spLocks noGrp="1"/>
          </p:cNvSpPr>
          <p:nvPr>
            <p:ph type="dt" sz="half" idx="10"/>
          </p:nvPr>
        </p:nvSpPr>
        <p:spPr/>
        <p:txBody>
          <a:bodyPr/>
          <a:lstStyle/>
          <a:p>
            <a:fld id="{E23618AD-D27F-4101-9B55-AD5EBEA655D5}" type="datetime1">
              <a:rPr lang="en-US" smtClean="0"/>
              <a:t>3/2/2022</a:t>
            </a:fld>
            <a:endParaRPr lang="en-US" dirty="0"/>
          </a:p>
        </p:txBody>
      </p:sp>
      <p:sp>
        <p:nvSpPr>
          <p:cNvPr id="5" name="Footer Placeholder 4">
            <a:extLst>
              <a:ext uri="{FF2B5EF4-FFF2-40B4-BE49-F238E27FC236}">
                <a16:creationId xmlns:a16="http://schemas.microsoft.com/office/drawing/2014/main" id="{7E7ECC2B-9CA4-F049-B8DF-124C0111761C}"/>
              </a:ext>
            </a:extLst>
          </p:cNvPr>
          <p:cNvSpPr>
            <a:spLocks noGrp="1"/>
          </p:cNvSpPr>
          <p:nvPr>
            <p:ph type="ftr" sz="quarter" idx="11"/>
          </p:nvPr>
        </p:nvSpPr>
        <p:spPr/>
        <p:txBody>
          <a:bodyPr/>
          <a:lstStyle>
            <a:lvl1pPr>
              <a:defRPr>
                <a:solidFill>
                  <a:schemeClr val="bg2"/>
                </a:solidFill>
              </a:defRPr>
            </a:lvl1pPr>
          </a:lstStyle>
          <a:p>
            <a:endParaRPr lang="en-US" dirty="0"/>
          </a:p>
        </p:txBody>
      </p:sp>
      <p:sp>
        <p:nvSpPr>
          <p:cNvPr id="6" name="Slide Number Placeholder 5">
            <a:extLst>
              <a:ext uri="{FF2B5EF4-FFF2-40B4-BE49-F238E27FC236}">
                <a16:creationId xmlns:a16="http://schemas.microsoft.com/office/drawing/2014/main" id="{E294B535-E047-7E4E-AC67-9B9E7121304F}"/>
              </a:ext>
            </a:extLst>
          </p:cNvPr>
          <p:cNvSpPr>
            <a:spLocks noGrp="1"/>
          </p:cNvSpPr>
          <p:nvPr>
            <p:ph type="sldNum" sz="quarter" idx="12"/>
          </p:nvPr>
        </p:nvSpPr>
        <p:spPr/>
        <p:txBody>
          <a:bodyPr/>
          <a:lstStyle>
            <a:lvl1pPr>
              <a:defRPr>
                <a:solidFill>
                  <a:schemeClr val="bg1"/>
                </a:solidFill>
              </a:defRPr>
            </a:lvl1pPr>
          </a:lstStyle>
          <a:p>
            <a:fld id="{E33B2B72-BE74-40B7-948F-1734192F08BF}" type="slidenum">
              <a:rPr lang="en-US" smtClean="0"/>
              <a:t>‹#›</a:t>
            </a:fld>
            <a:endParaRPr lang="en-US" dirty="0"/>
          </a:p>
        </p:txBody>
      </p:sp>
    </p:spTree>
    <p:extLst>
      <p:ext uri="{BB962C8B-B14F-4D97-AF65-F5344CB8AC3E}">
        <p14:creationId xmlns:p14="http://schemas.microsoft.com/office/powerpoint/2010/main" val="9125567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696">
          <p15:clr>
            <a:srgbClr val="FBAE40"/>
          </p15:clr>
        </p15:guide>
        <p15:guide id="2" pos="60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obj" preserve="1">
  <p:cSld name="4_Title and Content">
    <p:spTree>
      <p:nvGrpSpPr>
        <p:cNvPr id="1" name=""/>
        <p:cNvGrpSpPr/>
        <p:nvPr/>
      </p:nvGrpSpPr>
      <p:grpSpPr>
        <a:xfrm>
          <a:off x="0" y="0"/>
          <a:ext cx="0" cy="0"/>
          <a:chOff x="0" y="0"/>
          <a:chExt cx="0" cy="0"/>
        </a:xfrm>
      </p:grpSpPr>
      <p:pic>
        <p:nvPicPr>
          <p:cNvPr id="20" name="Picture 19">
            <a:extLst>
              <a:ext uri="{FF2B5EF4-FFF2-40B4-BE49-F238E27FC236}">
                <a16:creationId xmlns:a16="http://schemas.microsoft.com/office/drawing/2014/main" id="{20D87DC7-1551-F349-8842-BCE3011732B6}"/>
              </a:ext>
            </a:extLst>
          </p:cNvPr>
          <p:cNvPicPr>
            <a:picLocks noChangeAspect="1"/>
          </p:cNvPicPr>
          <p:nvPr/>
        </p:nvPicPr>
        <p:blipFill>
          <a:blip r:embed="rId2"/>
          <a:stretch>
            <a:fillRect/>
          </a:stretch>
        </p:blipFill>
        <p:spPr>
          <a:xfrm>
            <a:off x="0" y="0"/>
            <a:ext cx="12192000" cy="6858000"/>
          </a:xfrm>
          <a:prstGeom prst="rect">
            <a:avLst/>
          </a:prstGeom>
        </p:spPr>
      </p:pic>
      <p:grpSp>
        <p:nvGrpSpPr>
          <p:cNvPr id="14" name="Group 13">
            <a:extLst>
              <a:ext uri="{FF2B5EF4-FFF2-40B4-BE49-F238E27FC236}">
                <a16:creationId xmlns:a16="http://schemas.microsoft.com/office/drawing/2014/main" id="{999517CF-5B8D-5646-8AF1-5A33F4346008}"/>
              </a:ext>
            </a:extLst>
          </p:cNvPr>
          <p:cNvGrpSpPr/>
          <p:nvPr/>
        </p:nvGrpSpPr>
        <p:grpSpPr>
          <a:xfrm>
            <a:off x="517664" y="-19393"/>
            <a:ext cx="4628149" cy="6890327"/>
            <a:chOff x="3308351" y="2370138"/>
            <a:chExt cx="2760662" cy="4110037"/>
          </a:xfrm>
          <a:gradFill>
            <a:gsLst>
              <a:gs pos="0">
                <a:srgbClr val="A3D1E8"/>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grpSpPr>
        <p:sp>
          <p:nvSpPr>
            <p:cNvPr id="15" name="Freeform 10">
              <a:extLst>
                <a:ext uri="{FF2B5EF4-FFF2-40B4-BE49-F238E27FC236}">
                  <a16:creationId xmlns:a16="http://schemas.microsoft.com/office/drawing/2014/main" id="{5CFD0EC2-327E-6248-8331-EADADAD065E6}"/>
                </a:ext>
              </a:extLst>
            </p:cNvPr>
            <p:cNvSpPr>
              <a:spLocks noEditPoints="1"/>
            </p:cNvSpPr>
            <p:nvPr/>
          </p:nvSpPr>
          <p:spPr bwMode="auto">
            <a:xfrm>
              <a:off x="4494213" y="2370138"/>
              <a:ext cx="1574800" cy="3676650"/>
            </a:xfrm>
            <a:custGeom>
              <a:avLst/>
              <a:gdLst>
                <a:gd name="T0" fmla="*/ 239 w 828"/>
                <a:gd name="T1" fmla="*/ 1416 h 1936"/>
                <a:gd name="T2" fmla="*/ 387 w 828"/>
                <a:gd name="T3" fmla="*/ 1936 h 1936"/>
                <a:gd name="T4" fmla="*/ 127 w 828"/>
                <a:gd name="T5" fmla="*/ 1417 h 1936"/>
                <a:gd name="T6" fmla="*/ 239 w 828"/>
                <a:gd name="T7" fmla="*/ 1416 h 1936"/>
                <a:gd name="T8" fmla="*/ 273 w 828"/>
                <a:gd name="T9" fmla="*/ 883 h 1936"/>
                <a:gd name="T10" fmla="*/ 828 w 828"/>
                <a:gd name="T11" fmla="*/ 3 h 1936"/>
                <a:gd name="T12" fmla="*/ 195 w 828"/>
                <a:gd name="T13" fmla="*/ 0 h 1936"/>
                <a:gd name="T14" fmla="*/ 18 w 828"/>
                <a:gd name="T15" fmla="*/ 883 h 1936"/>
                <a:gd name="T16" fmla="*/ 273 w 828"/>
                <a:gd name="T17" fmla="*/ 883 h 19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28" h="1936">
                  <a:moveTo>
                    <a:pt x="239" y="1416"/>
                  </a:moveTo>
                  <a:cubicBezTo>
                    <a:pt x="273" y="1728"/>
                    <a:pt x="387" y="1936"/>
                    <a:pt x="387" y="1936"/>
                  </a:cubicBezTo>
                  <a:cubicBezTo>
                    <a:pt x="271" y="1756"/>
                    <a:pt x="186" y="1583"/>
                    <a:pt x="127" y="1417"/>
                  </a:cubicBezTo>
                  <a:lnTo>
                    <a:pt x="239" y="1416"/>
                  </a:lnTo>
                  <a:close/>
                  <a:moveTo>
                    <a:pt x="273" y="883"/>
                  </a:moveTo>
                  <a:cubicBezTo>
                    <a:pt x="342" y="603"/>
                    <a:pt x="503" y="296"/>
                    <a:pt x="828" y="3"/>
                  </a:cubicBezTo>
                  <a:cubicBezTo>
                    <a:pt x="195" y="0"/>
                    <a:pt x="195" y="0"/>
                    <a:pt x="195" y="0"/>
                  </a:cubicBezTo>
                  <a:cubicBezTo>
                    <a:pt x="82" y="241"/>
                    <a:pt x="0" y="540"/>
                    <a:pt x="18" y="883"/>
                  </a:cubicBezTo>
                  <a:lnTo>
                    <a:pt x="273" y="883"/>
                  </a:lnTo>
                  <a:close/>
                </a:path>
              </a:pathLst>
            </a:custGeom>
            <a:gradFill flip="none" rotWithShape="1">
              <a:gsLst>
                <a:gs pos="0">
                  <a:srgbClr val="8ACCEC"/>
                </a:gs>
                <a:gs pos="100000">
                  <a:srgbClr val="6BB7E0"/>
                </a:gs>
              </a:gsLst>
              <a:lin ang="0" scaled="1"/>
              <a:tileRect/>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1">
              <a:extLst>
                <a:ext uri="{FF2B5EF4-FFF2-40B4-BE49-F238E27FC236}">
                  <a16:creationId xmlns:a16="http://schemas.microsoft.com/office/drawing/2014/main" id="{29791F60-12DF-FE49-9C37-5CBE91907129}"/>
                </a:ext>
              </a:extLst>
            </p:cNvPr>
            <p:cNvSpPr>
              <a:spLocks/>
            </p:cNvSpPr>
            <p:nvPr/>
          </p:nvSpPr>
          <p:spPr bwMode="auto">
            <a:xfrm>
              <a:off x="3343276" y="5254625"/>
              <a:ext cx="542925" cy="1223962"/>
            </a:xfrm>
            <a:custGeom>
              <a:avLst/>
              <a:gdLst>
                <a:gd name="T0" fmla="*/ 286 w 286"/>
                <a:gd name="T1" fmla="*/ 645 h 645"/>
                <a:gd name="T2" fmla="*/ 0 w 286"/>
                <a:gd name="T3" fmla="*/ 0 h 645"/>
                <a:gd name="T4" fmla="*/ 166 w 286"/>
                <a:gd name="T5" fmla="*/ 645 h 645"/>
                <a:gd name="T6" fmla="*/ 286 w 286"/>
                <a:gd name="T7" fmla="*/ 645 h 645"/>
              </a:gdLst>
              <a:ahLst/>
              <a:cxnLst>
                <a:cxn ang="0">
                  <a:pos x="T0" y="T1"/>
                </a:cxn>
                <a:cxn ang="0">
                  <a:pos x="T2" y="T3"/>
                </a:cxn>
                <a:cxn ang="0">
                  <a:pos x="T4" y="T5"/>
                </a:cxn>
                <a:cxn ang="0">
                  <a:pos x="T6" y="T7"/>
                </a:cxn>
              </a:cxnLst>
              <a:rect l="0" t="0" r="r" b="b"/>
              <a:pathLst>
                <a:path w="286" h="645">
                  <a:moveTo>
                    <a:pt x="286" y="645"/>
                  </a:moveTo>
                  <a:cubicBezTo>
                    <a:pt x="167" y="471"/>
                    <a:pt x="62" y="257"/>
                    <a:pt x="0" y="0"/>
                  </a:cubicBezTo>
                  <a:cubicBezTo>
                    <a:pt x="0" y="0"/>
                    <a:pt x="14" y="282"/>
                    <a:pt x="166" y="645"/>
                  </a:cubicBezTo>
                  <a:lnTo>
                    <a:pt x="286" y="645"/>
                  </a:lnTo>
                  <a:close/>
                </a:path>
              </a:pathLst>
            </a:custGeom>
            <a:solidFill>
              <a:srgbClr val="ABD5E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2">
              <a:extLst>
                <a:ext uri="{FF2B5EF4-FFF2-40B4-BE49-F238E27FC236}">
                  <a16:creationId xmlns:a16="http://schemas.microsoft.com/office/drawing/2014/main" id="{2B5B1FB2-0391-464B-B0D6-E733065A4E6B}"/>
                </a:ext>
              </a:extLst>
            </p:cNvPr>
            <p:cNvSpPr>
              <a:spLocks noEditPoints="1"/>
            </p:cNvSpPr>
            <p:nvPr/>
          </p:nvSpPr>
          <p:spPr bwMode="auto">
            <a:xfrm>
              <a:off x="3308351" y="2376488"/>
              <a:ext cx="2270125" cy="4103687"/>
            </a:xfrm>
            <a:custGeom>
              <a:avLst/>
              <a:gdLst>
                <a:gd name="T0" fmla="*/ 32 w 1193"/>
                <a:gd name="T1" fmla="*/ 1413 h 2162"/>
                <a:gd name="T2" fmla="*/ 361 w 1193"/>
                <a:gd name="T3" fmla="*/ 2161 h 2162"/>
                <a:gd name="T4" fmla="*/ 1193 w 1193"/>
                <a:gd name="T5" fmla="*/ 2161 h 2162"/>
                <a:gd name="T6" fmla="*/ 955 w 1193"/>
                <a:gd name="T7" fmla="*/ 1903 h 2162"/>
                <a:gd name="T8" fmla="*/ 704 w 1193"/>
                <a:gd name="T9" fmla="*/ 1413 h 2162"/>
                <a:gd name="T10" fmla="*/ 32 w 1193"/>
                <a:gd name="T11" fmla="*/ 1413 h 2162"/>
                <a:gd name="T12" fmla="*/ 0 w 1193"/>
                <a:gd name="T13" fmla="*/ 879 h 2162"/>
                <a:gd name="T14" fmla="*/ 126 w 1193"/>
                <a:gd name="T15" fmla="*/ 299 h 2162"/>
                <a:gd name="T16" fmla="*/ 275 w 1193"/>
                <a:gd name="T17" fmla="*/ 0 h 2162"/>
                <a:gd name="T18" fmla="*/ 725 w 1193"/>
                <a:gd name="T19" fmla="*/ 0 h 2162"/>
                <a:gd name="T20" fmla="*/ 590 w 1193"/>
                <a:gd name="T21" fmla="*/ 879 h 2162"/>
                <a:gd name="T22" fmla="*/ 0 w 1193"/>
                <a:gd name="T23" fmla="*/ 879 h 2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93" h="2162">
                  <a:moveTo>
                    <a:pt x="32" y="1413"/>
                  </a:moveTo>
                  <a:cubicBezTo>
                    <a:pt x="79" y="1653"/>
                    <a:pt x="178" y="1910"/>
                    <a:pt x="361" y="2161"/>
                  </a:cubicBezTo>
                  <a:cubicBezTo>
                    <a:pt x="362" y="2162"/>
                    <a:pt x="1193" y="2161"/>
                    <a:pt x="1193" y="2161"/>
                  </a:cubicBezTo>
                  <a:cubicBezTo>
                    <a:pt x="1113" y="2085"/>
                    <a:pt x="1034" y="2000"/>
                    <a:pt x="955" y="1903"/>
                  </a:cubicBezTo>
                  <a:cubicBezTo>
                    <a:pt x="955" y="1903"/>
                    <a:pt x="812" y="1718"/>
                    <a:pt x="704" y="1413"/>
                  </a:cubicBezTo>
                  <a:lnTo>
                    <a:pt x="32" y="1413"/>
                  </a:lnTo>
                  <a:close/>
                  <a:moveTo>
                    <a:pt x="0" y="879"/>
                  </a:moveTo>
                  <a:cubicBezTo>
                    <a:pt x="25" y="534"/>
                    <a:pt x="126" y="299"/>
                    <a:pt x="126" y="299"/>
                  </a:cubicBezTo>
                  <a:cubicBezTo>
                    <a:pt x="173" y="190"/>
                    <a:pt x="220" y="94"/>
                    <a:pt x="275" y="0"/>
                  </a:cubicBezTo>
                  <a:cubicBezTo>
                    <a:pt x="725" y="0"/>
                    <a:pt x="725" y="0"/>
                    <a:pt x="725" y="0"/>
                  </a:cubicBezTo>
                  <a:cubicBezTo>
                    <a:pt x="599" y="319"/>
                    <a:pt x="569" y="617"/>
                    <a:pt x="590" y="879"/>
                  </a:cubicBezTo>
                  <a:lnTo>
                    <a:pt x="0" y="879"/>
                  </a:lnTo>
                  <a:close/>
                </a:path>
              </a:pathLst>
            </a:custGeom>
            <a:gradFill flip="none" rotWithShape="1">
              <a:gsLst>
                <a:gs pos="0">
                  <a:srgbClr val="9FDCF2"/>
                </a:gs>
                <a:gs pos="85000">
                  <a:srgbClr val="52B3D9"/>
                </a:gs>
              </a:gsLst>
              <a:lin ang="0" scaled="0"/>
              <a:tileRect/>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18" name="Rectangle 17">
            <a:extLst>
              <a:ext uri="{FF2B5EF4-FFF2-40B4-BE49-F238E27FC236}">
                <a16:creationId xmlns:a16="http://schemas.microsoft.com/office/drawing/2014/main" id="{72BDF50B-9975-0C4A-8D6D-C57B1B65DC62}"/>
              </a:ext>
            </a:extLst>
          </p:cNvPr>
          <p:cNvSpPr/>
          <p:nvPr/>
        </p:nvSpPr>
        <p:spPr>
          <a:xfrm>
            <a:off x="0" y="-3970"/>
            <a:ext cx="12192000" cy="6858000"/>
          </a:xfrm>
          <a:prstGeom prst="rect">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Rectangle 18">
            <a:extLst>
              <a:ext uri="{FF2B5EF4-FFF2-40B4-BE49-F238E27FC236}">
                <a16:creationId xmlns:a16="http://schemas.microsoft.com/office/drawing/2014/main" id="{AFAD4C97-D30B-CF46-9FB9-5664E65B44C6}"/>
              </a:ext>
            </a:extLst>
          </p:cNvPr>
          <p:cNvSpPr/>
          <p:nvPr/>
        </p:nvSpPr>
        <p:spPr>
          <a:xfrm>
            <a:off x="0" y="203200"/>
            <a:ext cx="12192000" cy="61849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55A82CAA-A637-564B-9150-80E6208D2E2C}"/>
              </a:ext>
            </a:extLst>
          </p:cNvPr>
          <p:cNvSpPr>
            <a:spLocks noGrp="1"/>
          </p:cNvSpPr>
          <p:nvPr>
            <p:ph type="title"/>
          </p:nvPr>
        </p:nvSpPr>
        <p:spPr>
          <a:xfrm>
            <a:off x="5410985" y="838200"/>
            <a:ext cx="6169058" cy="1200329"/>
          </a:xfrm>
        </p:spPr>
        <p:txBody>
          <a:bodyPr>
            <a:spAutoFit/>
          </a:bodyPr>
          <a:lstStyle>
            <a:lvl1pPr>
              <a:defRPr>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3C8FFBED-D27D-074B-9C33-10A234BC62EA}"/>
              </a:ext>
            </a:extLst>
          </p:cNvPr>
          <p:cNvSpPr>
            <a:spLocks noGrp="1"/>
          </p:cNvSpPr>
          <p:nvPr>
            <p:ph idx="1"/>
          </p:nvPr>
        </p:nvSpPr>
        <p:spPr>
          <a:xfrm>
            <a:off x="5410200" y="2214710"/>
            <a:ext cx="6169057" cy="1623008"/>
          </a:xfrm>
        </p:spPr>
        <p:txBody>
          <a:bodyPr>
            <a:sp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6A55A95B-EA76-8B4B-809B-5350F164FF1A}"/>
              </a:ext>
            </a:extLst>
          </p:cNvPr>
          <p:cNvSpPr>
            <a:spLocks noGrp="1"/>
          </p:cNvSpPr>
          <p:nvPr>
            <p:ph type="dt" sz="half" idx="10"/>
          </p:nvPr>
        </p:nvSpPr>
        <p:spPr/>
        <p:txBody>
          <a:bodyPr/>
          <a:lstStyle/>
          <a:p>
            <a:fld id="{30996783-B4DF-44BF-A5A9-D4F374E058A3}" type="datetime1">
              <a:rPr lang="en-US" smtClean="0"/>
              <a:t>3/2/2022</a:t>
            </a:fld>
            <a:endParaRPr lang="en-US" dirty="0"/>
          </a:p>
        </p:txBody>
      </p:sp>
      <p:sp>
        <p:nvSpPr>
          <p:cNvPr id="5" name="Footer Placeholder 4">
            <a:extLst>
              <a:ext uri="{FF2B5EF4-FFF2-40B4-BE49-F238E27FC236}">
                <a16:creationId xmlns:a16="http://schemas.microsoft.com/office/drawing/2014/main" id="{7E7ECC2B-9CA4-F049-B8DF-124C0111761C}"/>
              </a:ext>
            </a:extLst>
          </p:cNvPr>
          <p:cNvSpPr>
            <a:spLocks noGrp="1"/>
          </p:cNvSpPr>
          <p:nvPr>
            <p:ph type="ftr" sz="quarter" idx="11"/>
          </p:nvPr>
        </p:nvSpPr>
        <p:spPr/>
        <p:txBody>
          <a:bodyPr/>
          <a:lstStyle>
            <a:lvl1pPr>
              <a:defRPr>
                <a:solidFill>
                  <a:schemeClr val="bg2"/>
                </a:solidFill>
              </a:defRPr>
            </a:lvl1pPr>
          </a:lstStyle>
          <a:p>
            <a:endParaRPr lang="en-US" dirty="0"/>
          </a:p>
        </p:txBody>
      </p:sp>
      <p:sp>
        <p:nvSpPr>
          <p:cNvPr id="6" name="Slide Number Placeholder 5">
            <a:extLst>
              <a:ext uri="{FF2B5EF4-FFF2-40B4-BE49-F238E27FC236}">
                <a16:creationId xmlns:a16="http://schemas.microsoft.com/office/drawing/2014/main" id="{E294B535-E047-7E4E-AC67-9B9E7121304F}"/>
              </a:ext>
            </a:extLst>
          </p:cNvPr>
          <p:cNvSpPr>
            <a:spLocks noGrp="1"/>
          </p:cNvSpPr>
          <p:nvPr>
            <p:ph type="sldNum" sz="quarter" idx="12"/>
          </p:nvPr>
        </p:nvSpPr>
        <p:spPr/>
        <p:txBody>
          <a:bodyPr/>
          <a:lstStyle>
            <a:lvl1pPr>
              <a:defRPr>
                <a:solidFill>
                  <a:schemeClr val="bg1"/>
                </a:solidFill>
              </a:defRPr>
            </a:lvl1pPr>
          </a:lstStyle>
          <a:p>
            <a:fld id="{E33B2B72-BE74-40B7-948F-1734192F08BF}" type="slidenum">
              <a:rPr lang="en-US" smtClean="0"/>
              <a:t>‹#›</a:t>
            </a:fld>
            <a:endParaRPr lang="en-US" dirty="0"/>
          </a:p>
        </p:txBody>
      </p:sp>
    </p:spTree>
    <p:extLst>
      <p:ext uri="{BB962C8B-B14F-4D97-AF65-F5344CB8AC3E}">
        <p14:creationId xmlns:p14="http://schemas.microsoft.com/office/powerpoint/2010/main" val="17276209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528">
          <p15:clr>
            <a:srgbClr val="FBAE40"/>
          </p15:clr>
        </p15:guide>
        <p15:guide id="2" pos="3408">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p:cSld name="5_Title and Content">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E4484423-2438-B046-81CE-D29BA04C3355}"/>
              </a:ext>
            </a:extLst>
          </p:cNvPr>
          <p:cNvSpPr/>
          <p:nvPr/>
        </p:nvSpPr>
        <p:spPr>
          <a:xfrm>
            <a:off x="0" y="-19393"/>
            <a:ext cx="12192000" cy="6887665"/>
          </a:xfrm>
          <a:prstGeom prst="rect">
            <a:avLst/>
          </a:prstGeom>
          <a:gradFill flip="none" rotWithShape="1">
            <a:gsLst>
              <a:gs pos="91000">
                <a:srgbClr val="C3873A"/>
              </a:gs>
              <a:gs pos="25000">
                <a:srgbClr val="255B74"/>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0" name="Group 9">
            <a:extLst>
              <a:ext uri="{FF2B5EF4-FFF2-40B4-BE49-F238E27FC236}">
                <a16:creationId xmlns:a16="http://schemas.microsoft.com/office/drawing/2014/main" id="{A178FC00-62D8-E046-9751-ABF74CA246E8}"/>
              </a:ext>
            </a:extLst>
          </p:cNvPr>
          <p:cNvGrpSpPr/>
          <p:nvPr/>
        </p:nvGrpSpPr>
        <p:grpSpPr>
          <a:xfrm>
            <a:off x="517664" y="-19393"/>
            <a:ext cx="4628149" cy="6890327"/>
            <a:chOff x="3308351" y="2370138"/>
            <a:chExt cx="2760662" cy="4110037"/>
          </a:xfrm>
          <a:gradFill>
            <a:gsLst>
              <a:gs pos="0">
                <a:srgbClr val="A3D1E8"/>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grpSpPr>
        <p:sp>
          <p:nvSpPr>
            <p:cNvPr id="12" name="Freeform 10">
              <a:extLst>
                <a:ext uri="{FF2B5EF4-FFF2-40B4-BE49-F238E27FC236}">
                  <a16:creationId xmlns:a16="http://schemas.microsoft.com/office/drawing/2014/main" id="{0ACED15E-2780-DD44-A549-8B73F4F8C94D}"/>
                </a:ext>
              </a:extLst>
            </p:cNvPr>
            <p:cNvSpPr>
              <a:spLocks noEditPoints="1"/>
            </p:cNvSpPr>
            <p:nvPr/>
          </p:nvSpPr>
          <p:spPr bwMode="auto">
            <a:xfrm>
              <a:off x="4494213" y="2370138"/>
              <a:ext cx="1574800" cy="3676650"/>
            </a:xfrm>
            <a:custGeom>
              <a:avLst/>
              <a:gdLst>
                <a:gd name="T0" fmla="*/ 239 w 828"/>
                <a:gd name="T1" fmla="*/ 1416 h 1936"/>
                <a:gd name="T2" fmla="*/ 387 w 828"/>
                <a:gd name="T3" fmla="*/ 1936 h 1936"/>
                <a:gd name="T4" fmla="*/ 127 w 828"/>
                <a:gd name="T5" fmla="*/ 1417 h 1936"/>
                <a:gd name="T6" fmla="*/ 239 w 828"/>
                <a:gd name="T7" fmla="*/ 1416 h 1936"/>
                <a:gd name="T8" fmla="*/ 273 w 828"/>
                <a:gd name="T9" fmla="*/ 883 h 1936"/>
                <a:gd name="T10" fmla="*/ 828 w 828"/>
                <a:gd name="T11" fmla="*/ 3 h 1936"/>
                <a:gd name="T12" fmla="*/ 195 w 828"/>
                <a:gd name="T13" fmla="*/ 0 h 1936"/>
                <a:gd name="T14" fmla="*/ 18 w 828"/>
                <a:gd name="T15" fmla="*/ 883 h 1936"/>
                <a:gd name="T16" fmla="*/ 273 w 828"/>
                <a:gd name="T17" fmla="*/ 883 h 19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28" h="1936">
                  <a:moveTo>
                    <a:pt x="239" y="1416"/>
                  </a:moveTo>
                  <a:cubicBezTo>
                    <a:pt x="273" y="1728"/>
                    <a:pt x="387" y="1936"/>
                    <a:pt x="387" y="1936"/>
                  </a:cubicBezTo>
                  <a:cubicBezTo>
                    <a:pt x="271" y="1756"/>
                    <a:pt x="186" y="1583"/>
                    <a:pt x="127" y="1417"/>
                  </a:cubicBezTo>
                  <a:lnTo>
                    <a:pt x="239" y="1416"/>
                  </a:lnTo>
                  <a:close/>
                  <a:moveTo>
                    <a:pt x="273" y="883"/>
                  </a:moveTo>
                  <a:cubicBezTo>
                    <a:pt x="342" y="603"/>
                    <a:pt x="503" y="296"/>
                    <a:pt x="828" y="3"/>
                  </a:cubicBezTo>
                  <a:cubicBezTo>
                    <a:pt x="195" y="0"/>
                    <a:pt x="195" y="0"/>
                    <a:pt x="195" y="0"/>
                  </a:cubicBezTo>
                  <a:cubicBezTo>
                    <a:pt x="82" y="241"/>
                    <a:pt x="0" y="540"/>
                    <a:pt x="18" y="883"/>
                  </a:cubicBezTo>
                  <a:lnTo>
                    <a:pt x="273" y="883"/>
                  </a:lnTo>
                  <a:close/>
                </a:path>
              </a:pathLst>
            </a:custGeom>
            <a:gradFill flip="none" rotWithShape="1">
              <a:gsLst>
                <a:gs pos="0">
                  <a:srgbClr val="8ACCEC"/>
                </a:gs>
                <a:gs pos="100000">
                  <a:srgbClr val="6BB7E0"/>
                </a:gs>
              </a:gsLst>
              <a:lin ang="0" scaled="1"/>
              <a:tileRect/>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1">
              <a:extLst>
                <a:ext uri="{FF2B5EF4-FFF2-40B4-BE49-F238E27FC236}">
                  <a16:creationId xmlns:a16="http://schemas.microsoft.com/office/drawing/2014/main" id="{551C759E-093F-2441-98A7-3DEC7BDE92CC}"/>
                </a:ext>
              </a:extLst>
            </p:cNvPr>
            <p:cNvSpPr>
              <a:spLocks/>
            </p:cNvSpPr>
            <p:nvPr/>
          </p:nvSpPr>
          <p:spPr bwMode="auto">
            <a:xfrm>
              <a:off x="3343276" y="5254625"/>
              <a:ext cx="542925" cy="1223962"/>
            </a:xfrm>
            <a:custGeom>
              <a:avLst/>
              <a:gdLst>
                <a:gd name="T0" fmla="*/ 286 w 286"/>
                <a:gd name="T1" fmla="*/ 645 h 645"/>
                <a:gd name="T2" fmla="*/ 0 w 286"/>
                <a:gd name="T3" fmla="*/ 0 h 645"/>
                <a:gd name="T4" fmla="*/ 166 w 286"/>
                <a:gd name="T5" fmla="*/ 645 h 645"/>
                <a:gd name="T6" fmla="*/ 286 w 286"/>
                <a:gd name="T7" fmla="*/ 645 h 645"/>
              </a:gdLst>
              <a:ahLst/>
              <a:cxnLst>
                <a:cxn ang="0">
                  <a:pos x="T0" y="T1"/>
                </a:cxn>
                <a:cxn ang="0">
                  <a:pos x="T2" y="T3"/>
                </a:cxn>
                <a:cxn ang="0">
                  <a:pos x="T4" y="T5"/>
                </a:cxn>
                <a:cxn ang="0">
                  <a:pos x="T6" y="T7"/>
                </a:cxn>
              </a:cxnLst>
              <a:rect l="0" t="0" r="r" b="b"/>
              <a:pathLst>
                <a:path w="286" h="645">
                  <a:moveTo>
                    <a:pt x="286" y="645"/>
                  </a:moveTo>
                  <a:cubicBezTo>
                    <a:pt x="167" y="471"/>
                    <a:pt x="62" y="257"/>
                    <a:pt x="0" y="0"/>
                  </a:cubicBezTo>
                  <a:cubicBezTo>
                    <a:pt x="0" y="0"/>
                    <a:pt x="14" y="282"/>
                    <a:pt x="166" y="645"/>
                  </a:cubicBezTo>
                  <a:lnTo>
                    <a:pt x="286" y="645"/>
                  </a:lnTo>
                  <a:close/>
                </a:path>
              </a:pathLst>
            </a:custGeom>
            <a:solidFill>
              <a:srgbClr val="ABD5E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2">
              <a:extLst>
                <a:ext uri="{FF2B5EF4-FFF2-40B4-BE49-F238E27FC236}">
                  <a16:creationId xmlns:a16="http://schemas.microsoft.com/office/drawing/2014/main" id="{FB1A23FC-AD1F-0748-AE5C-4B02400A34DD}"/>
                </a:ext>
              </a:extLst>
            </p:cNvPr>
            <p:cNvSpPr>
              <a:spLocks noEditPoints="1"/>
            </p:cNvSpPr>
            <p:nvPr/>
          </p:nvSpPr>
          <p:spPr bwMode="auto">
            <a:xfrm>
              <a:off x="3308351" y="2376488"/>
              <a:ext cx="2270125" cy="4103687"/>
            </a:xfrm>
            <a:custGeom>
              <a:avLst/>
              <a:gdLst>
                <a:gd name="T0" fmla="*/ 32 w 1193"/>
                <a:gd name="T1" fmla="*/ 1413 h 2162"/>
                <a:gd name="T2" fmla="*/ 361 w 1193"/>
                <a:gd name="T3" fmla="*/ 2161 h 2162"/>
                <a:gd name="T4" fmla="*/ 1193 w 1193"/>
                <a:gd name="T5" fmla="*/ 2161 h 2162"/>
                <a:gd name="T6" fmla="*/ 955 w 1193"/>
                <a:gd name="T7" fmla="*/ 1903 h 2162"/>
                <a:gd name="T8" fmla="*/ 704 w 1193"/>
                <a:gd name="T9" fmla="*/ 1413 h 2162"/>
                <a:gd name="T10" fmla="*/ 32 w 1193"/>
                <a:gd name="T11" fmla="*/ 1413 h 2162"/>
                <a:gd name="T12" fmla="*/ 0 w 1193"/>
                <a:gd name="T13" fmla="*/ 879 h 2162"/>
                <a:gd name="T14" fmla="*/ 126 w 1193"/>
                <a:gd name="T15" fmla="*/ 299 h 2162"/>
                <a:gd name="T16" fmla="*/ 275 w 1193"/>
                <a:gd name="T17" fmla="*/ 0 h 2162"/>
                <a:gd name="T18" fmla="*/ 725 w 1193"/>
                <a:gd name="T19" fmla="*/ 0 h 2162"/>
                <a:gd name="T20" fmla="*/ 590 w 1193"/>
                <a:gd name="T21" fmla="*/ 879 h 2162"/>
                <a:gd name="T22" fmla="*/ 0 w 1193"/>
                <a:gd name="T23" fmla="*/ 879 h 2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93" h="2162">
                  <a:moveTo>
                    <a:pt x="32" y="1413"/>
                  </a:moveTo>
                  <a:cubicBezTo>
                    <a:pt x="79" y="1653"/>
                    <a:pt x="178" y="1910"/>
                    <a:pt x="361" y="2161"/>
                  </a:cubicBezTo>
                  <a:cubicBezTo>
                    <a:pt x="362" y="2162"/>
                    <a:pt x="1193" y="2161"/>
                    <a:pt x="1193" y="2161"/>
                  </a:cubicBezTo>
                  <a:cubicBezTo>
                    <a:pt x="1113" y="2085"/>
                    <a:pt x="1034" y="2000"/>
                    <a:pt x="955" y="1903"/>
                  </a:cubicBezTo>
                  <a:cubicBezTo>
                    <a:pt x="955" y="1903"/>
                    <a:pt x="812" y="1718"/>
                    <a:pt x="704" y="1413"/>
                  </a:cubicBezTo>
                  <a:lnTo>
                    <a:pt x="32" y="1413"/>
                  </a:lnTo>
                  <a:close/>
                  <a:moveTo>
                    <a:pt x="0" y="879"/>
                  </a:moveTo>
                  <a:cubicBezTo>
                    <a:pt x="25" y="534"/>
                    <a:pt x="126" y="299"/>
                    <a:pt x="126" y="299"/>
                  </a:cubicBezTo>
                  <a:cubicBezTo>
                    <a:pt x="173" y="190"/>
                    <a:pt x="220" y="94"/>
                    <a:pt x="275" y="0"/>
                  </a:cubicBezTo>
                  <a:cubicBezTo>
                    <a:pt x="725" y="0"/>
                    <a:pt x="725" y="0"/>
                    <a:pt x="725" y="0"/>
                  </a:cubicBezTo>
                  <a:cubicBezTo>
                    <a:pt x="599" y="319"/>
                    <a:pt x="569" y="617"/>
                    <a:pt x="590" y="879"/>
                  </a:cubicBezTo>
                  <a:lnTo>
                    <a:pt x="0" y="879"/>
                  </a:lnTo>
                  <a:close/>
                </a:path>
              </a:pathLst>
            </a:custGeom>
            <a:gradFill flip="none" rotWithShape="1">
              <a:gsLst>
                <a:gs pos="0">
                  <a:srgbClr val="9FDCF2"/>
                </a:gs>
                <a:gs pos="85000">
                  <a:srgbClr val="52B3D9"/>
                </a:gs>
              </a:gsLst>
              <a:lin ang="0" scaled="0"/>
              <a:tileRect/>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17" name="Rectangle 16">
            <a:extLst>
              <a:ext uri="{FF2B5EF4-FFF2-40B4-BE49-F238E27FC236}">
                <a16:creationId xmlns:a16="http://schemas.microsoft.com/office/drawing/2014/main" id="{C0BBE337-6FE4-F74A-8847-969FD40E7926}"/>
              </a:ext>
            </a:extLst>
          </p:cNvPr>
          <p:cNvSpPr/>
          <p:nvPr/>
        </p:nvSpPr>
        <p:spPr>
          <a:xfrm>
            <a:off x="0" y="203200"/>
            <a:ext cx="12192000" cy="61849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55A82CAA-A637-564B-9150-80E6208D2E2C}"/>
              </a:ext>
            </a:extLst>
          </p:cNvPr>
          <p:cNvSpPr>
            <a:spLocks noGrp="1"/>
          </p:cNvSpPr>
          <p:nvPr>
            <p:ph type="title"/>
          </p:nvPr>
        </p:nvSpPr>
        <p:spPr>
          <a:xfrm>
            <a:off x="952500" y="1104144"/>
            <a:ext cx="10393680" cy="646331"/>
          </a:xfrm>
        </p:spPr>
        <p:txBody>
          <a:bodyPr>
            <a:spAutoFit/>
          </a:bodyPr>
          <a:lstStyle>
            <a:lvl1pPr>
              <a:defRPr>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3C8FFBED-D27D-074B-9C33-10A234BC62EA}"/>
              </a:ext>
            </a:extLst>
          </p:cNvPr>
          <p:cNvSpPr>
            <a:spLocks noGrp="1"/>
          </p:cNvSpPr>
          <p:nvPr>
            <p:ph idx="1"/>
          </p:nvPr>
        </p:nvSpPr>
        <p:spPr>
          <a:xfrm>
            <a:off x="952500" y="2271860"/>
            <a:ext cx="10619923" cy="1623008"/>
          </a:xfrm>
        </p:spPr>
        <p:txBody>
          <a:bodyPr>
            <a:sp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6A55A95B-EA76-8B4B-809B-5350F164FF1A}"/>
              </a:ext>
            </a:extLst>
          </p:cNvPr>
          <p:cNvSpPr>
            <a:spLocks noGrp="1"/>
          </p:cNvSpPr>
          <p:nvPr>
            <p:ph type="dt" sz="half" idx="10"/>
          </p:nvPr>
        </p:nvSpPr>
        <p:spPr/>
        <p:txBody>
          <a:bodyPr/>
          <a:lstStyle/>
          <a:p>
            <a:fld id="{0DB50B79-0DB9-427B-B0C9-301219BB7526}" type="datetime1">
              <a:rPr lang="en-US" smtClean="0"/>
              <a:t>3/2/2022</a:t>
            </a:fld>
            <a:endParaRPr lang="en-US" dirty="0"/>
          </a:p>
        </p:txBody>
      </p:sp>
      <p:sp>
        <p:nvSpPr>
          <p:cNvPr id="5" name="Footer Placeholder 4">
            <a:extLst>
              <a:ext uri="{FF2B5EF4-FFF2-40B4-BE49-F238E27FC236}">
                <a16:creationId xmlns:a16="http://schemas.microsoft.com/office/drawing/2014/main" id="{7E7ECC2B-9CA4-F049-B8DF-124C0111761C}"/>
              </a:ext>
            </a:extLst>
          </p:cNvPr>
          <p:cNvSpPr>
            <a:spLocks noGrp="1"/>
          </p:cNvSpPr>
          <p:nvPr>
            <p:ph type="ftr" sz="quarter" idx="11"/>
          </p:nvPr>
        </p:nvSpPr>
        <p:spPr/>
        <p:txBody>
          <a:bodyPr/>
          <a:lstStyle>
            <a:lvl1pPr>
              <a:defRPr>
                <a:solidFill>
                  <a:schemeClr val="bg2"/>
                </a:solidFill>
              </a:defRPr>
            </a:lvl1pPr>
          </a:lstStyle>
          <a:p>
            <a:endParaRPr lang="en-US" dirty="0"/>
          </a:p>
        </p:txBody>
      </p:sp>
      <p:sp>
        <p:nvSpPr>
          <p:cNvPr id="6" name="Slide Number Placeholder 5">
            <a:extLst>
              <a:ext uri="{FF2B5EF4-FFF2-40B4-BE49-F238E27FC236}">
                <a16:creationId xmlns:a16="http://schemas.microsoft.com/office/drawing/2014/main" id="{E294B535-E047-7E4E-AC67-9B9E7121304F}"/>
              </a:ext>
            </a:extLst>
          </p:cNvPr>
          <p:cNvSpPr>
            <a:spLocks noGrp="1"/>
          </p:cNvSpPr>
          <p:nvPr>
            <p:ph type="sldNum" sz="quarter" idx="12"/>
          </p:nvPr>
        </p:nvSpPr>
        <p:spPr/>
        <p:txBody>
          <a:bodyPr/>
          <a:lstStyle>
            <a:lvl1pPr>
              <a:defRPr>
                <a:solidFill>
                  <a:schemeClr val="bg1"/>
                </a:solidFill>
              </a:defRPr>
            </a:lvl1pPr>
          </a:lstStyle>
          <a:p>
            <a:fld id="{E33B2B72-BE74-40B7-948F-1734192F08BF}" type="slidenum">
              <a:rPr lang="en-US" smtClean="0"/>
              <a:t>‹#›</a:t>
            </a:fld>
            <a:endParaRPr lang="en-US" dirty="0"/>
          </a:p>
        </p:txBody>
      </p:sp>
    </p:spTree>
    <p:extLst>
      <p:ext uri="{BB962C8B-B14F-4D97-AF65-F5344CB8AC3E}">
        <p14:creationId xmlns:p14="http://schemas.microsoft.com/office/powerpoint/2010/main" val="9122111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696">
          <p15:clr>
            <a:srgbClr val="FBAE40"/>
          </p15:clr>
        </p15:guide>
        <p15:guide id="2" pos="60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ection Header">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2237B998-9718-4843-A842-5D6256680E6F}"/>
              </a:ext>
            </a:extLst>
          </p:cNvPr>
          <p:cNvPicPr>
            <a:picLocks noChangeAspect="1"/>
          </p:cNvPicPr>
          <p:nvPr/>
        </p:nvPicPr>
        <p:blipFill>
          <a:blip r:embed="rId2"/>
          <a:stretch>
            <a:fillRect/>
          </a:stretch>
        </p:blipFill>
        <p:spPr>
          <a:xfrm>
            <a:off x="0" y="0"/>
            <a:ext cx="12192000" cy="6858000"/>
          </a:xfrm>
          <a:prstGeom prst="rect">
            <a:avLst/>
          </a:prstGeom>
        </p:spPr>
      </p:pic>
      <p:sp>
        <p:nvSpPr>
          <p:cNvPr id="9" name="Rectangle 8">
            <a:extLst>
              <a:ext uri="{FF2B5EF4-FFF2-40B4-BE49-F238E27FC236}">
                <a16:creationId xmlns:a16="http://schemas.microsoft.com/office/drawing/2014/main" id="{99E70AEB-97F5-0F48-9A3F-D180606A03F2}"/>
              </a:ext>
            </a:extLst>
          </p:cNvPr>
          <p:cNvSpPr/>
          <p:nvPr/>
        </p:nvSpPr>
        <p:spPr>
          <a:xfrm>
            <a:off x="0" y="2463616"/>
            <a:ext cx="12192000" cy="1713654"/>
          </a:xfrm>
          <a:prstGeom prst="rect">
            <a:avLst/>
          </a:prstGeom>
          <a:gradFill flip="none" rotWithShape="1">
            <a:gsLst>
              <a:gs pos="100000">
                <a:srgbClr val="BFE5FF">
                  <a:alpha val="37000"/>
                </a:srgbClr>
              </a:gs>
              <a:gs pos="85000">
                <a:srgbClr val="BFE5FF">
                  <a:alpha val="95000"/>
                </a:srgbClr>
              </a:gs>
              <a:gs pos="53000">
                <a:srgbClr val="BFE5FF"/>
              </a:gs>
              <a:gs pos="14000">
                <a:srgbClr val="BFE5FF">
                  <a:alpha val="95000"/>
                </a:srgbClr>
              </a:gs>
              <a:gs pos="0">
                <a:srgbClr val="BFE5FF">
                  <a:alpha val="37000"/>
                </a:srgbClr>
              </a:gs>
            </a:gsLst>
            <a:lin ang="0" scaled="1"/>
            <a:tileRect/>
          </a:gradFill>
          <a:ln>
            <a:noFill/>
          </a:ln>
          <a:effectLst>
            <a:outerShdw blurRad="254000" sx="103000" sy="103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EC8BE70F-03DA-4747-9669-09C46A6A9974}"/>
              </a:ext>
            </a:extLst>
          </p:cNvPr>
          <p:cNvSpPr>
            <a:spLocks noGrp="1"/>
          </p:cNvSpPr>
          <p:nvPr>
            <p:ph type="title"/>
          </p:nvPr>
        </p:nvSpPr>
        <p:spPr>
          <a:xfrm>
            <a:off x="831850" y="3016567"/>
            <a:ext cx="10515600" cy="646331"/>
          </a:xfrm>
        </p:spPr>
        <p:txBody>
          <a:bodyPr anchor="ctr">
            <a:spAutoFit/>
          </a:bodyPr>
          <a:lstStyle>
            <a:lvl1pPr algn="ctr">
              <a:defRPr sz="4000">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4" name="Date Placeholder 3">
            <a:extLst>
              <a:ext uri="{FF2B5EF4-FFF2-40B4-BE49-F238E27FC236}">
                <a16:creationId xmlns:a16="http://schemas.microsoft.com/office/drawing/2014/main" id="{7C402EFE-7EAA-2042-BFD5-33177FA652C4}"/>
              </a:ext>
            </a:extLst>
          </p:cNvPr>
          <p:cNvSpPr>
            <a:spLocks noGrp="1"/>
          </p:cNvSpPr>
          <p:nvPr>
            <p:ph type="dt" sz="half" idx="10"/>
          </p:nvPr>
        </p:nvSpPr>
        <p:spPr/>
        <p:txBody>
          <a:bodyPr/>
          <a:lstStyle/>
          <a:p>
            <a:fld id="{415633BF-FD31-45FD-8589-3033FD9C6097}" type="datetime1">
              <a:rPr lang="en-US" smtClean="0"/>
              <a:t>3/2/2022</a:t>
            </a:fld>
            <a:endParaRPr lang="en-US" dirty="0"/>
          </a:p>
        </p:txBody>
      </p:sp>
      <p:sp>
        <p:nvSpPr>
          <p:cNvPr id="5" name="Footer Placeholder 4">
            <a:extLst>
              <a:ext uri="{FF2B5EF4-FFF2-40B4-BE49-F238E27FC236}">
                <a16:creationId xmlns:a16="http://schemas.microsoft.com/office/drawing/2014/main" id="{00B1DCC9-6755-1C41-A923-BB12EA8B5015}"/>
              </a:ext>
            </a:extLst>
          </p:cNvPr>
          <p:cNvSpPr>
            <a:spLocks noGrp="1"/>
          </p:cNvSpPr>
          <p:nvPr>
            <p:ph type="ftr" sz="quarter" idx="11"/>
          </p:nvPr>
        </p:nvSpPr>
        <p:spPr/>
        <p:txBody>
          <a:bodyPr/>
          <a:lstStyle>
            <a:lvl1pPr>
              <a:defRPr>
                <a:solidFill>
                  <a:schemeClr val="bg2"/>
                </a:solidFill>
              </a:defRPr>
            </a:lvl1pPr>
          </a:lstStyle>
          <a:p>
            <a:endParaRPr lang="en-US" dirty="0"/>
          </a:p>
        </p:txBody>
      </p:sp>
      <p:sp>
        <p:nvSpPr>
          <p:cNvPr id="6" name="Slide Number Placeholder 5">
            <a:extLst>
              <a:ext uri="{FF2B5EF4-FFF2-40B4-BE49-F238E27FC236}">
                <a16:creationId xmlns:a16="http://schemas.microsoft.com/office/drawing/2014/main" id="{9BBFB372-536E-3149-8638-387946DFE556}"/>
              </a:ext>
            </a:extLst>
          </p:cNvPr>
          <p:cNvSpPr>
            <a:spLocks noGrp="1"/>
          </p:cNvSpPr>
          <p:nvPr>
            <p:ph type="sldNum" sz="quarter" idx="12"/>
          </p:nvPr>
        </p:nvSpPr>
        <p:spPr/>
        <p:txBody>
          <a:bodyPr/>
          <a:lstStyle>
            <a:lvl1pPr>
              <a:defRPr>
                <a:solidFill>
                  <a:schemeClr val="bg1"/>
                </a:solidFill>
              </a:defRPr>
            </a:lvl1pPr>
          </a:lstStyle>
          <a:p>
            <a:fld id="{E33B2B72-BE74-40B7-948F-1734192F08BF}" type="slidenum">
              <a:rPr lang="en-US" smtClean="0"/>
              <a:t>‹#›</a:t>
            </a:fld>
            <a:endParaRPr lang="en-US" dirty="0"/>
          </a:p>
        </p:txBody>
      </p:sp>
    </p:spTree>
    <p:extLst>
      <p:ext uri="{BB962C8B-B14F-4D97-AF65-F5344CB8AC3E}">
        <p14:creationId xmlns:p14="http://schemas.microsoft.com/office/powerpoint/2010/main" val="4567073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1590A7-7E54-2D41-9F43-B8FD4977CB96}"/>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49F9B96F-523A-0443-8C6F-8DFAF54D9EC3}"/>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AC88B55B-102D-3B40-B32B-5145CE1DA615}"/>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F179206C-49AC-4040-9C5C-017EE760A83C}"/>
              </a:ext>
            </a:extLst>
          </p:cNvPr>
          <p:cNvSpPr>
            <a:spLocks noGrp="1"/>
          </p:cNvSpPr>
          <p:nvPr>
            <p:ph type="dt" sz="half" idx="10"/>
          </p:nvPr>
        </p:nvSpPr>
        <p:spPr/>
        <p:txBody>
          <a:bodyPr/>
          <a:lstStyle>
            <a:lvl1pPr>
              <a:defRPr>
                <a:solidFill>
                  <a:srgbClr val="33CDFF"/>
                </a:solidFill>
              </a:defRPr>
            </a:lvl1pPr>
          </a:lstStyle>
          <a:p>
            <a:fld id="{9C8F1AB2-B22C-4905-998F-FA88EFE902DA}" type="datetime1">
              <a:rPr lang="en-US" smtClean="0"/>
              <a:t>3/2/2022</a:t>
            </a:fld>
            <a:endParaRPr lang="en-US" dirty="0"/>
          </a:p>
        </p:txBody>
      </p:sp>
      <p:sp>
        <p:nvSpPr>
          <p:cNvPr id="6" name="Footer Placeholder 5">
            <a:extLst>
              <a:ext uri="{FF2B5EF4-FFF2-40B4-BE49-F238E27FC236}">
                <a16:creationId xmlns:a16="http://schemas.microsoft.com/office/drawing/2014/main" id="{A6FB520F-4F16-3E49-A800-72C14F01F398}"/>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EE087BC7-6FAC-2245-9DB7-6747FA2B2112}"/>
              </a:ext>
            </a:extLst>
          </p:cNvPr>
          <p:cNvSpPr>
            <a:spLocks noGrp="1"/>
          </p:cNvSpPr>
          <p:nvPr>
            <p:ph type="sldNum" sz="quarter" idx="12"/>
          </p:nvPr>
        </p:nvSpPr>
        <p:spPr/>
        <p:txBody>
          <a:bodyPr/>
          <a:lstStyle/>
          <a:p>
            <a:fld id="{E33B2B72-BE74-40B7-948F-1734192F08BF}" type="slidenum">
              <a:rPr lang="en-US" smtClean="0"/>
              <a:t>‹#›</a:t>
            </a:fld>
            <a:endParaRPr lang="en-US" dirty="0"/>
          </a:p>
        </p:txBody>
      </p:sp>
    </p:spTree>
    <p:extLst>
      <p:ext uri="{BB962C8B-B14F-4D97-AF65-F5344CB8AC3E}">
        <p14:creationId xmlns:p14="http://schemas.microsoft.com/office/powerpoint/2010/main" val="20581910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30B653-13F7-2542-8EE2-E909339391A7}"/>
              </a:ext>
            </a:extLst>
          </p:cNvPr>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545C621A-F72C-144B-A0BE-6B1E2CBE1A3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9B63F2F3-1511-2942-895C-679AA3AAFFA4}"/>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37D5D2A-69A5-F545-A96E-9C6E34036DA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DCC11A84-14CC-7441-BFAB-6E2358C05652}"/>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7DDBE683-10D6-5E4C-A14B-401DDDE8973F}"/>
              </a:ext>
            </a:extLst>
          </p:cNvPr>
          <p:cNvSpPr>
            <a:spLocks noGrp="1"/>
          </p:cNvSpPr>
          <p:nvPr>
            <p:ph type="dt" sz="half" idx="10"/>
          </p:nvPr>
        </p:nvSpPr>
        <p:spPr/>
        <p:txBody>
          <a:bodyPr/>
          <a:lstStyle>
            <a:lvl1pPr>
              <a:defRPr>
                <a:solidFill>
                  <a:srgbClr val="33CDFF"/>
                </a:solidFill>
              </a:defRPr>
            </a:lvl1pPr>
          </a:lstStyle>
          <a:p>
            <a:fld id="{73DD91DF-B857-4C4E-BC96-6505434884E9}" type="datetime1">
              <a:rPr lang="en-US" smtClean="0"/>
              <a:t>3/2/2022</a:t>
            </a:fld>
            <a:endParaRPr lang="en-US" dirty="0"/>
          </a:p>
        </p:txBody>
      </p:sp>
      <p:sp>
        <p:nvSpPr>
          <p:cNvPr id="8" name="Footer Placeholder 7">
            <a:extLst>
              <a:ext uri="{FF2B5EF4-FFF2-40B4-BE49-F238E27FC236}">
                <a16:creationId xmlns:a16="http://schemas.microsoft.com/office/drawing/2014/main" id="{B084E5D5-8292-8443-8912-01DF310377E4}"/>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254F0886-7F3E-C54F-B264-98655F014541}"/>
              </a:ext>
            </a:extLst>
          </p:cNvPr>
          <p:cNvSpPr>
            <a:spLocks noGrp="1"/>
          </p:cNvSpPr>
          <p:nvPr>
            <p:ph type="sldNum" sz="quarter" idx="12"/>
          </p:nvPr>
        </p:nvSpPr>
        <p:spPr/>
        <p:txBody>
          <a:bodyPr/>
          <a:lstStyle/>
          <a:p>
            <a:fld id="{E33B2B72-BE74-40B7-948F-1734192F08BF}" type="slidenum">
              <a:rPr lang="en-US" smtClean="0"/>
              <a:t>‹#›</a:t>
            </a:fld>
            <a:endParaRPr lang="en-US" dirty="0"/>
          </a:p>
        </p:txBody>
      </p:sp>
    </p:spTree>
    <p:extLst>
      <p:ext uri="{BB962C8B-B14F-4D97-AF65-F5344CB8AC3E}">
        <p14:creationId xmlns:p14="http://schemas.microsoft.com/office/powerpoint/2010/main" val="13097106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D519EC-0943-2646-9830-3E9E4D8F0CD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20457C3-B414-0F47-9CF2-835A1AFF43D8}"/>
              </a:ext>
            </a:extLst>
          </p:cNvPr>
          <p:cNvSpPr>
            <a:spLocks noGrp="1"/>
          </p:cNvSpPr>
          <p:nvPr>
            <p:ph type="dt" sz="half" idx="10"/>
          </p:nvPr>
        </p:nvSpPr>
        <p:spPr/>
        <p:txBody>
          <a:bodyPr/>
          <a:lstStyle>
            <a:lvl1pPr>
              <a:defRPr>
                <a:solidFill>
                  <a:srgbClr val="33CDFF"/>
                </a:solidFill>
              </a:defRPr>
            </a:lvl1pPr>
          </a:lstStyle>
          <a:p>
            <a:fld id="{F398A3D9-BCC0-4E0B-8BC5-4FF6829B2177}" type="datetime1">
              <a:rPr lang="en-US" smtClean="0"/>
              <a:t>3/2/2022</a:t>
            </a:fld>
            <a:endParaRPr lang="en-US" dirty="0"/>
          </a:p>
        </p:txBody>
      </p:sp>
      <p:sp>
        <p:nvSpPr>
          <p:cNvPr id="4" name="Footer Placeholder 3">
            <a:extLst>
              <a:ext uri="{FF2B5EF4-FFF2-40B4-BE49-F238E27FC236}">
                <a16:creationId xmlns:a16="http://schemas.microsoft.com/office/drawing/2014/main" id="{698E4F40-E7EF-7F48-9FBC-01602E6A0FBA}"/>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CB943D68-3FE7-D348-8403-D560C4A8A67C}"/>
              </a:ext>
            </a:extLst>
          </p:cNvPr>
          <p:cNvSpPr>
            <a:spLocks noGrp="1"/>
          </p:cNvSpPr>
          <p:nvPr>
            <p:ph type="sldNum" sz="quarter" idx="12"/>
          </p:nvPr>
        </p:nvSpPr>
        <p:spPr/>
        <p:txBody>
          <a:bodyPr/>
          <a:lstStyle/>
          <a:p>
            <a:fld id="{E33B2B72-BE74-40B7-948F-1734192F08BF}" type="slidenum">
              <a:rPr lang="en-US" smtClean="0"/>
              <a:t>‹#›</a:t>
            </a:fld>
            <a:endParaRPr lang="en-US" dirty="0"/>
          </a:p>
        </p:txBody>
      </p:sp>
    </p:spTree>
    <p:extLst>
      <p:ext uri="{BB962C8B-B14F-4D97-AF65-F5344CB8AC3E}">
        <p14:creationId xmlns:p14="http://schemas.microsoft.com/office/powerpoint/2010/main" val="25823908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26E2216-3720-8E47-ABAB-D4DA0AD31A71}"/>
              </a:ext>
            </a:extLst>
          </p:cNvPr>
          <p:cNvSpPr>
            <a:spLocks noGrp="1"/>
          </p:cNvSpPr>
          <p:nvPr>
            <p:ph type="dt" sz="half" idx="10"/>
          </p:nvPr>
        </p:nvSpPr>
        <p:spPr/>
        <p:txBody>
          <a:bodyPr/>
          <a:lstStyle>
            <a:lvl1pPr>
              <a:defRPr>
                <a:solidFill>
                  <a:srgbClr val="33CDFF"/>
                </a:solidFill>
              </a:defRPr>
            </a:lvl1pPr>
          </a:lstStyle>
          <a:p>
            <a:fld id="{1CFFC44D-B865-435A-8EEB-4AFBCA104DBB}" type="datetime1">
              <a:rPr lang="en-US" smtClean="0"/>
              <a:t>3/2/2022</a:t>
            </a:fld>
            <a:endParaRPr lang="en-US" dirty="0"/>
          </a:p>
        </p:txBody>
      </p:sp>
      <p:sp>
        <p:nvSpPr>
          <p:cNvPr id="3" name="Footer Placeholder 2">
            <a:extLst>
              <a:ext uri="{FF2B5EF4-FFF2-40B4-BE49-F238E27FC236}">
                <a16:creationId xmlns:a16="http://schemas.microsoft.com/office/drawing/2014/main" id="{A9149C90-3E7A-C84E-97A5-ACBD2680BED6}"/>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CC8D531E-1E27-6C49-9FDC-6C0DD877CABF}"/>
              </a:ext>
            </a:extLst>
          </p:cNvPr>
          <p:cNvSpPr>
            <a:spLocks noGrp="1"/>
          </p:cNvSpPr>
          <p:nvPr>
            <p:ph type="sldNum" sz="quarter" idx="12"/>
          </p:nvPr>
        </p:nvSpPr>
        <p:spPr/>
        <p:txBody>
          <a:bodyPr/>
          <a:lstStyle/>
          <a:p>
            <a:fld id="{E33B2B72-BE74-40B7-948F-1734192F08BF}" type="slidenum">
              <a:rPr lang="en-US" smtClean="0"/>
              <a:t>‹#›</a:t>
            </a:fld>
            <a:endParaRPr lang="en-US" dirty="0"/>
          </a:p>
        </p:txBody>
      </p:sp>
      <p:sp>
        <p:nvSpPr>
          <p:cNvPr id="5" name="Rectangle 4">
            <a:extLst>
              <a:ext uri="{FF2B5EF4-FFF2-40B4-BE49-F238E27FC236}">
                <a16:creationId xmlns:a16="http://schemas.microsoft.com/office/drawing/2014/main" id="{6EE58B19-8640-F84B-8052-A3C0720F7FEC}"/>
              </a:ext>
            </a:extLst>
          </p:cNvPr>
          <p:cNvSpPr/>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3012823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12573F-6CD2-E446-AEA2-04B4E6EF41B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A93DDD8-9AAD-E645-821D-592BCEBFBCB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FDEC770-B8D0-7D44-8C06-45E23230FBB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D3C1D6F7-2876-CB4E-BA7E-98A093117EAA}"/>
              </a:ext>
            </a:extLst>
          </p:cNvPr>
          <p:cNvSpPr>
            <a:spLocks noGrp="1"/>
          </p:cNvSpPr>
          <p:nvPr>
            <p:ph type="dt" sz="half" idx="10"/>
          </p:nvPr>
        </p:nvSpPr>
        <p:spPr/>
        <p:txBody>
          <a:bodyPr/>
          <a:lstStyle>
            <a:lvl1pPr>
              <a:defRPr>
                <a:solidFill>
                  <a:srgbClr val="33CDFF"/>
                </a:solidFill>
              </a:defRPr>
            </a:lvl1pPr>
          </a:lstStyle>
          <a:p>
            <a:fld id="{3751D2AC-6FA2-43DD-8392-2F19368B54C2}" type="datetime1">
              <a:rPr lang="en-US" smtClean="0"/>
              <a:t>3/2/2022</a:t>
            </a:fld>
            <a:endParaRPr lang="en-US" dirty="0"/>
          </a:p>
        </p:txBody>
      </p:sp>
      <p:sp>
        <p:nvSpPr>
          <p:cNvPr id="6" name="Footer Placeholder 5">
            <a:extLst>
              <a:ext uri="{FF2B5EF4-FFF2-40B4-BE49-F238E27FC236}">
                <a16:creationId xmlns:a16="http://schemas.microsoft.com/office/drawing/2014/main" id="{CDB64A94-44FC-5E4D-9BA4-F7C5CBE856CF}"/>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F6998A61-2626-EC4B-AC9E-DB0EECA2054F}"/>
              </a:ext>
            </a:extLst>
          </p:cNvPr>
          <p:cNvSpPr>
            <a:spLocks noGrp="1"/>
          </p:cNvSpPr>
          <p:nvPr>
            <p:ph type="sldNum" sz="quarter" idx="12"/>
          </p:nvPr>
        </p:nvSpPr>
        <p:spPr/>
        <p:txBody>
          <a:bodyPr/>
          <a:lstStyle/>
          <a:p>
            <a:fld id="{E33B2B72-BE74-40B7-948F-1734192F08BF}" type="slidenum">
              <a:rPr lang="en-US" smtClean="0"/>
              <a:t>‹#›</a:t>
            </a:fld>
            <a:endParaRPr lang="en-US" dirty="0"/>
          </a:p>
        </p:txBody>
      </p:sp>
    </p:spTree>
    <p:extLst>
      <p:ext uri="{BB962C8B-B14F-4D97-AF65-F5344CB8AC3E}">
        <p14:creationId xmlns:p14="http://schemas.microsoft.com/office/powerpoint/2010/main" val="35823636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53FC11-1DC9-1F44-A501-A122E38B9EB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C7F112A-7039-A044-BBB7-19B07AA0521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a:extLst>
              <a:ext uri="{FF2B5EF4-FFF2-40B4-BE49-F238E27FC236}">
                <a16:creationId xmlns:a16="http://schemas.microsoft.com/office/drawing/2014/main" id="{376E76F1-988B-A349-A7F8-1C955674981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72022A3D-F197-0240-B9FB-64FA8D239FCE}"/>
              </a:ext>
            </a:extLst>
          </p:cNvPr>
          <p:cNvSpPr>
            <a:spLocks noGrp="1"/>
          </p:cNvSpPr>
          <p:nvPr>
            <p:ph type="dt" sz="half" idx="10"/>
          </p:nvPr>
        </p:nvSpPr>
        <p:spPr/>
        <p:txBody>
          <a:bodyPr/>
          <a:lstStyle>
            <a:lvl1pPr>
              <a:defRPr>
                <a:solidFill>
                  <a:srgbClr val="33CDFF"/>
                </a:solidFill>
              </a:defRPr>
            </a:lvl1pPr>
          </a:lstStyle>
          <a:p>
            <a:fld id="{7DBAFC98-97F9-4F8B-A8FD-A8811C4883D4}" type="datetime1">
              <a:rPr lang="en-US" smtClean="0"/>
              <a:t>3/2/2022</a:t>
            </a:fld>
            <a:endParaRPr lang="en-US" dirty="0"/>
          </a:p>
        </p:txBody>
      </p:sp>
      <p:sp>
        <p:nvSpPr>
          <p:cNvPr id="6" name="Footer Placeholder 5">
            <a:extLst>
              <a:ext uri="{FF2B5EF4-FFF2-40B4-BE49-F238E27FC236}">
                <a16:creationId xmlns:a16="http://schemas.microsoft.com/office/drawing/2014/main" id="{837AD987-1A3B-EA45-8288-4FF05FA61CDB}"/>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0A4E646E-5FCF-704C-A828-129A071DEA8A}"/>
              </a:ext>
            </a:extLst>
          </p:cNvPr>
          <p:cNvSpPr>
            <a:spLocks noGrp="1"/>
          </p:cNvSpPr>
          <p:nvPr>
            <p:ph type="sldNum" sz="quarter" idx="12"/>
          </p:nvPr>
        </p:nvSpPr>
        <p:spPr/>
        <p:txBody>
          <a:bodyPr/>
          <a:lstStyle/>
          <a:p>
            <a:fld id="{E33B2B72-BE74-40B7-948F-1734192F08BF}" type="slidenum">
              <a:rPr lang="en-US" smtClean="0"/>
              <a:t>‹#›</a:t>
            </a:fld>
            <a:endParaRPr lang="en-US" dirty="0"/>
          </a:p>
        </p:txBody>
      </p:sp>
    </p:spTree>
    <p:extLst>
      <p:ext uri="{BB962C8B-B14F-4D97-AF65-F5344CB8AC3E}">
        <p14:creationId xmlns:p14="http://schemas.microsoft.com/office/powerpoint/2010/main" val="38737618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C71CB2-6C06-A944-AB99-307A4B017B2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B90C05E-DB0B-2C43-8871-0E8EEA3DB947}"/>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115FB7B-95D2-9B44-B7CD-BD3422A58F9C}"/>
              </a:ext>
            </a:extLst>
          </p:cNvPr>
          <p:cNvSpPr>
            <a:spLocks noGrp="1"/>
          </p:cNvSpPr>
          <p:nvPr>
            <p:ph type="dt" sz="half" idx="10"/>
          </p:nvPr>
        </p:nvSpPr>
        <p:spPr/>
        <p:txBody>
          <a:bodyPr/>
          <a:lstStyle>
            <a:lvl1pPr>
              <a:defRPr>
                <a:solidFill>
                  <a:srgbClr val="33CDFF"/>
                </a:solidFill>
              </a:defRPr>
            </a:lvl1pPr>
          </a:lstStyle>
          <a:p>
            <a:fld id="{C8C75759-BCFB-4195-8FF8-3271AEFC2E2B}" type="datetime1">
              <a:rPr lang="en-US" smtClean="0"/>
              <a:t>3/2/2022</a:t>
            </a:fld>
            <a:endParaRPr lang="en-US" dirty="0"/>
          </a:p>
        </p:txBody>
      </p:sp>
      <p:sp>
        <p:nvSpPr>
          <p:cNvPr id="5" name="Footer Placeholder 4">
            <a:extLst>
              <a:ext uri="{FF2B5EF4-FFF2-40B4-BE49-F238E27FC236}">
                <a16:creationId xmlns:a16="http://schemas.microsoft.com/office/drawing/2014/main" id="{6D5D936A-402E-2643-BC23-9FFDBB71894E}"/>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80003F8D-4C62-8246-A9C9-F567613401DD}"/>
              </a:ext>
            </a:extLst>
          </p:cNvPr>
          <p:cNvSpPr>
            <a:spLocks noGrp="1"/>
          </p:cNvSpPr>
          <p:nvPr>
            <p:ph type="sldNum" sz="quarter" idx="12"/>
          </p:nvPr>
        </p:nvSpPr>
        <p:spPr/>
        <p:txBody>
          <a:bodyPr/>
          <a:lstStyle/>
          <a:p>
            <a:fld id="{E33B2B72-BE74-40B7-948F-1734192F08BF}" type="slidenum">
              <a:rPr lang="en-US" smtClean="0"/>
              <a:t>‹#›</a:t>
            </a:fld>
            <a:endParaRPr lang="en-US" dirty="0"/>
          </a:p>
        </p:txBody>
      </p:sp>
    </p:spTree>
    <p:extLst>
      <p:ext uri="{BB962C8B-B14F-4D97-AF65-F5344CB8AC3E}">
        <p14:creationId xmlns:p14="http://schemas.microsoft.com/office/powerpoint/2010/main" val="40402857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E305B7A-0DA0-914C-BF32-308B0A1D37E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638B2C1-3648-864E-BE9D-6955702B70FE}"/>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9BBA409-A439-7946-849E-1C52DE1E2024}"/>
              </a:ext>
            </a:extLst>
          </p:cNvPr>
          <p:cNvSpPr>
            <a:spLocks noGrp="1"/>
          </p:cNvSpPr>
          <p:nvPr>
            <p:ph type="dt" sz="half" idx="10"/>
          </p:nvPr>
        </p:nvSpPr>
        <p:spPr/>
        <p:txBody>
          <a:bodyPr/>
          <a:lstStyle/>
          <a:p>
            <a:fld id="{280AD813-74AA-4D39-8408-1D3750081908}" type="datetime1">
              <a:rPr lang="en-US" smtClean="0"/>
              <a:t>3/2/2022</a:t>
            </a:fld>
            <a:endParaRPr lang="en-US" dirty="0"/>
          </a:p>
        </p:txBody>
      </p:sp>
      <p:sp>
        <p:nvSpPr>
          <p:cNvPr id="5" name="Footer Placeholder 4">
            <a:extLst>
              <a:ext uri="{FF2B5EF4-FFF2-40B4-BE49-F238E27FC236}">
                <a16:creationId xmlns:a16="http://schemas.microsoft.com/office/drawing/2014/main" id="{C4645A88-8207-164E-BEE0-99140ED4EFC0}"/>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92024272-4864-7D45-9A42-761E1FA3DF97}"/>
              </a:ext>
            </a:extLst>
          </p:cNvPr>
          <p:cNvSpPr>
            <a:spLocks noGrp="1"/>
          </p:cNvSpPr>
          <p:nvPr>
            <p:ph type="sldNum" sz="quarter" idx="12"/>
          </p:nvPr>
        </p:nvSpPr>
        <p:spPr/>
        <p:txBody>
          <a:bodyPr/>
          <a:lstStyle/>
          <a:p>
            <a:fld id="{E33B2B72-BE74-40B7-948F-1734192F08BF}" type="slidenum">
              <a:rPr lang="en-US" smtClean="0"/>
              <a:t>‹#›</a:t>
            </a:fld>
            <a:endParaRPr lang="en-US" dirty="0"/>
          </a:p>
        </p:txBody>
      </p:sp>
    </p:spTree>
    <p:extLst>
      <p:ext uri="{BB962C8B-B14F-4D97-AF65-F5344CB8AC3E}">
        <p14:creationId xmlns:p14="http://schemas.microsoft.com/office/powerpoint/2010/main" val="21222254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cSld name="2_Title Slide">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6C663029-D307-3749-AB26-9F9152234BBC}"/>
              </a:ext>
            </a:extLst>
          </p:cNvPr>
          <p:cNvPicPr>
            <a:picLocks noChangeAspect="1"/>
          </p:cNvPicPr>
          <p:nvPr/>
        </p:nvPicPr>
        <p:blipFill>
          <a:blip r:embed="rId2"/>
          <a:stretch>
            <a:fillRect/>
          </a:stretch>
        </p:blipFill>
        <p:spPr>
          <a:xfrm>
            <a:off x="0" y="0"/>
            <a:ext cx="12192000" cy="6858000"/>
          </a:xfrm>
          <a:prstGeom prst="rect">
            <a:avLst/>
          </a:prstGeom>
        </p:spPr>
      </p:pic>
      <p:sp>
        <p:nvSpPr>
          <p:cNvPr id="4" name="Date Placeholder 3">
            <a:extLst>
              <a:ext uri="{FF2B5EF4-FFF2-40B4-BE49-F238E27FC236}">
                <a16:creationId xmlns:a16="http://schemas.microsoft.com/office/drawing/2014/main" id="{EBD2CE19-A11D-D94C-B77D-57C122F2BE9C}"/>
              </a:ext>
            </a:extLst>
          </p:cNvPr>
          <p:cNvSpPr>
            <a:spLocks noGrp="1"/>
          </p:cNvSpPr>
          <p:nvPr>
            <p:ph type="dt" sz="half" idx="10"/>
          </p:nvPr>
        </p:nvSpPr>
        <p:spPr>
          <a:xfrm>
            <a:off x="93481" y="6356350"/>
            <a:ext cx="2743200" cy="365125"/>
          </a:xfrm>
        </p:spPr>
        <p:txBody>
          <a:bodyPr/>
          <a:lstStyle>
            <a:lvl1pPr>
              <a:defRPr>
                <a:solidFill>
                  <a:schemeClr val="bg2"/>
                </a:solidFill>
              </a:defRPr>
            </a:lvl1pPr>
          </a:lstStyle>
          <a:p>
            <a:fld id="{3B8A4FC8-7A31-4C37-84D1-08E323F857D0}" type="datetime1">
              <a:rPr lang="en-US" smtClean="0"/>
              <a:t>3/2/2022</a:t>
            </a:fld>
            <a:endParaRPr lang="en-US" dirty="0"/>
          </a:p>
        </p:txBody>
      </p:sp>
      <p:sp>
        <p:nvSpPr>
          <p:cNvPr id="5" name="Footer Placeholder 4">
            <a:extLst>
              <a:ext uri="{FF2B5EF4-FFF2-40B4-BE49-F238E27FC236}">
                <a16:creationId xmlns:a16="http://schemas.microsoft.com/office/drawing/2014/main" id="{4F8FFF24-A506-454C-A791-5E9C3C843D72}"/>
              </a:ext>
            </a:extLst>
          </p:cNvPr>
          <p:cNvSpPr>
            <a:spLocks noGrp="1"/>
          </p:cNvSpPr>
          <p:nvPr>
            <p:ph type="ftr" sz="quarter" idx="11"/>
          </p:nvPr>
        </p:nvSpPr>
        <p:spPr/>
        <p:txBody>
          <a:bodyPr/>
          <a:lstStyle>
            <a:lvl1pPr>
              <a:defRPr>
                <a:solidFill>
                  <a:schemeClr val="bg2"/>
                </a:solidFill>
              </a:defRPr>
            </a:lvl1pPr>
          </a:lstStyle>
          <a:p>
            <a:endParaRPr lang="en-US" dirty="0"/>
          </a:p>
        </p:txBody>
      </p:sp>
      <p:sp>
        <p:nvSpPr>
          <p:cNvPr id="6" name="Slide Number Placeholder 5">
            <a:extLst>
              <a:ext uri="{FF2B5EF4-FFF2-40B4-BE49-F238E27FC236}">
                <a16:creationId xmlns:a16="http://schemas.microsoft.com/office/drawing/2014/main" id="{9DD89AD3-FDEB-FB43-85E2-1EB84C13A1CA}"/>
              </a:ext>
            </a:extLst>
          </p:cNvPr>
          <p:cNvSpPr>
            <a:spLocks noGrp="1"/>
          </p:cNvSpPr>
          <p:nvPr>
            <p:ph type="sldNum" sz="quarter" idx="12"/>
          </p:nvPr>
        </p:nvSpPr>
        <p:spPr/>
        <p:txBody>
          <a:bodyPr/>
          <a:lstStyle/>
          <a:p>
            <a:fld id="{E33B2B72-BE74-40B7-948F-1734192F08BF}" type="slidenum">
              <a:rPr lang="en-US" smtClean="0"/>
              <a:t>‹#›</a:t>
            </a:fld>
            <a:endParaRPr lang="en-US" dirty="0"/>
          </a:p>
        </p:txBody>
      </p:sp>
      <p:sp>
        <p:nvSpPr>
          <p:cNvPr id="3" name="Subtitle 2">
            <a:extLst>
              <a:ext uri="{FF2B5EF4-FFF2-40B4-BE49-F238E27FC236}">
                <a16:creationId xmlns:a16="http://schemas.microsoft.com/office/drawing/2014/main" id="{AE77D0F7-4A6B-4045-B534-3DB6A60EA85B}"/>
              </a:ext>
            </a:extLst>
          </p:cNvPr>
          <p:cNvSpPr>
            <a:spLocks noGrp="1"/>
          </p:cNvSpPr>
          <p:nvPr>
            <p:ph type="subTitle" idx="1" hasCustomPrompt="1"/>
          </p:nvPr>
        </p:nvSpPr>
        <p:spPr>
          <a:xfrm>
            <a:off x="3733800" y="4495800"/>
            <a:ext cx="3635644" cy="1431161"/>
          </a:xfrm>
        </p:spPr>
        <p:txBody>
          <a:bodyPr wrap="square">
            <a:spAutoFit/>
          </a:bodyPr>
          <a:lstStyle>
            <a:lvl1pPr marL="0" indent="0" algn="l">
              <a:buNone/>
              <a:defRPr sz="1800" b="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spcBef>
                <a:spcPts val="400"/>
              </a:spcBef>
            </a:pPr>
            <a:r>
              <a:rPr lang="en-US" b="1" dirty="0"/>
              <a:t>PRESENTER NAME</a:t>
            </a:r>
          </a:p>
          <a:p>
            <a:pPr>
              <a:spcBef>
                <a:spcPts val="400"/>
              </a:spcBef>
            </a:pPr>
            <a:r>
              <a:rPr lang="en-US" dirty="0"/>
              <a:t>Title</a:t>
            </a:r>
          </a:p>
          <a:p>
            <a:pPr>
              <a:spcBef>
                <a:spcPts val="400"/>
              </a:spcBef>
            </a:pPr>
            <a:r>
              <a:rPr lang="en-US" dirty="0"/>
              <a:t>Date</a:t>
            </a:r>
          </a:p>
          <a:p>
            <a:endParaRPr lang="en-US" dirty="0"/>
          </a:p>
        </p:txBody>
      </p:sp>
      <p:pic>
        <p:nvPicPr>
          <p:cNvPr id="12" name="Picture 11">
            <a:extLst>
              <a:ext uri="{FF2B5EF4-FFF2-40B4-BE49-F238E27FC236}">
                <a16:creationId xmlns:a16="http://schemas.microsoft.com/office/drawing/2014/main" id="{B01FF2FE-F541-714A-961B-93F0AD084E55}"/>
              </a:ext>
            </a:extLst>
          </p:cNvPr>
          <p:cNvPicPr>
            <a:picLocks noChangeAspect="1"/>
          </p:cNvPicPr>
          <p:nvPr/>
        </p:nvPicPr>
        <p:blipFill>
          <a:blip r:embed="rId3"/>
          <a:stretch>
            <a:fillRect/>
          </a:stretch>
        </p:blipFill>
        <p:spPr>
          <a:xfrm>
            <a:off x="9142390" y="304799"/>
            <a:ext cx="2769575" cy="840423"/>
          </a:xfrm>
          <a:prstGeom prst="rect">
            <a:avLst/>
          </a:prstGeom>
        </p:spPr>
      </p:pic>
      <p:grpSp>
        <p:nvGrpSpPr>
          <p:cNvPr id="2" name="Group 1">
            <a:extLst>
              <a:ext uri="{FF2B5EF4-FFF2-40B4-BE49-F238E27FC236}">
                <a16:creationId xmlns:a16="http://schemas.microsoft.com/office/drawing/2014/main" id="{664279E0-39E4-E94F-8A28-2E57DD37A0D3}"/>
              </a:ext>
            </a:extLst>
          </p:cNvPr>
          <p:cNvGrpSpPr/>
          <p:nvPr/>
        </p:nvGrpSpPr>
        <p:grpSpPr>
          <a:xfrm>
            <a:off x="517664" y="-19393"/>
            <a:ext cx="4628149" cy="6890327"/>
            <a:chOff x="517664" y="-19393"/>
            <a:chExt cx="4628149" cy="6890327"/>
          </a:xfrm>
        </p:grpSpPr>
        <p:sp>
          <p:nvSpPr>
            <p:cNvPr id="15" name="Freeform 10">
              <a:extLst>
                <a:ext uri="{FF2B5EF4-FFF2-40B4-BE49-F238E27FC236}">
                  <a16:creationId xmlns:a16="http://schemas.microsoft.com/office/drawing/2014/main" id="{69A4DAC6-980D-5043-83D3-E416CDEB8300}"/>
                </a:ext>
              </a:extLst>
            </p:cNvPr>
            <p:cNvSpPr>
              <a:spLocks noEditPoints="1"/>
            </p:cNvSpPr>
            <p:nvPr/>
          </p:nvSpPr>
          <p:spPr bwMode="auto">
            <a:xfrm>
              <a:off x="2505718" y="-19393"/>
              <a:ext cx="2640095" cy="6163770"/>
            </a:xfrm>
            <a:custGeom>
              <a:avLst/>
              <a:gdLst>
                <a:gd name="T0" fmla="*/ 239 w 828"/>
                <a:gd name="T1" fmla="*/ 1416 h 1936"/>
                <a:gd name="T2" fmla="*/ 387 w 828"/>
                <a:gd name="T3" fmla="*/ 1936 h 1936"/>
                <a:gd name="T4" fmla="*/ 127 w 828"/>
                <a:gd name="T5" fmla="*/ 1417 h 1936"/>
                <a:gd name="T6" fmla="*/ 239 w 828"/>
                <a:gd name="T7" fmla="*/ 1416 h 1936"/>
                <a:gd name="T8" fmla="*/ 273 w 828"/>
                <a:gd name="T9" fmla="*/ 883 h 1936"/>
                <a:gd name="T10" fmla="*/ 828 w 828"/>
                <a:gd name="T11" fmla="*/ 3 h 1936"/>
                <a:gd name="T12" fmla="*/ 195 w 828"/>
                <a:gd name="T13" fmla="*/ 0 h 1936"/>
                <a:gd name="T14" fmla="*/ 18 w 828"/>
                <a:gd name="T15" fmla="*/ 883 h 1936"/>
                <a:gd name="T16" fmla="*/ 273 w 828"/>
                <a:gd name="T17" fmla="*/ 883 h 19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28" h="1936">
                  <a:moveTo>
                    <a:pt x="239" y="1416"/>
                  </a:moveTo>
                  <a:cubicBezTo>
                    <a:pt x="273" y="1728"/>
                    <a:pt x="387" y="1936"/>
                    <a:pt x="387" y="1936"/>
                  </a:cubicBezTo>
                  <a:cubicBezTo>
                    <a:pt x="271" y="1756"/>
                    <a:pt x="186" y="1583"/>
                    <a:pt x="127" y="1417"/>
                  </a:cubicBezTo>
                  <a:lnTo>
                    <a:pt x="239" y="1416"/>
                  </a:lnTo>
                  <a:close/>
                  <a:moveTo>
                    <a:pt x="273" y="883"/>
                  </a:moveTo>
                  <a:cubicBezTo>
                    <a:pt x="342" y="603"/>
                    <a:pt x="503" y="296"/>
                    <a:pt x="828" y="3"/>
                  </a:cubicBezTo>
                  <a:cubicBezTo>
                    <a:pt x="195" y="0"/>
                    <a:pt x="195" y="0"/>
                    <a:pt x="195" y="0"/>
                  </a:cubicBezTo>
                  <a:cubicBezTo>
                    <a:pt x="82" y="241"/>
                    <a:pt x="0" y="540"/>
                    <a:pt x="18" y="883"/>
                  </a:cubicBezTo>
                  <a:lnTo>
                    <a:pt x="273" y="883"/>
                  </a:lnTo>
                  <a:close/>
                </a:path>
              </a:pathLst>
            </a:custGeom>
            <a:gradFill flip="none" rotWithShape="1">
              <a:gsLst>
                <a:gs pos="0">
                  <a:srgbClr val="8ACCEC"/>
                </a:gs>
                <a:gs pos="100000">
                  <a:srgbClr val="6BB7E0"/>
                </a:gs>
              </a:gsLst>
              <a:lin ang="0" scaled="1"/>
              <a:tileRect/>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1">
              <a:extLst>
                <a:ext uri="{FF2B5EF4-FFF2-40B4-BE49-F238E27FC236}">
                  <a16:creationId xmlns:a16="http://schemas.microsoft.com/office/drawing/2014/main" id="{DE43AD68-0CA9-7843-B783-D4A9A4E4F859}"/>
                </a:ext>
              </a:extLst>
            </p:cNvPr>
            <p:cNvSpPr>
              <a:spLocks/>
            </p:cNvSpPr>
            <p:nvPr/>
          </p:nvSpPr>
          <p:spPr bwMode="auto">
            <a:xfrm>
              <a:off x="576214" y="4816344"/>
              <a:ext cx="910194" cy="2051928"/>
            </a:xfrm>
            <a:custGeom>
              <a:avLst/>
              <a:gdLst>
                <a:gd name="T0" fmla="*/ 286 w 286"/>
                <a:gd name="T1" fmla="*/ 645 h 645"/>
                <a:gd name="T2" fmla="*/ 0 w 286"/>
                <a:gd name="T3" fmla="*/ 0 h 645"/>
                <a:gd name="T4" fmla="*/ 166 w 286"/>
                <a:gd name="T5" fmla="*/ 645 h 645"/>
                <a:gd name="T6" fmla="*/ 286 w 286"/>
                <a:gd name="T7" fmla="*/ 645 h 645"/>
              </a:gdLst>
              <a:ahLst/>
              <a:cxnLst>
                <a:cxn ang="0">
                  <a:pos x="T0" y="T1"/>
                </a:cxn>
                <a:cxn ang="0">
                  <a:pos x="T2" y="T3"/>
                </a:cxn>
                <a:cxn ang="0">
                  <a:pos x="T4" y="T5"/>
                </a:cxn>
                <a:cxn ang="0">
                  <a:pos x="T6" y="T7"/>
                </a:cxn>
              </a:cxnLst>
              <a:rect l="0" t="0" r="r" b="b"/>
              <a:pathLst>
                <a:path w="286" h="645">
                  <a:moveTo>
                    <a:pt x="286" y="645"/>
                  </a:moveTo>
                  <a:cubicBezTo>
                    <a:pt x="167" y="471"/>
                    <a:pt x="62" y="257"/>
                    <a:pt x="0" y="0"/>
                  </a:cubicBezTo>
                  <a:cubicBezTo>
                    <a:pt x="0" y="0"/>
                    <a:pt x="14" y="282"/>
                    <a:pt x="166" y="645"/>
                  </a:cubicBezTo>
                  <a:lnTo>
                    <a:pt x="286" y="645"/>
                  </a:lnTo>
                  <a:close/>
                </a:path>
              </a:pathLst>
            </a:custGeom>
            <a:solidFill>
              <a:srgbClr val="ABD5E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2">
              <a:extLst>
                <a:ext uri="{FF2B5EF4-FFF2-40B4-BE49-F238E27FC236}">
                  <a16:creationId xmlns:a16="http://schemas.microsoft.com/office/drawing/2014/main" id="{0EA85D50-F313-4949-AF28-F57D315E5F88}"/>
                </a:ext>
              </a:extLst>
            </p:cNvPr>
            <p:cNvSpPr>
              <a:spLocks noEditPoints="1"/>
            </p:cNvSpPr>
            <p:nvPr/>
          </p:nvSpPr>
          <p:spPr bwMode="auto">
            <a:xfrm>
              <a:off x="517664" y="-8747"/>
              <a:ext cx="3805782" cy="6879681"/>
            </a:xfrm>
            <a:custGeom>
              <a:avLst/>
              <a:gdLst>
                <a:gd name="T0" fmla="*/ 32 w 1193"/>
                <a:gd name="T1" fmla="*/ 1413 h 2162"/>
                <a:gd name="T2" fmla="*/ 361 w 1193"/>
                <a:gd name="T3" fmla="*/ 2161 h 2162"/>
                <a:gd name="T4" fmla="*/ 1193 w 1193"/>
                <a:gd name="T5" fmla="*/ 2161 h 2162"/>
                <a:gd name="T6" fmla="*/ 955 w 1193"/>
                <a:gd name="T7" fmla="*/ 1903 h 2162"/>
                <a:gd name="T8" fmla="*/ 704 w 1193"/>
                <a:gd name="T9" fmla="*/ 1413 h 2162"/>
                <a:gd name="T10" fmla="*/ 32 w 1193"/>
                <a:gd name="T11" fmla="*/ 1413 h 2162"/>
                <a:gd name="T12" fmla="*/ 0 w 1193"/>
                <a:gd name="T13" fmla="*/ 879 h 2162"/>
                <a:gd name="T14" fmla="*/ 126 w 1193"/>
                <a:gd name="T15" fmla="*/ 299 h 2162"/>
                <a:gd name="T16" fmla="*/ 275 w 1193"/>
                <a:gd name="T17" fmla="*/ 0 h 2162"/>
                <a:gd name="T18" fmla="*/ 725 w 1193"/>
                <a:gd name="T19" fmla="*/ 0 h 2162"/>
                <a:gd name="T20" fmla="*/ 590 w 1193"/>
                <a:gd name="T21" fmla="*/ 879 h 2162"/>
                <a:gd name="T22" fmla="*/ 0 w 1193"/>
                <a:gd name="T23" fmla="*/ 879 h 2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93" h="2162">
                  <a:moveTo>
                    <a:pt x="32" y="1413"/>
                  </a:moveTo>
                  <a:cubicBezTo>
                    <a:pt x="79" y="1653"/>
                    <a:pt x="178" y="1910"/>
                    <a:pt x="361" y="2161"/>
                  </a:cubicBezTo>
                  <a:cubicBezTo>
                    <a:pt x="362" y="2162"/>
                    <a:pt x="1193" y="2161"/>
                    <a:pt x="1193" y="2161"/>
                  </a:cubicBezTo>
                  <a:cubicBezTo>
                    <a:pt x="1113" y="2085"/>
                    <a:pt x="1034" y="2000"/>
                    <a:pt x="955" y="1903"/>
                  </a:cubicBezTo>
                  <a:cubicBezTo>
                    <a:pt x="955" y="1903"/>
                    <a:pt x="812" y="1718"/>
                    <a:pt x="704" y="1413"/>
                  </a:cubicBezTo>
                  <a:lnTo>
                    <a:pt x="32" y="1413"/>
                  </a:lnTo>
                  <a:close/>
                  <a:moveTo>
                    <a:pt x="0" y="879"/>
                  </a:moveTo>
                  <a:cubicBezTo>
                    <a:pt x="25" y="534"/>
                    <a:pt x="126" y="299"/>
                    <a:pt x="126" y="299"/>
                  </a:cubicBezTo>
                  <a:cubicBezTo>
                    <a:pt x="173" y="190"/>
                    <a:pt x="220" y="94"/>
                    <a:pt x="275" y="0"/>
                  </a:cubicBezTo>
                  <a:cubicBezTo>
                    <a:pt x="725" y="0"/>
                    <a:pt x="725" y="0"/>
                    <a:pt x="725" y="0"/>
                  </a:cubicBezTo>
                  <a:cubicBezTo>
                    <a:pt x="599" y="319"/>
                    <a:pt x="569" y="617"/>
                    <a:pt x="590" y="879"/>
                  </a:cubicBezTo>
                  <a:lnTo>
                    <a:pt x="0" y="879"/>
                  </a:lnTo>
                  <a:close/>
                </a:path>
              </a:pathLst>
            </a:custGeom>
            <a:gradFill flip="none" rotWithShape="1">
              <a:gsLst>
                <a:gs pos="0">
                  <a:srgbClr val="9FDCF2"/>
                </a:gs>
                <a:gs pos="85000">
                  <a:srgbClr val="52B3D9"/>
                </a:gs>
              </a:gsLst>
              <a:lin ang="0" scaled="0"/>
              <a:tileRect/>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40072820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640">
          <p15:clr>
            <a:srgbClr val="FBAE40"/>
          </p15:clr>
        </p15:guide>
        <p15:guide id="2" pos="2352">
          <p15:clr>
            <a:srgbClr val="FBAE40"/>
          </p15:clr>
        </p15:guide>
        <p15:guide id="3" orient="horz" pos="1944">
          <p15:clr>
            <a:srgbClr val="FBAE40"/>
          </p15:clr>
        </p15:guide>
        <p15:guide id="4" pos="336">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cSld name="3_Title Slide">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6C663029-D307-3749-AB26-9F9152234BBC}"/>
              </a:ext>
            </a:extLst>
          </p:cNvPr>
          <p:cNvPicPr>
            <a:picLocks noChangeAspect="1"/>
          </p:cNvPicPr>
          <p:nvPr/>
        </p:nvPicPr>
        <p:blipFill>
          <a:blip r:embed="rId2"/>
          <a:stretch>
            <a:fillRect/>
          </a:stretch>
        </p:blipFill>
        <p:spPr>
          <a:xfrm>
            <a:off x="0" y="0"/>
            <a:ext cx="12192000" cy="6858000"/>
          </a:xfrm>
          <a:prstGeom prst="rect">
            <a:avLst/>
          </a:prstGeom>
        </p:spPr>
      </p:pic>
      <p:sp>
        <p:nvSpPr>
          <p:cNvPr id="4" name="Date Placeholder 3">
            <a:extLst>
              <a:ext uri="{FF2B5EF4-FFF2-40B4-BE49-F238E27FC236}">
                <a16:creationId xmlns:a16="http://schemas.microsoft.com/office/drawing/2014/main" id="{EBD2CE19-A11D-D94C-B77D-57C122F2BE9C}"/>
              </a:ext>
            </a:extLst>
          </p:cNvPr>
          <p:cNvSpPr>
            <a:spLocks noGrp="1"/>
          </p:cNvSpPr>
          <p:nvPr>
            <p:ph type="dt" sz="half" idx="10"/>
          </p:nvPr>
        </p:nvSpPr>
        <p:spPr>
          <a:xfrm>
            <a:off x="93481" y="6356350"/>
            <a:ext cx="2743200" cy="365125"/>
          </a:xfrm>
        </p:spPr>
        <p:txBody>
          <a:bodyPr/>
          <a:lstStyle>
            <a:lvl1pPr>
              <a:defRPr>
                <a:solidFill>
                  <a:schemeClr val="bg2"/>
                </a:solidFill>
              </a:defRPr>
            </a:lvl1pPr>
          </a:lstStyle>
          <a:p>
            <a:fld id="{B6B501D4-CEEE-42B3-AD35-B7B6FE6A30FF}" type="datetime1">
              <a:rPr lang="en-US" smtClean="0"/>
              <a:t>3/2/2022</a:t>
            </a:fld>
            <a:endParaRPr lang="en-US" dirty="0"/>
          </a:p>
        </p:txBody>
      </p:sp>
      <p:sp>
        <p:nvSpPr>
          <p:cNvPr id="5" name="Footer Placeholder 4">
            <a:extLst>
              <a:ext uri="{FF2B5EF4-FFF2-40B4-BE49-F238E27FC236}">
                <a16:creationId xmlns:a16="http://schemas.microsoft.com/office/drawing/2014/main" id="{4F8FFF24-A506-454C-A791-5E9C3C843D72}"/>
              </a:ext>
            </a:extLst>
          </p:cNvPr>
          <p:cNvSpPr>
            <a:spLocks noGrp="1"/>
          </p:cNvSpPr>
          <p:nvPr>
            <p:ph type="ftr" sz="quarter" idx="11"/>
          </p:nvPr>
        </p:nvSpPr>
        <p:spPr/>
        <p:txBody>
          <a:bodyPr/>
          <a:lstStyle>
            <a:lvl1pPr>
              <a:defRPr>
                <a:solidFill>
                  <a:schemeClr val="bg2"/>
                </a:solidFill>
              </a:defRPr>
            </a:lvl1pPr>
          </a:lstStyle>
          <a:p>
            <a:endParaRPr lang="en-US" dirty="0"/>
          </a:p>
        </p:txBody>
      </p:sp>
      <p:sp>
        <p:nvSpPr>
          <p:cNvPr id="6" name="Slide Number Placeholder 5">
            <a:extLst>
              <a:ext uri="{FF2B5EF4-FFF2-40B4-BE49-F238E27FC236}">
                <a16:creationId xmlns:a16="http://schemas.microsoft.com/office/drawing/2014/main" id="{9DD89AD3-FDEB-FB43-85E2-1EB84C13A1CA}"/>
              </a:ext>
            </a:extLst>
          </p:cNvPr>
          <p:cNvSpPr>
            <a:spLocks noGrp="1"/>
          </p:cNvSpPr>
          <p:nvPr>
            <p:ph type="sldNum" sz="quarter" idx="12"/>
          </p:nvPr>
        </p:nvSpPr>
        <p:spPr/>
        <p:txBody>
          <a:bodyPr/>
          <a:lstStyle/>
          <a:p>
            <a:fld id="{E33B2B72-BE74-40B7-948F-1734192F08BF}" type="slidenum">
              <a:rPr lang="en-US" smtClean="0"/>
              <a:t>‹#›</a:t>
            </a:fld>
            <a:endParaRPr lang="en-US" dirty="0"/>
          </a:p>
        </p:txBody>
      </p:sp>
      <p:sp>
        <p:nvSpPr>
          <p:cNvPr id="3" name="Subtitle 2">
            <a:extLst>
              <a:ext uri="{FF2B5EF4-FFF2-40B4-BE49-F238E27FC236}">
                <a16:creationId xmlns:a16="http://schemas.microsoft.com/office/drawing/2014/main" id="{AE77D0F7-4A6B-4045-B534-3DB6A60EA85B}"/>
              </a:ext>
            </a:extLst>
          </p:cNvPr>
          <p:cNvSpPr>
            <a:spLocks noGrp="1"/>
          </p:cNvSpPr>
          <p:nvPr>
            <p:ph type="subTitle" idx="1" hasCustomPrompt="1"/>
          </p:nvPr>
        </p:nvSpPr>
        <p:spPr>
          <a:xfrm>
            <a:off x="1569694" y="4555842"/>
            <a:ext cx="5264258" cy="1025922"/>
          </a:xfrm>
        </p:spPr>
        <p:txBody>
          <a:bodyPr wrap="square">
            <a:spAutoFit/>
          </a:bodyPr>
          <a:lstStyle>
            <a:lvl1pPr marL="0" indent="0" algn="l">
              <a:buNone/>
              <a:defRPr sz="1800" b="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spcBef>
                <a:spcPts val="400"/>
              </a:spcBef>
            </a:pPr>
            <a:r>
              <a:rPr lang="en-US" b="1" dirty="0"/>
              <a:t>PRESENTER NAME</a:t>
            </a:r>
          </a:p>
          <a:p>
            <a:pPr>
              <a:spcBef>
                <a:spcPts val="400"/>
              </a:spcBef>
            </a:pPr>
            <a:r>
              <a:rPr lang="en-US" dirty="0"/>
              <a:t>Title</a:t>
            </a:r>
          </a:p>
          <a:p>
            <a:pPr>
              <a:spcBef>
                <a:spcPts val="400"/>
              </a:spcBef>
            </a:pPr>
            <a:r>
              <a:rPr lang="en-US" dirty="0"/>
              <a:t>Date</a:t>
            </a:r>
          </a:p>
        </p:txBody>
      </p:sp>
      <p:pic>
        <p:nvPicPr>
          <p:cNvPr id="12" name="Picture 11">
            <a:extLst>
              <a:ext uri="{FF2B5EF4-FFF2-40B4-BE49-F238E27FC236}">
                <a16:creationId xmlns:a16="http://schemas.microsoft.com/office/drawing/2014/main" id="{B01FF2FE-F541-714A-961B-93F0AD084E55}"/>
              </a:ext>
            </a:extLst>
          </p:cNvPr>
          <p:cNvPicPr>
            <a:picLocks noChangeAspect="1"/>
          </p:cNvPicPr>
          <p:nvPr/>
        </p:nvPicPr>
        <p:blipFill>
          <a:blip r:embed="rId3"/>
          <a:stretch>
            <a:fillRect/>
          </a:stretch>
        </p:blipFill>
        <p:spPr>
          <a:xfrm>
            <a:off x="9142390" y="304799"/>
            <a:ext cx="2769575" cy="840423"/>
          </a:xfrm>
          <a:prstGeom prst="rect">
            <a:avLst/>
          </a:prstGeom>
        </p:spPr>
      </p:pic>
      <p:grpSp>
        <p:nvGrpSpPr>
          <p:cNvPr id="2" name="Group 1">
            <a:extLst>
              <a:ext uri="{FF2B5EF4-FFF2-40B4-BE49-F238E27FC236}">
                <a16:creationId xmlns:a16="http://schemas.microsoft.com/office/drawing/2014/main" id="{9A2B6083-2109-7E40-AD81-BCC8CCBD9B12}"/>
              </a:ext>
            </a:extLst>
          </p:cNvPr>
          <p:cNvGrpSpPr/>
          <p:nvPr/>
        </p:nvGrpSpPr>
        <p:grpSpPr>
          <a:xfrm>
            <a:off x="-473777" y="-10705"/>
            <a:ext cx="3197522" cy="6876906"/>
            <a:chOff x="-473777" y="-10705"/>
            <a:chExt cx="3197522" cy="6876906"/>
          </a:xfrm>
        </p:grpSpPr>
        <p:sp>
          <p:nvSpPr>
            <p:cNvPr id="15" name="Freeform 5">
              <a:extLst>
                <a:ext uri="{FF2B5EF4-FFF2-40B4-BE49-F238E27FC236}">
                  <a16:creationId xmlns:a16="http://schemas.microsoft.com/office/drawing/2014/main" id="{462C1B29-E598-6E4D-8850-540D54D59E09}"/>
                </a:ext>
              </a:extLst>
            </p:cNvPr>
            <p:cNvSpPr>
              <a:spLocks/>
            </p:cNvSpPr>
            <p:nvPr/>
          </p:nvSpPr>
          <p:spPr bwMode="auto">
            <a:xfrm>
              <a:off x="-473777" y="-10705"/>
              <a:ext cx="3197522" cy="6152517"/>
            </a:xfrm>
            <a:custGeom>
              <a:avLst/>
              <a:gdLst>
                <a:gd name="T0" fmla="*/ 370 w 1003"/>
                <a:gd name="T1" fmla="*/ 0 h 1936"/>
                <a:gd name="T2" fmla="*/ 561 w 1003"/>
                <a:gd name="T3" fmla="*/ 1936 h 1936"/>
                <a:gd name="T4" fmla="*/ 1003 w 1003"/>
                <a:gd name="T5" fmla="*/ 3 h 1936"/>
                <a:gd name="T6" fmla="*/ 370 w 1003"/>
                <a:gd name="T7" fmla="*/ 0 h 1936"/>
              </a:gdLst>
              <a:ahLst/>
              <a:cxnLst>
                <a:cxn ang="0">
                  <a:pos x="T0" y="T1"/>
                </a:cxn>
                <a:cxn ang="0">
                  <a:pos x="T2" y="T3"/>
                </a:cxn>
                <a:cxn ang="0">
                  <a:pos x="T4" y="T5"/>
                </a:cxn>
                <a:cxn ang="0">
                  <a:pos x="T6" y="T7"/>
                </a:cxn>
              </a:cxnLst>
              <a:rect l="0" t="0" r="r" b="b"/>
              <a:pathLst>
                <a:path w="1003" h="1936">
                  <a:moveTo>
                    <a:pt x="370" y="0"/>
                  </a:moveTo>
                  <a:cubicBezTo>
                    <a:pt x="153" y="463"/>
                    <a:pt x="47" y="1140"/>
                    <a:pt x="561" y="1936"/>
                  </a:cubicBezTo>
                  <a:cubicBezTo>
                    <a:pt x="561" y="1936"/>
                    <a:pt x="0" y="907"/>
                    <a:pt x="1003" y="3"/>
                  </a:cubicBezTo>
                  <a:lnTo>
                    <a:pt x="370" y="0"/>
                  </a:lnTo>
                  <a:close/>
                </a:path>
              </a:pathLst>
            </a:custGeom>
            <a:gradFill flip="none" rotWithShape="1">
              <a:gsLst>
                <a:gs pos="97000">
                  <a:srgbClr val="68BAE1"/>
                </a:gs>
                <a:gs pos="3000">
                  <a:srgbClr val="88CFEB"/>
                </a:gs>
              </a:gsLst>
              <a:lin ang="0" scaled="0"/>
              <a:tileRect/>
            </a:gradFill>
            <a:ln w="12700"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16" name="Freeform 6">
              <a:extLst>
                <a:ext uri="{FF2B5EF4-FFF2-40B4-BE49-F238E27FC236}">
                  <a16:creationId xmlns:a16="http://schemas.microsoft.com/office/drawing/2014/main" id="{C4C33094-D84E-564C-83F9-A23BC3DE304E}"/>
                </a:ext>
              </a:extLst>
            </p:cNvPr>
            <p:cNvSpPr>
              <a:spLocks noEditPoints="1"/>
            </p:cNvSpPr>
            <p:nvPr/>
          </p:nvSpPr>
          <p:spPr bwMode="auto">
            <a:xfrm>
              <a:off x="-14253" y="-1132"/>
              <a:ext cx="1913089" cy="6867333"/>
            </a:xfrm>
            <a:custGeom>
              <a:avLst/>
              <a:gdLst>
                <a:gd name="T0" fmla="*/ 0 w 600"/>
                <a:gd name="T1" fmla="*/ 2161 h 2161"/>
                <a:gd name="T2" fmla="*/ 600 w 600"/>
                <a:gd name="T3" fmla="*/ 2161 h 2161"/>
                <a:gd name="T4" fmla="*/ 363 w 600"/>
                <a:gd name="T5" fmla="*/ 1903 h 2161"/>
                <a:gd name="T6" fmla="*/ 1 w 600"/>
                <a:gd name="T7" fmla="*/ 918 h 2161"/>
                <a:gd name="T8" fmla="*/ 0 w 600"/>
                <a:gd name="T9" fmla="*/ 2161 h 2161"/>
                <a:gd name="T10" fmla="*/ 1 w 600"/>
                <a:gd name="T11" fmla="*/ 536 h 2161"/>
                <a:gd name="T12" fmla="*/ 133 w 600"/>
                <a:gd name="T13" fmla="*/ 0 h 2161"/>
                <a:gd name="T14" fmla="*/ 0 w 600"/>
                <a:gd name="T15" fmla="*/ 0 h 2161"/>
                <a:gd name="T16" fmla="*/ 1 w 600"/>
                <a:gd name="T17" fmla="*/ 536 h 2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0" h="2161">
                  <a:moveTo>
                    <a:pt x="0" y="2161"/>
                  </a:moveTo>
                  <a:cubicBezTo>
                    <a:pt x="246" y="2161"/>
                    <a:pt x="600" y="2161"/>
                    <a:pt x="600" y="2161"/>
                  </a:cubicBezTo>
                  <a:cubicBezTo>
                    <a:pt x="521" y="2085"/>
                    <a:pt x="442" y="2000"/>
                    <a:pt x="363" y="1903"/>
                  </a:cubicBezTo>
                  <a:cubicBezTo>
                    <a:pt x="363" y="1903"/>
                    <a:pt x="58" y="1508"/>
                    <a:pt x="1" y="918"/>
                  </a:cubicBezTo>
                  <a:lnTo>
                    <a:pt x="0" y="2161"/>
                  </a:lnTo>
                  <a:close/>
                  <a:moveTo>
                    <a:pt x="1" y="536"/>
                  </a:moveTo>
                  <a:cubicBezTo>
                    <a:pt x="18" y="367"/>
                    <a:pt x="59" y="187"/>
                    <a:pt x="133" y="0"/>
                  </a:cubicBezTo>
                  <a:cubicBezTo>
                    <a:pt x="133" y="0"/>
                    <a:pt x="74" y="0"/>
                    <a:pt x="0" y="0"/>
                  </a:cubicBezTo>
                  <a:lnTo>
                    <a:pt x="1" y="536"/>
                  </a:lnTo>
                  <a:close/>
                </a:path>
              </a:pathLst>
            </a:custGeom>
            <a:gradFill flip="none" rotWithShape="1">
              <a:gsLst>
                <a:gs pos="0">
                  <a:srgbClr val="8FD5ED"/>
                </a:gs>
                <a:gs pos="71000">
                  <a:srgbClr val="52B3D9"/>
                </a:gs>
              </a:gsLst>
              <a:lin ang="21594000" scaled="0"/>
              <a:tileRect/>
            </a:gradFill>
            <a:ln w="12700"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3801649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1872">
          <p15:clr>
            <a:srgbClr val="FBAE40"/>
          </p15:clr>
        </p15:guide>
        <p15:guide id="2" pos="1056">
          <p15:clr>
            <a:srgbClr val="FBAE40"/>
          </p15:clr>
        </p15:guide>
        <p15:guide id="3" orient="horz" pos="2688">
          <p15:clr>
            <a:srgbClr val="FBAE40"/>
          </p15:clr>
        </p15:guide>
        <p15:guide id="4" orient="horz" pos="2928">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0CDC3DD0-FDCD-45DC-8E11-DE53A148DFF1}" type="datetime1">
              <a:rPr lang="en-US" smtClean="0"/>
              <a:t>3/2/2022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33B2B72-BE74-40B7-948F-1734192F08BF}" type="slidenum">
              <a:rPr lang="en-US" smtClean="0"/>
              <a:t>‹#›</a:t>
            </a:fld>
            <a:endParaRPr lang="en-US" dirty="0"/>
          </a:p>
        </p:txBody>
      </p:sp>
    </p:spTree>
    <p:extLst>
      <p:ext uri="{BB962C8B-B14F-4D97-AF65-F5344CB8AC3E}">
        <p14:creationId xmlns:p14="http://schemas.microsoft.com/office/powerpoint/2010/main" val="16923276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userDrawn="1">
  <p:cSld name="8_Title and Content">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B6A81FF6-946A-DC43-A10A-05616ECCCDBA}"/>
              </a:ext>
            </a:extLst>
          </p:cNvPr>
          <p:cNvSpPr/>
          <p:nvPr userDrawn="1"/>
        </p:nvSpPr>
        <p:spPr>
          <a:xfrm>
            <a:off x="0" y="0"/>
            <a:ext cx="12192000" cy="6858000"/>
          </a:xfrm>
          <a:prstGeom prst="rect">
            <a:avLst/>
          </a:prstGeom>
          <a:gradFill flip="none" rotWithShape="1">
            <a:gsLst>
              <a:gs pos="91000">
                <a:srgbClr val="255B74"/>
              </a:gs>
              <a:gs pos="26000">
                <a:srgbClr val="053446"/>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Date Placeholder 3">
            <a:extLst>
              <a:ext uri="{FF2B5EF4-FFF2-40B4-BE49-F238E27FC236}">
                <a16:creationId xmlns:a16="http://schemas.microsoft.com/office/drawing/2014/main" id="{6A55A95B-EA76-8B4B-809B-5350F164FF1A}"/>
              </a:ext>
            </a:extLst>
          </p:cNvPr>
          <p:cNvSpPr>
            <a:spLocks noGrp="1"/>
          </p:cNvSpPr>
          <p:nvPr>
            <p:ph type="dt" sz="half" idx="10"/>
          </p:nvPr>
        </p:nvSpPr>
        <p:spPr/>
        <p:txBody>
          <a:bodyPr/>
          <a:lstStyle>
            <a:lvl1pPr>
              <a:defRPr>
                <a:solidFill>
                  <a:srgbClr val="65CBF9"/>
                </a:solidFill>
              </a:defRPr>
            </a:lvl1pPr>
          </a:lstStyle>
          <a:p>
            <a:fld id="{A5C90657-D4BF-2E40-8D75-7274E81EDD09}" type="datetime1">
              <a:rPr lang="en-US" smtClean="0"/>
              <a:pPr/>
              <a:t>3/2/2022</a:t>
            </a:fld>
            <a:endParaRPr lang="en-US" dirty="0"/>
          </a:p>
        </p:txBody>
      </p:sp>
      <p:sp>
        <p:nvSpPr>
          <p:cNvPr id="5" name="Footer Placeholder 4">
            <a:extLst>
              <a:ext uri="{FF2B5EF4-FFF2-40B4-BE49-F238E27FC236}">
                <a16:creationId xmlns:a16="http://schemas.microsoft.com/office/drawing/2014/main" id="{7E7ECC2B-9CA4-F049-B8DF-124C0111761C}"/>
              </a:ext>
            </a:extLst>
          </p:cNvPr>
          <p:cNvSpPr>
            <a:spLocks noGrp="1"/>
          </p:cNvSpPr>
          <p:nvPr>
            <p:ph type="ftr" sz="quarter" idx="11"/>
          </p:nvPr>
        </p:nvSpPr>
        <p:spPr/>
        <p:txBody>
          <a:bodyPr/>
          <a:lstStyle>
            <a:lvl1pPr>
              <a:defRPr>
                <a:solidFill>
                  <a:srgbClr val="65CBF9"/>
                </a:solidFill>
              </a:defRPr>
            </a:lvl1pPr>
          </a:lstStyle>
          <a:p>
            <a:endParaRPr lang="en-US" dirty="0"/>
          </a:p>
        </p:txBody>
      </p:sp>
      <p:sp>
        <p:nvSpPr>
          <p:cNvPr id="6" name="Slide Number Placeholder 5">
            <a:extLst>
              <a:ext uri="{FF2B5EF4-FFF2-40B4-BE49-F238E27FC236}">
                <a16:creationId xmlns:a16="http://schemas.microsoft.com/office/drawing/2014/main" id="{E294B535-E047-7E4E-AC67-9B9E7121304F}"/>
              </a:ext>
            </a:extLst>
          </p:cNvPr>
          <p:cNvSpPr>
            <a:spLocks noGrp="1"/>
          </p:cNvSpPr>
          <p:nvPr>
            <p:ph type="sldNum" sz="quarter" idx="12"/>
          </p:nvPr>
        </p:nvSpPr>
        <p:spPr/>
        <p:txBody>
          <a:bodyPr/>
          <a:lstStyle>
            <a:lvl1pPr>
              <a:defRPr>
                <a:solidFill>
                  <a:srgbClr val="65CBF9"/>
                </a:solidFill>
              </a:defRPr>
            </a:lvl1pPr>
          </a:lstStyle>
          <a:p>
            <a:fld id="{2E8C51FE-49D9-314D-9957-ABBF7DDE8782}" type="slidenum">
              <a:rPr lang="en-US" smtClean="0"/>
              <a:pPr/>
              <a:t>‹#›</a:t>
            </a:fld>
            <a:endParaRPr lang="en-US" dirty="0"/>
          </a:p>
        </p:txBody>
      </p:sp>
    </p:spTree>
    <p:extLst>
      <p:ext uri="{BB962C8B-B14F-4D97-AF65-F5344CB8AC3E}">
        <p14:creationId xmlns:p14="http://schemas.microsoft.com/office/powerpoint/2010/main" val="7260534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528">
          <p15:clr>
            <a:srgbClr val="FBAE40"/>
          </p15:clr>
        </p15:guide>
        <p15:guide id="2" pos="3408">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178523-05BE-D74D-80FB-55401B50D26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4614E70-27B5-5445-894E-E1813450F6B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B5EC07F-E154-6448-BDFF-1BF60524C05C}"/>
              </a:ext>
            </a:extLst>
          </p:cNvPr>
          <p:cNvSpPr>
            <a:spLocks noGrp="1"/>
          </p:cNvSpPr>
          <p:nvPr>
            <p:ph type="dt" sz="half" idx="10"/>
          </p:nvPr>
        </p:nvSpPr>
        <p:spPr/>
        <p:txBody>
          <a:bodyPr/>
          <a:lstStyle/>
          <a:p>
            <a:fld id="{857191DD-D6A2-AB4A-9ACF-0A3178AC04BE}" type="datetimeFigureOut">
              <a:rPr lang="en-US" smtClean="0"/>
              <a:t>3/2/2022</a:t>
            </a:fld>
            <a:endParaRPr lang="en-US" dirty="0"/>
          </a:p>
        </p:txBody>
      </p:sp>
      <p:sp>
        <p:nvSpPr>
          <p:cNvPr id="5" name="Footer Placeholder 4">
            <a:extLst>
              <a:ext uri="{FF2B5EF4-FFF2-40B4-BE49-F238E27FC236}">
                <a16:creationId xmlns:a16="http://schemas.microsoft.com/office/drawing/2014/main" id="{5EF83E14-AFB9-E146-846A-D03EE3B160A9}"/>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84C27D20-66C8-7B4D-B07C-F11288EE852F}"/>
              </a:ext>
            </a:extLst>
          </p:cNvPr>
          <p:cNvSpPr>
            <a:spLocks noGrp="1"/>
          </p:cNvSpPr>
          <p:nvPr>
            <p:ph type="sldNum" sz="quarter" idx="12"/>
          </p:nvPr>
        </p:nvSpPr>
        <p:spPr/>
        <p:txBody>
          <a:bodyPr/>
          <a:lstStyle/>
          <a:p>
            <a:fld id="{23F5670C-8628-704E-9CE2-DAB52AE2E7EC}" type="slidenum">
              <a:rPr lang="en-US" smtClean="0"/>
              <a:t>‹#›</a:t>
            </a:fld>
            <a:endParaRPr lang="en-US" dirty="0"/>
          </a:p>
        </p:txBody>
      </p:sp>
    </p:spTree>
    <p:extLst>
      <p:ext uri="{BB962C8B-B14F-4D97-AF65-F5344CB8AC3E}">
        <p14:creationId xmlns:p14="http://schemas.microsoft.com/office/powerpoint/2010/main" val="275618145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CD5E7B-E035-7F47-A5AB-E0FFAC60595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E6A31D5-2D78-5542-8E83-3EE38AC1A1A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98A3D2B-35B1-084E-B8B8-BAB38F5DB66F}"/>
              </a:ext>
            </a:extLst>
          </p:cNvPr>
          <p:cNvSpPr>
            <a:spLocks noGrp="1"/>
          </p:cNvSpPr>
          <p:nvPr>
            <p:ph type="dt" sz="half" idx="10"/>
          </p:nvPr>
        </p:nvSpPr>
        <p:spPr/>
        <p:txBody>
          <a:bodyPr/>
          <a:lstStyle/>
          <a:p>
            <a:fld id="{857191DD-D6A2-AB4A-9ACF-0A3178AC04BE}" type="datetimeFigureOut">
              <a:rPr lang="en-US" smtClean="0"/>
              <a:t>3/2/2022</a:t>
            </a:fld>
            <a:endParaRPr lang="en-US" dirty="0"/>
          </a:p>
        </p:txBody>
      </p:sp>
      <p:sp>
        <p:nvSpPr>
          <p:cNvPr id="5" name="Footer Placeholder 4">
            <a:extLst>
              <a:ext uri="{FF2B5EF4-FFF2-40B4-BE49-F238E27FC236}">
                <a16:creationId xmlns:a16="http://schemas.microsoft.com/office/drawing/2014/main" id="{643FC935-99AB-FA49-888A-7A54AC948BD0}"/>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A593E56C-3D18-7C43-AFAE-6187E6AEFB24}"/>
              </a:ext>
            </a:extLst>
          </p:cNvPr>
          <p:cNvSpPr>
            <a:spLocks noGrp="1"/>
          </p:cNvSpPr>
          <p:nvPr>
            <p:ph type="sldNum" sz="quarter" idx="12"/>
          </p:nvPr>
        </p:nvSpPr>
        <p:spPr/>
        <p:txBody>
          <a:bodyPr/>
          <a:lstStyle/>
          <a:p>
            <a:fld id="{23F5670C-8628-704E-9CE2-DAB52AE2E7EC}" type="slidenum">
              <a:rPr lang="en-US" smtClean="0"/>
              <a:t>‹#›</a:t>
            </a:fld>
            <a:endParaRPr lang="en-US" dirty="0"/>
          </a:p>
        </p:txBody>
      </p:sp>
    </p:spTree>
    <p:extLst>
      <p:ext uri="{BB962C8B-B14F-4D97-AF65-F5344CB8AC3E}">
        <p14:creationId xmlns:p14="http://schemas.microsoft.com/office/powerpoint/2010/main" val="395121623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B48EEF-DEB3-AD4A-BAF7-B42B94DE719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D85D14E-F9FA-224C-ACB8-296C93212B4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679A0DC-4C07-4A4E-AD63-B56811DDC54E}"/>
              </a:ext>
            </a:extLst>
          </p:cNvPr>
          <p:cNvSpPr>
            <a:spLocks noGrp="1"/>
          </p:cNvSpPr>
          <p:nvPr>
            <p:ph type="dt" sz="half" idx="10"/>
          </p:nvPr>
        </p:nvSpPr>
        <p:spPr/>
        <p:txBody>
          <a:bodyPr/>
          <a:lstStyle/>
          <a:p>
            <a:fld id="{857191DD-D6A2-AB4A-9ACF-0A3178AC04BE}" type="datetimeFigureOut">
              <a:rPr lang="en-US" smtClean="0"/>
              <a:t>3/2/2022</a:t>
            </a:fld>
            <a:endParaRPr lang="en-US" dirty="0"/>
          </a:p>
        </p:txBody>
      </p:sp>
      <p:sp>
        <p:nvSpPr>
          <p:cNvPr id="5" name="Footer Placeholder 4">
            <a:extLst>
              <a:ext uri="{FF2B5EF4-FFF2-40B4-BE49-F238E27FC236}">
                <a16:creationId xmlns:a16="http://schemas.microsoft.com/office/drawing/2014/main" id="{9A213202-6D87-8F47-8CF8-D2900C8025F4}"/>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55F250CB-15D2-3A48-AF8D-D1FCD27245E1}"/>
              </a:ext>
            </a:extLst>
          </p:cNvPr>
          <p:cNvSpPr>
            <a:spLocks noGrp="1"/>
          </p:cNvSpPr>
          <p:nvPr>
            <p:ph type="sldNum" sz="quarter" idx="12"/>
          </p:nvPr>
        </p:nvSpPr>
        <p:spPr/>
        <p:txBody>
          <a:bodyPr/>
          <a:lstStyle/>
          <a:p>
            <a:fld id="{23F5670C-8628-704E-9CE2-DAB52AE2E7EC}" type="slidenum">
              <a:rPr lang="en-US" smtClean="0"/>
              <a:t>‹#›</a:t>
            </a:fld>
            <a:endParaRPr lang="en-US" dirty="0"/>
          </a:p>
        </p:txBody>
      </p:sp>
    </p:spTree>
    <p:extLst>
      <p:ext uri="{BB962C8B-B14F-4D97-AF65-F5344CB8AC3E}">
        <p14:creationId xmlns:p14="http://schemas.microsoft.com/office/powerpoint/2010/main" val="415390206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2938BE-D8C6-A64E-BA71-06C5C727ACA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EA056A3-6176-E54F-888B-CAF58D8B534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7E0C92A-EF80-9544-96AB-EAB353E2945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72728A7-195D-9349-AA34-AF34E581BA6F}"/>
              </a:ext>
            </a:extLst>
          </p:cNvPr>
          <p:cNvSpPr>
            <a:spLocks noGrp="1"/>
          </p:cNvSpPr>
          <p:nvPr>
            <p:ph type="dt" sz="half" idx="10"/>
          </p:nvPr>
        </p:nvSpPr>
        <p:spPr/>
        <p:txBody>
          <a:bodyPr/>
          <a:lstStyle/>
          <a:p>
            <a:fld id="{857191DD-D6A2-AB4A-9ACF-0A3178AC04BE}" type="datetimeFigureOut">
              <a:rPr lang="en-US" smtClean="0"/>
              <a:t>3/2/2022</a:t>
            </a:fld>
            <a:endParaRPr lang="en-US" dirty="0"/>
          </a:p>
        </p:txBody>
      </p:sp>
      <p:sp>
        <p:nvSpPr>
          <p:cNvPr id="6" name="Footer Placeholder 5">
            <a:extLst>
              <a:ext uri="{FF2B5EF4-FFF2-40B4-BE49-F238E27FC236}">
                <a16:creationId xmlns:a16="http://schemas.microsoft.com/office/drawing/2014/main" id="{FD5AA8D4-EC33-6040-B167-6495BB04A7D9}"/>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2B89D575-B22C-0444-AF80-9F880E1B76BE}"/>
              </a:ext>
            </a:extLst>
          </p:cNvPr>
          <p:cNvSpPr>
            <a:spLocks noGrp="1"/>
          </p:cNvSpPr>
          <p:nvPr>
            <p:ph type="sldNum" sz="quarter" idx="12"/>
          </p:nvPr>
        </p:nvSpPr>
        <p:spPr/>
        <p:txBody>
          <a:bodyPr/>
          <a:lstStyle/>
          <a:p>
            <a:fld id="{23F5670C-8628-704E-9CE2-DAB52AE2E7EC}" type="slidenum">
              <a:rPr lang="en-US" smtClean="0"/>
              <a:t>‹#›</a:t>
            </a:fld>
            <a:endParaRPr lang="en-US" dirty="0"/>
          </a:p>
        </p:txBody>
      </p:sp>
    </p:spTree>
    <p:extLst>
      <p:ext uri="{BB962C8B-B14F-4D97-AF65-F5344CB8AC3E}">
        <p14:creationId xmlns:p14="http://schemas.microsoft.com/office/powerpoint/2010/main" val="121698706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0DE272-C88C-1A4E-9CAD-3B0A9224885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50ABAE3-5272-4C4C-AB51-B42FF7DCA2A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5AEABFC-D8D4-AD4D-A4A5-45796FDFF2E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26351F8-9D9A-C54B-BDA0-325BD8AE5A7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A7D098A-BC69-DD40-9911-6CB0D38806B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4FE25B8-F315-1B47-B11A-3B33B6258E2F}"/>
              </a:ext>
            </a:extLst>
          </p:cNvPr>
          <p:cNvSpPr>
            <a:spLocks noGrp="1"/>
          </p:cNvSpPr>
          <p:nvPr>
            <p:ph type="dt" sz="half" idx="10"/>
          </p:nvPr>
        </p:nvSpPr>
        <p:spPr/>
        <p:txBody>
          <a:bodyPr/>
          <a:lstStyle/>
          <a:p>
            <a:fld id="{857191DD-D6A2-AB4A-9ACF-0A3178AC04BE}" type="datetimeFigureOut">
              <a:rPr lang="en-US" smtClean="0"/>
              <a:t>3/2/2022</a:t>
            </a:fld>
            <a:endParaRPr lang="en-US" dirty="0"/>
          </a:p>
        </p:txBody>
      </p:sp>
      <p:sp>
        <p:nvSpPr>
          <p:cNvPr id="8" name="Footer Placeholder 7">
            <a:extLst>
              <a:ext uri="{FF2B5EF4-FFF2-40B4-BE49-F238E27FC236}">
                <a16:creationId xmlns:a16="http://schemas.microsoft.com/office/drawing/2014/main" id="{097D7235-656B-9D40-9146-E3D1E4023392}"/>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F2EE5C34-F5B7-5B40-9112-EB7D09C33CC2}"/>
              </a:ext>
            </a:extLst>
          </p:cNvPr>
          <p:cNvSpPr>
            <a:spLocks noGrp="1"/>
          </p:cNvSpPr>
          <p:nvPr>
            <p:ph type="sldNum" sz="quarter" idx="12"/>
          </p:nvPr>
        </p:nvSpPr>
        <p:spPr/>
        <p:txBody>
          <a:bodyPr/>
          <a:lstStyle/>
          <a:p>
            <a:fld id="{23F5670C-8628-704E-9CE2-DAB52AE2E7EC}" type="slidenum">
              <a:rPr lang="en-US" smtClean="0"/>
              <a:t>‹#›</a:t>
            </a:fld>
            <a:endParaRPr lang="en-US" dirty="0"/>
          </a:p>
        </p:txBody>
      </p:sp>
    </p:spTree>
    <p:extLst>
      <p:ext uri="{BB962C8B-B14F-4D97-AF65-F5344CB8AC3E}">
        <p14:creationId xmlns:p14="http://schemas.microsoft.com/office/powerpoint/2010/main" val="183219748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31F0-12F3-FF4F-B9D9-F33BCBA6A15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DF5B37D-DCA0-864E-8498-727C4B840D9B}"/>
              </a:ext>
            </a:extLst>
          </p:cNvPr>
          <p:cNvSpPr>
            <a:spLocks noGrp="1"/>
          </p:cNvSpPr>
          <p:nvPr>
            <p:ph type="dt" sz="half" idx="10"/>
          </p:nvPr>
        </p:nvSpPr>
        <p:spPr/>
        <p:txBody>
          <a:bodyPr/>
          <a:lstStyle/>
          <a:p>
            <a:fld id="{857191DD-D6A2-AB4A-9ACF-0A3178AC04BE}" type="datetimeFigureOut">
              <a:rPr lang="en-US" smtClean="0"/>
              <a:t>3/2/2022</a:t>
            </a:fld>
            <a:endParaRPr lang="en-US" dirty="0"/>
          </a:p>
        </p:txBody>
      </p:sp>
      <p:sp>
        <p:nvSpPr>
          <p:cNvPr id="4" name="Footer Placeholder 3">
            <a:extLst>
              <a:ext uri="{FF2B5EF4-FFF2-40B4-BE49-F238E27FC236}">
                <a16:creationId xmlns:a16="http://schemas.microsoft.com/office/drawing/2014/main" id="{1C2C366C-CD7C-464E-9349-D72C8E88951B}"/>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71CDF408-827D-F348-A564-05611406234A}"/>
              </a:ext>
            </a:extLst>
          </p:cNvPr>
          <p:cNvSpPr>
            <a:spLocks noGrp="1"/>
          </p:cNvSpPr>
          <p:nvPr>
            <p:ph type="sldNum" sz="quarter" idx="12"/>
          </p:nvPr>
        </p:nvSpPr>
        <p:spPr/>
        <p:txBody>
          <a:bodyPr/>
          <a:lstStyle/>
          <a:p>
            <a:fld id="{23F5670C-8628-704E-9CE2-DAB52AE2E7EC}" type="slidenum">
              <a:rPr lang="en-US" smtClean="0"/>
              <a:t>‹#›</a:t>
            </a:fld>
            <a:endParaRPr lang="en-US" dirty="0"/>
          </a:p>
        </p:txBody>
      </p:sp>
    </p:spTree>
    <p:extLst>
      <p:ext uri="{BB962C8B-B14F-4D97-AF65-F5344CB8AC3E}">
        <p14:creationId xmlns:p14="http://schemas.microsoft.com/office/powerpoint/2010/main" val="162782859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6CB3447-1A6F-4740-9BF5-A5170684DF6A}"/>
              </a:ext>
            </a:extLst>
          </p:cNvPr>
          <p:cNvSpPr>
            <a:spLocks noGrp="1"/>
          </p:cNvSpPr>
          <p:nvPr>
            <p:ph type="dt" sz="half" idx="10"/>
          </p:nvPr>
        </p:nvSpPr>
        <p:spPr/>
        <p:txBody>
          <a:bodyPr/>
          <a:lstStyle/>
          <a:p>
            <a:fld id="{857191DD-D6A2-AB4A-9ACF-0A3178AC04BE}" type="datetimeFigureOut">
              <a:rPr lang="en-US" smtClean="0"/>
              <a:t>3/2/2022</a:t>
            </a:fld>
            <a:endParaRPr lang="en-US" dirty="0"/>
          </a:p>
        </p:txBody>
      </p:sp>
      <p:sp>
        <p:nvSpPr>
          <p:cNvPr id="3" name="Footer Placeholder 2">
            <a:extLst>
              <a:ext uri="{FF2B5EF4-FFF2-40B4-BE49-F238E27FC236}">
                <a16:creationId xmlns:a16="http://schemas.microsoft.com/office/drawing/2014/main" id="{CC375A5D-0EE2-884B-BB4B-D379852772D7}"/>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2F316708-D11A-F940-B229-E13606DDE9DD}"/>
              </a:ext>
            </a:extLst>
          </p:cNvPr>
          <p:cNvSpPr>
            <a:spLocks noGrp="1"/>
          </p:cNvSpPr>
          <p:nvPr>
            <p:ph type="sldNum" sz="quarter" idx="12"/>
          </p:nvPr>
        </p:nvSpPr>
        <p:spPr/>
        <p:txBody>
          <a:bodyPr/>
          <a:lstStyle/>
          <a:p>
            <a:fld id="{23F5670C-8628-704E-9CE2-DAB52AE2E7EC}" type="slidenum">
              <a:rPr lang="en-US" smtClean="0"/>
              <a:t>‹#›</a:t>
            </a:fld>
            <a:endParaRPr lang="en-US" dirty="0"/>
          </a:p>
        </p:txBody>
      </p:sp>
    </p:spTree>
    <p:extLst>
      <p:ext uri="{BB962C8B-B14F-4D97-AF65-F5344CB8AC3E}">
        <p14:creationId xmlns:p14="http://schemas.microsoft.com/office/powerpoint/2010/main" val="212204961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15B50F-BEB3-5446-A041-441DEECC727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022567E-16A6-5144-A4A6-908317CB58C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B758E3E-466A-DD46-931E-455FF7723D3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B03F989-2ADE-8C4E-823D-AF177C8BDDC8}"/>
              </a:ext>
            </a:extLst>
          </p:cNvPr>
          <p:cNvSpPr>
            <a:spLocks noGrp="1"/>
          </p:cNvSpPr>
          <p:nvPr>
            <p:ph type="dt" sz="half" idx="10"/>
          </p:nvPr>
        </p:nvSpPr>
        <p:spPr/>
        <p:txBody>
          <a:bodyPr/>
          <a:lstStyle/>
          <a:p>
            <a:fld id="{857191DD-D6A2-AB4A-9ACF-0A3178AC04BE}" type="datetimeFigureOut">
              <a:rPr lang="en-US" smtClean="0"/>
              <a:t>3/2/2022</a:t>
            </a:fld>
            <a:endParaRPr lang="en-US" dirty="0"/>
          </a:p>
        </p:txBody>
      </p:sp>
      <p:sp>
        <p:nvSpPr>
          <p:cNvPr id="6" name="Footer Placeholder 5">
            <a:extLst>
              <a:ext uri="{FF2B5EF4-FFF2-40B4-BE49-F238E27FC236}">
                <a16:creationId xmlns:a16="http://schemas.microsoft.com/office/drawing/2014/main" id="{91F6695E-C85D-6944-BC7F-FB4FBE144A11}"/>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F3AE26CE-CB5E-554A-BF2C-B71D84696556}"/>
              </a:ext>
            </a:extLst>
          </p:cNvPr>
          <p:cNvSpPr>
            <a:spLocks noGrp="1"/>
          </p:cNvSpPr>
          <p:nvPr>
            <p:ph type="sldNum" sz="quarter" idx="12"/>
          </p:nvPr>
        </p:nvSpPr>
        <p:spPr/>
        <p:txBody>
          <a:bodyPr/>
          <a:lstStyle/>
          <a:p>
            <a:fld id="{23F5670C-8628-704E-9CE2-DAB52AE2E7EC}" type="slidenum">
              <a:rPr lang="en-US" smtClean="0"/>
              <a:t>‹#›</a:t>
            </a:fld>
            <a:endParaRPr lang="en-US" dirty="0"/>
          </a:p>
        </p:txBody>
      </p:sp>
    </p:spTree>
    <p:extLst>
      <p:ext uri="{BB962C8B-B14F-4D97-AF65-F5344CB8AC3E}">
        <p14:creationId xmlns:p14="http://schemas.microsoft.com/office/powerpoint/2010/main" val="195240289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86E4B4-4D2A-E74C-93D2-6B3DEB4749B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F747F90-E9CD-A24C-8FF0-1DC1996A670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2AC684CA-45D5-D147-BF27-B08AD164DC4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AC9688C-9F16-A545-8F36-93F44B306D33}"/>
              </a:ext>
            </a:extLst>
          </p:cNvPr>
          <p:cNvSpPr>
            <a:spLocks noGrp="1"/>
          </p:cNvSpPr>
          <p:nvPr>
            <p:ph type="dt" sz="half" idx="10"/>
          </p:nvPr>
        </p:nvSpPr>
        <p:spPr/>
        <p:txBody>
          <a:bodyPr/>
          <a:lstStyle/>
          <a:p>
            <a:fld id="{857191DD-D6A2-AB4A-9ACF-0A3178AC04BE}" type="datetimeFigureOut">
              <a:rPr lang="en-US" smtClean="0"/>
              <a:t>3/2/2022</a:t>
            </a:fld>
            <a:endParaRPr lang="en-US" dirty="0"/>
          </a:p>
        </p:txBody>
      </p:sp>
      <p:sp>
        <p:nvSpPr>
          <p:cNvPr id="6" name="Footer Placeholder 5">
            <a:extLst>
              <a:ext uri="{FF2B5EF4-FFF2-40B4-BE49-F238E27FC236}">
                <a16:creationId xmlns:a16="http://schemas.microsoft.com/office/drawing/2014/main" id="{0986CF0B-BD8E-C94C-9296-BA65B754802D}"/>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6D2DC8FF-6517-0C43-A8BE-0D5E495E9D1A}"/>
              </a:ext>
            </a:extLst>
          </p:cNvPr>
          <p:cNvSpPr>
            <a:spLocks noGrp="1"/>
          </p:cNvSpPr>
          <p:nvPr>
            <p:ph type="sldNum" sz="quarter" idx="12"/>
          </p:nvPr>
        </p:nvSpPr>
        <p:spPr/>
        <p:txBody>
          <a:bodyPr/>
          <a:lstStyle/>
          <a:p>
            <a:fld id="{23F5670C-8628-704E-9CE2-DAB52AE2E7EC}" type="slidenum">
              <a:rPr lang="en-US" smtClean="0"/>
              <a:t>‹#›</a:t>
            </a:fld>
            <a:endParaRPr lang="en-US" dirty="0"/>
          </a:p>
        </p:txBody>
      </p:sp>
    </p:spTree>
    <p:extLst>
      <p:ext uri="{BB962C8B-B14F-4D97-AF65-F5344CB8AC3E}">
        <p14:creationId xmlns:p14="http://schemas.microsoft.com/office/powerpoint/2010/main" val="342993358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5AEC3D-559A-7A49-B5CC-9DD545628DA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27DE6DF-190F-364F-948D-1DC84D51A2C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CA24021-913A-3240-9055-A4FC0F53474E}"/>
              </a:ext>
            </a:extLst>
          </p:cNvPr>
          <p:cNvSpPr>
            <a:spLocks noGrp="1"/>
          </p:cNvSpPr>
          <p:nvPr>
            <p:ph type="dt" sz="half" idx="10"/>
          </p:nvPr>
        </p:nvSpPr>
        <p:spPr/>
        <p:txBody>
          <a:bodyPr/>
          <a:lstStyle/>
          <a:p>
            <a:fld id="{857191DD-D6A2-AB4A-9ACF-0A3178AC04BE}" type="datetimeFigureOut">
              <a:rPr lang="en-US" smtClean="0"/>
              <a:t>3/2/2022</a:t>
            </a:fld>
            <a:endParaRPr lang="en-US" dirty="0"/>
          </a:p>
        </p:txBody>
      </p:sp>
      <p:sp>
        <p:nvSpPr>
          <p:cNvPr id="5" name="Footer Placeholder 4">
            <a:extLst>
              <a:ext uri="{FF2B5EF4-FFF2-40B4-BE49-F238E27FC236}">
                <a16:creationId xmlns:a16="http://schemas.microsoft.com/office/drawing/2014/main" id="{0DEB9E6E-07D5-9A47-84BB-327B5ABC334D}"/>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0177FDC3-3016-454E-A2D3-2AF350F737C3}"/>
              </a:ext>
            </a:extLst>
          </p:cNvPr>
          <p:cNvSpPr>
            <a:spLocks noGrp="1"/>
          </p:cNvSpPr>
          <p:nvPr>
            <p:ph type="sldNum" sz="quarter" idx="12"/>
          </p:nvPr>
        </p:nvSpPr>
        <p:spPr/>
        <p:txBody>
          <a:bodyPr/>
          <a:lstStyle/>
          <a:p>
            <a:fld id="{23F5670C-8628-704E-9CE2-DAB52AE2E7EC}" type="slidenum">
              <a:rPr lang="en-US" smtClean="0"/>
              <a:t>‹#›</a:t>
            </a:fld>
            <a:endParaRPr lang="en-US" dirty="0"/>
          </a:p>
        </p:txBody>
      </p:sp>
    </p:spTree>
    <p:extLst>
      <p:ext uri="{BB962C8B-B14F-4D97-AF65-F5344CB8AC3E}">
        <p14:creationId xmlns:p14="http://schemas.microsoft.com/office/powerpoint/2010/main" val="104074938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6A5B427-9F68-3642-A7E3-66ACDD8F2DC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BFE3427-4E61-2045-B511-15664A280AC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97A7523-B73B-5F4F-92A1-CB92FA46DE81}"/>
              </a:ext>
            </a:extLst>
          </p:cNvPr>
          <p:cNvSpPr>
            <a:spLocks noGrp="1"/>
          </p:cNvSpPr>
          <p:nvPr>
            <p:ph type="dt" sz="half" idx="10"/>
          </p:nvPr>
        </p:nvSpPr>
        <p:spPr/>
        <p:txBody>
          <a:bodyPr/>
          <a:lstStyle/>
          <a:p>
            <a:fld id="{857191DD-D6A2-AB4A-9ACF-0A3178AC04BE}" type="datetimeFigureOut">
              <a:rPr lang="en-US" smtClean="0"/>
              <a:t>3/2/2022</a:t>
            </a:fld>
            <a:endParaRPr lang="en-US" dirty="0"/>
          </a:p>
        </p:txBody>
      </p:sp>
      <p:sp>
        <p:nvSpPr>
          <p:cNvPr id="5" name="Footer Placeholder 4">
            <a:extLst>
              <a:ext uri="{FF2B5EF4-FFF2-40B4-BE49-F238E27FC236}">
                <a16:creationId xmlns:a16="http://schemas.microsoft.com/office/drawing/2014/main" id="{076EEFD2-A9F9-BB4A-8F98-1326DE84F00C}"/>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81A0F1A8-1979-1944-85FB-27C2467A0271}"/>
              </a:ext>
            </a:extLst>
          </p:cNvPr>
          <p:cNvSpPr>
            <a:spLocks noGrp="1"/>
          </p:cNvSpPr>
          <p:nvPr>
            <p:ph type="sldNum" sz="quarter" idx="12"/>
          </p:nvPr>
        </p:nvSpPr>
        <p:spPr/>
        <p:txBody>
          <a:bodyPr/>
          <a:lstStyle/>
          <a:p>
            <a:fld id="{23F5670C-8628-704E-9CE2-DAB52AE2E7EC}" type="slidenum">
              <a:rPr lang="en-US" smtClean="0"/>
              <a:t>‹#›</a:t>
            </a:fld>
            <a:endParaRPr lang="en-US" dirty="0"/>
          </a:p>
        </p:txBody>
      </p:sp>
    </p:spTree>
    <p:extLst>
      <p:ext uri="{BB962C8B-B14F-4D97-AF65-F5344CB8AC3E}">
        <p14:creationId xmlns:p14="http://schemas.microsoft.com/office/powerpoint/2010/main" val="275422484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1_Title Slide">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6C663029-D307-3749-AB26-9F9152234BBC}"/>
              </a:ext>
            </a:extLst>
          </p:cNvPr>
          <p:cNvPicPr>
            <a:picLocks noChangeAspect="1"/>
          </p:cNvPicPr>
          <p:nvPr/>
        </p:nvPicPr>
        <p:blipFill>
          <a:blip r:embed="rId2"/>
          <a:stretch>
            <a:fillRect/>
          </a:stretch>
        </p:blipFill>
        <p:spPr>
          <a:xfrm>
            <a:off x="0" y="17167"/>
            <a:ext cx="12192000" cy="6858000"/>
          </a:xfrm>
          <a:prstGeom prst="rect">
            <a:avLst/>
          </a:prstGeom>
        </p:spPr>
      </p:pic>
      <p:sp>
        <p:nvSpPr>
          <p:cNvPr id="4" name="Date Placeholder 3">
            <a:extLst>
              <a:ext uri="{FF2B5EF4-FFF2-40B4-BE49-F238E27FC236}">
                <a16:creationId xmlns:a16="http://schemas.microsoft.com/office/drawing/2014/main" id="{EBD2CE19-A11D-D94C-B77D-57C122F2BE9C}"/>
              </a:ext>
            </a:extLst>
          </p:cNvPr>
          <p:cNvSpPr>
            <a:spLocks noGrp="1"/>
          </p:cNvSpPr>
          <p:nvPr>
            <p:ph type="dt" sz="half" idx="10"/>
          </p:nvPr>
        </p:nvSpPr>
        <p:spPr>
          <a:xfrm>
            <a:off x="93481" y="6356350"/>
            <a:ext cx="2743200" cy="365125"/>
          </a:xfrm>
        </p:spPr>
        <p:txBody>
          <a:bodyPr/>
          <a:lstStyle>
            <a:lvl1pPr>
              <a:defRPr>
                <a:solidFill>
                  <a:schemeClr val="bg2"/>
                </a:solidFill>
              </a:defRPr>
            </a:lvl1pPr>
          </a:lstStyle>
          <a:p>
            <a:fld id="{6B48B7A4-E7AC-44DB-9301-1D0374FAE21E}" type="datetimeFigureOut">
              <a:rPr lang="en-US" smtClean="0"/>
              <a:t>3/2/2022</a:t>
            </a:fld>
            <a:endParaRPr lang="en-US" dirty="0"/>
          </a:p>
        </p:txBody>
      </p:sp>
      <p:sp>
        <p:nvSpPr>
          <p:cNvPr id="5" name="Footer Placeholder 4">
            <a:extLst>
              <a:ext uri="{FF2B5EF4-FFF2-40B4-BE49-F238E27FC236}">
                <a16:creationId xmlns:a16="http://schemas.microsoft.com/office/drawing/2014/main" id="{4F8FFF24-A506-454C-A791-5E9C3C843D72}"/>
              </a:ext>
            </a:extLst>
          </p:cNvPr>
          <p:cNvSpPr>
            <a:spLocks noGrp="1"/>
          </p:cNvSpPr>
          <p:nvPr>
            <p:ph type="ftr" sz="quarter" idx="11"/>
          </p:nvPr>
        </p:nvSpPr>
        <p:spPr/>
        <p:txBody>
          <a:bodyPr/>
          <a:lstStyle>
            <a:lvl1pPr>
              <a:defRPr>
                <a:solidFill>
                  <a:schemeClr val="bg2"/>
                </a:solidFill>
              </a:defRPr>
            </a:lvl1pPr>
          </a:lstStyle>
          <a:p>
            <a:endParaRPr lang="en-US" dirty="0"/>
          </a:p>
        </p:txBody>
      </p:sp>
      <p:sp>
        <p:nvSpPr>
          <p:cNvPr id="6" name="Slide Number Placeholder 5">
            <a:extLst>
              <a:ext uri="{FF2B5EF4-FFF2-40B4-BE49-F238E27FC236}">
                <a16:creationId xmlns:a16="http://schemas.microsoft.com/office/drawing/2014/main" id="{9DD89AD3-FDEB-FB43-85E2-1EB84C13A1CA}"/>
              </a:ext>
            </a:extLst>
          </p:cNvPr>
          <p:cNvSpPr>
            <a:spLocks noGrp="1"/>
          </p:cNvSpPr>
          <p:nvPr>
            <p:ph type="sldNum" sz="quarter" idx="12"/>
          </p:nvPr>
        </p:nvSpPr>
        <p:spPr/>
        <p:txBody>
          <a:bodyPr/>
          <a:lstStyle/>
          <a:p>
            <a:fld id="{F0313F37-D6F6-4D88-A66A-4863526BC70C}" type="slidenum">
              <a:rPr lang="en-US" smtClean="0"/>
              <a:t>‹#›</a:t>
            </a:fld>
            <a:endParaRPr lang="en-US" dirty="0"/>
          </a:p>
        </p:txBody>
      </p:sp>
      <p:sp>
        <p:nvSpPr>
          <p:cNvPr id="3" name="Subtitle 2">
            <a:extLst>
              <a:ext uri="{FF2B5EF4-FFF2-40B4-BE49-F238E27FC236}">
                <a16:creationId xmlns:a16="http://schemas.microsoft.com/office/drawing/2014/main" id="{AE77D0F7-4A6B-4045-B534-3DB6A60EA85B}"/>
              </a:ext>
            </a:extLst>
          </p:cNvPr>
          <p:cNvSpPr>
            <a:spLocks noGrp="1"/>
          </p:cNvSpPr>
          <p:nvPr>
            <p:ph type="subTitle" idx="1" hasCustomPrompt="1"/>
          </p:nvPr>
        </p:nvSpPr>
        <p:spPr>
          <a:xfrm>
            <a:off x="3848100" y="4152900"/>
            <a:ext cx="3428126" cy="1025922"/>
          </a:xfrm>
        </p:spPr>
        <p:txBody>
          <a:bodyPr wrap="square">
            <a:spAutoFit/>
          </a:bodyPr>
          <a:lstStyle>
            <a:lvl1pPr marL="0" indent="0" algn="l">
              <a:buNone/>
              <a:defRPr sz="1800" b="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spcBef>
                <a:spcPts val="400"/>
              </a:spcBef>
            </a:pPr>
            <a:r>
              <a:rPr lang="en-US" b="1" dirty="0"/>
              <a:t>PRESENTER NAME</a:t>
            </a:r>
          </a:p>
          <a:p>
            <a:pPr>
              <a:spcBef>
                <a:spcPts val="400"/>
              </a:spcBef>
            </a:pPr>
            <a:r>
              <a:rPr lang="en-US" dirty="0"/>
              <a:t>Title</a:t>
            </a:r>
          </a:p>
          <a:p>
            <a:pPr>
              <a:spcBef>
                <a:spcPts val="400"/>
              </a:spcBef>
            </a:pPr>
            <a:r>
              <a:rPr lang="en-US" dirty="0"/>
              <a:t>Date</a:t>
            </a:r>
          </a:p>
        </p:txBody>
      </p:sp>
      <p:pic>
        <p:nvPicPr>
          <p:cNvPr id="12" name="Picture 11">
            <a:extLst>
              <a:ext uri="{FF2B5EF4-FFF2-40B4-BE49-F238E27FC236}">
                <a16:creationId xmlns:a16="http://schemas.microsoft.com/office/drawing/2014/main" id="{B01FF2FE-F541-714A-961B-93F0AD084E55}"/>
              </a:ext>
            </a:extLst>
          </p:cNvPr>
          <p:cNvPicPr>
            <a:picLocks noChangeAspect="1"/>
          </p:cNvPicPr>
          <p:nvPr/>
        </p:nvPicPr>
        <p:blipFill>
          <a:blip r:embed="rId3"/>
          <a:stretch>
            <a:fillRect/>
          </a:stretch>
        </p:blipFill>
        <p:spPr>
          <a:xfrm>
            <a:off x="9142390" y="304799"/>
            <a:ext cx="2769575" cy="840423"/>
          </a:xfrm>
          <a:prstGeom prst="rect">
            <a:avLst/>
          </a:prstGeom>
        </p:spPr>
      </p:pic>
      <p:grpSp>
        <p:nvGrpSpPr>
          <p:cNvPr id="2" name="Group 1">
            <a:extLst>
              <a:ext uri="{FF2B5EF4-FFF2-40B4-BE49-F238E27FC236}">
                <a16:creationId xmlns:a16="http://schemas.microsoft.com/office/drawing/2014/main" id="{6B3B1C91-BB5E-7549-BF43-9056C639C58D}"/>
              </a:ext>
            </a:extLst>
          </p:cNvPr>
          <p:cNvGrpSpPr/>
          <p:nvPr/>
        </p:nvGrpSpPr>
        <p:grpSpPr>
          <a:xfrm>
            <a:off x="516442" y="-8842"/>
            <a:ext cx="4621246" cy="6873373"/>
            <a:chOff x="516442" y="-8842"/>
            <a:chExt cx="4621246" cy="6873373"/>
          </a:xfrm>
        </p:grpSpPr>
        <p:sp>
          <p:nvSpPr>
            <p:cNvPr id="10" name="Freeform 16">
              <a:extLst>
                <a:ext uri="{FF2B5EF4-FFF2-40B4-BE49-F238E27FC236}">
                  <a16:creationId xmlns:a16="http://schemas.microsoft.com/office/drawing/2014/main" id="{466EF3C0-A624-FF4C-B066-35DA0432468B}"/>
                </a:ext>
              </a:extLst>
            </p:cNvPr>
            <p:cNvSpPr>
              <a:spLocks noEditPoints="1"/>
            </p:cNvSpPr>
            <p:nvPr/>
          </p:nvSpPr>
          <p:spPr bwMode="auto">
            <a:xfrm>
              <a:off x="2484060" y="-8842"/>
              <a:ext cx="2653628" cy="6147482"/>
            </a:xfrm>
            <a:custGeom>
              <a:avLst/>
              <a:gdLst>
                <a:gd name="T0" fmla="*/ 101 w 834"/>
                <a:gd name="T1" fmla="*/ 1317 h 1936"/>
                <a:gd name="T2" fmla="*/ 393 w 834"/>
                <a:gd name="T3" fmla="*/ 1936 h 1936"/>
                <a:gd name="T4" fmla="*/ 238 w 834"/>
                <a:gd name="T5" fmla="*/ 1317 h 1936"/>
                <a:gd name="T6" fmla="*/ 101 w 834"/>
                <a:gd name="T7" fmla="*/ 1317 h 1936"/>
                <a:gd name="T8" fmla="*/ 271 w 834"/>
                <a:gd name="T9" fmla="*/ 919 h 1936"/>
                <a:gd name="T10" fmla="*/ 834 w 834"/>
                <a:gd name="T11" fmla="*/ 3 h 1936"/>
                <a:gd name="T12" fmla="*/ 201 w 834"/>
                <a:gd name="T13" fmla="*/ 0 h 1936"/>
                <a:gd name="T14" fmla="*/ 27 w 834"/>
                <a:gd name="T15" fmla="*/ 919 h 1936"/>
                <a:gd name="T16" fmla="*/ 271 w 834"/>
                <a:gd name="T17" fmla="*/ 919 h 19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34" h="1936">
                  <a:moveTo>
                    <a:pt x="101" y="1317"/>
                  </a:moveTo>
                  <a:cubicBezTo>
                    <a:pt x="159" y="1513"/>
                    <a:pt x="253" y="1720"/>
                    <a:pt x="393" y="1936"/>
                  </a:cubicBezTo>
                  <a:cubicBezTo>
                    <a:pt x="393" y="1936"/>
                    <a:pt x="254" y="1683"/>
                    <a:pt x="238" y="1317"/>
                  </a:cubicBezTo>
                  <a:lnTo>
                    <a:pt x="101" y="1317"/>
                  </a:lnTo>
                  <a:close/>
                  <a:moveTo>
                    <a:pt x="271" y="919"/>
                  </a:moveTo>
                  <a:cubicBezTo>
                    <a:pt x="335" y="629"/>
                    <a:pt x="495" y="309"/>
                    <a:pt x="834" y="3"/>
                  </a:cubicBezTo>
                  <a:cubicBezTo>
                    <a:pt x="201" y="0"/>
                    <a:pt x="201" y="0"/>
                    <a:pt x="201" y="0"/>
                  </a:cubicBezTo>
                  <a:cubicBezTo>
                    <a:pt x="84" y="249"/>
                    <a:pt x="0" y="561"/>
                    <a:pt x="27" y="919"/>
                  </a:cubicBezTo>
                  <a:lnTo>
                    <a:pt x="271" y="919"/>
                  </a:lnTo>
                  <a:close/>
                </a:path>
              </a:pathLst>
            </a:custGeom>
            <a:gradFill>
              <a:gsLst>
                <a:gs pos="0">
                  <a:srgbClr val="8ACCEC"/>
                </a:gs>
                <a:gs pos="98000">
                  <a:srgbClr val="6DB8E3"/>
                </a:gs>
              </a:gsLst>
              <a:lin ang="0" scaled="0"/>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17">
              <a:extLst>
                <a:ext uri="{FF2B5EF4-FFF2-40B4-BE49-F238E27FC236}">
                  <a16:creationId xmlns:a16="http://schemas.microsoft.com/office/drawing/2014/main" id="{E4464884-B9BC-9244-A3A6-12B093B11AB8}"/>
                </a:ext>
              </a:extLst>
            </p:cNvPr>
            <p:cNvSpPr>
              <a:spLocks/>
            </p:cNvSpPr>
            <p:nvPr/>
          </p:nvSpPr>
          <p:spPr bwMode="auto">
            <a:xfrm>
              <a:off x="580255" y="4814485"/>
              <a:ext cx="909359" cy="2047388"/>
            </a:xfrm>
            <a:custGeom>
              <a:avLst/>
              <a:gdLst>
                <a:gd name="T0" fmla="*/ 286 w 286"/>
                <a:gd name="T1" fmla="*/ 645 h 645"/>
                <a:gd name="T2" fmla="*/ 0 w 286"/>
                <a:gd name="T3" fmla="*/ 0 h 645"/>
                <a:gd name="T4" fmla="*/ 166 w 286"/>
                <a:gd name="T5" fmla="*/ 645 h 645"/>
                <a:gd name="T6" fmla="*/ 286 w 286"/>
                <a:gd name="T7" fmla="*/ 645 h 645"/>
              </a:gdLst>
              <a:ahLst/>
              <a:cxnLst>
                <a:cxn ang="0">
                  <a:pos x="T0" y="T1"/>
                </a:cxn>
                <a:cxn ang="0">
                  <a:pos x="T2" y="T3"/>
                </a:cxn>
                <a:cxn ang="0">
                  <a:pos x="T4" y="T5"/>
                </a:cxn>
                <a:cxn ang="0">
                  <a:pos x="T6" y="T7"/>
                </a:cxn>
              </a:cxnLst>
              <a:rect l="0" t="0" r="r" b="b"/>
              <a:pathLst>
                <a:path w="286" h="645">
                  <a:moveTo>
                    <a:pt x="286" y="645"/>
                  </a:moveTo>
                  <a:cubicBezTo>
                    <a:pt x="167" y="471"/>
                    <a:pt x="62" y="257"/>
                    <a:pt x="0" y="0"/>
                  </a:cubicBezTo>
                  <a:cubicBezTo>
                    <a:pt x="0" y="0"/>
                    <a:pt x="14" y="282"/>
                    <a:pt x="166" y="645"/>
                  </a:cubicBezTo>
                  <a:lnTo>
                    <a:pt x="286" y="645"/>
                  </a:lnTo>
                  <a:close/>
                </a:path>
              </a:pathLst>
            </a:custGeom>
            <a:solidFill>
              <a:srgbClr val="ABD5E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18">
              <a:extLst>
                <a:ext uri="{FF2B5EF4-FFF2-40B4-BE49-F238E27FC236}">
                  <a16:creationId xmlns:a16="http://schemas.microsoft.com/office/drawing/2014/main" id="{4EF31946-1FF7-F04F-9C80-5220859231D6}"/>
                </a:ext>
              </a:extLst>
            </p:cNvPr>
            <p:cNvSpPr>
              <a:spLocks noEditPoints="1"/>
            </p:cNvSpPr>
            <p:nvPr/>
          </p:nvSpPr>
          <p:spPr bwMode="auto">
            <a:xfrm>
              <a:off x="516442" y="1794"/>
              <a:ext cx="3799633" cy="6862737"/>
            </a:xfrm>
            <a:custGeom>
              <a:avLst/>
              <a:gdLst>
                <a:gd name="T0" fmla="*/ 17 w 1195"/>
                <a:gd name="T1" fmla="*/ 1314 h 2162"/>
                <a:gd name="T2" fmla="*/ 363 w 1195"/>
                <a:gd name="T3" fmla="*/ 2161 h 2162"/>
                <a:gd name="T4" fmla="*/ 1195 w 1195"/>
                <a:gd name="T5" fmla="*/ 2161 h 2162"/>
                <a:gd name="T6" fmla="*/ 957 w 1195"/>
                <a:gd name="T7" fmla="*/ 1903 h 2162"/>
                <a:gd name="T8" fmla="*/ 673 w 1195"/>
                <a:gd name="T9" fmla="*/ 1314 h 2162"/>
                <a:gd name="T10" fmla="*/ 17 w 1195"/>
                <a:gd name="T11" fmla="*/ 1314 h 2162"/>
                <a:gd name="T12" fmla="*/ 595 w 1195"/>
                <a:gd name="T13" fmla="*/ 916 h 2162"/>
                <a:gd name="T14" fmla="*/ 727 w 1195"/>
                <a:gd name="T15" fmla="*/ 0 h 2162"/>
                <a:gd name="T16" fmla="*/ 277 w 1195"/>
                <a:gd name="T17" fmla="*/ 0 h 2162"/>
                <a:gd name="T18" fmla="*/ 128 w 1195"/>
                <a:gd name="T19" fmla="*/ 299 h 2162"/>
                <a:gd name="T20" fmla="*/ 0 w 1195"/>
                <a:gd name="T21" fmla="*/ 916 h 2162"/>
                <a:gd name="T22" fmla="*/ 595 w 1195"/>
                <a:gd name="T23" fmla="*/ 916 h 2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95" h="2162">
                  <a:moveTo>
                    <a:pt x="17" y="1314"/>
                  </a:moveTo>
                  <a:cubicBezTo>
                    <a:pt x="55" y="1581"/>
                    <a:pt x="154" y="1875"/>
                    <a:pt x="363" y="2161"/>
                  </a:cubicBezTo>
                  <a:cubicBezTo>
                    <a:pt x="364" y="2162"/>
                    <a:pt x="1195" y="2161"/>
                    <a:pt x="1195" y="2161"/>
                  </a:cubicBezTo>
                  <a:cubicBezTo>
                    <a:pt x="1115" y="2085"/>
                    <a:pt x="1036" y="2000"/>
                    <a:pt x="957" y="1903"/>
                  </a:cubicBezTo>
                  <a:cubicBezTo>
                    <a:pt x="957" y="1903"/>
                    <a:pt x="783" y="1678"/>
                    <a:pt x="673" y="1314"/>
                  </a:cubicBezTo>
                  <a:lnTo>
                    <a:pt x="17" y="1314"/>
                  </a:lnTo>
                  <a:close/>
                  <a:moveTo>
                    <a:pt x="595" y="916"/>
                  </a:moveTo>
                  <a:cubicBezTo>
                    <a:pt x="569" y="645"/>
                    <a:pt x="595" y="334"/>
                    <a:pt x="727" y="0"/>
                  </a:cubicBezTo>
                  <a:cubicBezTo>
                    <a:pt x="277" y="0"/>
                    <a:pt x="277" y="0"/>
                    <a:pt x="277" y="0"/>
                  </a:cubicBezTo>
                  <a:cubicBezTo>
                    <a:pt x="222" y="94"/>
                    <a:pt x="175" y="190"/>
                    <a:pt x="128" y="299"/>
                  </a:cubicBezTo>
                  <a:cubicBezTo>
                    <a:pt x="128" y="299"/>
                    <a:pt x="20" y="551"/>
                    <a:pt x="0" y="916"/>
                  </a:cubicBezTo>
                  <a:lnTo>
                    <a:pt x="595" y="916"/>
                  </a:lnTo>
                  <a:close/>
                </a:path>
              </a:pathLst>
            </a:custGeom>
            <a:gradFill>
              <a:gsLst>
                <a:gs pos="0">
                  <a:srgbClr val="AAE3F7"/>
                </a:gs>
                <a:gs pos="81000">
                  <a:srgbClr val="52B3D9"/>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39119197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424">
          <p15:clr>
            <a:srgbClr val="FBAE40"/>
          </p15:clr>
        </p15:guide>
        <p15:guide id="2" pos="2424">
          <p15:clr>
            <a:srgbClr val="FBAE40"/>
          </p15:clr>
        </p15:guide>
        <p15:guide id="3" pos="336">
          <p15:clr>
            <a:srgbClr val="FBAE40"/>
          </p15:clr>
        </p15:guide>
        <p15:guide id="4" orient="horz" pos="2040">
          <p15:clr>
            <a:srgbClr val="FBAE40"/>
          </p15:clr>
        </p15:guide>
        <p15:guide id="5" orient="horz" pos="2616">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type="obj" preserve="1">
  <p:cSld name="2_Title and Content">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25A15CAF-9732-0B43-997D-D5550F5E2B6F}"/>
              </a:ext>
            </a:extLst>
          </p:cNvPr>
          <p:cNvPicPr>
            <a:picLocks noChangeAspect="1"/>
          </p:cNvPicPr>
          <p:nvPr/>
        </p:nvPicPr>
        <p:blipFill>
          <a:blip r:embed="rId2">
            <a:alphaModFix/>
          </a:blip>
          <a:stretch>
            <a:fillRect/>
          </a:stretch>
        </p:blipFill>
        <p:spPr>
          <a:xfrm>
            <a:off x="0" y="2369"/>
            <a:ext cx="5181600" cy="6858000"/>
          </a:xfrm>
          <a:prstGeom prst="rect">
            <a:avLst/>
          </a:prstGeom>
        </p:spPr>
      </p:pic>
      <p:sp>
        <p:nvSpPr>
          <p:cNvPr id="17" name="Freeform 9">
            <a:extLst>
              <a:ext uri="{FF2B5EF4-FFF2-40B4-BE49-F238E27FC236}">
                <a16:creationId xmlns:a16="http://schemas.microsoft.com/office/drawing/2014/main" id="{BA2BCCB5-3507-4040-8FFC-F7D4CC43BB93}"/>
              </a:ext>
            </a:extLst>
          </p:cNvPr>
          <p:cNvSpPr>
            <a:spLocks/>
          </p:cNvSpPr>
          <p:nvPr/>
        </p:nvSpPr>
        <p:spPr bwMode="auto">
          <a:xfrm>
            <a:off x="-422655" y="541"/>
            <a:ext cx="2070763" cy="6857459"/>
          </a:xfrm>
          <a:custGeom>
            <a:avLst/>
            <a:gdLst>
              <a:gd name="T0" fmla="*/ 417 w 652"/>
              <a:gd name="T1" fmla="*/ 298 h 2160"/>
              <a:gd name="T2" fmla="*/ 566 w 652"/>
              <a:gd name="T3" fmla="*/ 0 h 2160"/>
              <a:gd name="T4" fmla="*/ 126 w 652"/>
              <a:gd name="T5" fmla="*/ 0 h 2160"/>
              <a:gd name="T6" fmla="*/ 126 w 652"/>
              <a:gd name="T7" fmla="*/ 2160 h 2160"/>
              <a:gd name="T8" fmla="*/ 475 w 652"/>
              <a:gd name="T9" fmla="*/ 2160 h 2160"/>
              <a:gd name="T10" fmla="*/ 309 w 652"/>
              <a:gd name="T11" fmla="*/ 1515 h 2160"/>
              <a:gd name="T12" fmla="*/ 595 w 652"/>
              <a:gd name="T13" fmla="*/ 2160 h 2160"/>
              <a:gd name="T14" fmla="*/ 652 w 652"/>
              <a:gd name="T15" fmla="*/ 2160 h 2160"/>
              <a:gd name="T16" fmla="*/ 417 w 652"/>
              <a:gd name="T17" fmla="*/ 298 h 2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2" h="2160">
                <a:moveTo>
                  <a:pt x="417" y="298"/>
                </a:moveTo>
                <a:cubicBezTo>
                  <a:pt x="464" y="189"/>
                  <a:pt x="512" y="94"/>
                  <a:pt x="566" y="0"/>
                </a:cubicBezTo>
                <a:cubicBezTo>
                  <a:pt x="126" y="0"/>
                  <a:pt x="126" y="0"/>
                  <a:pt x="126" y="0"/>
                </a:cubicBezTo>
                <a:cubicBezTo>
                  <a:pt x="126" y="2160"/>
                  <a:pt x="126" y="2160"/>
                  <a:pt x="126" y="2160"/>
                </a:cubicBezTo>
                <a:cubicBezTo>
                  <a:pt x="475" y="2160"/>
                  <a:pt x="475" y="2160"/>
                  <a:pt x="475" y="2160"/>
                </a:cubicBezTo>
                <a:cubicBezTo>
                  <a:pt x="324" y="1797"/>
                  <a:pt x="309" y="1515"/>
                  <a:pt x="309" y="1515"/>
                </a:cubicBezTo>
                <a:cubicBezTo>
                  <a:pt x="372" y="1772"/>
                  <a:pt x="476" y="1986"/>
                  <a:pt x="595" y="2160"/>
                </a:cubicBezTo>
                <a:cubicBezTo>
                  <a:pt x="652" y="2160"/>
                  <a:pt x="652" y="2160"/>
                  <a:pt x="652" y="2160"/>
                </a:cubicBezTo>
                <a:cubicBezTo>
                  <a:pt x="0" y="1268"/>
                  <a:pt x="417" y="298"/>
                  <a:pt x="417" y="298"/>
                </a:cubicBezTo>
                <a:close/>
              </a:path>
            </a:pathLst>
          </a:custGeom>
          <a:solidFill>
            <a:srgbClr val="255B74"/>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8" name="Freeform 10">
            <a:extLst>
              <a:ext uri="{FF2B5EF4-FFF2-40B4-BE49-F238E27FC236}">
                <a16:creationId xmlns:a16="http://schemas.microsoft.com/office/drawing/2014/main" id="{8328F738-5EDC-3949-852D-A010F0465D5B}"/>
              </a:ext>
            </a:extLst>
          </p:cNvPr>
          <p:cNvSpPr>
            <a:spLocks/>
          </p:cNvSpPr>
          <p:nvPr/>
        </p:nvSpPr>
        <p:spPr bwMode="auto">
          <a:xfrm>
            <a:off x="1490927" y="2369"/>
            <a:ext cx="10701073" cy="6857459"/>
          </a:xfrm>
          <a:custGeom>
            <a:avLst/>
            <a:gdLst>
              <a:gd name="T0" fmla="*/ 1146 w 3370"/>
              <a:gd name="T1" fmla="*/ 0 h 2161"/>
              <a:gd name="T2" fmla="*/ 705 w 3370"/>
              <a:gd name="T3" fmla="*/ 1933 h 2161"/>
              <a:gd name="T4" fmla="*/ 511 w 3370"/>
              <a:gd name="T5" fmla="*/ 1 h 2161"/>
              <a:gd name="T6" fmla="*/ 420 w 3370"/>
              <a:gd name="T7" fmla="*/ 1 h 2161"/>
              <a:gd name="T8" fmla="*/ 650 w 3370"/>
              <a:gd name="T9" fmla="*/ 1903 h 2161"/>
              <a:gd name="T10" fmla="*/ 888 w 3370"/>
              <a:gd name="T11" fmla="*/ 2161 h 2161"/>
              <a:gd name="T12" fmla="*/ 3370 w 3370"/>
              <a:gd name="T13" fmla="*/ 2161 h 2161"/>
              <a:gd name="T14" fmla="*/ 3370 w 3370"/>
              <a:gd name="T15" fmla="*/ 0 h 2161"/>
              <a:gd name="T16" fmla="*/ 1146 w 3370"/>
              <a:gd name="T17" fmla="*/ 0 h 2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70" h="2161">
                <a:moveTo>
                  <a:pt x="1146" y="0"/>
                </a:moveTo>
                <a:cubicBezTo>
                  <a:pt x="143" y="904"/>
                  <a:pt x="705" y="1933"/>
                  <a:pt x="705" y="1933"/>
                </a:cubicBezTo>
                <a:cubicBezTo>
                  <a:pt x="192" y="1139"/>
                  <a:pt x="296" y="464"/>
                  <a:pt x="511" y="1"/>
                </a:cubicBezTo>
                <a:cubicBezTo>
                  <a:pt x="512" y="0"/>
                  <a:pt x="420" y="1"/>
                  <a:pt x="420" y="1"/>
                </a:cubicBezTo>
                <a:cubicBezTo>
                  <a:pt x="0" y="1063"/>
                  <a:pt x="650" y="1903"/>
                  <a:pt x="650" y="1903"/>
                </a:cubicBezTo>
                <a:cubicBezTo>
                  <a:pt x="729" y="2000"/>
                  <a:pt x="808" y="2085"/>
                  <a:pt x="888" y="2161"/>
                </a:cubicBezTo>
                <a:cubicBezTo>
                  <a:pt x="3370" y="2161"/>
                  <a:pt x="3370" y="2161"/>
                  <a:pt x="3370" y="2161"/>
                </a:cubicBezTo>
                <a:cubicBezTo>
                  <a:pt x="3370" y="0"/>
                  <a:pt x="3370" y="0"/>
                  <a:pt x="3370" y="0"/>
                </a:cubicBezTo>
                <a:lnTo>
                  <a:pt x="1146" y="0"/>
                </a:lnTo>
                <a:close/>
              </a:path>
            </a:pathLst>
          </a:custGeom>
          <a:gradFill flip="none" rotWithShape="1">
            <a:gsLst>
              <a:gs pos="100000">
                <a:srgbClr val="255B74"/>
              </a:gs>
              <a:gs pos="22000">
                <a:srgbClr val="053446"/>
              </a:gs>
            </a:gsLst>
            <a:lin ang="10800000" scaled="1"/>
            <a:tileRect/>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2" name="Title 1">
            <a:extLst>
              <a:ext uri="{FF2B5EF4-FFF2-40B4-BE49-F238E27FC236}">
                <a16:creationId xmlns:a16="http://schemas.microsoft.com/office/drawing/2014/main" id="{55A82CAA-A637-564B-9150-80E6208D2E2C}"/>
              </a:ext>
            </a:extLst>
          </p:cNvPr>
          <p:cNvSpPr>
            <a:spLocks noGrp="1"/>
          </p:cNvSpPr>
          <p:nvPr>
            <p:ph type="title"/>
          </p:nvPr>
        </p:nvSpPr>
        <p:spPr>
          <a:xfrm>
            <a:off x="4914900" y="1104144"/>
            <a:ext cx="6678105" cy="646331"/>
          </a:xfrm>
        </p:spPr>
        <p:txBody>
          <a:bodyPr>
            <a:spAutoFit/>
          </a:bodyPr>
          <a:lstStyle>
            <a:lvl1pPr>
              <a:defRPr>
                <a:solidFill>
                  <a:srgbClr val="65CBF9"/>
                </a:solidFill>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3C8FFBED-D27D-074B-9C33-10A234BC62EA}"/>
              </a:ext>
            </a:extLst>
          </p:cNvPr>
          <p:cNvSpPr>
            <a:spLocks noGrp="1"/>
          </p:cNvSpPr>
          <p:nvPr>
            <p:ph idx="1"/>
          </p:nvPr>
        </p:nvSpPr>
        <p:spPr>
          <a:xfrm>
            <a:off x="4914901" y="2214710"/>
            <a:ext cx="6678104" cy="1623008"/>
          </a:xfrm>
        </p:spPr>
        <p:txBody>
          <a:bodyPr>
            <a:spAutoFit/>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6A55A95B-EA76-8B4B-809B-5350F164FF1A}"/>
              </a:ext>
            </a:extLst>
          </p:cNvPr>
          <p:cNvSpPr>
            <a:spLocks noGrp="1"/>
          </p:cNvSpPr>
          <p:nvPr>
            <p:ph type="dt" sz="half" idx="10"/>
          </p:nvPr>
        </p:nvSpPr>
        <p:spPr/>
        <p:txBody>
          <a:bodyPr/>
          <a:lstStyle>
            <a:lvl1pPr>
              <a:defRPr>
                <a:solidFill>
                  <a:srgbClr val="65CBF9"/>
                </a:solidFill>
              </a:defRPr>
            </a:lvl1pPr>
          </a:lstStyle>
          <a:p>
            <a:fld id="{6B48B7A4-E7AC-44DB-9301-1D0374FAE21E}" type="datetimeFigureOut">
              <a:rPr lang="en-US" smtClean="0"/>
              <a:t>3/2/2022</a:t>
            </a:fld>
            <a:endParaRPr lang="en-US" dirty="0"/>
          </a:p>
        </p:txBody>
      </p:sp>
      <p:sp>
        <p:nvSpPr>
          <p:cNvPr id="5" name="Footer Placeholder 4">
            <a:extLst>
              <a:ext uri="{FF2B5EF4-FFF2-40B4-BE49-F238E27FC236}">
                <a16:creationId xmlns:a16="http://schemas.microsoft.com/office/drawing/2014/main" id="{7E7ECC2B-9CA4-F049-B8DF-124C0111761C}"/>
              </a:ext>
            </a:extLst>
          </p:cNvPr>
          <p:cNvSpPr>
            <a:spLocks noGrp="1"/>
          </p:cNvSpPr>
          <p:nvPr>
            <p:ph type="ftr" sz="quarter" idx="11"/>
          </p:nvPr>
        </p:nvSpPr>
        <p:spPr/>
        <p:txBody>
          <a:bodyPr/>
          <a:lstStyle>
            <a:lvl1pPr>
              <a:defRPr>
                <a:solidFill>
                  <a:srgbClr val="65CBF9"/>
                </a:solidFill>
              </a:defRPr>
            </a:lvl1pPr>
          </a:lstStyle>
          <a:p>
            <a:endParaRPr lang="en-US" dirty="0"/>
          </a:p>
        </p:txBody>
      </p:sp>
      <p:sp>
        <p:nvSpPr>
          <p:cNvPr id="6" name="Slide Number Placeholder 5">
            <a:extLst>
              <a:ext uri="{FF2B5EF4-FFF2-40B4-BE49-F238E27FC236}">
                <a16:creationId xmlns:a16="http://schemas.microsoft.com/office/drawing/2014/main" id="{E294B535-E047-7E4E-AC67-9B9E7121304F}"/>
              </a:ext>
            </a:extLst>
          </p:cNvPr>
          <p:cNvSpPr>
            <a:spLocks noGrp="1"/>
          </p:cNvSpPr>
          <p:nvPr>
            <p:ph type="sldNum" sz="quarter" idx="12"/>
          </p:nvPr>
        </p:nvSpPr>
        <p:spPr/>
        <p:txBody>
          <a:bodyPr/>
          <a:lstStyle>
            <a:lvl1pPr>
              <a:defRPr>
                <a:solidFill>
                  <a:srgbClr val="65CBF9"/>
                </a:solidFill>
              </a:defRPr>
            </a:lvl1pPr>
          </a:lstStyle>
          <a:p>
            <a:fld id="{F0313F37-D6F6-4D88-A66A-4863526BC70C}" type="slidenum">
              <a:rPr lang="en-US" smtClean="0"/>
              <a:t>‹#›</a:t>
            </a:fld>
            <a:endParaRPr lang="en-US" dirty="0"/>
          </a:p>
        </p:txBody>
      </p:sp>
    </p:spTree>
    <p:extLst>
      <p:ext uri="{BB962C8B-B14F-4D97-AF65-F5344CB8AC3E}">
        <p14:creationId xmlns:p14="http://schemas.microsoft.com/office/powerpoint/2010/main" val="8767891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696">
          <p15:clr>
            <a:srgbClr val="FBAE40"/>
          </p15:clr>
        </p15:guide>
        <p15:guide id="2" pos="3096">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type="obj" preserve="1">
  <p:cSld name="5_Title and Content">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5E4553AC-F7F2-D04D-8709-DA7FACA746DA}"/>
              </a:ext>
            </a:extLst>
          </p:cNvPr>
          <p:cNvPicPr>
            <a:picLocks noChangeAspect="1"/>
          </p:cNvPicPr>
          <p:nvPr/>
        </p:nvPicPr>
        <p:blipFill>
          <a:blip r:embed="rId2">
            <a:alphaModFix/>
          </a:blip>
          <a:stretch>
            <a:fillRect/>
          </a:stretch>
        </p:blipFill>
        <p:spPr>
          <a:xfrm>
            <a:off x="0" y="0"/>
            <a:ext cx="2743200" cy="6858000"/>
          </a:xfrm>
          <a:prstGeom prst="rect">
            <a:avLst/>
          </a:prstGeom>
        </p:spPr>
      </p:pic>
      <p:sp>
        <p:nvSpPr>
          <p:cNvPr id="9" name="Freeform 5">
            <a:extLst>
              <a:ext uri="{FF2B5EF4-FFF2-40B4-BE49-F238E27FC236}">
                <a16:creationId xmlns:a16="http://schemas.microsoft.com/office/drawing/2014/main" id="{85B63246-8530-DC48-8604-6138BECABBCB}"/>
              </a:ext>
            </a:extLst>
          </p:cNvPr>
          <p:cNvSpPr>
            <a:spLocks/>
          </p:cNvSpPr>
          <p:nvPr/>
        </p:nvSpPr>
        <p:spPr bwMode="auto">
          <a:xfrm>
            <a:off x="-461912" y="0"/>
            <a:ext cx="12653912" cy="6858000"/>
          </a:xfrm>
          <a:custGeom>
            <a:avLst/>
            <a:gdLst>
              <a:gd name="T0" fmla="*/ 1003 w 3986"/>
              <a:gd name="T1" fmla="*/ 0 h 2160"/>
              <a:gd name="T2" fmla="*/ 561 w 3986"/>
              <a:gd name="T3" fmla="*/ 1933 h 2160"/>
              <a:gd name="T4" fmla="*/ 368 w 3986"/>
              <a:gd name="T5" fmla="*/ 0 h 2160"/>
              <a:gd name="T6" fmla="*/ 277 w 3986"/>
              <a:gd name="T7" fmla="*/ 0 h 2160"/>
              <a:gd name="T8" fmla="*/ 146 w 3986"/>
              <a:gd name="T9" fmla="*/ 530 h 2160"/>
              <a:gd name="T10" fmla="*/ 146 w 3986"/>
              <a:gd name="T11" fmla="*/ 929 h 2160"/>
              <a:gd name="T12" fmla="*/ 507 w 3986"/>
              <a:gd name="T13" fmla="*/ 1903 h 2160"/>
              <a:gd name="T14" fmla="*/ 743 w 3986"/>
              <a:gd name="T15" fmla="*/ 2160 h 2160"/>
              <a:gd name="T16" fmla="*/ 3986 w 3986"/>
              <a:gd name="T17" fmla="*/ 2160 h 2160"/>
              <a:gd name="T18" fmla="*/ 3986 w 3986"/>
              <a:gd name="T19" fmla="*/ 0 h 2160"/>
              <a:gd name="T20" fmla="*/ 1003 w 3986"/>
              <a:gd name="T21" fmla="*/ 0 h 2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86" h="2160">
                <a:moveTo>
                  <a:pt x="1003" y="0"/>
                </a:moveTo>
                <a:cubicBezTo>
                  <a:pt x="0" y="904"/>
                  <a:pt x="561" y="1933"/>
                  <a:pt x="561" y="1933"/>
                </a:cubicBezTo>
                <a:cubicBezTo>
                  <a:pt x="48" y="1139"/>
                  <a:pt x="153" y="463"/>
                  <a:pt x="368" y="0"/>
                </a:cubicBezTo>
                <a:cubicBezTo>
                  <a:pt x="277" y="0"/>
                  <a:pt x="277" y="0"/>
                  <a:pt x="277" y="0"/>
                </a:cubicBezTo>
                <a:cubicBezTo>
                  <a:pt x="204" y="184"/>
                  <a:pt x="163" y="362"/>
                  <a:pt x="146" y="530"/>
                </a:cubicBezTo>
                <a:cubicBezTo>
                  <a:pt x="146" y="929"/>
                  <a:pt x="146" y="929"/>
                  <a:pt x="146" y="929"/>
                </a:cubicBezTo>
                <a:cubicBezTo>
                  <a:pt x="206" y="1513"/>
                  <a:pt x="507" y="1903"/>
                  <a:pt x="507" y="1903"/>
                </a:cubicBezTo>
                <a:cubicBezTo>
                  <a:pt x="585" y="1999"/>
                  <a:pt x="665" y="2085"/>
                  <a:pt x="743" y="2160"/>
                </a:cubicBezTo>
                <a:cubicBezTo>
                  <a:pt x="744" y="2160"/>
                  <a:pt x="3986" y="2160"/>
                  <a:pt x="3986" y="2160"/>
                </a:cubicBezTo>
                <a:cubicBezTo>
                  <a:pt x="3986" y="0"/>
                  <a:pt x="3986" y="0"/>
                  <a:pt x="3986" y="0"/>
                </a:cubicBezTo>
                <a:lnTo>
                  <a:pt x="1003" y="0"/>
                </a:lnTo>
                <a:close/>
              </a:path>
            </a:pathLst>
          </a:custGeom>
          <a:gradFill flip="none" rotWithShape="1">
            <a:gsLst>
              <a:gs pos="100000">
                <a:srgbClr val="255B74"/>
              </a:gs>
              <a:gs pos="41000">
                <a:srgbClr val="053446"/>
              </a:gs>
            </a:gsLst>
            <a:lin ang="10800000" scaled="1"/>
            <a:tileRect/>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2" name="Title 1">
            <a:extLst>
              <a:ext uri="{FF2B5EF4-FFF2-40B4-BE49-F238E27FC236}">
                <a16:creationId xmlns:a16="http://schemas.microsoft.com/office/drawing/2014/main" id="{55A82CAA-A637-564B-9150-80E6208D2E2C}"/>
              </a:ext>
            </a:extLst>
          </p:cNvPr>
          <p:cNvSpPr>
            <a:spLocks noGrp="1"/>
          </p:cNvSpPr>
          <p:nvPr>
            <p:ph type="title"/>
          </p:nvPr>
        </p:nvSpPr>
        <p:spPr>
          <a:xfrm>
            <a:off x="2328422" y="1104144"/>
            <a:ext cx="9025378" cy="646331"/>
          </a:xfrm>
        </p:spPr>
        <p:txBody>
          <a:bodyPr>
            <a:spAutoFit/>
          </a:bodyPr>
          <a:lstStyle>
            <a:lvl1pPr>
              <a:defRPr>
                <a:solidFill>
                  <a:srgbClr val="65CBF9"/>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3C8FFBED-D27D-074B-9C33-10A234BC62EA}"/>
              </a:ext>
            </a:extLst>
          </p:cNvPr>
          <p:cNvSpPr>
            <a:spLocks noGrp="1"/>
          </p:cNvSpPr>
          <p:nvPr>
            <p:ph idx="1"/>
          </p:nvPr>
        </p:nvSpPr>
        <p:spPr>
          <a:xfrm>
            <a:off x="2328422" y="2214710"/>
            <a:ext cx="9251621" cy="1623008"/>
          </a:xfrm>
        </p:spPr>
        <p:txBody>
          <a:bodyPr>
            <a:spAutoFit/>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6A55A95B-EA76-8B4B-809B-5350F164FF1A}"/>
              </a:ext>
            </a:extLst>
          </p:cNvPr>
          <p:cNvSpPr>
            <a:spLocks noGrp="1"/>
          </p:cNvSpPr>
          <p:nvPr>
            <p:ph type="dt" sz="half" idx="10"/>
          </p:nvPr>
        </p:nvSpPr>
        <p:spPr/>
        <p:txBody>
          <a:bodyPr/>
          <a:lstStyle>
            <a:lvl1pPr>
              <a:defRPr>
                <a:solidFill>
                  <a:srgbClr val="65CBF9"/>
                </a:solidFill>
              </a:defRPr>
            </a:lvl1pPr>
          </a:lstStyle>
          <a:p>
            <a:fld id="{6B48B7A4-E7AC-44DB-9301-1D0374FAE21E}" type="datetimeFigureOut">
              <a:rPr lang="en-US" smtClean="0"/>
              <a:t>3/2/2022</a:t>
            </a:fld>
            <a:endParaRPr lang="en-US" dirty="0"/>
          </a:p>
        </p:txBody>
      </p:sp>
      <p:sp>
        <p:nvSpPr>
          <p:cNvPr id="5" name="Footer Placeholder 4">
            <a:extLst>
              <a:ext uri="{FF2B5EF4-FFF2-40B4-BE49-F238E27FC236}">
                <a16:creationId xmlns:a16="http://schemas.microsoft.com/office/drawing/2014/main" id="{7E7ECC2B-9CA4-F049-B8DF-124C0111761C}"/>
              </a:ext>
            </a:extLst>
          </p:cNvPr>
          <p:cNvSpPr>
            <a:spLocks noGrp="1"/>
          </p:cNvSpPr>
          <p:nvPr>
            <p:ph type="ftr" sz="quarter" idx="11"/>
          </p:nvPr>
        </p:nvSpPr>
        <p:spPr/>
        <p:txBody>
          <a:bodyPr/>
          <a:lstStyle>
            <a:lvl1pPr>
              <a:defRPr>
                <a:solidFill>
                  <a:srgbClr val="65CBF9"/>
                </a:solidFill>
              </a:defRPr>
            </a:lvl1pPr>
          </a:lstStyle>
          <a:p>
            <a:endParaRPr lang="en-US" dirty="0"/>
          </a:p>
        </p:txBody>
      </p:sp>
      <p:sp>
        <p:nvSpPr>
          <p:cNvPr id="6" name="Slide Number Placeholder 5">
            <a:extLst>
              <a:ext uri="{FF2B5EF4-FFF2-40B4-BE49-F238E27FC236}">
                <a16:creationId xmlns:a16="http://schemas.microsoft.com/office/drawing/2014/main" id="{E294B535-E047-7E4E-AC67-9B9E7121304F}"/>
              </a:ext>
            </a:extLst>
          </p:cNvPr>
          <p:cNvSpPr>
            <a:spLocks noGrp="1"/>
          </p:cNvSpPr>
          <p:nvPr>
            <p:ph type="sldNum" sz="quarter" idx="12"/>
          </p:nvPr>
        </p:nvSpPr>
        <p:spPr/>
        <p:txBody>
          <a:bodyPr/>
          <a:lstStyle>
            <a:lvl1pPr>
              <a:defRPr>
                <a:solidFill>
                  <a:srgbClr val="65CBF9"/>
                </a:solidFill>
              </a:defRPr>
            </a:lvl1pPr>
          </a:lstStyle>
          <a:p>
            <a:fld id="{F0313F37-D6F6-4D88-A66A-4863526BC70C}" type="slidenum">
              <a:rPr lang="en-US" smtClean="0"/>
              <a:t>‹#›</a:t>
            </a:fld>
            <a:endParaRPr lang="en-US" dirty="0"/>
          </a:p>
        </p:txBody>
      </p:sp>
    </p:spTree>
    <p:extLst>
      <p:ext uri="{BB962C8B-B14F-4D97-AF65-F5344CB8AC3E}">
        <p14:creationId xmlns:p14="http://schemas.microsoft.com/office/powerpoint/2010/main" val="14322751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696">
          <p15:clr>
            <a:srgbClr val="FBAE40"/>
          </p15:clr>
        </p15:guide>
        <p15:guide id="2" pos="1464">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p:cSld name="6_Title and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1F01CAC-0CB4-4647-9BF0-77445B3E5E15}"/>
              </a:ext>
            </a:extLst>
          </p:cNvPr>
          <p:cNvSpPr/>
          <p:nvPr/>
        </p:nvSpPr>
        <p:spPr>
          <a:xfrm>
            <a:off x="0" y="-19393"/>
            <a:ext cx="12192000" cy="6887665"/>
          </a:xfrm>
          <a:prstGeom prst="rect">
            <a:avLst/>
          </a:prstGeom>
          <a:gradFill flip="none" rotWithShape="1">
            <a:gsLst>
              <a:gs pos="91000">
                <a:srgbClr val="C3873A"/>
              </a:gs>
              <a:gs pos="25000">
                <a:srgbClr val="255B74"/>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0" name="Group 9">
            <a:extLst>
              <a:ext uri="{FF2B5EF4-FFF2-40B4-BE49-F238E27FC236}">
                <a16:creationId xmlns:a16="http://schemas.microsoft.com/office/drawing/2014/main" id="{A178FC00-62D8-E046-9751-ABF74CA246E8}"/>
              </a:ext>
            </a:extLst>
          </p:cNvPr>
          <p:cNvGrpSpPr/>
          <p:nvPr/>
        </p:nvGrpSpPr>
        <p:grpSpPr>
          <a:xfrm>
            <a:off x="517664" y="-19393"/>
            <a:ext cx="4628149" cy="6890327"/>
            <a:chOff x="3308351" y="2370138"/>
            <a:chExt cx="2760662" cy="4110037"/>
          </a:xfrm>
          <a:gradFill>
            <a:gsLst>
              <a:gs pos="0">
                <a:srgbClr val="A3D1E8"/>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grpSpPr>
        <p:sp>
          <p:nvSpPr>
            <p:cNvPr id="12" name="Freeform 10">
              <a:extLst>
                <a:ext uri="{FF2B5EF4-FFF2-40B4-BE49-F238E27FC236}">
                  <a16:creationId xmlns:a16="http://schemas.microsoft.com/office/drawing/2014/main" id="{0ACED15E-2780-DD44-A549-8B73F4F8C94D}"/>
                </a:ext>
              </a:extLst>
            </p:cNvPr>
            <p:cNvSpPr>
              <a:spLocks noEditPoints="1"/>
            </p:cNvSpPr>
            <p:nvPr/>
          </p:nvSpPr>
          <p:spPr bwMode="auto">
            <a:xfrm>
              <a:off x="4494213" y="2370138"/>
              <a:ext cx="1574800" cy="3676650"/>
            </a:xfrm>
            <a:custGeom>
              <a:avLst/>
              <a:gdLst>
                <a:gd name="T0" fmla="*/ 239 w 828"/>
                <a:gd name="T1" fmla="*/ 1416 h 1936"/>
                <a:gd name="T2" fmla="*/ 387 w 828"/>
                <a:gd name="T3" fmla="*/ 1936 h 1936"/>
                <a:gd name="T4" fmla="*/ 127 w 828"/>
                <a:gd name="T5" fmla="*/ 1417 h 1936"/>
                <a:gd name="T6" fmla="*/ 239 w 828"/>
                <a:gd name="T7" fmla="*/ 1416 h 1936"/>
                <a:gd name="T8" fmla="*/ 273 w 828"/>
                <a:gd name="T9" fmla="*/ 883 h 1936"/>
                <a:gd name="T10" fmla="*/ 828 w 828"/>
                <a:gd name="T11" fmla="*/ 3 h 1936"/>
                <a:gd name="T12" fmla="*/ 195 w 828"/>
                <a:gd name="T13" fmla="*/ 0 h 1936"/>
                <a:gd name="T14" fmla="*/ 18 w 828"/>
                <a:gd name="T15" fmla="*/ 883 h 1936"/>
                <a:gd name="T16" fmla="*/ 273 w 828"/>
                <a:gd name="T17" fmla="*/ 883 h 19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28" h="1936">
                  <a:moveTo>
                    <a:pt x="239" y="1416"/>
                  </a:moveTo>
                  <a:cubicBezTo>
                    <a:pt x="273" y="1728"/>
                    <a:pt x="387" y="1936"/>
                    <a:pt x="387" y="1936"/>
                  </a:cubicBezTo>
                  <a:cubicBezTo>
                    <a:pt x="271" y="1756"/>
                    <a:pt x="186" y="1583"/>
                    <a:pt x="127" y="1417"/>
                  </a:cubicBezTo>
                  <a:lnTo>
                    <a:pt x="239" y="1416"/>
                  </a:lnTo>
                  <a:close/>
                  <a:moveTo>
                    <a:pt x="273" y="883"/>
                  </a:moveTo>
                  <a:cubicBezTo>
                    <a:pt x="342" y="603"/>
                    <a:pt x="503" y="296"/>
                    <a:pt x="828" y="3"/>
                  </a:cubicBezTo>
                  <a:cubicBezTo>
                    <a:pt x="195" y="0"/>
                    <a:pt x="195" y="0"/>
                    <a:pt x="195" y="0"/>
                  </a:cubicBezTo>
                  <a:cubicBezTo>
                    <a:pt x="82" y="241"/>
                    <a:pt x="0" y="540"/>
                    <a:pt x="18" y="883"/>
                  </a:cubicBezTo>
                  <a:lnTo>
                    <a:pt x="273" y="883"/>
                  </a:lnTo>
                  <a:close/>
                </a:path>
              </a:pathLst>
            </a:custGeom>
            <a:gradFill flip="none" rotWithShape="1">
              <a:gsLst>
                <a:gs pos="0">
                  <a:srgbClr val="8ACCEC"/>
                </a:gs>
                <a:gs pos="100000">
                  <a:srgbClr val="6BB7E0"/>
                </a:gs>
              </a:gsLst>
              <a:lin ang="0" scaled="1"/>
              <a:tileRect/>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1">
              <a:extLst>
                <a:ext uri="{FF2B5EF4-FFF2-40B4-BE49-F238E27FC236}">
                  <a16:creationId xmlns:a16="http://schemas.microsoft.com/office/drawing/2014/main" id="{551C759E-093F-2441-98A7-3DEC7BDE92CC}"/>
                </a:ext>
              </a:extLst>
            </p:cNvPr>
            <p:cNvSpPr>
              <a:spLocks/>
            </p:cNvSpPr>
            <p:nvPr/>
          </p:nvSpPr>
          <p:spPr bwMode="auto">
            <a:xfrm>
              <a:off x="3343276" y="5254625"/>
              <a:ext cx="542925" cy="1223962"/>
            </a:xfrm>
            <a:custGeom>
              <a:avLst/>
              <a:gdLst>
                <a:gd name="T0" fmla="*/ 286 w 286"/>
                <a:gd name="T1" fmla="*/ 645 h 645"/>
                <a:gd name="T2" fmla="*/ 0 w 286"/>
                <a:gd name="T3" fmla="*/ 0 h 645"/>
                <a:gd name="T4" fmla="*/ 166 w 286"/>
                <a:gd name="T5" fmla="*/ 645 h 645"/>
                <a:gd name="T6" fmla="*/ 286 w 286"/>
                <a:gd name="T7" fmla="*/ 645 h 645"/>
              </a:gdLst>
              <a:ahLst/>
              <a:cxnLst>
                <a:cxn ang="0">
                  <a:pos x="T0" y="T1"/>
                </a:cxn>
                <a:cxn ang="0">
                  <a:pos x="T2" y="T3"/>
                </a:cxn>
                <a:cxn ang="0">
                  <a:pos x="T4" y="T5"/>
                </a:cxn>
                <a:cxn ang="0">
                  <a:pos x="T6" y="T7"/>
                </a:cxn>
              </a:cxnLst>
              <a:rect l="0" t="0" r="r" b="b"/>
              <a:pathLst>
                <a:path w="286" h="645">
                  <a:moveTo>
                    <a:pt x="286" y="645"/>
                  </a:moveTo>
                  <a:cubicBezTo>
                    <a:pt x="167" y="471"/>
                    <a:pt x="62" y="257"/>
                    <a:pt x="0" y="0"/>
                  </a:cubicBezTo>
                  <a:cubicBezTo>
                    <a:pt x="0" y="0"/>
                    <a:pt x="14" y="282"/>
                    <a:pt x="166" y="645"/>
                  </a:cubicBezTo>
                  <a:lnTo>
                    <a:pt x="286" y="645"/>
                  </a:lnTo>
                  <a:close/>
                </a:path>
              </a:pathLst>
            </a:custGeom>
            <a:solidFill>
              <a:srgbClr val="ABD5E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2">
              <a:extLst>
                <a:ext uri="{FF2B5EF4-FFF2-40B4-BE49-F238E27FC236}">
                  <a16:creationId xmlns:a16="http://schemas.microsoft.com/office/drawing/2014/main" id="{FB1A23FC-AD1F-0748-AE5C-4B02400A34DD}"/>
                </a:ext>
              </a:extLst>
            </p:cNvPr>
            <p:cNvSpPr>
              <a:spLocks noEditPoints="1"/>
            </p:cNvSpPr>
            <p:nvPr/>
          </p:nvSpPr>
          <p:spPr bwMode="auto">
            <a:xfrm>
              <a:off x="3308351" y="2376488"/>
              <a:ext cx="2270125" cy="4103687"/>
            </a:xfrm>
            <a:custGeom>
              <a:avLst/>
              <a:gdLst>
                <a:gd name="T0" fmla="*/ 32 w 1193"/>
                <a:gd name="T1" fmla="*/ 1413 h 2162"/>
                <a:gd name="T2" fmla="*/ 361 w 1193"/>
                <a:gd name="T3" fmla="*/ 2161 h 2162"/>
                <a:gd name="T4" fmla="*/ 1193 w 1193"/>
                <a:gd name="T5" fmla="*/ 2161 h 2162"/>
                <a:gd name="T6" fmla="*/ 955 w 1193"/>
                <a:gd name="T7" fmla="*/ 1903 h 2162"/>
                <a:gd name="T8" fmla="*/ 704 w 1193"/>
                <a:gd name="T9" fmla="*/ 1413 h 2162"/>
                <a:gd name="T10" fmla="*/ 32 w 1193"/>
                <a:gd name="T11" fmla="*/ 1413 h 2162"/>
                <a:gd name="T12" fmla="*/ 0 w 1193"/>
                <a:gd name="T13" fmla="*/ 879 h 2162"/>
                <a:gd name="T14" fmla="*/ 126 w 1193"/>
                <a:gd name="T15" fmla="*/ 299 h 2162"/>
                <a:gd name="T16" fmla="*/ 275 w 1193"/>
                <a:gd name="T17" fmla="*/ 0 h 2162"/>
                <a:gd name="T18" fmla="*/ 725 w 1193"/>
                <a:gd name="T19" fmla="*/ 0 h 2162"/>
                <a:gd name="T20" fmla="*/ 590 w 1193"/>
                <a:gd name="T21" fmla="*/ 879 h 2162"/>
                <a:gd name="T22" fmla="*/ 0 w 1193"/>
                <a:gd name="T23" fmla="*/ 879 h 2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93" h="2162">
                  <a:moveTo>
                    <a:pt x="32" y="1413"/>
                  </a:moveTo>
                  <a:cubicBezTo>
                    <a:pt x="79" y="1653"/>
                    <a:pt x="178" y="1910"/>
                    <a:pt x="361" y="2161"/>
                  </a:cubicBezTo>
                  <a:cubicBezTo>
                    <a:pt x="362" y="2162"/>
                    <a:pt x="1193" y="2161"/>
                    <a:pt x="1193" y="2161"/>
                  </a:cubicBezTo>
                  <a:cubicBezTo>
                    <a:pt x="1113" y="2085"/>
                    <a:pt x="1034" y="2000"/>
                    <a:pt x="955" y="1903"/>
                  </a:cubicBezTo>
                  <a:cubicBezTo>
                    <a:pt x="955" y="1903"/>
                    <a:pt x="812" y="1718"/>
                    <a:pt x="704" y="1413"/>
                  </a:cubicBezTo>
                  <a:lnTo>
                    <a:pt x="32" y="1413"/>
                  </a:lnTo>
                  <a:close/>
                  <a:moveTo>
                    <a:pt x="0" y="879"/>
                  </a:moveTo>
                  <a:cubicBezTo>
                    <a:pt x="25" y="534"/>
                    <a:pt x="126" y="299"/>
                    <a:pt x="126" y="299"/>
                  </a:cubicBezTo>
                  <a:cubicBezTo>
                    <a:pt x="173" y="190"/>
                    <a:pt x="220" y="94"/>
                    <a:pt x="275" y="0"/>
                  </a:cubicBezTo>
                  <a:cubicBezTo>
                    <a:pt x="725" y="0"/>
                    <a:pt x="725" y="0"/>
                    <a:pt x="725" y="0"/>
                  </a:cubicBezTo>
                  <a:cubicBezTo>
                    <a:pt x="599" y="319"/>
                    <a:pt x="569" y="617"/>
                    <a:pt x="590" y="879"/>
                  </a:cubicBezTo>
                  <a:lnTo>
                    <a:pt x="0" y="879"/>
                  </a:lnTo>
                  <a:close/>
                </a:path>
              </a:pathLst>
            </a:custGeom>
            <a:gradFill flip="none" rotWithShape="1">
              <a:gsLst>
                <a:gs pos="0">
                  <a:srgbClr val="9FDCF2"/>
                </a:gs>
                <a:gs pos="85000">
                  <a:srgbClr val="52B3D9"/>
                </a:gs>
              </a:gsLst>
              <a:lin ang="0" scaled="0"/>
              <a:tileRect/>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17" name="Rectangle 16">
            <a:extLst>
              <a:ext uri="{FF2B5EF4-FFF2-40B4-BE49-F238E27FC236}">
                <a16:creationId xmlns:a16="http://schemas.microsoft.com/office/drawing/2014/main" id="{C0BBE337-6FE4-F74A-8847-969FD40E7926}"/>
              </a:ext>
            </a:extLst>
          </p:cNvPr>
          <p:cNvSpPr/>
          <p:nvPr/>
        </p:nvSpPr>
        <p:spPr>
          <a:xfrm>
            <a:off x="0" y="203200"/>
            <a:ext cx="12192000" cy="6184900"/>
          </a:xfrm>
          <a:prstGeom prst="rect">
            <a:avLst/>
          </a:prstGeom>
          <a:gradFill flip="none" rotWithShape="1">
            <a:gsLst>
              <a:gs pos="91000">
                <a:srgbClr val="255B74"/>
              </a:gs>
              <a:gs pos="26000">
                <a:srgbClr val="053446"/>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55A82CAA-A637-564B-9150-80E6208D2E2C}"/>
              </a:ext>
            </a:extLst>
          </p:cNvPr>
          <p:cNvSpPr>
            <a:spLocks noGrp="1"/>
          </p:cNvSpPr>
          <p:nvPr>
            <p:ph type="title"/>
          </p:nvPr>
        </p:nvSpPr>
        <p:spPr>
          <a:xfrm>
            <a:off x="952500" y="1104144"/>
            <a:ext cx="10393680" cy="646331"/>
          </a:xfrm>
        </p:spPr>
        <p:txBody>
          <a:bodyPr>
            <a:spAutoFit/>
          </a:bodyPr>
          <a:lstStyle>
            <a:lvl1pPr>
              <a:defRPr>
                <a:solidFill>
                  <a:srgbClr val="65CBF9"/>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3C8FFBED-D27D-074B-9C33-10A234BC62EA}"/>
              </a:ext>
            </a:extLst>
          </p:cNvPr>
          <p:cNvSpPr>
            <a:spLocks noGrp="1"/>
          </p:cNvSpPr>
          <p:nvPr>
            <p:ph idx="1"/>
          </p:nvPr>
        </p:nvSpPr>
        <p:spPr>
          <a:xfrm>
            <a:off x="952500" y="2271860"/>
            <a:ext cx="10619923" cy="1623008"/>
          </a:xfrm>
        </p:spPr>
        <p:txBody>
          <a:bodyPr>
            <a:spAutoFit/>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6A55A95B-EA76-8B4B-809B-5350F164FF1A}"/>
              </a:ext>
            </a:extLst>
          </p:cNvPr>
          <p:cNvSpPr>
            <a:spLocks noGrp="1"/>
          </p:cNvSpPr>
          <p:nvPr>
            <p:ph type="dt" sz="half" idx="10"/>
          </p:nvPr>
        </p:nvSpPr>
        <p:spPr/>
        <p:txBody>
          <a:bodyPr/>
          <a:lstStyle>
            <a:lvl1pPr>
              <a:defRPr>
                <a:solidFill>
                  <a:srgbClr val="65CBF9"/>
                </a:solidFill>
              </a:defRPr>
            </a:lvl1pPr>
          </a:lstStyle>
          <a:p>
            <a:fld id="{6B48B7A4-E7AC-44DB-9301-1D0374FAE21E}" type="datetimeFigureOut">
              <a:rPr lang="en-US" smtClean="0"/>
              <a:t>3/2/2022</a:t>
            </a:fld>
            <a:endParaRPr lang="en-US" dirty="0"/>
          </a:p>
        </p:txBody>
      </p:sp>
      <p:sp>
        <p:nvSpPr>
          <p:cNvPr id="5" name="Footer Placeholder 4">
            <a:extLst>
              <a:ext uri="{FF2B5EF4-FFF2-40B4-BE49-F238E27FC236}">
                <a16:creationId xmlns:a16="http://schemas.microsoft.com/office/drawing/2014/main" id="{7E7ECC2B-9CA4-F049-B8DF-124C0111761C}"/>
              </a:ext>
            </a:extLst>
          </p:cNvPr>
          <p:cNvSpPr>
            <a:spLocks noGrp="1"/>
          </p:cNvSpPr>
          <p:nvPr>
            <p:ph type="ftr" sz="quarter" idx="11"/>
          </p:nvPr>
        </p:nvSpPr>
        <p:spPr/>
        <p:txBody>
          <a:bodyPr/>
          <a:lstStyle>
            <a:lvl1pPr>
              <a:defRPr>
                <a:solidFill>
                  <a:srgbClr val="65CBF9"/>
                </a:solidFill>
              </a:defRPr>
            </a:lvl1pPr>
          </a:lstStyle>
          <a:p>
            <a:endParaRPr lang="en-US" dirty="0"/>
          </a:p>
        </p:txBody>
      </p:sp>
      <p:sp>
        <p:nvSpPr>
          <p:cNvPr id="6" name="Slide Number Placeholder 5">
            <a:extLst>
              <a:ext uri="{FF2B5EF4-FFF2-40B4-BE49-F238E27FC236}">
                <a16:creationId xmlns:a16="http://schemas.microsoft.com/office/drawing/2014/main" id="{E294B535-E047-7E4E-AC67-9B9E7121304F}"/>
              </a:ext>
            </a:extLst>
          </p:cNvPr>
          <p:cNvSpPr>
            <a:spLocks noGrp="1"/>
          </p:cNvSpPr>
          <p:nvPr>
            <p:ph type="sldNum" sz="quarter" idx="12"/>
          </p:nvPr>
        </p:nvSpPr>
        <p:spPr/>
        <p:txBody>
          <a:bodyPr/>
          <a:lstStyle>
            <a:lvl1pPr>
              <a:defRPr>
                <a:solidFill>
                  <a:srgbClr val="65CBF9"/>
                </a:solidFill>
              </a:defRPr>
            </a:lvl1pPr>
          </a:lstStyle>
          <a:p>
            <a:fld id="{F0313F37-D6F6-4D88-A66A-4863526BC70C}" type="slidenum">
              <a:rPr lang="en-US" smtClean="0"/>
              <a:t>‹#›</a:t>
            </a:fld>
            <a:endParaRPr lang="en-US" dirty="0"/>
          </a:p>
        </p:txBody>
      </p:sp>
    </p:spTree>
    <p:extLst>
      <p:ext uri="{BB962C8B-B14F-4D97-AF65-F5344CB8AC3E}">
        <p14:creationId xmlns:p14="http://schemas.microsoft.com/office/powerpoint/2010/main" val="411226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696">
          <p15:clr>
            <a:srgbClr val="FBAE40"/>
          </p15:clr>
        </p15:guide>
        <p15:guide id="2" pos="600">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type="obj" preserve="1">
  <p:cSld name="7_Title and Content">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69E86043-8559-4A41-B1AB-58A86FBE30BF}"/>
              </a:ext>
            </a:extLst>
          </p:cNvPr>
          <p:cNvSpPr/>
          <p:nvPr/>
        </p:nvSpPr>
        <p:spPr>
          <a:xfrm>
            <a:off x="0" y="-19393"/>
            <a:ext cx="12192000" cy="6887665"/>
          </a:xfrm>
          <a:prstGeom prst="rect">
            <a:avLst/>
          </a:prstGeom>
          <a:gradFill flip="none" rotWithShape="1">
            <a:gsLst>
              <a:gs pos="91000">
                <a:srgbClr val="C3873A"/>
              </a:gs>
              <a:gs pos="25000">
                <a:srgbClr val="255B74"/>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4" name="Group 13">
            <a:extLst>
              <a:ext uri="{FF2B5EF4-FFF2-40B4-BE49-F238E27FC236}">
                <a16:creationId xmlns:a16="http://schemas.microsoft.com/office/drawing/2014/main" id="{999517CF-5B8D-5646-8AF1-5A33F4346008}"/>
              </a:ext>
            </a:extLst>
          </p:cNvPr>
          <p:cNvGrpSpPr/>
          <p:nvPr/>
        </p:nvGrpSpPr>
        <p:grpSpPr>
          <a:xfrm>
            <a:off x="517664" y="-19393"/>
            <a:ext cx="4628149" cy="6890327"/>
            <a:chOff x="3308351" y="2370138"/>
            <a:chExt cx="2760662" cy="4110037"/>
          </a:xfrm>
          <a:gradFill>
            <a:gsLst>
              <a:gs pos="0">
                <a:srgbClr val="A3D1E8"/>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grpSpPr>
        <p:sp>
          <p:nvSpPr>
            <p:cNvPr id="15" name="Freeform 10">
              <a:extLst>
                <a:ext uri="{FF2B5EF4-FFF2-40B4-BE49-F238E27FC236}">
                  <a16:creationId xmlns:a16="http://schemas.microsoft.com/office/drawing/2014/main" id="{5CFD0EC2-327E-6248-8331-EADADAD065E6}"/>
                </a:ext>
              </a:extLst>
            </p:cNvPr>
            <p:cNvSpPr>
              <a:spLocks noEditPoints="1"/>
            </p:cNvSpPr>
            <p:nvPr/>
          </p:nvSpPr>
          <p:spPr bwMode="auto">
            <a:xfrm>
              <a:off x="4494213" y="2370138"/>
              <a:ext cx="1574800" cy="3676650"/>
            </a:xfrm>
            <a:custGeom>
              <a:avLst/>
              <a:gdLst>
                <a:gd name="T0" fmla="*/ 239 w 828"/>
                <a:gd name="T1" fmla="*/ 1416 h 1936"/>
                <a:gd name="T2" fmla="*/ 387 w 828"/>
                <a:gd name="T3" fmla="*/ 1936 h 1936"/>
                <a:gd name="T4" fmla="*/ 127 w 828"/>
                <a:gd name="T5" fmla="*/ 1417 h 1936"/>
                <a:gd name="T6" fmla="*/ 239 w 828"/>
                <a:gd name="T7" fmla="*/ 1416 h 1936"/>
                <a:gd name="T8" fmla="*/ 273 w 828"/>
                <a:gd name="T9" fmla="*/ 883 h 1936"/>
                <a:gd name="T10" fmla="*/ 828 w 828"/>
                <a:gd name="T11" fmla="*/ 3 h 1936"/>
                <a:gd name="T12" fmla="*/ 195 w 828"/>
                <a:gd name="T13" fmla="*/ 0 h 1936"/>
                <a:gd name="T14" fmla="*/ 18 w 828"/>
                <a:gd name="T15" fmla="*/ 883 h 1936"/>
                <a:gd name="T16" fmla="*/ 273 w 828"/>
                <a:gd name="T17" fmla="*/ 883 h 19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28" h="1936">
                  <a:moveTo>
                    <a:pt x="239" y="1416"/>
                  </a:moveTo>
                  <a:cubicBezTo>
                    <a:pt x="273" y="1728"/>
                    <a:pt x="387" y="1936"/>
                    <a:pt x="387" y="1936"/>
                  </a:cubicBezTo>
                  <a:cubicBezTo>
                    <a:pt x="271" y="1756"/>
                    <a:pt x="186" y="1583"/>
                    <a:pt x="127" y="1417"/>
                  </a:cubicBezTo>
                  <a:lnTo>
                    <a:pt x="239" y="1416"/>
                  </a:lnTo>
                  <a:close/>
                  <a:moveTo>
                    <a:pt x="273" y="883"/>
                  </a:moveTo>
                  <a:cubicBezTo>
                    <a:pt x="342" y="603"/>
                    <a:pt x="503" y="296"/>
                    <a:pt x="828" y="3"/>
                  </a:cubicBezTo>
                  <a:cubicBezTo>
                    <a:pt x="195" y="0"/>
                    <a:pt x="195" y="0"/>
                    <a:pt x="195" y="0"/>
                  </a:cubicBezTo>
                  <a:cubicBezTo>
                    <a:pt x="82" y="241"/>
                    <a:pt x="0" y="540"/>
                    <a:pt x="18" y="883"/>
                  </a:cubicBezTo>
                  <a:lnTo>
                    <a:pt x="273" y="883"/>
                  </a:lnTo>
                  <a:close/>
                </a:path>
              </a:pathLst>
            </a:custGeom>
            <a:gradFill flip="none" rotWithShape="1">
              <a:gsLst>
                <a:gs pos="0">
                  <a:srgbClr val="8ACCEC"/>
                </a:gs>
                <a:gs pos="100000">
                  <a:srgbClr val="6BB7E0"/>
                </a:gs>
              </a:gsLst>
              <a:lin ang="0" scaled="1"/>
              <a:tileRect/>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1">
              <a:extLst>
                <a:ext uri="{FF2B5EF4-FFF2-40B4-BE49-F238E27FC236}">
                  <a16:creationId xmlns:a16="http://schemas.microsoft.com/office/drawing/2014/main" id="{29791F60-12DF-FE49-9C37-5CBE91907129}"/>
                </a:ext>
              </a:extLst>
            </p:cNvPr>
            <p:cNvSpPr>
              <a:spLocks/>
            </p:cNvSpPr>
            <p:nvPr/>
          </p:nvSpPr>
          <p:spPr bwMode="auto">
            <a:xfrm>
              <a:off x="3343276" y="5254625"/>
              <a:ext cx="542925" cy="1223962"/>
            </a:xfrm>
            <a:custGeom>
              <a:avLst/>
              <a:gdLst>
                <a:gd name="T0" fmla="*/ 286 w 286"/>
                <a:gd name="T1" fmla="*/ 645 h 645"/>
                <a:gd name="T2" fmla="*/ 0 w 286"/>
                <a:gd name="T3" fmla="*/ 0 h 645"/>
                <a:gd name="T4" fmla="*/ 166 w 286"/>
                <a:gd name="T5" fmla="*/ 645 h 645"/>
                <a:gd name="T6" fmla="*/ 286 w 286"/>
                <a:gd name="T7" fmla="*/ 645 h 645"/>
              </a:gdLst>
              <a:ahLst/>
              <a:cxnLst>
                <a:cxn ang="0">
                  <a:pos x="T0" y="T1"/>
                </a:cxn>
                <a:cxn ang="0">
                  <a:pos x="T2" y="T3"/>
                </a:cxn>
                <a:cxn ang="0">
                  <a:pos x="T4" y="T5"/>
                </a:cxn>
                <a:cxn ang="0">
                  <a:pos x="T6" y="T7"/>
                </a:cxn>
              </a:cxnLst>
              <a:rect l="0" t="0" r="r" b="b"/>
              <a:pathLst>
                <a:path w="286" h="645">
                  <a:moveTo>
                    <a:pt x="286" y="645"/>
                  </a:moveTo>
                  <a:cubicBezTo>
                    <a:pt x="167" y="471"/>
                    <a:pt x="62" y="257"/>
                    <a:pt x="0" y="0"/>
                  </a:cubicBezTo>
                  <a:cubicBezTo>
                    <a:pt x="0" y="0"/>
                    <a:pt x="14" y="282"/>
                    <a:pt x="166" y="645"/>
                  </a:cubicBezTo>
                  <a:lnTo>
                    <a:pt x="286" y="645"/>
                  </a:lnTo>
                  <a:close/>
                </a:path>
              </a:pathLst>
            </a:custGeom>
            <a:solidFill>
              <a:srgbClr val="ABD5E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2">
              <a:extLst>
                <a:ext uri="{FF2B5EF4-FFF2-40B4-BE49-F238E27FC236}">
                  <a16:creationId xmlns:a16="http://schemas.microsoft.com/office/drawing/2014/main" id="{2B5B1FB2-0391-464B-B0D6-E733065A4E6B}"/>
                </a:ext>
              </a:extLst>
            </p:cNvPr>
            <p:cNvSpPr>
              <a:spLocks noEditPoints="1"/>
            </p:cNvSpPr>
            <p:nvPr/>
          </p:nvSpPr>
          <p:spPr bwMode="auto">
            <a:xfrm>
              <a:off x="3308351" y="2376488"/>
              <a:ext cx="2270125" cy="4103687"/>
            </a:xfrm>
            <a:custGeom>
              <a:avLst/>
              <a:gdLst>
                <a:gd name="T0" fmla="*/ 32 w 1193"/>
                <a:gd name="T1" fmla="*/ 1413 h 2162"/>
                <a:gd name="T2" fmla="*/ 361 w 1193"/>
                <a:gd name="T3" fmla="*/ 2161 h 2162"/>
                <a:gd name="T4" fmla="*/ 1193 w 1193"/>
                <a:gd name="T5" fmla="*/ 2161 h 2162"/>
                <a:gd name="T6" fmla="*/ 955 w 1193"/>
                <a:gd name="T7" fmla="*/ 1903 h 2162"/>
                <a:gd name="T8" fmla="*/ 704 w 1193"/>
                <a:gd name="T9" fmla="*/ 1413 h 2162"/>
                <a:gd name="T10" fmla="*/ 32 w 1193"/>
                <a:gd name="T11" fmla="*/ 1413 h 2162"/>
                <a:gd name="T12" fmla="*/ 0 w 1193"/>
                <a:gd name="T13" fmla="*/ 879 h 2162"/>
                <a:gd name="T14" fmla="*/ 126 w 1193"/>
                <a:gd name="T15" fmla="*/ 299 h 2162"/>
                <a:gd name="T16" fmla="*/ 275 w 1193"/>
                <a:gd name="T17" fmla="*/ 0 h 2162"/>
                <a:gd name="T18" fmla="*/ 725 w 1193"/>
                <a:gd name="T19" fmla="*/ 0 h 2162"/>
                <a:gd name="T20" fmla="*/ 590 w 1193"/>
                <a:gd name="T21" fmla="*/ 879 h 2162"/>
                <a:gd name="T22" fmla="*/ 0 w 1193"/>
                <a:gd name="T23" fmla="*/ 879 h 2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93" h="2162">
                  <a:moveTo>
                    <a:pt x="32" y="1413"/>
                  </a:moveTo>
                  <a:cubicBezTo>
                    <a:pt x="79" y="1653"/>
                    <a:pt x="178" y="1910"/>
                    <a:pt x="361" y="2161"/>
                  </a:cubicBezTo>
                  <a:cubicBezTo>
                    <a:pt x="362" y="2162"/>
                    <a:pt x="1193" y="2161"/>
                    <a:pt x="1193" y="2161"/>
                  </a:cubicBezTo>
                  <a:cubicBezTo>
                    <a:pt x="1113" y="2085"/>
                    <a:pt x="1034" y="2000"/>
                    <a:pt x="955" y="1903"/>
                  </a:cubicBezTo>
                  <a:cubicBezTo>
                    <a:pt x="955" y="1903"/>
                    <a:pt x="812" y="1718"/>
                    <a:pt x="704" y="1413"/>
                  </a:cubicBezTo>
                  <a:lnTo>
                    <a:pt x="32" y="1413"/>
                  </a:lnTo>
                  <a:close/>
                  <a:moveTo>
                    <a:pt x="0" y="879"/>
                  </a:moveTo>
                  <a:cubicBezTo>
                    <a:pt x="25" y="534"/>
                    <a:pt x="126" y="299"/>
                    <a:pt x="126" y="299"/>
                  </a:cubicBezTo>
                  <a:cubicBezTo>
                    <a:pt x="173" y="190"/>
                    <a:pt x="220" y="94"/>
                    <a:pt x="275" y="0"/>
                  </a:cubicBezTo>
                  <a:cubicBezTo>
                    <a:pt x="725" y="0"/>
                    <a:pt x="725" y="0"/>
                    <a:pt x="725" y="0"/>
                  </a:cubicBezTo>
                  <a:cubicBezTo>
                    <a:pt x="599" y="319"/>
                    <a:pt x="569" y="617"/>
                    <a:pt x="590" y="879"/>
                  </a:cubicBezTo>
                  <a:lnTo>
                    <a:pt x="0" y="879"/>
                  </a:lnTo>
                  <a:close/>
                </a:path>
              </a:pathLst>
            </a:custGeom>
            <a:gradFill flip="none" rotWithShape="1">
              <a:gsLst>
                <a:gs pos="0">
                  <a:srgbClr val="9FDCF2"/>
                </a:gs>
                <a:gs pos="85000">
                  <a:srgbClr val="52B3D9"/>
                </a:gs>
              </a:gsLst>
              <a:lin ang="0" scaled="0"/>
              <a:tileRect/>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21" name="Rectangle 20">
            <a:extLst>
              <a:ext uri="{FF2B5EF4-FFF2-40B4-BE49-F238E27FC236}">
                <a16:creationId xmlns:a16="http://schemas.microsoft.com/office/drawing/2014/main" id="{B6A81FF6-946A-DC43-A10A-05616ECCCDBA}"/>
              </a:ext>
            </a:extLst>
          </p:cNvPr>
          <p:cNvSpPr/>
          <p:nvPr/>
        </p:nvSpPr>
        <p:spPr>
          <a:xfrm>
            <a:off x="0" y="203200"/>
            <a:ext cx="12192000" cy="6184900"/>
          </a:xfrm>
          <a:prstGeom prst="rect">
            <a:avLst/>
          </a:prstGeom>
          <a:gradFill flip="none" rotWithShape="1">
            <a:gsLst>
              <a:gs pos="91000">
                <a:srgbClr val="255B74"/>
              </a:gs>
              <a:gs pos="26000">
                <a:srgbClr val="053446"/>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55A82CAA-A637-564B-9150-80E6208D2E2C}"/>
              </a:ext>
            </a:extLst>
          </p:cNvPr>
          <p:cNvSpPr>
            <a:spLocks noGrp="1"/>
          </p:cNvSpPr>
          <p:nvPr>
            <p:ph type="title"/>
          </p:nvPr>
        </p:nvSpPr>
        <p:spPr>
          <a:xfrm>
            <a:off x="5410985" y="838200"/>
            <a:ext cx="6169058" cy="1200329"/>
          </a:xfrm>
        </p:spPr>
        <p:txBody>
          <a:bodyPr>
            <a:spAutoFit/>
          </a:bodyPr>
          <a:lstStyle>
            <a:lvl1pPr>
              <a:defRPr>
                <a:solidFill>
                  <a:srgbClr val="65CBF9"/>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3C8FFBED-D27D-074B-9C33-10A234BC62EA}"/>
              </a:ext>
            </a:extLst>
          </p:cNvPr>
          <p:cNvSpPr>
            <a:spLocks noGrp="1"/>
          </p:cNvSpPr>
          <p:nvPr>
            <p:ph idx="1"/>
          </p:nvPr>
        </p:nvSpPr>
        <p:spPr>
          <a:xfrm>
            <a:off x="5410200" y="2214710"/>
            <a:ext cx="6169057" cy="1623008"/>
          </a:xfrm>
        </p:spPr>
        <p:txBody>
          <a:bodyPr>
            <a:spAutoFit/>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6A55A95B-EA76-8B4B-809B-5350F164FF1A}"/>
              </a:ext>
            </a:extLst>
          </p:cNvPr>
          <p:cNvSpPr>
            <a:spLocks noGrp="1"/>
          </p:cNvSpPr>
          <p:nvPr>
            <p:ph type="dt" sz="half" idx="10"/>
          </p:nvPr>
        </p:nvSpPr>
        <p:spPr/>
        <p:txBody>
          <a:bodyPr/>
          <a:lstStyle>
            <a:lvl1pPr>
              <a:defRPr>
                <a:solidFill>
                  <a:srgbClr val="65CBF9"/>
                </a:solidFill>
              </a:defRPr>
            </a:lvl1pPr>
          </a:lstStyle>
          <a:p>
            <a:fld id="{6B48B7A4-E7AC-44DB-9301-1D0374FAE21E}" type="datetimeFigureOut">
              <a:rPr lang="en-US" smtClean="0"/>
              <a:t>3/2/2022</a:t>
            </a:fld>
            <a:endParaRPr lang="en-US" dirty="0"/>
          </a:p>
        </p:txBody>
      </p:sp>
      <p:sp>
        <p:nvSpPr>
          <p:cNvPr id="5" name="Footer Placeholder 4">
            <a:extLst>
              <a:ext uri="{FF2B5EF4-FFF2-40B4-BE49-F238E27FC236}">
                <a16:creationId xmlns:a16="http://schemas.microsoft.com/office/drawing/2014/main" id="{7E7ECC2B-9CA4-F049-B8DF-124C0111761C}"/>
              </a:ext>
            </a:extLst>
          </p:cNvPr>
          <p:cNvSpPr>
            <a:spLocks noGrp="1"/>
          </p:cNvSpPr>
          <p:nvPr>
            <p:ph type="ftr" sz="quarter" idx="11"/>
          </p:nvPr>
        </p:nvSpPr>
        <p:spPr/>
        <p:txBody>
          <a:bodyPr/>
          <a:lstStyle>
            <a:lvl1pPr>
              <a:defRPr>
                <a:solidFill>
                  <a:srgbClr val="65CBF9"/>
                </a:solidFill>
              </a:defRPr>
            </a:lvl1pPr>
          </a:lstStyle>
          <a:p>
            <a:endParaRPr lang="en-US" dirty="0"/>
          </a:p>
        </p:txBody>
      </p:sp>
      <p:sp>
        <p:nvSpPr>
          <p:cNvPr id="6" name="Slide Number Placeholder 5">
            <a:extLst>
              <a:ext uri="{FF2B5EF4-FFF2-40B4-BE49-F238E27FC236}">
                <a16:creationId xmlns:a16="http://schemas.microsoft.com/office/drawing/2014/main" id="{E294B535-E047-7E4E-AC67-9B9E7121304F}"/>
              </a:ext>
            </a:extLst>
          </p:cNvPr>
          <p:cNvSpPr>
            <a:spLocks noGrp="1"/>
          </p:cNvSpPr>
          <p:nvPr>
            <p:ph type="sldNum" sz="quarter" idx="12"/>
          </p:nvPr>
        </p:nvSpPr>
        <p:spPr/>
        <p:txBody>
          <a:bodyPr/>
          <a:lstStyle>
            <a:lvl1pPr>
              <a:defRPr>
                <a:solidFill>
                  <a:srgbClr val="65CBF9"/>
                </a:solidFill>
              </a:defRPr>
            </a:lvl1pPr>
          </a:lstStyle>
          <a:p>
            <a:fld id="{F0313F37-D6F6-4D88-A66A-4863526BC70C}" type="slidenum">
              <a:rPr lang="en-US" smtClean="0"/>
              <a:t>‹#›</a:t>
            </a:fld>
            <a:endParaRPr lang="en-US" dirty="0"/>
          </a:p>
        </p:txBody>
      </p:sp>
    </p:spTree>
    <p:extLst>
      <p:ext uri="{BB962C8B-B14F-4D97-AF65-F5344CB8AC3E}">
        <p14:creationId xmlns:p14="http://schemas.microsoft.com/office/powerpoint/2010/main" val="11238003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528">
          <p15:clr>
            <a:srgbClr val="FBAE40"/>
          </p15:clr>
        </p15:guide>
        <p15:guide id="2" pos="3408">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p:cSld name="8_Title and Content">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B6A81FF6-946A-DC43-A10A-05616ECCCDBA}"/>
              </a:ext>
            </a:extLst>
          </p:cNvPr>
          <p:cNvSpPr/>
          <p:nvPr/>
        </p:nvSpPr>
        <p:spPr>
          <a:xfrm>
            <a:off x="0" y="0"/>
            <a:ext cx="12192000" cy="6858000"/>
          </a:xfrm>
          <a:prstGeom prst="rect">
            <a:avLst/>
          </a:prstGeom>
          <a:gradFill flip="none" rotWithShape="1">
            <a:gsLst>
              <a:gs pos="91000">
                <a:srgbClr val="255B74"/>
              </a:gs>
              <a:gs pos="26000">
                <a:srgbClr val="053446"/>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Date Placeholder 3">
            <a:extLst>
              <a:ext uri="{FF2B5EF4-FFF2-40B4-BE49-F238E27FC236}">
                <a16:creationId xmlns:a16="http://schemas.microsoft.com/office/drawing/2014/main" id="{6A55A95B-EA76-8B4B-809B-5350F164FF1A}"/>
              </a:ext>
            </a:extLst>
          </p:cNvPr>
          <p:cNvSpPr>
            <a:spLocks noGrp="1"/>
          </p:cNvSpPr>
          <p:nvPr>
            <p:ph type="dt" sz="half" idx="10"/>
          </p:nvPr>
        </p:nvSpPr>
        <p:spPr/>
        <p:txBody>
          <a:bodyPr/>
          <a:lstStyle>
            <a:lvl1pPr>
              <a:defRPr>
                <a:solidFill>
                  <a:srgbClr val="65CBF9"/>
                </a:solidFill>
              </a:defRPr>
            </a:lvl1pPr>
          </a:lstStyle>
          <a:p>
            <a:fld id="{6B48B7A4-E7AC-44DB-9301-1D0374FAE21E}" type="datetimeFigureOut">
              <a:rPr lang="en-US" smtClean="0"/>
              <a:t>3/2/2022</a:t>
            </a:fld>
            <a:endParaRPr lang="en-US" dirty="0"/>
          </a:p>
        </p:txBody>
      </p:sp>
      <p:sp>
        <p:nvSpPr>
          <p:cNvPr id="5" name="Footer Placeholder 4">
            <a:extLst>
              <a:ext uri="{FF2B5EF4-FFF2-40B4-BE49-F238E27FC236}">
                <a16:creationId xmlns:a16="http://schemas.microsoft.com/office/drawing/2014/main" id="{7E7ECC2B-9CA4-F049-B8DF-124C0111761C}"/>
              </a:ext>
            </a:extLst>
          </p:cNvPr>
          <p:cNvSpPr>
            <a:spLocks noGrp="1"/>
          </p:cNvSpPr>
          <p:nvPr>
            <p:ph type="ftr" sz="quarter" idx="11"/>
          </p:nvPr>
        </p:nvSpPr>
        <p:spPr/>
        <p:txBody>
          <a:bodyPr/>
          <a:lstStyle>
            <a:lvl1pPr>
              <a:defRPr>
                <a:solidFill>
                  <a:srgbClr val="65CBF9"/>
                </a:solidFill>
              </a:defRPr>
            </a:lvl1pPr>
          </a:lstStyle>
          <a:p>
            <a:endParaRPr lang="en-US" dirty="0"/>
          </a:p>
        </p:txBody>
      </p:sp>
      <p:sp>
        <p:nvSpPr>
          <p:cNvPr id="6" name="Slide Number Placeholder 5">
            <a:extLst>
              <a:ext uri="{FF2B5EF4-FFF2-40B4-BE49-F238E27FC236}">
                <a16:creationId xmlns:a16="http://schemas.microsoft.com/office/drawing/2014/main" id="{E294B535-E047-7E4E-AC67-9B9E7121304F}"/>
              </a:ext>
            </a:extLst>
          </p:cNvPr>
          <p:cNvSpPr>
            <a:spLocks noGrp="1"/>
          </p:cNvSpPr>
          <p:nvPr>
            <p:ph type="sldNum" sz="quarter" idx="12"/>
          </p:nvPr>
        </p:nvSpPr>
        <p:spPr/>
        <p:txBody>
          <a:bodyPr/>
          <a:lstStyle>
            <a:lvl1pPr>
              <a:defRPr>
                <a:solidFill>
                  <a:srgbClr val="65CBF9"/>
                </a:solidFill>
              </a:defRPr>
            </a:lvl1pPr>
          </a:lstStyle>
          <a:p>
            <a:fld id="{F0313F37-D6F6-4D88-A66A-4863526BC70C}" type="slidenum">
              <a:rPr lang="en-US" smtClean="0"/>
              <a:t>‹#›</a:t>
            </a:fld>
            <a:endParaRPr lang="en-US" dirty="0"/>
          </a:p>
        </p:txBody>
      </p:sp>
    </p:spTree>
    <p:extLst>
      <p:ext uri="{BB962C8B-B14F-4D97-AF65-F5344CB8AC3E}">
        <p14:creationId xmlns:p14="http://schemas.microsoft.com/office/powerpoint/2010/main" val="1681101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528">
          <p15:clr>
            <a:srgbClr val="FBAE40"/>
          </p15:clr>
        </p15:guide>
        <p15:guide id="2" pos="3408">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p:cSld name="1_Section Header">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9E9FBF5F-05D9-5E4C-A888-FF03AE1EE3FE}"/>
              </a:ext>
            </a:extLst>
          </p:cNvPr>
          <p:cNvPicPr>
            <a:picLocks noChangeAspect="1"/>
          </p:cNvPicPr>
          <p:nvPr/>
        </p:nvPicPr>
        <p:blipFill>
          <a:blip r:embed="rId2"/>
          <a:stretch>
            <a:fillRect/>
          </a:stretch>
        </p:blipFill>
        <p:spPr>
          <a:xfrm>
            <a:off x="0" y="0"/>
            <a:ext cx="12192000" cy="6858000"/>
          </a:xfrm>
          <a:prstGeom prst="rect">
            <a:avLst/>
          </a:prstGeom>
        </p:spPr>
      </p:pic>
      <p:sp>
        <p:nvSpPr>
          <p:cNvPr id="8" name="Rectangle 7">
            <a:extLst>
              <a:ext uri="{FF2B5EF4-FFF2-40B4-BE49-F238E27FC236}">
                <a16:creationId xmlns:a16="http://schemas.microsoft.com/office/drawing/2014/main" id="{2BF9E48A-6402-B543-B732-592515407E50}"/>
              </a:ext>
            </a:extLst>
          </p:cNvPr>
          <p:cNvSpPr/>
          <p:nvPr/>
        </p:nvSpPr>
        <p:spPr>
          <a:xfrm>
            <a:off x="0" y="2463616"/>
            <a:ext cx="12192000" cy="1713654"/>
          </a:xfrm>
          <a:prstGeom prst="rect">
            <a:avLst/>
          </a:prstGeom>
          <a:gradFill flip="none" rotWithShape="1">
            <a:gsLst>
              <a:gs pos="98000">
                <a:srgbClr val="032939"/>
              </a:gs>
              <a:gs pos="51000">
                <a:srgbClr val="1D4E66"/>
              </a:gs>
              <a:gs pos="0">
                <a:srgbClr val="032939"/>
              </a:gs>
            </a:gsLst>
            <a:lin ang="108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EC8BE70F-03DA-4747-9669-09C46A6A9974}"/>
              </a:ext>
            </a:extLst>
          </p:cNvPr>
          <p:cNvSpPr>
            <a:spLocks noGrp="1"/>
          </p:cNvSpPr>
          <p:nvPr>
            <p:ph type="title"/>
          </p:nvPr>
        </p:nvSpPr>
        <p:spPr>
          <a:xfrm>
            <a:off x="831850" y="3016567"/>
            <a:ext cx="10515600" cy="646331"/>
          </a:xfrm>
        </p:spPr>
        <p:txBody>
          <a:bodyPr anchor="ctr">
            <a:spAutoFit/>
          </a:bodyPr>
          <a:lstStyle>
            <a:lvl1pPr algn="ctr">
              <a:defRPr sz="4000">
                <a:solidFill>
                  <a:srgbClr val="65CBF9"/>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4" name="Date Placeholder 3">
            <a:extLst>
              <a:ext uri="{FF2B5EF4-FFF2-40B4-BE49-F238E27FC236}">
                <a16:creationId xmlns:a16="http://schemas.microsoft.com/office/drawing/2014/main" id="{7C402EFE-7EAA-2042-BFD5-33177FA652C4}"/>
              </a:ext>
            </a:extLst>
          </p:cNvPr>
          <p:cNvSpPr>
            <a:spLocks noGrp="1"/>
          </p:cNvSpPr>
          <p:nvPr>
            <p:ph type="dt" sz="half" idx="10"/>
          </p:nvPr>
        </p:nvSpPr>
        <p:spPr/>
        <p:txBody>
          <a:bodyPr/>
          <a:lstStyle>
            <a:lvl1pPr>
              <a:defRPr>
                <a:solidFill>
                  <a:srgbClr val="65CBF9"/>
                </a:solidFill>
              </a:defRPr>
            </a:lvl1pPr>
          </a:lstStyle>
          <a:p>
            <a:fld id="{6B48B7A4-E7AC-44DB-9301-1D0374FAE21E}" type="datetimeFigureOut">
              <a:rPr lang="en-US" smtClean="0"/>
              <a:t>3/2/2022</a:t>
            </a:fld>
            <a:endParaRPr lang="en-US" dirty="0"/>
          </a:p>
        </p:txBody>
      </p:sp>
      <p:sp>
        <p:nvSpPr>
          <p:cNvPr id="5" name="Footer Placeholder 4">
            <a:extLst>
              <a:ext uri="{FF2B5EF4-FFF2-40B4-BE49-F238E27FC236}">
                <a16:creationId xmlns:a16="http://schemas.microsoft.com/office/drawing/2014/main" id="{00B1DCC9-6755-1C41-A923-BB12EA8B5015}"/>
              </a:ext>
            </a:extLst>
          </p:cNvPr>
          <p:cNvSpPr>
            <a:spLocks noGrp="1"/>
          </p:cNvSpPr>
          <p:nvPr>
            <p:ph type="ftr" sz="quarter" idx="11"/>
          </p:nvPr>
        </p:nvSpPr>
        <p:spPr/>
        <p:txBody>
          <a:bodyPr/>
          <a:lstStyle>
            <a:lvl1pPr>
              <a:defRPr>
                <a:solidFill>
                  <a:srgbClr val="65CBF9"/>
                </a:solidFill>
              </a:defRPr>
            </a:lvl1pPr>
          </a:lstStyle>
          <a:p>
            <a:endParaRPr lang="en-US" dirty="0"/>
          </a:p>
        </p:txBody>
      </p:sp>
      <p:sp>
        <p:nvSpPr>
          <p:cNvPr id="6" name="Slide Number Placeholder 5">
            <a:extLst>
              <a:ext uri="{FF2B5EF4-FFF2-40B4-BE49-F238E27FC236}">
                <a16:creationId xmlns:a16="http://schemas.microsoft.com/office/drawing/2014/main" id="{9BBFB372-536E-3149-8638-387946DFE556}"/>
              </a:ext>
            </a:extLst>
          </p:cNvPr>
          <p:cNvSpPr>
            <a:spLocks noGrp="1"/>
          </p:cNvSpPr>
          <p:nvPr>
            <p:ph type="sldNum" sz="quarter" idx="12"/>
          </p:nvPr>
        </p:nvSpPr>
        <p:spPr/>
        <p:txBody>
          <a:bodyPr/>
          <a:lstStyle>
            <a:lvl1pPr>
              <a:defRPr>
                <a:solidFill>
                  <a:srgbClr val="65CBF9"/>
                </a:solidFill>
              </a:defRPr>
            </a:lvl1pPr>
          </a:lstStyle>
          <a:p>
            <a:fld id="{F0313F37-D6F6-4D88-A66A-4863526BC70C}" type="slidenum">
              <a:rPr lang="en-US" smtClean="0"/>
              <a:t>‹#›</a:t>
            </a:fld>
            <a:endParaRPr lang="en-US" dirty="0"/>
          </a:p>
        </p:txBody>
      </p:sp>
    </p:spTree>
    <p:extLst>
      <p:ext uri="{BB962C8B-B14F-4D97-AF65-F5344CB8AC3E}">
        <p14:creationId xmlns:p14="http://schemas.microsoft.com/office/powerpoint/2010/main" val="13344268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26E2216-3720-8E47-ABAB-D4DA0AD31A71}"/>
              </a:ext>
            </a:extLst>
          </p:cNvPr>
          <p:cNvSpPr>
            <a:spLocks noGrp="1"/>
          </p:cNvSpPr>
          <p:nvPr>
            <p:ph type="dt" sz="half" idx="10"/>
          </p:nvPr>
        </p:nvSpPr>
        <p:spPr/>
        <p:txBody>
          <a:bodyPr/>
          <a:lstStyle>
            <a:lvl1pPr>
              <a:defRPr>
                <a:solidFill>
                  <a:srgbClr val="33CDFF"/>
                </a:solidFill>
              </a:defRPr>
            </a:lvl1pPr>
          </a:lstStyle>
          <a:p>
            <a:fld id="{6B48B7A4-E7AC-44DB-9301-1D0374FAE21E}" type="datetimeFigureOut">
              <a:rPr lang="en-US" smtClean="0"/>
              <a:t>3/2/2022</a:t>
            </a:fld>
            <a:endParaRPr lang="en-US" dirty="0"/>
          </a:p>
        </p:txBody>
      </p:sp>
      <p:sp>
        <p:nvSpPr>
          <p:cNvPr id="3" name="Footer Placeholder 2">
            <a:extLst>
              <a:ext uri="{FF2B5EF4-FFF2-40B4-BE49-F238E27FC236}">
                <a16:creationId xmlns:a16="http://schemas.microsoft.com/office/drawing/2014/main" id="{A9149C90-3E7A-C84E-97A5-ACBD2680BED6}"/>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CC8D531E-1E27-6C49-9FDC-6C0DD877CABF}"/>
              </a:ext>
            </a:extLst>
          </p:cNvPr>
          <p:cNvSpPr>
            <a:spLocks noGrp="1"/>
          </p:cNvSpPr>
          <p:nvPr>
            <p:ph type="sldNum" sz="quarter" idx="12"/>
          </p:nvPr>
        </p:nvSpPr>
        <p:spPr/>
        <p:txBody>
          <a:bodyPr/>
          <a:lstStyle/>
          <a:p>
            <a:fld id="{F0313F37-D6F6-4D88-A66A-4863526BC70C}" type="slidenum">
              <a:rPr lang="en-US" smtClean="0"/>
              <a:t>‹#›</a:t>
            </a:fld>
            <a:endParaRPr lang="en-US" dirty="0"/>
          </a:p>
        </p:txBody>
      </p:sp>
      <p:sp>
        <p:nvSpPr>
          <p:cNvPr id="5" name="Rectangle 4">
            <a:extLst>
              <a:ext uri="{FF2B5EF4-FFF2-40B4-BE49-F238E27FC236}">
                <a16:creationId xmlns:a16="http://schemas.microsoft.com/office/drawing/2014/main" id="{6EE58B19-8640-F84B-8052-A3C0720F7FEC}"/>
              </a:ext>
            </a:extLst>
          </p:cNvPr>
          <p:cNvSpPr/>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2237989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1590A7-7E54-2D41-9F43-B8FD4977CB96}"/>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49F9B96F-523A-0443-8C6F-8DFAF54D9EC3}"/>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AC88B55B-102D-3B40-B32B-5145CE1DA615}"/>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F179206C-49AC-4040-9C5C-017EE760A83C}"/>
              </a:ext>
            </a:extLst>
          </p:cNvPr>
          <p:cNvSpPr>
            <a:spLocks noGrp="1"/>
          </p:cNvSpPr>
          <p:nvPr>
            <p:ph type="dt" sz="half" idx="10"/>
          </p:nvPr>
        </p:nvSpPr>
        <p:spPr/>
        <p:txBody>
          <a:bodyPr/>
          <a:lstStyle>
            <a:lvl1pPr>
              <a:defRPr>
                <a:solidFill>
                  <a:srgbClr val="33CDFF"/>
                </a:solidFill>
              </a:defRPr>
            </a:lvl1pPr>
          </a:lstStyle>
          <a:p>
            <a:fld id="{6B48B7A4-E7AC-44DB-9301-1D0374FAE21E}" type="datetimeFigureOut">
              <a:rPr lang="en-US" smtClean="0"/>
              <a:t>3/2/2022</a:t>
            </a:fld>
            <a:endParaRPr lang="en-US" dirty="0"/>
          </a:p>
        </p:txBody>
      </p:sp>
      <p:sp>
        <p:nvSpPr>
          <p:cNvPr id="6" name="Footer Placeholder 5">
            <a:extLst>
              <a:ext uri="{FF2B5EF4-FFF2-40B4-BE49-F238E27FC236}">
                <a16:creationId xmlns:a16="http://schemas.microsoft.com/office/drawing/2014/main" id="{A6FB520F-4F16-3E49-A800-72C14F01F398}"/>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EE087BC7-6FAC-2245-9DB7-6747FA2B2112}"/>
              </a:ext>
            </a:extLst>
          </p:cNvPr>
          <p:cNvSpPr>
            <a:spLocks noGrp="1"/>
          </p:cNvSpPr>
          <p:nvPr>
            <p:ph type="sldNum" sz="quarter" idx="12"/>
          </p:nvPr>
        </p:nvSpPr>
        <p:spPr/>
        <p:txBody>
          <a:bodyPr/>
          <a:lstStyle/>
          <a:p>
            <a:fld id="{F0313F37-D6F6-4D88-A66A-4863526BC70C}" type="slidenum">
              <a:rPr lang="en-US" smtClean="0"/>
              <a:t>‹#›</a:t>
            </a:fld>
            <a:endParaRPr lang="en-US" dirty="0"/>
          </a:p>
        </p:txBody>
      </p:sp>
    </p:spTree>
    <p:extLst>
      <p:ext uri="{BB962C8B-B14F-4D97-AF65-F5344CB8AC3E}">
        <p14:creationId xmlns:p14="http://schemas.microsoft.com/office/powerpoint/2010/main" val="10361097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30B653-13F7-2542-8EE2-E909339391A7}"/>
              </a:ext>
            </a:extLst>
          </p:cNvPr>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545C621A-F72C-144B-A0BE-6B1E2CBE1A3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9B63F2F3-1511-2942-895C-679AA3AAFFA4}"/>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37D5D2A-69A5-F545-A96E-9C6E34036DA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DCC11A84-14CC-7441-BFAB-6E2358C05652}"/>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7DDBE683-10D6-5E4C-A14B-401DDDE8973F}"/>
              </a:ext>
            </a:extLst>
          </p:cNvPr>
          <p:cNvSpPr>
            <a:spLocks noGrp="1"/>
          </p:cNvSpPr>
          <p:nvPr>
            <p:ph type="dt" sz="half" idx="10"/>
          </p:nvPr>
        </p:nvSpPr>
        <p:spPr/>
        <p:txBody>
          <a:bodyPr/>
          <a:lstStyle>
            <a:lvl1pPr>
              <a:defRPr>
                <a:solidFill>
                  <a:srgbClr val="33CDFF"/>
                </a:solidFill>
              </a:defRPr>
            </a:lvl1pPr>
          </a:lstStyle>
          <a:p>
            <a:fld id="{6B48B7A4-E7AC-44DB-9301-1D0374FAE21E}" type="datetimeFigureOut">
              <a:rPr lang="en-US" smtClean="0"/>
              <a:t>3/2/2022</a:t>
            </a:fld>
            <a:endParaRPr lang="en-US" dirty="0"/>
          </a:p>
        </p:txBody>
      </p:sp>
      <p:sp>
        <p:nvSpPr>
          <p:cNvPr id="8" name="Footer Placeholder 7">
            <a:extLst>
              <a:ext uri="{FF2B5EF4-FFF2-40B4-BE49-F238E27FC236}">
                <a16:creationId xmlns:a16="http://schemas.microsoft.com/office/drawing/2014/main" id="{B084E5D5-8292-8443-8912-01DF310377E4}"/>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254F0886-7F3E-C54F-B264-98655F014541}"/>
              </a:ext>
            </a:extLst>
          </p:cNvPr>
          <p:cNvSpPr>
            <a:spLocks noGrp="1"/>
          </p:cNvSpPr>
          <p:nvPr>
            <p:ph type="sldNum" sz="quarter" idx="12"/>
          </p:nvPr>
        </p:nvSpPr>
        <p:spPr/>
        <p:txBody>
          <a:bodyPr/>
          <a:lstStyle/>
          <a:p>
            <a:fld id="{F0313F37-D6F6-4D88-A66A-4863526BC70C}" type="slidenum">
              <a:rPr lang="en-US" smtClean="0"/>
              <a:t>‹#›</a:t>
            </a:fld>
            <a:endParaRPr lang="en-US" dirty="0"/>
          </a:p>
        </p:txBody>
      </p:sp>
    </p:spTree>
    <p:extLst>
      <p:ext uri="{BB962C8B-B14F-4D97-AF65-F5344CB8AC3E}">
        <p14:creationId xmlns:p14="http://schemas.microsoft.com/office/powerpoint/2010/main" val="13356942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D519EC-0943-2646-9830-3E9E4D8F0CD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20457C3-B414-0F47-9CF2-835A1AFF43D8}"/>
              </a:ext>
            </a:extLst>
          </p:cNvPr>
          <p:cNvSpPr>
            <a:spLocks noGrp="1"/>
          </p:cNvSpPr>
          <p:nvPr>
            <p:ph type="dt" sz="half" idx="10"/>
          </p:nvPr>
        </p:nvSpPr>
        <p:spPr/>
        <p:txBody>
          <a:bodyPr/>
          <a:lstStyle>
            <a:lvl1pPr>
              <a:defRPr>
                <a:solidFill>
                  <a:srgbClr val="33CDFF"/>
                </a:solidFill>
              </a:defRPr>
            </a:lvl1pPr>
          </a:lstStyle>
          <a:p>
            <a:fld id="{6B48B7A4-E7AC-44DB-9301-1D0374FAE21E}" type="datetimeFigureOut">
              <a:rPr lang="en-US" smtClean="0"/>
              <a:t>3/2/2022</a:t>
            </a:fld>
            <a:endParaRPr lang="en-US" dirty="0"/>
          </a:p>
        </p:txBody>
      </p:sp>
      <p:sp>
        <p:nvSpPr>
          <p:cNvPr id="4" name="Footer Placeholder 3">
            <a:extLst>
              <a:ext uri="{FF2B5EF4-FFF2-40B4-BE49-F238E27FC236}">
                <a16:creationId xmlns:a16="http://schemas.microsoft.com/office/drawing/2014/main" id="{698E4F40-E7EF-7F48-9FBC-01602E6A0FBA}"/>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CB943D68-3FE7-D348-8403-D560C4A8A67C}"/>
              </a:ext>
            </a:extLst>
          </p:cNvPr>
          <p:cNvSpPr>
            <a:spLocks noGrp="1"/>
          </p:cNvSpPr>
          <p:nvPr>
            <p:ph type="sldNum" sz="quarter" idx="12"/>
          </p:nvPr>
        </p:nvSpPr>
        <p:spPr/>
        <p:txBody>
          <a:bodyPr/>
          <a:lstStyle/>
          <a:p>
            <a:fld id="{F0313F37-D6F6-4D88-A66A-4863526BC70C}" type="slidenum">
              <a:rPr lang="en-US" smtClean="0"/>
              <a:t>‹#›</a:t>
            </a:fld>
            <a:endParaRPr lang="en-US" dirty="0"/>
          </a:p>
        </p:txBody>
      </p:sp>
    </p:spTree>
    <p:extLst>
      <p:ext uri="{BB962C8B-B14F-4D97-AF65-F5344CB8AC3E}">
        <p14:creationId xmlns:p14="http://schemas.microsoft.com/office/powerpoint/2010/main" val="39741393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12573F-6CD2-E446-AEA2-04B4E6EF41B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A93DDD8-9AAD-E645-821D-592BCEBFBCB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FDEC770-B8D0-7D44-8C06-45E23230FBB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D3C1D6F7-2876-CB4E-BA7E-98A093117EAA}"/>
              </a:ext>
            </a:extLst>
          </p:cNvPr>
          <p:cNvSpPr>
            <a:spLocks noGrp="1"/>
          </p:cNvSpPr>
          <p:nvPr>
            <p:ph type="dt" sz="half" idx="10"/>
          </p:nvPr>
        </p:nvSpPr>
        <p:spPr/>
        <p:txBody>
          <a:bodyPr/>
          <a:lstStyle>
            <a:lvl1pPr>
              <a:defRPr>
                <a:solidFill>
                  <a:srgbClr val="33CDFF"/>
                </a:solidFill>
              </a:defRPr>
            </a:lvl1pPr>
          </a:lstStyle>
          <a:p>
            <a:fld id="{6B48B7A4-E7AC-44DB-9301-1D0374FAE21E}" type="datetimeFigureOut">
              <a:rPr lang="en-US" smtClean="0"/>
              <a:t>3/2/2022</a:t>
            </a:fld>
            <a:endParaRPr lang="en-US" dirty="0"/>
          </a:p>
        </p:txBody>
      </p:sp>
      <p:sp>
        <p:nvSpPr>
          <p:cNvPr id="6" name="Footer Placeholder 5">
            <a:extLst>
              <a:ext uri="{FF2B5EF4-FFF2-40B4-BE49-F238E27FC236}">
                <a16:creationId xmlns:a16="http://schemas.microsoft.com/office/drawing/2014/main" id="{CDB64A94-44FC-5E4D-9BA4-F7C5CBE856CF}"/>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F6998A61-2626-EC4B-AC9E-DB0EECA2054F}"/>
              </a:ext>
            </a:extLst>
          </p:cNvPr>
          <p:cNvSpPr>
            <a:spLocks noGrp="1"/>
          </p:cNvSpPr>
          <p:nvPr>
            <p:ph type="sldNum" sz="quarter" idx="12"/>
          </p:nvPr>
        </p:nvSpPr>
        <p:spPr/>
        <p:txBody>
          <a:bodyPr/>
          <a:lstStyle/>
          <a:p>
            <a:fld id="{F0313F37-D6F6-4D88-A66A-4863526BC70C}" type="slidenum">
              <a:rPr lang="en-US" smtClean="0"/>
              <a:t>‹#›</a:t>
            </a:fld>
            <a:endParaRPr lang="en-US" dirty="0"/>
          </a:p>
        </p:txBody>
      </p:sp>
    </p:spTree>
    <p:extLst>
      <p:ext uri="{BB962C8B-B14F-4D97-AF65-F5344CB8AC3E}">
        <p14:creationId xmlns:p14="http://schemas.microsoft.com/office/powerpoint/2010/main" val="41411345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53FC11-1DC9-1F44-A501-A122E38B9EB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C7F112A-7039-A044-BBB7-19B07AA0521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a:extLst>
              <a:ext uri="{FF2B5EF4-FFF2-40B4-BE49-F238E27FC236}">
                <a16:creationId xmlns:a16="http://schemas.microsoft.com/office/drawing/2014/main" id="{376E76F1-988B-A349-A7F8-1C955674981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72022A3D-F197-0240-B9FB-64FA8D239FCE}"/>
              </a:ext>
            </a:extLst>
          </p:cNvPr>
          <p:cNvSpPr>
            <a:spLocks noGrp="1"/>
          </p:cNvSpPr>
          <p:nvPr>
            <p:ph type="dt" sz="half" idx="10"/>
          </p:nvPr>
        </p:nvSpPr>
        <p:spPr/>
        <p:txBody>
          <a:bodyPr/>
          <a:lstStyle>
            <a:lvl1pPr>
              <a:defRPr>
                <a:solidFill>
                  <a:srgbClr val="33CDFF"/>
                </a:solidFill>
              </a:defRPr>
            </a:lvl1pPr>
          </a:lstStyle>
          <a:p>
            <a:fld id="{6B48B7A4-E7AC-44DB-9301-1D0374FAE21E}" type="datetimeFigureOut">
              <a:rPr lang="en-US" smtClean="0"/>
              <a:t>3/2/2022</a:t>
            </a:fld>
            <a:endParaRPr lang="en-US" dirty="0"/>
          </a:p>
        </p:txBody>
      </p:sp>
      <p:sp>
        <p:nvSpPr>
          <p:cNvPr id="6" name="Footer Placeholder 5">
            <a:extLst>
              <a:ext uri="{FF2B5EF4-FFF2-40B4-BE49-F238E27FC236}">
                <a16:creationId xmlns:a16="http://schemas.microsoft.com/office/drawing/2014/main" id="{837AD987-1A3B-EA45-8288-4FF05FA61CDB}"/>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0A4E646E-5FCF-704C-A828-129A071DEA8A}"/>
              </a:ext>
            </a:extLst>
          </p:cNvPr>
          <p:cNvSpPr>
            <a:spLocks noGrp="1"/>
          </p:cNvSpPr>
          <p:nvPr>
            <p:ph type="sldNum" sz="quarter" idx="12"/>
          </p:nvPr>
        </p:nvSpPr>
        <p:spPr/>
        <p:txBody>
          <a:bodyPr/>
          <a:lstStyle/>
          <a:p>
            <a:fld id="{F0313F37-D6F6-4D88-A66A-4863526BC70C}" type="slidenum">
              <a:rPr lang="en-US" smtClean="0"/>
              <a:t>‹#›</a:t>
            </a:fld>
            <a:endParaRPr lang="en-US" dirty="0"/>
          </a:p>
        </p:txBody>
      </p:sp>
    </p:spTree>
    <p:extLst>
      <p:ext uri="{BB962C8B-B14F-4D97-AF65-F5344CB8AC3E}">
        <p14:creationId xmlns:p14="http://schemas.microsoft.com/office/powerpoint/2010/main" val="1420316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C71CB2-6C06-A944-AB99-307A4B017B2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B90C05E-DB0B-2C43-8871-0E8EEA3DB947}"/>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115FB7B-95D2-9B44-B7CD-BD3422A58F9C}"/>
              </a:ext>
            </a:extLst>
          </p:cNvPr>
          <p:cNvSpPr>
            <a:spLocks noGrp="1"/>
          </p:cNvSpPr>
          <p:nvPr>
            <p:ph type="dt" sz="half" idx="10"/>
          </p:nvPr>
        </p:nvSpPr>
        <p:spPr/>
        <p:txBody>
          <a:bodyPr/>
          <a:lstStyle>
            <a:lvl1pPr>
              <a:defRPr>
                <a:solidFill>
                  <a:srgbClr val="33CDFF"/>
                </a:solidFill>
              </a:defRPr>
            </a:lvl1pPr>
          </a:lstStyle>
          <a:p>
            <a:fld id="{6B48B7A4-E7AC-44DB-9301-1D0374FAE21E}" type="datetimeFigureOut">
              <a:rPr lang="en-US" smtClean="0"/>
              <a:t>3/2/2022</a:t>
            </a:fld>
            <a:endParaRPr lang="en-US" dirty="0"/>
          </a:p>
        </p:txBody>
      </p:sp>
      <p:sp>
        <p:nvSpPr>
          <p:cNvPr id="5" name="Footer Placeholder 4">
            <a:extLst>
              <a:ext uri="{FF2B5EF4-FFF2-40B4-BE49-F238E27FC236}">
                <a16:creationId xmlns:a16="http://schemas.microsoft.com/office/drawing/2014/main" id="{6D5D936A-402E-2643-BC23-9FFDBB71894E}"/>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80003F8D-4C62-8246-A9C9-F567613401DD}"/>
              </a:ext>
            </a:extLst>
          </p:cNvPr>
          <p:cNvSpPr>
            <a:spLocks noGrp="1"/>
          </p:cNvSpPr>
          <p:nvPr>
            <p:ph type="sldNum" sz="quarter" idx="12"/>
          </p:nvPr>
        </p:nvSpPr>
        <p:spPr/>
        <p:txBody>
          <a:bodyPr/>
          <a:lstStyle/>
          <a:p>
            <a:fld id="{F0313F37-D6F6-4D88-A66A-4863526BC70C}" type="slidenum">
              <a:rPr lang="en-US" smtClean="0"/>
              <a:t>‹#›</a:t>
            </a:fld>
            <a:endParaRPr lang="en-US" dirty="0"/>
          </a:p>
        </p:txBody>
      </p:sp>
    </p:spTree>
    <p:extLst>
      <p:ext uri="{BB962C8B-B14F-4D97-AF65-F5344CB8AC3E}">
        <p14:creationId xmlns:p14="http://schemas.microsoft.com/office/powerpoint/2010/main" val="25074351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E305B7A-0DA0-914C-BF32-308B0A1D37E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638B2C1-3648-864E-BE9D-6955702B70FE}"/>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9BBA409-A439-7946-849E-1C52DE1E2024}"/>
              </a:ext>
            </a:extLst>
          </p:cNvPr>
          <p:cNvSpPr>
            <a:spLocks noGrp="1"/>
          </p:cNvSpPr>
          <p:nvPr>
            <p:ph type="dt" sz="half" idx="10"/>
          </p:nvPr>
        </p:nvSpPr>
        <p:spPr/>
        <p:txBody>
          <a:bodyPr/>
          <a:lstStyle/>
          <a:p>
            <a:fld id="{6B48B7A4-E7AC-44DB-9301-1D0374FAE21E}" type="datetimeFigureOut">
              <a:rPr lang="en-US" smtClean="0"/>
              <a:t>3/2/2022</a:t>
            </a:fld>
            <a:endParaRPr lang="en-US" dirty="0"/>
          </a:p>
        </p:txBody>
      </p:sp>
      <p:sp>
        <p:nvSpPr>
          <p:cNvPr id="5" name="Footer Placeholder 4">
            <a:extLst>
              <a:ext uri="{FF2B5EF4-FFF2-40B4-BE49-F238E27FC236}">
                <a16:creationId xmlns:a16="http://schemas.microsoft.com/office/drawing/2014/main" id="{C4645A88-8207-164E-BEE0-99140ED4EFC0}"/>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92024272-4864-7D45-9A42-761E1FA3DF97}"/>
              </a:ext>
            </a:extLst>
          </p:cNvPr>
          <p:cNvSpPr>
            <a:spLocks noGrp="1"/>
          </p:cNvSpPr>
          <p:nvPr>
            <p:ph type="sldNum" sz="quarter" idx="12"/>
          </p:nvPr>
        </p:nvSpPr>
        <p:spPr/>
        <p:txBody>
          <a:bodyPr/>
          <a:lstStyle/>
          <a:p>
            <a:fld id="{F0313F37-D6F6-4D88-A66A-4863526BC70C}" type="slidenum">
              <a:rPr lang="en-US" smtClean="0"/>
              <a:t>‹#›</a:t>
            </a:fld>
            <a:endParaRPr lang="en-US" dirty="0"/>
          </a:p>
        </p:txBody>
      </p:sp>
    </p:spTree>
    <p:extLst>
      <p:ext uri="{BB962C8B-B14F-4D97-AF65-F5344CB8AC3E}">
        <p14:creationId xmlns:p14="http://schemas.microsoft.com/office/powerpoint/2010/main" val="39969861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p:cSld name="3_Title Slide">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6C663029-D307-3749-AB26-9F9152234BBC}"/>
              </a:ext>
            </a:extLst>
          </p:cNvPr>
          <p:cNvPicPr>
            <a:picLocks noChangeAspect="1"/>
          </p:cNvPicPr>
          <p:nvPr/>
        </p:nvPicPr>
        <p:blipFill>
          <a:blip r:embed="rId2"/>
          <a:stretch>
            <a:fillRect/>
          </a:stretch>
        </p:blipFill>
        <p:spPr>
          <a:xfrm>
            <a:off x="0" y="0"/>
            <a:ext cx="12192000" cy="6858000"/>
          </a:xfrm>
          <a:prstGeom prst="rect">
            <a:avLst/>
          </a:prstGeom>
        </p:spPr>
      </p:pic>
      <p:sp>
        <p:nvSpPr>
          <p:cNvPr id="4" name="Date Placeholder 3">
            <a:extLst>
              <a:ext uri="{FF2B5EF4-FFF2-40B4-BE49-F238E27FC236}">
                <a16:creationId xmlns:a16="http://schemas.microsoft.com/office/drawing/2014/main" id="{EBD2CE19-A11D-D94C-B77D-57C122F2BE9C}"/>
              </a:ext>
            </a:extLst>
          </p:cNvPr>
          <p:cNvSpPr>
            <a:spLocks noGrp="1"/>
          </p:cNvSpPr>
          <p:nvPr>
            <p:ph type="dt" sz="half" idx="10"/>
          </p:nvPr>
        </p:nvSpPr>
        <p:spPr>
          <a:xfrm>
            <a:off x="93481" y="6356350"/>
            <a:ext cx="2743200" cy="365125"/>
          </a:xfrm>
        </p:spPr>
        <p:txBody>
          <a:bodyPr/>
          <a:lstStyle>
            <a:lvl1pPr>
              <a:defRPr>
                <a:solidFill>
                  <a:schemeClr val="bg2"/>
                </a:solidFill>
              </a:defRPr>
            </a:lvl1pPr>
          </a:lstStyle>
          <a:p>
            <a:fld id="{6B48B7A4-E7AC-44DB-9301-1D0374FAE21E}" type="datetimeFigureOut">
              <a:rPr lang="en-US" smtClean="0"/>
              <a:t>3/2/2022</a:t>
            </a:fld>
            <a:endParaRPr lang="en-US" dirty="0"/>
          </a:p>
        </p:txBody>
      </p:sp>
      <p:sp>
        <p:nvSpPr>
          <p:cNvPr id="5" name="Footer Placeholder 4">
            <a:extLst>
              <a:ext uri="{FF2B5EF4-FFF2-40B4-BE49-F238E27FC236}">
                <a16:creationId xmlns:a16="http://schemas.microsoft.com/office/drawing/2014/main" id="{4F8FFF24-A506-454C-A791-5E9C3C843D72}"/>
              </a:ext>
            </a:extLst>
          </p:cNvPr>
          <p:cNvSpPr>
            <a:spLocks noGrp="1"/>
          </p:cNvSpPr>
          <p:nvPr>
            <p:ph type="ftr" sz="quarter" idx="11"/>
          </p:nvPr>
        </p:nvSpPr>
        <p:spPr/>
        <p:txBody>
          <a:bodyPr/>
          <a:lstStyle>
            <a:lvl1pPr>
              <a:defRPr>
                <a:solidFill>
                  <a:schemeClr val="bg2"/>
                </a:solidFill>
              </a:defRPr>
            </a:lvl1pPr>
          </a:lstStyle>
          <a:p>
            <a:endParaRPr lang="en-US" dirty="0"/>
          </a:p>
        </p:txBody>
      </p:sp>
      <p:sp>
        <p:nvSpPr>
          <p:cNvPr id="6" name="Slide Number Placeholder 5">
            <a:extLst>
              <a:ext uri="{FF2B5EF4-FFF2-40B4-BE49-F238E27FC236}">
                <a16:creationId xmlns:a16="http://schemas.microsoft.com/office/drawing/2014/main" id="{9DD89AD3-FDEB-FB43-85E2-1EB84C13A1CA}"/>
              </a:ext>
            </a:extLst>
          </p:cNvPr>
          <p:cNvSpPr>
            <a:spLocks noGrp="1"/>
          </p:cNvSpPr>
          <p:nvPr>
            <p:ph type="sldNum" sz="quarter" idx="12"/>
          </p:nvPr>
        </p:nvSpPr>
        <p:spPr/>
        <p:txBody>
          <a:bodyPr/>
          <a:lstStyle>
            <a:lvl1pPr>
              <a:defRPr>
                <a:solidFill>
                  <a:srgbClr val="65CBF9"/>
                </a:solidFill>
              </a:defRPr>
            </a:lvl1pPr>
          </a:lstStyle>
          <a:p>
            <a:fld id="{F0313F37-D6F6-4D88-A66A-4863526BC70C}" type="slidenum">
              <a:rPr lang="en-US" smtClean="0"/>
              <a:t>‹#›</a:t>
            </a:fld>
            <a:endParaRPr lang="en-US" dirty="0"/>
          </a:p>
        </p:txBody>
      </p:sp>
      <p:sp>
        <p:nvSpPr>
          <p:cNvPr id="3" name="Subtitle 2">
            <a:extLst>
              <a:ext uri="{FF2B5EF4-FFF2-40B4-BE49-F238E27FC236}">
                <a16:creationId xmlns:a16="http://schemas.microsoft.com/office/drawing/2014/main" id="{AE77D0F7-4A6B-4045-B534-3DB6A60EA85B}"/>
              </a:ext>
            </a:extLst>
          </p:cNvPr>
          <p:cNvSpPr>
            <a:spLocks noGrp="1"/>
          </p:cNvSpPr>
          <p:nvPr>
            <p:ph type="subTitle" idx="1" hasCustomPrompt="1"/>
          </p:nvPr>
        </p:nvSpPr>
        <p:spPr>
          <a:xfrm>
            <a:off x="1569694" y="4555842"/>
            <a:ext cx="5264258" cy="1025922"/>
          </a:xfrm>
        </p:spPr>
        <p:txBody>
          <a:bodyPr wrap="square">
            <a:spAutoFit/>
          </a:bodyPr>
          <a:lstStyle>
            <a:lvl1pPr marL="0" indent="0" algn="l">
              <a:buNone/>
              <a:defRPr sz="1800" b="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spcBef>
                <a:spcPts val="400"/>
              </a:spcBef>
            </a:pPr>
            <a:r>
              <a:rPr lang="en-US" b="1" dirty="0"/>
              <a:t>PRESENTER NAME</a:t>
            </a:r>
          </a:p>
          <a:p>
            <a:pPr>
              <a:spcBef>
                <a:spcPts val="400"/>
              </a:spcBef>
            </a:pPr>
            <a:r>
              <a:rPr lang="en-US" dirty="0"/>
              <a:t>Title</a:t>
            </a:r>
          </a:p>
          <a:p>
            <a:pPr>
              <a:spcBef>
                <a:spcPts val="400"/>
              </a:spcBef>
            </a:pPr>
            <a:r>
              <a:rPr lang="en-US" dirty="0"/>
              <a:t>Date</a:t>
            </a:r>
          </a:p>
        </p:txBody>
      </p:sp>
      <p:pic>
        <p:nvPicPr>
          <p:cNvPr id="12" name="Picture 11">
            <a:extLst>
              <a:ext uri="{FF2B5EF4-FFF2-40B4-BE49-F238E27FC236}">
                <a16:creationId xmlns:a16="http://schemas.microsoft.com/office/drawing/2014/main" id="{B01FF2FE-F541-714A-961B-93F0AD084E55}"/>
              </a:ext>
            </a:extLst>
          </p:cNvPr>
          <p:cNvPicPr>
            <a:picLocks noChangeAspect="1"/>
          </p:cNvPicPr>
          <p:nvPr/>
        </p:nvPicPr>
        <p:blipFill>
          <a:blip r:embed="rId3"/>
          <a:stretch>
            <a:fillRect/>
          </a:stretch>
        </p:blipFill>
        <p:spPr>
          <a:xfrm>
            <a:off x="9142390" y="304799"/>
            <a:ext cx="2769575" cy="840423"/>
          </a:xfrm>
          <a:prstGeom prst="rect">
            <a:avLst/>
          </a:prstGeom>
        </p:spPr>
      </p:pic>
      <p:grpSp>
        <p:nvGrpSpPr>
          <p:cNvPr id="2" name="Group 1">
            <a:extLst>
              <a:ext uri="{FF2B5EF4-FFF2-40B4-BE49-F238E27FC236}">
                <a16:creationId xmlns:a16="http://schemas.microsoft.com/office/drawing/2014/main" id="{9A2B6083-2109-7E40-AD81-BCC8CCBD9B12}"/>
              </a:ext>
            </a:extLst>
          </p:cNvPr>
          <p:cNvGrpSpPr/>
          <p:nvPr/>
        </p:nvGrpSpPr>
        <p:grpSpPr>
          <a:xfrm>
            <a:off x="-473777" y="-10705"/>
            <a:ext cx="3197522" cy="6876906"/>
            <a:chOff x="-473777" y="-10705"/>
            <a:chExt cx="3197522" cy="6876906"/>
          </a:xfrm>
        </p:grpSpPr>
        <p:sp>
          <p:nvSpPr>
            <p:cNvPr id="15" name="Freeform 5">
              <a:extLst>
                <a:ext uri="{FF2B5EF4-FFF2-40B4-BE49-F238E27FC236}">
                  <a16:creationId xmlns:a16="http://schemas.microsoft.com/office/drawing/2014/main" id="{462C1B29-E598-6E4D-8850-540D54D59E09}"/>
                </a:ext>
              </a:extLst>
            </p:cNvPr>
            <p:cNvSpPr>
              <a:spLocks/>
            </p:cNvSpPr>
            <p:nvPr/>
          </p:nvSpPr>
          <p:spPr bwMode="auto">
            <a:xfrm>
              <a:off x="-473777" y="-10705"/>
              <a:ext cx="3197522" cy="6152517"/>
            </a:xfrm>
            <a:custGeom>
              <a:avLst/>
              <a:gdLst>
                <a:gd name="T0" fmla="*/ 370 w 1003"/>
                <a:gd name="T1" fmla="*/ 0 h 1936"/>
                <a:gd name="T2" fmla="*/ 561 w 1003"/>
                <a:gd name="T3" fmla="*/ 1936 h 1936"/>
                <a:gd name="T4" fmla="*/ 1003 w 1003"/>
                <a:gd name="T5" fmla="*/ 3 h 1936"/>
                <a:gd name="T6" fmla="*/ 370 w 1003"/>
                <a:gd name="T7" fmla="*/ 0 h 1936"/>
              </a:gdLst>
              <a:ahLst/>
              <a:cxnLst>
                <a:cxn ang="0">
                  <a:pos x="T0" y="T1"/>
                </a:cxn>
                <a:cxn ang="0">
                  <a:pos x="T2" y="T3"/>
                </a:cxn>
                <a:cxn ang="0">
                  <a:pos x="T4" y="T5"/>
                </a:cxn>
                <a:cxn ang="0">
                  <a:pos x="T6" y="T7"/>
                </a:cxn>
              </a:cxnLst>
              <a:rect l="0" t="0" r="r" b="b"/>
              <a:pathLst>
                <a:path w="1003" h="1936">
                  <a:moveTo>
                    <a:pt x="370" y="0"/>
                  </a:moveTo>
                  <a:cubicBezTo>
                    <a:pt x="153" y="463"/>
                    <a:pt x="47" y="1140"/>
                    <a:pt x="561" y="1936"/>
                  </a:cubicBezTo>
                  <a:cubicBezTo>
                    <a:pt x="561" y="1936"/>
                    <a:pt x="0" y="907"/>
                    <a:pt x="1003" y="3"/>
                  </a:cubicBezTo>
                  <a:lnTo>
                    <a:pt x="370" y="0"/>
                  </a:lnTo>
                  <a:close/>
                </a:path>
              </a:pathLst>
            </a:custGeom>
            <a:gradFill flip="none" rotWithShape="1">
              <a:gsLst>
                <a:gs pos="97000">
                  <a:srgbClr val="68BAE1"/>
                </a:gs>
                <a:gs pos="3000">
                  <a:srgbClr val="88CFEB"/>
                </a:gs>
              </a:gsLst>
              <a:lin ang="0" scaled="0"/>
              <a:tileRect/>
            </a:gradFill>
            <a:ln w="12700"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16" name="Freeform 6">
              <a:extLst>
                <a:ext uri="{FF2B5EF4-FFF2-40B4-BE49-F238E27FC236}">
                  <a16:creationId xmlns:a16="http://schemas.microsoft.com/office/drawing/2014/main" id="{C4C33094-D84E-564C-83F9-A23BC3DE304E}"/>
                </a:ext>
              </a:extLst>
            </p:cNvPr>
            <p:cNvSpPr>
              <a:spLocks noEditPoints="1"/>
            </p:cNvSpPr>
            <p:nvPr/>
          </p:nvSpPr>
          <p:spPr bwMode="auto">
            <a:xfrm>
              <a:off x="-14253" y="-1132"/>
              <a:ext cx="1913089" cy="6867333"/>
            </a:xfrm>
            <a:custGeom>
              <a:avLst/>
              <a:gdLst>
                <a:gd name="T0" fmla="*/ 0 w 600"/>
                <a:gd name="T1" fmla="*/ 2161 h 2161"/>
                <a:gd name="T2" fmla="*/ 600 w 600"/>
                <a:gd name="T3" fmla="*/ 2161 h 2161"/>
                <a:gd name="T4" fmla="*/ 363 w 600"/>
                <a:gd name="T5" fmla="*/ 1903 h 2161"/>
                <a:gd name="T6" fmla="*/ 1 w 600"/>
                <a:gd name="T7" fmla="*/ 918 h 2161"/>
                <a:gd name="T8" fmla="*/ 0 w 600"/>
                <a:gd name="T9" fmla="*/ 2161 h 2161"/>
                <a:gd name="T10" fmla="*/ 1 w 600"/>
                <a:gd name="T11" fmla="*/ 536 h 2161"/>
                <a:gd name="T12" fmla="*/ 133 w 600"/>
                <a:gd name="T13" fmla="*/ 0 h 2161"/>
                <a:gd name="T14" fmla="*/ 0 w 600"/>
                <a:gd name="T15" fmla="*/ 0 h 2161"/>
                <a:gd name="T16" fmla="*/ 1 w 600"/>
                <a:gd name="T17" fmla="*/ 536 h 2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0" h="2161">
                  <a:moveTo>
                    <a:pt x="0" y="2161"/>
                  </a:moveTo>
                  <a:cubicBezTo>
                    <a:pt x="246" y="2161"/>
                    <a:pt x="600" y="2161"/>
                    <a:pt x="600" y="2161"/>
                  </a:cubicBezTo>
                  <a:cubicBezTo>
                    <a:pt x="521" y="2085"/>
                    <a:pt x="442" y="2000"/>
                    <a:pt x="363" y="1903"/>
                  </a:cubicBezTo>
                  <a:cubicBezTo>
                    <a:pt x="363" y="1903"/>
                    <a:pt x="58" y="1508"/>
                    <a:pt x="1" y="918"/>
                  </a:cubicBezTo>
                  <a:lnTo>
                    <a:pt x="0" y="2161"/>
                  </a:lnTo>
                  <a:close/>
                  <a:moveTo>
                    <a:pt x="1" y="536"/>
                  </a:moveTo>
                  <a:cubicBezTo>
                    <a:pt x="18" y="367"/>
                    <a:pt x="59" y="187"/>
                    <a:pt x="133" y="0"/>
                  </a:cubicBezTo>
                  <a:cubicBezTo>
                    <a:pt x="133" y="0"/>
                    <a:pt x="74" y="0"/>
                    <a:pt x="0" y="0"/>
                  </a:cubicBezTo>
                  <a:lnTo>
                    <a:pt x="1" y="536"/>
                  </a:lnTo>
                  <a:close/>
                </a:path>
              </a:pathLst>
            </a:custGeom>
            <a:gradFill flip="none" rotWithShape="1">
              <a:gsLst>
                <a:gs pos="0">
                  <a:srgbClr val="8FD5ED"/>
                </a:gs>
                <a:gs pos="71000">
                  <a:srgbClr val="52B3D9"/>
                </a:gs>
              </a:gsLst>
              <a:lin ang="21594000" scaled="0"/>
              <a:tileRect/>
            </a:gradFill>
            <a:ln w="12700"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5254831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1872">
          <p15:clr>
            <a:srgbClr val="FBAE40"/>
          </p15:clr>
        </p15:guide>
        <p15:guide id="2" pos="1056">
          <p15:clr>
            <a:srgbClr val="FBAE40"/>
          </p15:clr>
        </p15:guide>
        <p15:guide id="3" orient="horz" pos="2688">
          <p15:clr>
            <a:srgbClr val="FBAE40"/>
          </p15:clr>
        </p15:guide>
        <p15:guide id="4" orient="horz" pos="2928">
          <p15:clr>
            <a:srgbClr val="FBAE40"/>
          </p15:clr>
        </p15:guide>
      </p15:sldGuideLst>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p:cSld name="2_Title Slide">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6C663029-D307-3749-AB26-9F9152234BBC}"/>
              </a:ext>
            </a:extLst>
          </p:cNvPr>
          <p:cNvPicPr>
            <a:picLocks noChangeAspect="1"/>
          </p:cNvPicPr>
          <p:nvPr/>
        </p:nvPicPr>
        <p:blipFill>
          <a:blip r:embed="rId2"/>
          <a:stretch>
            <a:fillRect/>
          </a:stretch>
        </p:blipFill>
        <p:spPr>
          <a:xfrm>
            <a:off x="0" y="0"/>
            <a:ext cx="12192000" cy="6858000"/>
          </a:xfrm>
          <a:prstGeom prst="rect">
            <a:avLst/>
          </a:prstGeom>
        </p:spPr>
      </p:pic>
      <p:sp>
        <p:nvSpPr>
          <p:cNvPr id="4" name="Date Placeholder 3">
            <a:extLst>
              <a:ext uri="{FF2B5EF4-FFF2-40B4-BE49-F238E27FC236}">
                <a16:creationId xmlns:a16="http://schemas.microsoft.com/office/drawing/2014/main" id="{EBD2CE19-A11D-D94C-B77D-57C122F2BE9C}"/>
              </a:ext>
            </a:extLst>
          </p:cNvPr>
          <p:cNvSpPr>
            <a:spLocks noGrp="1"/>
          </p:cNvSpPr>
          <p:nvPr>
            <p:ph type="dt" sz="half" idx="10"/>
          </p:nvPr>
        </p:nvSpPr>
        <p:spPr>
          <a:xfrm>
            <a:off x="93481" y="6356350"/>
            <a:ext cx="2743200" cy="365125"/>
          </a:xfrm>
        </p:spPr>
        <p:txBody>
          <a:bodyPr/>
          <a:lstStyle>
            <a:lvl1pPr>
              <a:defRPr>
                <a:solidFill>
                  <a:schemeClr val="bg2"/>
                </a:solidFill>
              </a:defRPr>
            </a:lvl1pPr>
          </a:lstStyle>
          <a:p>
            <a:fld id="{6B48B7A4-E7AC-44DB-9301-1D0374FAE21E}" type="datetimeFigureOut">
              <a:rPr lang="en-US" smtClean="0"/>
              <a:t>3/2/2022</a:t>
            </a:fld>
            <a:endParaRPr lang="en-US" dirty="0"/>
          </a:p>
        </p:txBody>
      </p:sp>
      <p:sp>
        <p:nvSpPr>
          <p:cNvPr id="5" name="Footer Placeholder 4">
            <a:extLst>
              <a:ext uri="{FF2B5EF4-FFF2-40B4-BE49-F238E27FC236}">
                <a16:creationId xmlns:a16="http://schemas.microsoft.com/office/drawing/2014/main" id="{4F8FFF24-A506-454C-A791-5E9C3C843D72}"/>
              </a:ext>
            </a:extLst>
          </p:cNvPr>
          <p:cNvSpPr>
            <a:spLocks noGrp="1"/>
          </p:cNvSpPr>
          <p:nvPr>
            <p:ph type="ftr" sz="quarter" idx="11"/>
          </p:nvPr>
        </p:nvSpPr>
        <p:spPr/>
        <p:txBody>
          <a:bodyPr/>
          <a:lstStyle>
            <a:lvl1pPr>
              <a:defRPr>
                <a:solidFill>
                  <a:schemeClr val="bg2"/>
                </a:solidFill>
              </a:defRPr>
            </a:lvl1pPr>
          </a:lstStyle>
          <a:p>
            <a:endParaRPr lang="en-US" dirty="0"/>
          </a:p>
        </p:txBody>
      </p:sp>
      <p:sp>
        <p:nvSpPr>
          <p:cNvPr id="6" name="Slide Number Placeholder 5">
            <a:extLst>
              <a:ext uri="{FF2B5EF4-FFF2-40B4-BE49-F238E27FC236}">
                <a16:creationId xmlns:a16="http://schemas.microsoft.com/office/drawing/2014/main" id="{9DD89AD3-FDEB-FB43-85E2-1EB84C13A1CA}"/>
              </a:ext>
            </a:extLst>
          </p:cNvPr>
          <p:cNvSpPr>
            <a:spLocks noGrp="1"/>
          </p:cNvSpPr>
          <p:nvPr>
            <p:ph type="sldNum" sz="quarter" idx="12"/>
          </p:nvPr>
        </p:nvSpPr>
        <p:spPr/>
        <p:txBody>
          <a:bodyPr/>
          <a:lstStyle/>
          <a:p>
            <a:fld id="{F0313F37-D6F6-4D88-A66A-4863526BC70C}" type="slidenum">
              <a:rPr lang="en-US" smtClean="0"/>
              <a:t>‹#›</a:t>
            </a:fld>
            <a:endParaRPr lang="en-US" dirty="0"/>
          </a:p>
        </p:txBody>
      </p:sp>
      <p:sp>
        <p:nvSpPr>
          <p:cNvPr id="3" name="Subtitle 2">
            <a:extLst>
              <a:ext uri="{FF2B5EF4-FFF2-40B4-BE49-F238E27FC236}">
                <a16:creationId xmlns:a16="http://schemas.microsoft.com/office/drawing/2014/main" id="{AE77D0F7-4A6B-4045-B534-3DB6A60EA85B}"/>
              </a:ext>
            </a:extLst>
          </p:cNvPr>
          <p:cNvSpPr>
            <a:spLocks noGrp="1"/>
          </p:cNvSpPr>
          <p:nvPr>
            <p:ph type="subTitle" idx="1" hasCustomPrompt="1"/>
          </p:nvPr>
        </p:nvSpPr>
        <p:spPr>
          <a:xfrm>
            <a:off x="3733800" y="4495800"/>
            <a:ext cx="3635644" cy="1431161"/>
          </a:xfrm>
        </p:spPr>
        <p:txBody>
          <a:bodyPr wrap="square">
            <a:spAutoFit/>
          </a:bodyPr>
          <a:lstStyle>
            <a:lvl1pPr marL="0" indent="0" algn="l">
              <a:buNone/>
              <a:defRPr sz="1800" b="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spcBef>
                <a:spcPts val="400"/>
              </a:spcBef>
            </a:pPr>
            <a:r>
              <a:rPr lang="en-US" b="1" dirty="0"/>
              <a:t>PRESENTER NAME</a:t>
            </a:r>
          </a:p>
          <a:p>
            <a:pPr>
              <a:spcBef>
                <a:spcPts val="400"/>
              </a:spcBef>
            </a:pPr>
            <a:r>
              <a:rPr lang="en-US" dirty="0"/>
              <a:t>Title</a:t>
            </a:r>
          </a:p>
          <a:p>
            <a:pPr>
              <a:spcBef>
                <a:spcPts val="400"/>
              </a:spcBef>
            </a:pPr>
            <a:r>
              <a:rPr lang="en-US" dirty="0"/>
              <a:t>Date</a:t>
            </a:r>
          </a:p>
          <a:p>
            <a:endParaRPr lang="en-US" dirty="0"/>
          </a:p>
        </p:txBody>
      </p:sp>
      <p:pic>
        <p:nvPicPr>
          <p:cNvPr id="12" name="Picture 11">
            <a:extLst>
              <a:ext uri="{FF2B5EF4-FFF2-40B4-BE49-F238E27FC236}">
                <a16:creationId xmlns:a16="http://schemas.microsoft.com/office/drawing/2014/main" id="{B01FF2FE-F541-714A-961B-93F0AD084E55}"/>
              </a:ext>
            </a:extLst>
          </p:cNvPr>
          <p:cNvPicPr>
            <a:picLocks noChangeAspect="1"/>
          </p:cNvPicPr>
          <p:nvPr/>
        </p:nvPicPr>
        <p:blipFill>
          <a:blip r:embed="rId3"/>
          <a:stretch>
            <a:fillRect/>
          </a:stretch>
        </p:blipFill>
        <p:spPr>
          <a:xfrm>
            <a:off x="9142390" y="304799"/>
            <a:ext cx="2769575" cy="840423"/>
          </a:xfrm>
          <a:prstGeom prst="rect">
            <a:avLst/>
          </a:prstGeom>
        </p:spPr>
      </p:pic>
      <p:grpSp>
        <p:nvGrpSpPr>
          <p:cNvPr id="2" name="Group 1">
            <a:extLst>
              <a:ext uri="{FF2B5EF4-FFF2-40B4-BE49-F238E27FC236}">
                <a16:creationId xmlns:a16="http://schemas.microsoft.com/office/drawing/2014/main" id="{664279E0-39E4-E94F-8A28-2E57DD37A0D3}"/>
              </a:ext>
            </a:extLst>
          </p:cNvPr>
          <p:cNvGrpSpPr/>
          <p:nvPr/>
        </p:nvGrpSpPr>
        <p:grpSpPr>
          <a:xfrm>
            <a:off x="517664" y="-19393"/>
            <a:ext cx="4628149" cy="6890327"/>
            <a:chOff x="517664" y="-19393"/>
            <a:chExt cx="4628149" cy="6890327"/>
          </a:xfrm>
        </p:grpSpPr>
        <p:sp>
          <p:nvSpPr>
            <p:cNvPr id="15" name="Freeform 10">
              <a:extLst>
                <a:ext uri="{FF2B5EF4-FFF2-40B4-BE49-F238E27FC236}">
                  <a16:creationId xmlns:a16="http://schemas.microsoft.com/office/drawing/2014/main" id="{69A4DAC6-980D-5043-83D3-E416CDEB8300}"/>
                </a:ext>
              </a:extLst>
            </p:cNvPr>
            <p:cNvSpPr>
              <a:spLocks noEditPoints="1"/>
            </p:cNvSpPr>
            <p:nvPr/>
          </p:nvSpPr>
          <p:spPr bwMode="auto">
            <a:xfrm>
              <a:off x="2505718" y="-19393"/>
              <a:ext cx="2640095" cy="6163770"/>
            </a:xfrm>
            <a:custGeom>
              <a:avLst/>
              <a:gdLst>
                <a:gd name="T0" fmla="*/ 239 w 828"/>
                <a:gd name="T1" fmla="*/ 1416 h 1936"/>
                <a:gd name="T2" fmla="*/ 387 w 828"/>
                <a:gd name="T3" fmla="*/ 1936 h 1936"/>
                <a:gd name="T4" fmla="*/ 127 w 828"/>
                <a:gd name="T5" fmla="*/ 1417 h 1936"/>
                <a:gd name="T6" fmla="*/ 239 w 828"/>
                <a:gd name="T7" fmla="*/ 1416 h 1936"/>
                <a:gd name="T8" fmla="*/ 273 w 828"/>
                <a:gd name="T9" fmla="*/ 883 h 1936"/>
                <a:gd name="T10" fmla="*/ 828 w 828"/>
                <a:gd name="T11" fmla="*/ 3 h 1936"/>
                <a:gd name="T12" fmla="*/ 195 w 828"/>
                <a:gd name="T13" fmla="*/ 0 h 1936"/>
                <a:gd name="T14" fmla="*/ 18 w 828"/>
                <a:gd name="T15" fmla="*/ 883 h 1936"/>
                <a:gd name="T16" fmla="*/ 273 w 828"/>
                <a:gd name="T17" fmla="*/ 883 h 19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28" h="1936">
                  <a:moveTo>
                    <a:pt x="239" y="1416"/>
                  </a:moveTo>
                  <a:cubicBezTo>
                    <a:pt x="273" y="1728"/>
                    <a:pt x="387" y="1936"/>
                    <a:pt x="387" y="1936"/>
                  </a:cubicBezTo>
                  <a:cubicBezTo>
                    <a:pt x="271" y="1756"/>
                    <a:pt x="186" y="1583"/>
                    <a:pt x="127" y="1417"/>
                  </a:cubicBezTo>
                  <a:lnTo>
                    <a:pt x="239" y="1416"/>
                  </a:lnTo>
                  <a:close/>
                  <a:moveTo>
                    <a:pt x="273" y="883"/>
                  </a:moveTo>
                  <a:cubicBezTo>
                    <a:pt x="342" y="603"/>
                    <a:pt x="503" y="296"/>
                    <a:pt x="828" y="3"/>
                  </a:cubicBezTo>
                  <a:cubicBezTo>
                    <a:pt x="195" y="0"/>
                    <a:pt x="195" y="0"/>
                    <a:pt x="195" y="0"/>
                  </a:cubicBezTo>
                  <a:cubicBezTo>
                    <a:pt x="82" y="241"/>
                    <a:pt x="0" y="540"/>
                    <a:pt x="18" y="883"/>
                  </a:cubicBezTo>
                  <a:lnTo>
                    <a:pt x="273" y="883"/>
                  </a:lnTo>
                  <a:close/>
                </a:path>
              </a:pathLst>
            </a:custGeom>
            <a:gradFill flip="none" rotWithShape="1">
              <a:gsLst>
                <a:gs pos="0">
                  <a:srgbClr val="8ACCEC"/>
                </a:gs>
                <a:gs pos="100000">
                  <a:srgbClr val="6BB7E0"/>
                </a:gs>
              </a:gsLst>
              <a:lin ang="0" scaled="1"/>
              <a:tileRect/>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1">
              <a:extLst>
                <a:ext uri="{FF2B5EF4-FFF2-40B4-BE49-F238E27FC236}">
                  <a16:creationId xmlns:a16="http://schemas.microsoft.com/office/drawing/2014/main" id="{DE43AD68-0CA9-7843-B783-D4A9A4E4F859}"/>
                </a:ext>
              </a:extLst>
            </p:cNvPr>
            <p:cNvSpPr>
              <a:spLocks/>
            </p:cNvSpPr>
            <p:nvPr/>
          </p:nvSpPr>
          <p:spPr bwMode="auto">
            <a:xfrm>
              <a:off x="576214" y="4816344"/>
              <a:ext cx="910194" cy="2051928"/>
            </a:xfrm>
            <a:custGeom>
              <a:avLst/>
              <a:gdLst>
                <a:gd name="T0" fmla="*/ 286 w 286"/>
                <a:gd name="T1" fmla="*/ 645 h 645"/>
                <a:gd name="T2" fmla="*/ 0 w 286"/>
                <a:gd name="T3" fmla="*/ 0 h 645"/>
                <a:gd name="T4" fmla="*/ 166 w 286"/>
                <a:gd name="T5" fmla="*/ 645 h 645"/>
                <a:gd name="T6" fmla="*/ 286 w 286"/>
                <a:gd name="T7" fmla="*/ 645 h 645"/>
              </a:gdLst>
              <a:ahLst/>
              <a:cxnLst>
                <a:cxn ang="0">
                  <a:pos x="T0" y="T1"/>
                </a:cxn>
                <a:cxn ang="0">
                  <a:pos x="T2" y="T3"/>
                </a:cxn>
                <a:cxn ang="0">
                  <a:pos x="T4" y="T5"/>
                </a:cxn>
                <a:cxn ang="0">
                  <a:pos x="T6" y="T7"/>
                </a:cxn>
              </a:cxnLst>
              <a:rect l="0" t="0" r="r" b="b"/>
              <a:pathLst>
                <a:path w="286" h="645">
                  <a:moveTo>
                    <a:pt x="286" y="645"/>
                  </a:moveTo>
                  <a:cubicBezTo>
                    <a:pt x="167" y="471"/>
                    <a:pt x="62" y="257"/>
                    <a:pt x="0" y="0"/>
                  </a:cubicBezTo>
                  <a:cubicBezTo>
                    <a:pt x="0" y="0"/>
                    <a:pt x="14" y="282"/>
                    <a:pt x="166" y="645"/>
                  </a:cubicBezTo>
                  <a:lnTo>
                    <a:pt x="286" y="645"/>
                  </a:lnTo>
                  <a:close/>
                </a:path>
              </a:pathLst>
            </a:custGeom>
            <a:solidFill>
              <a:srgbClr val="ABD5E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2">
              <a:extLst>
                <a:ext uri="{FF2B5EF4-FFF2-40B4-BE49-F238E27FC236}">
                  <a16:creationId xmlns:a16="http://schemas.microsoft.com/office/drawing/2014/main" id="{0EA85D50-F313-4949-AF28-F57D315E5F88}"/>
                </a:ext>
              </a:extLst>
            </p:cNvPr>
            <p:cNvSpPr>
              <a:spLocks noEditPoints="1"/>
            </p:cNvSpPr>
            <p:nvPr/>
          </p:nvSpPr>
          <p:spPr bwMode="auto">
            <a:xfrm>
              <a:off x="517664" y="-8747"/>
              <a:ext cx="3805782" cy="6879681"/>
            </a:xfrm>
            <a:custGeom>
              <a:avLst/>
              <a:gdLst>
                <a:gd name="T0" fmla="*/ 32 w 1193"/>
                <a:gd name="T1" fmla="*/ 1413 h 2162"/>
                <a:gd name="T2" fmla="*/ 361 w 1193"/>
                <a:gd name="T3" fmla="*/ 2161 h 2162"/>
                <a:gd name="T4" fmla="*/ 1193 w 1193"/>
                <a:gd name="T5" fmla="*/ 2161 h 2162"/>
                <a:gd name="T6" fmla="*/ 955 w 1193"/>
                <a:gd name="T7" fmla="*/ 1903 h 2162"/>
                <a:gd name="T8" fmla="*/ 704 w 1193"/>
                <a:gd name="T9" fmla="*/ 1413 h 2162"/>
                <a:gd name="T10" fmla="*/ 32 w 1193"/>
                <a:gd name="T11" fmla="*/ 1413 h 2162"/>
                <a:gd name="T12" fmla="*/ 0 w 1193"/>
                <a:gd name="T13" fmla="*/ 879 h 2162"/>
                <a:gd name="T14" fmla="*/ 126 w 1193"/>
                <a:gd name="T15" fmla="*/ 299 h 2162"/>
                <a:gd name="T16" fmla="*/ 275 w 1193"/>
                <a:gd name="T17" fmla="*/ 0 h 2162"/>
                <a:gd name="T18" fmla="*/ 725 w 1193"/>
                <a:gd name="T19" fmla="*/ 0 h 2162"/>
                <a:gd name="T20" fmla="*/ 590 w 1193"/>
                <a:gd name="T21" fmla="*/ 879 h 2162"/>
                <a:gd name="T22" fmla="*/ 0 w 1193"/>
                <a:gd name="T23" fmla="*/ 879 h 2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93" h="2162">
                  <a:moveTo>
                    <a:pt x="32" y="1413"/>
                  </a:moveTo>
                  <a:cubicBezTo>
                    <a:pt x="79" y="1653"/>
                    <a:pt x="178" y="1910"/>
                    <a:pt x="361" y="2161"/>
                  </a:cubicBezTo>
                  <a:cubicBezTo>
                    <a:pt x="362" y="2162"/>
                    <a:pt x="1193" y="2161"/>
                    <a:pt x="1193" y="2161"/>
                  </a:cubicBezTo>
                  <a:cubicBezTo>
                    <a:pt x="1113" y="2085"/>
                    <a:pt x="1034" y="2000"/>
                    <a:pt x="955" y="1903"/>
                  </a:cubicBezTo>
                  <a:cubicBezTo>
                    <a:pt x="955" y="1903"/>
                    <a:pt x="812" y="1718"/>
                    <a:pt x="704" y="1413"/>
                  </a:cubicBezTo>
                  <a:lnTo>
                    <a:pt x="32" y="1413"/>
                  </a:lnTo>
                  <a:close/>
                  <a:moveTo>
                    <a:pt x="0" y="879"/>
                  </a:moveTo>
                  <a:cubicBezTo>
                    <a:pt x="25" y="534"/>
                    <a:pt x="126" y="299"/>
                    <a:pt x="126" y="299"/>
                  </a:cubicBezTo>
                  <a:cubicBezTo>
                    <a:pt x="173" y="190"/>
                    <a:pt x="220" y="94"/>
                    <a:pt x="275" y="0"/>
                  </a:cubicBezTo>
                  <a:cubicBezTo>
                    <a:pt x="725" y="0"/>
                    <a:pt x="725" y="0"/>
                    <a:pt x="725" y="0"/>
                  </a:cubicBezTo>
                  <a:cubicBezTo>
                    <a:pt x="599" y="319"/>
                    <a:pt x="569" y="617"/>
                    <a:pt x="590" y="879"/>
                  </a:cubicBezTo>
                  <a:lnTo>
                    <a:pt x="0" y="879"/>
                  </a:lnTo>
                  <a:close/>
                </a:path>
              </a:pathLst>
            </a:custGeom>
            <a:gradFill flip="none" rotWithShape="1">
              <a:gsLst>
                <a:gs pos="0">
                  <a:srgbClr val="9FDCF2"/>
                </a:gs>
                <a:gs pos="85000">
                  <a:srgbClr val="52B3D9"/>
                </a:gs>
              </a:gsLst>
              <a:lin ang="0" scaled="0"/>
              <a:tileRect/>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32649062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640">
          <p15:clr>
            <a:srgbClr val="FBAE40"/>
          </p15:clr>
        </p15:guide>
        <p15:guide id="2" pos="2352">
          <p15:clr>
            <a:srgbClr val="FBAE40"/>
          </p15:clr>
        </p15:guide>
        <p15:guide id="3" orient="horz" pos="1944">
          <p15:clr>
            <a:srgbClr val="FBAE40"/>
          </p15:clr>
        </p15:guide>
        <p15:guide id="4" pos="336">
          <p15:clr>
            <a:srgbClr val="FBAE40"/>
          </p15:clr>
        </p15:guide>
      </p15:sldGuideLst>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6B48B7A4-E7AC-44DB-9301-1D0374FAE21E}" type="datetimeFigureOut">
              <a:rPr lang="en-US" smtClean="0"/>
              <a:t>3/2/2022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0313F37-D6F6-4D88-A66A-4863526BC70C}" type="slidenum">
              <a:rPr lang="en-US" smtClean="0"/>
              <a:t>‹#›</a:t>
            </a:fld>
            <a:endParaRPr lang="en-US" dirty="0"/>
          </a:p>
        </p:txBody>
      </p:sp>
    </p:spTree>
    <p:extLst>
      <p:ext uri="{BB962C8B-B14F-4D97-AF65-F5344CB8AC3E}">
        <p14:creationId xmlns:p14="http://schemas.microsoft.com/office/powerpoint/2010/main" val="20574931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1.jp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7.xml"/><Relationship Id="rId3" Type="http://schemas.openxmlformats.org/officeDocument/2006/relationships/slideLayout" Target="../slideLayouts/slideLayout22.xml"/><Relationship Id="rId7" Type="http://schemas.openxmlformats.org/officeDocument/2006/relationships/slideLayout" Target="../slideLayouts/slideLayout26.xml"/><Relationship Id="rId12" Type="http://schemas.openxmlformats.org/officeDocument/2006/relationships/theme" Target="../theme/theme2.xml"/><Relationship Id="rId2" Type="http://schemas.openxmlformats.org/officeDocument/2006/relationships/slideLayout" Target="../slideLayouts/slideLayout21.xml"/><Relationship Id="rId1" Type="http://schemas.openxmlformats.org/officeDocument/2006/relationships/slideLayout" Target="../slideLayouts/slideLayout20.xml"/><Relationship Id="rId6" Type="http://schemas.openxmlformats.org/officeDocument/2006/relationships/slideLayout" Target="../slideLayouts/slideLayout25.xml"/><Relationship Id="rId11" Type="http://schemas.openxmlformats.org/officeDocument/2006/relationships/slideLayout" Target="../slideLayouts/slideLayout30.xml"/><Relationship Id="rId5" Type="http://schemas.openxmlformats.org/officeDocument/2006/relationships/slideLayout" Target="../slideLayouts/slideLayout24.xml"/><Relationship Id="rId10" Type="http://schemas.openxmlformats.org/officeDocument/2006/relationships/slideLayout" Target="../slideLayouts/slideLayout29.xml"/><Relationship Id="rId4" Type="http://schemas.openxmlformats.org/officeDocument/2006/relationships/slideLayout" Target="../slideLayouts/slideLayout23.xml"/><Relationship Id="rId9" Type="http://schemas.openxmlformats.org/officeDocument/2006/relationships/slideLayout" Target="../slideLayouts/slideLayout28.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8.xml"/><Relationship Id="rId13" Type="http://schemas.openxmlformats.org/officeDocument/2006/relationships/slideLayout" Target="../slideLayouts/slideLayout43.xml"/><Relationship Id="rId18" Type="http://schemas.openxmlformats.org/officeDocument/2006/relationships/slideLayout" Target="../slideLayouts/slideLayout48.xml"/><Relationship Id="rId3" Type="http://schemas.openxmlformats.org/officeDocument/2006/relationships/slideLayout" Target="../slideLayouts/slideLayout33.xml"/><Relationship Id="rId7" Type="http://schemas.openxmlformats.org/officeDocument/2006/relationships/slideLayout" Target="../slideLayouts/slideLayout37.xml"/><Relationship Id="rId12" Type="http://schemas.openxmlformats.org/officeDocument/2006/relationships/slideLayout" Target="../slideLayouts/slideLayout42.xml"/><Relationship Id="rId17" Type="http://schemas.openxmlformats.org/officeDocument/2006/relationships/slideLayout" Target="../slideLayouts/slideLayout47.xml"/><Relationship Id="rId2" Type="http://schemas.openxmlformats.org/officeDocument/2006/relationships/slideLayout" Target="../slideLayouts/slideLayout32.xml"/><Relationship Id="rId16" Type="http://schemas.openxmlformats.org/officeDocument/2006/relationships/slideLayout" Target="../slideLayouts/slideLayout46.xml"/><Relationship Id="rId20" Type="http://schemas.openxmlformats.org/officeDocument/2006/relationships/image" Target="../media/image1.jpg"/><Relationship Id="rId1" Type="http://schemas.openxmlformats.org/officeDocument/2006/relationships/slideLayout" Target="../slideLayouts/slideLayout31.xml"/><Relationship Id="rId6" Type="http://schemas.openxmlformats.org/officeDocument/2006/relationships/slideLayout" Target="../slideLayouts/slideLayout36.xml"/><Relationship Id="rId11" Type="http://schemas.openxmlformats.org/officeDocument/2006/relationships/slideLayout" Target="../slideLayouts/slideLayout41.xml"/><Relationship Id="rId5" Type="http://schemas.openxmlformats.org/officeDocument/2006/relationships/slideLayout" Target="../slideLayouts/slideLayout35.xml"/><Relationship Id="rId15" Type="http://schemas.openxmlformats.org/officeDocument/2006/relationships/slideLayout" Target="../slideLayouts/slideLayout45.xml"/><Relationship Id="rId10" Type="http://schemas.openxmlformats.org/officeDocument/2006/relationships/slideLayout" Target="../slideLayouts/slideLayout40.xml"/><Relationship Id="rId19" Type="http://schemas.openxmlformats.org/officeDocument/2006/relationships/theme" Target="../theme/theme3.xml"/><Relationship Id="rId4" Type="http://schemas.openxmlformats.org/officeDocument/2006/relationships/slideLayout" Target="../slideLayouts/slideLayout34.xml"/><Relationship Id="rId9" Type="http://schemas.openxmlformats.org/officeDocument/2006/relationships/slideLayout" Target="../slideLayouts/slideLayout39.xml"/><Relationship Id="rId14" Type="http://schemas.openxmlformats.org/officeDocument/2006/relationships/slideLayout" Target="../slideLayouts/slideLayout4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3970607F-EC1F-2145-9FD3-42E83D41B61D}"/>
              </a:ext>
            </a:extLst>
          </p:cNvPr>
          <p:cNvPicPr>
            <a:picLocks noChangeAspect="1"/>
          </p:cNvPicPr>
          <p:nvPr/>
        </p:nvPicPr>
        <p:blipFill>
          <a:blip r:embed="rId21">
            <a:alphaModFix amt="60000"/>
          </a:blip>
          <a:stretch>
            <a:fillRect/>
          </a:stretch>
        </p:blipFill>
        <p:spPr>
          <a:xfrm>
            <a:off x="0" y="0"/>
            <a:ext cx="5181600" cy="6858000"/>
          </a:xfrm>
          <a:prstGeom prst="rect">
            <a:avLst/>
          </a:prstGeom>
        </p:spPr>
      </p:pic>
      <p:sp>
        <p:nvSpPr>
          <p:cNvPr id="14" name="Freeform 9">
            <a:extLst>
              <a:ext uri="{FF2B5EF4-FFF2-40B4-BE49-F238E27FC236}">
                <a16:creationId xmlns:a16="http://schemas.microsoft.com/office/drawing/2014/main" id="{C933AE0C-1EDE-D449-A351-7100D4F7E282}"/>
              </a:ext>
            </a:extLst>
          </p:cNvPr>
          <p:cNvSpPr>
            <a:spLocks/>
          </p:cNvSpPr>
          <p:nvPr/>
        </p:nvSpPr>
        <p:spPr bwMode="auto">
          <a:xfrm>
            <a:off x="-400554" y="-1287"/>
            <a:ext cx="2070763" cy="6857459"/>
          </a:xfrm>
          <a:custGeom>
            <a:avLst/>
            <a:gdLst>
              <a:gd name="T0" fmla="*/ 417 w 652"/>
              <a:gd name="T1" fmla="*/ 298 h 2160"/>
              <a:gd name="T2" fmla="*/ 566 w 652"/>
              <a:gd name="T3" fmla="*/ 0 h 2160"/>
              <a:gd name="T4" fmla="*/ 126 w 652"/>
              <a:gd name="T5" fmla="*/ 0 h 2160"/>
              <a:gd name="T6" fmla="*/ 126 w 652"/>
              <a:gd name="T7" fmla="*/ 2160 h 2160"/>
              <a:gd name="T8" fmla="*/ 475 w 652"/>
              <a:gd name="T9" fmla="*/ 2160 h 2160"/>
              <a:gd name="T10" fmla="*/ 309 w 652"/>
              <a:gd name="T11" fmla="*/ 1515 h 2160"/>
              <a:gd name="T12" fmla="*/ 595 w 652"/>
              <a:gd name="T13" fmla="*/ 2160 h 2160"/>
              <a:gd name="T14" fmla="*/ 652 w 652"/>
              <a:gd name="T15" fmla="*/ 2160 h 2160"/>
              <a:gd name="T16" fmla="*/ 417 w 652"/>
              <a:gd name="T17" fmla="*/ 298 h 2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2" h="2160">
                <a:moveTo>
                  <a:pt x="417" y="298"/>
                </a:moveTo>
                <a:cubicBezTo>
                  <a:pt x="464" y="189"/>
                  <a:pt x="512" y="94"/>
                  <a:pt x="566" y="0"/>
                </a:cubicBezTo>
                <a:cubicBezTo>
                  <a:pt x="126" y="0"/>
                  <a:pt x="126" y="0"/>
                  <a:pt x="126" y="0"/>
                </a:cubicBezTo>
                <a:cubicBezTo>
                  <a:pt x="126" y="2160"/>
                  <a:pt x="126" y="2160"/>
                  <a:pt x="126" y="2160"/>
                </a:cubicBezTo>
                <a:cubicBezTo>
                  <a:pt x="475" y="2160"/>
                  <a:pt x="475" y="2160"/>
                  <a:pt x="475" y="2160"/>
                </a:cubicBezTo>
                <a:cubicBezTo>
                  <a:pt x="324" y="1797"/>
                  <a:pt x="309" y="1515"/>
                  <a:pt x="309" y="1515"/>
                </a:cubicBezTo>
                <a:cubicBezTo>
                  <a:pt x="372" y="1772"/>
                  <a:pt x="476" y="1986"/>
                  <a:pt x="595" y="2160"/>
                </a:cubicBezTo>
                <a:cubicBezTo>
                  <a:pt x="652" y="2160"/>
                  <a:pt x="652" y="2160"/>
                  <a:pt x="652" y="2160"/>
                </a:cubicBezTo>
                <a:cubicBezTo>
                  <a:pt x="0" y="1268"/>
                  <a:pt x="417" y="298"/>
                  <a:pt x="417" y="298"/>
                </a:cubicBezTo>
                <a:close/>
              </a:path>
            </a:pathLst>
          </a:custGeom>
          <a:gradFill>
            <a:gsLst>
              <a:gs pos="95000">
                <a:srgbClr val="91B4C8"/>
              </a:gs>
              <a:gs pos="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0">
            <a:extLst>
              <a:ext uri="{FF2B5EF4-FFF2-40B4-BE49-F238E27FC236}">
                <a16:creationId xmlns:a16="http://schemas.microsoft.com/office/drawing/2014/main" id="{F211CE53-6617-F84F-8461-D49BCC6327EC}"/>
              </a:ext>
            </a:extLst>
          </p:cNvPr>
          <p:cNvSpPr>
            <a:spLocks/>
          </p:cNvSpPr>
          <p:nvPr/>
        </p:nvSpPr>
        <p:spPr bwMode="auto">
          <a:xfrm>
            <a:off x="1513028" y="541"/>
            <a:ext cx="10701073" cy="6857459"/>
          </a:xfrm>
          <a:custGeom>
            <a:avLst/>
            <a:gdLst>
              <a:gd name="T0" fmla="*/ 1146 w 3370"/>
              <a:gd name="T1" fmla="*/ 0 h 2161"/>
              <a:gd name="T2" fmla="*/ 705 w 3370"/>
              <a:gd name="T3" fmla="*/ 1933 h 2161"/>
              <a:gd name="T4" fmla="*/ 511 w 3370"/>
              <a:gd name="T5" fmla="*/ 1 h 2161"/>
              <a:gd name="T6" fmla="*/ 420 w 3370"/>
              <a:gd name="T7" fmla="*/ 1 h 2161"/>
              <a:gd name="T8" fmla="*/ 650 w 3370"/>
              <a:gd name="T9" fmla="*/ 1903 h 2161"/>
              <a:gd name="T10" fmla="*/ 888 w 3370"/>
              <a:gd name="T11" fmla="*/ 2161 h 2161"/>
              <a:gd name="T12" fmla="*/ 3370 w 3370"/>
              <a:gd name="T13" fmla="*/ 2161 h 2161"/>
              <a:gd name="T14" fmla="*/ 3370 w 3370"/>
              <a:gd name="T15" fmla="*/ 0 h 2161"/>
              <a:gd name="T16" fmla="*/ 1146 w 3370"/>
              <a:gd name="T17" fmla="*/ 0 h 2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70" h="2161">
                <a:moveTo>
                  <a:pt x="1146" y="0"/>
                </a:moveTo>
                <a:cubicBezTo>
                  <a:pt x="143" y="904"/>
                  <a:pt x="705" y="1933"/>
                  <a:pt x="705" y="1933"/>
                </a:cubicBezTo>
                <a:cubicBezTo>
                  <a:pt x="192" y="1139"/>
                  <a:pt x="296" y="464"/>
                  <a:pt x="511" y="1"/>
                </a:cubicBezTo>
                <a:cubicBezTo>
                  <a:pt x="512" y="0"/>
                  <a:pt x="420" y="1"/>
                  <a:pt x="420" y="1"/>
                </a:cubicBezTo>
                <a:cubicBezTo>
                  <a:pt x="0" y="1063"/>
                  <a:pt x="650" y="1903"/>
                  <a:pt x="650" y="1903"/>
                </a:cubicBezTo>
                <a:cubicBezTo>
                  <a:pt x="729" y="2000"/>
                  <a:pt x="808" y="2085"/>
                  <a:pt x="888" y="2161"/>
                </a:cubicBezTo>
                <a:cubicBezTo>
                  <a:pt x="3370" y="2161"/>
                  <a:pt x="3370" y="2161"/>
                  <a:pt x="3370" y="2161"/>
                </a:cubicBezTo>
                <a:cubicBezTo>
                  <a:pt x="3370" y="0"/>
                  <a:pt x="3370" y="0"/>
                  <a:pt x="3370" y="0"/>
                </a:cubicBezTo>
                <a:lnTo>
                  <a:pt x="1146" y="0"/>
                </a:lnTo>
                <a:close/>
              </a:path>
            </a:pathLst>
          </a:custGeom>
          <a:gradFill flip="none" rotWithShape="1">
            <a:gsLst>
              <a:gs pos="85000">
                <a:srgbClr val="DBE8EE"/>
              </a:gs>
              <a:gs pos="80000">
                <a:srgbClr val="F2F7FA"/>
              </a:gs>
              <a:gs pos="65000">
                <a:schemeClr val="bg1"/>
              </a:gs>
            </a:gsLst>
            <a:path path="circle">
              <a:fillToRect l="100000" b="100000"/>
            </a:path>
            <a:tileRect t="-100000" r="-100000"/>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 name="Title Placeholder 1">
            <a:extLst>
              <a:ext uri="{FF2B5EF4-FFF2-40B4-BE49-F238E27FC236}">
                <a16:creationId xmlns:a16="http://schemas.microsoft.com/office/drawing/2014/main" id="{8C6A3198-B9B2-E544-8BCC-5966A77B5813}"/>
              </a:ext>
            </a:extLst>
          </p:cNvPr>
          <p:cNvSpPr>
            <a:spLocks noGrp="1"/>
          </p:cNvSpPr>
          <p:nvPr>
            <p:ph type="title"/>
          </p:nvPr>
        </p:nvSpPr>
        <p:spPr>
          <a:xfrm>
            <a:off x="4901938" y="1104144"/>
            <a:ext cx="6816649" cy="646331"/>
          </a:xfrm>
          <a:prstGeom prst="rect">
            <a:avLst/>
          </a:prstGeom>
        </p:spPr>
        <p:txBody>
          <a:bodyPr vert="horz" lIns="91440" tIns="45720" rIns="91440" bIns="45720" rtlCol="0" anchor="ctr">
            <a:sp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F4685391-15BF-3B46-8D6C-6D66A10CA21C}"/>
              </a:ext>
            </a:extLst>
          </p:cNvPr>
          <p:cNvSpPr>
            <a:spLocks noGrp="1"/>
          </p:cNvSpPr>
          <p:nvPr>
            <p:ph type="body" idx="1"/>
          </p:nvPr>
        </p:nvSpPr>
        <p:spPr>
          <a:xfrm>
            <a:off x="4901939" y="2214710"/>
            <a:ext cx="6678104" cy="369332"/>
          </a:xfrm>
          <a:prstGeom prst="rect">
            <a:avLst/>
          </a:prstGeom>
        </p:spPr>
        <p:txBody>
          <a:bodyPr vert="horz" lIns="91440" tIns="45720" rIns="91440" bIns="45720" rtlCol="0">
            <a:spAutoFit/>
          </a:bodyPr>
          <a:lstStyle/>
          <a:p>
            <a:pPr lvl="0"/>
            <a:r>
              <a:rPr lang="en-US" dirty="0"/>
              <a:t>Edit Master text styles</a:t>
            </a:r>
          </a:p>
        </p:txBody>
      </p:sp>
      <p:sp>
        <p:nvSpPr>
          <p:cNvPr id="4" name="Date Placeholder 3">
            <a:extLst>
              <a:ext uri="{FF2B5EF4-FFF2-40B4-BE49-F238E27FC236}">
                <a16:creationId xmlns:a16="http://schemas.microsoft.com/office/drawing/2014/main" id="{AE2F12F1-512D-4A45-8158-704CFCF65D3B}"/>
              </a:ext>
            </a:extLst>
          </p:cNvPr>
          <p:cNvSpPr>
            <a:spLocks noGrp="1"/>
          </p:cNvSpPr>
          <p:nvPr>
            <p:ph type="dt" sz="half" idx="2"/>
          </p:nvPr>
        </p:nvSpPr>
        <p:spPr>
          <a:xfrm>
            <a:off x="93481" y="6356350"/>
            <a:ext cx="2743200" cy="365125"/>
          </a:xfrm>
          <a:prstGeom prst="rect">
            <a:avLst/>
          </a:prstGeom>
        </p:spPr>
        <p:txBody>
          <a:bodyPr vert="horz" lIns="91440" tIns="45720" rIns="91440" bIns="45720" rtlCol="0" anchor="ctr"/>
          <a:lstStyle>
            <a:lvl1pPr algn="l">
              <a:defRPr sz="1000">
                <a:solidFill>
                  <a:schemeClr val="bg2"/>
                </a:solidFill>
                <a:latin typeface="Arial" panose="020B0604020202020204" pitchFamily="34" charset="0"/>
                <a:cs typeface="Arial" panose="020B0604020202020204" pitchFamily="34" charset="0"/>
              </a:defRPr>
            </a:lvl1pPr>
          </a:lstStyle>
          <a:p>
            <a:fld id="{71DE75DE-DC8C-466D-B28D-0ECDD473B805}" type="datetime1">
              <a:rPr lang="en-US" smtClean="0"/>
              <a:t>3/2/2022</a:t>
            </a:fld>
            <a:endParaRPr lang="en-US" dirty="0"/>
          </a:p>
        </p:txBody>
      </p:sp>
      <p:sp>
        <p:nvSpPr>
          <p:cNvPr id="5" name="Footer Placeholder 4">
            <a:extLst>
              <a:ext uri="{FF2B5EF4-FFF2-40B4-BE49-F238E27FC236}">
                <a16:creationId xmlns:a16="http://schemas.microsoft.com/office/drawing/2014/main" id="{8D0AE939-C78E-1049-B462-9DFD518C34A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000">
                <a:solidFill>
                  <a:srgbClr val="33CDFF"/>
                </a:solidFill>
                <a:latin typeface="Arial" panose="020B0604020202020204" pitchFamily="34" charset="0"/>
                <a:cs typeface="Arial" panose="020B0604020202020204" pitchFamily="34" charset="0"/>
              </a:defRPr>
            </a:lvl1pPr>
          </a:lstStyle>
          <a:p>
            <a:endParaRPr lang="en-US" dirty="0"/>
          </a:p>
        </p:txBody>
      </p:sp>
      <p:sp>
        <p:nvSpPr>
          <p:cNvPr id="6" name="Slide Number Placeholder 5">
            <a:extLst>
              <a:ext uri="{FF2B5EF4-FFF2-40B4-BE49-F238E27FC236}">
                <a16:creationId xmlns:a16="http://schemas.microsoft.com/office/drawing/2014/main" id="{34C78DD7-70A2-024C-B16F-25B6FC555592}"/>
              </a:ext>
            </a:extLst>
          </p:cNvPr>
          <p:cNvSpPr>
            <a:spLocks noGrp="1"/>
          </p:cNvSpPr>
          <p:nvPr>
            <p:ph type="sldNum" sz="quarter" idx="4"/>
          </p:nvPr>
        </p:nvSpPr>
        <p:spPr>
          <a:xfrm>
            <a:off x="9355319" y="6422339"/>
            <a:ext cx="2743200" cy="365125"/>
          </a:xfrm>
          <a:prstGeom prst="rect">
            <a:avLst/>
          </a:prstGeom>
        </p:spPr>
        <p:txBody>
          <a:bodyPr vert="horz" lIns="91440" tIns="45720" rIns="91440" bIns="45720" rtlCol="0" anchor="ctr"/>
          <a:lstStyle>
            <a:lvl1pPr algn="r">
              <a:defRPr sz="1200">
                <a:solidFill>
                  <a:srgbClr val="00BEEF"/>
                </a:solidFill>
                <a:latin typeface="Arial" panose="020B0604020202020204" pitchFamily="34" charset="0"/>
                <a:cs typeface="Arial" panose="020B0604020202020204" pitchFamily="34" charset="0"/>
              </a:defRPr>
            </a:lvl1pPr>
          </a:lstStyle>
          <a:p>
            <a:fld id="{E33B2B72-BE74-40B7-948F-1734192F08BF}" type="slidenum">
              <a:rPr lang="en-US" smtClean="0"/>
              <a:t>‹#›</a:t>
            </a:fld>
            <a:endParaRPr lang="en-US" dirty="0"/>
          </a:p>
        </p:txBody>
      </p:sp>
    </p:spTree>
    <p:extLst>
      <p:ext uri="{BB962C8B-B14F-4D97-AF65-F5344CB8AC3E}">
        <p14:creationId xmlns:p14="http://schemas.microsoft.com/office/powerpoint/2010/main" val="386324577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80" r:id="rId19"/>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defTabSz="914400" rtl="0" eaLnBrk="1" latinLnBrk="0" hangingPunct="1">
        <a:lnSpc>
          <a:spcPct val="90000"/>
        </a:lnSpc>
        <a:spcBef>
          <a:spcPct val="0"/>
        </a:spcBef>
        <a:buNone/>
        <a:defRPr sz="4000" b="0" kern="1200">
          <a:solidFill>
            <a:schemeClr val="tx1"/>
          </a:solidFill>
          <a:latin typeface="Arial" panose="020B0604020202020204" pitchFamily="34" charset="0"/>
          <a:ea typeface="+mj-ea"/>
          <a:cs typeface="Arial" panose="020B0604020202020204" pitchFamily="34" charset="0"/>
        </a:defRPr>
      </a:lvl1pPr>
    </p:titleStyle>
    <p:bodyStyle>
      <a:lvl1pPr marL="0" indent="0" algn="l" defTabSz="914400" rtl="0" eaLnBrk="1" latinLnBrk="0" hangingPunct="1">
        <a:lnSpc>
          <a:spcPct val="100000"/>
        </a:lnSpc>
        <a:spcBef>
          <a:spcPts val="10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69F5920-4CAB-EF46-A38A-86E49457559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323FCD2-99A3-6140-AA84-E1717106D2F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58946C2-90F3-1D4F-8C82-95B2910E3DF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57191DD-D6A2-AB4A-9ACF-0A3178AC04BE}" type="datetimeFigureOut">
              <a:rPr lang="en-US" smtClean="0"/>
              <a:t>3/2/2022</a:t>
            </a:fld>
            <a:endParaRPr lang="en-US" dirty="0"/>
          </a:p>
        </p:txBody>
      </p:sp>
      <p:sp>
        <p:nvSpPr>
          <p:cNvPr id="5" name="Footer Placeholder 4">
            <a:extLst>
              <a:ext uri="{FF2B5EF4-FFF2-40B4-BE49-F238E27FC236}">
                <a16:creationId xmlns:a16="http://schemas.microsoft.com/office/drawing/2014/main" id="{6F7A3FFA-49EF-0947-B93A-ED5CB5F2F92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DBA59268-1B0F-2C4F-AD5B-303424C29D1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3F5670C-8628-704E-9CE2-DAB52AE2E7EC}" type="slidenum">
              <a:rPr lang="en-US" smtClean="0"/>
              <a:t>‹#›</a:t>
            </a:fld>
            <a:endParaRPr lang="en-US" dirty="0"/>
          </a:p>
        </p:txBody>
      </p:sp>
    </p:spTree>
    <p:extLst>
      <p:ext uri="{BB962C8B-B14F-4D97-AF65-F5344CB8AC3E}">
        <p14:creationId xmlns:p14="http://schemas.microsoft.com/office/powerpoint/2010/main" val="1435889467"/>
      </p:ext>
    </p:extLst>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6F2712A1-6345-C940-92B5-6F10D12A4BBD}"/>
              </a:ext>
            </a:extLst>
          </p:cNvPr>
          <p:cNvPicPr>
            <a:picLocks noChangeAspect="1"/>
          </p:cNvPicPr>
          <p:nvPr/>
        </p:nvPicPr>
        <p:blipFill>
          <a:blip r:embed="rId20">
            <a:alphaModFix/>
          </a:blip>
          <a:stretch>
            <a:fillRect/>
          </a:stretch>
        </p:blipFill>
        <p:spPr>
          <a:xfrm>
            <a:off x="0" y="0"/>
            <a:ext cx="5181600" cy="6858000"/>
          </a:xfrm>
          <a:prstGeom prst="rect">
            <a:avLst/>
          </a:prstGeom>
        </p:spPr>
      </p:pic>
      <p:sp>
        <p:nvSpPr>
          <p:cNvPr id="11" name="Freeform 9">
            <a:extLst>
              <a:ext uri="{FF2B5EF4-FFF2-40B4-BE49-F238E27FC236}">
                <a16:creationId xmlns:a16="http://schemas.microsoft.com/office/drawing/2014/main" id="{9844E079-3EBA-6146-BEF0-59FA495549B2}"/>
              </a:ext>
            </a:extLst>
          </p:cNvPr>
          <p:cNvSpPr>
            <a:spLocks/>
          </p:cNvSpPr>
          <p:nvPr/>
        </p:nvSpPr>
        <p:spPr bwMode="auto">
          <a:xfrm>
            <a:off x="-422655" y="541"/>
            <a:ext cx="2070763" cy="6857459"/>
          </a:xfrm>
          <a:custGeom>
            <a:avLst/>
            <a:gdLst>
              <a:gd name="T0" fmla="*/ 417 w 652"/>
              <a:gd name="T1" fmla="*/ 298 h 2160"/>
              <a:gd name="T2" fmla="*/ 566 w 652"/>
              <a:gd name="T3" fmla="*/ 0 h 2160"/>
              <a:gd name="T4" fmla="*/ 126 w 652"/>
              <a:gd name="T5" fmla="*/ 0 h 2160"/>
              <a:gd name="T6" fmla="*/ 126 w 652"/>
              <a:gd name="T7" fmla="*/ 2160 h 2160"/>
              <a:gd name="T8" fmla="*/ 475 w 652"/>
              <a:gd name="T9" fmla="*/ 2160 h 2160"/>
              <a:gd name="T10" fmla="*/ 309 w 652"/>
              <a:gd name="T11" fmla="*/ 1515 h 2160"/>
              <a:gd name="T12" fmla="*/ 595 w 652"/>
              <a:gd name="T13" fmla="*/ 2160 h 2160"/>
              <a:gd name="T14" fmla="*/ 652 w 652"/>
              <a:gd name="T15" fmla="*/ 2160 h 2160"/>
              <a:gd name="T16" fmla="*/ 417 w 652"/>
              <a:gd name="T17" fmla="*/ 298 h 2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2" h="2160">
                <a:moveTo>
                  <a:pt x="417" y="298"/>
                </a:moveTo>
                <a:cubicBezTo>
                  <a:pt x="464" y="189"/>
                  <a:pt x="512" y="94"/>
                  <a:pt x="566" y="0"/>
                </a:cubicBezTo>
                <a:cubicBezTo>
                  <a:pt x="126" y="0"/>
                  <a:pt x="126" y="0"/>
                  <a:pt x="126" y="0"/>
                </a:cubicBezTo>
                <a:cubicBezTo>
                  <a:pt x="126" y="2160"/>
                  <a:pt x="126" y="2160"/>
                  <a:pt x="126" y="2160"/>
                </a:cubicBezTo>
                <a:cubicBezTo>
                  <a:pt x="475" y="2160"/>
                  <a:pt x="475" y="2160"/>
                  <a:pt x="475" y="2160"/>
                </a:cubicBezTo>
                <a:cubicBezTo>
                  <a:pt x="324" y="1797"/>
                  <a:pt x="309" y="1515"/>
                  <a:pt x="309" y="1515"/>
                </a:cubicBezTo>
                <a:cubicBezTo>
                  <a:pt x="372" y="1772"/>
                  <a:pt x="476" y="1986"/>
                  <a:pt x="595" y="2160"/>
                </a:cubicBezTo>
                <a:cubicBezTo>
                  <a:pt x="652" y="2160"/>
                  <a:pt x="652" y="2160"/>
                  <a:pt x="652" y="2160"/>
                </a:cubicBezTo>
                <a:cubicBezTo>
                  <a:pt x="0" y="1268"/>
                  <a:pt x="417" y="298"/>
                  <a:pt x="417" y="298"/>
                </a:cubicBezTo>
                <a:close/>
              </a:path>
            </a:pathLst>
          </a:custGeom>
          <a:solidFill>
            <a:srgbClr val="255B74"/>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2" name="Freeform 10">
            <a:extLst>
              <a:ext uri="{FF2B5EF4-FFF2-40B4-BE49-F238E27FC236}">
                <a16:creationId xmlns:a16="http://schemas.microsoft.com/office/drawing/2014/main" id="{FB2F5AE2-CD99-9E44-865F-D56B4EE8256E}"/>
              </a:ext>
            </a:extLst>
          </p:cNvPr>
          <p:cNvSpPr>
            <a:spLocks/>
          </p:cNvSpPr>
          <p:nvPr/>
        </p:nvSpPr>
        <p:spPr bwMode="auto">
          <a:xfrm>
            <a:off x="1490927" y="2369"/>
            <a:ext cx="10701073" cy="6857459"/>
          </a:xfrm>
          <a:custGeom>
            <a:avLst/>
            <a:gdLst>
              <a:gd name="T0" fmla="*/ 1146 w 3370"/>
              <a:gd name="T1" fmla="*/ 0 h 2161"/>
              <a:gd name="T2" fmla="*/ 705 w 3370"/>
              <a:gd name="T3" fmla="*/ 1933 h 2161"/>
              <a:gd name="T4" fmla="*/ 511 w 3370"/>
              <a:gd name="T5" fmla="*/ 1 h 2161"/>
              <a:gd name="T6" fmla="*/ 420 w 3370"/>
              <a:gd name="T7" fmla="*/ 1 h 2161"/>
              <a:gd name="T8" fmla="*/ 650 w 3370"/>
              <a:gd name="T9" fmla="*/ 1903 h 2161"/>
              <a:gd name="T10" fmla="*/ 888 w 3370"/>
              <a:gd name="T11" fmla="*/ 2161 h 2161"/>
              <a:gd name="T12" fmla="*/ 3370 w 3370"/>
              <a:gd name="T13" fmla="*/ 2161 h 2161"/>
              <a:gd name="T14" fmla="*/ 3370 w 3370"/>
              <a:gd name="T15" fmla="*/ 0 h 2161"/>
              <a:gd name="T16" fmla="*/ 1146 w 3370"/>
              <a:gd name="T17" fmla="*/ 0 h 2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70" h="2161">
                <a:moveTo>
                  <a:pt x="1146" y="0"/>
                </a:moveTo>
                <a:cubicBezTo>
                  <a:pt x="143" y="904"/>
                  <a:pt x="705" y="1933"/>
                  <a:pt x="705" y="1933"/>
                </a:cubicBezTo>
                <a:cubicBezTo>
                  <a:pt x="192" y="1139"/>
                  <a:pt x="296" y="464"/>
                  <a:pt x="511" y="1"/>
                </a:cubicBezTo>
                <a:cubicBezTo>
                  <a:pt x="512" y="0"/>
                  <a:pt x="420" y="1"/>
                  <a:pt x="420" y="1"/>
                </a:cubicBezTo>
                <a:cubicBezTo>
                  <a:pt x="0" y="1063"/>
                  <a:pt x="650" y="1903"/>
                  <a:pt x="650" y="1903"/>
                </a:cubicBezTo>
                <a:cubicBezTo>
                  <a:pt x="729" y="2000"/>
                  <a:pt x="808" y="2085"/>
                  <a:pt x="888" y="2161"/>
                </a:cubicBezTo>
                <a:cubicBezTo>
                  <a:pt x="3370" y="2161"/>
                  <a:pt x="3370" y="2161"/>
                  <a:pt x="3370" y="2161"/>
                </a:cubicBezTo>
                <a:cubicBezTo>
                  <a:pt x="3370" y="0"/>
                  <a:pt x="3370" y="0"/>
                  <a:pt x="3370" y="0"/>
                </a:cubicBezTo>
                <a:lnTo>
                  <a:pt x="1146" y="0"/>
                </a:lnTo>
                <a:close/>
              </a:path>
            </a:pathLst>
          </a:custGeom>
          <a:gradFill flip="none" rotWithShape="1">
            <a:gsLst>
              <a:gs pos="100000">
                <a:srgbClr val="255B74"/>
              </a:gs>
              <a:gs pos="22000">
                <a:srgbClr val="053446"/>
              </a:gs>
            </a:gsLst>
            <a:lin ang="10800000" scaled="1"/>
            <a:tileRect/>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2" name="Title Placeholder 1">
            <a:extLst>
              <a:ext uri="{FF2B5EF4-FFF2-40B4-BE49-F238E27FC236}">
                <a16:creationId xmlns:a16="http://schemas.microsoft.com/office/drawing/2014/main" id="{8C6A3198-B9B2-E544-8BCC-5966A77B5813}"/>
              </a:ext>
            </a:extLst>
          </p:cNvPr>
          <p:cNvSpPr>
            <a:spLocks noGrp="1"/>
          </p:cNvSpPr>
          <p:nvPr>
            <p:ph type="title"/>
          </p:nvPr>
        </p:nvSpPr>
        <p:spPr>
          <a:xfrm>
            <a:off x="4901938" y="1104144"/>
            <a:ext cx="6816649" cy="646331"/>
          </a:xfrm>
          <a:prstGeom prst="rect">
            <a:avLst/>
          </a:prstGeom>
        </p:spPr>
        <p:txBody>
          <a:bodyPr vert="horz" lIns="91440" tIns="45720" rIns="91440" bIns="45720" rtlCol="0" anchor="ctr">
            <a:sp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F4685391-15BF-3B46-8D6C-6D66A10CA21C}"/>
              </a:ext>
            </a:extLst>
          </p:cNvPr>
          <p:cNvSpPr>
            <a:spLocks noGrp="1"/>
          </p:cNvSpPr>
          <p:nvPr>
            <p:ph type="body" idx="1"/>
          </p:nvPr>
        </p:nvSpPr>
        <p:spPr>
          <a:xfrm>
            <a:off x="4901939" y="2214710"/>
            <a:ext cx="6678104" cy="369332"/>
          </a:xfrm>
          <a:prstGeom prst="rect">
            <a:avLst/>
          </a:prstGeom>
        </p:spPr>
        <p:txBody>
          <a:bodyPr vert="horz" lIns="91440" tIns="45720" rIns="91440" bIns="45720" rtlCol="0">
            <a:spAutoFit/>
          </a:bodyPr>
          <a:lstStyle/>
          <a:p>
            <a:pPr lvl="0"/>
            <a:r>
              <a:rPr lang="en-US" dirty="0"/>
              <a:t>Edit Master text styles</a:t>
            </a:r>
          </a:p>
        </p:txBody>
      </p:sp>
      <p:sp>
        <p:nvSpPr>
          <p:cNvPr id="4" name="Date Placeholder 3">
            <a:extLst>
              <a:ext uri="{FF2B5EF4-FFF2-40B4-BE49-F238E27FC236}">
                <a16:creationId xmlns:a16="http://schemas.microsoft.com/office/drawing/2014/main" id="{AE2F12F1-512D-4A45-8158-704CFCF65D3B}"/>
              </a:ext>
            </a:extLst>
          </p:cNvPr>
          <p:cNvSpPr>
            <a:spLocks noGrp="1"/>
          </p:cNvSpPr>
          <p:nvPr>
            <p:ph type="dt" sz="half" idx="2"/>
          </p:nvPr>
        </p:nvSpPr>
        <p:spPr>
          <a:xfrm>
            <a:off x="93481" y="6356350"/>
            <a:ext cx="2743200" cy="365125"/>
          </a:xfrm>
          <a:prstGeom prst="rect">
            <a:avLst/>
          </a:prstGeom>
        </p:spPr>
        <p:txBody>
          <a:bodyPr vert="horz" lIns="91440" tIns="45720" rIns="91440" bIns="45720" rtlCol="0" anchor="ctr"/>
          <a:lstStyle>
            <a:lvl1pPr algn="l">
              <a:defRPr sz="1000">
                <a:solidFill>
                  <a:srgbClr val="65CBF9"/>
                </a:solidFill>
                <a:latin typeface="Arial" panose="020B0604020202020204" pitchFamily="34" charset="0"/>
                <a:cs typeface="Arial" panose="020B0604020202020204" pitchFamily="34" charset="0"/>
              </a:defRPr>
            </a:lvl1pPr>
          </a:lstStyle>
          <a:p>
            <a:fld id="{6B48B7A4-E7AC-44DB-9301-1D0374FAE21E}" type="datetimeFigureOut">
              <a:rPr lang="en-US" smtClean="0"/>
              <a:t>3/2/2022</a:t>
            </a:fld>
            <a:endParaRPr lang="en-US" dirty="0"/>
          </a:p>
        </p:txBody>
      </p:sp>
      <p:sp>
        <p:nvSpPr>
          <p:cNvPr id="5" name="Footer Placeholder 4">
            <a:extLst>
              <a:ext uri="{FF2B5EF4-FFF2-40B4-BE49-F238E27FC236}">
                <a16:creationId xmlns:a16="http://schemas.microsoft.com/office/drawing/2014/main" id="{8D0AE939-C78E-1049-B462-9DFD518C34A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000">
                <a:solidFill>
                  <a:srgbClr val="65CBF9"/>
                </a:solidFill>
                <a:latin typeface="Arial" panose="020B0604020202020204" pitchFamily="34" charset="0"/>
                <a:cs typeface="Arial" panose="020B0604020202020204" pitchFamily="34" charset="0"/>
              </a:defRPr>
            </a:lvl1pPr>
          </a:lstStyle>
          <a:p>
            <a:endParaRPr lang="en-US" dirty="0"/>
          </a:p>
        </p:txBody>
      </p:sp>
      <p:sp>
        <p:nvSpPr>
          <p:cNvPr id="6" name="Slide Number Placeholder 5">
            <a:extLst>
              <a:ext uri="{FF2B5EF4-FFF2-40B4-BE49-F238E27FC236}">
                <a16:creationId xmlns:a16="http://schemas.microsoft.com/office/drawing/2014/main" id="{34C78DD7-70A2-024C-B16F-25B6FC555592}"/>
              </a:ext>
            </a:extLst>
          </p:cNvPr>
          <p:cNvSpPr>
            <a:spLocks noGrp="1"/>
          </p:cNvSpPr>
          <p:nvPr>
            <p:ph type="sldNum" sz="quarter" idx="4"/>
          </p:nvPr>
        </p:nvSpPr>
        <p:spPr>
          <a:xfrm>
            <a:off x="9355319" y="6422339"/>
            <a:ext cx="2743200" cy="365125"/>
          </a:xfrm>
          <a:prstGeom prst="rect">
            <a:avLst/>
          </a:prstGeom>
        </p:spPr>
        <p:txBody>
          <a:bodyPr vert="horz" lIns="91440" tIns="45720" rIns="91440" bIns="45720" rtlCol="0" anchor="ctr"/>
          <a:lstStyle>
            <a:lvl1pPr algn="r">
              <a:defRPr sz="1200">
                <a:solidFill>
                  <a:srgbClr val="65CBF9"/>
                </a:solidFill>
                <a:latin typeface="Arial" panose="020B0604020202020204" pitchFamily="34" charset="0"/>
                <a:cs typeface="Arial" panose="020B0604020202020204" pitchFamily="34" charset="0"/>
              </a:defRPr>
            </a:lvl1pPr>
          </a:lstStyle>
          <a:p>
            <a:fld id="{F0313F37-D6F6-4D88-A66A-4863526BC70C}" type="slidenum">
              <a:rPr lang="en-US" smtClean="0"/>
              <a:t>‹#›</a:t>
            </a:fld>
            <a:endParaRPr lang="en-US" dirty="0"/>
          </a:p>
        </p:txBody>
      </p:sp>
    </p:spTree>
    <p:extLst>
      <p:ext uri="{BB962C8B-B14F-4D97-AF65-F5344CB8AC3E}">
        <p14:creationId xmlns:p14="http://schemas.microsoft.com/office/powerpoint/2010/main" val="1744980944"/>
      </p:ext>
    </p:extLst>
  </p:cSld>
  <p:clrMap bg1="lt1" tx1="dk1" bg2="lt2" tx2="dk2" accent1="accent1" accent2="accent2" accent3="accent3" accent4="accent4" accent5="accent5" accent6="accent6" hlink="hlink" folHlink="folHlink"/>
  <p:sldLayoutIdLst>
    <p:sldLayoutId id="2147483746" r:id="rId1"/>
    <p:sldLayoutId id="2147483747" r:id="rId2"/>
    <p:sldLayoutId id="2147483748" r:id="rId3"/>
    <p:sldLayoutId id="2147483749" r:id="rId4"/>
    <p:sldLayoutId id="2147483750" r:id="rId5"/>
    <p:sldLayoutId id="2147483751" r:id="rId6"/>
    <p:sldLayoutId id="2147483752" r:id="rId7"/>
    <p:sldLayoutId id="2147483753" r:id="rId8"/>
    <p:sldLayoutId id="2147483754" r:id="rId9"/>
    <p:sldLayoutId id="2147483755" r:id="rId10"/>
    <p:sldLayoutId id="2147483756" r:id="rId11"/>
    <p:sldLayoutId id="2147483757" r:id="rId12"/>
    <p:sldLayoutId id="2147483758" r:id="rId13"/>
    <p:sldLayoutId id="2147483759" r:id="rId14"/>
    <p:sldLayoutId id="2147483760" r:id="rId15"/>
    <p:sldLayoutId id="2147483761" r:id="rId16"/>
    <p:sldLayoutId id="2147483762" r:id="rId17"/>
    <p:sldLayoutId id="2147483763" r:id="rId18"/>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000" b="0" kern="1200">
          <a:solidFill>
            <a:srgbClr val="65CBF9"/>
          </a:solidFill>
          <a:latin typeface="Arial" panose="020B0604020202020204" pitchFamily="34" charset="0"/>
          <a:ea typeface="+mj-ea"/>
          <a:cs typeface="Arial" panose="020B0604020202020204" pitchFamily="34" charset="0"/>
        </a:defRPr>
      </a:lvl1pPr>
    </p:titleStyle>
    <p:bodyStyle>
      <a:lvl1pPr marL="0" indent="0" algn="l" defTabSz="914400" rtl="0" eaLnBrk="1" latinLnBrk="0" hangingPunct="1">
        <a:lnSpc>
          <a:spcPct val="100000"/>
        </a:lnSpc>
        <a:spcBef>
          <a:spcPts val="1000"/>
        </a:spcBef>
        <a:buFont typeface="Arial" panose="020B0604020202020204" pitchFamily="34" charset="0"/>
        <a:buNone/>
        <a:defRPr sz="1800" kern="1200">
          <a:solidFill>
            <a:schemeClr val="bg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xml"/><Relationship Id="rId1" Type="http://schemas.openxmlformats.org/officeDocument/2006/relationships/slideLayout" Target="../slideLayouts/slideLayout18.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jpg"/><Relationship Id="rId7" Type="http://schemas.openxmlformats.org/officeDocument/2006/relationships/image" Target="../media/image14.gif"/><Relationship Id="rId2" Type="http://schemas.openxmlformats.org/officeDocument/2006/relationships/image" Target="../media/image9.jpg"/><Relationship Id="rId1" Type="http://schemas.openxmlformats.org/officeDocument/2006/relationships/slideLayout" Target="../slideLayouts/slideLayout6.xml"/><Relationship Id="rId6" Type="http://schemas.openxmlformats.org/officeDocument/2006/relationships/image" Target="../media/image13.png"/><Relationship Id="rId5" Type="http://schemas.openxmlformats.org/officeDocument/2006/relationships/image" Target="../media/image12.jpg"/><Relationship Id="rId4" Type="http://schemas.openxmlformats.org/officeDocument/2006/relationships/image" Target="../media/image11.jpg"/></Relationships>
</file>

<file path=ppt/slides/_rels/slide4.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6.jpg"/><Relationship Id="rId7" Type="http://schemas.openxmlformats.org/officeDocument/2006/relationships/image" Target="../media/image20.jpg"/><Relationship Id="rId2" Type="http://schemas.openxmlformats.org/officeDocument/2006/relationships/notesSlide" Target="../notesSlides/notesSlide2.xml"/><Relationship Id="rId1" Type="http://schemas.openxmlformats.org/officeDocument/2006/relationships/slideLayout" Target="../slideLayouts/slideLayout6.xml"/><Relationship Id="rId6" Type="http://schemas.openxmlformats.org/officeDocument/2006/relationships/image" Target="../media/image19.png"/><Relationship Id="rId5" Type="http://schemas.openxmlformats.org/officeDocument/2006/relationships/image" Target="../media/image18.jpg"/><Relationship Id="rId4" Type="http://schemas.openxmlformats.org/officeDocument/2006/relationships/image" Target="../media/image17.png"/></Relationships>
</file>

<file path=ppt/slides/_rels/slide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xml"/><Relationship Id="rId1" Type="http://schemas.openxmlformats.org/officeDocument/2006/relationships/slideLayout" Target="../slideLayouts/slideLayout6.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38.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26.png"/><Relationship Id="rId4" Type="http://schemas.openxmlformats.org/officeDocument/2006/relationships/notesSlide" Target="../notesSlides/notesSlide4.xml"/></Relationships>
</file>

<file path=ppt/slides/_rels/slide7.xml.rels><?xml version="1.0" encoding="UTF-8" standalone="yes"?>
<Relationships xmlns="http://schemas.openxmlformats.org/package/2006/relationships"><Relationship Id="rId13" Type="http://schemas.openxmlformats.org/officeDocument/2006/relationships/image" Target="../media/image37.png"/><Relationship Id="rId18" Type="http://schemas.openxmlformats.org/officeDocument/2006/relationships/image" Target="../media/image42.png"/><Relationship Id="rId26" Type="http://schemas.openxmlformats.org/officeDocument/2006/relationships/image" Target="../media/image50.png"/><Relationship Id="rId39" Type="http://schemas.openxmlformats.org/officeDocument/2006/relationships/image" Target="../media/image63.png"/><Relationship Id="rId21" Type="http://schemas.openxmlformats.org/officeDocument/2006/relationships/image" Target="../media/image45.png"/><Relationship Id="rId34" Type="http://schemas.openxmlformats.org/officeDocument/2006/relationships/image" Target="../media/image58.png"/><Relationship Id="rId42" Type="http://schemas.openxmlformats.org/officeDocument/2006/relationships/image" Target="../media/image66.png"/><Relationship Id="rId7" Type="http://schemas.openxmlformats.org/officeDocument/2006/relationships/image" Target="../media/image32.png"/><Relationship Id="rId2" Type="http://schemas.openxmlformats.org/officeDocument/2006/relationships/image" Target="../media/image27.jpg"/><Relationship Id="rId16" Type="http://schemas.openxmlformats.org/officeDocument/2006/relationships/image" Target="../media/image40.png"/><Relationship Id="rId29" Type="http://schemas.openxmlformats.org/officeDocument/2006/relationships/image" Target="../media/image53.png"/><Relationship Id="rId1" Type="http://schemas.openxmlformats.org/officeDocument/2006/relationships/slideLayout" Target="../slideLayouts/slideLayout20.xml"/><Relationship Id="rId6" Type="http://schemas.openxmlformats.org/officeDocument/2006/relationships/image" Target="../media/image31.png"/><Relationship Id="rId11" Type="http://schemas.openxmlformats.org/officeDocument/2006/relationships/image" Target="../media/image35.png"/><Relationship Id="rId24" Type="http://schemas.openxmlformats.org/officeDocument/2006/relationships/image" Target="../media/image48.png"/><Relationship Id="rId32" Type="http://schemas.openxmlformats.org/officeDocument/2006/relationships/image" Target="../media/image56.png"/><Relationship Id="rId37" Type="http://schemas.openxmlformats.org/officeDocument/2006/relationships/image" Target="../media/image61.png"/><Relationship Id="rId40" Type="http://schemas.openxmlformats.org/officeDocument/2006/relationships/image" Target="../media/image64.png"/><Relationship Id="rId45" Type="http://schemas.openxmlformats.org/officeDocument/2006/relationships/image" Target="../media/image69.png"/><Relationship Id="rId5" Type="http://schemas.openxmlformats.org/officeDocument/2006/relationships/image" Target="../media/image30.png"/><Relationship Id="rId15" Type="http://schemas.openxmlformats.org/officeDocument/2006/relationships/image" Target="../media/image39.png"/><Relationship Id="rId23" Type="http://schemas.openxmlformats.org/officeDocument/2006/relationships/image" Target="../media/image47.png"/><Relationship Id="rId28" Type="http://schemas.openxmlformats.org/officeDocument/2006/relationships/image" Target="../media/image52.png"/><Relationship Id="rId36" Type="http://schemas.openxmlformats.org/officeDocument/2006/relationships/image" Target="../media/image60.png"/><Relationship Id="rId10" Type="http://schemas.openxmlformats.org/officeDocument/2006/relationships/image" Target="../media/image3.png"/><Relationship Id="rId19" Type="http://schemas.openxmlformats.org/officeDocument/2006/relationships/image" Target="../media/image43.png"/><Relationship Id="rId31" Type="http://schemas.openxmlformats.org/officeDocument/2006/relationships/image" Target="../media/image55.png"/><Relationship Id="rId44" Type="http://schemas.openxmlformats.org/officeDocument/2006/relationships/image" Target="../media/image68.png"/><Relationship Id="rId4" Type="http://schemas.openxmlformats.org/officeDocument/2006/relationships/image" Target="../media/image29.png"/><Relationship Id="rId9" Type="http://schemas.openxmlformats.org/officeDocument/2006/relationships/image" Target="../media/image34.png"/><Relationship Id="rId14" Type="http://schemas.openxmlformats.org/officeDocument/2006/relationships/image" Target="../media/image38.png"/><Relationship Id="rId22" Type="http://schemas.openxmlformats.org/officeDocument/2006/relationships/image" Target="../media/image46.png"/><Relationship Id="rId27" Type="http://schemas.openxmlformats.org/officeDocument/2006/relationships/image" Target="../media/image51.png"/><Relationship Id="rId30" Type="http://schemas.openxmlformats.org/officeDocument/2006/relationships/image" Target="../media/image54.png"/><Relationship Id="rId35" Type="http://schemas.openxmlformats.org/officeDocument/2006/relationships/image" Target="../media/image59.png"/><Relationship Id="rId43" Type="http://schemas.openxmlformats.org/officeDocument/2006/relationships/image" Target="../media/image67.png"/><Relationship Id="rId8" Type="http://schemas.openxmlformats.org/officeDocument/2006/relationships/image" Target="../media/image33.png"/><Relationship Id="rId3" Type="http://schemas.openxmlformats.org/officeDocument/2006/relationships/image" Target="../media/image28.png"/><Relationship Id="rId12" Type="http://schemas.openxmlformats.org/officeDocument/2006/relationships/image" Target="../media/image36.png"/><Relationship Id="rId17" Type="http://schemas.openxmlformats.org/officeDocument/2006/relationships/image" Target="../media/image41.png"/><Relationship Id="rId25" Type="http://schemas.openxmlformats.org/officeDocument/2006/relationships/image" Target="../media/image49.png"/><Relationship Id="rId33" Type="http://schemas.openxmlformats.org/officeDocument/2006/relationships/image" Target="../media/image57.png"/><Relationship Id="rId38" Type="http://schemas.openxmlformats.org/officeDocument/2006/relationships/image" Target="../media/image62.png"/><Relationship Id="rId20" Type="http://schemas.openxmlformats.org/officeDocument/2006/relationships/image" Target="../media/image44.png"/><Relationship Id="rId41" Type="http://schemas.openxmlformats.org/officeDocument/2006/relationships/image" Target="../media/image65.png"/></Relationships>
</file>

<file path=ppt/slides/_rels/slide8.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image" Target="../media/image70.jpeg"/><Relationship Id="rId1" Type="http://schemas.openxmlformats.org/officeDocument/2006/relationships/slideLayout" Target="../slideLayouts/slideLayout6.xml"/><Relationship Id="rId6" Type="http://schemas.openxmlformats.org/officeDocument/2006/relationships/image" Target="../media/image74.jpeg"/><Relationship Id="rId5" Type="http://schemas.openxmlformats.org/officeDocument/2006/relationships/image" Target="../media/image73.jpeg"/><Relationship Id="rId4" Type="http://schemas.openxmlformats.org/officeDocument/2006/relationships/image" Target="../media/image72.jpeg"/></Relationships>
</file>

<file path=ppt/slides/_rels/slide9.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slideLayout" Target="../slideLayouts/slideLayout6.xml"/><Relationship Id="rId1" Type="http://schemas.openxmlformats.org/officeDocument/2006/relationships/video" Target="https://www.youtube.com/embed/zUgS3RuBBWM?feature=oembed" TargetMode="External"/><Relationship Id="rId4" Type="http://schemas.openxmlformats.org/officeDocument/2006/relationships/hyperlink" Target="https://www.youtube.com/watch?v=zUgS3RuBBWM&amp;t=1s" TargetMode="External"/></Relationships>
</file>

<file path=ppt/slides/_rels/slide11.xml.rels><?xml version="1.0" encoding="UTF-8" standalone="yes"?>
<Relationships xmlns="http://schemas.openxmlformats.org/package/2006/relationships"><Relationship Id="rId2" Type="http://schemas.openxmlformats.org/officeDocument/2006/relationships/image" Target="../media/image77.jpe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19.xml"/></Relationships>
</file>

<file path=ppt/slides/_rels/slide13.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image" Target="../media/image79.jpg"/><Relationship Id="rId1" Type="http://schemas.openxmlformats.org/officeDocument/2006/relationships/slideLayout" Target="../slideLayouts/slideLayout6.xml"/><Relationship Id="rId4" Type="http://schemas.openxmlformats.org/officeDocument/2006/relationships/image" Target="../media/image81.jpeg"/></Relationships>
</file>

<file path=ppt/slides/_rels/slide14.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image" Target="../media/image82.jp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slideLayout" Target="../slideLayouts/slideLayout6.xml"/><Relationship Id="rId1" Type="http://schemas.openxmlformats.org/officeDocument/2006/relationships/video" Target="https://www.youtube.com/embed/eVO3A_8dIJM?feature=oembed"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6.xml"/><Relationship Id="rId1" Type="http://schemas.openxmlformats.org/officeDocument/2006/relationships/slideLayout" Target="../slideLayouts/slideLayout6.xml"/><Relationship Id="rId4" Type="http://schemas.openxmlformats.org/officeDocument/2006/relationships/image" Target="../media/image86.jpe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19.xml"/><Relationship Id="rId7" Type="http://schemas.openxmlformats.org/officeDocument/2006/relationships/image" Target="../media/image89.jpeg"/><Relationship Id="rId2" Type="http://schemas.openxmlformats.org/officeDocument/2006/relationships/video" Target="https://www.youtube.com/embed/TtcUqIWmTBM?feature=oembed" TargetMode="External"/><Relationship Id="rId1" Type="http://schemas.openxmlformats.org/officeDocument/2006/relationships/vmlDrawing" Target="../drawings/vmlDrawing1.vml"/><Relationship Id="rId6" Type="http://schemas.openxmlformats.org/officeDocument/2006/relationships/image" Target="../media/image88.jpeg"/><Relationship Id="rId5" Type="http://schemas.openxmlformats.org/officeDocument/2006/relationships/image" Target="../media/image87.emf"/><Relationship Id="rId4" Type="http://schemas.openxmlformats.org/officeDocument/2006/relationships/oleObject" Target="../embeddings/oleObject1.bin"/></Relationships>
</file>

<file path=ppt/slides/_rels/slide18.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slideLayout" Target="../slideLayouts/slideLayout19.xml"/><Relationship Id="rId1" Type="http://schemas.openxmlformats.org/officeDocument/2006/relationships/vmlDrawing" Target="../drawings/vmlDrawing2.vml"/><Relationship Id="rId5" Type="http://schemas.openxmlformats.org/officeDocument/2006/relationships/image" Target="../media/image90.emf"/><Relationship Id="rId4" Type="http://schemas.openxmlformats.org/officeDocument/2006/relationships/oleObject" Target="../embeddings/oleObject2.bin"/></Relationships>
</file>

<file path=ppt/slides/_rels/slide19.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image" Target="../media/image92.png"/><Relationship Id="rId1" Type="http://schemas.openxmlformats.org/officeDocument/2006/relationships/slideLayout" Target="../slideLayouts/slideLayout6.xml"/><Relationship Id="rId6" Type="http://schemas.openxmlformats.org/officeDocument/2006/relationships/image" Target="../media/image96.png"/><Relationship Id="rId5" Type="http://schemas.openxmlformats.org/officeDocument/2006/relationships/image" Target="../media/image95.png"/><Relationship Id="rId4" Type="http://schemas.openxmlformats.org/officeDocument/2006/relationships/image" Target="../media/image94.png"/></Relationships>
</file>

<file path=ppt/slides/_rels/slide20.xml.rels><?xml version="1.0" encoding="UTF-8" standalone="yes"?>
<Relationships xmlns="http://schemas.openxmlformats.org/package/2006/relationships"><Relationship Id="rId3" Type="http://schemas.openxmlformats.org/officeDocument/2006/relationships/image" Target="../media/image97.png"/><Relationship Id="rId7" Type="http://schemas.openxmlformats.org/officeDocument/2006/relationships/image" Target="../media/image101.jpg"/><Relationship Id="rId2" Type="http://schemas.openxmlformats.org/officeDocument/2006/relationships/notesSlide" Target="../notesSlides/notesSlide7.xml"/><Relationship Id="rId1" Type="http://schemas.openxmlformats.org/officeDocument/2006/relationships/slideLayout" Target="../slideLayouts/slideLayout6.xml"/><Relationship Id="rId6" Type="http://schemas.openxmlformats.org/officeDocument/2006/relationships/image" Target="../media/image100.png"/><Relationship Id="rId5" Type="http://schemas.openxmlformats.org/officeDocument/2006/relationships/image" Target="../media/image99.png"/><Relationship Id="rId4" Type="http://schemas.openxmlformats.org/officeDocument/2006/relationships/image" Target="../media/image98.png"/></Relationships>
</file>

<file path=ppt/slides/_rels/slide21.xml.rels><?xml version="1.0" encoding="UTF-8" standalone="yes"?>
<Relationships xmlns="http://schemas.openxmlformats.org/package/2006/relationships"><Relationship Id="rId8" Type="http://schemas.openxmlformats.org/officeDocument/2006/relationships/image" Target="../media/image107.jpg"/><Relationship Id="rId3" Type="http://schemas.openxmlformats.org/officeDocument/2006/relationships/image" Target="../media/image102.jpg"/><Relationship Id="rId7" Type="http://schemas.openxmlformats.org/officeDocument/2006/relationships/image" Target="../media/image106.jpg"/><Relationship Id="rId2" Type="http://schemas.openxmlformats.org/officeDocument/2006/relationships/notesSlide" Target="../notesSlides/notesSlide8.xml"/><Relationship Id="rId1" Type="http://schemas.openxmlformats.org/officeDocument/2006/relationships/slideLayout" Target="../slideLayouts/slideLayout19.xml"/><Relationship Id="rId6" Type="http://schemas.openxmlformats.org/officeDocument/2006/relationships/image" Target="../media/image105.jpg"/><Relationship Id="rId5" Type="http://schemas.openxmlformats.org/officeDocument/2006/relationships/image" Target="../media/image104.jpg"/><Relationship Id="rId10" Type="http://schemas.openxmlformats.org/officeDocument/2006/relationships/image" Target="../media/image109.png"/><Relationship Id="rId4" Type="http://schemas.openxmlformats.org/officeDocument/2006/relationships/image" Target="../media/image103.jpg"/><Relationship Id="rId9" Type="http://schemas.openxmlformats.org/officeDocument/2006/relationships/image" Target="../media/image108.jpg"/></Relationships>
</file>

<file path=ppt/slides/_rels/slide2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111.jpg"/><Relationship Id="rId2" Type="http://schemas.openxmlformats.org/officeDocument/2006/relationships/image" Target="../media/image110.jpeg"/><Relationship Id="rId1" Type="http://schemas.openxmlformats.org/officeDocument/2006/relationships/slideLayout" Target="../slideLayouts/slideLayout19.xml"/><Relationship Id="rId6" Type="http://schemas.openxmlformats.org/officeDocument/2006/relationships/image" Target="../media/image14.gif"/><Relationship Id="rId5" Type="http://schemas.openxmlformats.org/officeDocument/2006/relationships/image" Target="../media/image113.jpeg"/><Relationship Id="rId4" Type="http://schemas.openxmlformats.org/officeDocument/2006/relationships/image" Target="../media/image112.jpg"/></Relationships>
</file>

<file path=ppt/slides/_rels/slide24.xml.rels><?xml version="1.0" encoding="UTF-8" standalone="yes"?>
<Relationships xmlns="http://schemas.openxmlformats.org/package/2006/relationships"><Relationship Id="rId8" Type="http://schemas.openxmlformats.org/officeDocument/2006/relationships/image" Target="../media/image119.jpeg"/><Relationship Id="rId3" Type="http://schemas.openxmlformats.org/officeDocument/2006/relationships/image" Target="../media/image114.jpeg"/><Relationship Id="rId7" Type="http://schemas.openxmlformats.org/officeDocument/2006/relationships/image" Target="../media/image118.jpeg"/><Relationship Id="rId2" Type="http://schemas.openxmlformats.org/officeDocument/2006/relationships/notesSlide" Target="../notesSlides/notesSlide9.xml"/><Relationship Id="rId1" Type="http://schemas.openxmlformats.org/officeDocument/2006/relationships/slideLayout" Target="../slideLayouts/slideLayout19.xml"/><Relationship Id="rId6" Type="http://schemas.openxmlformats.org/officeDocument/2006/relationships/image" Target="../media/image117.jpg"/><Relationship Id="rId5" Type="http://schemas.openxmlformats.org/officeDocument/2006/relationships/image" Target="../media/image116.png"/><Relationship Id="rId4" Type="http://schemas.openxmlformats.org/officeDocument/2006/relationships/image" Target="../media/image115.png"/><Relationship Id="rId9" Type="http://schemas.openxmlformats.org/officeDocument/2006/relationships/image" Target="../media/image120.jpg"/></Relationships>
</file>

<file path=ppt/slides/_rels/slide25.xml.rels><?xml version="1.0" encoding="UTF-8" standalone="yes"?>
<Relationships xmlns="http://schemas.openxmlformats.org/package/2006/relationships"><Relationship Id="rId3" Type="http://schemas.openxmlformats.org/officeDocument/2006/relationships/image" Target="../media/image122.jpg"/><Relationship Id="rId2" Type="http://schemas.openxmlformats.org/officeDocument/2006/relationships/image" Target="../media/image121.jpeg"/><Relationship Id="rId1" Type="http://schemas.openxmlformats.org/officeDocument/2006/relationships/slideLayout" Target="../slideLayouts/slideLayout19.xml"/><Relationship Id="rId6" Type="http://schemas.openxmlformats.org/officeDocument/2006/relationships/image" Target="../media/image125.jpg"/><Relationship Id="rId5" Type="http://schemas.openxmlformats.org/officeDocument/2006/relationships/image" Target="../media/image124.jpg"/><Relationship Id="rId4" Type="http://schemas.openxmlformats.org/officeDocument/2006/relationships/image" Target="../media/image123.jpg"/></Relationships>
</file>

<file path=ppt/slides/_rels/slide2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3" Type="http://schemas.openxmlformats.org/officeDocument/2006/relationships/image" Target="../media/image126.jpeg"/><Relationship Id="rId2" Type="http://schemas.openxmlformats.org/officeDocument/2006/relationships/slideLayout" Target="../slideLayouts/slideLayout6.xml"/><Relationship Id="rId1" Type="http://schemas.openxmlformats.org/officeDocument/2006/relationships/video" Target="https://www.youtube.com/embed/x1SgmFa0r04?feature=oembed" TargetMode="Externa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C6F6890-CC85-F04F-89EE-135227C8F45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4552"/>
            <a:ext cx="12288982" cy="6912552"/>
          </a:xfrm>
          <a:prstGeom prst="rect">
            <a:avLst/>
          </a:prstGeom>
        </p:spPr>
      </p:pic>
      <p:grpSp>
        <p:nvGrpSpPr>
          <p:cNvPr id="5" name="Group 4">
            <a:extLst>
              <a:ext uri="{FF2B5EF4-FFF2-40B4-BE49-F238E27FC236}">
                <a16:creationId xmlns:a16="http://schemas.microsoft.com/office/drawing/2014/main" id="{9A2B6083-2109-7E40-AD81-BCC8CCBD9B12}"/>
              </a:ext>
            </a:extLst>
          </p:cNvPr>
          <p:cNvGrpSpPr/>
          <p:nvPr/>
        </p:nvGrpSpPr>
        <p:grpSpPr>
          <a:xfrm>
            <a:off x="-535433" y="-55086"/>
            <a:ext cx="3394498" cy="6920497"/>
            <a:chOff x="-473777" y="-10705"/>
            <a:chExt cx="3197522" cy="6876906"/>
          </a:xfrm>
        </p:grpSpPr>
        <p:sp>
          <p:nvSpPr>
            <p:cNvPr id="6" name="Freeform 5">
              <a:extLst>
                <a:ext uri="{FF2B5EF4-FFF2-40B4-BE49-F238E27FC236}">
                  <a16:creationId xmlns:a16="http://schemas.microsoft.com/office/drawing/2014/main" id="{462C1B29-E598-6E4D-8850-540D54D59E09}"/>
                </a:ext>
              </a:extLst>
            </p:cNvPr>
            <p:cNvSpPr>
              <a:spLocks/>
            </p:cNvSpPr>
            <p:nvPr/>
          </p:nvSpPr>
          <p:spPr bwMode="auto">
            <a:xfrm>
              <a:off x="-473777" y="-10705"/>
              <a:ext cx="3197522" cy="6152517"/>
            </a:xfrm>
            <a:custGeom>
              <a:avLst/>
              <a:gdLst>
                <a:gd name="T0" fmla="*/ 370 w 1003"/>
                <a:gd name="T1" fmla="*/ 0 h 1936"/>
                <a:gd name="T2" fmla="*/ 561 w 1003"/>
                <a:gd name="T3" fmla="*/ 1936 h 1936"/>
                <a:gd name="T4" fmla="*/ 1003 w 1003"/>
                <a:gd name="T5" fmla="*/ 3 h 1936"/>
                <a:gd name="T6" fmla="*/ 370 w 1003"/>
                <a:gd name="T7" fmla="*/ 0 h 1936"/>
              </a:gdLst>
              <a:ahLst/>
              <a:cxnLst>
                <a:cxn ang="0">
                  <a:pos x="T0" y="T1"/>
                </a:cxn>
                <a:cxn ang="0">
                  <a:pos x="T2" y="T3"/>
                </a:cxn>
                <a:cxn ang="0">
                  <a:pos x="T4" y="T5"/>
                </a:cxn>
                <a:cxn ang="0">
                  <a:pos x="T6" y="T7"/>
                </a:cxn>
              </a:cxnLst>
              <a:rect l="0" t="0" r="r" b="b"/>
              <a:pathLst>
                <a:path w="1003" h="1936">
                  <a:moveTo>
                    <a:pt x="370" y="0"/>
                  </a:moveTo>
                  <a:cubicBezTo>
                    <a:pt x="153" y="463"/>
                    <a:pt x="47" y="1140"/>
                    <a:pt x="561" y="1936"/>
                  </a:cubicBezTo>
                  <a:cubicBezTo>
                    <a:pt x="561" y="1936"/>
                    <a:pt x="0" y="907"/>
                    <a:pt x="1003" y="3"/>
                  </a:cubicBezTo>
                  <a:lnTo>
                    <a:pt x="370" y="0"/>
                  </a:lnTo>
                  <a:close/>
                </a:path>
              </a:pathLst>
            </a:custGeom>
            <a:solidFill>
              <a:srgbClr val="33CDFF"/>
            </a:solidFill>
            <a:ln w="12700"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7" name="Freeform 6">
              <a:extLst>
                <a:ext uri="{FF2B5EF4-FFF2-40B4-BE49-F238E27FC236}">
                  <a16:creationId xmlns:a16="http://schemas.microsoft.com/office/drawing/2014/main" id="{C4C33094-D84E-564C-83F9-A23BC3DE304E}"/>
                </a:ext>
              </a:extLst>
            </p:cNvPr>
            <p:cNvSpPr>
              <a:spLocks noEditPoints="1"/>
            </p:cNvSpPr>
            <p:nvPr/>
          </p:nvSpPr>
          <p:spPr bwMode="auto">
            <a:xfrm>
              <a:off x="-14253" y="-1132"/>
              <a:ext cx="1913089" cy="6867333"/>
            </a:xfrm>
            <a:custGeom>
              <a:avLst/>
              <a:gdLst>
                <a:gd name="T0" fmla="*/ 0 w 600"/>
                <a:gd name="T1" fmla="*/ 2161 h 2161"/>
                <a:gd name="T2" fmla="*/ 600 w 600"/>
                <a:gd name="T3" fmla="*/ 2161 h 2161"/>
                <a:gd name="T4" fmla="*/ 363 w 600"/>
                <a:gd name="T5" fmla="*/ 1903 h 2161"/>
                <a:gd name="T6" fmla="*/ 1 w 600"/>
                <a:gd name="T7" fmla="*/ 918 h 2161"/>
                <a:gd name="T8" fmla="*/ 0 w 600"/>
                <a:gd name="T9" fmla="*/ 2161 h 2161"/>
                <a:gd name="T10" fmla="*/ 1 w 600"/>
                <a:gd name="T11" fmla="*/ 536 h 2161"/>
                <a:gd name="T12" fmla="*/ 133 w 600"/>
                <a:gd name="T13" fmla="*/ 0 h 2161"/>
                <a:gd name="T14" fmla="*/ 0 w 600"/>
                <a:gd name="T15" fmla="*/ 0 h 2161"/>
                <a:gd name="T16" fmla="*/ 1 w 600"/>
                <a:gd name="T17" fmla="*/ 536 h 2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0" h="2161">
                  <a:moveTo>
                    <a:pt x="0" y="2161"/>
                  </a:moveTo>
                  <a:cubicBezTo>
                    <a:pt x="246" y="2161"/>
                    <a:pt x="600" y="2161"/>
                    <a:pt x="600" y="2161"/>
                  </a:cubicBezTo>
                  <a:cubicBezTo>
                    <a:pt x="521" y="2085"/>
                    <a:pt x="442" y="2000"/>
                    <a:pt x="363" y="1903"/>
                  </a:cubicBezTo>
                  <a:cubicBezTo>
                    <a:pt x="363" y="1903"/>
                    <a:pt x="58" y="1508"/>
                    <a:pt x="1" y="918"/>
                  </a:cubicBezTo>
                  <a:lnTo>
                    <a:pt x="0" y="2161"/>
                  </a:lnTo>
                  <a:close/>
                  <a:moveTo>
                    <a:pt x="1" y="536"/>
                  </a:moveTo>
                  <a:cubicBezTo>
                    <a:pt x="18" y="367"/>
                    <a:pt x="59" y="187"/>
                    <a:pt x="133" y="0"/>
                  </a:cubicBezTo>
                  <a:cubicBezTo>
                    <a:pt x="133" y="0"/>
                    <a:pt x="74" y="0"/>
                    <a:pt x="0" y="0"/>
                  </a:cubicBezTo>
                  <a:lnTo>
                    <a:pt x="1" y="536"/>
                  </a:lnTo>
                  <a:close/>
                </a:path>
              </a:pathLst>
            </a:custGeom>
            <a:gradFill flip="none" rotWithShape="1">
              <a:gsLst>
                <a:gs pos="0">
                  <a:srgbClr val="8FD5ED"/>
                </a:gs>
                <a:gs pos="71000">
                  <a:srgbClr val="52B3D9"/>
                </a:gs>
              </a:gsLst>
              <a:lin ang="21594000" scaled="0"/>
              <a:tileRect/>
            </a:gradFill>
            <a:ln w="12700"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grpSp>
      <p:sp>
        <p:nvSpPr>
          <p:cNvPr id="11" name="TextBox 10">
            <a:extLst>
              <a:ext uri="{FF2B5EF4-FFF2-40B4-BE49-F238E27FC236}">
                <a16:creationId xmlns:a16="http://schemas.microsoft.com/office/drawing/2014/main" id="{509A9363-A680-8540-BC6B-F7A7DA48377D}"/>
              </a:ext>
            </a:extLst>
          </p:cNvPr>
          <p:cNvSpPr txBox="1"/>
          <p:nvPr/>
        </p:nvSpPr>
        <p:spPr>
          <a:xfrm>
            <a:off x="1772703" y="3775052"/>
            <a:ext cx="6301254" cy="2852063"/>
          </a:xfrm>
          <a:prstGeom prst="rect">
            <a:avLst/>
          </a:prstGeom>
          <a:noFill/>
        </p:spPr>
        <p:txBody>
          <a:bodyPr wrap="square" rtlCol="0">
            <a:spAutoFit/>
          </a:bodyPr>
          <a:lstStyle/>
          <a:p>
            <a:pPr>
              <a:spcBef>
                <a:spcPts val="400"/>
              </a:spcBef>
            </a:pPr>
            <a:r>
              <a:rPr lang="en-US" sz="2400" b="1" dirty="0">
                <a:solidFill>
                  <a:schemeClr val="bg1"/>
                </a:solidFill>
                <a:latin typeface="Arial" panose="020B0604020202020204" pitchFamily="34" charset="0"/>
                <a:cs typeface="Arial" panose="020B0604020202020204" pitchFamily="34" charset="0"/>
              </a:rPr>
              <a:t>NASA Airborne Science Program </a:t>
            </a:r>
          </a:p>
          <a:p>
            <a:pPr>
              <a:spcBef>
                <a:spcPts val="400"/>
              </a:spcBef>
            </a:pPr>
            <a:r>
              <a:rPr lang="en-US" sz="2400" b="1" dirty="0">
                <a:solidFill>
                  <a:schemeClr val="bg1"/>
                </a:solidFill>
                <a:latin typeface="Arial" panose="020B0604020202020204" pitchFamily="34" charset="0"/>
                <a:cs typeface="Arial" panose="020B0604020202020204" pitchFamily="34" charset="0"/>
              </a:rPr>
              <a:t>– A Personal View</a:t>
            </a:r>
          </a:p>
          <a:p>
            <a:pPr>
              <a:spcBef>
                <a:spcPts val="400"/>
              </a:spcBef>
            </a:pPr>
            <a:endParaRPr lang="en-US" dirty="0">
              <a:solidFill>
                <a:schemeClr val="bg1"/>
              </a:solidFill>
              <a:latin typeface="Arial" panose="020B0604020202020204" pitchFamily="34" charset="0"/>
              <a:cs typeface="Arial" panose="020B0604020202020204" pitchFamily="34" charset="0"/>
            </a:endParaRPr>
          </a:p>
          <a:p>
            <a:pPr>
              <a:spcBef>
                <a:spcPts val="400"/>
              </a:spcBef>
            </a:pPr>
            <a:r>
              <a:rPr lang="en-US" dirty="0">
                <a:solidFill>
                  <a:schemeClr val="bg1"/>
                </a:solidFill>
                <a:latin typeface="Arial" panose="020B0604020202020204" pitchFamily="34" charset="0"/>
                <a:cs typeface="Arial" panose="020B0604020202020204" pitchFamily="34" charset="0"/>
              </a:rPr>
              <a:t>Melissa Yang Martin</a:t>
            </a:r>
          </a:p>
          <a:p>
            <a:pPr>
              <a:spcBef>
                <a:spcPts val="400"/>
              </a:spcBef>
            </a:pPr>
            <a:r>
              <a:rPr lang="en-US" dirty="0">
                <a:solidFill>
                  <a:schemeClr val="bg1"/>
                </a:solidFill>
                <a:latin typeface="Arial" panose="020B0604020202020204" pitchFamily="34" charset="0"/>
                <a:cs typeface="Arial" panose="020B0604020202020204" pitchFamily="34" charset="0"/>
              </a:rPr>
              <a:t>Deputy Airborne Science Program Director - Science</a:t>
            </a:r>
          </a:p>
          <a:p>
            <a:pPr>
              <a:spcBef>
                <a:spcPts val="400"/>
              </a:spcBef>
            </a:pPr>
            <a:r>
              <a:rPr lang="en-US" dirty="0">
                <a:solidFill>
                  <a:schemeClr val="bg1"/>
                </a:solidFill>
                <a:latin typeface="Arial" panose="020B0604020202020204" pitchFamily="34" charset="0"/>
                <a:cs typeface="Arial" panose="020B0604020202020204" pitchFamily="34" charset="0"/>
              </a:rPr>
              <a:t>ESSPPO - Earth Venture Suborbitals-3 Mission Manager </a:t>
            </a:r>
          </a:p>
          <a:p>
            <a:pPr>
              <a:spcBef>
                <a:spcPts val="400"/>
              </a:spcBef>
            </a:pPr>
            <a:r>
              <a:rPr lang="en-US" dirty="0">
                <a:solidFill>
                  <a:schemeClr val="bg1"/>
                </a:solidFill>
                <a:latin typeface="Arial" panose="020B0604020202020204" pitchFamily="34" charset="0"/>
                <a:cs typeface="Arial" panose="020B0604020202020204" pitchFamily="34" charset="0"/>
              </a:rPr>
              <a:t>March 11, 2022</a:t>
            </a:r>
          </a:p>
          <a:p>
            <a:pPr>
              <a:spcBef>
                <a:spcPts val="400"/>
              </a:spcBef>
            </a:pPr>
            <a:endParaRPr lang="en-US" dirty="0">
              <a:solidFill>
                <a:schemeClr val="bg1"/>
              </a:solidFill>
              <a:latin typeface="Arial" panose="020B0604020202020204" pitchFamily="34" charset="0"/>
              <a:cs typeface="Arial" panose="020B0604020202020204" pitchFamily="34" charset="0"/>
            </a:endParaRPr>
          </a:p>
        </p:txBody>
      </p:sp>
      <p:grpSp>
        <p:nvGrpSpPr>
          <p:cNvPr id="12" name="Group 11">
            <a:extLst>
              <a:ext uri="{FF2B5EF4-FFF2-40B4-BE49-F238E27FC236}">
                <a16:creationId xmlns:a16="http://schemas.microsoft.com/office/drawing/2014/main" id="{B668B49F-AA23-7A4F-A851-262D0ED8DF18}"/>
              </a:ext>
            </a:extLst>
          </p:cNvPr>
          <p:cNvGrpSpPr/>
          <p:nvPr/>
        </p:nvGrpSpPr>
        <p:grpSpPr>
          <a:xfrm>
            <a:off x="1827242" y="3113813"/>
            <a:ext cx="5746781" cy="702502"/>
            <a:chOff x="537288" y="3187693"/>
            <a:chExt cx="5746781" cy="702502"/>
          </a:xfrm>
        </p:grpSpPr>
        <p:grpSp>
          <p:nvGrpSpPr>
            <p:cNvPr id="13" name="Group 12">
              <a:extLst>
                <a:ext uri="{FF2B5EF4-FFF2-40B4-BE49-F238E27FC236}">
                  <a16:creationId xmlns:a16="http://schemas.microsoft.com/office/drawing/2014/main" id="{46DF39A9-C0D6-8F4C-AB67-C0975B83A885}"/>
                </a:ext>
              </a:extLst>
            </p:cNvPr>
            <p:cNvGrpSpPr/>
            <p:nvPr userDrawn="1"/>
          </p:nvGrpSpPr>
          <p:grpSpPr>
            <a:xfrm>
              <a:off x="537288" y="3187693"/>
              <a:ext cx="3254927" cy="702502"/>
              <a:chOff x="339725" y="371475"/>
              <a:chExt cx="2647951" cy="571500"/>
            </a:xfrm>
            <a:solidFill>
              <a:srgbClr val="33CDFF"/>
            </a:solidFill>
          </p:grpSpPr>
          <p:sp>
            <p:nvSpPr>
              <p:cNvPr id="20" name="Freeform 55">
                <a:extLst>
                  <a:ext uri="{FF2B5EF4-FFF2-40B4-BE49-F238E27FC236}">
                    <a16:creationId xmlns:a16="http://schemas.microsoft.com/office/drawing/2014/main" id="{451E62AB-1107-AA40-9099-0BC19BF718A3}"/>
                  </a:ext>
                </a:extLst>
              </p:cNvPr>
              <p:cNvSpPr>
                <a:spLocks/>
              </p:cNvSpPr>
              <p:nvPr/>
            </p:nvSpPr>
            <p:spPr bwMode="auto">
              <a:xfrm>
                <a:off x="339725" y="417513"/>
                <a:ext cx="265113" cy="487363"/>
              </a:xfrm>
              <a:custGeom>
                <a:avLst/>
                <a:gdLst>
                  <a:gd name="T0" fmla="*/ 0 w 167"/>
                  <a:gd name="T1" fmla="*/ 0 h 307"/>
                  <a:gd name="T2" fmla="*/ 167 w 167"/>
                  <a:gd name="T3" fmla="*/ 0 h 307"/>
                  <a:gd name="T4" fmla="*/ 167 w 167"/>
                  <a:gd name="T5" fmla="*/ 31 h 307"/>
                  <a:gd name="T6" fmla="*/ 33 w 167"/>
                  <a:gd name="T7" fmla="*/ 31 h 307"/>
                  <a:gd name="T8" fmla="*/ 33 w 167"/>
                  <a:gd name="T9" fmla="*/ 137 h 307"/>
                  <a:gd name="T10" fmla="*/ 165 w 167"/>
                  <a:gd name="T11" fmla="*/ 137 h 307"/>
                  <a:gd name="T12" fmla="*/ 165 w 167"/>
                  <a:gd name="T13" fmla="*/ 168 h 307"/>
                  <a:gd name="T14" fmla="*/ 33 w 167"/>
                  <a:gd name="T15" fmla="*/ 168 h 307"/>
                  <a:gd name="T16" fmla="*/ 33 w 167"/>
                  <a:gd name="T17" fmla="*/ 276 h 307"/>
                  <a:gd name="T18" fmla="*/ 167 w 167"/>
                  <a:gd name="T19" fmla="*/ 276 h 307"/>
                  <a:gd name="T20" fmla="*/ 167 w 167"/>
                  <a:gd name="T21" fmla="*/ 307 h 307"/>
                  <a:gd name="T22" fmla="*/ 0 w 167"/>
                  <a:gd name="T23" fmla="*/ 307 h 307"/>
                  <a:gd name="T24" fmla="*/ 0 w 167"/>
                  <a:gd name="T25" fmla="*/ 0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7" h="307">
                    <a:moveTo>
                      <a:pt x="0" y="0"/>
                    </a:moveTo>
                    <a:lnTo>
                      <a:pt x="167" y="0"/>
                    </a:lnTo>
                    <a:lnTo>
                      <a:pt x="167" y="31"/>
                    </a:lnTo>
                    <a:lnTo>
                      <a:pt x="33" y="31"/>
                    </a:lnTo>
                    <a:lnTo>
                      <a:pt x="33" y="137"/>
                    </a:lnTo>
                    <a:lnTo>
                      <a:pt x="165" y="137"/>
                    </a:lnTo>
                    <a:lnTo>
                      <a:pt x="165" y="168"/>
                    </a:lnTo>
                    <a:lnTo>
                      <a:pt x="33" y="168"/>
                    </a:lnTo>
                    <a:lnTo>
                      <a:pt x="33" y="276"/>
                    </a:lnTo>
                    <a:lnTo>
                      <a:pt x="167" y="276"/>
                    </a:lnTo>
                    <a:lnTo>
                      <a:pt x="167" y="307"/>
                    </a:lnTo>
                    <a:lnTo>
                      <a:pt x="0" y="307"/>
                    </a:lnTo>
                    <a:lnTo>
                      <a:pt x="0"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1" name="Freeform 56">
                <a:extLst>
                  <a:ext uri="{FF2B5EF4-FFF2-40B4-BE49-F238E27FC236}">
                    <a16:creationId xmlns:a16="http://schemas.microsoft.com/office/drawing/2014/main" id="{81045984-1D7D-E449-AECA-AC18C976015F}"/>
                  </a:ext>
                </a:extLst>
              </p:cNvPr>
              <p:cNvSpPr>
                <a:spLocks/>
              </p:cNvSpPr>
              <p:nvPr/>
            </p:nvSpPr>
            <p:spPr bwMode="auto">
              <a:xfrm>
                <a:off x="654050" y="417513"/>
                <a:ext cx="393700" cy="487363"/>
              </a:xfrm>
              <a:custGeom>
                <a:avLst/>
                <a:gdLst>
                  <a:gd name="T0" fmla="*/ 104 w 248"/>
                  <a:gd name="T1" fmla="*/ 149 h 307"/>
                  <a:gd name="T2" fmla="*/ 7 w 248"/>
                  <a:gd name="T3" fmla="*/ 0 h 307"/>
                  <a:gd name="T4" fmla="*/ 45 w 248"/>
                  <a:gd name="T5" fmla="*/ 0 h 307"/>
                  <a:gd name="T6" fmla="*/ 123 w 248"/>
                  <a:gd name="T7" fmla="*/ 122 h 307"/>
                  <a:gd name="T8" fmla="*/ 200 w 248"/>
                  <a:gd name="T9" fmla="*/ 0 h 307"/>
                  <a:gd name="T10" fmla="*/ 238 w 248"/>
                  <a:gd name="T11" fmla="*/ 0 h 307"/>
                  <a:gd name="T12" fmla="*/ 141 w 248"/>
                  <a:gd name="T13" fmla="*/ 149 h 307"/>
                  <a:gd name="T14" fmla="*/ 248 w 248"/>
                  <a:gd name="T15" fmla="*/ 307 h 307"/>
                  <a:gd name="T16" fmla="*/ 208 w 248"/>
                  <a:gd name="T17" fmla="*/ 307 h 307"/>
                  <a:gd name="T18" fmla="*/ 123 w 248"/>
                  <a:gd name="T19" fmla="*/ 175 h 307"/>
                  <a:gd name="T20" fmla="*/ 38 w 248"/>
                  <a:gd name="T21" fmla="*/ 307 h 307"/>
                  <a:gd name="T22" fmla="*/ 0 w 248"/>
                  <a:gd name="T23" fmla="*/ 307 h 307"/>
                  <a:gd name="T24" fmla="*/ 104 w 248"/>
                  <a:gd name="T25" fmla="*/ 149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48" h="307">
                    <a:moveTo>
                      <a:pt x="104" y="149"/>
                    </a:moveTo>
                    <a:lnTo>
                      <a:pt x="7" y="0"/>
                    </a:lnTo>
                    <a:lnTo>
                      <a:pt x="45" y="0"/>
                    </a:lnTo>
                    <a:lnTo>
                      <a:pt x="123" y="122"/>
                    </a:lnTo>
                    <a:lnTo>
                      <a:pt x="200" y="0"/>
                    </a:lnTo>
                    <a:lnTo>
                      <a:pt x="238" y="0"/>
                    </a:lnTo>
                    <a:lnTo>
                      <a:pt x="141" y="149"/>
                    </a:lnTo>
                    <a:lnTo>
                      <a:pt x="248" y="307"/>
                    </a:lnTo>
                    <a:lnTo>
                      <a:pt x="208" y="307"/>
                    </a:lnTo>
                    <a:lnTo>
                      <a:pt x="123" y="175"/>
                    </a:lnTo>
                    <a:lnTo>
                      <a:pt x="38" y="307"/>
                    </a:lnTo>
                    <a:lnTo>
                      <a:pt x="0" y="307"/>
                    </a:lnTo>
                    <a:lnTo>
                      <a:pt x="104" y="14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2" name="Freeform 57">
                <a:extLst>
                  <a:ext uri="{FF2B5EF4-FFF2-40B4-BE49-F238E27FC236}">
                    <a16:creationId xmlns:a16="http://schemas.microsoft.com/office/drawing/2014/main" id="{99D1BAAA-2CB4-434E-80C7-F0DA09AF2998}"/>
                  </a:ext>
                </a:extLst>
              </p:cNvPr>
              <p:cNvSpPr>
                <a:spLocks noEditPoints="1"/>
              </p:cNvSpPr>
              <p:nvPr/>
            </p:nvSpPr>
            <p:spPr bwMode="auto">
              <a:xfrm>
                <a:off x="1103313" y="417513"/>
                <a:ext cx="307975" cy="487363"/>
              </a:xfrm>
              <a:custGeom>
                <a:avLst/>
                <a:gdLst>
                  <a:gd name="T0" fmla="*/ 34 w 82"/>
                  <a:gd name="T1" fmla="*/ 0 h 128"/>
                  <a:gd name="T2" fmla="*/ 68 w 82"/>
                  <a:gd name="T3" fmla="*/ 8 h 128"/>
                  <a:gd name="T4" fmla="*/ 82 w 82"/>
                  <a:gd name="T5" fmla="*/ 39 h 128"/>
                  <a:gd name="T6" fmla="*/ 69 w 82"/>
                  <a:gd name="T7" fmla="*/ 69 h 128"/>
                  <a:gd name="T8" fmla="*/ 35 w 82"/>
                  <a:gd name="T9" fmla="*/ 78 h 128"/>
                  <a:gd name="T10" fmla="*/ 14 w 82"/>
                  <a:gd name="T11" fmla="*/ 78 h 128"/>
                  <a:gd name="T12" fmla="*/ 14 w 82"/>
                  <a:gd name="T13" fmla="*/ 128 h 128"/>
                  <a:gd name="T14" fmla="*/ 0 w 82"/>
                  <a:gd name="T15" fmla="*/ 128 h 128"/>
                  <a:gd name="T16" fmla="*/ 0 w 82"/>
                  <a:gd name="T17" fmla="*/ 0 h 128"/>
                  <a:gd name="T18" fmla="*/ 34 w 82"/>
                  <a:gd name="T19" fmla="*/ 0 h 128"/>
                  <a:gd name="T20" fmla="*/ 14 w 82"/>
                  <a:gd name="T21" fmla="*/ 65 h 128"/>
                  <a:gd name="T22" fmla="*/ 35 w 82"/>
                  <a:gd name="T23" fmla="*/ 65 h 128"/>
                  <a:gd name="T24" fmla="*/ 59 w 82"/>
                  <a:gd name="T25" fmla="*/ 60 h 128"/>
                  <a:gd name="T26" fmla="*/ 68 w 82"/>
                  <a:gd name="T27" fmla="*/ 39 h 128"/>
                  <a:gd name="T28" fmla="*/ 58 w 82"/>
                  <a:gd name="T29" fmla="*/ 18 h 128"/>
                  <a:gd name="T30" fmla="*/ 34 w 82"/>
                  <a:gd name="T31" fmla="*/ 13 h 128"/>
                  <a:gd name="T32" fmla="*/ 14 w 82"/>
                  <a:gd name="T33" fmla="*/ 13 h 128"/>
                  <a:gd name="T34" fmla="*/ 14 w 82"/>
                  <a:gd name="T35" fmla="*/ 65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2" h="128">
                    <a:moveTo>
                      <a:pt x="34" y="0"/>
                    </a:moveTo>
                    <a:cubicBezTo>
                      <a:pt x="52" y="0"/>
                      <a:pt x="60" y="2"/>
                      <a:pt x="68" y="8"/>
                    </a:cubicBezTo>
                    <a:cubicBezTo>
                      <a:pt x="77" y="15"/>
                      <a:pt x="82" y="27"/>
                      <a:pt x="82" y="39"/>
                    </a:cubicBezTo>
                    <a:cubicBezTo>
                      <a:pt x="82" y="51"/>
                      <a:pt x="77" y="63"/>
                      <a:pt x="69" y="69"/>
                    </a:cubicBezTo>
                    <a:cubicBezTo>
                      <a:pt x="60" y="76"/>
                      <a:pt x="52" y="78"/>
                      <a:pt x="35" y="78"/>
                    </a:cubicBezTo>
                    <a:cubicBezTo>
                      <a:pt x="14" y="78"/>
                      <a:pt x="14" y="78"/>
                      <a:pt x="14" y="78"/>
                    </a:cubicBezTo>
                    <a:cubicBezTo>
                      <a:pt x="14" y="128"/>
                      <a:pt x="14" y="128"/>
                      <a:pt x="14" y="128"/>
                    </a:cubicBezTo>
                    <a:cubicBezTo>
                      <a:pt x="0" y="128"/>
                      <a:pt x="0" y="128"/>
                      <a:pt x="0" y="128"/>
                    </a:cubicBezTo>
                    <a:cubicBezTo>
                      <a:pt x="0" y="0"/>
                      <a:pt x="0" y="0"/>
                      <a:pt x="0" y="0"/>
                    </a:cubicBezTo>
                    <a:lnTo>
                      <a:pt x="34" y="0"/>
                    </a:lnTo>
                    <a:close/>
                    <a:moveTo>
                      <a:pt x="14" y="65"/>
                    </a:moveTo>
                    <a:cubicBezTo>
                      <a:pt x="35" y="65"/>
                      <a:pt x="35" y="65"/>
                      <a:pt x="35" y="65"/>
                    </a:cubicBezTo>
                    <a:cubicBezTo>
                      <a:pt x="46" y="65"/>
                      <a:pt x="52" y="64"/>
                      <a:pt x="59" y="60"/>
                    </a:cubicBezTo>
                    <a:cubicBezTo>
                      <a:pt x="64" y="56"/>
                      <a:pt x="68" y="48"/>
                      <a:pt x="68" y="39"/>
                    </a:cubicBezTo>
                    <a:cubicBezTo>
                      <a:pt x="68" y="30"/>
                      <a:pt x="64" y="22"/>
                      <a:pt x="58" y="18"/>
                    </a:cubicBezTo>
                    <a:cubicBezTo>
                      <a:pt x="52" y="14"/>
                      <a:pt x="45" y="13"/>
                      <a:pt x="34" y="13"/>
                    </a:cubicBezTo>
                    <a:cubicBezTo>
                      <a:pt x="14" y="13"/>
                      <a:pt x="14" y="13"/>
                      <a:pt x="14" y="13"/>
                    </a:cubicBezTo>
                    <a:lnTo>
                      <a:pt x="14" y="6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3" name="Freeform 58">
                <a:extLst>
                  <a:ext uri="{FF2B5EF4-FFF2-40B4-BE49-F238E27FC236}">
                    <a16:creationId xmlns:a16="http://schemas.microsoft.com/office/drawing/2014/main" id="{9C4AE3EB-A5E0-684D-8431-A1DBA029CA45}"/>
                  </a:ext>
                </a:extLst>
              </p:cNvPr>
              <p:cNvSpPr>
                <a:spLocks/>
              </p:cNvSpPr>
              <p:nvPr/>
            </p:nvSpPr>
            <p:spPr bwMode="auto">
              <a:xfrm>
                <a:off x="1466850" y="417513"/>
                <a:ext cx="236538" cy="487363"/>
              </a:xfrm>
              <a:custGeom>
                <a:avLst/>
                <a:gdLst>
                  <a:gd name="T0" fmla="*/ 0 w 149"/>
                  <a:gd name="T1" fmla="*/ 0 h 307"/>
                  <a:gd name="T2" fmla="*/ 33 w 149"/>
                  <a:gd name="T3" fmla="*/ 0 h 307"/>
                  <a:gd name="T4" fmla="*/ 33 w 149"/>
                  <a:gd name="T5" fmla="*/ 276 h 307"/>
                  <a:gd name="T6" fmla="*/ 149 w 149"/>
                  <a:gd name="T7" fmla="*/ 276 h 307"/>
                  <a:gd name="T8" fmla="*/ 149 w 149"/>
                  <a:gd name="T9" fmla="*/ 307 h 307"/>
                  <a:gd name="T10" fmla="*/ 0 w 149"/>
                  <a:gd name="T11" fmla="*/ 307 h 307"/>
                  <a:gd name="T12" fmla="*/ 0 w 149"/>
                  <a:gd name="T13" fmla="*/ 0 h 307"/>
                </a:gdLst>
                <a:ahLst/>
                <a:cxnLst>
                  <a:cxn ang="0">
                    <a:pos x="T0" y="T1"/>
                  </a:cxn>
                  <a:cxn ang="0">
                    <a:pos x="T2" y="T3"/>
                  </a:cxn>
                  <a:cxn ang="0">
                    <a:pos x="T4" y="T5"/>
                  </a:cxn>
                  <a:cxn ang="0">
                    <a:pos x="T6" y="T7"/>
                  </a:cxn>
                  <a:cxn ang="0">
                    <a:pos x="T8" y="T9"/>
                  </a:cxn>
                  <a:cxn ang="0">
                    <a:pos x="T10" y="T11"/>
                  </a:cxn>
                  <a:cxn ang="0">
                    <a:pos x="T12" y="T13"/>
                  </a:cxn>
                </a:cxnLst>
                <a:rect l="0" t="0" r="r" b="b"/>
                <a:pathLst>
                  <a:path w="149" h="307">
                    <a:moveTo>
                      <a:pt x="0" y="0"/>
                    </a:moveTo>
                    <a:lnTo>
                      <a:pt x="33" y="0"/>
                    </a:lnTo>
                    <a:lnTo>
                      <a:pt x="33" y="276"/>
                    </a:lnTo>
                    <a:lnTo>
                      <a:pt x="149" y="276"/>
                    </a:lnTo>
                    <a:lnTo>
                      <a:pt x="149" y="307"/>
                    </a:lnTo>
                    <a:lnTo>
                      <a:pt x="0" y="307"/>
                    </a:lnTo>
                    <a:lnTo>
                      <a:pt x="0"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4" name="Freeform 59">
                <a:extLst>
                  <a:ext uri="{FF2B5EF4-FFF2-40B4-BE49-F238E27FC236}">
                    <a16:creationId xmlns:a16="http://schemas.microsoft.com/office/drawing/2014/main" id="{8FC2EF5D-7F25-2946-84F2-7471A763C963}"/>
                  </a:ext>
                </a:extLst>
              </p:cNvPr>
              <p:cNvSpPr>
                <a:spLocks/>
              </p:cNvSpPr>
              <p:nvPr/>
            </p:nvSpPr>
            <p:spPr bwMode="auto">
              <a:xfrm>
                <a:off x="2343150" y="417513"/>
                <a:ext cx="327025" cy="487363"/>
              </a:xfrm>
              <a:custGeom>
                <a:avLst/>
                <a:gdLst>
                  <a:gd name="T0" fmla="*/ 0 w 87"/>
                  <a:gd name="T1" fmla="*/ 0 h 128"/>
                  <a:gd name="T2" fmla="*/ 34 w 87"/>
                  <a:gd name="T3" fmla="*/ 0 h 128"/>
                  <a:gd name="T4" fmla="*/ 70 w 87"/>
                  <a:gd name="T5" fmla="*/ 7 h 128"/>
                  <a:gd name="T6" fmla="*/ 87 w 87"/>
                  <a:gd name="T7" fmla="*/ 41 h 128"/>
                  <a:gd name="T8" fmla="*/ 79 w 87"/>
                  <a:gd name="T9" fmla="*/ 66 h 128"/>
                  <a:gd name="T10" fmla="*/ 51 w 87"/>
                  <a:gd name="T11" fmla="*/ 80 h 128"/>
                  <a:gd name="T12" fmla="*/ 83 w 87"/>
                  <a:gd name="T13" fmla="*/ 128 h 128"/>
                  <a:gd name="T14" fmla="*/ 67 w 87"/>
                  <a:gd name="T15" fmla="*/ 128 h 128"/>
                  <a:gd name="T16" fmla="*/ 31 w 87"/>
                  <a:gd name="T17" fmla="*/ 72 h 128"/>
                  <a:gd name="T18" fmla="*/ 35 w 87"/>
                  <a:gd name="T19" fmla="*/ 72 h 128"/>
                  <a:gd name="T20" fmla="*/ 63 w 87"/>
                  <a:gd name="T21" fmla="*/ 66 h 128"/>
                  <a:gd name="T22" fmla="*/ 73 w 87"/>
                  <a:gd name="T23" fmla="*/ 42 h 128"/>
                  <a:gd name="T24" fmla="*/ 61 w 87"/>
                  <a:gd name="T25" fmla="*/ 17 h 128"/>
                  <a:gd name="T26" fmla="*/ 35 w 87"/>
                  <a:gd name="T27" fmla="*/ 13 h 128"/>
                  <a:gd name="T28" fmla="*/ 15 w 87"/>
                  <a:gd name="T29" fmla="*/ 13 h 128"/>
                  <a:gd name="T30" fmla="*/ 15 w 87"/>
                  <a:gd name="T31" fmla="*/ 128 h 128"/>
                  <a:gd name="T32" fmla="*/ 0 w 87"/>
                  <a:gd name="T33" fmla="*/ 128 h 128"/>
                  <a:gd name="T34" fmla="*/ 0 w 87"/>
                  <a:gd name="T35"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7" h="128">
                    <a:moveTo>
                      <a:pt x="0" y="0"/>
                    </a:moveTo>
                    <a:cubicBezTo>
                      <a:pt x="34" y="0"/>
                      <a:pt x="34" y="0"/>
                      <a:pt x="34" y="0"/>
                    </a:cubicBezTo>
                    <a:cubicBezTo>
                      <a:pt x="54" y="0"/>
                      <a:pt x="63" y="2"/>
                      <a:pt x="70" y="7"/>
                    </a:cubicBezTo>
                    <a:cubicBezTo>
                      <a:pt x="80" y="13"/>
                      <a:pt x="87" y="27"/>
                      <a:pt x="87" y="41"/>
                    </a:cubicBezTo>
                    <a:cubicBezTo>
                      <a:pt x="87" y="50"/>
                      <a:pt x="85" y="59"/>
                      <a:pt x="79" y="66"/>
                    </a:cubicBezTo>
                    <a:cubicBezTo>
                      <a:pt x="72" y="77"/>
                      <a:pt x="63" y="79"/>
                      <a:pt x="51" y="80"/>
                    </a:cubicBezTo>
                    <a:cubicBezTo>
                      <a:pt x="83" y="128"/>
                      <a:pt x="83" y="128"/>
                      <a:pt x="83" y="128"/>
                    </a:cubicBezTo>
                    <a:cubicBezTo>
                      <a:pt x="67" y="128"/>
                      <a:pt x="67" y="128"/>
                      <a:pt x="67" y="128"/>
                    </a:cubicBezTo>
                    <a:cubicBezTo>
                      <a:pt x="31" y="72"/>
                      <a:pt x="31" y="72"/>
                      <a:pt x="31" y="72"/>
                    </a:cubicBezTo>
                    <a:cubicBezTo>
                      <a:pt x="35" y="72"/>
                      <a:pt x="35" y="72"/>
                      <a:pt x="35" y="72"/>
                    </a:cubicBezTo>
                    <a:cubicBezTo>
                      <a:pt x="44" y="72"/>
                      <a:pt x="57" y="72"/>
                      <a:pt x="63" y="66"/>
                    </a:cubicBezTo>
                    <a:cubicBezTo>
                      <a:pt x="70" y="59"/>
                      <a:pt x="73" y="51"/>
                      <a:pt x="73" y="42"/>
                    </a:cubicBezTo>
                    <a:cubicBezTo>
                      <a:pt x="73" y="33"/>
                      <a:pt x="69" y="23"/>
                      <a:pt x="61" y="17"/>
                    </a:cubicBezTo>
                    <a:cubicBezTo>
                      <a:pt x="54" y="13"/>
                      <a:pt x="46" y="13"/>
                      <a:pt x="35" y="13"/>
                    </a:cubicBezTo>
                    <a:cubicBezTo>
                      <a:pt x="15" y="13"/>
                      <a:pt x="15" y="13"/>
                      <a:pt x="15" y="13"/>
                    </a:cubicBezTo>
                    <a:cubicBezTo>
                      <a:pt x="15" y="128"/>
                      <a:pt x="15" y="128"/>
                      <a:pt x="15" y="128"/>
                    </a:cubicBezTo>
                    <a:cubicBezTo>
                      <a:pt x="0" y="128"/>
                      <a:pt x="0" y="128"/>
                      <a:pt x="0" y="128"/>
                    </a:cubicBezTo>
                    <a:lnTo>
                      <a:pt x="0"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5" name="Freeform 60">
                <a:extLst>
                  <a:ext uri="{FF2B5EF4-FFF2-40B4-BE49-F238E27FC236}">
                    <a16:creationId xmlns:a16="http://schemas.microsoft.com/office/drawing/2014/main" id="{D256B689-3691-0E47-81B9-ECE9214CD052}"/>
                  </a:ext>
                </a:extLst>
              </p:cNvPr>
              <p:cNvSpPr>
                <a:spLocks/>
              </p:cNvSpPr>
              <p:nvPr/>
            </p:nvSpPr>
            <p:spPr bwMode="auto">
              <a:xfrm>
                <a:off x="2722563" y="417513"/>
                <a:ext cx="265113" cy="487363"/>
              </a:xfrm>
              <a:custGeom>
                <a:avLst/>
                <a:gdLst>
                  <a:gd name="T0" fmla="*/ 0 w 167"/>
                  <a:gd name="T1" fmla="*/ 0 h 307"/>
                  <a:gd name="T2" fmla="*/ 167 w 167"/>
                  <a:gd name="T3" fmla="*/ 0 h 307"/>
                  <a:gd name="T4" fmla="*/ 167 w 167"/>
                  <a:gd name="T5" fmla="*/ 31 h 307"/>
                  <a:gd name="T6" fmla="*/ 35 w 167"/>
                  <a:gd name="T7" fmla="*/ 31 h 307"/>
                  <a:gd name="T8" fmla="*/ 35 w 167"/>
                  <a:gd name="T9" fmla="*/ 137 h 307"/>
                  <a:gd name="T10" fmla="*/ 167 w 167"/>
                  <a:gd name="T11" fmla="*/ 137 h 307"/>
                  <a:gd name="T12" fmla="*/ 167 w 167"/>
                  <a:gd name="T13" fmla="*/ 168 h 307"/>
                  <a:gd name="T14" fmla="*/ 35 w 167"/>
                  <a:gd name="T15" fmla="*/ 168 h 307"/>
                  <a:gd name="T16" fmla="*/ 35 w 167"/>
                  <a:gd name="T17" fmla="*/ 276 h 307"/>
                  <a:gd name="T18" fmla="*/ 167 w 167"/>
                  <a:gd name="T19" fmla="*/ 276 h 307"/>
                  <a:gd name="T20" fmla="*/ 167 w 167"/>
                  <a:gd name="T21" fmla="*/ 307 h 307"/>
                  <a:gd name="T22" fmla="*/ 0 w 167"/>
                  <a:gd name="T23" fmla="*/ 307 h 307"/>
                  <a:gd name="T24" fmla="*/ 0 w 167"/>
                  <a:gd name="T25" fmla="*/ 0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7" h="307">
                    <a:moveTo>
                      <a:pt x="0" y="0"/>
                    </a:moveTo>
                    <a:lnTo>
                      <a:pt x="167" y="0"/>
                    </a:lnTo>
                    <a:lnTo>
                      <a:pt x="167" y="31"/>
                    </a:lnTo>
                    <a:lnTo>
                      <a:pt x="35" y="31"/>
                    </a:lnTo>
                    <a:lnTo>
                      <a:pt x="35" y="137"/>
                    </a:lnTo>
                    <a:lnTo>
                      <a:pt x="167" y="137"/>
                    </a:lnTo>
                    <a:lnTo>
                      <a:pt x="167" y="168"/>
                    </a:lnTo>
                    <a:lnTo>
                      <a:pt x="35" y="168"/>
                    </a:lnTo>
                    <a:lnTo>
                      <a:pt x="35" y="276"/>
                    </a:lnTo>
                    <a:lnTo>
                      <a:pt x="167" y="276"/>
                    </a:lnTo>
                    <a:lnTo>
                      <a:pt x="167" y="307"/>
                    </a:lnTo>
                    <a:lnTo>
                      <a:pt x="0" y="307"/>
                    </a:lnTo>
                    <a:lnTo>
                      <a:pt x="0"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6" name="Freeform 61">
                <a:extLst>
                  <a:ext uri="{FF2B5EF4-FFF2-40B4-BE49-F238E27FC236}">
                    <a16:creationId xmlns:a16="http://schemas.microsoft.com/office/drawing/2014/main" id="{36492944-C7DB-8E47-9957-1920B2254986}"/>
                  </a:ext>
                </a:extLst>
              </p:cNvPr>
              <p:cNvSpPr>
                <a:spLocks/>
              </p:cNvSpPr>
              <p:nvPr/>
            </p:nvSpPr>
            <p:spPr bwMode="auto">
              <a:xfrm>
                <a:off x="1728788" y="371475"/>
                <a:ext cx="561975" cy="571500"/>
              </a:xfrm>
              <a:custGeom>
                <a:avLst/>
                <a:gdLst>
                  <a:gd name="T0" fmla="*/ 75 w 150"/>
                  <a:gd name="T1" fmla="*/ 0 h 150"/>
                  <a:gd name="T2" fmla="*/ 71 w 150"/>
                  <a:gd name="T3" fmla="*/ 1 h 150"/>
                  <a:gd name="T4" fmla="*/ 134 w 150"/>
                  <a:gd name="T5" fmla="*/ 67 h 150"/>
                  <a:gd name="T6" fmla="*/ 68 w 150"/>
                  <a:gd name="T7" fmla="*/ 133 h 150"/>
                  <a:gd name="T8" fmla="*/ 1 w 150"/>
                  <a:gd name="T9" fmla="*/ 67 h 150"/>
                  <a:gd name="T10" fmla="*/ 1 w 150"/>
                  <a:gd name="T11" fmla="*/ 63 h 150"/>
                  <a:gd name="T12" fmla="*/ 0 w 150"/>
                  <a:gd name="T13" fmla="*/ 75 h 150"/>
                  <a:gd name="T14" fmla="*/ 75 w 150"/>
                  <a:gd name="T15" fmla="*/ 150 h 150"/>
                  <a:gd name="T16" fmla="*/ 150 w 150"/>
                  <a:gd name="T17" fmla="*/ 75 h 150"/>
                  <a:gd name="T18" fmla="*/ 75 w 150"/>
                  <a:gd name="T19" fmla="*/ 0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0" h="150">
                    <a:moveTo>
                      <a:pt x="75" y="0"/>
                    </a:moveTo>
                    <a:cubicBezTo>
                      <a:pt x="74" y="0"/>
                      <a:pt x="72" y="0"/>
                      <a:pt x="71" y="1"/>
                    </a:cubicBezTo>
                    <a:cubicBezTo>
                      <a:pt x="106" y="2"/>
                      <a:pt x="134" y="31"/>
                      <a:pt x="134" y="67"/>
                    </a:cubicBezTo>
                    <a:cubicBezTo>
                      <a:pt x="134" y="103"/>
                      <a:pt x="104" y="133"/>
                      <a:pt x="68" y="133"/>
                    </a:cubicBezTo>
                    <a:cubicBezTo>
                      <a:pt x="31" y="133"/>
                      <a:pt x="1" y="103"/>
                      <a:pt x="1" y="67"/>
                    </a:cubicBezTo>
                    <a:cubicBezTo>
                      <a:pt x="1" y="66"/>
                      <a:pt x="1" y="64"/>
                      <a:pt x="1" y="63"/>
                    </a:cubicBezTo>
                    <a:cubicBezTo>
                      <a:pt x="1" y="67"/>
                      <a:pt x="0" y="71"/>
                      <a:pt x="0" y="75"/>
                    </a:cubicBezTo>
                    <a:cubicBezTo>
                      <a:pt x="0" y="116"/>
                      <a:pt x="34" y="150"/>
                      <a:pt x="75" y="150"/>
                    </a:cubicBezTo>
                    <a:cubicBezTo>
                      <a:pt x="116" y="150"/>
                      <a:pt x="150" y="116"/>
                      <a:pt x="150" y="75"/>
                    </a:cubicBezTo>
                    <a:cubicBezTo>
                      <a:pt x="150" y="34"/>
                      <a:pt x="116" y="0"/>
                      <a:pt x="75"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grpSp>
          <p:nvGrpSpPr>
            <p:cNvPr id="14" name="Group 13">
              <a:extLst>
                <a:ext uri="{FF2B5EF4-FFF2-40B4-BE49-F238E27FC236}">
                  <a16:creationId xmlns:a16="http://schemas.microsoft.com/office/drawing/2014/main" id="{876AA571-A5BA-2B4C-A2C7-13E2012ED166}"/>
                </a:ext>
              </a:extLst>
            </p:cNvPr>
            <p:cNvGrpSpPr/>
            <p:nvPr userDrawn="1"/>
          </p:nvGrpSpPr>
          <p:grpSpPr>
            <a:xfrm>
              <a:off x="3974660" y="3232202"/>
              <a:ext cx="2309409" cy="613029"/>
              <a:chOff x="3138488" y="420688"/>
              <a:chExt cx="1824038" cy="484188"/>
            </a:xfrm>
            <a:solidFill>
              <a:schemeClr val="bg1"/>
            </a:solidFill>
          </p:grpSpPr>
          <p:sp>
            <p:nvSpPr>
              <p:cNvPr id="15" name="Freeform 50">
                <a:extLst>
                  <a:ext uri="{FF2B5EF4-FFF2-40B4-BE49-F238E27FC236}">
                    <a16:creationId xmlns:a16="http://schemas.microsoft.com/office/drawing/2014/main" id="{6AE57500-B93A-2B45-921C-F823A1B22672}"/>
                  </a:ext>
                </a:extLst>
              </p:cNvPr>
              <p:cNvSpPr>
                <a:spLocks/>
              </p:cNvSpPr>
              <p:nvPr/>
            </p:nvSpPr>
            <p:spPr bwMode="auto">
              <a:xfrm>
                <a:off x="3138488" y="420688"/>
                <a:ext cx="265113" cy="484188"/>
              </a:xfrm>
              <a:custGeom>
                <a:avLst/>
                <a:gdLst>
                  <a:gd name="T0" fmla="*/ 0 w 167"/>
                  <a:gd name="T1" fmla="*/ 0 h 305"/>
                  <a:gd name="T2" fmla="*/ 167 w 167"/>
                  <a:gd name="T3" fmla="*/ 0 h 305"/>
                  <a:gd name="T4" fmla="*/ 167 w 167"/>
                  <a:gd name="T5" fmla="*/ 29 h 305"/>
                  <a:gd name="T6" fmla="*/ 33 w 167"/>
                  <a:gd name="T7" fmla="*/ 29 h 305"/>
                  <a:gd name="T8" fmla="*/ 33 w 167"/>
                  <a:gd name="T9" fmla="*/ 137 h 305"/>
                  <a:gd name="T10" fmla="*/ 165 w 167"/>
                  <a:gd name="T11" fmla="*/ 137 h 305"/>
                  <a:gd name="T12" fmla="*/ 165 w 167"/>
                  <a:gd name="T13" fmla="*/ 166 h 305"/>
                  <a:gd name="T14" fmla="*/ 33 w 167"/>
                  <a:gd name="T15" fmla="*/ 166 h 305"/>
                  <a:gd name="T16" fmla="*/ 33 w 167"/>
                  <a:gd name="T17" fmla="*/ 276 h 305"/>
                  <a:gd name="T18" fmla="*/ 167 w 167"/>
                  <a:gd name="T19" fmla="*/ 276 h 305"/>
                  <a:gd name="T20" fmla="*/ 167 w 167"/>
                  <a:gd name="T21" fmla="*/ 305 h 305"/>
                  <a:gd name="T22" fmla="*/ 0 w 167"/>
                  <a:gd name="T23" fmla="*/ 305 h 305"/>
                  <a:gd name="T24" fmla="*/ 0 w 167"/>
                  <a:gd name="T25" fmla="*/ 0 h 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7" h="305">
                    <a:moveTo>
                      <a:pt x="0" y="0"/>
                    </a:moveTo>
                    <a:lnTo>
                      <a:pt x="167" y="0"/>
                    </a:lnTo>
                    <a:lnTo>
                      <a:pt x="167" y="29"/>
                    </a:lnTo>
                    <a:lnTo>
                      <a:pt x="33" y="29"/>
                    </a:lnTo>
                    <a:lnTo>
                      <a:pt x="33" y="137"/>
                    </a:lnTo>
                    <a:lnTo>
                      <a:pt x="165" y="137"/>
                    </a:lnTo>
                    <a:lnTo>
                      <a:pt x="165" y="166"/>
                    </a:lnTo>
                    <a:lnTo>
                      <a:pt x="33" y="166"/>
                    </a:lnTo>
                    <a:lnTo>
                      <a:pt x="33" y="276"/>
                    </a:lnTo>
                    <a:lnTo>
                      <a:pt x="167" y="276"/>
                    </a:lnTo>
                    <a:lnTo>
                      <a:pt x="167" y="305"/>
                    </a:lnTo>
                    <a:lnTo>
                      <a:pt x="0" y="305"/>
                    </a:lnTo>
                    <a:lnTo>
                      <a:pt x="0" y="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6" name="Freeform 51">
                <a:extLst>
                  <a:ext uri="{FF2B5EF4-FFF2-40B4-BE49-F238E27FC236}">
                    <a16:creationId xmlns:a16="http://schemas.microsoft.com/office/drawing/2014/main" id="{45576993-C9A4-9F42-9D43-F1E206C6B3F9}"/>
                  </a:ext>
                </a:extLst>
              </p:cNvPr>
              <p:cNvSpPr>
                <a:spLocks noEditPoints="1"/>
              </p:cNvSpPr>
              <p:nvPr/>
            </p:nvSpPr>
            <p:spPr bwMode="auto">
              <a:xfrm>
                <a:off x="3444875" y="420688"/>
                <a:ext cx="449263" cy="484188"/>
              </a:xfrm>
              <a:custGeom>
                <a:avLst/>
                <a:gdLst>
                  <a:gd name="T0" fmla="*/ 35 w 283"/>
                  <a:gd name="T1" fmla="*/ 305 h 305"/>
                  <a:gd name="T2" fmla="*/ 0 w 283"/>
                  <a:gd name="T3" fmla="*/ 305 h 305"/>
                  <a:gd name="T4" fmla="*/ 125 w 283"/>
                  <a:gd name="T5" fmla="*/ 0 h 305"/>
                  <a:gd name="T6" fmla="*/ 158 w 283"/>
                  <a:gd name="T7" fmla="*/ 0 h 305"/>
                  <a:gd name="T8" fmla="*/ 283 w 283"/>
                  <a:gd name="T9" fmla="*/ 305 h 305"/>
                  <a:gd name="T10" fmla="*/ 246 w 283"/>
                  <a:gd name="T11" fmla="*/ 305 h 305"/>
                  <a:gd name="T12" fmla="*/ 210 w 283"/>
                  <a:gd name="T13" fmla="*/ 219 h 305"/>
                  <a:gd name="T14" fmla="*/ 71 w 283"/>
                  <a:gd name="T15" fmla="*/ 219 h 305"/>
                  <a:gd name="T16" fmla="*/ 35 w 283"/>
                  <a:gd name="T17" fmla="*/ 305 h 305"/>
                  <a:gd name="T18" fmla="*/ 142 w 283"/>
                  <a:gd name="T19" fmla="*/ 39 h 305"/>
                  <a:gd name="T20" fmla="*/ 80 w 283"/>
                  <a:gd name="T21" fmla="*/ 192 h 305"/>
                  <a:gd name="T22" fmla="*/ 201 w 283"/>
                  <a:gd name="T23" fmla="*/ 192 h 305"/>
                  <a:gd name="T24" fmla="*/ 142 w 283"/>
                  <a:gd name="T25" fmla="*/ 39 h 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83" h="305">
                    <a:moveTo>
                      <a:pt x="35" y="305"/>
                    </a:moveTo>
                    <a:lnTo>
                      <a:pt x="0" y="305"/>
                    </a:lnTo>
                    <a:lnTo>
                      <a:pt x="125" y="0"/>
                    </a:lnTo>
                    <a:lnTo>
                      <a:pt x="158" y="0"/>
                    </a:lnTo>
                    <a:lnTo>
                      <a:pt x="283" y="305"/>
                    </a:lnTo>
                    <a:lnTo>
                      <a:pt x="246" y="305"/>
                    </a:lnTo>
                    <a:lnTo>
                      <a:pt x="210" y="219"/>
                    </a:lnTo>
                    <a:lnTo>
                      <a:pt x="71" y="219"/>
                    </a:lnTo>
                    <a:lnTo>
                      <a:pt x="35" y="305"/>
                    </a:lnTo>
                    <a:close/>
                    <a:moveTo>
                      <a:pt x="142" y="39"/>
                    </a:moveTo>
                    <a:lnTo>
                      <a:pt x="80" y="192"/>
                    </a:lnTo>
                    <a:lnTo>
                      <a:pt x="201" y="192"/>
                    </a:lnTo>
                    <a:lnTo>
                      <a:pt x="142" y="39"/>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7" name="Freeform 52">
                <a:extLst>
                  <a:ext uri="{FF2B5EF4-FFF2-40B4-BE49-F238E27FC236}">
                    <a16:creationId xmlns:a16="http://schemas.microsoft.com/office/drawing/2014/main" id="{62587D5C-4972-2C48-AAD7-C7069E9F6018}"/>
                  </a:ext>
                </a:extLst>
              </p:cNvPr>
              <p:cNvSpPr>
                <a:spLocks/>
              </p:cNvSpPr>
              <p:nvPr/>
            </p:nvSpPr>
            <p:spPr bwMode="auto">
              <a:xfrm>
                <a:off x="3943350" y="420688"/>
                <a:ext cx="322263" cy="484188"/>
              </a:xfrm>
              <a:custGeom>
                <a:avLst/>
                <a:gdLst>
                  <a:gd name="T0" fmla="*/ 0 w 86"/>
                  <a:gd name="T1" fmla="*/ 0 h 127"/>
                  <a:gd name="T2" fmla="*/ 33 w 86"/>
                  <a:gd name="T3" fmla="*/ 0 h 127"/>
                  <a:gd name="T4" fmla="*/ 69 w 86"/>
                  <a:gd name="T5" fmla="*/ 6 h 127"/>
                  <a:gd name="T6" fmla="*/ 86 w 86"/>
                  <a:gd name="T7" fmla="*/ 40 h 127"/>
                  <a:gd name="T8" fmla="*/ 79 w 86"/>
                  <a:gd name="T9" fmla="*/ 65 h 127"/>
                  <a:gd name="T10" fmla="*/ 50 w 86"/>
                  <a:gd name="T11" fmla="*/ 79 h 127"/>
                  <a:gd name="T12" fmla="*/ 82 w 86"/>
                  <a:gd name="T13" fmla="*/ 127 h 127"/>
                  <a:gd name="T14" fmla="*/ 66 w 86"/>
                  <a:gd name="T15" fmla="*/ 127 h 127"/>
                  <a:gd name="T16" fmla="*/ 30 w 86"/>
                  <a:gd name="T17" fmla="*/ 72 h 127"/>
                  <a:gd name="T18" fmla="*/ 35 w 86"/>
                  <a:gd name="T19" fmla="*/ 72 h 127"/>
                  <a:gd name="T20" fmla="*/ 63 w 86"/>
                  <a:gd name="T21" fmla="*/ 65 h 127"/>
                  <a:gd name="T22" fmla="*/ 72 w 86"/>
                  <a:gd name="T23" fmla="*/ 42 h 127"/>
                  <a:gd name="T24" fmla="*/ 60 w 86"/>
                  <a:gd name="T25" fmla="*/ 17 h 127"/>
                  <a:gd name="T26" fmla="*/ 34 w 86"/>
                  <a:gd name="T27" fmla="*/ 12 h 127"/>
                  <a:gd name="T28" fmla="*/ 14 w 86"/>
                  <a:gd name="T29" fmla="*/ 12 h 127"/>
                  <a:gd name="T30" fmla="*/ 14 w 86"/>
                  <a:gd name="T31" fmla="*/ 127 h 127"/>
                  <a:gd name="T32" fmla="*/ 0 w 86"/>
                  <a:gd name="T33" fmla="*/ 127 h 127"/>
                  <a:gd name="T34" fmla="*/ 0 w 86"/>
                  <a:gd name="T35" fmla="*/ 0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6" h="127">
                    <a:moveTo>
                      <a:pt x="0" y="0"/>
                    </a:moveTo>
                    <a:cubicBezTo>
                      <a:pt x="33" y="0"/>
                      <a:pt x="33" y="0"/>
                      <a:pt x="33" y="0"/>
                    </a:cubicBezTo>
                    <a:cubicBezTo>
                      <a:pt x="53" y="0"/>
                      <a:pt x="62" y="2"/>
                      <a:pt x="69" y="6"/>
                    </a:cubicBezTo>
                    <a:cubicBezTo>
                      <a:pt x="79" y="12"/>
                      <a:pt x="86" y="26"/>
                      <a:pt x="86" y="40"/>
                    </a:cubicBezTo>
                    <a:cubicBezTo>
                      <a:pt x="86" y="49"/>
                      <a:pt x="84" y="58"/>
                      <a:pt x="79" y="65"/>
                    </a:cubicBezTo>
                    <a:cubicBezTo>
                      <a:pt x="71" y="76"/>
                      <a:pt x="62" y="78"/>
                      <a:pt x="50" y="79"/>
                    </a:cubicBezTo>
                    <a:cubicBezTo>
                      <a:pt x="82" y="127"/>
                      <a:pt x="82" y="127"/>
                      <a:pt x="82" y="127"/>
                    </a:cubicBezTo>
                    <a:cubicBezTo>
                      <a:pt x="66" y="127"/>
                      <a:pt x="66" y="127"/>
                      <a:pt x="66" y="127"/>
                    </a:cubicBezTo>
                    <a:cubicBezTo>
                      <a:pt x="30" y="72"/>
                      <a:pt x="30" y="72"/>
                      <a:pt x="30" y="72"/>
                    </a:cubicBezTo>
                    <a:cubicBezTo>
                      <a:pt x="35" y="72"/>
                      <a:pt x="35" y="72"/>
                      <a:pt x="35" y="72"/>
                    </a:cubicBezTo>
                    <a:cubicBezTo>
                      <a:pt x="43" y="72"/>
                      <a:pt x="56" y="71"/>
                      <a:pt x="63" y="65"/>
                    </a:cubicBezTo>
                    <a:cubicBezTo>
                      <a:pt x="70" y="58"/>
                      <a:pt x="72" y="51"/>
                      <a:pt x="72" y="42"/>
                    </a:cubicBezTo>
                    <a:cubicBezTo>
                      <a:pt x="72" y="32"/>
                      <a:pt x="68" y="22"/>
                      <a:pt x="60" y="17"/>
                    </a:cubicBezTo>
                    <a:cubicBezTo>
                      <a:pt x="53" y="13"/>
                      <a:pt x="46" y="12"/>
                      <a:pt x="34" y="12"/>
                    </a:cubicBezTo>
                    <a:cubicBezTo>
                      <a:pt x="14" y="12"/>
                      <a:pt x="14" y="12"/>
                      <a:pt x="14" y="12"/>
                    </a:cubicBezTo>
                    <a:cubicBezTo>
                      <a:pt x="14" y="127"/>
                      <a:pt x="14" y="127"/>
                      <a:pt x="14" y="127"/>
                    </a:cubicBezTo>
                    <a:cubicBezTo>
                      <a:pt x="0" y="127"/>
                      <a:pt x="0" y="127"/>
                      <a:pt x="0" y="127"/>
                    </a:cubicBezTo>
                    <a:lnTo>
                      <a:pt x="0" y="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8" name="Freeform 53">
                <a:extLst>
                  <a:ext uri="{FF2B5EF4-FFF2-40B4-BE49-F238E27FC236}">
                    <a16:creationId xmlns:a16="http://schemas.microsoft.com/office/drawing/2014/main" id="{66A90D8B-B9AE-154A-8753-8C92A19516E5}"/>
                  </a:ext>
                </a:extLst>
              </p:cNvPr>
              <p:cNvSpPr>
                <a:spLocks/>
              </p:cNvSpPr>
              <p:nvPr/>
            </p:nvSpPr>
            <p:spPr bwMode="auto">
              <a:xfrm>
                <a:off x="4284663" y="420688"/>
                <a:ext cx="287338" cy="484188"/>
              </a:xfrm>
              <a:custGeom>
                <a:avLst/>
                <a:gdLst>
                  <a:gd name="T0" fmla="*/ 73 w 181"/>
                  <a:gd name="T1" fmla="*/ 29 h 305"/>
                  <a:gd name="T2" fmla="*/ 0 w 181"/>
                  <a:gd name="T3" fmla="*/ 29 h 305"/>
                  <a:gd name="T4" fmla="*/ 0 w 181"/>
                  <a:gd name="T5" fmla="*/ 0 h 305"/>
                  <a:gd name="T6" fmla="*/ 181 w 181"/>
                  <a:gd name="T7" fmla="*/ 0 h 305"/>
                  <a:gd name="T8" fmla="*/ 181 w 181"/>
                  <a:gd name="T9" fmla="*/ 29 h 305"/>
                  <a:gd name="T10" fmla="*/ 106 w 181"/>
                  <a:gd name="T11" fmla="*/ 29 h 305"/>
                  <a:gd name="T12" fmla="*/ 106 w 181"/>
                  <a:gd name="T13" fmla="*/ 305 h 305"/>
                  <a:gd name="T14" fmla="*/ 73 w 181"/>
                  <a:gd name="T15" fmla="*/ 305 h 305"/>
                  <a:gd name="T16" fmla="*/ 73 w 181"/>
                  <a:gd name="T17" fmla="*/ 29 h 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1" h="305">
                    <a:moveTo>
                      <a:pt x="73" y="29"/>
                    </a:moveTo>
                    <a:lnTo>
                      <a:pt x="0" y="29"/>
                    </a:lnTo>
                    <a:lnTo>
                      <a:pt x="0" y="0"/>
                    </a:lnTo>
                    <a:lnTo>
                      <a:pt x="181" y="0"/>
                    </a:lnTo>
                    <a:lnTo>
                      <a:pt x="181" y="29"/>
                    </a:lnTo>
                    <a:lnTo>
                      <a:pt x="106" y="29"/>
                    </a:lnTo>
                    <a:lnTo>
                      <a:pt x="106" y="305"/>
                    </a:lnTo>
                    <a:lnTo>
                      <a:pt x="73" y="305"/>
                    </a:lnTo>
                    <a:lnTo>
                      <a:pt x="73" y="29"/>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9" name="Freeform 54">
                <a:extLst>
                  <a:ext uri="{FF2B5EF4-FFF2-40B4-BE49-F238E27FC236}">
                    <a16:creationId xmlns:a16="http://schemas.microsoft.com/office/drawing/2014/main" id="{A717A116-44A1-E147-906F-40A6A12157E7}"/>
                  </a:ext>
                </a:extLst>
              </p:cNvPr>
              <p:cNvSpPr>
                <a:spLocks/>
              </p:cNvSpPr>
              <p:nvPr/>
            </p:nvSpPr>
            <p:spPr bwMode="auto">
              <a:xfrm>
                <a:off x="4624388" y="420688"/>
                <a:ext cx="338138" cy="484188"/>
              </a:xfrm>
              <a:custGeom>
                <a:avLst/>
                <a:gdLst>
                  <a:gd name="T0" fmla="*/ 0 w 213"/>
                  <a:gd name="T1" fmla="*/ 305 h 305"/>
                  <a:gd name="T2" fmla="*/ 0 w 213"/>
                  <a:gd name="T3" fmla="*/ 0 h 305"/>
                  <a:gd name="T4" fmla="*/ 34 w 213"/>
                  <a:gd name="T5" fmla="*/ 0 h 305"/>
                  <a:gd name="T6" fmla="*/ 34 w 213"/>
                  <a:gd name="T7" fmla="*/ 135 h 305"/>
                  <a:gd name="T8" fmla="*/ 178 w 213"/>
                  <a:gd name="T9" fmla="*/ 135 h 305"/>
                  <a:gd name="T10" fmla="*/ 178 w 213"/>
                  <a:gd name="T11" fmla="*/ 0 h 305"/>
                  <a:gd name="T12" fmla="*/ 213 w 213"/>
                  <a:gd name="T13" fmla="*/ 0 h 305"/>
                  <a:gd name="T14" fmla="*/ 213 w 213"/>
                  <a:gd name="T15" fmla="*/ 305 h 305"/>
                  <a:gd name="T16" fmla="*/ 178 w 213"/>
                  <a:gd name="T17" fmla="*/ 305 h 305"/>
                  <a:gd name="T18" fmla="*/ 178 w 213"/>
                  <a:gd name="T19" fmla="*/ 166 h 305"/>
                  <a:gd name="T20" fmla="*/ 34 w 213"/>
                  <a:gd name="T21" fmla="*/ 166 h 305"/>
                  <a:gd name="T22" fmla="*/ 34 w 213"/>
                  <a:gd name="T23" fmla="*/ 305 h 305"/>
                  <a:gd name="T24" fmla="*/ 0 w 213"/>
                  <a:gd name="T25" fmla="*/ 305 h 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13" h="305">
                    <a:moveTo>
                      <a:pt x="0" y="305"/>
                    </a:moveTo>
                    <a:lnTo>
                      <a:pt x="0" y="0"/>
                    </a:lnTo>
                    <a:lnTo>
                      <a:pt x="34" y="0"/>
                    </a:lnTo>
                    <a:lnTo>
                      <a:pt x="34" y="135"/>
                    </a:lnTo>
                    <a:lnTo>
                      <a:pt x="178" y="135"/>
                    </a:lnTo>
                    <a:lnTo>
                      <a:pt x="178" y="0"/>
                    </a:lnTo>
                    <a:lnTo>
                      <a:pt x="213" y="0"/>
                    </a:lnTo>
                    <a:lnTo>
                      <a:pt x="213" y="305"/>
                    </a:lnTo>
                    <a:lnTo>
                      <a:pt x="178" y="305"/>
                    </a:lnTo>
                    <a:lnTo>
                      <a:pt x="178" y="166"/>
                    </a:lnTo>
                    <a:lnTo>
                      <a:pt x="34" y="166"/>
                    </a:lnTo>
                    <a:lnTo>
                      <a:pt x="34" y="305"/>
                    </a:lnTo>
                    <a:lnTo>
                      <a:pt x="0" y="30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grpSp>
      <p:pic>
        <p:nvPicPr>
          <p:cNvPr id="27" name="Picture 26">
            <a:extLst>
              <a:ext uri="{FF2B5EF4-FFF2-40B4-BE49-F238E27FC236}">
                <a16:creationId xmlns:a16="http://schemas.microsoft.com/office/drawing/2014/main" id="{8E3DF3D1-AE59-4640-92F6-573ACFB4FFE0}"/>
              </a:ext>
            </a:extLst>
          </p:cNvPr>
          <p:cNvPicPr>
            <a:picLocks noChangeAspect="1"/>
          </p:cNvPicPr>
          <p:nvPr/>
        </p:nvPicPr>
        <p:blipFill>
          <a:blip r:embed="rId4"/>
          <a:stretch>
            <a:fillRect/>
          </a:stretch>
        </p:blipFill>
        <p:spPr>
          <a:xfrm>
            <a:off x="9142390" y="304799"/>
            <a:ext cx="2769575" cy="840423"/>
          </a:xfrm>
          <a:prstGeom prst="rect">
            <a:avLst/>
          </a:prstGeom>
        </p:spPr>
      </p:pic>
      <p:sp>
        <p:nvSpPr>
          <p:cNvPr id="28" name="Slide Number Placeholder 27"/>
          <p:cNvSpPr>
            <a:spLocks noGrp="1"/>
          </p:cNvSpPr>
          <p:nvPr>
            <p:ph type="sldNum" sz="quarter" idx="12"/>
          </p:nvPr>
        </p:nvSpPr>
        <p:spPr/>
        <p:txBody>
          <a:bodyPr/>
          <a:lstStyle/>
          <a:p>
            <a:fld id="{1A24330D-AEBE-46EA-A1D5-FC83DA6F5CDF}" type="slidenum">
              <a:rPr lang="en-US" smtClean="0"/>
              <a:t>1</a:t>
            </a:fld>
            <a:endParaRPr lang="en-US" dirty="0"/>
          </a:p>
        </p:txBody>
      </p:sp>
    </p:spTree>
    <p:extLst>
      <p:ext uri="{BB962C8B-B14F-4D97-AF65-F5344CB8AC3E}">
        <p14:creationId xmlns:p14="http://schemas.microsoft.com/office/powerpoint/2010/main" val="38659921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 name="Picture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3418284" cy="6858000"/>
          </a:xfrm>
          <a:prstGeom prst="rect">
            <a:avLst/>
          </a:prstGeom>
        </p:spPr>
      </p:pic>
      <p:sp>
        <p:nvSpPr>
          <p:cNvPr id="12" name="Freeform 5">
            <a:extLst>
              <a:ext uri="{FF2B5EF4-FFF2-40B4-BE49-F238E27FC236}">
                <a16:creationId xmlns:a16="http://schemas.microsoft.com/office/drawing/2014/main" id="{9952507F-5269-DD44-B0B4-BE319763C9BE}"/>
              </a:ext>
            </a:extLst>
          </p:cNvPr>
          <p:cNvSpPr>
            <a:spLocks/>
          </p:cNvSpPr>
          <p:nvPr/>
        </p:nvSpPr>
        <p:spPr bwMode="auto">
          <a:xfrm>
            <a:off x="-461912" y="0"/>
            <a:ext cx="12653912" cy="6858000"/>
          </a:xfrm>
          <a:custGeom>
            <a:avLst/>
            <a:gdLst>
              <a:gd name="T0" fmla="*/ 1003 w 3986"/>
              <a:gd name="T1" fmla="*/ 0 h 2160"/>
              <a:gd name="T2" fmla="*/ 561 w 3986"/>
              <a:gd name="T3" fmla="*/ 1933 h 2160"/>
              <a:gd name="T4" fmla="*/ 368 w 3986"/>
              <a:gd name="T5" fmla="*/ 0 h 2160"/>
              <a:gd name="T6" fmla="*/ 277 w 3986"/>
              <a:gd name="T7" fmla="*/ 0 h 2160"/>
              <a:gd name="T8" fmla="*/ 146 w 3986"/>
              <a:gd name="T9" fmla="*/ 530 h 2160"/>
              <a:gd name="T10" fmla="*/ 146 w 3986"/>
              <a:gd name="T11" fmla="*/ 929 h 2160"/>
              <a:gd name="T12" fmla="*/ 507 w 3986"/>
              <a:gd name="T13" fmla="*/ 1903 h 2160"/>
              <a:gd name="T14" fmla="*/ 743 w 3986"/>
              <a:gd name="T15" fmla="*/ 2160 h 2160"/>
              <a:gd name="T16" fmla="*/ 3986 w 3986"/>
              <a:gd name="T17" fmla="*/ 2160 h 2160"/>
              <a:gd name="T18" fmla="*/ 3986 w 3986"/>
              <a:gd name="T19" fmla="*/ 0 h 2160"/>
              <a:gd name="T20" fmla="*/ 1003 w 3986"/>
              <a:gd name="T21" fmla="*/ 0 h 2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86" h="2160">
                <a:moveTo>
                  <a:pt x="1003" y="0"/>
                </a:moveTo>
                <a:cubicBezTo>
                  <a:pt x="0" y="904"/>
                  <a:pt x="561" y="1933"/>
                  <a:pt x="561" y="1933"/>
                </a:cubicBezTo>
                <a:cubicBezTo>
                  <a:pt x="48" y="1139"/>
                  <a:pt x="153" y="463"/>
                  <a:pt x="368" y="0"/>
                </a:cubicBezTo>
                <a:cubicBezTo>
                  <a:pt x="277" y="0"/>
                  <a:pt x="277" y="0"/>
                  <a:pt x="277" y="0"/>
                </a:cubicBezTo>
                <a:cubicBezTo>
                  <a:pt x="204" y="184"/>
                  <a:pt x="163" y="362"/>
                  <a:pt x="146" y="530"/>
                </a:cubicBezTo>
                <a:cubicBezTo>
                  <a:pt x="146" y="929"/>
                  <a:pt x="146" y="929"/>
                  <a:pt x="146" y="929"/>
                </a:cubicBezTo>
                <a:cubicBezTo>
                  <a:pt x="206" y="1513"/>
                  <a:pt x="507" y="1903"/>
                  <a:pt x="507" y="1903"/>
                </a:cubicBezTo>
                <a:cubicBezTo>
                  <a:pt x="585" y="1999"/>
                  <a:pt x="665" y="2085"/>
                  <a:pt x="743" y="2160"/>
                </a:cubicBezTo>
                <a:cubicBezTo>
                  <a:pt x="744" y="2160"/>
                  <a:pt x="3986" y="2160"/>
                  <a:pt x="3986" y="2160"/>
                </a:cubicBezTo>
                <a:cubicBezTo>
                  <a:pt x="3986" y="0"/>
                  <a:pt x="3986" y="0"/>
                  <a:pt x="3986" y="0"/>
                </a:cubicBezTo>
                <a:lnTo>
                  <a:pt x="1003" y="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 name="Slide Number Placeholder 1"/>
          <p:cNvSpPr>
            <a:spLocks noGrp="1"/>
          </p:cNvSpPr>
          <p:nvPr>
            <p:ph type="sldNum" sz="quarter" idx="12"/>
          </p:nvPr>
        </p:nvSpPr>
        <p:spPr/>
        <p:txBody>
          <a:bodyPr/>
          <a:lstStyle/>
          <a:p>
            <a:fld id="{E33B2B72-BE74-40B7-948F-1734192F08BF}" type="slidenum">
              <a:rPr lang="en-US" smtClean="0"/>
              <a:t>2</a:t>
            </a:fld>
            <a:endParaRPr lang="en-US" dirty="0"/>
          </a:p>
        </p:txBody>
      </p:sp>
      <p:sp>
        <p:nvSpPr>
          <p:cNvPr id="20" name="Title 6">
            <a:extLst>
              <a:ext uri="{FF2B5EF4-FFF2-40B4-BE49-F238E27FC236}">
                <a16:creationId xmlns:a16="http://schemas.microsoft.com/office/drawing/2014/main" id="{C18C51A5-D615-1C46-93E5-172C68964AA4}"/>
              </a:ext>
            </a:extLst>
          </p:cNvPr>
          <p:cNvSpPr>
            <a:spLocks noGrp="1"/>
          </p:cNvSpPr>
          <p:nvPr>
            <p:ph type="title"/>
          </p:nvPr>
        </p:nvSpPr>
        <p:spPr>
          <a:xfrm>
            <a:off x="2698124" y="602073"/>
            <a:ext cx="8302453" cy="840230"/>
          </a:xfrm>
        </p:spPr>
        <p:txBody>
          <a:bodyPr/>
          <a:lstStyle/>
          <a:p>
            <a:pPr algn="ctr"/>
            <a:r>
              <a:rPr lang="en-US" sz="5400" b="1" dirty="0">
                <a:solidFill>
                  <a:srgbClr val="002060"/>
                </a:solidFill>
              </a:rPr>
              <a:t>Overview</a:t>
            </a:r>
          </a:p>
        </p:txBody>
      </p:sp>
      <p:sp>
        <p:nvSpPr>
          <p:cNvPr id="21" name="Content Placeholder 25">
            <a:extLst>
              <a:ext uri="{FF2B5EF4-FFF2-40B4-BE49-F238E27FC236}">
                <a16:creationId xmlns:a16="http://schemas.microsoft.com/office/drawing/2014/main" id="{08F6A885-F751-E243-A460-9227F96375B8}"/>
              </a:ext>
            </a:extLst>
          </p:cNvPr>
          <p:cNvSpPr txBox="1">
            <a:spLocks/>
          </p:cNvSpPr>
          <p:nvPr/>
        </p:nvSpPr>
        <p:spPr>
          <a:xfrm>
            <a:off x="2698124" y="1746538"/>
            <a:ext cx="8302453" cy="3244158"/>
          </a:xfrm>
          <a:prstGeom prst="rect">
            <a:avLst/>
          </a:prstGeom>
        </p:spPr>
        <p:txBody>
          <a:bodyPr wrap="square">
            <a:spAutoFit/>
          </a:bodyPr>
          <a:lstStyle>
            <a:lvl1pPr marL="0" indent="0" algn="l" defTabSz="914400" rtl="0" eaLnBrk="1" latinLnBrk="0" hangingPunct="1">
              <a:lnSpc>
                <a:spcPct val="100000"/>
              </a:lnSpc>
              <a:spcBef>
                <a:spcPts val="10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lnSpc>
                <a:spcPct val="150000"/>
              </a:lnSpc>
              <a:spcBef>
                <a:spcPts val="0"/>
              </a:spcBef>
              <a:buFont typeface="Arial" panose="020B0604020202020204" pitchFamily="34" charset="0"/>
              <a:buChar char="•"/>
            </a:pPr>
            <a:r>
              <a:rPr lang="en-US" sz="2800" dirty="0">
                <a:solidFill>
                  <a:srgbClr val="002060"/>
                </a:solidFill>
              </a:rPr>
              <a:t>A Little About Me</a:t>
            </a:r>
          </a:p>
          <a:p>
            <a:pPr marL="342900" indent="-342900">
              <a:lnSpc>
                <a:spcPct val="150000"/>
              </a:lnSpc>
              <a:spcBef>
                <a:spcPts val="0"/>
              </a:spcBef>
              <a:buFont typeface="Arial" panose="020B0604020202020204" pitchFamily="34" charset="0"/>
              <a:buChar char="•"/>
            </a:pPr>
            <a:r>
              <a:rPr lang="en-US" sz="2800" dirty="0">
                <a:solidFill>
                  <a:srgbClr val="002060"/>
                </a:solidFill>
              </a:rPr>
              <a:t>NASA Airborne Science Program Overview</a:t>
            </a:r>
          </a:p>
          <a:p>
            <a:pPr marL="342900" indent="-342900">
              <a:lnSpc>
                <a:spcPct val="150000"/>
              </a:lnSpc>
              <a:spcBef>
                <a:spcPts val="0"/>
              </a:spcBef>
              <a:buFont typeface="Arial" panose="020B0604020202020204" pitchFamily="34" charset="0"/>
              <a:buChar char="•"/>
            </a:pPr>
            <a:r>
              <a:rPr lang="en-US" sz="2800" dirty="0">
                <a:solidFill>
                  <a:srgbClr val="002060"/>
                </a:solidFill>
              </a:rPr>
              <a:t>NASA DC-8 Aircraft</a:t>
            </a:r>
          </a:p>
          <a:p>
            <a:pPr marL="342900" indent="-342900">
              <a:lnSpc>
                <a:spcPct val="150000"/>
              </a:lnSpc>
              <a:spcBef>
                <a:spcPts val="0"/>
              </a:spcBef>
              <a:buFont typeface="Arial" panose="020B0604020202020204" pitchFamily="34" charset="0"/>
              <a:buChar char="•"/>
            </a:pPr>
            <a:r>
              <a:rPr lang="en-US" sz="2800" dirty="0">
                <a:solidFill>
                  <a:srgbClr val="002060"/>
                </a:solidFill>
              </a:rPr>
              <a:t>EVS-3 Missions</a:t>
            </a:r>
          </a:p>
          <a:p>
            <a:pPr marL="342900" indent="-342900">
              <a:lnSpc>
                <a:spcPct val="150000"/>
              </a:lnSpc>
              <a:spcBef>
                <a:spcPts val="0"/>
              </a:spcBef>
              <a:buFont typeface="Arial" panose="020B0604020202020204" pitchFamily="34" charset="0"/>
              <a:buChar char="•"/>
            </a:pPr>
            <a:r>
              <a:rPr lang="en-US" sz="2800" dirty="0">
                <a:solidFill>
                  <a:srgbClr val="002060"/>
                </a:solidFill>
              </a:rPr>
              <a:t>Conclusion</a:t>
            </a:r>
          </a:p>
        </p:txBody>
      </p:sp>
    </p:spTree>
    <p:extLst>
      <p:ext uri="{BB962C8B-B14F-4D97-AF65-F5344CB8AC3E}">
        <p14:creationId xmlns:p14="http://schemas.microsoft.com/office/powerpoint/2010/main" val="16931766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50012F1E-A68B-4286-A4C0-A5CCF242950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32358" y="3928057"/>
            <a:ext cx="3727061" cy="2468253"/>
          </a:xfrm>
          <a:prstGeom prst="rect">
            <a:avLst/>
          </a:prstGeom>
        </p:spPr>
      </p:pic>
      <p:sp>
        <p:nvSpPr>
          <p:cNvPr id="2" name="Title 1">
            <a:extLst>
              <a:ext uri="{FF2B5EF4-FFF2-40B4-BE49-F238E27FC236}">
                <a16:creationId xmlns:a16="http://schemas.microsoft.com/office/drawing/2014/main" id="{301F2013-D7F9-4D7C-8981-EFB973555895}"/>
              </a:ext>
            </a:extLst>
          </p:cNvPr>
          <p:cNvSpPr>
            <a:spLocks noGrp="1"/>
          </p:cNvSpPr>
          <p:nvPr>
            <p:ph type="title"/>
          </p:nvPr>
        </p:nvSpPr>
        <p:spPr>
          <a:xfrm>
            <a:off x="148936" y="374206"/>
            <a:ext cx="10393680" cy="646331"/>
          </a:xfrm>
        </p:spPr>
        <p:txBody>
          <a:bodyPr/>
          <a:lstStyle/>
          <a:p>
            <a:r>
              <a:rPr lang="en-US" dirty="0"/>
              <a:t>A Little About Me</a:t>
            </a:r>
          </a:p>
        </p:txBody>
      </p:sp>
      <p:pic>
        <p:nvPicPr>
          <p:cNvPr id="6" name="Content Placeholder 5" descr="A group of people posing for a photo&#10;&#10;Description automatically generated with medium confidence">
            <a:extLst>
              <a:ext uri="{FF2B5EF4-FFF2-40B4-BE49-F238E27FC236}">
                <a16:creationId xmlns:a16="http://schemas.microsoft.com/office/drawing/2014/main" id="{58171297-1282-4FB2-B34C-56310E184285}"/>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541345" y="4236462"/>
            <a:ext cx="2976804" cy="2065035"/>
          </a:xfrm>
        </p:spPr>
      </p:pic>
      <p:sp>
        <p:nvSpPr>
          <p:cNvPr id="4" name="Slide Number Placeholder 3">
            <a:extLst>
              <a:ext uri="{FF2B5EF4-FFF2-40B4-BE49-F238E27FC236}">
                <a16:creationId xmlns:a16="http://schemas.microsoft.com/office/drawing/2014/main" id="{3FDD9804-2304-46F0-9674-B8340951B233}"/>
              </a:ext>
            </a:extLst>
          </p:cNvPr>
          <p:cNvSpPr>
            <a:spLocks noGrp="1"/>
          </p:cNvSpPr>
          <p:nvPr>
            <p:ph type="sldNum" sz="quarter" idx="12"/>
          </p:nvPr>
        </p:nvSpPr>
        <p:spPr/>
        <p:txBody>
          <a:bodyPr/>
          <a:lstStyle/>
          <a:p>
            <a:fld id="{E33B2B72-BE74-40B7-948F-1734192F08BF}" type="slidenum">
              <a:rPr lang="en-US" smtClean="0"/>
              <a:t>3</a:t>
            </a:fld>
            <a:endParaRPr lang="en-US" dirty="0"/>
          </a:p>
        </p:txBody>
      </p:sp>
      <p:pic>
        <p:nvPicPr>
          <p:cNvPr id="8" name="Picture 7" descr="A picture containing ground, outdoor, hall, colonnade&#10;&#10;Description automatically generated">
            <a:extLst>
              <a:ext uri="{FF2B5EF4-FFF2-40B4-BE49-F238E27FC236}">
                <a16:creationId xmlns:a16="http://schemas.microsoft.com/office/drawing/2014/main" id="{C5DFD375-4B35-4BF8-BAFF-5A4B7F30DD7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60922" y="3715377"/>
            <a:ext cx="3730132" cy="2624679"/>
          </a:xfrm>
          <a:prstGeom prst="rect">
            <a:avLst/>
          </a:prstGeom>
        </p:spPr>
      </p:pic>
      <p:pic>
        <p:nvPicPr>
          <p:cNvPr id="10" name="Picture 9" descr="A person and person posing for a picture&#10;&#10;Description automatically generated with medium confidence">
            <a:extLst>
              <a:ext uri="{FF2B5EF4-FFF2-40B4-BE49-F238E27FC236}">
                <a16:creationId xmlns:a16="http://schemas.microsoft.com/office/drawing/2014/main" id="{DF51C522-8F04-430D-8BD5-0C6137127B0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806624" y="2888174"/>
            <a:ext cx="2291895" cy="3434999"/>
          </a:xfrm>
          <a:prstGeom prst="rect">
            <a:avLst/>
          </a:prstGeom>
        </p:spPr>
      </p:pic>
      <p:pic>
        <p:nvPicPr>
          <p:cNvPr id="11" name="Picture 10">
            <a:extLst>
              <a:ext uri="{FF2B5EF4-FFF2-40B4-BE49-F238E27FC236}">
                <a16:creationId xmlns:a16="http://schemas.microsoft.com/office/drawing/2014/main" id="{B20358B0-B4AC-4D56-BDE7-F1CBA249EA05}"/>
              </a:ext>
            </a:extLst>
          </p:cNvPr>
          <p:cNvPicPr>
            <a:picLocks noChangeAspect="1"/>
          </p:cNvPicPr>
          <p:nvPr/>
        </p:nvPicPr>
        <p:blipFill>
          <a:blip r:embed="rId6"/>
          <a:stretch>
            <a:fillRect/>
          </a:stretch>
        </p:blipFill>
        <p:spPr>
          <a:xfrm>
            <a:off x="8559164" y="463986"/>
            <a:ext cx="3263780" cy="2183058"/>
          </a:xfrm>
          <a:prstGeom prst="rect">
            <a:avLst/>
          </a:prstGeom>
        </p:spPr>
      </p:pic>
      <p:sp>
        <p:nvSpPr>
          <p:cNvPr id="13" name="TextBox 12">
            <a:extLst>
              <a:ext uri="{FF2B5EF4-FFF2-40B4-BE49-F238E27FC236}">
                <a16:creationId xmlns:a16="http://schemas.microsoft.com/office/drawing/2014/main" id="{C73C6858-91A6-4A75-9077-906363047894}"/>
              </a:ext>
            </a:extLst>
          </p:cNvPr>
          <p:cNvSpPr txBox="1"/>
          <p:nvPr/>
        </p:nvSpPr>
        <p:spPr>
          <a:xfrm>
            <a:off x="330286" y="1020537"/>
            <a:ext cx="6130636" cy="3139321"/>
          </a:xfrm>
          <a:prstGeom prst="rect">
            <a:avLst/>
          </a:prstGeom>
          <a:noFill/>
        </p:spPr>
        <p:txBody>
          <a:bodyPr wrap="square">
            <a:spAutoFit/>
          </a:bodyPr>
          <a:lstStyle/>
          <a:p>
            <a:r>
              <a:rPr lang="en-US" sz="1800" dirty="0"/>
              <a:t>Born and raised in Singapore</a:t>
            </a:r>
          </a:p>
          <a:p>
            <a:pPr marL="285750" indent="-285750">
              <a:buFont typeface="Arial" panose="020B0604020202020204" pitchFamily="34" charset="0"/>
              <a:buChar char="•"/>
            </a:pPr>
            <a:r>
              <a:rPr lang="en-US" sz="1800" dirty="0"/>
              <a:t>MGS </a:t>
            </a:r>
            <a:r>
              <a:rPr lang="en-US" dirty="0"/>
              <a:t>Primary, Secondary</a:t>
            </a:r>
          </a:p>
          <a:p>
            <a:pPr marL="285750" indent="-285750">
              <a:buFont typeface="Arial" panose="020B0604020202020204" pitchFamily="34" charset="0"/>
              <a:buChar char="•"/>
            </a:pPr>
            <a:r>
              <a:rPr lang="en-US" dirty="0"/>
              <a:t>ACJC</a:t>
            </a:r>
          </a:p>
          <a:p>
            <a:pPr marL="285750" indent="-285750">
              <a:buFont typeface="Arial" panose="020B0604020202020204" pitchFamily="34" charset="0"/>
              <a:buChar char="•"/>
            </a:pPr>
            <a:r>
              <a:rPr lang="en-US" sz="1800" dirty="0"/>
              <a:t>Drew University, Madison, NJ (Bachelor’s in Chemistry)</a:t>
            </a:r>
            <a:endParaRPr lang="en-US" dirty="0"/>
          </a:p>
          <a:p>
            <a:pPr marL="285750" indent="-285750">
              <a:buFont typeface="Arial" panose="020B0604020202020204" pitchFamily="34" charset="0"/>
              <a:buChar char="•"/>
            </a:pPr>
            <a:r>
              <a:rPr lang="en-US" sz="1800" dirty="0"/>
              <a:t>University of California, Irvine (Ph.D. in Atm Chemistry)</a:t>
            </a:r>
            <a:endParaRPr lang="en-US" dirty="0"/>
          </a:p>
          <a:p>
            <a:pPr marL="285750" indent="-285750">
              <a:buFont typeface="Arial" panose="020B0604020202020204" pitchFamily="34" charset="0"/>
              <a:buChar char="•"/>
            </a:pPr>
            <a:r>
              <a:rPr lang="en-US" sz="1800" dirty="0"/>
              <a:t>Post Doc Researcher at NASA Langley Research Center</a:t>
            </a:r>
          </a:p>
          <a:p>
            <a:pPr marL="285750" indent="-285750">
              <a:buFont typeface="Arial" panose="020B0604020202020204" pitchFamily="34" charset="0"/>
              <a:buChar char="•"/>
            </a:pPr>
            <a:r>
              <a:rPr lang="en-US" sz="1800" dirty="0"/>
              <a:t>Instrument Principal Investigator</a:t>
            </a:r>
          </a:p>
          <a:p>
            <a:pPr marL="285750" indent="-285750">
              <a:buFont typeface="Arial" panose="020B0604020202020204" pitchFamily="34" charset="0"/>
              <a:buChar char="•"/>
            </a:pPr>
            <a:r>
              <a:rPr lang="en-US" sz="1800" dirty="0"/>
              <a:t>Deputy Project Manager for RBI</a:t>
            </a:r>
          </a:p>
          <a:p>
            <a:pPr marL="285750" indent="-285750">
              <a:buFont typeface="Arial" panose="020B0604020202020204" pitchFamily="34" charset="0"/>
              <a:buChar char="•"/>
            </a:pPr>
            <a:r>
              <a:rPr lang="en-US" sz="1800" dirty="0"/>
              <a:t>NSRC Program Director</a:t>
            </a:r>
          </a:p>
          <a:p>
            <a:pPr marL="285750" indent="-285750">
              <a:buFont typeface="Arial" panose="020B0604020202020204" pitchFamily="34" charset="0"/>
              <a:buChar char="•"/>
            </a:pPr>
            <a:r>
              <a:rPr lang="en-US" sz="1800" dirty="0"/>
              <a:t>Deputy Airborne Science Program Director – Science Lead / EVS Mission Manager</a:t>
            </a:r>
          </a:p>
        </p:txBody>
      </p:sp>
      <p:pic>
        <p:nvPicPr>
          <p:cNvPr id="15" name="Picture 14" descr="Logo, icon&#10;&#10;Description automatically generated">
            <a:extLst>
              <a:ext uri="{FF2B5EF4-FFF2-40B4-BE49-F238E27FC236}">
                <a16:creationId xmlns:a16="http://schemas.microsoft.com/office/drawing/2014/main" id="{D3E230C4-9A39-490C-87FA-5BB15BE81672}"/>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772095" y="393941"/>
            <a:ext cx="1559446" cy="1329796"/>
          </a:xfrm>
          <a:prstGeom prst="rect">
            <a:avLst/>
          </a:prstGeom>
        </p:spPr>
      </p:pic>
      <p:pic>
        <p:nvPicPr>
          <p:cNvPr id="16" name="Picture 15">
            <a:extLst>
              <a:ext uri="{FF2B5EF4-FFF2-40B4-BE49-F238E27FC236}">
                <a16:creationId xmlns:a16="http://schemas.microsoft.com/office/drawing/2014/main" id="{85C27DAE-AF13-4746-9987-A2D1646EB830}"/>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995536" y="1793950"/>
            <a:ext cx="1315303" cy="1334951"/>
          </a:xfrm>
          <a:prstGeom prst="rect">
            <a:avLst/>
          </a:prstGeom>
        </p:spPr>
      </p:pic>
    </p:spTree>
    <p:extLst>
      <p:ext uri="{BB962C8B-B14F-4D97-AF65-F5344CB8AC3E}">
        <p14:creationId xmlns:p14="http://schemas.microsoft.com/office/powerpoint/2010/main" val="6062868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E4D6B3-7BC7-49D0-8AC3-04CC19E11C12}"/>
              </a:ext>
            </a:extLst>
          </p:cNvPr>
          <p:cNvSpPr>
            <a:spLocks noGrp="1"/>
          </p:cNvSpPr>
          <p:nvPr>
            <p:ph type="title"/>
          </p:nvPr>
        </p:nvSpPr>
        <p:spPr>
          <a:xfrm>
            <a:off x="232064" y="464863"/>
            <a:ext cx="10393680" cy="646331"/>
          </a:xfrm>
        </p:spPr>
        <p:txBody>
          <a:bodyPr/>
          <a:lstStyle/>
          <a:p>
            <a:r>
              <a:rPr lang="en-US" dirty="0">
                <a:solidFill>
                  <a:srgbClr val="000000"/>
                </a:solidFill>
                <a:latin typeface="Calibri"/>
                <a:ea typeface="Calibri"/>
                <a:cs typeface="Calibri"/>
                <a:sym typeface="Calibri"/>
              </a:rPr>
              <a:t>What does NASA do?</a:t>
            </a:r>
            <a:endParaRPr lang="en-US" dirty="0"/>
          </a:p>
        </p:txBody>
      </p:sp>
      <p:sp>
        <p:nvSpPr>
          <p:cNvPr id="4" name="Slide Number Placeholder 3">
            <a:extLst>
              <a:ext uri="{FF2B5EF4-FFF2-40B4-BE49-F238E27FC236}">
                <a16:creationId xmlns:a16="http://schemas.microsoft.com/office/drawing/2014/main" id="{A4FB5288-87BA-46EF-BE7B-ABAA9D35F8C9}"/>
              </a:ext>
            </a:extLst>
          </p:cNvPr>
          <p:cNvSpPr>
            <a:spLocks noGrp="1"/>
          </p:cNvSpPr>
          <p:nvPr>
            <p:ph type="sldNum" sz="quarter" idx="12"/>
          </p:nvPr>
        </p:nvSpPr>
        <p:spPr/>
        <p:txBody>
          <a:bodyPr/>
          <a:lstStyle/>
          <a:p>
            <a:fld id="{E33B2B72-BE74-40B7-948F-1734192F08BF}" type="slidenum">
              <a:rPr lang="en-US" smtClean="0"/>
              <a:t>4</a:t>
            </a:fld>
            <a:endParaRPr lang="en-US" dirty="0"/>
          </a:p>
        </p:txBody>
      </p:sp>
      <p:sp>
        <p:nvSpPr>
          <p:cNvPr id="6" name="Google Shape;98;p2">
            <a:extLst>
              <a:ext uri="{FF2B5EF4-FFF2-40B4-BE49-F238E27FC236}">
                <a16:creationId xmlns:a16="http://schemas.microsoft.com/office/drawing/2014/main" id="{4C6DE442-CBBC-4F24-A43F-910D8F3CCCED}"/>
              </a:ext>
            </a:extLst>
          </p:cNvPr>
          <p:cNvSpPr txBox="1">
            <a:spLocks/>
          </p:cNvSpPr>
          <p:nvPr/>
        </p:nvSpPr>
        <p:spPr>
          <a:xfrm>
            <a:off x="3523391" y="2015179"/>
            <a:ext cx="1872896" cy="1413821"/>
          </a:xfrm>
          <a:prstGeom prst="rect">
            <a:avLst/>
          </a:prstGeom>
          <a:noFill/>
          <a:ln>
            <a:noFill/>
          </a:ln>
        </p:spPr>
        <p:txBody>
          <a:bodyPr spcFirstLastPara="1" vert="horz" wrap="square" lIns="68550" tIns="34275" rIns="68550" bIns="34275" rtlCol="0" anchor="t" anchorCtr="0">
            <a:noAutofit/>
          </a:bodyPr>
          <a:lstStyle>
            <a:lvl1pPr marL="0" indent="0" algn="l" defTabSz="914400" rtl="0" eaLnBrk="1" latinLnBrk="0" hangingPunct="1">
              <a:lnSpc>
                <a:spcPct val="100000"/>
              </a:lnSpc>
              <a:spcBef>
                <a:spcPts val="10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0"/>
              </a:spcBef>
              <a:buClr>
                <a:srgbClr val="000000"/>
              </a:buClr>
              <a:buSzPts val="3200"/>
            </a:pPr>
            <a:r>
              <a:rPr lang="en-US" sz="2800" dirty="0">
                <a:solidFill>
                  <a:srgbClr val="000000"/>
                </a:solidFill>
                <a:latin typeface="Calibri"/>
                <a:ea typeface="Calibri"/>
                <a:cs typeface="Calibri"/>
                <a:sym typeface="Calibri"/>
              </a:rPr>
              <a:t>Fly people into space</a:t>
            </a:r>
            <a:endParaRPr lang="en-US" sz="2800" dirty="0"/>
          </a:p>
          <a:p>
            <a:pPr marL="255985" indent="-255985">
              <a:spcBef>
                <a:spcPts val="479"/>
              </a:spcBef>
              <a:buClr>
                <a:srgbClr val="000000"/>
              </a:buClr>
              <a:buSzPts val="3200"/>
            </a:pPr>
            <a:endParaRPr lang="en-US" sz="2800" dirty="0">
              <a:solidFill>
                <a:srgbClr val="000000"/>
              </a:solidFill>
              <a:latin typeface="Calibri"/>
              <a:ea typeface="Calibri"/>
              <a:cs typeface="Calibri"/>
              <a:sym typeface="Calibri"/>
            </a:endParaRPr>
          </a:p>
        </p:txBody>
      </p:sp>
      <p:pic>
        <p:nvPicPr>
          <p:cNvPr id="7" name="Google Shape;99;p2">
            <a:extLst>
              <a:ext uri="{FF2B5EF4-FFF2-40B4-BE49-F238E27FC236}">
                <a16:creationId xmlns:a16="http://schemas.microsoft.com/office/drawing/2014/main" id="{6657AFBD-9D9E-4157-A714-800AD9658BDA}"/>
              </a:ext>
            </a:extLst>
          </p:cNvPr>
          <p:cNvPicPr preferRelativeResize="0"/>
          <p:nvPr/>
        </p:nvPicPr>
        <p:blipFill rotWithShape="1">
          <a:blip r:embed="rId3">
            <a:alphaModFix/>
          </a:blip>
          <a:srcRect/>
          <a:stretch/>
        </p:blipFill>
        <p:spPr>
          <a:xfrm>
            <a:off x="400597" y="1208975"/>
            <a:ext cx="2927123" cy="2880336"/>
          </a:xfrm>
          <a:prstGeom prst="rect">
            <a:avLst/>
          </a:prstGeom>
          <a:noFill/>
          <a:ln>
            <a:noFill/>
          </a:ln>
        </p:spPr>
      </p:pic>
      <p:pic>
        <p:nvPicPr>
          <p:cNvPr id="8" name="Google Shape;100;p2">
            <a:extLst>
              <a:ext uri="{FF2B5EF4-FFF2-40B4-BE49-F238E27FC236}">
                <a16:creationId xmlns:a16="http://schemas.microsoft.com/office/drawing/2014/main" id="{EB51E1B2-0387-476F-9744-D8BA19408F07}"/>
              </a:ext>
            </a:extLst>
          </p:cNvPr>
          <p:cNvPicPr preferRelativeResize="0"/>
          <p:nvPr/>
        </p:nvPicPr>
        <p:blipFill rotWithShape="1">
          <a:blip r:embed="rId4">
            <a:alphaModFix/>
          </a:blip>
          <a:srcRect/>
          <a:stretch/>
        </p:blipFill>
        <p:spPr>
          <a:xfrm>
            <a:off x="5428904" y="880812"/>
            <a:ext cx="3250425" cy="2757043"/>
          </a:xfrm>
          <a:prstGeom prst="rect">
            <a:avLst/>
          </a:prstGeom>
          <a:noFill/>
          <a:ln>
            <a:noFill/>
          </a:ln>
        </p:spPr>
      </p:pic>
      <p:pic>
        <p:nvPicPr>
          <p:cNvPr id="9" name="Google Shape;102;p2">
            <a:extLst>
              <a:ext uri="{FF2B5EF4-FFF2-40B4-BE49-F238E27FC236}">
                <a16:creationId xmlns:a16="http://schemas.microsoft.com/office/drawing/2014/main" id="{3EA42D18-79DD-4253-9059-C290CECA2641}"/>
              </a:ext>
            </a:extLst>
          </p:cNvPr>
          <p:cNvPicPr preferRelativeResize="0"/>
          <p:nvPr/>
        </p:nvPicPr>
        <p:blipFill rotWithShape="1">
          <a:blip r:embed="rId5">
            <a:alphaModFix/>
          </a:blip>
          <a:srcRect/>
          <a:stretch/>
        </p:blipFill>
        <p:spPr>
          <a:xfrm>
            <a:off x="1442060" y="4370231"/>
            <a:ext cx="3017779" cy="2182416"/>
          </a:xfrm>
          <a:prstGeom prst="rect">
            <a:avLst/>
          </a:prstGeom>
          <a:noFill/>
          <a:ln>
            <a:noFill/>
          </a:ln>
        </p:spPr>
      </p:pic>
      <p:pic>
        <p:nvPicPr>
          <p:cNvPr id="10" name="Google Shape;104;p2">
            <a:extLst>
              <a:ext uri="{FF2B5EF4-FFF2-40B4-BE49-F238E27FC236}">
                <a16:creationId xmlns:a16="http://schemas.microsoft.com/office/drawing/2014/main" id="{9B8DFA6B-1EEC-483B-B33B-02E3AD60C643}"/>
              </a:ext>
            </a:extLst>
          </p:cNvPr>
          <p:cNvPicPr preferRelativeResize="0"/>
          <p:nvPr/>
        </p:nvPicPr>
        <p:blipFill rotWithShape="1">
          <a:blip r:embed="rId6">
            <a:alphaModFix/>
          </a:blip>
          <a:srcRect/>
          <a:stretch/>
        </p:blipFill>
        <p:spPr>
          <a:xfrm>
            <a:off x="9797691" y="782957"/>
            <a:ext cx="2214563" cy="1828800"/>
          </a:xfrm>
          <a:prstGeom prst="rect">
            <a:avLst/>
          </a:prstGeom>
          <a:noFill/>
          <a:ln>
            <a:noFill/>
          </a:ln>
        </p:spPr>
      </p:pic>
      <p:pic>
        <p:nvPicPr>
          <p:cNvPr id="11" name="Picture 10" descr="A picture containing nature&#10;&#10;Description automatically generated">
            <a:extLst>
              <a:ext uri="{FF2B5EF4-FFF2-40B4-BE49-F238E27FC236}">
                <a16:creationId xmlns:a16="http://schemas.microsoft.com/office/drawing/2014/main" id="{9DB16A67-762E-4467-868E-DB812AE726B2}"/>
              </a:ext>
            </a:extLst>
          </p:cNvPr>
          <p:cNvPicPr>
            <a:picLocks noChangeAspect="1"/>
          </p:cNvPicPr>
          <p:nvPr/>
        </p:nvPicPr>
        <p:blipFill>
          <a:blip r:embed="rId7"/>
          <a:stretch>
            <a:fillRect/>
          </a:stretch>
        </p:blipFill>
        <p:spPr>
          <a:xfrm>
            <a:off x="5216696" y="3932866"/>
            <a:ext cx="3382187" cy="2537453"/>
          </a:xfrm>
          <a:prstGeom prst="rect">
            <a:avLst/>
          </a:prstGeom>
        </p:spPr>
      </p:pic>
      <p:pic>
        <p:nvPicPr>
          <p:cNvPr id="12" name="Picture 11">
            <a:extLst>
              <a:ext uri="{FF2B5EF4-FFF2-40B4-BE49-F238E27FC236}">
                <a16:creationId xmlns:a16="http://schemas.microsoft.com/office/drawing/2014/main" id="{86253E03-B0C8-44F0-A5E2-2486A7B47334}"/>
              </a:ext>
            </a:extLst>
          </p:cNvPr>
          <p:cNvPicPr>
            <a:picLocks noChangeAspect="1"/>
          </p:cNvPicPr>
          <p:nvPr/>
        </p:nvPicPr>
        <p:blipFill>
          <a:blip r:embed="rId8"/>
          <a:stretch>
            <a:fillRect/>
          </a:stretch>
        </p:blipFill>
        <p:spPr>
          <a:xfrm>
            <a:off x="8819842" y="3712028"/>
            <a:ext cx="3130799" cy="2880335"/>
          </a:xfrm>
          <a:prstGeom prst="rect">
            <a:avLst/>
          </a:prstGeom>
        </p:spPr>
      </p:pic>
      <p:sp>
        <p:nvSpPr>
          <p:cNvPr id="14" name="TextBox 13">
            <a:extLst>
              <a:ext uri="{FF2B5EF4-FFF2-40B4-BE49-F238E27FC236}">
                <a16:creationId xmlns:a16="http://schemas.microsoft.com/office/drawing/2014/main" id="{C18E2C62-F20A-498E-AE6C-3E7477F87A6B}"/>
              </a:ext>
            </a:extLst>
          </p:cNvPr>
          <p:cNvSpPr txBox="1"/>
          <p:nvPr/>
        </p:nvSpPr>
        <p:spPr>
          <a:xfrm>
            <a:off x="9002596" y="2806858"/>
            <a:ext cx="3250426" cy="830997"/>
          </a:xfrm>
          <a:prstGeom prst="rect">
            <a:avLst/>
          </a:prstGeom>
          <a:noFill/>
        </p:spPr>
        <p:txBody>
          <a:bodyPr wrap="square">
            <a:spAutoFit/>
          </a:bodyPr>
          <a:lstStyle/>
          <a:p>
            <a:pPr>
              <a:spcBef>
                <a:spcPts val="479"/>
              </a:spcBef>
              <a:buClr>
                <a:srgbClr val="000000"/>
              </a:buClr>
              <a:buSzPts val="3200"/>
            </a:pPr>
            <a:r>
              <a:rPr lang="en-US" sz="2400" dirty="0">
                <a:solidFill>
                  <a:srgbClr val="000000"/>
                </a:solidFill>
                <a:latin typeface="Calibri"/>
                <a:ea typeface="Calibri"/>
                <a:cs typeface="Calibri"/>
                <a:sym typeface="Calibri"/>
              </a:rPr>
              <a:t>Explore the planets and the Universe</a:t>
            </a:r>
            <a:endParaRPr lang="en-US" sz="2400" dirty="0"/>
          </a:p>
        </p:txBody>
      </p:sp>
    </p:spTree>
    <p:extLst>
      <p:ext uri="{BB962C8B-B14F-4D97-AF65-F5344CB8AC3E}">
        <p14:creationId xmlns:p14="http://schemas.microsoft.com/office/powerpoint/2010/main" val="2387094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81DF59-922F-40FC-AA73-5BD21CD94887}"/>
              </a:ext>
            </a:extLst>
          </p:cNvPr>
          <p:cNvSpPr>
            <a:spLocks noGrp="1"/>
          </p:cNvSpPr>
          <p:nvPr>
            <p:ph type="title"/>
          </p:nvPr>
        </p:nvSpPr>
        <p:spPr>
          <a:xfrm>
            <a:off x="-1" y="226705"/>
            <a:ext cx="11538285" cy="1698927"/>
          </a:xfrm>
        </p:spPr>
        <p:txBody>
          <a:bodyPr/>
          <a:lstStyle/>
          <a:p>
            <a:r>
              <a:rPr lang="en-US" sz="4400" dirty="0">
                <a:solidFill>
                  <a:srgbClr val="000000"/>
                </a:solidFill>
                <a:latin typeface="Arial"/>
                <a:ea typeface="Arial"/>
                <a:cs typeface="Arial"/>
                <a:sym typeface="Arial"/>
              </a:rPr>
              <a:t>What Else Does NASA Do? </a:t>
            </a:r>
            <a:br>
              <a:rPr lang="en-US" sz="4400" dirty="0">
                <a:solidFill>
                  <a:srgbClr val="000000"/>
                </a:solidFill>
                <a:latin typeface="Arial"/>
                <a:ea typeface="Arial"/>
                <a:cs typeface="Arial"/>
                <a:sym typeface="Arial"/>
              </a:rPr>
            </a:br>
            <a:r>
              <a:rPr lang="en-US" sz="3600" dirty="0">
                <a:solidFill>
                  <a:srgbClr val="000000"/>
                </a:solidFill>
                <a:latin typeface="Arial"/>
                <a:ea typeface="Arial"/>
                <a:cs typeface="Arial"/>
                <a:sym typeface="Arial"/>
              </a:rPr>
              <a:t>Study and Explore the Earth!</a:t>
            </a:r>
            <a:br>
              <a:rPr lang="en-US" sz="3600" dirty="0">
                <a:solidFill>
                  <a:srgbClr val="000000"/>
                </a:solidFill>
                <a:latin typeface="Arial"/>
                <a:ea typeface="Arial"/>
                <a:cs typeface="Arial"/>
                <a:sym typeface="Arial"/>
              </a:rPr>
            </a:br>
            <a:endParaRPr lang="en-US" sz="3600" dirty="0"/>
          </a:p>
        </p:txBody>
      </p:sp>
      <p:sp>
        <p:nvSpPr>
          <p:cNvPr id="3" name="Content Placeholder 2">
            <a:extLst>
              <a:ext uri="{FF2B5EF4-FFF2-40B4-BE49-F238E27FC236}">
                <a16:creationId xmlns:a16="http://schemas.microsoft.com/office/drawing/2014/main" id="{672C1618-B3C9-4CC2-B314-6F7BDECDB1AF}"/>
              </a:ext>
            </a:extLst>
          </p:cNvPr>
          <p:cNvSpPr>
            <a:spLocks noGrp="1"/>
          </p:cNvSpPr>
          <p:nvPr>
            <p:ph idx="1"/>
          </p:nvPr>
        </p:nvSpPr>
        <p:spPr>
          <a:xfrm>
            <a:off x="115152" y="1509967"/>
            <a:ext cx="7284270" cy="2762808"/>
          </a:xfrm>
        </p:spPr>
        <p:txBody>
          <a:bodyPr/>
          <a:lstStyle/>
          <a:p>
            <a:pPr>
              <a:lnSpc>
                <a:spcPct val="80000"/>
              </a:lnSpc>
              <a:spcBef>
                <a:spcPts val="0"/>
              </a:spcBef>
              <a:buClr>
                <a:srgbClr val="000000"/>
              </a:buClr>
              <a:buSzPts val="3168"/>
            </a:pPr>
            <a:r>
              <a:rPr lang="en-US" sz="1600" dirty="0"/>
              <a:t>Because Earth is a planet too! In fact, Earth is the planet that NASA has explored the most</a:t>
            </a:r>
          </a:p>
          <a:p>
            <a:pPr marL="255985" indent="-105109">
              <a:lnSpc>
                <a:spcPct val="80000"/>
              </a:lnSpc>
              <a:spcBef>
                <a:spcPts val="0"/>
              </a:spcBef>
              <a:buClr>
                <a:srgbClr val="000000"/>
              </a:buClr>
              <a:buSzPts val="3168"/>
              <a:buNone/>
            </a:pPr>
            <a:endParaRPr lang="en-US" sz="1600" dirty="0"/>
          </a:p>
          <a:p>
            <a:pPr>
              <a:lnSpc>
                <a:spcPct val="80000"/>
              </a:lnSpc>
              <a:spcBef>
                <a:spcPts val="0"/>
              </a:spcBef>
              <a:buClr>
                <a:srgbClr val="000000"/>
              </a:buClr>
              <a:buSzPts val="3168"/>
            </a:pPr>
            <a:r>
              <a:rPr lang="en-US" sz="1600" dirty="0"/>
              <a:t>We want to understand:</a:t>
            </a:r>
          </a:p>
          <a:p>
            <a:pPr marL="556988" lvl="1" indent="-119063">
              <a:spcBef>
                <a:spcPts val="420"/>
              </a:spcBef>
              <a:buSzPts val="2500"/>
              <a:buChar char="–"/>
            </a:pPr>
            <a:r>
              <a:rPr lang="en-US" sz="1400" dirty="0"/>
              <a:t>How is Earth changing?</a:t>
            </a:r>
            <a:endParaRPr lang="en-US" sz="1200" dirty="0"/>
          </a:p>
          <a:p>
            <a:pPr marL="556988" lvl="1" indent="-119063">
              <a:spcBef>
                <a:spcPts val="420"/>
              </a:spcBef>
              <a:buSzPts val="2500"/>
              <a:buChar char="–"/>
            </a:pPr>
            <a:r>
              <a:rPr lang="en-US" sz="1400" dirty="0"/>
              <a:t>What is causing these changes?</a:t>
            </a:r>
            <a:endParaRPr lang="en-US" sz="1200" dirty="0"/>
          </a:p>
          <a:p>
            <a:pPr marL="556988" lvl="1" indent="-119063">
              <a:spcBef>
                <a:spcPts val="420"/>
              </a:spcBef>
              <a:buSzPts val="2500"/>
              <a:buChar char="–"/>
            </a:pPr>
            <a:r>
              <a:rPr lang="en-US" sz="1400" dirty="0"/>
              <a:t>How can we better manage our natural resources?</a:t>
            </a:r>
            <a:endParaRPr lang="en-US" sz="1200" dirty="0"/>
          </a:p>
          <a:p>
            <a:pPr marL="556988" lvl="1" indent="-119063">
              <a:spcBef>
                <a:spcPts val="420"/>
              </a:spcBef>
              <a:buSzPts val="2500"/>
              <a:buChar char="–"/>
            </a:pPr>
            <a:r>
              <a:rPr lang="en-US" sz="1400" dirty="0"/>
              <a:t>Can we improve our responses to natural disasters?</a:t>
            </a:r>
            <a:endParaRPr lang="en-US" sz="1200" dirty="0"/>
          </a:p>
          <a:p>
            <a:pPr marL="255984" indent="-255984">
              <a:lnSpc>
                <a:spcPct val="80000"/>
              </a:lnSpc>
              <a:spcBef>
                <a:spcPts val="366"/>
              </a:spcBef>
              <a:buClr>
                <a:srgbClr val="000000"/>
              </a:buClr>
              <a:buSzPts val="2772"/>
              <a:buNone/>
            </a:pPr>
            <a:endParaRPr lang="en-US" sz="1600" dirty="0">
              <a:solidFill>
                <a:srgbClr val="000000"/>
              </a:solidFill>
              <a:latin typeface="Arial"/>
              <a:ea typeface="Arial"/>
              <a:cs typeface="Arial"/>
              <a:sym typeface="Arial"/>
            </a:endParaRPr>
          </a:p>
          <a:p>
            <a:pPr marL="255984" indent="-255984">
              <a:lnSpc>
                <a:spcPct val="80000"/>
              </a:lnSpc>
              <a:spcBef>
                <a:spcPts val="366"/>
              </a:spcBef>
              <a:buClr>
                <a:srgbClr val="000000"/>
              </a:buClr>
              <a:buSzPts val="2772"/>
              <a:buNone/>
            </a:pPr>
            <a:r>
              <a:rPr lang="en-US" sz="1600" dirty="0">
                <a:solidFill>
                  <a:srgbClr val="000000"/>
                </a:solidFill>
                <a:latin typeface="Arial"/>
                <a:ea typeface="Arial"/>
                <a:cs typeface="Arial"/>
                <a:sym typeface="Arial"/>
              </a:rPr>
              <a:t>NASA Data is free for everyone all over the world to use</a:t>
            </a:r>
            <a:endParaRPr lang="en-US" sz="1600" dirty="0"/>
          </a:p>
          <a:p>
            <a:endParaRPr lang="en-US" sz="1600" dirty="0"/>
          </a:p>
        </p:txBody>
      </p:sp>
      <p:sp>
        <p:nvSpPr>
          <p:cNvPr id="4" name="Slide Number Placeholder 3">
            <a:extLst>
              <a:ext uri="{FF2B5EF4-FFF2-40B4-BE49-F238E27FC236}">
                <a16:creationId xmlns:a16="http://schemas.microsoft.com/office/drawing/2014/main" id="{A7930CD1-D4FB-449A-9632-C9E29E660AA5}"/>
              </a:ext>
            </a:extLst>
          </p:cNvPr>
          <p:cNvSpPr>
            <a:spLocks noGrp="1"/>
          </p:cNvSpPr>
          <p:nvPr>
            <p:ph type="sldNum" sz="quarter" idx="12"/>
          </p:nvPr>
        </p:nvSpPr>
        <p:spPr/>
        <p:txBody>
          <a:bodyPr/>
          <a:lstStyle/>
          <a:p>
            <a:fld id="{E33B2B72-BE74-40B7-948F-1734192F08BF}" type="slidenum">
              <a:rPr lang="en-US" smtClean="0"/>
              <a:t>5</a:t>
            </a:fld>
            <a:endParaRPr lang="en-US" dirty="0"/>
          </a:p>
        </p:txBody>
      </p:sp>
      <p:pic>
        <p:nvPicPr>
          <p:cNvPr id="5" name="Google Shape;114;p3">
            <a:extLst>
              <a:ext uri="{FF2B5EF4-FFF2-40B4-BE49-F238E27FC236}">
                <a16:creationId xmlns:a16="http://schemas.microsoft.com/office/drawing/2014/main" id="{4E6E2730-706F-444D-8670-2FA6B142DA46}"/>
              </a:ext>
            </a:extLst>
          </p:cNvPr>
          <p:cNvPicPr preferRelativeResize="0"/>
          <p:nvPr/>
        </p:nvPicPr>
        <p:blipFill rotWithShape="1">
          <a:blip r:embed="rId3">
            <a:alphaModFix/>
          </a:blip>
          <a:srcRect/>
          <a:stretch/>
        </p:blipFill>
        <p:spPr>
          <a:xfrm>
            <a:off x="5279362" y="1713643"/>
            <a:ext cx="2198265" cy="2177960"/>
          </a:xfrm>
          <a:prstGeom prst="rect">
            <a:avLst/>
          </a:prstGeom>
          <a:noFill/>
          <a:ln>
            <a:noFill/>
          </a:ln>
        </p:spPr>
      </p:pic>
      <p:pic>
        <p:nvPicPr>
          <p:cNvPr id="6" name="Google Shape;111;p3">
            <a:extLst>
              <a:ext uri="{FF2B5EF4-FFF2-40B4-BE49-F238E27FC236}">
                <a16:creationId xmlns:a16="http://schemas.microsoft.com/office/drawing/2014/main" id="{310ECB17-9824-45C8-B626-A5A80DD0B881}"/>
              </a:ext>
            </a:extLst>
          </p:cNvPr>
          <p:cNvPicPr preferRelativeResize="0"/>
          <p:nvPr/>
        </p:nvPicPr>
        <p:blipFill rotWithShape="1">
          <a:blip r:embed="rId4">
            <a:alphaModFix/>
          </a:blip>
          <a:srcRect/>
          <a:stretch/>
        </p:blipFill>
        <p:spPr>
          <a:xfrm>
            <a:off x="7555832" y="397042"/>
            <a:ext cx="4521017" cy="3301559"/>
          </a:xfrm>
          <a:prstGeom prst="roundRect">
            <a:avLst>
              <a:gd name="adj" fmla="val 8594"/>
            </a:avLst>
          </a:prstGeom>
          <a:solidFill>
            <a:srgbClr val="ECECEC"/>
          </a:solidFill>
          <a:ln>
            <a:noFill/>
          </a:ln>
          <a:effectLst>
            <a:reflection stA="38000" endPos="28000" dist="5000" dir="5400000" sy="-100000" algn="bl" rotWithShape="0"/>
          </a:effectLst>
        </p:spPr>
      </p:pic>
      <p:pic>
        <p:nvPicPr>
          <p:cNvPr id="7" name="Picture 6">
            <a:extLst>
              <a:ext uri="{FF2B5EF4-FFF2-40B4-BE49-F238E27FC236}">
                <a16:creationId xmlns:a16="http://schemas.microsoft.com/office/drawing/2014/main" id="{3697D812-EB37-4C9A-8F23-25E9D7CC2A5E}"/>
              </a:ext>
            </a:extLst>
          </p:cNvPr>
          <p:cNvPicPr>
            <a:picLocks noChangeAspect="1"/>
          </p:cNvPicPr>
          <p:nvPr/>
        </p:nvPicPr>
        <p:blipFill>
          <a:blip r:embed="rId5"/>
          <a:stretch>
            <a:fillRect/>
          </a:stretch>
        </p:blipFill>
        <p:spPr>
          <a:xfrm>
            <a:off x="211000" y="3894868"/>
            <a:ext cx="5692800" cy="2846400"/>
          </a:xfrm>
          <a:prstGeom prst="rect">
            <a:avLst/>
          </a:prstGeom>
        </p:spPr>
      </p:pic>
      <p:pic>
        <p:nvPicPr>
          <p:cNvPr id="8" name="Picture 7">
            <a:extLst>
              <a:ext uri="{FF2B5EF4-FFF2-40B4-BE49-F238E27FC236}">
                <a16:creationId xmlns:a16="http://schemas.microsoft.com/office/drawing/2014/main" id="{12AB5758-42C0-49B0-80F2-9AF7AA71A593}"/>
              </a:ext>
            </a:extLst>
          </p:cNvPr>
          <p:cNvPicPr>
            <a:picLocks noChangeAspect="1"/>
          </p:cNvPicPr>
          <p:nvPr/>
        </p:nvPicPr>
        <p:blipFill>
          <a:blip r:embed="rId6"/>
          <a:stretch>
            <a:fillRect/>
          </a:stretch>
        </p:blipFill>
        <p:spPr>
          <a:xfrm>
            <a:off x="6405719" y="3895694"/>
            <a:ext cx="5692800" cy="2849133"/>
          </a:xfrm>
          <a:prstGeom prst="rect">
            <a:avLst/>
          </a:prstGeom>
        </p:spPr>
      </p:pic>
    </p:spTree>
    <p:extLst>
      <p:ext uri="{BB962C8B-B14F-4D97-AF65-F5344CB8AC3E}">
        <p14:creationId xmlns:p14="http://schemas.microsoft.com/office/powerpoint/2010/main" val="28286429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Slide Number Placeholder 1"/>
          <p:cNvSpPr>
            <a:spLocks noGrp="1"/>
          </p:cNvSpPr>
          <p:nvPr>
            <p:ph type="sldNum" sz="quarter" idx="12"/>
          </p:nvPr>
        </p:nvSpPr>
        <p:spPr>
          <a:xfrm>
            <a:off x="9355319" y="6422339"/>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E8C51FE-49D9-314D-9957-ABBF7DDE8782}" type="slidenum">
              <a:rPr kumimoji="0" lang="en-US" sz="1200" b="0" i="0" u="none" strike="noStrike" kern="1200" cap="none" spc="0" normalizeH="0" baseline="0" noProof="0" smtClean="0">
                <a:ln>
                  <a:noFill/>
                </a:ln>
                <a:solidFill>
                  <a:srgbClr val="65CBF9"/>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dirty="0">
              <a:ln>
                <a:noFill/>
              </a:ln>
              <a:solidFill>
                <a:srgbClr val="65CBF9"/>
              </a:solidFill>
              <a:effectLst/>
              <a:uLnTx/>
              <a:uFillTx/>
              <a:latin typeface="Arial" panose="020B0604020202020204" pitchFamily="34" charset="0"/>
              <a:ea typeface="+mn-ea"/>
              <a:cs typeface="Arial" panose="020B0604020202020204" pitchFamily="34" charset="0"/>
            </a:endParaRPr>
          </a:p>
        </p:txBody>
      </p:sp>
      <p:pic>
        <p:nvPicPr>
          <p:cNvPr id="6" name="R_beach_ball_flat_1080p-systems">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249680" y="944634"/>
            <a:ext cx="9814560" cy="5509189"/>
          </a:xfrm>
          <a:prstGeom prst="rect">
            <a:avLst/>
          </a:prstGeom>
        </p:spPr>
      </p:pic>
      <p:sp>
        <p:nvSpPr>
          <p:cNvPr id="7" name="Title 5"/>
          <p:cNvSpPr txBox="1">
            <a:spLocks/>
          </p:cNvSpPr>
          <p:nvPr/>
        </p:nvSpPr>
        <p:spPr>
          <a:xfrm>
            <a:off x="0" y="113544"/>
            <a:ext cx="12192000" cy="646331"/>
          </a:xfrm>
          <a:prstGeom prst="rect">
            <a:avLst/>
          </a:prstGeom>
        </p:spPr>
        <p:txBody>
          <a:bodyPr/>
          <a:lstStyle>
            <a:lvl1pPr algn="l" defTabSz="914400" rtl="0" eaLnBrk="1" latinLnBrk="0" hangingPunct="1">
              <a:lnSpc>
                <a:spcPct val="90000"/>
              </a:lnSpc>
              <a:spcBef>
                <a:spcPct val="0"/>
              </a:spcBef>
              <a:buNone/>
              <a:defRPr sz="4000" b="0" kern="1200">
                <a:solidFill>
                  <a:srgbClr val="65CBF9"/>
                </a:solidFill>
                <a:latin typeface="Arial" panose="020B0604020202020204" pitchFamily="34" charset="0"/>
                <a:ea typeface="+mj-ea"/>
                <a:cs typeface="Arial" panose="020B0604020202020204" pitchFamily="34" charset="0"/>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000" b="1" i="0" u="none" strike="noStrike" kern="1200" cap="none" spc="0" normalizeH="0" baseline="0" noProof="0" dirty="0">
                <a:ln>
                  <a:noFill/>
                </a:ln>
                <a:solidFill>
                  <a:prstClr val="white"/>
                </a:solidFill>
                <a:effectLst/>
                <a:uLnTx/>
                <a:uFillTx/>
                <a:latin typeface="Arial" panose="020B0604020202020204" pitchFamily="34" charset="0"/>
                <a:ea typeface="+mj-ea"/>
                <a:cs typeface="Arial" panose="020B0604020202020204" pitchFamily="34" charset="0"/>
              </a:rPr>
              <a:t>NASA Earth System Science</a:t>
            </a:r>
          </a:p>
        </p:txBody>
      </p:sp>
      <p:sp>
        <p:nvSpPr>
          <p:cNvPr id="8" name="TextBox 7"/>
          <p:cNvSpPr txBox="1"/>
          <p:nvPr/>
        </p:nvSpPr>
        <p:spPr>
          <a:xfrm>
            <a:off x="179070" y="4699497"/>
            <a:ext cx="3897630" cy="175432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Atmospheric Composition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Carbon Cycle and Ecosystems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Climate Variability and Change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Earth Surface and Interior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Water and Energy Cycle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Weather and Atmospheric Dynamics</a:t>
            </a:r>
          </a:p>
        </p:txBody>
      </p:sp>
      <p:sp>
        <p:nvSpPr>
          <p:cNvPr id="9" name="TextBox 8"/>
          <p:cNvSpPr txBox="1"/>
          <p:nvPr/>
        </p:nvSpPr>
        <p:spPr>
          <a:xfrm>
            <a:off x="8481260" y="6192212"/>
            <a:ext cx="3617259" cy="523220"/>
          </a:xfrm>
          <a:prstGeom prst="rect">
            <a:avLst/>
          </a:prstGeom>
          <a:solidFill>
            <a:schemeClr val="tx1"/>
          </a:soli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NASA Scientific Visualization Studio</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svs.gsfc.nasa.gov/30701</a:t>
            </a:r>
          </a:p>
        </p:txBody>
      </p:sp>
    </p:spTree>
    <p:extLst>
      <p:ext uri="{BB962C8B-B14F-4D97-AF65-F5344CB8AC3E}">
        <p14:creationId xmlns:p14="http://schemas.microsoft.com/office/powerpoint/2010/main" val="16593988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3334" fill="hold"/>
                                        <p:tgtEl>
                                          <p:spTgt spid="6"/>
                                        </p:tgtEl>
                                      </p:cBhvr>
                                    </p:cmd>
                                  </p:childTnLst>
                                </p:cTn>
                              </p:par>
                              <p:par>
                                <p:cTn id="7" presetID="10"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animEffect transition="in" filter="fade">
                                      <p:cBhvr>
                                        <p:cTn id="9" dur="1000"/>
                                        <p:tgtEl>
                                          <p:spTgt spid="8"/>
                                        </p:tgtEl>
                                      </p:cBhvr>
                                    </p:animEffect>
                                  </p:childTnLst>
                                </p:cTn>
                              </p:par>
                              <p:par>
                                <p:cTn id="10" presetID="10" presetClass="entr" presetSubtype="0" fill="hold" grpId="0" nodeType="withEffect">
                                  <p:stCondLst>
                                    <p:cond delay="25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3" restart="whenNotActive" fill="hold" evtFilter="cancelBubble" nodeType="interactiveSeq">
                <p:stCondLst>
                  <p:cond evt="onClick" delay="0">
                    <p:tgtEl>
                      <p:spTgt spid="6"/>
                    </p:tgtEl>
                  </p:cond>
                </p:stCondLst>
                <p:endSync evt="end" delay="0">
                  <p:rtn val="all"/>
                </p:endSync>
                <p:childTnLst>
                  <p:par>
                    <p:cTn id="14" fill="hold">
                      <p:stCondLst>
                        <p:cond delay="0"/>
                      </p:stCondLst>
                      <p:childTnLst>
                        <p:par>
                          <p:cTn id="15" fill="hold">
                            <p:stCondLst>
                              <p:cond delay="0"/>
                            </p:stCondLst>
                            <p:childTnLst>
                              <p:par>
                                <p:cTn id="16" presetID="2" presetClass="mediacall" presetSubtype="0" fill="hold" nodeType="clickEffect">
                                  <p:stCondLst>
                                    <p:cond delay="0"/>
                                  </p:stCondLst>
                                  <p:childTnLst>
                                    <p:cmd type="call" cmd="togglePause">
                                      <p:cBhvr>
                                        <p:cTn id="17" dur="1" fill="hold"/>
                                        <p:tgtEl>
                                          <p:spTgt spid="6"/>
                                        </p:tgtEl>
                                      </p:cBhvr>
                                    </p:cmd>
                                  </p:childTnLst>
                                </p:cTn>
                              </p:par>
                            </p:childTnLst>
                          </p:cTn>
                        </p:par>
                      </p:childTnLst>
                    </p:cTn>
                  </p:par>
                </p:childTnLst>
              </p:cTn>
              <p:nextCondLst>
                <p:cond evt="onClick" delay="0">
                  <p:tgtEl>
                    <p:spTgt spid="6"/>
                  </p:tgtEl>
                </p:cond>
              </p:nextCondLst>
            </p:seq>
            <p:video>
              <p:cMediaNode vol="80000">
                <p:cTn id="18" fill="hold" display="0">
                  <p:stCondLst>
                    <p:cond delay="indefinite"/>
                  </p:stCondLst>
                </p:cTn>
                <p:tgtEl>
                  <p:spTgt spid="6"/>
                </p:tgtEl>
              </p:cMediaNode>
            </p:video>
          </p:childTnLst>
        </p:cTn>
      </p:par>
    </p:tnLst>
    <p:bldLst>
      <p:bldP spid="8" grpId="0"/>
      <p:bldP spid="9"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81" name="Picture 180" descr="A planet in space&#10;&#10;Description automatically generated with low confidence">
            <a:extLst>
              <a:ext uri="{FF2B5EF4-FFF2-40B4-BE49-F238E27FC236}">
                <a16:creationId xmlns:a16="http://schemas.microsoft.com/office/drawing/2014/main" id="{D3304B60-4FAA-6C4A-B255-43501471151C}"/>
              </a:ext>
            </a:extLst>
          </p:cNvPr>
          <p:cNvPicPr>
            <a:picLocks noChangeAspect="1"/>
          </p:cNvPicPr>
          <p:nvPr/>
        </p:nvPicPr>
        <p:blipFill>
          <a:blip r:embed="rId2"/>
          <a:stretch>
            <a:fillRect/>
          </a:stretch>
        </p:blipFill>
        <p:spPr>
          <a:xfrm>
            <a:off x="-31750" y="0"/>
            <a:ext cx="12192000" cy="6858000"/>
          </a:xfrm>
          <a:prstGeom prst="rect">
            <a:avLst/>
          </a:prstGeom>
        </p:spPr>
      </p:pic>
      <p:grpSp>
        <p:nvGrpSpPr>
          <p:cNvPr id="85" name="Group 84">
            <a:extLst>
              <a:ext uri="{FF2B5EF4-FFF2-40B4-BE49-F238E27FC236}">
                <a16:creationId xmlns:a16="http://schemas.microsoft.com/office/drawing/2014/main" id="{478E904C-47F7-844B-AD09-396C284C2606}"/>
              </a:ext>
            </a:extLst>
          </p:cNvPr>
          <p:cNvGrpSpPr/>
          <p:nvPr/>
        </p:nvGrpSpPr>
        <p:grpSpPr>
          <a:xfrm>
            <a:off x="5326765" y="5830747"/>
            <a:ext cx="900414" cy="531953"/>
            <a:chOff x="5326765" y="5830747"/>
            <a:chExt cx="900414" cy="531953"/>
          </a:xfrm>
        </p:grpSpPr>
        <p:pic>
          <p:nvPicPr>
            <p:cNvPr id="54" name="Picture 53" descr="A picture containing window, building, wheel&#10;&#10;Description automatically generated">
              <a:extLst>
                <a:ext uri="{FF2B5EF4-FFF2-40B4-BE49-F238E27FC236}">
                  <a16:creationId xmlns:a16="http://schemas.microsoft.com/office/drawing/2014/main" id="{CE9A2B4C-C17E-7344-A48C-0D05FB0D6CDF}"/>
                </a:ext>
              </a:extLst>
            </p:cNvPr>
            <p:cNvPicPr>
              <a:picLocks noChangeAspect="1"/>
            </p:cNvPicPr>
            <p:nvPr/>
          </p:nvPicPr>
          <p:blipFill>
            <a:blip r:embed="rId3"/>
            <a:stretch>
              <a:fillRect/>
            </a:stretch>
          </p:blipFill>
          <p:spPr>
            <a:xfrm>
              <a:off x="5326765" y="5886450"/>
              <a:ext cx="111126" cy="111126"/>
            </a:xfrm>
            <a:prstGeom prst="rect">
              <a:avLst/>
            </a:prstGeom>
          </p:spPr>
        </p:pic>
        <p:pic>
          <p:nvPicPr>
            <p:cNvPr id="114" name="Picture 113" descr="A picture containing insect&#10;&#10;Description automatically generated">
              <a:extLst>
                <a:ext uri="{FF2B5EF4-FFF2-40B4-BE49-F238E27FC236}">
                  <a16:creationId xmlns:a16="http://schemas.microsoft.com/office/drawing/2014/main" id="{A54C7E55-C706-234D-BC2D-2B4AE6B27679}"/>
                </a:ext>
              </a:extLst>
            </p:cNvPr>
            <p:cNvPicPr>
              <a:picLocks noChangeAspect="1"/>
            </p:cNvPicPr>
            <p:nvPr/>
          </p:nvPicPr>
          <p:blipFill>
            <a:blip r:embed="rId4"/>
            <a:stretch>
              <a:fillRect/>
            </a:stretch>
          </p:blipFill>
          <p:spPr>
            <a:xfrm>
              <a:off x="5391150" y="6045200"/>
              <a:ext cx="596900" cy="317500"/>
            </a:xfrm>
            <a:prstGeom prst="rect">
              <a:avLst/>
            </a:prstGeom>
          </p:spPr>
        </p:pic>
        <p:sp>
          <p:nvSpPr>
            <p:cNvPr id="150" name="TextBox 149">
              <a:extLst>
                <a:ext uri="{FF2B5EF4-FFF2-40B4-BE49-F238E27FC236}">
                  <a16:creationId xmlns:a16="http://schemas.microsoft.com/office/drawing/2014/main" id="{CE8FE535-A7D8-764F-8AFE-34F59AD18958}"/>
                </a:ext>
              </a:extLst>
            </p:cNvPr>
            <p:cNvSpPr txBox="1"/>
            <p:nvPr/>
          </p:nvSpPr>
          <p:spPr>
            <a:xfrm>
              <a:off x="5369688" y="5830747"/>
              <a:ext cx="857491" cy="233397"/>
            </a:xfrm>
            <a:prstGeom prst="rect">
              <a:avLst/>
            </a:prstGeom>
            <a:noFill/>
          </p:spPr>
          <p:txBody>
            <a:bodyPr wrap="square" rtlCol="0">
              <a:spAutoFit/>
            </a:bodyPr>
            <a:lstStyle/>
            <a:p>
              <a:pPr marL="0" marR="0" lvl="0" indent="0" algn="l" defTabSz="914400" rtl="0" eaLnBrk="1" fontAlgn="auto" latinLnBrk="0" hangingPunct="1">
                <a:lnSpc>
                  <a:spcPts val="11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C3E7FE"/>
                  </a:solidFill>
                  <a:effectLst/>
                  <a:uLnTx/>
                  <a:uFillTx/>
                  <a:latin typeface="Arial Narrow" panose="020B0604020202020204" pitchFamily="34" charset="0"/>
                  <a:ea typeface="+mn-ea"/>
                  <a:cs typeface="Arial Narrow" panose="020B0604020202020204" pitchFamily="34" charset="0"/>
                </a:rPr>
                <a:t>SENTINEL-6B</a:t>
              </a:r>
            </a:p>
          </p:txBody>
        </p:sp>
      </p:grpSp>
      <p:grpSp>
        <p:nvGrpSpPr>
          <p:cNvPr id="17" name="Group 16">
            <a:extLst>
              <a:ext uri="{FF2B5EF4-FFF2-40B4-BE49-F238E27FC236}">
                <a16:creationId xmlns:a16="http://schemas.microsoft.com/office/drawing/2014/main" id="{1FB08CCF-1F2A-5841-8793-755DFB2E9A51}"/>
              </a:ext>
            </a:extLst>
          </p:cNvPr>
          <p:cNvGrpSpPr/>
          <p:nvPr/>
        </p:nvGrpSpPr>
        <p:grpSpPr>
          <a:xfrm>
            <a:off x="5753100" y="3677856"/>
            <a:ext cx="686193" cy="460794"/>
            <a:chOff x="5753100" y="3677856"/>
            <a:chExt cx="686193" cy="460794"/>
          </a:xfrm>
        </p:grpSpPr>
        <p:sp>
          <p:nvSpPr>
            <p:cNvPr id="97" name="TextBox 96">
              <a:extLst>
                <a:ext uri="{FF2B5EF4-FFF2-40B4-BE49-F238E27FC236}">
                  <a16:creationId xmlns:a16="http://schemas.microsoft.com/office/drawing/2014/main" id="{28E4CD08-AE65-B54E-918D-24BC96894F2C}"/>
                </a:ext>
              </a:extLst>
            </p:cNvPr>
            <p:cNvSpPr txBox="1"/>
            <p:nvPr/>
          </p:nvSpPr>
          <p:spPr>
            <a:xfrm>
              <a:off x="5796023" y="3677856"/>
              <a:ext cx="643270"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C3E7FE"/>
                  </a:solidFill>
                  <a:effectLst/>
                  <a:uLnTx/>
                  <a:uFillTx/>
                  <a:latin typeface="Arial Narrow" panose="020B0604020202020204" pitchFamily="34" charset="0"/>
                  <a:ea typeface="+mn-ea"/>
                  <a:cs typeface="Arial Narrow" panose="020B0604020202020204" pitchFamily="34" charset="0"/>
                </a:rPr>
                <a:t>AURA</a:t>
              </a:r>
            </a:p>
          </p:txBody>
        </p:sp>
        <p:pic>
          <p:nvPicPr>
            <p:cNvPr id="41" name="Picture 40" descr="A picture containing window, building, wheel&#10;&#10;Description automatically generated">
              <a:extLst>
                <a:ext uri="{FF2B5EF4-FFF2-40B4-BE49-F238E27FC236}">
                  <a16:creationId xmlns:a16="http://schemas.microsoft.com/office/drawing/2014/main" id="{37F99A42-0E5A-ED4D-A1F1-95A47F30F248}"/>
                </a:ext>
              </a:extLst>
            </p:cNvPr>
            <p:cNvPicPr>
              <a:picLocks noChangeAspect="1"/>
            </p:cNvPicPr>
            <p:nvPr/>
          </p:nvPicPr>
          <p:blipFill>
            <a:blip r:embed="rId3"/>
            <a:stretch>
              <a:fillRect/>
            </a:stretch>
          </p:blipFill>
          <p:spPr>
            <a:xfrm>
              <a:off x="5753100" y="3743325"/>
              <a:ext cx="111126" cy="111126"/>
            </a:xfrm>
            <a:prstGeom prst="rect">
              <a:avLst/>
            </a:prstGeom>
          </p:spPr>
        </p:pic>
        <p:pic>
          <p:nvPicPr>
            <p:cNvPr id="84" name="Picture 83" descr="A picture containing gear&#10;&#10;Description automatically generated">
              <a:extLst>
                <a:ext uri="{FF2B5EF4-FFF2-40B4-BE49-F238E27FC236}">
                  <a16:creationId xmlns:a16="http://schemas.microsoft.com/office/drawing/2014/main" id="{822DFC69-F31C-A449-BA9B-CF4F98704D48}"/>
                </a:ext>
              </a:extLst>
            </p:cNvPr>
            <p:cNvPicPr>
              <a:picLocks noChangeAspect="1"/>
            </p:cNvPicPr>
            <p:nvPr/>
          </p:nvPicPr>
          <p:blipFill>
            <a:blip r:embed="rId5"/>
            <a:stretch>
              <a:fillRect/>
            </a:stretch>
          </p:blipFill>
          <p:spPr>
            <a:xfrm>
              <a:off x="5772150" y="3897350"/>
              <a:ext cx="635000" cy="241300"/>
            </a:xfrm>
            <a:prstGeom prst="rect">
              <a:avLst/>
            </a:prstGeom>
          </p:spPr>
        </p:pic>
      </p:grpSp>
      <p:grpSp>
        <p:nvGrpSpPr>
          <p:cNvPr id="19" name="Group 18">
            <a:extLst>
              <a:ext uri="{FF2B5EF4-FFF2-40B4-BE49-F238E27FC236}">
                <a16:creationId xmlns:a16="http://schemas.microsoft.com/office/drawing/2014/main" id="{9CD16ABF-5AA3-864F-A289-87AE6E18175D}"/>
              </a:ext>
            </a:extLst>
          </p:cNvPr>
          <p:cNvGrpSpPr/>
          <p:nvPr/>
        </p:nvGrpSpPr>
        <p:grpSpPr>
          <a:xfrm>
            <a:off x="7069100" y="2880167"/>
            <a:ext cx="865622" cy="487733"/>
            <a:chOff x="7069100" y="2880167"/>
            <a:chExt cx="865622" cy="487733"/>
          </a:xfrm>
        </p:grpSpPr>
        <p:sp>
          <p:nvSpPr>
            <p:cNvPr id="101" name="TextBox 100">
              <a:extLst>
                <a:ext uri="{FF2B5EF4-FFF2-40B4-BE49-F238E27FC236}">
                  <a16:creationId xmlns:a16="http://schemas.microsoft.com/office/drawing/2014/main" id="{CBA16907-D9B2-3B41-B3CE-F0107410124F}"/>
                </a:ext>
              </a:extLst>
            </p:cNvPr>
            <p:cNvSpPr txBox="1"/>
            <p:nvPr/>
          </p:nvSpPr>
          <p:spPr>
            <a:xfrm>
              <a:off x="7149572" y="2880167"/>
              <a:ext cx="785150"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C3E7FE"/>
                  </a:solidFill>
                  <a:effectLst/>
                  <a:uLnTx/>
                  <a:uFillTx/>
                  <a:latin typeface="Arial Narrow" panose="020B0604020202020204" pitchFamily="34" charset="0"/>
                  <a:ea typeface="+mn-ea"/>
                  <a:cs typeface="Arial Narrow" panose="020B0604020202020204" pitchFamily="34" charset="0"/>
                </a:rPr>
                <a:t>CALIPSO</a:t>
              </a:r>
            </a:p>
          </p:txBody>
        </p:sp>
        <p:pic>
          <p:nvPicPr>
            <p:cNvPr id="40" name="Picture 39" descr="A picture containing window, building, wheel&#10;&#10;Description automatically generated">
              <a:extLst>
                <a:ext uri="{FF2B5EF4-FFF2-40B4-BE49-F238E27FC236}">
                  <a16:creationId xmlns:a16="http://schemas.microsoft.com/office/drawing/2014/main" id="{0B92DAEF-0A25-C148-A5A8-F2C94A17DBF4}"/>
                </a:ext>
              </a:extLst>
            </p:cNvPr>
            <p:cNvPicPr>
              <a:picLocks noChangeAspect="1"/>
            </p:cNvPicPr>
            <p:nvPr/>
          </p:nvPicPr>
          <p:blipFill>
            <a:blip r:embed="rId3"/>
            <a:stretch>
              <a:fillRect/>
            </a:stretch>
          </p:blipFill>
          <p:spPr>
            <a:xfrm>
              <a:off x="7099300" y="2952750"/>
              <a:ext cx="111126" cy="111126"/>
            </a:xfrm>
            <a:prstGeom prst="rect">
              <a:avLst/>
            </a:prstGeom>
          </p:spPr>
        </p:pic>
        <p:pic>
          <p:nvPicPr>
            <p:cNvPr id="86" name="Picture 85" descr="A picture containing satellite, transport&#10;&#10;Description automatically generated">
              <a:extLst>
                <a:ext uri="{FF2B5EF4-FFF2-40B4-BE49-F238E27FC236}">
                  <a16:creationId xmlns:a16="http://schemas.microsoft.com/office/drawing/2014/main" id="{9DB6BAD9-2692-3348-9B90-AABCAC846DE5}"/>
                </a:ext>
              </a:extLst>
            </p:cNvPr>
            <p:cNvPicPr>
              <a:picLocks noChangeAspect="1"/>
            </p:cNvPicPr>
            <p:nvPr/>
          </p:nvPicPr>
          <p:blipFill>
            <a:blip r:embed="rId6"/>
            <a:stretch>
              <a:fillRect/>
            </a:stretch>
          </p:blipFill>
          <p:spPr>
            <a:xfrm>
              <a:off x="7069100" y="3101200"/>
              <a:ext cx="520700" cy="266700"/>
            </a:xfrm>
            <a:prstGeom prst="rect">
              <a:avLst/>
            </a:prstGeom>
          </p:spPr>
        </p:pic>
      </p:grpSp>
      <p:grpSp>
        <p:nvGrpSpPr>
          <p:cNvPr id="36" name="Group 35">
            <a:extLst>
              <a:ext uri="{FF2B5EF4-FFF2-40B4-BE49-F238E27FC236}">
                <a16:creationId xmlns:a16="http://schemas.microsoft.com/office/drawing/2014/main" id="{7AA3DFAF-B9AE-5142-9EB5-1C9D2BADB0F3}"/>
              </a:ext>
            </a:extLst>
          </p:cNvPr>
          <p:cNvGrpSpPr/>
          <p:nvPr/>
        </p:nvGrpSpPr>
        <p:grpSpPr>
          <a:xfrm>
            <a:off x="1911350" y="523755"/>
            <a:ext cx="993896" cy="462820"/>
            <a:chOff x="1911350" y="523755"/>
            <a:chExt cx="993896" cy="462820"/>
          </a:xfrm>
        </p:grpSpPr>
        <p:sp>
          <p:nvSpPr>
            <p:cNvPr id="117" name="TextBox 116">
              <a:extLst>
                <a:ext uri="{FF2B5EF4-FFF2-40B4-BE49-F238E27FC236}">
                  <a16:creationId xmlns:a16="http://schemas.microsoft.com/office/drawing/2014/main" id="{FAC4F0CC-7210-B845-9BB0-622AEE64A061}"/>
                </a:ext>
              </a:extLst>
            </p:cNvPr>
            <p:cNvSpPr txBox="1"/>
            <p:nvPr/>
          </p:nvSpPr>
          <p:spPr>
            <a:xfrm>
              <a:off x="1962874" y="523755"/>
              <a:ext cx="942372"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C3E7FE"/>
                  </a:solidFill>
                  <a:effectLst/>
                  <a:uLnTx/>
                  <a:uFillTx/>
                  <a:latin typeface="Arial Narrow" panose="020B0604020202020204" pitchFamily="34" charset="0"/>
                  <a:ea typeface="+mn-ea"/>
                  <a:cs typeface="Arial Narrow" panose="020B0604020202020204" pitchFamily="34" charset="0"/>
                </a:rPr>
                <a:t>GRACE-FO (2)</a:t>
              </a:r>
            </a:p>
          </p:txBody>
        </p:sp>
        <p:pic>
          <p:nvPicPr>
            <p:cNvPr id="48" name="Picture 47" descr="A picture containing window, building, wheel&#10;&#10;Description automatically generated">
              <a:extLst>
                <a:ext uri="{FF2B5EF4-FFF2-40B4-BE49-F238E27FC236}">
                  <a16:creationId xmlns:a16="http://schemas.microsoft.com/office/drawing/2014/main" id="{CE42C4ED-E99A-4E48-98C1-24CFC9712E6D}"/>
                </a:ext>
              </a:extLst>
            </p:cNvPr>
            <p:cNvPicPr>
              <a:picLocks noChangeAspect="1"/>
            </p:cNvPicPr>
            <p:nvPr/>
          </p:nvPicPr>
          <p:blipFill>
            <a:blip r:embed="rId3"/>
            <a:stretch>
              <a:fillRect/>
            </a:stretch>
          </p:blipFill>
          <p:spPr>
            <a:xfrm>
              <a:off x="1911350" y="596900"/>
              <a:ext cx="111126" cy="111126"/>
            </a:xfrm>
            <a:prstGeom prst="rect">
              <a:avLst/>
            </a:prstGeom>
          </p:spPr>
        </p:pic>
        <p:pic>
          <p:nvPicPr>
            <p:cNvPr id="96" name="Picture 95">
              <a:extLst>
                <a:ext uri="{FF2B5EF4-FFF2-40B4-BE49-F238E27FC236}">
                  <a16:creationId xmlns:a16="http://schemas.microsoft.com/office/drawing/2014/main" id="{CC8691FE-DA78-BE49-A913-AB6A30BF6F25}"/>
                </a:ext>
              </a:extLst>
            </p:cNvPr>
            <p:cNvPicPr>
              <a:picLocks noChangeAspect="1"/>
            </p:cNvPicPr>
            <p:nvPr/>
          </p:nvPicPr>
          <p:blipFill>
            <a:blip r:embed="rId7"/>
            <a:stretch>
              <a:fillRect/>
            </a:stretch>
          </p:blipFill>
          <p:spPr>
            <a:xfrm>
              <a:off x="2111375" y="770675"/>
              <a:ext cx="508000" cy="215900"/>
            </a:xfrm>
            <a:prstGeom prst="rect">
              <a:avLst/>
            </a:prstGeom>
          </p:spPr>
        </p:pic>
      </p:grpSp>
      <p:grpSp>
        <p:nvGrpSpPr>
          <p:cNvPr id="83" name="Group 82">
            <a:extLst>
              <a:ext uri="{FF2B5EF4-FFF2-40B4-BE49-F238E27FC236}">
                <a16:creationId xmlns:a16="http://schemas.microsoft.com/office/drawing/2014/main" id="{F8059533-804B-5C48-A8B9-C798CAC771AE}"/>
              </a:ext>
            </a:extLst>
          </p:cNvPr>
          <p:cNvGrpSpPr/>
          <p:nvPr/>
        </p:nvGrpSpPr>
        <p:grpSpPr>
          <a:xfrm>
            <a:off x="4885475" y="5353291"/>
            <a:ext cx="736600" cy="395784"/>
            <a:chOff x="4885475" y="5353291"/>
            <a:chExt cx="736600" cy="395784"/>
          </a:xfrm>
        </p:grpSpPr>
        <p:sp>
          <p:nvSpPr>
            <p:cNvPr id="149" name="TextBox 148">
              <a:extLst>
                <a:ext uri="{FF2B5EF4-FFF2-40B4-BE49-F238E27FC236}">
                  <a16:creationId xmlns:a16="http://schemas.microsoft.com/office/drawing/2014/main" id="{0EE80E43-2B71-8F45-981F-D99D2ABBB4E2}"/>
                </a:ext>
              </a:extLst>
            </p:cNvPr>
            <p:cNvSpPr txBox="1"/>
            <p:nvPr/>
          </p:nvSpPr>
          <p:spPr>
            <a:xfrm>
              <a:off x="5008944" y="5353291"/>
              <a:ext cx="516038" cy="233397"/>
            </a:xfrm>
            <a:prstGeom prst="rect">
              <a:avLst/>
            </a:prstGeom>
            <a:noFill/>
          </p:spPr>
          <p:txBody>
            <a:bodyPr wrap="square" rtlCol="0">
              <a:spAutoFit/>
            </a:bodyPr>
            <a:lstStyle/>
            <a:p>
              <a:pPr marL="0" marR="0" lvl="0" indent="0" algn="l" defTabSz="914400" rtl="0" eaLnBrk="1" fontAlgn="auto" latinLnBrk="0" hangingPunct="1">
                <a:lnSpc>
                  <a:spcPts val="11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C3E7FE"/>
                  </a:solidFill>
                  <a:effectLst/>
                  <a:uLnTx/>
                  <a:uFillTx/>
                  <a:latin typeface="Arial Narrow" panose="020B0604020202020204" pitchFamily="34" charset="0"/>
                  <a:ea typeface="+mn-ea"/>
                  <a:cs typeface="Arial Narrow" panose="020B0604020202020204" pitchFamily="34" charset="0"/>
                </a:rPr>
                <a:t>PACE</a:t>
              </a:r>
            </a:p>
          </p:txBody>
        </p:sp>
        <p:pic>
          <p:nvPicPr>
            <p:cNvPr id="53" name="Picture 52" descr="A picture containing window, building, wheel&#10;&#10;Description automatically generated">
              <a:extLst>
                <a:ext uri="{FF2B5EF4-FFF2-40B4-BE49-F238E27FC236}">
                  <a16:creationId xmlns:a16="http://schemas.microsoft.com/office/drawing/2014/main" id="{8874BB4A-3C6C-914E-8937-D19DC3DA3F10}"/>
                </a:ext>
              </a:extLst>
            </p:cNvPr>
            <p:cNvPicPr>
              <a:picLocks noChangeAspect="1"/>
            </p:cNvPicPr>
            <p:nvPr/>
          </p:nvPicPr>
          <p:blipFill>
            <a:blip r:embed="rId3"/>
            <a:stretch>
              <a:fillRect/>
            </a:stretch>
          </p:blipFill>
          <p:spPr>
            <a:xfrm>
              <a:off x="4965700" y="5410200"/>
              <a:ext cx="111126" cy="111126"/>
            </a:xfrm>
            <a:prstGeom prst="rect">
              <a:avLst/>
            </a:prstGeom>
          </p:spPr>
        </p:pic>
        <p:pic>
          <p:nvPicPr>
            <p:cNvPr id="112" name="Picture 111" descr="A picture containing weapon&#10;&#10;Description automatically generated">
              <a:extLst>
                <a:ext uri="{FF2B5EF4-FFF2-40B4-BE49-F238E27FC236}">
                  <a16:creationId xmlns:a16="http://schemas.microsoft.com/office/drawing/2014/main" id="{0CE65318-3752-344A-9116-0367801CD690}"/>
                </a:ext>
              </a:extLst>
            </p:cNvPr>
            <p:cNvPicPr>
              <a:picLocks noChangeAspect="1"/>
            </p:cNvPicPr>
            <p:nvPr/>
          </p:nvPicPr>
          <p:blipFill>
            <a:blip r:embed="rId8"/>
            <a:stretch>
              <a:fillRect/>
            </a:stretch>
          </p:blipFill>
          <p:spPr>
            <a:xfrm>
              <a:off x="4885475" y="5533175"/>
              <a:ext cx="736600" cy="215900"/>
            </a:xfrm>
            <a:prstGeom prst="rect">
              <a:avLst/>
            </a:prstGeom>
          </p:spPr>
        </p:pic>
      </p:grpSp>
      <p:grpSp>
        <p:nvGrpSpPr>
          <p:cNvPr id="67" name="Group 66">
            <a:extLst>
              <a:ext uri="{FF2B5EF4-FFF2-40B4-BE49-F238E27FC236}">
                <a16:creationId xmlns:a16="http://schemas.microsoft.com/office/drawing/2014/main" id="{FDEB74FB-0B2A-3844-BC2A-CA3D172FF4A0}"/>
              </a:ext>
            </a:extLst>
          </p:cNvPr>
          <p:cNvGrpSpPr/>
          <p:nvPr/>
        </p:nvGrpSpPr>
        <p:grpSpPr>
          <a:xfrm>
            <a:off x="1793875" y="3706792"/>
            <a:ext cx="695325" cy="598508"/>
            <a:chOff x="1793875" y="3706792"/>
            <a:chExt cx="695325" cy="598508"/>
          </a:xfrm>
        </p:grpSpPr>
        <p:sp>
          <p:nvSpPr>
            <p:cNvPr id="139" name="TextBox 138">
              <a:extLst>
                <a:ext uri="{FF2B5EF4-FFF2-40B4-BE49-F238E27FC236}">
                  <a16:creationId xmlns:a16="http://schemas.microsoft.com/office/drawing/2014/main" id="{2C92C11A-421A-E341-8B44-3681AA607466}"/>
                </a:ext>
              </a:extLst>
            </p:cNvPr>
            <p:cNvSpPr txBox="1"/>
            <p:nvPr/>
          </p:nvSpPr>
          <p:spPr>
            <a:xfrm>
              <a:off x="1840374" y="3706792"/>
              <a:ext cx="527613" cy="233397"/>
            </a:xfrm>
            <a:prstGeom prst="rect">
              <a:avLst/>
            </a:prstGeom>
            <a:noFill/>
          </p:spPr>
          <p:txBody>
            <a:bodyPr wrap="square" rtlCol="0">
              <a:spAutoFit/>
            </a:bodyPr>
            <a:lstStyle/>
            <a:p>
              <a:pPr marL="0" marR="0" lvl="0" indent="0" algn="l" defTabSz="914400" rtl="0" eaLnBrk="1" fontAlgn="auto" latinLnBrk="0" hangingPunct="1">
                <a:lnSpc>
                  <a:spcPts val="11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C3E7FE"/>
                  </a:solidFill>
                  <a:effectLst/>
                  <a:uLnTx/>
                  <a:uFillTx/>
                  <a:latin typeface="Arial Narrow" panose="020B0604020202020204" pitchFamily="34" charset="0"/>
                  <a:ea typeface="+mn-ea"/>
                  <a:cs typeface="Arial Narrow" panose="020B0604020202020204" pitchFamily="34" charset="0"/>
                </a:rPr>
                <a:t>SWOT</a:t>
              </a:r>
            </a:p>
          </p:txBody>
        </p:sp>
        <p:pic>
          <p:nvPicPr>
            <p:cNvPr id="51" name="Picture 50" descr="A picture containing window, building, wheel&#10;&#10;Description automatically generated">
              <a:extLst>
                <a:ext uri="{FF2B5EF4-FFF2-40B4-BE49-F238E27FC236}">
                  <a16:creationId xmlns:a16="http://schemas.microsoft.com/office/drawing/2014/main" id="{AAE05E6F-D61B-694B-A8A6-A3D418A5FB5A}"/>
                </a:ext>
              </a:extLst>
            </p:cNvPr>
            <p:cNvPicPr>
              <a:picLocks noChangeAspect="1"/>
            </p:cNvPicPr>
            <p:nvPr/>
          </p:nvPicPr>
          <p:blipFill>
            <a:blip r:embed="rId3"/>
            <a:stretch>
              <a:fillRect/>
            </a:stretch>
          </p:blipFill>
          <p:spPr>
            <a:xfrm>
              <a:off x="1793875" y="3762375"/>
              <a:ext cx="111126" cy="111126"/>
            </a:xfrm>
            <a:prstGeom prst="rect">
              <a:avLst/>
            </a:prstGeom>
          </p:spPr>
        </p:pic>
        <p:pic>
          <p:nvPicPr>
            <p:cNvPr id="122" name="Picture 121" descr="A close-up of a satellite&#10;&#10;Description automatically generated with low confidence">
              <a:extLst>
                <a:ext uri="{FF2B5EF4-FFF2-40B4-BE49-F238E27FC236}">
                  <a16:creationId xmlns:a16="http://schemas.microsoft.com/office/drawing/2014/main" id="{01334B68-53F9-D849-BD24-CDE4AD427CCA}"/>
                </a:ext>
              </a:extLst>
            </p:cNvPr>
            <p:cNvPicPr>
              <a:picLocks noChangeAspect="1"/>
            </p:cNvPicPr>
            <p:nvPr/>
          </p:nvPicPr>
          <p:blipFill>
            <a:blip r:embed="rId9"/>
            <a:stretch>
              <a:fillRect/>
            </a:stretch>
          </p:blipFill>
          <p:spPr>
            <a:xfrm>
              <a:off x="1879600" y="3886200"/>
              <a:ext cx="609600" cy="419100"/>
            </a:xfrm>
            <a:prstGeom prst="rect">
              <a:avLst/>
            </a:prstGeom>
          </p:spPr>
        </p:pic>
      </p:grpSp>
      <p:pic>
        <p:nvPicPr>
          <p:cNvPr id="129" name="Picture 128">
            <a:extLst>
              <a:ext uri="{FF2B5EF4-FFF2-40B4-BE49-F238E27FC236}">
                <a16:creationId xmlns:a16="http://schemas.microsoft.com/office/drawing/2014/main" id="{F72C2EA3-4971-B446-96BC-AED5606DC31B}"/>
              </a:ext>
            </a:extLst>
          </p:cNvPr>
          <p:cNvPicPr>
            <a:picLocks noChangeAspect="1"/>
          </p:cNvPicPr>
          <p:nvPr/>
        </p:nvPicPr>
        <p:blipFill>
          <a:blip r:embed="rId10"/>
          <a:stretch>
            <a:fillRect/>
          </a:stretch>
        </p:blipFill>
        <p:spPr>
          <a:xfrm>
            <a:off x="9189720" y="188468"/>
            <a:ext cx="2787269" cy="845792"/>
          </a:xfrm>
          <a:prstGeom prst="rect">
            <a:avLst/>
          </a:prstGeom>
        </p:spPr>
      </p:pic>
      <p:sp>
        <p:nvSpPr>
          <p:cNvPr id="130" name="TextBox 129">
            <a:extLst>
              <a:ext uri="{FF2B5EF4-FFF2-40B4-BE49-F238E27FC236}">
                <a16:creationId xmlns:a16="http://schemas.microsoft.com/office/drawing/2014/main" id="{CF941EAE-0D88-824F-84F8-4ACF74638267}"/>
              </a:ext>
            </a:extLst>
          </p:cNvPr>
          <p:cNvSpPr txBox="1"/>
          <p:nvPr/>
        </p:nvSpPr>
        <p:spPr>
          <a:xfrm>
            <a:off x="8778240" y="1293352"/>
            <a:ext cx="3145536" cy="569387"/>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1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EARTH FLEET</a:t>
            </a:r>
          </a:p>
        </p:txBody>
      </p:sp>
      <p:grpSp>
        <p:nvGrpSpPr>
          <p:cNvPr id="178" name="Group 177">
            <a:extLst>
              <a:ext uri="{FF2B5EF4-FFF2-40B4-BE49-F238E27FC236}">
                <a16:creationId xmlns:a16="http://schemas.microsoft.com/office/drawing/2014/main" id="{2C582BEF-A3AE-5246-819D-4DB1A1BFF5E8}"/>
              </a:ext>
            </a:extLst>
          </p:cNvPr>
          <p:cNvGrpSpPr/>
          <p:nvPr/>
        </p:nvGrpSpPr>
        <p:grpSpPr>
          <a:xfrm>
            <a:off x="9380943" y="3910733"/>
            <a:ext cx="2518448" cy="742228"/>
            <a:chOff x="9380943" y="3828288"/>
            <a:chExt cx="2518448" cy="742228"/>
          </a:xfrm>
        </p:grpSpPr>
        <p:grpSp>
          <p:nvGrpSpPr>
            <p:cNvPr id="177" name="Group 176">
              <a:extLst>
                <a:ext uri="{FF2B5EF4-FFF2-40B4-BE49-F238E27FC236}">
                  <a16:creationId xmlns:a16="http://schemas.microsoft.com/office/drawing/2014/main" id="{661F476D-871A-704E-98DF-B9AA34B018AE}"/>
                </a:ext>
              </a:extLst>
            </p:cNvPr>
            <p:cNvGrpSpPr/>
            <p:nvPr/>
          </p:nvGrpSpPr>
          <p:grpSpPr>
            <a:xfrm>
              <a:off x="9380943" y="4139629"/>
              <a:ext cx="2468932" cy="430887"/>
              <a:chOff x="9380943" y="4139629"/>
              <a:chExt cx="2468932" cy="430887"/>
            </a:xfrm>
          </p:grpSpPr>
          <p:sp>
            <p:nvSpPr>
              <p:cNvPr id="89" name="TextBox 88">
                <a:extLst>
                  <a:ext uri="{FF2B5EF4-FFF2-40B4-BE49-F238E27FC236}">
                    <a16:creationId xmlns:a16="http://schemas.microsoft.com/office/drawing/2014/main" id="{A09E3D5D-2CDF-4F48-A69E-A2059817B009}"/>
                  </a:ext>
                </a:extLst>
              </p:cNvPr>
              <p:cNvSpPr txBox="1"/>
              <p:nvPr/>
            </p:nvSpPr>
            <p:spPr>
              <a:xfrm>
                <a:off x="9380943" y="4139629"/>
                <a:ext cx="2330602" cy="430887"/>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C3E7FE"/>
                    </a:solidFill>
                    <a:effectLst/>
                    <a:uLnTx/>
                    <a:uFillTx/>
                    <a:latin typeface="Arial Narrow" panose="020B0604020202020204" pitchFamily="34" charset="0"/>
                    <a:ea typeface="+mn-ea"/>
                    <a:cs typeface="Arial Narrow" panose="020B0604020202020204" pitchFamily="34" charset="0"/>
                  </a:rPr>
                  <a:t>OMPS-LIMB 2022</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C3E7FE"/>
                    </a:solidFill>
                    <a:effectLst/>
                    <a:uLnTx/>
                    <a:uFillTx/>
                    <a:latin typeface="Arial Narrow" panose="020B0604020202020204" pitchFamily="34" charset="0"/>
                    <a:ea typeface="+mn-ea"/>
                    <a:cs typeface="Arial Narrow" panose="020B0604020202020204" pitchFamily="34" charset="0"/>
                  </a:rPr>
                  <a:t>LIBERA 2027</a:t>
                </a:r>
              </a:p>
            </p:txBody>
          </p:sp>
          <p:pic>
            <p:nvPicPr>
              <p:cNvPr id="33" name="Picture 32">
                <a:extLst>
                  <a:ext uri="{FF2B5EF4-FFF2-40B4-BE49-F238E27FC236}">
                    <a16:creationId xmlns:a16="http://schemas.microsoft.com/office/drawing/2014/main" id="{5F3CE1E4-4D7F-4B4D-A534-BBB42EFCC3B7}"/>
                  </a:ext>
                </a:extLst>
              </p:cNvPr>
              <p:cNvPicPr>
                <a:picLocks noChangeAspect="1"/>
              </p:cNvPicPr>
              <p:nvPr/>
            </p:nvPicPr>
            <p:blipFill>
              <a:blip r:embed="rId11"/>
              <a:stretch>
                <a:fillRect/>
              </a:stretch>
            </p:blipFill>
            <p:spPr>
              <a:xfrm>
                <a:off x="11645900" y="4210050"/>
                <a:ext cx="203200" cy="127000"/>
              </a:xfrm>
              <a:prstGeom prst="rect">
                <a:avLst/>
              </a:prstGeom>
            </p:spPr>
          </p:pic>
          <p:pic>
            <p:nvPicPr>
              <p:cNvPr id="35" name="Picture 34">
                <a:extLst>
                  <a:ext uri="{FF2B5EF4-FFF2-40B4-BE49-F238E27FC236}">
                    <a16:creationId xmlns:a16="http://schemas.microsoft.com/office/drawing/2014/main" id="{9C21858B-68C8-194A-BEE2-97FAD4F0153C}"/>
                  </a:ext>
                </a:extLst>
              </p:cNvPr>
              <p:cNvPicPr>
                <a:picLocks noChangeAspect="1"/>
              </p:cNvPicPr>
              <p:nvPr/>
            </p:nvPicPr>
            <p:blipFill>
              <a:blip r:embed="rId12"/>
              <a:stretch>
                <a:fillRect/>
              </a:stretch>
            </p:blipFill>
            <p:spPr>
              <a:xfrm>
                <a:off x="11646675" y="4379100"/>
                <a:ext cx="203200" cy="127000"/>
              </a:xfrm>
              <a:prstGeom prst="rect">
                <a:avLst/>
              </a:prstGeom>
            </p:spPr>
          </p:pic>
          <p:pic>
            <p:nvPicPr>
              <p:cNvPr id="55" name="Picture 54" descr="A black and white image of a person's face&#10;&#10;Description automatically generated with low confidence">
                <a:extLst>
                  <a:ext uri="{FF2B5EF4-FFF2-40B4-BE49-F238E27FC236}">
                    <a16:creationId xmlns:a16="http://schemas.microsoft.com/office/drawing/2014/main" id="{D174F2C4-5176-9446-8325-C0EFCE735706}"/>
                  </a:ext>
                </a:extLst>
              </p:cNvPr>
              <p:cNvPicPr>
                <a:picLocks noChangeAspect="1"/>
              </p:cNvPicPr>
              <p:nvPr/>
            </p:nvPicPr>
            <p:blipFill>
              <a:blip r:embed="rId13"/>
              <a:stretch>
                <a:fillRect/>
              </a:stretch>
            </p:blipFill>
            <p:spPr>
              <a:xfrm>
                <a:off x="10517630" y="4219575"/>
                <a:ext cx="158857" cy="114730"/>
              </a:xfrm>
              <a:prstGeom prst="rect">
                <a:avLst/>
              </a:prstGeom>
            </p:spPr>
          </p:pic>
          <p:pic>
            <p:nvPicPr>
              <p:cNvPr id="56" name="Picture 55" descr="A black and white image of a person's face&#10;&#10;Description automatically generated with low confidence">
                <a:extLst>
                  <a:ext uri="{FF2B5EF4-FFF2-40B4-BE49-F238E27FC236}">
                    <a16:creationId xmlns:a16="http://schemas.microsoft.com/office/drawing/2014/main" id="{6741A265-481E-A34D-9E9A-D446DFC2805A}"/>
                  </a:ext>
                </a:extLst>
              </p:cNvPr>
              <p:cNvPicPr>
                <a:picLocks noChangeAspect="1"/>
              </p:cNvPicPr>
              <p:nvPr/>
            </p:nvPicPr>
            <p:blipFill>
              <a:blip r:embed="rId13"/>
              <a:stretch>
                <a:fillRect/>
              </a:stretch>
            </p:blipFill>
            <p:spPr>
              <a:xfrm>
                <a:off x="10758930" y="4388995"/>
                <a:ext cx="158857" cy="114730"/>
              </a:xfrm>
              <a:prstGeom prst="rect">
                <a:avLst/>
              </a:prstGeom>
            </p:spPr>
          </p:pic>
        </p:grpSp>
        <p:sp>
          <p:nvSpPr>
            <p:cNvPr id="132" name="TextBox 131">
              <a:extLst>
                <a:ext uri="{FF2B5EF4-FFF2-40B4-BE49-F238E27FC236}">
                  <a16:creationId xmlns:a16="http://schemas.microsoft.com/office/drawing/2014/main" id="{DEA897A1-27F1-D745-80AC-47E43453FC6D}"/>
                </a:ext>
              </a:extLst>
            </p:cNvPr>
            <p:cNvSpPr txBox="1"/>
            <p:nvPr/>
          </p:nvSpPr>
          <p:spPr>
            <a:xfrm>
              <a:off x="9815512" y="3828288"/>
              <a:ext cx="2083879" cy="353943"/>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prstClr val="white"/>
                  </a:solidFill>
                  <a:effectLst/>
                  <a:uLnTx/>
                  <a:uFillTx/>
                  <a:latin typeface="Arial Narrow" panose="020B0604020202020204" pitchFamily="34" charset="0"/>
                  <a:ea typeface="+mn-ea"/>
                  <a:cs typeface="Arial Narrow" panose="020B0604020202020204" pitchFamily="34" charset="0"/>
                </a:rPr>
                <a:t>JPSS INSTRUMENTS</a:t>
              </a:r>
            </a:p>
          </p:txBody>
        </p:sp>
      </p:grpSp>
      <p:sp>
        <p:nvSpPr>
          <p:cNvPr id="133" name="TextBox 132">
            <a:extLst>
              <a:ext uri="{FF2B5EF4-FFF2-40B4-BE49-F238E27FC236}">
                <a16:creationId xmlns:a16="http://schemas.microsoft.com/office/drawing/2014/main" id="{19AA58A7-58A1-2B49-B6FF-8E5C17E465FE}"/>
              </a:ext>
            </a:extLst>
          </p:cNvPr>
          <p:cNvSpPr txBox="1"/>
          <p:nvPr/>
        </p:nvSpPr>
        <p:spPr>
          <a:xfrm>
            <a:off x="9958388" y="5004816"/>
            <a:ext cx="1941004" cy="353943"/>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prstClr val="white"/>
                </a:solidFill>
                <a:effectLst/>
                <a:uLnTx/>
                <a:uFillTx/>
                <a:latin typeface="Arial Narrow" panose="020B0604020202020204" pitchFamily="34" charset="0"/>
                <a:ea typeface="+mn-ea"/>
                <a:cs typeface="Arial Narrow" panose="020B0604020202020204" pitchFamily="34" charset="0"/>
              </a:rPr>
              <a:t>ISS INSTRUMENTS</a:t>
            </a:r>
          </a:p>
        </p:txBody>
      </p:sp>
      <p:sp>
        <p:nvSpPr>
          <p:cNvPr id="134" name="TextBox 133">
            <a:extLst>
              <a:ext uri="{FF2B5EF4-FFF2-40B4-BE49-F238E27FC236}">
                <a16:creationId xmlns:a16="http://schemas.microsoft.com/office/drawing/2014/main" id="{541E2D9F-ECC4-834E-B87E-44F5B91AF4F6}"/>
              </a:ext>
            </a:extLst>
          </p:cNvPr>
          <p:cNvSpPr txBox="1"/>
          <p:nvPr/>
        </p:nvSpPr>
        <p:spPr>
          <a:xfrm>
            <a:off x="10529888" y="5876544"/>
            <a:ext cx="1369504" cy="353943"/>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prstClr val="white"/>
                </a:solidFill>
                <a:effectLst/>
                <a:uLnTx/>
                <a:uFillTx/>
                <a:latin typeface="Arial Narrow" panose="020B0604020202020204" pitchFamily="34" charset="0"/>
                <a:ea typeface="+mn-ea"/>
                <a:cs typeface="Arial Narrow" panose="020B0604020202020204" pitchFamily="34" charset="0"/>
              </a:rPr>
              <a:t>MISSIONS</a:t>
            </a:r>
          </a:p>
        </p:txBody>
      </p:sp>
      <p:grpSp>
        <p:nvGrpSpPr>
          <p:cNvPr id="179" name="Group 178">
            <a:extLst>
              <a:ext uri="{FF2B5EF4-FFF2-40B4-BE49-F238E27FC236}">
                <a16:creationId xmlns:a16="http://schemas.microsoft.com/office/drawing/2014/main" id="{4843297B-13E9-AC45-8409-6BF097DC4FAA}"/>
              </a:ext>
            </a:extLst>
          </p:cNvPr>
          <p:cNvGrpSpPr/>
          <p:nvPr/>
        </p:nvGrpSpPr>
        <p:grpSpPr>
          <a:xfrm>
            <a:off x="8720907" y="2152886"/>
            <a:ext cx="3145536" cy="1741724"/>
            <a:chOff x="8720907" y="2212846"/>
            <a:chExt cx="3145536" cy="1741724"/>
          </a:xfrm>
        </p:grpSpPr>
        <p:sp>
          <p:nvSpPr>
            <p:cNvPr id="131" name="TextBox 130">
              <a:extLst>
                <a:ext uri="{FF2B5EF4-FFF2-40B4-BE49-F238E27FC236}">
                  <a16:creationId xmlns:a16="http://schemas.microsoft.com/office/drawing/2014/main" id="{A7763622-EF62-1F4A-B303-69445099AB72}"/>
                </a:ext>
              </a:extLst>
            </p:cNvPr>
            <p:cNvSpPr txBox="1"/>
            <p:nvPr/>
          </p:nvSpPr>
          <p:spPr>
            <a:xfrm>
              <a:off x="8720907" y="2212846"/>
              <a:ext cx="3145536" cy="353943"/>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prstClr val="white"/>
                  </a:solidFill>
                  <a:effectLst/>
                  <a:uLnTx/>
                  <a:uFillTx/>
                  <a:latin typeface="Arial Narrow" panose="020B0604020202020204" pitchFamily="34" charset="0"/>
                  <a:ea typeface="+mn-ea"/>
                  <a:cs typeface="Arial Narrow" panose="020B0604020202020204" pitchFamily="34" charset="0"/>
                </a:rPr>
                <a:t>INVEST/CUBESATS</a:t>
              </a:r>
            </a:p>
          </p:txBody>
        </p:sp>
        <p:grpSp>
          <p:nvGrpSpPr>
            <p:cNvPr id="176" name="Group 175">
              <a:extLst>
                <a:ext uri="{FF2B5EF4-FFF2-40B4-BE49-F238E27FC236}">
                  <a16:creationId xmlns:a16="http://schemas.microsoft.com/office/drawing/2014/main" id="{353E2CCE-4D22-5E47-99D4-9B524773A237}"/>
                </a:ext>
              </a:extLst>
            </p:cNvPr>
            <p:cNvGrpSpPr/>
            <p:nvPr/>
          </p:nvGrpSpPr>
          <p:grpSpPr>
            <a:xfrm>
              <a:off x="9285120" y="2508020"/>
              <a:ext cx="2496880" cy="1446550"/>
              <a:chOff x="9285120" y="2508020"/>
              <a:chExt cx="2496880" cy="1446550"/>
            </a:xfrm>
          </p:grpSpPr>
          <p:pic>
            <p:nvPicPr>
              <p:cNvPr id="9" name="Picture 8">
                <a:extLst>
                  <a:ext uri="{FF2B5EF4-FFF2-40B4-BE49-F238E27FC236}">
                    <a16:creationId xmlns:a16="http://schemas.microsoft.com/office/drawing/2014/main" id="{547E9CF8-D1A0-F74F-AFE5-9E693B33FCF3}"/>
                  </a:ext>
                </a:extLst>
              </p:cNvPr>
              <p:cNvPicPr>
                <a:picLocks noChangeAspect="1"/>
              </p:cNvPicPr>
              <p:nvPr/>
            </p:nvPicPr>
            <p:blipFill>
              <a:blip r:embed="rId14"/>
              <a:stretch>
                <a:fillRect/>
              </a:stretch>
            </p:blipFill>
            <p:spPr>
              <a:xfrm>
                <a:off x="11655000" y="2751156"/>
                <a:ext cx="127000" cy="127000"/>
              </a:xfrm>
              <a:prstGeom prst="rect">
                <a:avLst/>
              </a:prstGeom>
            </p:spPr>
          </p:pic>
          <p:pic>
            <p:nvPicPr>
              <p:cNvPr id="11" name="Picture 10">
                <a:extLst>
                  <a:ext uri="{FF2B5EF4-FFF2-40B4-BE49-F238E27FC236}">
                    <a16:creationId xmlns:a16="http://schemas.microsoft.com/office/drawing/2014/main" id="{1BF23C2C-8D4E-184E-B584-244AEF112FC1}"/>
                  </a:ext>
                </a:extLst>
              </p:cNvPr>
              <p:cNvPicPr>
                <a:picLocks noChangeAspect="1"/>
              </p:cNvPicPr>
              <p:nvPr/>
            </p:nvPicPr>
            <p:blipFill>
              <a:blip r:embed="rId15"/>
              <a:stretch>
                <a:fillRect/>
              </a:stretch>
            </p:blipFill>
            <p:spPr>
              <a:xfrm>
                <a:off x="11655000" y="3086738"/>
                <a:ext cx="127000" cy="127000"/>
              </a:xfrm>
              <a:prstGeom prst="rect">
                <a:avLst/>
              </a:prstGeom>
            </p:spPr>
          </p:pic>
          <p:pic>
            <p:nvPicPr>
              <p:cNvPr id="12" name="Picture 11">
                <a:extLst>
                  <a:ext uri="{FF2B5EF4-FFF2-40B4-BE49-F238E27FC236}">
                    <a16:creationId xmlns:a16="http://schemas.microsoft.com/office/drawing/2014/main" id="{36200430-289B-154B-807F-3B7150E56ACA}"/>
                  </a:ext>
                </a:extLst>
              </p:cNvPr>
              <p:cNvPicPr>
                <a:picLocks noChangeAspect="1"/>
              </p:cNvPicPr>
              <p:nvPr/>
            </p:nvPicPr>
            <p:blipFill>
              <a:blip r:embed="rId16"/>
              <a:stretch>
                <a:fillRect/>
              </a:stretch>
            </p:blipFill>
            <p:spPr>
              <a:xfrm>
                <a:off x="11655000" y="2583365"/>
                <a:ext cx="127000" cy="127000"/>
              </a:xfrm>
              <a:prstGeom prst="rect">
                <a:avLst/>
              </a:prstGeom>
            </p:spPr>
          </p:pic>
          <p:pic>
            <p:nvPicPr>
              <p:cNvPr id="13" name="Picture 12">
                <a:extLst>
                  <a:ext uri="{FF2B5EF4-FFF2-40B4-BE49-F238E27FC236}">
                    <a16:creationId xmlns:a16="http://schemas.microsoft.com/office/drawing/2014/main" id="{FAD2C9F8-A873-EF4F-9928-C7BEA3E5FCC4}"/>
                  </a:ext>
                </a:extLst>
              </p:cNvPr>
              <p:cNvPicPr>
                <a:picLocks noChangeAspect="1"/>
              </p:cNvPicPr>
              <p:nvPr/>
            </p:nvPicPr>
            <p:blipFill>
              <a:blip r:embed="rId14"/>
              <a:stretch>
                <a:fillRect/>
              </a:stretch>
            </p:blipFill>
            <p:spPr>
              <a:xfrm>
                <a:off x="11655000" y="2918947"/>
                <a:ext cx="127000" cy="127000"/>
              </a:xfrm>
              <a:prstGeom prst="rect">
                <a:avLst/>
              </a:prstGeom>
            </p:spPr>
          </p:pic>
          <p:pic>
            <p:nvPicPr>
              <p:cNvPr id="14" name="Picture 13">
                <a:extLst>
                  <a:ext uri="{FF2B5EF4-FFF2-40B4-BE49-F238E27FC236}">
                    <a16:creationId xmlns:a16="http://schemas.microsoft.com/office/drawing/2014/main" id="{5C98D20A-3D17-BE4C-BC9E-5A080CE2C03C}"/>
                  </a:ext>
                </a:extLst>
              </p:cNvPr>
              <p:cNvPicPr>
                <a:picLocks noChangeAspect="1"/>
              </p:cNvPicPr>
              <p:nvPr/>
            </p:nvPicPr>
            <p:blipFill>
              <a:blip r:embed="rId15"/>
              <a:stretch>
                <a:fillRect/>
              </a:stretch>
            </p:blipFill>
            <p:spPr>
              <a:xfrm>
                <a:off x="11655000" y="3254529"/>
                <a:ext cx="127000" cy="127000"/>
              </a:xfrm>
              <a:prstGeom prst="rect">
                <a:avLst/>
              </a:prstGeom>
            </p:spPr>
          </p:pic>
          <p:pic>
            <p:nvPicPr>
              <p:cNvPr id="15" name="Picture 14">
                <a:extLst>
                  <a:ext uri="{FF2B5EF4-FFF2-40B4-BE49-F238E27FC236}">
                    <a16:creationId xmlns:a16="http://schemas.microsoft.com/office/drawing/2014/main" id="{080A643F-A657-CA41-9891-2CA70E4F0F67}"/>
                  </a:ext>
                </a:extLst>
              </p:cNvPr>
              <p:cNvPicPr>
                <a:picLocks noChangeAspect="1"/>
              </p:cNvPicPr>
              <p:nvPr/>
            </p:nvPicPr>
            <p:blipFill>
              <a:blip r:embed="rId15"/>
              <a:stretch>
                <a:fillRect/>
              </a:stretch>
            </p:blipFill>
            <p:spPr>
              <a:xfrm>
                <a:off x="11655000" y="3422320"/>
                <a:ext cx="127000" cy="127000"/>
              </a:xfrm>
              <a:prstGeom prst="rect">
                <a:avLst/>
              </a:prstGeom>
            </p:spPr>
          </p:pic>
          <p:pic>
            <p:nvPicPr>
              <p:cNvPr id="16" name="Picture 15">
                <a:extLst>
                  <a:ext uri="{FF2B5EF4-FFF2-40B4-BE49-F238E27FC236}">
                    <a16:creationId xmlns:a16="http://schemas.microsoft.com/office/drawing/2014/main" id="{F0750C3F-3C04-2C48-8163-89FBB41448CF}"/>
                  </a:ext>
                </a:extLst>
              </p:cNvPr>
              <p:cNvPicPr>
                <a:picLocks noChangeAspect="1"/>
              </p:cNvPicPr>
              <p:nvPr/>
            </p:nvPicPr>
            <p:blipFill>
              <a:blip r:embed="rId15"/>
              <a:stretch>
                <a:fillRect/>
              </a:stretch>
            </p:blipFill>
            <p:spPr>
              <a:xfrm>
                <a:off x="11655000" y="3590112"/>
                <a:ext cx="127000" cy="127000"/>
              </a:xfrm>
              <a:prstGeom prst="rect">
                <a:avLst/>
              </a:prstGeom>
            </p:spPr>
          </p:pic>
          <p:sp>
            <p:nvSpPr>
              <p:cNvPr id="87" name="TextBox 86">
                <a:extLst>
                  <a:ext uri="{FF2B5EF4-FFF2-40B4-BE49-F238E27FC236}">
                    <a16:creationId xmlns:a16="http://schemas.microsoft.com/office/drawing/2014/main" id="{4E019C8A-4DA7-AA47-929F-5A7595EBC0F1}"/>
                  </a:ext>
                </a:extLst>
              </p:cNvPr>
              <p:cNvSpPr txBox="1"/>
              <p:nvPr/>
            </p:nvSpPr>
            <p:spPr>
              <a:xfrm>
                <a:off x="9285120" y="2508020"/>
                <a:ext cx="2370649" cy="1446550"/>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C3E7FE"/>
                    </a:solidFill>
                    <a:effectLst/>
                    <a:uLnTx/>
                    <a:uFillTx/>
                    <a:latin typeface="Arial Narrow" panose="020B0604020202020204" pitchFamily="34" charset="0"/>
                    <a:ea typeface="+mn-ea"/>
                    <a:cs typeface="Arial Narrow" panose="020B0604020202020204" pitchFamily="34" charset="0"/>
                  </a:rPr>
                  <a:t>CSIM-FD 2023</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C3E7FE"/>
                    </a:solidFill>
                    <a:effectLst/>
                    <a:uLnTx/>
                    <a:uFillTx/>
                    <a:latin typeface="Arial Narrow" panose="020B0604020202020204" pitchFamily="34" charset="0"/>
                    <a:ea typeface="+mn-ea"/>
                    <a:cs typeface="Arial Narrow" panose="020B0604020202020204" pitchFamily="34" charset="0"/>
                  </a:rPr>
                  <a:t>HARP 2022</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C3E7FE"/>
                    </a:solidFill>
                    <a:effectLst/>
                    <a:uLnTx/>
                    <a:uFillTx/>
                    <a:latin typeface="Arial Narrow" panose="020B0604020202020204" pitchFamily="34" charset="0"/>
                    <a:ea typeface="+mn-ea"/>
                    <a:cs typeface="Arial Narrow" panose="020B0604020202020204" pitchFamily="34" charset="0"/>
                  </a:rPr>
                  <a:t>CIRIS 2023</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C3E7FE"/>
                    </a:solidFill>
                    <a:effectLst/>
                    <a:uLnTx/>
                    <a:uFillTx/>
                    <a:latin typeface="Arial Narrow" panose="020B0604020202020204" pitchFamily="34" charset="0"/>
                    <a:ea typeface="+mn-ea"/>
                    <a:cs typeface="Arial Narrow" panose="020B0604020202020204" pitchFamily="34" charset="0"/>
                  </a:rPr>
                  <a:t>CTIM* 2022</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C3E7FE"/>
                    </a:solidFill>
                    <a:effectLst/>
                    <a:uLnTx/>
                    <a:uFillTx/>
                    <a:latin typeface="Arial Narrow" panose="020B0604020202020204" pitchFamily="34" charset="0"/>
                    <a:ea typeface="+mn-ea"/>
                    <a:cs typeface="Arial Narrow" panose="020B0604020202020204" pitchFamily="34" charset="0"/>
                  </a:rPr>
                  <a:t>HYTI* 2022</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C3E7FE"/>
                    </a:solidFill>
                    <a:effectLst/>
                    <a:uLnTx/>
                    <a:uFillTx/>
                    <a:latin typeface="Arial Narrow" panose="020B0604020202020204" pitchFamily="34" charset="0"/>
                    <a:ea typeface="+mn-ea"/>
                    <a:cs typeface="Arial Narrow" panose="020B0604020202020204" pitchFamily="34" charset="0"/>
                  </a:rPr>
                  <a:t>SNOOPI* 2022</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C3E7FE"/>
                    </a:solidFill>
                    <a:effectLst/>
                    <a:uLnTx/>
                    <a:uFillTx/>
                    <a:latin typeface="Arial Narrow" panose="020B0604020202020204" pitchFamily="34" charset="0"/>
                    <a:ea typeface="+mn-ea"/>
                    <a:cs typeface="Arial Narrow" panose="020B0604020202020204" pitchFamily="34" charset="0"/>
                  </a:rPr>
                  <a:t>NACHOS* 2022</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C3E7FE"/>
                    </a:solidFill>
                    <a:effectLst/>
                    <a:uLnTx/>
                    <a:uFillTx/>
                    <a:latin typeface="Arial Narrow" panose="020B0604020202020204" pitchFamily="34" charset="0"/>
                    <a:ea typeface="+mn-ea"/>
                    <a:cs typeface="Arial Narrow" panose="020B0604020202020204" pitchFamily="34" charset="0"/>
                  </a:rPr>
                  <a:t>NACHOS2* 2022</a:t>
                </a:r>
              </a:p>
            </p:txBody>
          </p:sp>
          <p:pic>
            <p:nvPicPr>
              <p:cNvPr id="196" name="Picture 195">
                <a:extLst>
                  <a:ext uri="{FF2B5EF4-FFF2-40B4-BE49-F238E27FC236}">
                    <a16:creationId xmlns:a16="http://schemas.microsoft.com/office/drawing/2014/main" id="{C3900FDB-C1B4-2F4F-8681-DDB4F32FF433}"/>
                  </a:ext>
                </a:extLst>
              </p:cNvPr>
              <p:cNvPicPr>
                <a:picLocks noChangeAspect="1"/>
              </p:cNvPicPr>
              <p:nvPr/>
            </p:nvPicPr>
            <p:blipFill>
              <a:blip r:embed="rId15"/>
              <a:stretch>
                <a:fillRect/>
              </a:stretch>
            </p:blipFill>
            <p:spPr>
              <a:xfrm>
                <a:off x="11655000" y="3756285"/>
                <a:ext cx="127000" cy="127000"/>
              </a:xfrm>
              <a:prstGeom prst="rect">
                <a:avLst/>
              </a:prstGeom>
            </p:spPr>
          </p:pic>
        </p:grpSp>
      </p:grpSp>
      <p:grpSp>
        <p:nvGrpSpPr>
          <p:cNvPr id="6" name="Group 5">
            <a:extLst>
              <a:ext uri="{FF2B5EF4-FFF2-40B4-BE49-F238E27FC236}">
                <a16:creationId xmlns:a16="http://schemas.microsoft.com/office/drawing/2014/main" id="{DA853D66-32AD-1040-A71E-1C322299560A}"/>
              </a:ext>
            </a:extLst>
          </p:cNvPr>
          <p:cNvGrpSpPr/>
          <p:nvPr/>
        </p:nvGrpSpPr>
        <p:grpSpPr>
          <a:xfrm>
            <a:off x="3543300" y="2889452"/>
            <a:ext cx="897252" cy="398223"/>
            <a:chOff x="3543300" y="2889452"/>
            <a:chExt cx="897252" cy="398223"/>
          </a:xfrm>
        </p:grpSpPr>
        <p:pic>
          <p:nvPicPr>
            <p:cNvPr id="44" name="Picture 43" descr="A black and white image of a person's face&#10;&#10;Description automatically generated with low confidence">
              <a:extLst>
                <a:ext uri="{FF2B5EF4-FFF2-40B4-BE49-F238E27FC236}">
                  <a16:creationId xmlns:a16="http://schemas.microsoft.com/office/drawing/2014/main" id="{3A0F1300-542F-5842-93E1-37411A31754D}"/>
                </a:ext>
              </a:extLst>
            </p:cNvPr>
            <p:cNvPicPr>
              <a:picLocks noChangeAspect="1"/>
            </p:cNvPicPr>
            <p:nvPr/>
          </p:nvPicPr>
          <p:blipFill>
            <a:blip r:embed="rId13"/>
            <a:stretch>
              <a:fillRect/>
            </a:stretch>
          </p:blipFill>
          <p:spPr>
            <a:xfrm>
              <a:off x="3543300" y="2968625"/>
              <a:ext cx="158857" cy="114730"/>
            </a:xfrm>
            <a:prstGeom prst="rect">
              <a:avLst/>
            </a:prstGeom>
          </p:spPr>
        </p:pic>
        <p:pic>
          <p:nvPicPr>
            <p:cNvPr id="102" name="Picture 101" descr="A picture containing text, satellite&#10;&#10;Description automatically generated">
              <a:extLst>
                <a:ext uri="{FF2B5EF4-FFF2-40B4-BE49-F238E27FC236}">
                  <a16:creationId xmlns:a16="http://schemas.microsoft.com/office/drawing/2014/main" id="{DDD9475D-F26D-854C-A8CE-330174AEF89A}"/>
                </a:ext>
              </a:extLst>
            </p:cNvPr>
            <p:cNvPicPr>
              <a:picLocks noChangeAspect="1"/>
            </p:cNvPicPr>
            <p:nvPr/>
          </p:nvPicPr>
          <p:blipFill>
            <a:blip r:embed="rId17"/>
            <a:stretch>
              <a:fillRect/>
            </a:stretch>
          </p:blipFill>
          <p:spPr>
            <a:xfrm>
              <a:off x="3713125" y="3109875"/>
              <a:ext cx="469900" cy="177800"/>
            </a:xfrm>
            <a:prstGeom prst="rect">
              <a:avLst/>
            </a:prstGeom>
          </p:spPr>
        </p:pic>
        <p:sp>
          <p:nvSpPr>
            <p:cNvPr id="91" name="TextBox 90">
              <a:extLst>
                <a:ext uri="{FF2B5EF4-FFF2-40B4-BE49-F238E27FC236}">
                  <a16:creationId xmlns:a16="http://schemas.microsoft.com/office/drawing/2014/main" id="{D52C0519-FF96-DC4B-AB18-A58873C285AF}"/>
                </a:ext>
              </a:extLst>
            </p:cNvPr>
            <p:cNvSpPr txBox="1"/>
            <p:nvPr/>
          </p:nvSpPr>
          <p:spPr>
            <a:xfrm>
              <a:off x="3621845" y="2889452"/>
              <a:ext cx="818707"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C3E7FE"/>
                  </a:solidFill>
                  <a:effectLst/>
                  <a:uLnTx/>
                  <a:uFillTx/>
                  <a:latin typeface="Arial Narrow" panose="020B0604020202020204" pitchFamily="34" charset="0"/>
                  <a:ea typeface="+mn-ea"/>
                  <a:cs typeface="Arial Narrow" panose="020B0604020202020204" pitchFamily="34" charset="0"/>
                </a:rPr>
                <a:t>LANDSAT 7</a:t>
              </a:r>
            </a:p>
          </p:txBody>
        </p:sp>
      </p:grpSp>
      <p:grpSp>
        <p:nvGrpSpPr>
          <p:cNvPr id="8" name="Group 7">
            <a:extLst>
              <a:ext uri="{FF2B5EF4-FFF2-40B4-BE49-F238E27FC236}">
                <a16:creationId xmlns:a16="http://schemas.microsoft.com/office/drawing/2014/main" id="{A584D1BC-0C55-EC4D-B06B-28FAEEA8ABE5}"/>
              </a:ext>
            </a:extLst>
          </p:cNvPr>
          <p:cNvGrpSpPr/>
          <p:nvPr/>
        </p:nvGrpSpPr>
        <p:grpSpPr>
          <a:xfrm>
            <a:off x="4168775" y="3322675"/>
            <a:ext cx="690305" cy="492050"/>
            <a:chOff x="4168775" y="3322675"/>
            <a:chExt cx="690305" cy="492050"/>
          </a:xfrm>
        </p:grpSpPr>
        <p:pic>
          <p:nvPicPr>
            <p:cNvPr id="43" name="Picture 42" descr="A picture containing window, building, wheel&#10;&#10;Description automatically generated">
              <a:extLst>
                <a:ext uri="{FF2B5EF4-FFF2-40B4-BE49-F238E27FC236}">
                  <a16:creationId xmlns:a16="http://schemas.microsoft.com/office/drawing/2014/main" id="{43703F3D-9B2A-2246-844C-3E3334A2CA11}"/>
                </a:ext>
              </a:extLst>
            </p:cNvPr>
            <p:cNvPicPr>
              <a:picLocks noChangeAspect="1"/>
            </p:cNvPicPr>
            <p:nvPr/>
          </p:nvPicPr>
          <p:blipFill>
            <a:blip r:embed="rId3"/>
            <a:stretch>
              <a:fillRect/>
            </a:stretch>
          </p:blipFill>
          <p:spPr>
            <a:xfrm>
              <a:off x="4168775" y="3387725"/>
              <a:ext cx="111126" cy="111126"/>
            </a:xfrm>
            <a:prstGeom prst="rect">
              <a:avLst/>
            </a:prstGeom>
          </p:spPr>
        </p:pic>
        <p:pic>
          <p:nvPicPr>
            <p:cNvPr id="126" name="Picture 125" descr="A picture containing gear&#10;&#10;Description automatically generated">
              <a:extLst>
                <a:ext uri="{FF2B5EF4-FFF2-40B4-BE49-F238E27FC236}">
                  <a16:creationId xmlns:a16="http://schemas.microsoft.com/office/drawing/2014/main" id="{1B115252-26B4-304E-89E3-0AEA8382F722}"/>
                </a:ext>
              </a:extLst>
            </p:cNvPr>
            <p:cNvPicPr>
              <a:picLocks noChangeAspect="1"/>
            </p:cNvPicPr>
            <p:nvPr/>
          </p:nvPicPr>
          <p:blipFill>
            <a:blip r:embed="rId18"/>
            <a:stretch>
              <a:fillRect/>
            </a:stretch>
          </p:blipFill>
          <p:spPr>
            <a:xfrm>
              <a:off x="4338600" y="3522625"/>
              <a:ext cx="393700" cy="292100"/>
            </a:xfrm>
            <a:prstGeom prst="rect">
              <a:avLst/>
            </a:prstGeom>
          </p:spPr>
        </p:pic>
        <p:sp>
          <p:nvSpPr>
            <p:cNvPr id="93" name="TextBox 92">
              <a:extLst>
                <a:ext uri="{FF2B5EF4-FFF2-40B4-BE49-F238E27FC236}">
                  <a16:creationId xmlns:a16="http://schemas.microsoft.com/office/drawing/2014/main" id="{FC7E3C56-2D81-5943-8923-55B8B0397947}"/>
                </a:ext>
              </a:extLst>
            </p:cNvPr>
            <p:cNvSpPr txBox="1"/>
            <p:nvPr/>
          </p:nvSpPr>
          <p:spPr>
            <a:xfrm>
              <a:off x="4215810" y="3322675"/>
              <a:ext cx="643270"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C3E7FE"/>
                  </a:solidFill>
                  <a:effectLst/>
                  <a:uLnTx/>
                  <a:uFillTx/>
                  <a:latin typeface="Arial Narrow" panose="020B0604020202020204" pitchFamily="34" charset="0"/>
                  <a:ea typeface="+mn-ea"/>
                  <a:cs typeface="Arial Narrow" panose="020B0604020202020204" pitchFamily="34" charset="0"/>
                </a:rPr>
                <a:t>TERRA</a:t>
              </a:r>
            </a:p>
          </p:txBody>
        </p:sp>
      </p:grpSp>
      <p:grpSp>
        <p:nvGrpSpPr>
          <p:cNvPr id="10" name="Group 9">
            <a:extLst>
              <a:ext uri="{FF2B5EF4-FFF2-40B4-BE49-F238E27FC236}">
                <a16:creationId xmlns:a16="http://schemas.microsoft.com/office/drawing/2014/main" id="{90A6D38F-04A3-7A44-B08C-37647F87ED53}"/>
              </a:ext>
            </a:extLst>
          </p:cNvPr>
          <p:cNvGrpSpPr/>
          <p:nvPr/>
        </p:nvGrpSpPr>
        <p:grpSpPr>
          <a:xfrm>
            <a:off x="4895850" y="3551902"/>
            <a:ext cx="683843" cy="493898"/>
            <a:chOff x="4895850" y="3551902"/>
            <a:chExt cx="683843" cy="493898"/>
          </a:xfrm>
        </p:grpSpPr>
        <p:pic>
          <p:nvPicPr>
            <p:cNvPr id="42" name="Picture 41" descr="A picture containing window, building, wheel&#10;&#10;Description automatically generated">
              <a:extLst>
                <a:ext uri="{FF2B5EF4-FFF2-40B4-BE49-F238E27FC236}">
                  <a16:creationId xmlns:a16="http://schemas.microsoft.com/office/drawing/2014/main" id="{DCCDF196-98DC-104E-B0A2-87EB9A8E9B81}"/>
                </a:ext>
              </a:extLst>
            </p:cNvPr>
            <p:cNvPicPr>
              <a:picLocks noChangeAspect="1"/>
            </p:cNvPicPr>
            <p:nvPr/>
          </p:nvPicPr>
          <p:blipFill>
            <a:blip r:embed="rId3"/>
            <a:stretch>
              <a:fillRect/>
            </a:stretch>
          </p:blipFill>
          <p:spPr>
            <a:xfrm>
              <a:off x="4895850" y="3619500"/>
              <a:ext cx="111126" cy="111126"/>
            </a:xfrm>
            <a:prstGeom prst="rect">
              <a:avLst/>
            </a:prstGeom>
          </p:spPr>
        </p:pic>
        <p:pic>
          <p:nvPicPr>
            <p:cNvPr id="82" name="Picture 81" descr="A black and white image of a world map&#10;&#10;Description automatically generated with low confidence">
              <a:extLst>
                <a:ext uri="{FF2B5EF4-FFF2-40B4-BE49-F238E27FC236}">
                  <a16:creationId xmlns:a16="http://schemas.microsoft.com/office/drawing/2014/main" id="{492D1606-04E0-DC4D-A121-30ABDF43E164}"/>
                </a:ext>
              </a:extLst>
            </p:cNvPr>
            <p:cNvPicPr>
              <a:picLocks noChangeAspect="1"/>
            </p:cNvPicPr>
            <p:nvPr/>
          </p:nvPicPr>
          <p:blipFill>
            <a:blip r:embed="rId19"/>
            <a:stretch>
              <a:fillRect/>
            </a:stretch>
          </p:blipFill>
          <p:spPr>
            <a:xfrm>
              <a:off x="4997450" y="3766400"/>
              <a:ext cx="406400" cy="279400"/>
            </a:xfrm>
            <a:prstGeom prst="rect">
              <a:avLst/>
            </a:prstGeom>
          </p:spPr>
        </p:pic>
        <p:sp>
          <p:nvSpPr>
            <p:cNvPr id="95" name="TextBox 94">
              <a:extLst>
                <a:ext uri="{FF2B5EF4-FFF2-40B4-BE49-F238E27FC236}">
                  <a16:creationId xmlns:a16="http://schemas.microsoft.com/office/drawing/2014/main" id="{C14B7B1D-6270-2549-B24D-361A9A11CB2D}"/>
                </a:ext>
              </a:extLst>
            </p:cNvPr>
            <p:cNvSpPr txBox="1"/>
            <p:nvPr/>
          </p:nvSpPr>
          <p:spPr>
            <a:xfrm>
              <a:off x="4936423" y="3551902"/>
              <a:ext cx="643270"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C3E7FE"/>
                  </a:solidFill>
                  <a:effectLst/>
                  <a:uLnTx/>
                  <a:uFillTx/>
                  <a:latin typeface="Arial Narrow" panose="020B0604020202020204" pitchFamily="34" charset="0"/>
                  <a:ea typeface="+mn-ea"/>
                  <a:cs typeface="Arial Narrow" panose="020B0604020202020204" pitchFamily="34" charset="0"/>
                </a:rPr>
                <a:t>AQUA</a:t>
              </a:r>
            </a:p>
          </p:txBody>
        </p:sp>
      </p:grpSp>
      <p:grpSp>
        <p:nvGrpSpPr>
          <p:cNvPr id="4" name="Group 3">
            <a:extLst>
              <a:ext uri="{FF2B5EF4-FFF2-40B4-BE49-F238E27FC236}">
                <a16:creationId xmlns:a16="http://schemas.microsoft.com/office/drawing/2014/main" id="{35CF14E2-3F78-EA47-8385-A584ECDE666E}"/>
              </a:ext>
            </a:extLst>
          </p:cNvPr>
          <p:cNvGrpSpPr/>
          <p:nvPr/>
        </p:nvGrpSpPr>
        <p:grpSpPr>
          <a:xfrm>
            <a:off x="6629400" y="3482051"/>
            <a:ext cx="836270" cy="486699"/>
            <a:chOff x="6629400" y="3482051"/>
            <a:chExt cx="836270" cy="486699"/>
          </a:xfrm>
        </p:grpSpPr>
        <p:pic>
          <p:nvPicPr>
            <p:cNvPr id="37" name="Picture 36" descr="A picture containing window, building, wheel&#10;&#10;Description automatically generated">
              <a:extLst>
                <a:ext uri="{FF2B5EF4-FFF2-40B4-BE49-F238E27FC236}">
                  <a16:creationId xmlns:a16="http://schemas.microsoft.com/office/drawing/2014/main" id="{2CB11F98-E77B-5C44-AB9F-C2D19E2E6F39}"/>
                </a:ext>
              </a:extLst>
            </p:cNvPr>
            <p:cNvPicPr>
              <a:picLocks noChangeAspect="1"/>
            </p:cNvPicPr>
            <p:nvPr/>
          </p:nvPicPr>
          <p:blipFill>
            <a:blip r:embed="rId3"/>
            <a:stretch>
              <a:fillRect/>
            </a:stretch>
          </p:blipFill>
          <p:spPr>
            <a:xfrm>
              <a:off x="6629400" y="3549649"/>
              <a:ext cx="111126" cy="111126"/>
            </a:xfrm>
            <a:prstGeom prst="rect">
              <a:avLst/>
            </a:prstGeom>
          </p:spPr>
        </p:pic>
        <p:pic>
          <p:nvPicPr>
            <p:cNvPr id="88" name="Picture 87">
              <a:extLst>
                <a:ext uri="{FF2B5EF4-FFF2-40B4-BE49-F238E27FC236}">
                  <a16:creationId xmlns:a16="http://schemas.microsoft.com/office/drawing/2014/main" id="{5D0E9DE9-E25D-BE47-BB61-C96457591F07}"/>
                </a:ext>
              </a:extLst>
            </p:cNvPr>
            <p:cNvPicPr>
              <a:picLocks noChangeAspect="1"/>
            </p:cNvPicPr>
            <p:nvPr/>
          </p:nvPicPr>
          <p:blipFill>
            <a:blip r:embed="rId20"/>
            <a:stretch>
              <a:fillRect/>
            </a:stretch>
          </p:blipFill>
          <p:spPr>
            <a:xfrm>
              <a:off x="6768250" y="3689350"/>
              <a:ext cx="355600" cy="279400"/>
            </a:xfrm>
            <a:prstGeom prst="rect">
              <a:avLst/>
            </a:prstGeom>
          </p:spPr>
        </p:pic>
        <p:sp>
          <p:nvSpPr>
            <p:cNvPr id="99" name="TextBox 98">
              <a:extLst>
                <a:ext uri="{FF2B5EF4-FFF2-40B4-BE49-F238E27FC236}">
                  <a16:creationId xmlns:a16="http://schemas.microsoft.com/office/drawing/2014/main" id="{FDC2187C-71CE-3540-927F-DC7C54DE8013}"/>
                </a:ext>
              </a:extLst>
            </p:cNvPr>
            <p:cNvSpPr txBox="1"/>
            <p:nvPr/>
          </p:nvSpPr>
          <p:spPr>
            <a:xfrm>
              <a:off x="6680520" y="3482051"/>
              <a:ext cx="785150"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C3E7FE"/>
                  </a:solidFill>
                  <a:effectLst/>
                  <a:uLnTx/>
                  <a:uFillTx/>
                  <a:latin typeface="Arial Narrow" panose="020B0604020202020204" pitchFamily="34" charset="0"/>
                  <a:ea typeface="+mn-ea"/>
                  <a:cs typeface="Arial Narrow" panose="020B0604020202020204" pitchFamily="34" charset="0"/>
                </a:rPr>
                <a:t>CLOUDSAT</a:t>
              </a:r>
            </a:p>
          </p:txBody>
        </p:sp>
      </p:grpSp>
      <p:grpSp>
        <p:nvGrpSpPr>
          <p:cNvPr id="21" name="Group 20">
            <a:extLst>
              <a:ext uri="{FF2B5EF4-FFF2-40B4-BE49-F238E27FC236}">
                <a16:creationId xmlns:a16="http://schemas.microsoft.com/office/drawing/2014/main" id="{5C501282-35D0-DB42-933C-1638C73CDFE0}"/>
              </a:ext>
            </a:extLst>
          </p:cNvPr>
          <p:cNvGrpSpPr/>
          <p:nvPr/>
        </p:nvGrpSpPr>
        <p:grpSpPr>
          <a:xfrm>
            <a:off x="6908693" y="2100805"/>
            <a:ext cx="862743" cy="466920"/>
            <a:chOff x="6908693" y="2100805"/>
            <a:chExt cx="862743" cy="466920"/>
          </a:xfrm>
        </p:grpSpPr>
        <p:pic>
          <p:nvPicPr>
            <p:cNvPr id="39" name="Picture 38" descr="A black and white image of a person's face&#10;&#10;Description automatically generated with low confidence">
              <a:extLst>
                <a:ext uri="{FF2B5EF4-FFF2-40B4-BE49-F238E27FC236}">
                  <a16:creationId xmlns:a16="http://schemas.microsoft.com/office/drawing/2014/main" id="{2B106FB2-82C3-FE43-B0BB-E0CD66FB772D}"/>
                </a:ext>
              </a:extLst>
            </p:cNvPr>
            <p:cNvPicPr>
              <a:picLocks noChangeAspect="1"/>
            </p:cNvPicPr>
            <p:nvPr/>
          </p:nvPicPr>
          <p:blipFill>
            <a:blip r:embed="rId13"/>
            <a:stretch>
              <a:fillRect/>
            </a:stretch>
          </p:blipFill>
          <p:spPr>
            <a:xfrm>
              <a:off x="6908693" y="2176796"/>
              <a:ext cx="158857" cy="114730"/>
            </a:xfrm>
            <a:prstGeom prst="rect">
              <a:avLst/>
            </a:prstGeom>
          </p:spPr>
        </p:pic>
        <p:pic>
          <p:nvPicPr>
            <p:cNvPr id="120" name="Picture 119" descr="A screenshot of a computer&#10;&#10;Description automatically generated with medium confidence">
              <a:extLst>
                <a:ext uri="{FF2B5EF4-FFF2-40B4-BE49-F238E27FC236}">
                  <a16:creationId xmlns:a16="http://schemas.microsoft.com/office/drawing/2014/main" id="{2D505143-638B-5140-ABDB-55DF756814AF}"/>
                </a:ext>
              </a:extLst>
            </p:cNvPr>
            <p:cNvPicPr>
              <a:picLocks noChangeAspect="1"/>
            </p:cNvPicPr>
            <p:nvPr/>
          </p:nvPicPr>
          <p:blipFill>
            <a:blip r:embed="rId21"/>
            <a:stretch>
              <a:fillRect/>
            </a:stretch>
          </p:blipFill>
          <p:spPr>
            <a:xfrm>
              <a:off x="7047650" y="2339125"/>
              <a:ext cx="495300" cy="228600"/>
            </a:xfrm>
            <a:prstGeom prst="rect">
              <a:avLst/>
            </a:prstGeom>
          </p:spPr>
        </p:pic>
        <p:sp>
          <p:nvSpPr>
            <p:cNvPr id="103" name="TextBox 102">
              <a:extLst>
                <a:ext uri="{FF2B5EF4-FFF2-40B4-BE49-F238E27FC236}">
                  <a16:creationId xmlns:a16="http://schemas.microsoft.com/office/drawing/2014/main" id="{5E90BC88-A039-7C4A-AF12-0B2AA5756CD8}"/>
                </a:ext>
              </a:extLst>
            </p:cNvPr>
            <p:cNvSpPr txBox="1"/>
            <p:nvPr/>
          </p:nvSpPr>
          <p:spPr>
            <a:xfrm>
              <a:off x="6986286" y="2100805"/>
              <a:ext cx="785150"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C3E7FE"/>
                  </a:solidFill>
                  <a:effectLst/>
                  <a:uLnTx/>
                  <a:uFillTx/>
                  <a:latin typeface="Arial Narrow" panose="020B0604020202020204" pitchFamily="34" charset="0"/>
                  <a:ea typeface="+mn-ea"/>
                  <a:cs typeface="Arial Narrow" panose="020B0604020202020204" pitchFamily="34" charset="0"/>
                </a:rPr>
                <a:t>SUOMI NPP</a:t>
              </a:r>
            </a:p>
          </p:txBody>
        </p:sp>
      </p:grpSp>
      <p:grpSp>
        <p:nvGrpSpPr>
          <p:cNvPr id="23" name="Group 22">
            <a:extLst>
              <a:ext uri="{FF2B5EF4-FFF2-40B4-BE49-F238E27FC236}">
                <a16:creationId xmlns:a16="http://schemas.microsoft.com/office/drawing/2014/main" id="{0ACEA953-F863-0C47-8996-39D20521784C}"/>
              </a:ext>
            </a:extLst>
          </p:cNvPr>
          <p:cNvGrpSpPr/>
          <p:nvPr/>
        </p:nvGrpSpPr>
        <p:grpSpPr>
          <a:xfrm>
            <a:off x="6492875" y="1538468"/>
            <a:ext cx="864767" cy="381557"/>
            <a:chOff x="6492875" y="1538468"/>
            <a:chExt cx="864767" cy="381557"/>
          </a:xfrm>
        </p:grpSpPr>
        <p:pic>
          <p:nvPicPr>
            <p:cNvPr id="45" name="Picture 44" descr="A black and white image of a person's face&#10;&#10;Description automatically generated with low confidence">
              <a:extLst>
                <a:ext uri="{FF2B5EF4-FFF2-40B4-BE49-F238E27FC236}">
                  <a16:creationId xmlns:a16="http://schemas.microsoft.com/office/drawing/2014/main" id="{2137A682-FBE4-154E-92FA-28C7765FFA95}"/>
                </a:ext>
              </a:extLst>
            </p:cNvPr>
            <p:cNvPicPr>
              <a:picLocks noChangeAspect="1"/>
            </p:cNvPicPr>
            <p:nvPr/>
          </p:nvPicPr>
          <p:blipFill>
            <a:blip r:embed="rId13"/>
            <a:stretch>
              <a:fillRect/>
            </a:stretch>
          </p:blipFill>
          <p:spPr>
            <a:xfrm>
              <a:off x="6492875" y="1609725"/>
              <a:ext cx="158857" cy="114730"/>
            </a:xfrm>
            <a:prstGeom prst="rect">
              <a:avLst/>
            </a:prstGeom>
          </p:spPr>
        </p:pic>
        <p:pic>
          <p:nvPicPr>
            <p:cNvPr id="104" name="Picture 103" descr="A screenshot of a video game&#10;&#10;Description automatically generated with medium confidence">
              <a:extLst>
                <a:ext uri="{FF2B5EF4-FFF2-40B4-BE49-F238E27FC236}">
                  <a16:creationId xmlns:a16="http://schemas.microsoft.com/office/drawing/2014/main" id="{4437E939-DE95-474D-8F06-FD8B58CDD929}"/>
                </a:ext>
              </a:extLst>
            </p:cNvPr>
            <p:cNvPicPr>
              <a:picLocks noChangeAspect="1"/>
            </p:cNvPicPr>
            <p:nvPr/>
          </p:nvPicPr>
          <p:blipFill>
            <a:blip r:embed="rId22"/>
            <a:stretch>
              <a:fillRect/>
            </a:stretch>
          </p:blipFill>
          <p:spPr>
            <a:xfrm>
              <a:off x="6660300" y="1767625"/>
              <a:ext cx="584200" cy="152400"/>
            </a:xfrm>
            <a:prstGeom prst="rect">
              <a:avLst/>
            </a:prstGeom>
          </p:spPr>
        </p:pic>
        <p:sp>
          <p:nvSpPr>
            <p:cNvPr id="105" name="TextBox 104">
              <a:extLst>
                <a:ext uri="{FF2B5EF4-FFF2-40B4-BE49-F238E27FC236}">
                  <a16:creationId xmlns:a16="http://schemas.microsoft.com/office/drawing/2014/main" id="{37E93024-37AB-C14F-B69F-C1B17592212B}"/>
                </a:ext>
              </a:extLst>
            </p:cNvPr>
            <p:cNvSpPr txBox="1"/>
            <p:nvPr/>
          </p:nvSpPr>
          <p:spPr>
            <a:xfrm>
              <a:off x="6572492" y="1538468"/>
              <a:ext cx="785150"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C3E7FE"/>
                  </a:solidFill>
                  <a:effectLst/>
                  <a:uLnTx/>
                  <a:uFillTx/>
                  <a:latin typeface="Arial Narrow" panose="020B0604020202020204" pitchFamily="34" charset="0"/>
                  <a:ea typeface="+mn-ea"/>
                  <a:cs typeface="Arial Narrow" panose="020B0604020202020204" pitchFamily="34" charset="0"/>
                </a:rPr>
                <a:t>LANDSAT 8</a:t>
              </a:r>
            </a:p>
          </p:txBody>
        </p:sp>
      </p:grpSp>
      <p:grpSp>
        <p:nvGrpSpPr>
          <p:cNvPr id="24" name="Group 23">
            <a:extLst>
              <a:ext uri="{FF2B5EF4-FFF2-40B4-BE49-F238E27FC236}">
                <a16:creationId xmlns:a16="http://schemas.microsoft.com/office/drawing/2014/main" id="{46B96DAA-F190-C64B-A548-55B5E80812ED}"/>
              </a:ext>
            </a:extLst>
          </p:cNvPr>
          <p:cNvGrpSpPr/>
          <p:nvPr/>
        </p:nvGrpSpPr>
        <p:grpSpPr>
          <a:xfrm>
            <a:off x="6019800" y="1027253"/>
            <a:ext cx="694550" cy="450672"/>
            <a:chOff x="6019800" y="1027253"/>
            <a:chExt cx="694550" cy="450672"/>
          </a:xfrm>
        </p:grpSpPr>
        <p:pic>
          <p:nvPicPr>
            <p:cNvPr id="46" name="Picture 45" descr="A picture containing window, building, wheel&#10;&#10;Description automatically generated">
              <a:extLst>
                <a:ext uri="{FF2B5EF4-FFF2-40B4-BE49-F238E27FC236}">
                  <a16:creationId xmlns:a16="http://schemas.microsoft.com/office/drawing/2014/main" id="{7A3131B5-8512-524A-B423-76A3DC704B41}"/>
                </a:ext>
              </a:extLst>
            </p:cNvPr>
            <p:cNvPicPr>
              <a:picLocks noChangeAspect="1"/>
            </p:cNvPicPr>
            <p:nvPr/>
          </p:nvPicPr>
          <p:blipFill>
            <a:blip r:embed="rId3"/>
            <a:stretch>
              <a:fillRect/>
            </a:stretch>
          </p:blipFill>
          <p:spPr>
            <a:xfrm>
              <a:off x="6019800" y="1089025"/>
              <a:ext cx="111126" cy="111126"/>
            </a:xfrm>
            <a:prstGeom prst="rect">
              <a:avLst/>
            </a:prstGeom>
          </p:spPr>
        </p:pic>
        <p:pic>
          <p:nvPicPr>
            <p:cNvPr id="94" name="Picture 93" descr="A picture containing satellite, transport&#10;&#10;Description automatically generated">
              <a:extLst>
                <a:ext uri="{FF2B5EF4-FFF2-40B4-BE49-F238E27FC236}">
                  <a16:creationId xmlns:a16="http://schemas.microsoft.com/office/drawing/2014/main" id="{5EBC337E-9578-884C-A2D9-C25627E10A4E}"/>
                </a:ext>
              </a:extLst>
            </p:cNvPr>
            <p:cNvPicPr>
              <a:picLocks noChangeAspect="1"/>
            </p:cNvPicPr>
            <p:nvPr/>
          </p:nvPicPr>
          <p:blipFill>
            <a:blip r:embed="rId23"/>
            <a:stretch>
              <a:fillRect/>
            </a:stretch>
          </p:blipFill>
          <p:spPr>
            <a:xfrm>
              <a:off x="6193650" y="1223925"/>
              <a:ext cx="520700" cy="254000"/>
            </a:xfrm>
            <a:prstGeom prst="rect">
              <a:avLst/>
            </a:prstGeom>
          </p:spPr>
        </p:pic>
        <p:sp>
          <p:nvSpPr>
            <p:cNvPr id="107" name="TextBox 106">
              <a:extLst>
                <a:ext uri="{FF2B5EF4-FFF2-40B4-BE49-F238E27FC236}">
                  <a16:creationId xmlns:a16="http://schemas.microsoft.com/office/drawing/2014/main" id="{0FBF118C-F8A1-A24C-A315-4E4596E474FF}"/>
                </a:ext>
              </a:extLst>
            </p:cNvPr>
            <p:cNvSpPr txBox="1"/>
            <p:nvPr/>
          </p:nvSpPr>
          <p:spPr>
            <a:xfrm>
              <a:off x="6068992" y="1027253"/>
              <a:ext cx="428264"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C3E7FE"/>
                  </a:solidFill>
                  <a:effectLst/>
                  <a:uLnTx/>
                  <a:uFillTx/>
                  <a:latin typeface="Arial Narrow" panose="020B0604020202020204" pitchFamily="34" charset="0"/>
                  <a:ea typeface="+mn-ea"/>
                  <a:cs typeface="Arial Narrow" panose="020B0604020202020204" pitchFamily="34" charset="0"/>
                </a:rPr>
                <a:t>GPM</a:t>
              </a:r>
            </a:p>
          </p:txBody>
        </p:sp>
      </p:grpSp>
      <p:grpSp>
        <p:nvGrpSpPr>
          <p:cNvPr id="25" name="Group 24">
            <a:extLst>
              <a:ext uri="{FF2B5EF4-FFF2-40B4-BE49-F238E27FC236}">
                <a16:creationId xmlns:a16="http://schemas.microsoft.com/office/drawing/2014/main" id="{3783E980-87D8-AE4A-9905-DBC43E6D8432}"/>
              </a:ext>
            </a:extLst>
          </p:cNvPr>
          <p:cNvGrpSpPr/>
          <p:nvPr/>
        </p:nvGrpSpPr>
        <p:grpSpPr>
          <a:xfrm>
            <a:off x="5302168" y="679048"/>
            <a:ext cx="762082" cy="411527"/>
            <a:chOff x="5302168" y="679048"/>
            <a:chExt cx="762082" cy="411527"/>
          </a:xfrm>
        </p:grpSpPr>
        <p:pic>
          <p:nvPicPr>
            <p:cNvPr id="110" name="Picture 109" descr="A picture containing transport, satellite&#10;&#10;Description automatically generated">
              <a:extLst>
                <a:ext uri="{FF2B5EF4-FFF2-40B4-BE49-F238E27FC236}">
                  <a16:creationId xmlns:a16="http://schemas.microsoft.com/office/drawing/2014/main" id="{90A05B5A-3268-1146-A79B-153BC22CCF6D}"/>
                </a:ext>
              </a:extLst>
            </p:cNvPr>
            <p:cNvPicPr>
              <a:picLocks noChangeAspect="1"/>
            </p:cNvPicPr>
            <p:nvPr/>
          </p:nvPicPr>
          <p:blipFill>
            <a:blip r:embed="rId24"/>
            <a:stretch>
              <a:fillRect/>
            </a:stretch>
          </p:blipFill>
          <p:spPr>
            <a:xfrm>
              <a:off x="5378450" y="874675"/>
              <a:ext cx="685800" cy="215900"/>
            </a:xfrm>
            <a:prstGeom prst="rect">
              <a:avLst/>
            </a:prstGeom>
          </p:spPr>
        </p:pic>
        <p:sp>
          <p:nvSpPr>
            <p:cNvPr id="109" name="TextBox 108">
              <a:extLst>
                <a:ext uri="{FF2B5EF4-FFF2-40B4-BE49-F238E27FC236}">
                  <a16:creationId xmlns:a16="http://schemas.microsoft.com/office/drawing/2014/main" id="{9128DD05-2737-914B-B1D1-A6C38232211D}"/>
                </a:ext>
              </a:extLst>
            </p:cNvPr>
            <p:cNvSpPr txBox="1"/>
            <p:nvPr/>
          </p:nvSpPr>
          <p:spPr>
            <a:xfrm>
              <a:off x="5302168" y="679048"/>
              <a:ext cx="539188"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C3E7FE"/>
                  </a:solidFill>
                  <a:effectLst/>
                  <a:uLnTx/>
                  <a:uFillTx/>
                  <a:latin typeface="Arial Narrow" panose="020B0604020202020204" pitchFamily="34" charset="0"/>
                  <a:ea typeface="+mn-ea"/>
                  <a:cs typeface="Arial Narrow" panose="020B0604020202020204" pitchFamily="34" charset="0"/>
                </a:rPr>
                <a:t>OCO-2</a:t>
              </a:r>
            </a:p>
          </p:txBody>
        </p:sp>
      </p:grpSp>
      <p:grpSp>
        <p:nvGrpSpPr>
          <p:cNvPr id="26" name="Group 25">
            <a:extLst>
              <a:ext uri="{FF2B5EF4-FFF2-40B4-BE49-F238E27FC236}">
                <a16:creationId xmlns:a16="http://schemas.microsoft.com/office/drawing/2014/main" id="{B14C59E6-13F1-C041-9FBD-517EE28D606C}"/>
              </a:ext>
            </a:extLst>
          </p:cNvPr>
          <p:cNvGrpSpPr/>
          <p:nvPr/>
        </p:nvGrpSpPr>
        <p:grpSpPr>
          <a:xfrm>
            <a:off x="4622157" y="420547"/>
            <a:ext cx="592743" cy="562078"/>
            <a:chOff x="4622157" y="420547"/>
            <a:chExt cx="592743" cy="562078"/>
          </a:xfrm>
        </p:grpSpPr>
        <p:pic>
          <p:nvPicPr>
            <p:cNvPr id="118" name="Picture 117" descr="A close-up of a planet&#10;&#10;Description automatically generated with low confidence">
              <a:extLst>
                <a:ext uri="{FF2B5EF4-FFF2-40B4-BE49-F238E27FC236}">
                  <a16:creationId xmlns:a16="http://schemas.microsoft.com/office/drawing/2014/main" id="{A9FD32EE-34F8-DC40-A2E4-2C15F706FA24}"/>
                </a:ext>
              </a:extLst>
            </p:cNvPr>
            <p:cNvPicPr>
              <a:picLocks noChangeAspect="1"/>
            </p:cNvPicPr>
            <p:nvPr/>
          </p:nvPicPr>
          <p:blipFill>
            <a:blip r:embed="rId25"/>
            <a:stretch>
              <a:fillRect/>
            </a:stretch>
          </p:blipFill>
          <p:spPr>
            <a:xfrm>
              <a:off x="4922800" y="525425"/>
              <a:ext cx="292100" cy="457200"/>
            </a:xfrm>
            <a:prstGeom prst="rect">
              <a:avLst/>
            </a:prstGeom>
          </p:spPr>
        </p:pic>
        <p:sp>
          <p:nvSpPr>
            <p:cNvPr id="111" name="TextBox 110">
              <a:extLst>
                <a:ext uri="{FF2B5EF4-FFF2-40B4-BE49-F238E27FC236}">
                  <a16:creationId xmlns:a16="http://schemas.microsoft.com/office/drawing/2014/main" id="{A25D516D-63ED-0245-952A-272885AF08DD}"/>
                </a:ext>
              </a:extLst>
            </p:cNvPr>
            <p:cNvSpPr txBox="1"/>
            <p:nvPr/>
          </p:nvSpPr>
          <p:spPr>
            <a:xfrm>
              <a:off x="4622157" y="420547"/>
              <a:ext cx="539188"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C3E7FE"/>
                  </a:solidFill>
                  <a:effectLst/>
                  <a:uLnTx/>
                  <a:uFillTx/>
                  <a:latin typeface="Arial Narrow" panose="020B0604020202020204" pitchFamily="34" charset="0"/>
                  <a:ea typeface="+mn-ea"/>
                  <a:cs typeface="Arial Narrow" panose="020B0604020202020204" pitchFamily="34" charset="0"/>
                </a:rPr>
                <a:t>SMAP</a:t>
              </a:r>
            </a:p>
          </p:txBody>
        </p:sp>
      </p:grpSp>
      <p:grpSp>
        <p:nvGrpSpPr>
          <p:cNvPr id="32" name="Group 31">
            <a:extLst>
              <a:ext uri="{FF2B5EF4-FFF2-40B4-BE49-F238E27FC236}">
                <a16:creationId xmlns:a16="http://schemas.microsoft.com/office/drawing/2014/main" id="{80FA97B5-ABA9-3C4C-8829-BD086941C96A}"/>
              </a:ext>
            </a:extLst>
          </p:cNvPr>
          <p:cNvGrpSpPr/>
          <p:nvPr/>
        </p:nvGrpSpPr>
        <p:grpSpPr>
          <a:xfrm>
            <a:off x="3733800" y="250785"/>
            <a:ext cx="1042686" cy="543740"/>
            <a:chOff x="3733800" y="250785"/>
            <a:chExt cx="1042686" cy="543740"/>
          </a:xfrm>
        </p:grpSpPr>
        <p:pic>
          <p:nvPicPr>
            <p:cNvPr id="47" name="Picture 46" descr="A black and white image of a person's face&#10;&#10;Description automatically generated with low confidence">
              <a:extLst>
                <a:ext uri="{FF2B5EF4-FFF2-40B4-BE49-F238E27FC236}">
                  <a16:creationId xmlns:a16="http://schemas.microsoft.com/office/drawing/2014/main" id="{A08AF38C-4FD5-6948-B75E-7C15166BFDA6}"/>
                </a:ext>
              </a:extLst>
            </p:cNvPr>
            <p:cNvPicPr>
              <a:picLocks noChangeAspect="1"/>
            </p:cNvPicPr>
            <p:nvPr/>
          </p:nvPicPr>
          <p:blipFill>
            <a:blip r:embed="rId13"/>
            <a:stretch>
              <a:fillRect/>
            </a:stretch>
          </p:blipFill>
          <p:spPr>
            <a:xfrm>
              <a:off x="3733800" y="320675"/>
              <a:ext cx="158857" cy="114730"/>
            </a:xfrm>
            <a:prstGeom prst="rect">
              <a:avLst/>
            </a:prstGeom>
          </p:spPr>
        </p:pic>
        <p:pic>
          <p:nvPicPr>
            <p:cNvPr id="108" name="Picture 107">
              <a:extLst>
                <a:ext uri="{FF2B5EF4-FFF2-40B4-BE49-F238E27FC236}">
                  <a16:creationId xmlns:a16="http://schemas.microsoft.com/office/drawing/2014/main" id="{4BCF4177-4C0B-CA4B-9E76-AE280325DF1A}"/>
                </a:ext>
              </a:extLst>
            </p:cNvPr>
            <p:cNvPicPr>
              <a:picLocks noChangeAspect="1"/>
            </p:cNvPicPr>
            <p:nvPr/>
          </p:nvPicPr>
          <p:blipFill>
            <a:blip r:embed="rId26"/>
            <a:stretch>
              <a:fillRect/>
            </a:stretch>
          </p:blipFill>
          <p:spPr>
            <a:xfrm>
              <a:off x="4013975" y="489725"/>
              <a:ext cx="444500" cy="304800"/>
            </a:xfrm>
            <a:prstGeom prst="rect">
              <a:avLst/>
            </a:prstGeom>
          </p:spPr>
        </p:pic>
        <p:sp>
          <p:nvSpPr>
            <p:cNvPr id="113" name="TextBox 112">
              <a:extLst>
                <a:ext uri="{FF2B5EF4-FFF2-40B4-BE49-F238E27FC236}">
                  <a16:creationId xmlns:a16="http://schemas.microsoft.com/office/drawing/2014/main" id="{D1653FDA-949F-124F-8566-C1D5BDEE5999}"/>
                </a:ext>
              </a:extLst>
            </p:cNvPr>
            <p:cNvSpPr txBox="1"/>
            <p:nvPr/>
          </p:nvSpPr>
          <p:spPr>
            <a:xfrm>
              <a:off x="3823504" y="250785"/>
              <a:ext cx="952982"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C3E7FE"/>
                  </a:solidFill>
                  <a:effectLst/>
                  <a:uLnTx/>
                  <a:uFillTx/>
                  <a:latin typeface="Arial Narrow" panose="020B0604020202020204" pitchFamily="34" charset="0"/>
                  <a:ea typeface="+mn-ea"/>
                  <a:cs typeface="Arial Narrow" panose="020B0604020202020204" pitchFamily="34" charset="0"/>
                </a:rPr>
                <a:t>NISTAR, EPIC</a:t>
              </a:r>
            </a:p>
          </p:txBody>
        </p:sp>
      </p:grpSp>
      <p:grpSp>
        <p:nvGrpSpPr>
          <p:cNvPr id="34" name="Group 33">
            <a:extLst>
              <a:ext uri="{FF2B5EF4-FFF2-40B4-BE49-F238E27FC236}">
                <a16:creationId xmlns:a16="http://schemas.microsoft.com/office/drawing/2014/main" id="{842F7F88-9357-1B49-8A15-95FB5D84625D}"/>
              </a:ext>
            </a:extLst>
          </p:cNvPr>
          <p:cNvGrpSpPr/>
          <p:nvPr/>
        </p:nvGrpSpPr>
        <p:grpSpPr>
          <a:xfrm>
            <a:off x="2877273" y="264289"/>
            <a:ext cx="870077" cy="446911"/>
            <a:chOff x="2877273" y="264289"/>
            <a:chExt cx="870077" cy="446911"/>
          </a:xfrm>
        </p:grpSpPr>
        <p:pic>
          <p:nvPicPr>
            <p:cNvPr id="90" name="Picture 89" descr="A screenshot of a computer&#10;&#10;Description automatically generated with medium confidence">
              <a:extLst>
                <a:ext uri="{FF2B5EF4-FFF2-40B4-BE49-F238E27FC236}">
                  <a16:creationId xmlns:a16="http://schemas.microsoft.com/office/drawing/2014/main" id="{CCB769AF-E466-BF47-A30D-58E7FD338C0F}"/>
                </a:ext>
              </a:extLst>
            </p:cNvPr>
            <p:cNvPicPr>
              <a:picLocks noChangeAspect="1"/>
            </p:cNvPicPr>
            <p:nvPr/>
          </p:nvPicPr>
          <p:blipFill>
            <a:blip r:embed="rId27"/>
            <a:stretch>
              <a:fillRect/>
            </a:stretch>
          </p:blipFill>
          <p:spPr>
            <a:xfrm>
              <a:off x="2972650" y="533400"/>
              <a:ext cx="774700" cy="177800"/>
            </a:xfrm>
            <a:prstGeom prst="rect">
              <a:avLst/>
            </a:prstGeom>
          </p:spPr>
        </p:pic>
        <p:sp>
          <p:nvSpPr>
            <p:cNvPr id="115" name="TextBox 114">
              <a:extLst>
                <a:ext uri="{FF2B5EF4-FFF2-40B4-BE49-F238E27FC236}">
                  <a16:creationId xmlns:a16="http://schemas.microsoft.com/office/drawing/2014/main" id="{D89E5117-516F-654D-8421-6C3831929922}"/>
                </a:ext>
              </a:extLst>
            </p:cNvPr>
            <p:cNvSpPr txBox="1"/>
            <p:nvPr/>
          </p:nvSpPr>
          <p:spPr>
            <a:xfrm>
              <a:off x="2877273" y="264289"/>
              <a:ext cx="822767"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C3E7FE"/>
                  </a:solidFill>
                  <a:effectLst/>
                  <a:uLnTx/>
                  <a:uFillTx/>
                  <a:latin typeface="Arial Narrow" panose="020B0604020202020204" pitchFamily="34" charset="0"/>
                  <a:ea typeface="+mn-ea"/>
                  <a:cs typeface="Arial Narrow" panose="020B0604020202020204" pitchFamily="34" charset="0"/>
                </a:rPr>
                <a:t>CYGNSS (8)</a:t>
              </a:r>
            </a:p>
          </p:txBody>
        </p:sp>
      </p:grpSp>
      <p:grpSp>
        <p:nvGrpSpPr>
          <p:cNvPr id="38" name="Group 37">
            <a:extLst>
              <a:ext uri="{FF2B5EF4-FFF2-40B4-BE49-F238E27FC236}">
                <a16:creationId xmlns:a16="http://schemas.microsoft.com/office/drawing/2014/main" id="{C562D93D-11C2-E54B-9F13-342E5411AC00}"/>
              </a:ext>
            </a:extLst>
          </p:cNvPr>
          <p:cNvGrpSpPr/>
          <p:nvPr/>
        </p:nvGrpSpPr>
        <p:grpSpPr>
          <a:xfrm>
            <a:off x="1295400" y="810228"/>
            <a:ext cx="734028" cy="405797"/>
            <a:chOff x="1295400" y="810228"/>
            <a:chExt cx="734028" cy="405797"/>
          </a:xfrm>
        </p:grpSpPr>
        <p:pic>
          <p:nvPicPr>
            <p:cNvPr id="98" name="Picture 97" descr="A screenshot of a video game&#10;&#10;Description automatically generated with medium confidence">
              <a:extLst>
                <a:ext uri="{FF2B5EF4-FFF2-40B4-BE49-F238E27FC236}">
                  <a16:creationId xmlns:a16="http://schemas.microsoft.com/office/drawing/2014/main" id="{3E75493E-292E-1148-8D59-086DAD8FD7AE}"/>
                </a:ext>
              </a:extLst>
            </p:cNvPr>
            <p:cNvPicPr>
              <a:picLocks noChangeAspect="1"/>
            </p:cNvPicPr>
            <p:nvPr/>
          </p:nvPicPr>
          <p:blipFill>
            <a:blip r:embed="rId28"/>
            <a:stretch>
              <a:fillRect/>
            </a:stretch>
          </p:blipFill>
          <p:spPr>
            <a:xfrm>
              <a:off x="1365250" y="1038225"/>
              <a:ext cx="622300" cy="177800"/>
            </a:xfrm>
            <a:prstGeom prst="rect">
              <a:avLst/>
            </a:prstGeom>
          </p:spPr>
        </p:pic>
        <p:sp>
          <p:nvSpPr>
            <p:cNvPr id="119" name="TextBox 118">
              <a:extLst>
                <a:ext uri="{FF2B5EF4-FFF2-40B4-BE49-F238E27FC236}">
                  <a16:creationId xmlns:a16="http://schemas.microsoft.com/office/drawing/2014/main" id="{4B34EADE-DDC9-1143-94E9-98293F5F7205}"/>
                </a:ext>
              </a:extLst>
            </p:cNvPr>
            <p:cNvSpPr txBox="1"/>
            <p:nvPr/>
          </p:nvSpPr>
          <p:spPr>
            <a:xfrm>
              <a:off x="1295400" y="810228"/>
              <a:ext cx="734028"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C3E7FE"/>
                  </a:solidFill>
                  <a:effectLst/>
                  <a:uLnTx/>
                  <a:uFillTx/>
                  <a:latin typeface="Arial Narrow" panose="020B0604020202020204" pitchFamily="34" charset="0"/>
                  <a:ea typeface="+mn-ea"/>
                  <a:cs typeface="Arial Narrow" panose="020B0604020202020204" pitchFamily="34" charset="0"/>
                </a:rPr>
                <a:t>ICESAT-2</a:t>
              </a:r>
            </a:p>
          </p:txBody>
        </p:sp>
      </p:grpSp>
      <p:sp>
        <p:nvSpPr>
          <p:cNvPr id="121" name="TextBox 120">
            <a:extLst>
              <a:ext uri="{FF2B5EF4-FFF2-40B4-BE49-F238E27FC236}">
                <a16:creationId xmlns:a16="http://schemas.microsoft.com/office/drawing/2014/main" id="{8711A3DA-63BE-2F46-B92C-58EE54DAAF88}"/>
              </a:ext>
            </a:extLst>
          </p:cNvPr>
          <p:cNvSpPr txBox="1"/>
          <p:nvPr/>
        </p:nvSpPr>
        <p:spPr>
          <a:xfrm>
            <a:off x="2449975" y="1486382"/>
            <a:ext cx="497711"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C3E7FE"/>
                </a:solidFill>
                <a:effectLst/>
                <a:uLnTx/>
                <a:uFillTx/>
                <a:latin typeface="Arial Narrow" panose="020B0604020202020204" pitchFamily="34" charset="0"/>
                <a:ea typeface="+mn-ea"/>
                <a:cs typeface="Arial Narrow" panose="020B0604020202020204" pitchFamily="34" charset="0"/>
              </a:rPr>
              <a:t>GEDI</a:t>
            </a:r>
          </a:p>
        </p:txBody>
      </p:sp>
      <p:grpSp>
        <p:nvGrpSpPr>
          <p:cNvPr id="59" name="Group 58">
            <a:extLst>
              <a:ext uri="{FF2B5EF4-FFF2-40B4-BE49-F238E27FC236}">
                <a16:creationId xmlns:a16="http://schemas.microsoft.com/office/drawing/2014/main" id="{BB04DDAB-D981-4542-8515-B883F554637C}"/>
              </a:ext>
            </a:extLst>
          </p:cNvPr>
          <p:cNvGrpSpPr/>
          <p:nvPr/>
        </p:nvGrpSpPr>
        <p:grpSpPr>
          <a:xfrm>
            <a:off x="987936" y="2674679"/>
            <a:ext cx="897038" cy="546938"/>
            <a:chOff x="603814" y="2074762"/>
            <a:chExt cx="897038" cy="546938"/>
          </a:xfrm>
        </p:grpSpPr>
        <p:pic>
          <p:nvPicPr>
            <p:cNvPr id="128" name="Picture 127" descr="A picture containing case&#10;&#10;Description automatically generated">
              <a:extLst>
                <a:ext uri="{FF2B5EF4-FFF2-40B4-BE49-F238E27FC236}">
                  <a16:creationId xmlns:a16="http://schemas.microsoft.com/office/drawing/2014/main" id="{48DB6C9C-7096-9D45-B179-EA51C05F4A49}"/>
                </a:ext>
              </a:extLst>
            </p:cNvPr>
            <p:cNvPicPr>
              <a:picLocks noChangeAspect="1"/>
            </p:cNvPicPr>
            <p:nvPr/>
          </p:nvPicPr>
          <p:blipFill>
            <a:blip r:embed="rId29"/>
            <a:stretch>
              <a:fillRect/>
            </a:stretch>
          </p:blipFill>
          <p:spPr>
            <a:xfrm>
              <a:off x="716700" y="2316900"/>
              <a:ext cx="508000" cy="304800"/>
            </a:xfrm>
            <a:prstGeom prst="rect">
              <a:avLst/>
            </a:prstGeom>
          </p:spPr>
        </p:pic>
        <p:sp>
          <p:nvSpPr>
            <p:cNvPr id="123" name="TextBox 122">
              <a:extLst>
                <a:ext uri="{FF2B5EF4-FFF2-40B4-BE49-F238E27FC236}">
                  <a16:creationId xmlns:a16="http://schemas.microsoft.com/office/drawing/2014/main" id="{8604299C-7233-294E-A8DC-3ACC8F6B5948}"/>
                </a:ext>
              </a:extLst>
            </p:cNvPr>
            <p:cNvSpPr txBox="1"/>
            <p:nvPr/>
          </p:nvSpPr>
          <p:spPr>
            <a:xfrm>
              <a:off x="603814" y="2074762"/>
              <a:ext cx="897038" cy="233397"/>
            </a:xfrm>
            <a:prstGeom prst="rect">
              <a:avLst/>
            </a:prstGeom>
            <a:noFill/>
          </p:spPr>
          <p:txBody>
            <a:bodyPr wrap="square" rtlCol="0">
              <a:spAutoFit/>
            </a:bodyPr>
            <a:lstStyle/>
            <a:p>
              <a:pPr marL="0" marR="0" lvl="0" indent="0" algn="l" defTabSz="914400" rtl="0" eaLnBrk="1" fontAlgn="auto" latinLnBrk="0" hangingPunct="1">
                <a:lnSpc>
                  <a:spcPts val="11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C3E7FE"/>
                  </a:solidFill>
                  <a:effectLst/>
                  <a:uLnTx/>
                  <a:uFillTx/>
                  <a:latin typeface="Arial Narrow" panose="020B0604020202020204" pitchFamily="34" charset="0"/>
                  <a:ea typeface="+mn-ea"/>
                  <a:cs typeface="Arial Narrow" panose="020B0604020202020204" pitchFamily="34" charset="0"/>
                </a:rPr>
                <a:t>TROPICS (6)</a:t>
              </a:r>
            </a:p>
          </p:txBody>
        </p:sp>
      </p:grpSp>
      <p:grpSp>
        <p:nvGrpSpPr>
          <p:cNvPr id="166" name="Group 165">
            <a:extLst>
              <a:ext uri="{FF2B5EF4-FFF2-40B4-BE49-F238E27FC236}">
                <a16:creationId xmlns:a16="http://schemas.microsoft.com/office/drawing/2014/main" id="{8AE6A1BA-FC91-FF41-B92B-0FBC796BDABB}"/>
              </a:ext>
            </a:extLst>
          </p:cNvPr>
          <p:cNvGrpSpPr/>
          <p:nvPr/>
        </p:nvGrpSpPr>
        <p:grpSpPr>
          <a:xfrm>
            <a:off x="2060575" y="2024606"/>
            <a:ext cx="624752" cy="233397"/>
            <a:chOff x="2060575" y="2024606"/>
            <a:chExt cx="624752" cy="233397"/>
          </a:xfrm>
        </p:grpSpPr>
        <p:pic>
          <p:nvPicPr>
            <p:cNvPr id="30" name="Picture 29">
              <a:extLst>
                <a:ext uri="{FF2B5EF4-FFF2-40B4-BE49-F238E27FC236}">
                  <a16:creationId xmlns:a16="http://schemas.microsoft.com/office/drawing/2014/main" id="{55361201-607C-7E45-B0B7-243CCA973A1E}"/>
                </a:ext>
              </a:extLst>
            </p:cNvPr>
            <p:cNvPicPr>
              <a:picLocks noChangeAspect="1"/>
            </p:cNvPicPr>
            <p:nvPr/>
          </p:nvPicPr>
          <p:blipFill>
            <a:blip r:embed="rId30"/>
            <a:stretch>
              <a:fillRect/>
            </a:stretch>
          </p:blipFill>
          <p:spPr>
            <a:xfrm>
              <a:off x="2060575" y="2089150"/>
              <a:ext cx="165100" cy="88900"/>
            </a:xfrm>
            <a:prstGeom prst="rect">
              <a:avLst/>
            </a:prstGeom>
          </p:spPr>
        </p:pic>
        <p:sp>
          <p:nvSpPr>
            <p:cNvPr id="125" name="TextBox 124">
              <a:extLst>
                <a:ext uri="{FF2B5EF4-FFF2-40B4-BE49-F238E27FC236}">
                  <a16:creationId xmlns:a16="http://schemas.microsoft.com/office/drawing/2014/main" id="{93620CBE-9EC2-7B4E-886F-C191199B64A3}"/>
                </a:ext>
              </a:extLst>
            </p:cNvPr>
            <p:cNvSpPr txBox="1"/>
            <p:nvPr/>
          </p:nvSpPr>
          <p:spPr>
            <a:xfrm>
              <a:off x="2183757" y="2024606"/>
              <a:ext cx="501570" cy="233397"/>
            </a:xfrm>
            <a:prstGeom prst="rect">
              <a:avLst/>
            </a:prstGeom>
            <a:noFill/>
          </p:spPr>
          <p:txBody>
            <a:bodyPr wrap="square" rtlCol="0">
              <a:spAutoFit/>
            </a:bodyPr>
            <a:lstStyle/>
            <a:p>
              <a:pPr marL="0" marR="0" lvl="0" indent="0" algn="l" defTabSz="914400" rtl="0" eaLnBrk="1" fontAlgn="auto" latinLnBrk="0" hangingPunct="1">
                <a:lnSpc>
                  <a:spcPts val="11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C3E7FE"/>
                  </a:solidFill>
                  <a:effectLst/>
                  <a:uLnTx/>
                  <a:uFillTx/>
                  <a:latin typeface="Arial Narrow" panose="020B0604020202020204" pitchFamily="34" charset="0"/>
                  <a:ea typeface="+mn-ea"/>
                  <a:cs typeface="Arial Narrow" panose="020B0604020202020204" pitchFamily="34" charset="0"/>
                </a:rPr>
                <a:t>EMIT</a:t>
              </a:r>
            </a:p>
          </p:txBody>
        </p:sp>
      </p:grpSp>
      <p:grpSp>
        <p:nvGrpSpPr>
          <p:cNvPr id="167" name="Group 166">
            <a:extLst>
              <a:ext uri="{FF2B5EF4-FFF2-40B4-BE49-F238E27FC236}">
                <a16:creationId xmlns:a16="http://schemas.microsoft.com/office/drawing/2014/main" id="{42172A1E-4D8C-3940-BCB6-FC8BCDB784A0}"/>
              </a:ext>
            </a:extLst>
          </p:cNvPr>
          <p:cNvGrpSpPr/>
          <p:nvPr/>
        </p:nvGrpSpPr>
        <p:grpSpPr>
          <a:xfrm>
            <a:off x="1912716" y="2343150"/>
            <a:ext cx="834342" cy="304533"/>
            <a:chOff x="1912716" y="2343150"/>
            <a:chExt cx="834342" cy="304533"/>
          </a:xfrm>
        </p:grpSpPr>
        <p:pic>
          <p:nvPicPr>
            <p:cNvPr id="29" name="Picture 28">
              <a:extLst>
                <a:ext uri="{FF2B5EF4-FFF2-40B4-BE49-F238E27FC236}">
                  <a16:creationId xmlns:a16="http://schemas.microsoft.com/office/drawing/2014/main" id="{27CEAE8F-44EC-EA41-A817-C53449F70B72}"/>
                </a:ext>
              </a:extLst>
            </p:cNvPr>
            <p:cNvPicPr>
              <a:picLocks noChangeAspect="1"/>
            </p:cNvPicPr>
            <p:nvPr/>
          </p:nvPicPr>
          <p:blipFill>
            <a:blip r:embed="rId31"/>
            <a:stretch>
              <a:fillRect/>
            </a:stretch>
          </p:blipFill>
          <p:spPr>
            <a:xfrm>
              <a:off x="2009775" y="2343150"/>
              <a:ext cx="152400" cy="88900"/>
            </a:xfrm>
            <a:prstGeom prst="rect">
              <a:avLst/>
            </a:prstGeom>
          </p:spPr>
        </p:pic>
        <p:sp>
          <p:nvSpPr>
            <p:cNvPr id="127" name="TextBox 126">
              <a:extLst>
                <a:ext uri="{FF2B5EF4-FFF2-40B4-BE49-F238E27FC236}">
                  <a16:creationId xmlns:a16="http://schemas.microsoft.com/office/drawing/2014/main" id="{A0A1B962-B0AF-0742-B03A-15D36BB3E906}"/>
                </a:ext>
              </a:extLst>
            </p:cNvPr>
            <p:cNvSpPr txBox="1"/>
            <p:nvPr/>
          </p:nvSpPr>
          <p:spPr>
            <a:xfrm>
              <a:off x="1912716" y="2414286"/>
              <a:ext cx="834342" cy="233397"/>
            </a:xfrm>
            <a:prstGeom prst="rect">
              <a:avLst/>
            </a:prstGeom>
            <a:noFill/>
          </p:spPr>
          <p:txBody>
            <a:bodyPr wrap="square" rtlCol="0">
              <a:spAutoFit/>
            </a:bodyPr>
            <a:lstStyle/>
            <a:p>
              <a:pPr marL="0" marR="0" lvl="0" indent="0" algn="l" defTabSz="914400" rtl="0" eaLnBrk="1" fontAlgn="auto" latinLnBrk="0" hangingPunct="1">
                <a:lnSpc>
                  <a:spcPts val="11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C3E7FE"/>
                  </a:solidFill>
                  <a:effectLst/>
                  <a:uLnTx/>
                  <a:uFillTx/>
                  <a:latin typeface="Arial Narrow" panose="020B0604020202020204" pitchFamily="34" charset="0"/>
                  <a:ea typeface="+mn-ea"/>
                  <a:cs typeface="Arial Narrow" panose="020B0604020202020204" pitchFamily="34" charset="0"/>
                </a:rPr>
                <a:t>ECOSTRESS</a:t>
              </a:r>
            </a:p>
          </p:txBody>
        </p:sp>
      </p:grpSp>
      <p:grpSp>
        <p:nvGrpSpPr>
          <p:cNvPr id="57" name="Group 56">
            <a:extLst>
              <a:ext uri="{FF2B5EF4-FFF2-40B4-BE49-F238E27FC236}">
                <a16:creationId xmlns:a16="http://schemas.microsoft.com/office/drawing/2014/main" id="{F757C84D-8567-2A47-8784-8BF0734D67FD}"/>
              </a:ext>
            </a:extLst>
          </p:cNvPr>
          <p:cNvGrpSpPr/>
          <p:nvPr/>
        </p:nvGrpSpPr>
        <p:grpSpPr>
          <a:xfrm>
            <a:off x="880620" y="1312762"/>
            <a:ext cx="1218256" cy="669213"/>
            <a:chOff x="880620" y="1312762"/>
            <a:chExt cx="1218256" cy="669213"/>
          </a:xfrm>
        </p:grpSpPr>
        <p:pic>
          <p:nvPicPr>
            <p:cNvPr id="49" name="Picture 48" descr="A picture containing window, building, wheel&#10;&#10;Description automatically generated">
              <a:extLst>
                <a:ext uri="{FF2B5EF4-FFF2-40B4-BE49-F238E27FC236}">
                  <a16:creationId xmlns:a16="http://schemas.microsoft.com/office/drawing/2014/main" id="{779C778F-F555-BF4C-BEAB-6A0CF7C0AD63}"/>
                </a:ext>
              </a:extLst>
            </p:cNvPr>
            <p:cNvPicPr>
              <a:picLocks noChangeAspect="1"/>
            </p:cNvPicPr>
            <p:nvPr/>
          </p:nvPicPr>
          <p:blipFill>
            <a:blip r:embed="rId3"/>
            <a:stretch>
              <a:fillRect/>
            </a:stretch>
          </p:blipFill>
          <p:spPr>
            <a:xfrm>
              <a:off x="880620" y="1371600"/>
              <a:ext cx="111126" cy="111126"/>
            </a:xfrm>
            <a:prstGeom prst="rect">
              <a:avLst/>
            </a:prstGeom>
          </p:spPr>
        </p:pic>
        <p:pic>
          <p:nvPicPr>
            <p:cNvPr id="116" name="Picture 115" descr="A picture containing text&#10;&#10;Description automatically generated">
              <a:extLst>
                <a:ext uri="{FF2B5EF4-FFF2-40B4-BE49-F238E27FC236}">
                  <a16:creationId xmlns:a16="http://schemas.microsoft.com/office/drawing/2014/main" id="{ED792588-2FBE-7A42-A3A4-29213C330443}"/>
                </a:ext>
              </a:extLst>
            </p:cNvPr>
            <p:cNvPicPr>
              <a:picLocks noChangeAspect="1"/>
            </p:cNvPicPr>
            <p:nvPr/>
          </p:nvPicPr>
          <p:blipFill>
            <a:blip r:embed="rId32"/>
            <a:stretch>
              <a:fillRect/>
            </a:stretch>
          </p:blipFill>
          <p:spPr>
            <a:xfrm>
              <a:off x="962800" y="1702575"/>
              <a:ext cx="558800" cy="279400"/>
            </a:xfrm>
            <a:prstGeom prst="rect">
              <a:avLst/>
            </a:prstGeom>
          </p:spPr>
        </p:pic>
        <p:sp>
          <p:nvSpPr>
            <p:cNvPr id="135" name="TextBox 134">
              <a:extLst>
                <a:ext uri="{FF2B5EF4-FFF2-40B4-BE49-F238E27FC236}">
                  <a16:creationId xmlns:a16="http://schemas.microsoft.com/office/drawing/2014/main" id="{05105AE4-D37D-7F42-A0FC-04FFAAE193A4}"/>
                </a:ext>
              </a:extLst>
            </p:cNvPr>
            <p:cNvSpPr txBox="1"/>
            <p:nvPr/>
          </p:nvSpPr>
          <p:spPr>
            <a:xfrm>
              <a:off x="933691" y="1312762"/>
              <a:ext cx="1165185" cy="374461"/>
            </a:xfrm>
            <a:prstGeom prst="rect">
              <a:avLst/>
            </a:prstGeom>
            <a:noFill/>
          </p:spPr>
          <p:txBody>
            <a:bodyPr wrap="square" rtlCol="0">
              <a:spAutoFit/>
            </a:bodyPr>
            <a:lstStyle/>
            <a:p>
              <a:pPr marL="0" marR="0" lvl="0" indent="0" algn="l" defTabSz="914400" rtl="0" eaLnBrk="1" fontAlgn="auto" latinLnBrk="0" hangingPunct="1">
                <a:lnSpc>
                  <a:spcPts val="11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C3E7FE"/>
                  </a:solidFill>
                  <a:effectLst/>
                  <a:uLnTx/>
                  <a:uFillTx/>
                  <a:latin typeface="Arial Narrow" panose="020B0604020202020204" pitchFamily="34" charset="0"/>
                  <a:ea typeface="+mn-ea"/>
                  <a:cs typeface="Arial Narrow" panose="020B0604020202020204" pitchFamily="34" charset="0"/>
                </a:rPr>
                <a:t>SENTINEL-6</a:t>
              </a:r>
            </a:p>
            <a:p>
              <a:pPr marL="0" marR="0" lvl="0" indent="0" algn="l" defTabSz="914400" rtl="0" eaLnBrk="1" fontAlgn="auto" latinLnBrk="0" hangingPunct="1">
                <a:lnSpc>
                  <a:spcPts val="11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C3E7FE"/>
                  </a:solidFill>
                  <a:effectLst/>
                  <a:uLnTx/>
                  <a:uFillTx/>
                  <a:latin typeface="Arial Narrow" panose="020B0604020202020204" pitchFamily="34" charset="0"/>
                  <a:ea typeface="+mn-ea"/>
                  <a:cs typeface="Arial Narrow" panose="020B0604020202020204" pitchFamily="34" charset="0"/>
                </a:rPr>
                <a:t>MICHAEL FREILICH</a:t>
              </a:r>
            </a:p>
          </p:txBody>
        </p:sp>
      </p:grpSp>
      <p:grpSp>
        <p:nvGrpSpPr>
          <p:cNvPr id="62" name="Group 61">
            <a:extLst>
              <a:ext uri="{FF2B5EF4-FFF2-40B4-BE49-F238E27FC236}">
                <a16:creationId xmlns:a16="http://schemas.microsoft.com/office/drawing/2014/main" id="{34C435EB-2031-874B-AB07-529DAE341B91}"/>
              </a:ext>
            </a:extLst>
          </p:cNvPr>
          <p:cNvGrpSpPr/>
          <p:nvPr/>
        </p:nvGrpSpPr>
        <p:grpSpPr>
          <a:xfrm>
            <a:off x="1202598" y="3183627"/>
            <a:ext cx="723900" cy="520700"/>
            <a:chOff x="1069975" y="2565400"/>
            <a:chExt cx="723900" cy="520700"/>
          </a:xfrm>
        </p:grpSpPr>
        <p:pic>
          <p:nvPicPr>
            <p:cNvPr id="50" name="Picture 49" descr="A picture containing window, building, wheel&#10;&#10;Description automatically generated">
              <a:extLst>
                <a:ext uri="{FF2B5EF4-FFF2-40B4-BE49-F238E27FC236}">
                  <a16:creationId xmlns:a16="http://schemas.microsoft.com/office/drawing/2014/main" id="{53F21945-900C-6146-82DC-0C5C68E9DE97}"/>
                </a:ext>
              </a:extLst>
            </p:cNvPr>
            <p:cNvPicPr>
              <a:picLocks noChangeAspect="1"/>
            </p:cNvPicPr>
            <p:nvPr/>
          </p:nvPicPr>
          <p:blipFill>
            <a:blip r:embed="rId3"/>
            <a:stretch>
              <a:fillRect/>
            </a:stretch>
          </p:blipFill>
          <p:spPr>
            <a:xfrm>
              <a:off x="1069975" y="2743200"/>
              <a:ext cx="111126" cy="111126"/>
            </a:xfrm>
            <a:prstGeom prst="rect">
              <a:avLst/>
            </a:prstGeom>
          </p:spPr>
        </p:pic>
        <p:pic>
          <p:nvPicPr>
            <p:cNvPr id="106" name="Picture 105">
              <a:extLst>
                <a:ext uri="{FF2B5EF4-FFF2-40B4-BE49-F238E27FC236}">
                  <a16:creationId xmlns:a16="http://schemas.microsoft.com/office/drawing/2014/main" id="{8D3EA76A-F1D3-4040-B6BA-E689B97FC535}"/>
                </a:ext>
              </a:extLst>
            </p:cNvPr>
            <p:cNvPicPr>
              <a:picLocks noChangeAspect="1"/>
            </p:cNvPicPr>
            <p:nvPr/>
          </p:nvPicPr>
          <p:blipFill>
            <a:blip r:embed="rId33"/>
            <a:stretch>
              <a:fillRect/>
            </a:stretch>
          </p:blipFill>
          <p:spPr>
            <a:xfrm>
              <a:off x="1476375" y="2565400"/>
              <a:ext cx="317500" cy="520700"/>
            </a:xfrm>
            <a:prstGeom prst="rect">
              <a:avLst/>
            </a:prstGeom>
          </p:spPr>
        </p:pic>
        <p:sp>
          <p:nvSpPr>
            <p:cNvPr id="136" name="TextBox 135">
              <a:extLst>
                <a:ext uri="{FF2B5EF4-FFF2-40B4-BE49-F238E27FC236}">
                  <a16:creationId xmlns:a16="http://schemas.microsoft.com/office/drawing/2014/main" id="{AA56742A-52D7-1E47-8E19-DA0D361E035A}"/>
                </a:ext>
              </a:extLst>
            </p:cNvPr>
            <p:cNvSpPr txBox="1"/>
            <p:nvPr/>
          </p:nvSpPr>
          <p:spPr>
            <a:xfrm>
              <a:off x="1121779" y="2687256"/>
              <a:ext cx="517967" cy="233397"/>
            </a:xfrm>
            <a:prstGeom prst="rect">
              <a:avLst/>
            </a:prstGeom>
            <a:noFill/>
          </p:spPr>
          <p:txBody>
            <a:bodyPr wrap="square" rtlCol="0">
              <a:spAutoFit/>
            </a:bodyPr>
            <a:lstStyle/>
            <a:p>
              <a:pPr marL="0" marR="0" lvl="0" indent="0" algn="l" defTabSz="914400" rtl="0" eaLnBrk="1" fontAlgn="auto" latinLnBrk="0" hangingPunct="1">
                <a:lnSpc>
                  <a:spcPts val="11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C3E7FE"/>
                  </a:solidFill>
                  <a:effectLst/>
                  <a:uLnTx/>
                  <a:uFillTx/>
                  <a:latin typeface="Arial Narrow" panose="020B0604020202020204" pitchFamily="34" charset="0"/>
                  <a:ea typeface="+mn-ea"/>
                  <a:cs typeface="Arial Narrow" panose="020B0604020202020204" pitchFamily="34" charset="0"/>
                </a:rPr>
                <a:t>NISAR</a:t>
              </a:r>
            </a:p>
          </p:txBody>
        </p:sp>
      </p:grpSp>
      <p:grpSp>
        <p:nvGrpSpPr>
          <p:cNvPr id="65" name="Group 64">
            <a:extLst>
              <a:ext uri="{FF2B5EF4-FFF2-40B4-BE49-F238E27FC236}">
                <a16:creationId xmlns:a16="http://schemas.microsoft.com/office/drawing/2014/main" id="{E3F7ABB5-C918-1744-B849-251A00B4848C}"/>
              </a:ext>
            </a:extLst>
          </p:cNvPr>
          <p:cNvGrpSpPr/>
          <p:nvPr/>
        </p:nvGrpSpPr>
        <p:grpSpPr>
          <a:xfrm>
            <a:off x="660905" y="2043255"/>
            <a:ext cx="878792" cy="543499"/>
            <a:chOff x="946150" y="3241876"/>
            <a:chExt cx="878792" cy="543499"/>
          </a:xfrm>
        </p:grpSpPr>
        <p:pic>
          <p:nvPicPr>
            <p:cNvPr id="52" name="Picture 51" descr="A black and white image of a person's face&#10;&#10;Description automatically generated with low confidence">
              <a:extLst>
                <a:ext uri="{FF2B5EF4-FFF2-40B4-BE49-F238E27FC236}">
                  <a16:creationId xmlns:a16="http://schemas.microsoft.com/office/drawing/2014/main" id="{773917A4-1FA8-E54C-BDC6-2452FC913034}"/>
                </a:ext>
              </a:extLst>
            </p:cNvPr>
            <p:cNvPicPr>
              <a:picLocks noChangeAspect="1"/>
            </p:cNvPicPr>
            <p:nvPr/>
          </p:nvPicPr>
          <p:blipFill>
            <a:blip r:embed="rId13"/>
            <a:stretch>
              <a:fillRect/>
            </a:stretch>
          </p:blipFill>
          <p:spPr>
            <a:xfrm>
              <a:off x="946150" y="3298825"/>
              <a:ext cx="158857" cy="114730"/>
            </a:xfrm>
            <a:prstGeom prst="rect">
              <a:avLst/>
            </a:prstGeom>
            <a:ln>
              <a:noFill/>
            </a:ln>
          </p:spPr>
        </p:pic>
        <p:pic>
          <p:nvPicPr>
            <p:cNvPr id="100" name="Picture 99" descr="A picture containing satellite&#10;&#10;Description automatically generated">
              <a:extLst>
                <a:ext uri="{FF2B5EF4-FFF2-40B4-BE49-F238E27FC236}">
                  <a16:creationId xmlns:a16="http://schemas.microsoft.com/office/drawing/2014/main" id="{7871104D-1B01-7E48-8918-9D11983CBAD2}"/>
                </a:ext>
              </a:extLst>
            </p:cNvPr>
            <p:cNvPicPr>
              <a:picLocks noChangeAspect="1"/>
            </p:cNvPicPr>
            <p:nvPr/>
          </p:nvPicPr>
          <p:blipFill>
            <a:blip r:embed="rId34"/>
            <a:stretch>
              <a:fillRect/>
            </a:stretch>
          </p:blipFill>
          <p:spPr>
            <a:xfrm>
              <a:off x="1070750" y="3493275"/>
              <a:ext cx="660400" cy="292100"/>
            </a:xfrm>
            <a:prstGeom prst="rect">
              <a:avLst/>
            </a:prstGeom>
          </p:spPr>
        </p:pic>
        <p:sp>
          <p:nvSpPr>
            <p:cNvPr id="137" name="TextBox 136">
              <a:extLst>
                <a:ext uri="{FF2B5EF4-FFF2-40B4-BE49-F238E27FC236}">
                  <a16:creationId xmlns:a16="http://schemas.microsoft.com/office/drawing/2014/main" id="{7D26F8F8-12F9-394C-8D79-32A95C78DF9D}"/>
                </a:ext>
              </a:extLst>
            </p:cNvPr>
            <p:cNvSpPr txBox="1"/>
            <p:nvPr/>
          </p:nvSpPr>
          <p:spPr>
            <a:xfrm>
              <a:off x="1047509" y="3241876"/>
              <a:ext cx="777433" cy="233397"/>
            </a:xfrm>
            <a:prstGeom prst="rect">
              <a:avLst/>
            </a:prstGeom>
            <a:noFill/>
          </p:spPr>
          <p:txBody>
            <a:bodyPr wrap="square" rtlCol="0">
              <a:spAutoFit/>
            </a:bodyPr>
            <a:lstStyle/>
            <a:p>
              <a:pPr marL="0" marR="0" lvl="0" indent="0" algn="l" defTabSz="914400" rtl="0" eaLnBrk="1" fontAlgn="auto" latinLnBrk="0" hangingPunct="1">
                <a:lnSpc>
                  <a:spcPts val="11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C3E7FE"/>
                  </a:solidFill>
                  <a:effectLst/>
                  <a:uLnTx/>
                  <a:uFillTx/>
                  <a:latin typeface="Arial Narrow" panose="020B0604020202020204" pitchFamily="34" charset="0"/>
                  <a:ea typeface="+mn-ea"/>
                  <a:cs typeface="Arial Narrow" panose="020B0604020202020204" pitchFamily="34" charset="0"/>
                </a:rPr>
                <a:t>LANDSAT-9</a:t>
              </a:r>
            </a:p>
          </p:txBody>
        </p:sp>
      </p:grpSp>
      <p:grpSp>
        <p:nvGrpSpPr>
          <p:cNvPr id="168" name="Group 167">
            <a:extLst>
              <a:ext uri="{FF2B5EF4-FFF2-40B4-BE49-F238E27FC236}">
                <a16:creationId xmlns:a16="http://schemas.microsoft.com/office/drawing/2014/main" id="{F710F162-7CC4-494D-9BDC-BFB4331C33AE}"/>
              </a:ext>
            </a:extLst>
          </p:cNvPr>
          <p:cNvGrpSpPr/>
          <p:nvPr/>
        </p:nvGrpSpPr>
        <p:grpSpPr>
          <a:xfrm>
            <a:off x="2178050" y="3017134"/>
            <a:ext cx="630740" cy="233397"/>
            <a:chOff x="2178050" y="3017134"/>
            <a:chExt cx="630740" cy="233397"/>
          </a:xfrm>
        </p:grpSpPr>
        <p:pic>
          <p:nvPicPr>
            <p:cNvPr id="28" name="Picture 27">
              <a:extLst>
                <a:ext uri="{FF2B5EF4-FFF2-40B4-BE49-F238E27FC236}">
                  <a16:creationId xmlns:a16="http://schemas.microsoft.com/office/drawing/2014/main" id="{A70A5525-85BC-444D-A9AE-536AD405167F}"/>
                </a:ext>
              </a:extLst>
            </p:cNvPr>
            <p:cNvPicPr>
              <a:picLocks noChangeAspect="1"/>
            </p:cNvPicPr>
            <p:nvPr/>
          </p:nvPicPr>
          <p:blipFill>
            <a:blip r:embed="rId35"/>
            <a:stretch>
              <a:fillRect/>
            </a:stretch>
          </p:blipFill>
          <p:spPr>
            <a:xfrm>
              <a:off x="2178050" y="3086100"/>
              <a:ext cx="165100" cy="88900"/>
            </a:xfrm>
            <a:prstGeom prst="rect">
              <a:avLst/>
            </a:prstGeom>
          </p:spPr>
        </p:pic>
        <p:sp>
          <p:nvSpPr>
            <p:cNvPr id="138" name="TextBox 137">
              <a:extLst>
                <a:ext uri="{FF2B5EF4-FFF2-40B4-BE49-F238E27FC236}">
                  <a16:creationId xmlns:a16="http://schemas.microsoft.com/office/drawing/2014/main" id="{0396BCAA-084C-8440-BC81-6F82140210F1}"/>
                </a:ext>
              </a:extLst>
            </p:cNvPr>
            <p:cNvSpPr txBox="1"/>
            <p:nvPr/>
          </p:nvSpPr>
          <p:spPr>
            <a:xfrm>
              <a:off x="2281177" y="3017134"/>
              <a:ext cx="527613" cy="233397"/>
            </a:xfrm>
            <a:prstGeom prst="rect">
              <a:avLst/>
            </a:prstGeom>
            <a:noFill/>
          </p:spPr>
          <p:txBody>
            <a:bodyPr wrap="square" rtlCol="0">
              <a:spAutoFit/>
            </a:bodyPr>
            <a:lstStyle/>
            <a:p>
              <a:pPr marL="0" marR="0" lvl="0" indent="0" algn="l" defTabSz="914400" rtl="0" eaLnBrk="1" fontAlgn="auto" latinLnBrk="0" hangingPunct="1">
                <a:lnSpc>
                  <a:spcPts val="11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C3E7FE"/>
                  </a:solidFill>
                  <a:effectLst/>
                  <a:uLnTx/>
                  <a:uFillTx/>
                  <a:latin typeface="Arial Narrow" panose="020B0604020202020204" pitchFamily="34" charset="0"/>
                  <a:ea typeface="+mn-ea"/>
                  <a:cs typeface="Arial Narrow" panose="020B0604020202020204" pitchFamily="34" charset="0"/>
                </a:rPr>
                <a:t>OCO-3</a:t>
              </a:r>
            </a:p>
          </p:txBody>
        </p:sp>
      </p:grpSp>
      <p:grpSp>
        <p:nvGrpSpPr>
          <p:cNvPr id="169" name="Group 168">
            <a:extLst>
              <a:ext uri="{FF2B5EF4-FFF2-40B4-BE49-F238E27FC236}">
                <a16:creationId xmlns:a16="http://schemas.microsoft.com/office/drawing/2014/main" id="{52319DD4-3402-F34A-8053-5E2A6AA8ADF3}"/>
              </a:ext>
            </a:extLst>
          </p:cNvPr>
          <p:cNvGrpSpPr/>
          <p:nvPr/>
        </p:nvGrpSpPr>
        <p:grpSpPr>
          <a:xfrm>
            <a:off x="2638063" y="3709950"/>
            <a:ext cx="872924" cy="307404"/>
            <a:chOff x="2638063" y="3709950"/>
            <a:chExt cx="872924" cy="307404"/>
          </a:xfrm>
        </p:grpSpPr>
        <p:pic>
          <p:nvPicPr>
            <p:cNvPr id="22" name="Picture 21">
              <a:extLst>
                <a:ext uri="{FF2B5EF4-FFF2-40B4-BE49-F238E27FC236}">
                  <a16:creationId xmlns:a16="http://schemas.microsoft.com/office/drawing/2014/main" id="{E34F6377-DC98-1648-846F-E5BAD01A7CF9}"/>
                </a:ext>
              </a:extLst>
            </p:cNvPr>
            <p:cNvPicPr>
              <a:picLocks noChangeAspect="1"/>
            </p:cNvPicPr>
            <p:nvPr/>
          </p:nvPicPr>
          <p:blipFill>
            <a:blip r:embed="rId30"/>
            <a:stretch>
              <a:fillRect/>
            </a:stretch>
          </p:blipFill>
          <p:spPr>
            <a:xfrm>
              <a:off x="2665375" y="3709950"/>
              <a:ext cx="165100" cy="88900"/>
            </a:xfrm>
            <a:prstGeom prst="rect">
              <a:avLst/>
            </a:prstGeom>
          </p:spPr>
        </p:pic>
        <p:sp>
          <p:nvSpPr>
            <p:cNvPr id="140" name="TextBox 139">
              <a:extLst>
                <a:ext uri="{FF2B5EF4-FFF2-40B4-BE49-F238E27FC236}">
                  <a16:creationId xmlns:a16="http://schemas.microsoft.com/office/drawing/2014/main" id="{B1902237-D566-2F4A-8DB2-F9864BF811B8}"/>
                </a:ext>
              </a:extLst>
            </p:cNvPr>
            <p:cNvSpPr txBox="1"/>
            <p:nvPr/>
          </p:nvSpPr>
          <p:spPr>
            <a:xfrm>
              <a:off x="2638063" y="3783957"/>
              <a:ext cx="872924" cy="233397"/>
            </a:xfrm>
            <a:prstGeom prst="rect">
              <a:avLst/>
            </a:prstGeom>
            <a:noFill/>
          </p:spPr>
          <p:txBody>
            <a:bodyPr wrap="square" rtlCol="0">
              <a:spAutoFit/>
            </a:bodyPr>
            <a:lstStyle/>
            <a:p>
              <a:pPr marL="0" marR="0" lvl="0" indent="0" algn="l" defTabSz="914400" rtl="0" eaLnBrk="1" fontAlgn="auto" latinLnBrk="0" hangingPunct="1">
                <a:lnSpc>
                  <a:spcPts val="11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C3E7FE"/>
                  </a:solidFill>
                  <a:effectLst/>
                  <a:uLnTx/>
                  <a:uFillTx/>
                  <a:latin typeface="Arial Narrow" panose="020B0604020202020204" pitchFamily="34" charset="0"/>
                  <a:ea typeface="+mn-ea"/>
                  <a:cs typeface="Arial Narrow" panose="020B0604020202020204" pitchFamily="34" charset="0"/>
                </a:rPr>
                <a:t>CLARREO-PF</a:t>
              </a:r>
            </a:p>
          </p:txBody>
        </p:sp>
      </p:grpSp>
      <p:grpSp>
        <p:nvGrpSpPr>
          <p:cNvPr id="69" name="Group 68">
            <a:extLst>
              <a:ext uri="{FF2B5EF4-FFF2-40B4-BE49-F238E27FC236}">
                <a16:creationId xmlns:a16="http://schemas.microsoft.com/office/drawing/2014/main" id="{3EB6D6C3-4CAA-1249-B581-D7552E50DD2E}"/>
              </a:ext>
            </a:extLst>
          </p:cNvPr>
          <p:cNvGrpSpPr/>
          <p:nvPr/>
        </p:nvGrpSpPr>
        <p:grpSpPr>
          <a:xfrm>
            <a:off x="1934901" y="4342435"/>
            <a:ext cx="872924" cy="509740"/>
            <a:chOff x="1934901" y="4342435"/>
            <a:chExt cx="872924" cy="509740"/>
          </a:xfrm>
        </p:grpSpPr>
        <p:pic>
          <p:nvPicPr>
            <p:cNvPr id="92" name="Picture 91" descr="A close-up of a map&#10;&#10;Description automatically generated with low confidence">
              <a:extLst>
                <a:ext uri="{FF2B5EF4-FFF2-40B4-BE49-F238E27FC236}">
                  <a16:creationId xmlns:a16="http://schemas.microsoft.com/office/drawing/2014/main" id="{FCF7ACA6-BDD9-9B44-B7BC-E12781A5BF00}"/>
                </a:ext>
              </a:extLst>
            </p:cNvPr>
            <p:cNvPicPr>
              <a:picLocks noChangeAspect="1"/>
            </p:cNvPicPr>
            <p:nvPr/>
          </p:nvPicPr>
          <p:blipFill>
            <a:blip r:embed="rId36"/>
            <a:stretch>
              <a:fillRect/>
            </a:stretch>
          </p:blipFill>
          <p:spPr>
            <a:xfrm>
              <a:off x="1951075" y="4547375"/>
              <a:ext cx="711200" cy="304800"/>
            </a:xfrm>
            <a:prstGeom prst="rect">
              <a:avLst/>
            </a:prstGeom>
          </p:spPr>
        </p:pic>
        <p:sp>
          <p:nvSpPr>
            <p:cNvPr id="141" name="TextBox 140">
              <a:extLst>
                <a:ext uri="{FF2B5EF4-FFF2-40B4-BE49-F238E27FC236}">
                  <a16:creationId xmlns:a16="http://schemas.microsoft.com/office/drawing/2014/main" id="{EBEDF371-F61A-E040-B994-4D3A84DA6566}"/>
                </a:ext>
              </a:extLst>
            </p:cNvPr>
            <p:cNvSpPr txBox="1"/>
            <p:nvPr/>
          </p:nvSpPr>
          <p:spPr>
            <a:xfrm>
              <a:off x="1934901" y="4342435"/>
              <a:ext cx="872924" cy="233397"/>
            </a:xfrm>
            <a:prstGeom prst="rect">
              <a:avLst/>
            </a:prstGeom>
            <a:noFill/>
          </p:spPr>
          <p:txBody>
            <a:bodyPr wrap="square" rtlCol="0">
              <a:spAutoFit/>
            </a:bodyPr>
            <a:lstStyle/>
            <a:p>
              <a:pPr marL="0" marR="0" lvl="0" indent="0" algn="l" defTabSz="914400" rtl="0" eaLnBrk="1" fontAlgn="auto" latinLnBrk="0" hangingPunct="1">
                <a:lnSpc>
                  <a:spcPts val="11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C3E7FE"/>
                  </a:solidFill>
                  <a:effectLst/>
                  <a:uLnTx/>
                  <a:uFillTx/>
                  <a:latin typeface="Arial Narrow" panose="020B0604020202020204" pitchFamily="34" charset="0"/>
                  <a:ea typeface="+mn-ea"/>
                  <a:cs typeface="Arial Narrow" panose="020B0604020202020204" pitchFamily="34" charset="0"/>
                </a:rPr>
                <a:t>GEOCARB</a:t>
              </a:r>
            </a:p>
          </p:txBody>
        </p:sp>
      </p:grpSp>
      <p:grpSp>
        <p:nvGrpSpPr>
          <p:cNvPr id="170" name="Group 169">
            <a:extLst>
              <a:ext uri="{FF2B5EF4-FFF2-40B4-BE49-F238E27FC236}">
                <a16:creationId xmlns:a16="http://schemas.microsoft.com/office/drawing/2014/main" id="{64481ADB-FA40-AA4F-B21E-D546364D1E19}"/>
              </a:ext>
            </a:extLst>
          </p:cNvPr>
          <p:cNvGrpSpPr/>
          <p:nvPr/>
        </p:nvGrpSpPr>
        <p:grpSpPr>
          <a:xfrm>
            <a:off x="3074175" y="4068501"/>
            <a:ext cx="622007" cy="233397"/>
            <a:chOff x="3074175" y="4068501"/>
            <a:chExt cx="622007" cy="233397"/>
          </a:xfrm>
        </p:grpSpPr>
        <p:pic>
          <p:nvPicPr>
            <p:cNvPr id="20" name="Picture 19">
              <a:extLst>
                <a:ext uri="{FF2B5EF4-FFF2-40B4-BE49-F238E27FC236}">
                  <a16:creationId xmlns:a16="http://schemas.microsoft.com/office/drawing/2014/main" id="{65A40D67-7903-CE4F-A364-5CA411998838}"/>
                </a:ext>
              </a:extLst>
            </p:cNvPr>
            <p:cNvPicPr>
              <a:picLocks noChangeAspect="1"/>
            </p:cNvPicPr>
            <p:nvPr/>
          </p:nvPicPr>
          <p:blipFill>
            <a:blip r:embed="rId35"/>
            <a:stretch>
              <a:fillRect/>
            </a:stretch>
          </p:blipFill>
          <p:spPr>
            <a:xfrm>
              <a:off x="3074175" y="4137800"/>
              <a:ext cx="165100" cy="88900"/>
            </a:xfrm>
            <a:prstGeom prst="rect">
              <a:avLst/>
            </a:prstGeom>
          </p:spPr>
        </p:pic>
        <p:sp>
          <p:nvSpPr>
            <p:cNvPr id="142" name="TextBox 141">
              <a:extLst>
                <a:ext uri="{FF2B5EF4-FFF2-40B4-BE49-F238E27FC236}">
                  <a16:creationId xmlns:a16="http://schemas.microsoft.com/office/drawing/2014/main" id="{4F651C56-45AD-C747-BC4F-73D103EAF00C}"/>
                </a:ext>
              </a:extLst>
            </p:cNvPr>
            <p:cNvSpPr txBox="1"/>
            <p:nvPr/>
          </p:nvSpPr>
          <p:spPr>
            <a:xfrm>
              <a:off x="3182073" y="4068501"/>
              <a:ext cx="514109" cy="233397"/>
            </a:xfrm>
            <a:prstGeom prst="rect">
              <a:avLst/>
            </a:prstGeom>
            <a:noFill/>
          </p:spPr>
          <p:txBody>
            <a:bodyPr wrap="square" rtlCol="0">
              <a:spAutoFit/>
            </a:bodyPr>
            <a:lstStyle/>
            <a:p>
              <a:pPr marL="0" marR="0" lvl="0" indent="0" algn="l" defTabSz="914400" rtl="0" eaLnBrk="1" fontAlgn="auto" latinLnBrk="0" hangingPunct="1">
                <a:lnSpc>
                  <a:spcPts val="11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C3E7FE"/>
                  </a:solidFill>
                  <a:effectLst/>
                  <a:uLnTx/>
                  <a:uFillTx/>
                  <a:latin typeface="Arial Narrow" panose="020B0604020202020204" pitchFamily="34" charset="0"/>
                  <a:ea typeface="+mn-ea"/>
                  <a:cs typeface="Arial Narrow" panose="020B0604020202020204" pitchFamily="34" charset="0"/>
                </a:rPr>
                <a:t>TSIS-1</a:t>
              </a:r>
            </a:p>
          </p:txBody>
        </p:sp>
      </p:grpSp>
      <p:grpSp>
        <p:nvGrpSpPr>
          <p:cNvPr id="71" name="Group 70">
            <a:extLst>
              <a:ext uri="{FF2B5EF4-FFF2-40B4-BE49-F238E27FC236}">
                <a16:creationId xmlns:a16="http://schemas.microsoft.com/office/drawing/2014/main" id="{5666DAE1-4C40-E249-9AA5-AB373CEBB2AC}"/>
              </a:ext>
            </a:extLst>
          </p:cNvPr>
          <p:cNvGrpSpPr/>
          <p:nvPr/>
        </p:nvGrpSpPr>
        <p:grpSpPr>
          <a:xfrm>
            <a:off x="2735483" y="4513162"/>
            <a:ext cx="662542" cy="466013"/>
            <a:chOff x="2735483" y="4513162"/>
            <a:chExt cx="662542" cy="466013"/>
          </a:xfrm>
        </p:grpSpPr>
        <p:pic>
          <p:nvPicPr>
            <p:cNvPr id="124" name="Picture 123">
              <a:extLst>
                <a:ext uri="{FF2B5EF4-FFF2-40B4-BE49-F238E27FC236}">
                  <a16:creationId xmlns:a16="http://schemas.microsoft.com/office/drawing/2014/main" id="{612DFCBF-E488-164F-AB34-23457561E059}"/>
                </a:ext>
              </a:extLst>
            </p:cNvPr>
            <p:cNvPicPr>
              <a:picLocks noChangeAspect="1"/>
            </p:cNvPicPr>
            <p:nvPr/>
          </p:nvPicPr>
          <p:blipFill>
            <a:blip r:embed="rId37"/>
            <a:stretch>
              <a:fillRect/>
            </a:stretch>
          </p:blipFill>
          <p:spPr>
            <a:xfrm>
              <a:off x="2763025" y="4725175"/>
              <a:ext cx="635000" cy="254000"/>
            </a:xfrm>
            <a:prstGeom prst="rect">
              <a:avLst/>
            </a:prstGeom>
          </p:spPr>
        </p:pic>
        <p:sp>
          <p:nvSpPr>
            <p:cNvPr id="143" name="TextBox 142">
              <a:extLst>
                <a:ext uri="{FF2B5EF4-FFF2-40B4-BE49-F238E27FC236}">
                  <a16:creationId xmlns:a16="http://schemas.microsoft.com/office/drawing/2014/main" id="{3077EDC2-5611-064E-BE7B-2AE6BE357E0B}"/>
                </a:ext>
              </a:extLst>
            </p:cNvPr>
            <p:cNvSpPr txBox="1"/>
            <p:nvPr/>
          </p:nvSpPr>
          <p:spPr>
            <a:xfrm>
              <a:off x="2735483" y="4513162"/>
              <a:ext cx="578734" cy="233397"/>
            </a:xfrm>
            <a:prstGeom prst="rect">
              <a:avLst/>
            </a:prstGeom>
            <a:noFill/>
          </p:spPr>
          <p:txBody>
            <a:bodyPr wrap="square" rtlCol="0">
              <a:spAutoFit/>
            </a:bodyPr>
            <a:lstStyle/>
            <a:p>
              <a:pPr marL="0" marR="0" lvl="0" indent="0" algn="l" defTabSz="914400" rtl="0" eaLnBrk="1" fontAlgn="auto" latinLnBrk="0" hangingPunct="1">
                <a:lnSpc>
                  <a:spcPts val="11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C3E7FE"/>
                  </a:solidFill>
                  <a:effectLst/>
                  <a:uLnTx/>
                  <a:uFillTx/>
                  <a:latin typeface="Arial Narrow" panose="020B0604020202020204" pitchFamily="34" charset="0"/>
                  <a:ea typeface="+mn-ea"/>
                  <a:cs typeface="Arial Narrow" panose="020B0604020202020204" pitchFamily="34" charset="0"/>
                </a:rPr>
                <a:t>TEMPO</a:t>
              </a:r>
            </a:p>
          </p:txBody>
        </p:sp>
      </p:grpSp>
      <p:grpSp>
        <p:nvGrpSpPr>
          <p:cNvPr id="171" name="Group 170">
            <a:extLst>
              <a:ext uri="{FF2B5EF4-FFF2-40B4-BE49-F238E27FC236}">
                <a16:creationId xmlns:a16="http://schemas.microsoft.com/office/drawing/2014/main" id="{2BB3D730-6030-5848-8143-589742A85454}"/>
              </a:ext>
            </a:extLst>
          </p:cNvPr>
          <p:cNvGrpSpPr/>
          <p:nvPr/>
        </p:nvGrpSpPr>
        <p:grpSpPr>
          <a:xfrm>
            <a:off x="3470275" y="4307712"/>
            <a:ext cx="503700" cy="233397"/>
            <a:chOff x="3470275" y="4307712"/>
            <a:chExt cx="503700" cy="233397"/>
          </a:xfrm>
        </p:grpSpPr>
        <p:pic>
          <p:nvPicPr>
            <p:cNvPr id="27" name="Picture 26">
              <a:extLst>
                <a:ext uri="{FF2B5EF4-FFF2-40B4-BE49-F238E27FC236}">
                  <a16:creationId xmlns:a16="http://schemas.microsoft.com/office/drawing/2014/main" id="{4D93F9AB-FE1E-E446-9FB2-F89EE34B72E6}"/>
                </a:ext>
              </a:extLst>
            </p:cNvPr>
            <p:cNvPicPr>
              <a:picLocks noChangeAspect="1"/>
            </p:cNvPicPr>
            <p:nvPr/>
          </p:nvPicPr>
          <p:blipFill>
            <a:blip r:embed="rId31"/>
            <a:stretch>
              <a:fillRect/>
            </a:stretch>
          </p:blipFill>
          <p:spPr>
            <a:xfrm>
              <a:off x="3470275" y="4378325"/>
              <a:ext cx="152400" cy="88900"/>
            </a:xfrm>
            <a:prstGeom prst="rect">
              <a:avLst/>
            </a:prstGeom>
          </p:spPr>
        </p:pic>
        <p:sp>
          <p:nvSpPr>
            <p:cNvPr id="144" name="TextBox 143">
              <a:extLst>
                <a:ext uri="{FF2B5EF4-FFF2-40B4-BE49-F238E27FC236}">
                  <a16:creationId xmlns:a16="http://schemas.microsoft.com/office/drawing/2014/main" id="{837E8CD7-1E97-4748-A3D3-8A889E536351}"/>
                </a:ext>
              </a:extLst>
            </p:cNvPr>
            <p:cNvSpPr txBox="1"/>
            <p:nvPr/>
          </p:nvSpPr>
          <p:spPr>
            <a:xfrm>
              <a:off x="3581400" y="4307712"/>
              <a:ext cx="392575" cy="233397"/>
            </a:xfrm>
            <a:prstGeom prst="rect">
              <a:avLst/>
            </a:prstGeom>
            <a:noFill/>
          </p:spPr>
          <p:txBody>
            <a:bodyPr wrap="square" rtlCol="0">
              <a:spAutoFit/>
            </a:bodyPr>
            <a:lstStyle/>
            <a:p>
              <a:pPr marL="0" marR="0" lvl="0" indent="0" algn="l" defTabSz="914400" rtl="0" eaLnBrk="1" fontAlgn="auto" latinLnBrk="0" hangingPunct="1">
                <a:lnSpc>
                  <a:spcPts val="11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C3E7FE"/>
                  </a:solidFill>
                  <a:effectLst/>
                  <a:uLnTx/>
                  <a:uFillTx/>
                  <a:latin typeface="Arial Narrow" panose="020B0604020202020204" pitchFamily="34" charset="0"/>
                  <a:ea typeface="+mn-ea"/>
                  <a:cs typeface="Arial Narrow" panose="020B0604020202020204" pitchFamily="34" charset="0"/>
                </a:rPr>
                <a:t>LIS</a:t>
              </a:r>
            </a:p>
          </p:txBody>
        </p:sp>
      </p:grpSp>
      <p:grpSp>
        <p:nvGrpSpPr>
          <p:cNvPr id="172" name="Group 171">
            <a:extLst>
              <a:ext uri="{FF2B5EF4-FFF2-40B4-BE49-F238E27FC236}">
                <a16:creationId xmlns:a16="http://schemas.microsoft.com/office/drawing/2014/main" id="{F8DC890E-83B3-9940-A9DC-51832FCC0441}"/>
              </a:ext>
            </a:extLst>
          </p:cNvPr>
          <p:cNvGrpSpPr/>
          <p:nvPr/>
        </p:nvGrpSpPr>
        <p:grpSpPr>
          <a:xfrm>
            <a:off x="3816350" y="4529560"/>
            <a:ext cx="732501" cy="233397"/>
            <a:chOff x="3816350" y="4529560"/>
            <a:chExt cx="732501" cy="233397"/>
          </a:xfrm>
        </p:grpSpPr>
        <p:pic>
          <p:nvPicPr>
            <p:cNvPr id="18" name="Picture 17">
              <a:extLst>
                <a:ext uri="{FF2B5EF4-FFF2-40B4-BE49-F238E27FC236}">
                  <a16:creationId xmlns:a16="http://schemas.microsoft.com/office/drawing/2014/main" id="{CBDC4063-D9D6-6349-B0FF-49237A6F05BD}"/>
                </a:ext>
              </a:extLst>
            </p:cNvPr>
            <p:cNvPicPr>
              <a:picLocks noChangeAspect="1"/>
            </p:cNvPicPr>
            <p:nvPr/>
          </p:nvPicPr>
          <p:blipFill>
            <a:blip r:embed="rId31"/>
            <a:stretch>
              <a:fillRect/>
            </a:stretch>
          </p:blipFill>
          <p:spPr>
            <a:xfrm>
              <a:off x="3816350" y="4600575"/>
              <a:ext cx="152400" cy="88900"/>
            </a:xfrm>
            <a:prstGeom prst="rect">
              <a:avLst/>
            </a:prstGeom>
          </p:spPr>
        </p:pic>
        <p:sp>
          <p:nvSpPr>
            <p:cNvPr id="145" name="TextBox 144">
              <a:extLst>
                <a:ext uri="{FF2B5EF4-FFF2-40B4-BE49-F238E27FC236}">
                  <a16:creationId xmlns:a16="http://schemas.microsoft.com/office/drawing/2014/main" id="{0A360C75-1EC8-6D48-830B-A41D4E5EBD7C}"/>
                </a:ext>
              </a:extLst>
            </p:cNvPr>
            <p:cNvSpPr txBox="1"/>
            <p:nvPr/>
          </p:nvSpPr>
          <p:spPr>
            <a:xfrm>
              <a:off x="3912243" y="4529560"/>
              <a:ext cx="636608" cy="233397"/>
            </a:xfrm>
            <a:prstGeom prst="rect">
              <a:avLst/>
            </a:prstGeom>
            <a:noFill/>
          </p:spPr>
          <p:txBody>
            <a:bodyPr wrap="square" rtlCol="0">
              <a:spAutoFit/>
            </a:bodyPr>
            <a:lstStyle/>
            <a:p>
              <a:pPr marL="0" marR="0" lvl="0" indent="0" algn="l" defTabSz="914400" rtl="0" eaLnBrk="1" fontAlgn="auto" latinLnBrk="0" hangingPunct="1">
                <a:lnSpc>
                  <a:spcPts val="11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C3E7FE"/>
                  </a:solidFill>
                  <a:effectLst/>
                  <a:uLnTx/>
                  <a:uFillTx/>
                  <a:latin typeface="Arial Narrow" panose="020B0604020202020204" pitchFamily="34" charset="0"/>
                  <a:ea typeface="+mn-ea"/>
                  <a:cs typeface="Arial Narrow" panose="020B0604020202020204" pitchFamily="34" charset="0"/>
                </a:rPr>
                <a:t>SAGE III</a:t>
              </a:r>
            </a:p>
          </p:txBody>
        </p:sp>
      </p:grpSp>
      <p:sp>
        <p:nvSpPr>
          <p:cNvPr id="146" name="TextBox 145">
            <a:extLst>
              <a:ext uri="{FF2B5EF4-FFF2-40B4-BE49-F238E27FC236}">
                <a16:creationId xmlns:a16="http://schemas.microsoft.com/office/drawing/2014/main" id="{259985F0-CD3A-E34A-B64C-5F6A70473486}"/>
              </a:ext>
            </a:extLst>
          </p:cNvPr>
          <p:cNvSpPr txBox="1"/>
          <p:nvPr/>
        </p:nvSpPr>
        <p:spPr>
          <a:xfrm>
            <a:off x="2821330" y="5024378"/>
            <a:ext cx="816980" cy="233397"/>
          </a:xfrm>
          <a:prstGeom prst="rect">
            <a:avLst/>
          </a:prstGeom>
          <a:noFill/>
        </p:spPr>
        <p:txBody>
          <a:bodyPr wrap="square" rtlCol="0">
            <a:spAutoFit/>
          </a:bodyPr>
          <a:lstStyle/>
          <a:p>
            <a:pPr marL="0" marR="0" lvl="0" indent="0" algn="l" defTabSz="914400" rtl="0" eaLnBrk="1" fontAlgn="auto" latinLnBrk="0" hangingPunct="1">
              <a:lnSpc>
                <a:spcPts val="11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C3E7FE"/>
                </a:solidFill>
                <a:effectLst/>
                <a:uLnTx/>
                <a:uFillTx/>
                <a:latin typeface="Arial Narrow" panose="020B0604020202020204" pitchFamily="34" charset="0"/>
                <a:ea typeface="+mn-ea"/>
                <a:cs typeface="Arial Narrow" panose="020B0604020202020204" pitchFamily="34" charset="0"/>
              </a:rPr>
              <a:t>PREFIRE (2)</a:t>
            </a:r>
          </a:p>
        </p:txBody>
      </p:sp>
      <p:grpSp>
        <p:nvGrpSpPr>
          <p:cNvPr id="75" name="Group 74">
            <a:extLst>
              <a:ext uri="{FF2B5EF4-FFF2-40B4-BE49-F238E27FC236}">
                <a16:creationId xmlns:a16="http://schemas.microsoft.com/office/drawing/2014/main" id="{639D3368-A389-1844-B9ED-A25B2C1B5C38}"/>
              </a:ext>
            </a:extLst>
          </p:cNvPr>
          <p:cNvGrpSpPr/>
          <p:nvPr/>
        </p:nvGrpSpPr>
        <p:grpSpPr>
          <a:xfrm>
            <a:off x="3819525" y="5050420"/>
            <a:ext cx="622300" cy="486780"/>
            <a:chOff x="3819525" y="5050420"/>
            <a:chExt cx="622300" cy="486780"/>
          </a:xfrm>
        </p:grpSpPr>
        <p:pic>
          <p:nvPicPr>
            <p:cNvPr id="58" name="Picture 57" descr="A picture containing text, building material&#10;&#10;Description automatically generated">
              <a:extLst>
                <a:ext uri="{FF2B5EF4-FFF2-40B4-BE49-F238E27FC236}">
                  <a16:creationId xmlns:a16="http://schemas.microsoft.com/office/drawing/2014/main" id="{157EF313-5248-C34B-893C-B9409E906AC2}"/>
                </a:ext>
              </a:extLst>
            </p:cNvPr>
            <p:cNvPicPr>
              <a:picLocks noChangeAspect="1"/>
            </p:cNvPicPr>
            <p:nvPr/>
          </p:nvPicPr>
          <p:blipFill>
            <a:blip r:embed="rId38"/>
            <a:stretch>
              <a:fillRect/>
            </a:stretch>
          </p:blipFill>
          <p:spPr>
            <a:xfrm>
              <a:off x="3819525" y="5219700"/>
              <a:ext cx="622300" cy="317500"/>
            </a:xfrm>
            <a:prstGeom prst="rect">
              <a:avLst/>
            </a:prstGeom>
          </p:spPr>
        </p:pic>
        <p:sp>
          <p:nvSpPr>
            <p:cNvPr id="147" name="TextBox 146">
              <a:extLst>
                <a:ext uri="{FF2B5EF4-FFF2-40B4-BE49-F238E27FC236}">
                  <a16:creationId xmlns:a16="http://schemas.microsoft.com/office/drawing/2014/main" id="{4738D877-53BB-FC4E-88DD-5BB28A376785}"/>
                </a:ext>
              </a:extLst>
            </p:cNvPr>
            <p:cNvSpPr txBox="1"/>
            <p:nvPr/>
          </p:nvSpPr>
          <p:spPr>
            <a:xfrm>
              <a:off x="3841830" y="5050420"/>
              <a:ext cx="452377" cy="233397"/>
            </a:xfrm>
            <a:prstGeom prst="rect">
              <a:avLst/>
            </a:prstGeom>
            <a:noFill/>
          </p:spPr>
          <p:txBody>
            <a:bodyPr wrap="square" rtlCol="0">
              <a:spAutoFit/>
            </a:bodyPr>
            <a:lstStyle/>
            <a:p>
              <a:pPr marL="0" marR="0" lvl="0" indent="0" algn="l" defTabSz="914400" rtl="0" eaLnBrk="1" fontAlgn="auto" latinLnBrk="0" hangingPunct="1">
                <a:lnSpc>
                  <a:spcPts val="11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C3E7FE"/>
                  </a:solidFill>
                  <a:effectLst/>
                  <a:uLnTx/>
                  <a:uFillTx/>
                  <a:latin typeface="Arial Narrow" panose="020B0604020202020204" pitchFamily="34" charset="0"/>
                  <a:ea typeface="+mn-ea"/>
                  <a:cs typeface="Arial Narrow" panose="020B0604020202020204" pitchFamily="34" charset="0"/>
                </a:rPr>
                <a:t>MAIA</a:t>
              </a:r>
            </a:p>
          </p:txBody>
        </p:sp>
      </p:grpSp>
      <p:grpSp>
        <p:nvGrpSpPr>
          <p:cNvPr id="81" name="Group 80">
            <a:extLst>
              <a:ext uri="{FF2B5EF4-FFF2-40B4-BE49-F238E27FC236}">
                <a16:creationId xmlns:a16="http://schemas.microsoft.com/office/drawing/2014/main" id="{B54A37F0-47B2-3F47-8773-A087FDF86EA5}"/>
              </a:ext>
            </a:extLst>
          </p:cNvPr>
          <p:cNvGrpSpPr/>
          <p:nvPr/>
        </p:nvGrpSpPr>
        <p:grpSpPr>
          <a:xfrm>
            <a:off x="4001947" y="5578032"/>
            <a:ext cx="766903" cy="470343"/>
            <a:chOff x="4001947" y="5578032"/>
            <a:chExt cx="766903" cy="470343"/>
          </a:xfrm>
        </p:grpSpPr>
        <p:pic>
          <p:nvPicPr>
            <p:cNvPr id="61" name="Picture 60" descr="A picture containing text&#10;&#10;Description automatically generated">
              <a:extLst>
                <a:ext uri="{FF2B5EF4-FFF2-40B4-BE49-F238E27FC236}">
                  <a16:creationId xmlns:a16="http://schemas.microsoft.com/office/drawing/2014/main" id="{1A45531B-3887-784A-9E77-3A21D101614B}"/>
                </a:ext>
              </a:extLst>
            </p:cNvPr>
            <p:cNvPicPr>
              <a:picLocks noChangeAspect="1"/>
            </p:cNvPicPr>
            <p:nvPr/>
          </p:nvPicPr>
          <p:blipFill>
            <a:blip r:embed="rId39"/>
            <a:stretch>
              <a:fillRect/>
            </a:stretch>
          </p:blipFill>
          <p:spPr>
            <a:xfrm>
              <a:off x="4133850" y="5705475"/>
              <a:ext cx="635000" cy="342900"/>
            </a:xfrm>
            <a:prstGeom prst="rect">
              <a:avLst/>
            </a:prstGeom>
          </p:spPr>
        </p:pic>
        <p:sp>
          <p:nvSpPr>
            <p:cNvPr id="148" name="TextBox 147">
              <a:extLst>
                <a:ext uri="{FF2B5EF4-FFF2-40B4-BE49-F238E27FC236}">
                  <a16:creationId xmlns:a16="http://schemas.microsoft.com/office/drawing/2014/main" id="{C555F5BB-4673-6948-99B5-213F8B935F01}"/>
                </a:ext>
              </a:extLst>
            </p:cNvPr>
            <p:cNvSpPr txBox="1"/>
            <p:nvPr/>
          </p:nvSpPr>
          <p:spPr>
            <a:xfrm>
              <a:off x="4001947" y="5578032"/>
              <a:ext cx="516038" cy="233397"/>
            </a:xfrm>
            <a:prstGeom prst="rect">
              <a:avLst/>
            </a:prstGeom>
            <a:noFill/>
          </p:spPr>
          <p:txBody>
            <a:bodyPr wrap="square" rtlCol="0">
              <a:spAutoFit/>
            </a:bodyPr>
            <a:lstStyle/>
            <a:p>
              <a:pPr marL="0" marR="0" lvl="0" indent="0" algn="l" defTabSz="914400" rtl="0" eaLnBrk="1" fontAlgn="auto" latinLnBrk="0" hangingPunct="1">
                <a:lnSpc>
                  <a:spcPts val="11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C3E7FE"/>
                  </a:solidFill>
                  <a:effectLst/>
                  <a:uLnTx/>
                  <a:uFillTx/>
                  <a:latin typeface="Arial Narrow" panose="020B0604020202020204" pitchFamily="34" charset="0"/>
                  <a:ea typeface="+mn-ea"/>
                  <a:cs typeface="Arial Narrow" panose="020B0604020202020204" pitchFamily="34" charset="0"/>
                </a:rPr>
                <a:t>TSIS-2</a:t>
              </a:r>
            </a:p>
          </p:txBody>
        </p:sp>
      </p:grpSp>
      <p:grpSp>
        <p:nvGrpSpPr>
          <p:cNvPr id="182" name="Group 181">
            <a:extLst>
              <a:ext uri="{FF2B5EF4-FFF2-40B4-BE49-F238E27FC236}">
                <a16:creationId xmlns:a16="http://schemas.microsoft.com/office/drawing/2014/main" id="{358F930A-D399-9B4D-82C9-7A7B8237AD43}"/>
              </a:ext>
            </a:extLst>
          </p:cNvPr>
          <p:cNvGrpSpPr/>
          <p:nvPr/>
        </p:nvGrpSpPr>
        <p:grpSpPr>
          <a:xfrm>
            <a:off x="6415868" y="5616296"/>
            <a:ext cx="635632" cy="551135"/>
            <a:chOff x="6741300" y="5628190"/>
            <a:chExt cx="635632" cy="551135"/>
          </a:xfrm>
        </p:grpSpPr>
        <p:pic>
          <p:nvPicPr>
            <p:cNvPr id="60" name="Picture 59" descr="A picture containing text&#10;&#10;Description automatically generated">
              <a:extLst>
                <a:ext uri="{FF2B5EF4-FFF2-40B4-BE49-F238E27FC236}">
                  <a16:creationId xmlns:a16="http://schemas.microsoft.com/office/drawing/2014/main" id="{008D1967-6DBD-794B-BEF8-37E5E30BAF8C}"/>
                </a:ext>
              </a:extLst>
            </p:cNvPr>
            <p:cNvPicPr>
              <a:picLocks noChangeAspect="1"/>
            </p:cNvPicPr>
            <p:nvPr/>
          </p:nvPicPr>
          <p:blipFill>
            <a:blip r:embed="rId39"/>
            <a:stretch>
              <a:fillRect/>
            </a:stretch>
          </p:blipFill>
          <p:spPr>
            <a:xfrm>
              <a:off x="6741300" y="5836425"/>
              <a:ext cx="635000" cy="342900"/>
            </a:xfrm>
            <a:prstGeom prst="rect">
              <a:avLst/>
            </a:prstGeom>
          </p:spPr>
        </p:pic>
        <p:sp>
          <p:nvSpPr>
            <p:cNvPr id="151" name="TextBox 150">
              <a:extLst>
                <a:ext uri="{FF2B5EF4-FFF2-40B4-BE49-F238E27FC236}">
                  <a16:creationId xmlns:a16="http://schemas.microsoft.com/office/drawing/2014/main" id="{9FF8F24A-A124-174B-BDB8-40F17093E64E}"/>
                </a:ext>
              </a:extLst>
            </p:cNvPr>
            <p:cNvSpPr txBox="1"/>
            <p:nvPr/>
          </p:nvSpPr>
          <p:spPr>
            <a:xfrm>
              <a:off x="6795304" y="5628190"/>
              <a:ext cx="581628" cy="233397"/>
            </a:xfrm>
            <a:prstGeom prst="rect">
              <a:avLst/>
            </a:prstGeom>
            <a:noFill/>
          </p:spPr>
          <p:txBody>
            <a:bodyPr wrap="square" rtlCol="0">
              <a:spAutoFit/>
            </a:bodyPr>
            <a:lstStyle/>
            <a:p>
              <a:pPr marL="0" marR="0" lvl="0" indent="0" algn="l" defTabSz="914400" rtl="0" eaLnBrk="1" fontAlgn="auto" latinLnBrk="0" hangingPunct="1">
                <a:lnSpc>
                  <a:spcPts val="11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C3E7FE"/>
                  </a:solidFill>
                  <a:effectLst/>
                  <a:uLnTx/>
                  <a:uFillTx/>
                  <a:latin typeface="Arial Narrow" panose="020B0604020202020204" pitchFamily="34" charset="0"/>
                  <a:ea typeface="+mn-ea"/>
                  <a:cs typeface="Arial Narrow" panose="020B0604020202020204" pitchFamily="34" charset="0"/>
                </a:rPr>
                <a:t>GLIMR</a:t>
              </a:r>
            </a:p>
          </p:txBody>
        </p:sp>
      </p:grpSp>
      <p:grpSp>
        <p:nvGrpSpPr>
          <p:cNvPr id="183" name="Group 182">
            <a:extLst>
              <a:ext uri="{FF2B5EF4-FFF2-40B4-BE49-F238E27FC236}">
                <a16:creationId xmlns:a16="http://schemas.microsoft.com/office/drawing/2014/main" id="{C9C523DE-35CA-2845-8101-5DD254B2B9A1}"/>
              </a:ext>
            </a:extLst>
          </p:cNvPr>
          <p:cNvGrpSpPr/>
          <p:nvPr/>
        </p:nvGrpSpPr>
        <p:grpSpPr>
          <a:xfrm>
            <a:off x="7871822" y="5617232"/>
            <a:ext cx="873889" cy="538435"/>
            <a:chOff x="7772399" y="5628190"/>
            <a:chExt cx="873889" cy="538435"/>
          </a:xfrm>
        </p:grpSpPr>
        <p:pic>
          <p:nvPicPr>
            <p:cNvPr id="64" name="Picture 63" descr="A picture containing text, building material&#10;&#10;Description automatically generated">
              <a:extLst>
                <a:ext uri="{FF2B5EF4-FFF2-40B4-BE49-F238E27FC236}">
                  <a16:creationId xmlns:a16="http://schemas.microsoft.com/office/drawing/2014/main" id="{CC940F99-B335-9345-8572-3AB34BAF839B}"/>
                </a:ext>
              </a:extLst>
            </p:cNvPr>
            <p:cNvPicPr>
              <a:picLocks noChangeAspect="1"/>
            </p:cNvPicPr>
            <p:nvPr/>
          </p:nvPicPr>
          <p:blipFill>
            <a:blip r:embed="rId38"/>
            <a:stretch>
              <a:fillRect/>
            </a:stretch>
          </p:blipFill>
          <p:spPr>
            <a:xfrm>
              <a:off x="7889875" y="5849125"/>
              <a:ext cx="622300" cy="317500"/>
            </a:xfrm>
            <a:prstGeom prst="rect">
              <a:avLst/>
            </a:prstGeom>
          </p:spPr>
        </p:pic>
        <p:sp>
          <p:nvSpPr>
            <p:cNvPr id="152" name="TextBox 151">
              <a:extLst>
                <a:ext uri="{FF2B5EF4-FFF2-40B4-BE49-F238E27FC236}">
                  <a16:creationId xmlns:a16="http://schemas.microsoft.com/office/drawing/2014/main" id="{21ED1177-F929-E144-906F-4E24E309E918}"/>
                </a:ext>
              </a:extLst>
            </p:cNvPr>
            <p:cNvSpPr txBox="1"/>
            <p:nvPr/>
          </p:nvSpPr>
          <p:spPr>
            <a:xfrm>
              <a:off x="7772399" y="5628190"/>
              <a:ext cx="873889" cy="233397"/>
            </a:xfrm>
            <a:prstGeom prst="rect">
              <a:avLst/>
            </a:prstGeom>
            <a:noFill/>
          </p:spPr>
          <p:txBody>
            <a:bodyPr wrap="square" rtlCol="0">
              <a:spAutoFit/>
            </a:bodyPr>
            <a:lstStyle/>
            <a:p>
              <a:pPr marL="0" marR="0" lvl="0" indent="0" algn="l" defTabSz="914400" rtl="0" eaLnBrk="1" fontAlgn="auto" latinLnBrk="0" hangingPunct="1">
                <a:lnSpc>
                  <a:spcPts val="11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C3E7FE"/>
                  </a:solidFill>
                  <a:effectLst/>
                  <a:uLnTx/>
                  <a:uFillTx/>
                  <a:latin typeface="Arial Narrow" panose="020B0604020202020204" pitchFamily="34" charset="0"/>
                  <a:ea typeface="+mn-ea"/>
                  <a:cs typeface="Arial Narrow" panose="020B0604020202020204" pitchFamily="34" charset="0"/>
                </a:rPr>
                <a:t>ESO-1, 2, 3, 4</a:t>
              </a:r>
            </a:p>
          </p:txBody>
        </p:sp>
      </p:grpSp>
      <p:grpSp>
        <p:nvGrpSpPr>
          <p:cNvPr id="175" name="Group 174">
            <a:extLst>
              <a:ext uri="{FF2B5EF4-FFF2-40B4-BE49-F238E27FC236}">
                <a16:creationId xmlns:a16="http://schemas.microsoft.com/office/drawing/2014/main" id="{5ADD95A2-F746-9241-82F9-E53B0A83029F}"/>
              </a:ext>
            </a:extLst>
          </p:cNvPr>
          <p:cNvGrpSpPr/>
          <p:nvPr/>
        </p:nvGrpSpPr>
        <p:grpSpPr>
          <a:xfrm>
            <a:off x="217251" y="5290668"/>
            <a:ext cx="2851641" cy="1186072"/>
            <a:chOff x="217251" y="5463054"/>
            <a:chExt cx="2851641" cy="1186072"/>
          </a:xfrm>
        </p:grpSpPr>
        <p:grpSp>
          <p:nvGrpSpPr>
            <p:cNvPr id="173" name="Group 172">
              <a:extLst>
                <a:ext uri="{FF2B5EF4-FFF2-40B4-BE49-F238E27FC236}">
                  <a16:creationId xmlns:a16="http://schemas.microsoft.com/office/drawing/2014/main" id="{02B13391-FBFE-9241-941D-D8A8B2506185}"/>
                </a:ext>
              </a:extLst>
            </p:cNvPr>
            <p:cNvGrpSpPr/>
            <p:nvPr/>
          </p:nvGrpSpPr>
          <p:grpSpPr>
            <a:xfrm>
              <a:off x="292025" y="5722782"/>
              <a:ext cx="1447282" cy="926344"/>
              <a:chOff x="292025" y="5722782"/>
              <a:chExt cx="1447282" cy="926344"/>
            </a:xfrm>
          </p:grpSpPr>
          <p:sp>
            <p:nvSpPr>
              <p:cNvPr id="153" name="TextBox 152">
                <a:extLst>
                  <a:ext uri="{FF2B5EF4-FFF2-40B4-BE49-F238E27FC236}">
                    <a16:creationId xmlns:a16="http://schemas.microsoft.com/office/drawing/2014/main" id="{95B5598B-0263-9E4C-BEE6-8609016BF3DE}"/>
                  </a:ext>
                </a:extLst>
              </p:cNvPr>
              <p:cNvSpPr txBox="1"/>
              <p:nvPr/>
            </p:nvSpPr>
            <p:spPr>
              <a:xfrm>
                <a:off x="388783" y="5722782"/>
                <a:ext cx="1350524" cy="926344"/>
              </a:xfrm>
              <a:prstGeom prst="rect">
                <a:avLst/>
              </a:prstGeom>
              <a:noFill/>
            </p:spPr>
            <p:txBody>
              <a:bodyPr wrap="square" rtlCol="0">
                <a:spAutoFit/>
              </a:bodyPr>
              <a:lstStyle/>
              <a:p>
                <a:pPr marL="0" marR="0" lvl="0" indent="0" algn="l" defTabSz="914400" rtl="0" eaLnBrk="1" fontAlgn="auto" latinLnBrk="0" hangingPunct="1">
                  <a:lnSpc>
                    <a:spcPts val="106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C3E7FE"/>
                    </a:solidFill>
                    <a:effectLst/>
                    <a:uLnTx/>
                    <a:uFillTx/>
                    <a:latin typeface="Arial Narrow" panose="020B0604020202020204" pitchFamily="34" charset="0"/>
                    <a:ea typeface="+mn-ea"/>
                    <a:cs typeface="Arial Narrow" panose="020B0604020202020204" pitchFamily="34" charset="0"/>
                  </a:rPr>
                  <a:t>INTERNATIONAL PARTNERS</a:t>
                </a:r>
              </a:p>
              <a:p>
                <a:pPr marL="0" marR="0" lvl="0" indent="0" algn="l" defTabSz="914400" rtl="0" eaLnBrk="1" fontAlgn="auto" latinLnBrk="0" hangingPunct="1">
                  <a:lnSpc>
                    <a:spcPts val="106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C3E7FE"/>
                    </a:solidFill>
                    <a:effectLst/>
                    <a:uLnTx/>
                    <a:uFillTx/>
                    <a:latin typeface="Arial Narrow" panose="020B0604020202020204" pitchFamily="34" charset="0"/>
                    <a:ea typeface="+mn-ea"/>
                    <a:cs typeface="Arial Narrow" panose="020B0604020202020204" pitchFamily="34" charset="0"/>
                  </a:rPr>
                  <a:t>U.S. PARTNER</a:t>
                </a:r>
              </a:p>
              <a:p>
                <a:pPr marL="0" marR="0" lvl="0" indent="0" algn="l" defTabSz="914400" rtl="0" eaLnBrk="1" fontAlgn="auto" latinLnBrk="0" hangingPunct="1">
                  <a:lnSpc>
                    <a:spcPts val="106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C3E7FE"/>
                    </a:solidFill>
                    <a:effectLst/>
                    <a:uLnTx/>
                    <a:uFillTx/>
                    <a:latin typeface="Arial Narrow" panose="020B0604020202020204" pitchFamily="34" charset="0"/>
                    <a:ea typeface="+mn-ea"/>
                    <a:cs typeface="Arial Narrow" panose="020B0604020202020204" pitchFamily="34" charset="0"/>
                  </a:rPr>
                  <a:t>ISS INSTRUMENT</a:t>
                </a:r>
              </a:p>
              <a:p>
                <a:pPr marL="0" marR="0" lvl="0" indent="0" algn="l" defTabSz="914400" rtl="0" eaLnBrk="1" fontAlgn="auto" latinLnBrk="0" hangingPunct="1">
                  <a:lnSpc>
                    <a:spcPts val="106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C3E7FE"/>
                    </a:solidFill>
                    <a:effectLst/>
                    <a:uLnTx/>
                    <a:uFillTx/>
                    <a:latin typeface="Arial Narrow" panose="020B0604020202020204" pitchFamily="34" charset="0"/>
                    <a:ea typeface="+mn-ea"/>
                    <a:cs typeface="Arial Narrow" panose="020B0604020202020204" pitchFamily="34" charset="0"/>
                  </a:rPr>
                  <a:t>JPSS INSTRUMENT</a:t>
                </a:r>
              </a:p>
              <a:p>
                <a:pPr marL="0" marR="0" lvl="0" indent="0" algn="l" defTabSz="914400" rtl="0" eaLnBrk="1" fontAlgn="auto" latinLnBrk="0" hangingPunct="1">
                  <a:lnSpc>
                    <a:spcPts val="106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C3E7FE"/>
                    </a:solidFill>
                    <a:effectLst/>
                    <a:uLnTx/>
                    <a:uFillTx/>
                    <a:latin typeface="Arial Narrow" panose="020B0604020202020204" pitchFamily="34" charset="0"/>
                    <a:ea typeface="+mn-ea"/>
                    <a:cs typeface="Arial Narrow" panose="020B0604020202020204" pitchFamily="34" charset="0"/>
                  </a:rPr>
                  <a:t>CUBESAT</a:t>
                </a:r>
              </a:p>
              <a:p>
                <a:pPr marL="0" marR="0" lvl="0" indent="0" algn="l" defTabSz="914400" rtl="0" eaLnBrk="1" fontAlgn="auto" latinLnBrk="0" hangingPunct="1">
                  <a:lnSpc>
                    <a:spcPts val="106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C3E7FE"/>
                    </a:solidFill>
                    <a:effectLst/>
                    <a:uLnTx/>
                    <a:uFillTx/>
                    <a:latin typeface="Arial Narrow" panose="020B0604020202020204" pitchFamily="34" charset="0"/>
                    <a:ea typeface="+mn-ea"/>
                    <a:cs typeface="Arial Narrow" panose="020B0604020202020204" pitchFamily="34" charset="0"/>
                  </a:rPr>
                  <a:t>LAUNCH DATE TBD</a:t>
                </a:r>
              </a:p>
            </p:txBody>
          </p:sp>
          <p:pic>
            <p:nvPicPr>
              <p:cNvPr id="66" name="Picture 65">
                <a:extLst>
                  <a:ext uri="{FF2B5EF4-FFF2-40B4-BE49-F238E27FC236}">
                    <a16:creationId xmlns:a16="http://schemas.microsoft.com/office/drawing/2014/main" id="{54E8814A-BE64-8143-BC44-DE55B0BD088B}"/>
                  </a:ext>
                </a:extLst>
              </p:cNvPr>
              <p:cNvPicPr>
                <a:picLocks noChangeAspect="1"/>
              </p:cNvPicPr>
              <p:nvPr/>
            </p:nvPicPr>
            <p:blipFill>
              <a:blip r:embed="rId40"/>
              <a:stretch>
                <a:fillRect/>
              </a:stretch>
            </p:blipFill>
            <p:spPr>
              <a:xfrm>
                <a:off x="330200" y="6508750"/>
                <a:ext cx="63500" cy="50800"/>
              </a:xfrm>
              <a:prstGeom prst="rect">
                <a:avLst/>
              </a:prstGeom>
            </p:spPr>
          </p:pic>
          <p:pic>
            <p:nvPicPr>
              <p:cNvPr id="68" name="Picture 67">
                <a:extLst>
                  <a:ext uri="{FF2B5EF4-FFF2-40B4-BE49-F238E27FC236}">
                    <a16:creationId xmlns:a16="http://schemas.microsoft.com/office/drawing/2014/main" id="{CECA62DA-8C0E-6B48-957B-AA457C787994}"/>
                  </a:ext>
                </a:extLst>
              </p:cNvPr>
              <p:cNvPicPr>
                <a:picLocks noChangeAspect="1"/>
              </p:cNvPicPr>
              <p:nvPr/>
            </p:nvPicPr>
            <p:blipFill>
              <a:blip r:embed="rId41"/>
              <a:stretch>
                <a:fillRect/>
              </a:stretch>
            </p:blipFill>
            <p:spPr>
              <a:xfrm>
                <a:off x="315100" y="6331725"/>
                <a:ext cx="101600" cy="101600"/>
              </a:xfrm>
              <a:prstGeom prst="rect">
                <a:avLst/>
              </a:prstGeom>
            </p:spPr>
          </p:pic>
          <p:pic>
            <p:nvPicPr>
              <p:cNvPr id="70" name="Picture 69">
                <a:extLst>
                  <a:ext uri="{FF2B5EF4-FFF2-40B4-BE49-F238E27FC236}">
                    <a16:creationId xmlns:a16="http://schemas.microsoft.com/office/drawing/2014/main" id="{95C8A147-269C-7F4C-8367-DAADF7E83DF6}"/>
                  </a:ext>
                </a:extLst>
              </p:cNvPr>
              <p:cNvPicPr>
                <a:picLocks noChangeAspect="1"/>
              </p:cNvPicPr>
              <p:nvPr/>
            </p:nvPicPr>
            <p:blipFill>
              <a:blip r:embed="rId42"/>
              <a:stretch>
                <a:fillRect/>
              </a:stretch>
            </p:blipFill>
            <p:spPr>
              <a:xfrm>
                <a:off x="319050" y="5802275"/>
                <a:ext cx="88900" cy="76200"/>
              </a:xfrm>
              <a:prstGeom prst="rect">
                <a:avLst/>
              </a:prstGeom>
            </p:spPr>
          </p:pic>
          <p:pic>
            <p:nvPicPr>
              <p:cNvPr id="72" name="Picture 71">
                <a:extLst>
                  <a:ext uri="{FF2B5EF4-FFF2-40B4-BE49-F238E27FC236}">
                    <a16:creationId xmlns:a16="http://schemas.microsoft.com/office/drawing/2014/main" id="{2D744BCF-DD6E-A740-AC1C-9DDDDB79F8DF}"/>
                  </a:ext>
                </a:extLst>
              </p:cNvPr>
              <p:cNvPicPr>
                <a:picLocks noChangeAspect="1"/>
              </p:cNvPicPr>
              <p:nvPr/>
            </p:nvPicPr>
            <p:blipFill>
              <a:blip r:embed="rId43"/>
              <a:stretch>
                <a:fillRect/>
              </a:stretch>
            </p:blipFill>
            <p:spPr>
              <a:xfrm>
                <a:off x="297600" y="6082450"/>
                <a:ext cx="127000" cy="63500"/>
              </a:xfrm>
              <a:prstGeom prst="rect">
                <a:avLst/>
              </a:prstGeom>
            </p:spPr>
          </p:pic>
          <p:pic>
            <p:nvPicPr>
              <p:cNvPr id="74" name="Picture 73">
                <a:extLst>
                  <a:ext uri="{FF2B5EF4-FFF2-40B4-BE49-F238E27FC236}">
                    <a16:creationId xmlns:a16="http://schemas.microsoft.com/office/drawing/2014/main" id="{92592AC2-17EE-2943-84A9-95BF3D23B910}"/>
                  </a:ext>
                </a:extLst>
              </p:cNvPr>
              <p:cNvPicPr>
                <a:picLocks noChangeAspect="1"/>
              </p:cNvPicPr>
              <p:nvPr/>
            </p:nvPicPr>
            <p:blipFill>
              <a:blip r:embed="rId44"/>
              <a:stretch>
                <a:fillRect/>
              </a:stretch>
            </p:blipFill>
            <p:spPr>
              <a:xfrm>
                <a:off x="292025" y="6232450"/>
                <a:ext cx="139700" cy="38100"/>
              </a:xfrm>
              <a:prstGeom prst="rect">
                <a:avLst/>
              </a:prstGeom>
            </p:spPr>
          </p:pic>
          <p:pic>
            <p:nvPicPr>
              <p:cNvPr id="76" name="Picture 75">
                <a:extLst>
                  <a:ext uri="{FF2B5EF4-FFF2-40B4-BE49-F238E27FC236}">
                    <a16:creationId xmlns:a16="http://schemas.microsoft.com/office/drawing/2014/main" id="{62B3D93C-F6E8-6F4D-BF5D-5D975F43BF70}"/>
                  </a:ext>
                </a:extLst>
              </p:cNvPr>
              <p:cNvPicPr>
                <a:picLocks noChangeAspect="1"/>
              </p:cNvPicPr>
              <p:nvPr/>
            </p:nvPicPr>
            <p:blipFill>
              <a:blip r:embed="rId45"/>
              <a:stretch>
                <a:fillRect/>
              </a:stretch>
            </p:blipFill>
            <p:spPr>
              <a:xfrm>
                <a:off x="315025" y="5937950"/>
                <a:ext cx="101600" cy="76200"/>
              </a:xfrm>
              <a:prstGeom prst="rect">
                <a:avLst/>
              </a:prstGeom>
            </p:spPr>
          </p:pic>
        </p:grpSp>
        <p:grpSp>
          <p:nvGrpSpPr>
            <p:cNvPr id="174" name="Group 173">
              <a:extLst>
                <a:ext uri="{FF2B5EF4-FFF2-40B4-BE49-F238E27FC236}">
                  <a16:creationId xmlns:a16="http://schemas.microsoft.com/office/drawing/2014/main" id="{0DD77148-18D0-F141-A143-7FFEE16AEC1F}"/>
                </a:ext>
              </a:extLst>
            </p:cNvPr>
            <p:cNvGrpSpPr/>
            <p:nvPr/>
          </p:nvGrpSpPr>
          <p:grpSpPr>
            <a:xfrm>
              <a:off x="1646237" y="5999047"/>
              <a:ext cx="1422655" cy="644215"/>
              <a:chOff x="1646237" y="5999047"/>
              <a:chExt cx="1422655" cy="644215"/>
            </a:xfrm>
          </p:grpSpPr>
          <p:sp>
            <p:nvSpPr>
              <p:cNvPr id="77" name="Oval 76">
                <a:extLst>
                  <a:ext uri="{FF2B5EF4-FFF2-40B4-BE49-F238E27FC236}">
                    <a16:creationId xmlns:a16="http://schemas.microsoft.com/office/drawing/2014/main" id="{F1521072-1DEA-D743-A90B-29B738F66013}"/>
                  </a:ext>
                </a:extLst>
              </p:cNvPr>
              <p:cNvSpPr/>
              <p:nvPr/>
            </p:nvSpPr>
            <p:spPr>
              <a:xfrm>
                <a:off x="1646237" y="6064250"/>
                <a:ext cx="92075" cy="92075"/>
              </a:xfrm>
              <a:prstGeom prst="ellipse">
                <a:avLst/>
              </a:prstGeom>
              <a:solidFill>
                <a:srgbClr val="FCE2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CE294"/>
                  </a:solidFill>
                  <a:effectLst/>
                  <a:uLnTx/>
                  <a:uFillTx/>
                  <a:latin typeface="Calibri" panose="020F0502020204030204"/>
                  <a:ea typeface="+mn-ea"/>
                  <a:cs typeface="+mn-cs"/>
                </a:endParaRPr>
              </a:p>
            </p:txBody>
          </p:sp>
          <p:sp>
            <p:nvSpPr>
              <p:cNvPr id="78" name="Oval 77">
                <a:extLst>
                  <a:ext uri="{FF2B5EF4-FFF2-40B4-BE49-F238E27FC236}">
                    <a16:creationId xmlns:a16="http://schemas.microsoft.com/office/drawing/2014/main" id="{A3B853A6-2224-7844-9DC3-A9B4DCB90D36}"/>
                  </a:ext>
                </a:extLst>
              </p:cNvPr>
              <p:cNvSpPr/>
              <p:nvPr/>
            </p:nvSpPr>
            <p:spPr>
              <a:xfrm>
                <a:off x="1646237" y="6203950"/>
                <a:ext cx="92075" cy="92075"/>
              </a:xfrm>
              <a:prstGeom prst="ellipse">
                <a:avLst/>
              </a:prstGeom>
              <a:solidFill>
                <a:srgbClr val="FFAA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CE294"/>
                  </a:solidFill>
                  <a:effectLst/>
                  <a:uLnTx/>
                  <a:uFillTx/>
                  <a:latin typeface="Calibri" panose="020F0502020204030204"/>
                  <a:ea typeface="+mn-ea"/>
                  <a:cs typeface="+mn-cs"/>
                </a:endParaRPr>
              </a:p>
            </p:txBody>
          </p:sp>
          <p:sp>
            <p:nvSpPr>
              <p:cNvPr id="79" name="Oval 78">
                <a:extLst>
                  <a:ext uri="{FF2B5EF4-FFF2-40B4-BE49-F238E27FC236}">
                    <a16:creationId xmlns:a16="http://schemas.microsoft.com/office/drawing/2014/main" id="{390F1EDB-BAF6-1B4A-BBC0-5BFD712DA225}"/>
                  </a:ext>
                </a:extLst>
              </p:cNvPr>
              <p:cNvSpPr/>
              <p:nvPr/>
            </p:nvSpPr>
            <p:spPr>
              <a:xfrm>
                <a:off x="1646237" y="6343650"/>
                <a:ext cx="92075" cy="92075"/>
              </a:xfrm>
              <a:prstGeom prst="ellipse">
                <a:avLst/>
              </a:prstGeom>
              <a:solidFill>
                <a:srgbClr val="61DE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CE294"/>
                  </a:solidFill>
                  <a:effectLst/>
                  <a:uLnTx/>
                  <a:uFillTx/>
                  <a:latin typeface="Calibri" panose="020F0502020204030204"/>
                  <a:ea typeface="+mn-ea"/>
                  <a:cs typeface="+mn-cs"/>
                </a:endParaRPr>
              </a:p>
            </p:txBody>
          </p:sp>
          <p:sp>
            <p:nvSpPr>
              <p:cNvPr id="80" name="Oval 79">
                <a:extLst>
                  <a:ext uri="{FF2B5EF4-FFF2-40B4-BE49-F238E27FC236}">
                    <a16:creationId xmlns:a16="http://schemas.microsoft.com/office/drawing/2014/main" id="{60CD4ABB-CA7C-1F4E-ACBB-0848FAE3252A}"/>
                  </a:ext>
                </a:extLst>
              </p:cNvPr>
              <p:cNvSpPr/>
              <p:nvPr/>
            </p:nvSpPr>
            <p:spPr>
              <a:xfrm>
                <a:off x="1646237" y="6486525"/>
                <a:ext cx="92075" cy="92075"/>
              </a:xfrm>
              <a:prstGeom prst="ellipse">
                <a:avLst/>
              </a:prstGeom>
              <a:solidFill>
                <a:srgbClr val="26B6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CE294"/>
                  </a:solidFill>
                  <a:effectLst/>
                  <a:uLnTx/>
                  <a:uFillTx/>
                  <a:latin typeface="Calibri" panose="020F0502020204030204"/>
                  <a:ea typeface="+mn-ea"/>
                  <a:cs typeface="+mn-cs"/>
                </a:endParaRPr>
              </a:p>
            </p:txBody>
          </p:sp>
          <p:sp>
            <p:nvSpPr>
              <p:cNvPr id="154" name="TextBox 153">
                <a:extLst>
                  <a:ext uri="{FF2B5EF4-FFF2-40B4-BE49-F238E27FC236}">
                    <a16:creationId xmlns:a16="http://schemas.microsoft.com/office/drawing/2014/main" id="{A4D7D69E-8D35-094C-B0B7-E3E4F94B9F81}"/>
                  </a:ext>
                </a:extLst>
              </p:cNvPr>
              <p:cNvSpPr txBox="1"/>
              <p:nvPr/>
            </p:nvSpPr>
            <p:spPr>
              <a:xfrm>
                <a:off x="1718368" y="5999047"/>
                <a:ext cx="1350524" cy="644215"/>
              </a:xfrm>
              <a:prstGeom prst="rect">
                <a:avLst/>
              </a:prstGeom>
              <a:noFill/>
            </p:spPr>
            <p:txBody>
              <a:bodyPr wrap="square" rtlCol="0">
                <a:spAutoFit/>
              </a:bodyPr>
              <a:lstStyle/>
              <a:p>
                <a:pPr marL="0" marR="0" lvl="0" indent="0" algn="l" defTabSz="914400" rtl="0" eaLnBrk="1" fontAlgn="auto" latinLnBrk="0" hangingPunct="1">
                  <a:lnSpc>
                    <a:spcPts val="106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C3E7FE"/>
                    </a:solidFill>
                    <a:effectLst/>
                    <a:uLnTx/>
                    <a:uFillTx/>
                    <a:latin typeface="Arial Narrow" panose="020B0604020202020204" pitchFamily="34" charset="0"/>
                    <a:ea typeface="+mn-ea"/>
                    <a:cs typeface="Arial Narrow" panose="020B0604020202020204" pitchFamily="34" charset="0"/>
                  </a:rPr>
                  <a:t>PREFORMULATION</a:t>
                </a:r>
              </a:p>
              <a:p>
                <a:pPr marL="0" marR="0" lvl="0" indent="0" algn="l" defTabSz="914400" rtl="0" eaLnBrk="1" fontAlgn="auto" latinLnBrk="0" hangingPunct="1">
                  <a:lnSpc>
                    <a:spcPts val="106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C3E7FE"/>
                    </a:solidFill>
                    <a:effectLst/>
                    <a:uLnTx/>
                    <a:uFillTx/>
                    <a:latin typeface="Arial Narrow" panose="020B0604020202020204" pitchFamily="34" charset="0"/>
                    <a:ea typeface="+mn-ea"/>
                    <a:cs typeface="Arial Narrow" panose="020B0604020202020204" pitchFamily="34" charset="0"/>
                  </a:rPr>
                  <a:t>FORMULATION</a:t>
                </a:r>
              </a:p>
              <a:p>
                <a:pPr marL="0" marR="0" lvl="0" indent="0" algn="l" defTabSz="914400" rtl="0" eaLnBrk="1" fontAlgn="auto" latinLnBrk="0" hangingPunct="1">
                  <a:lnSpc>
                    <a:spcPts val="106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C3E7FE"/>
                    </a:solidFill>
                    <a:effectLst/>
                    <a:uLnTx/>
                    <a:uFillTx/>
                    <a:latin typeface="Arial Narrow" panose="020B0604020202020204" pitchFamily="34" charset="0"/>
                    <a:ea typeface="+mn-ea"/>
                    <a:cs typeface="Arial Narrow" panose="020B0604020202020204" pitchFamily="34" charset="0"/>
                  </a:rPr>
                  <a:t>OPERATING</a:t>
                </a:r>
              </a:p>
              <a:p>
                <a:pPr marL="0" marR="0" lvl="0" indent="0" algn="l" defTabSz="914400" rtl="0" eaLnBrk="1" fontAlgn="auto" latinLnBrk="0" hangingPunct="1">
                  <a:lnSpc>
                    <a:spcPts val="106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C3E7FE"/>
                    </a:solidFill>
                    <a:effectLst/>
                    <a:uLnTx/>
                    <a:uFillTx/>
                    <a:latin typeface="Arial Narrow" panose="020B0604020202020204" pitchFamily="34" charset="0"/>
                    <a:ea typeface="+mn-ea"/>
                    <a:cs typeface="Arial Narrow" panose="020B0604020202020204" pitchFamily="34" charset="0"/>
                  </a:rPr>
                  <a:t>EXTENDED</a:t>
                </a:r>
              </a:p>
            </p:txBody>
          </p:sp>
        </p:grpSp>
        <p:sp>
          <p:nvSpPr>
            <p:cNvPr id="155" name="TextBox 154">
              <a:extLst>
                <a:ext uri="{FF2B5EF4-FFF2-40B4-BE49-F238E27FC236}">
                  <a16:creationId xmlns:a16="http://schemas.microsoft.com/office/drawing/2014/main" id="{30EDD599-86FC-A44B-AADF-29BE85C5291B}"/>
                </a:ext>
              </a:extLst>
            </p:cNvPr>
            <p:cNvSpPr txBox="1"/>
            <p:nvPr/>
          </p:nvSpPr>
          <p:spPr>
            <a:xfrm>
              <a:off x="217251" y="5463054"/>
              <a:ext cx="1350524" cy="243849"/>
            </a:xfrm>
            <a:prstGeom prst="rect">
              <a:avLst/>
            </a:prstGeom>
            <a:noFill/>
          </p:spPr>
          <p:txBody>
            <a:bodyPr wrap="square" rtlCol="0">
              <a:spAutoFit/>
            </a:bodyPr>
            <a:lstStyle/>
            <a:p>
              <a:pPr marL="0" marR="0" lvl="0" indent="0" algn="l" defTabSz="914400" rtl="0" eaLnBrk="1" fontAlgn="auto" latinLnBrk="0" hangingPunct="1">
                <a:lnSpc>
                  <a:spcPts val="106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C3E7FE"/>
                  </a:solidFill>
                  <a:effectLst/>
                  <a:uLnTx/>
                  <a:uFillTx/>
                  <a:latin typeface="Arial Narrow" panose="020B0604020202020204" pitchFamily="34" charset="0"/>
                  <a:ea typeface="+mn-ea"/>
                  <a:cs typeface="Arial Narrow" panose="020B0604020202020204" pitchFamily="34" charset="0"/>
                </a:rPr>
                <a:t>KEY</a:t>
              </a:r>
            </a:p>
          </p:txBody>
        </p:sp>
      </p:grpSp>
      <p:sp>
        <p:nvSpPr>
          <p:cNvPr id="156" name="TextBox 155">
            <a:extLst>
              <a:ext uri="{FF2B5EF4-FFF2-40B4-BE49-F238E27FC236}">
                <a16:creationId xmlns:a16="http://schemas.microsoft.com/office/drawing/2014/main" id="{C77F51ED-31DC-354E-A151-96C9D2FD0AF8}"/>
              </a:ext>
            </a:extLst>
          </p:cNvPr>
          <p:cNvSpPr txBox="1"/>
          <p:nvPr/>
        </p:nvSpPr>
        <p:spPr>
          <a:xfrm>
            <a:off x="7805057" y="2551610"/>
            <a:ext cx="772626"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63ACD0"/>
                </a:solidFill>
                <a:effectLst/>
                <a:uLnTx/>
                <a:uFillTx/>
                <a:latin typeface="Arial Narrow" panose="020B0604020202020204" pitchFamily="34" charset="0"/>
                <a:ea typeface="+mn-ea"/>
                <a:cs typeface="Arial Narrow" panose="020B0604020202020204" pitchFamily="34" charset="0"/>
              </a:rPr>
              <a:t>2010</a:t>
            </a:r>
          </a:p>
        </p:txBody>
      </p:sp>
      <p:sp>
        <p:nvSpPr>
          <p:cNvPr id="157" name="TextBox 156">
            <a:extLst>
              <a:ext uri="{FF2B5EF4-FFF2-40B4-BE49-F238E27FC236}">
                <a16:creationId xmlns:a16="http://schemas.microsoft.com/office/drawing/2014/main" id="{645182F6-99E0-4E4A-B679-6C5B140BB05B}"/>
              </a:ext>
            </a:extLst>
          </p:cNvPr>
          <p:cNvSpPr txBox="1"/>
          <p:nvPr/>
        </p:nvSpPr>
        <p:spPr>
          <a:xfrm>
            <a:off x="6540138" y="4191000"/>
            <a:ext cx="772626"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63ACD0"/>
                </a:solidFill>
                <a:effectLst/>
                <a:uLnTx/>
                <a:uFillTx/>
                <a:latin typeface="Arial Narrow" panose="020B0604020202020204" pitchFamily="34" charset="0"/>
                <a:ea typeface="+mn-ea"/>
                <a:cs typeface="Arial Narrow" panose="020B0604020202020204" pitchFamily="34" charset="0"/>
              </a:rPr>
              <a:t>2005</a:t>
            </a:r>
          </a:p>
        </p:txBody>
      </p:sp>
      <p:sp>
        <p:nvSpPr>
          <p:cNvPr id="158" name="TextBox 157">
            <a:extLst>
              <a:ext uri="{FF2B5EF4-FFF2-40B4-BE49-F238E27FC236}">
                <a16:creationId xmlns:a16="http://schemas.microsoft.com/office/drawing/2014/main" id="{C71F3776-BAB6-284D-B569-D35B34AD692E}"/>
              </a:ext>
            </a:extLst>
          </p:cNvPr>
          <p:cNvSpPr txBox="1"/>
          <p:nvPr/>
        </p:nvSpPr>
        <p:spPr>
          <a:xfrm>
            <a:off x="4245429" y="3953691"/>
            <a:ext cx="574766"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63ACD0"/>
                </a:solidFill>
                <a:effectLst/>
                <a:uLnTx/>
                <a:uFillTx/>
                <a:latin typeface="Arial Narrow" panose="020B0604020202020204" pitchFamily="34" charset="0"/>
                <a:ea typeface="+mn-ea"/>
                <a:cs typeface="Arial Narrow" panose="020B0604020202020204" pitchFamily="34" charset="0"/>
              </a:rPr>
              <a:t>2000</a:t>
            </a:r>
          </a:p>
        </p:txBody>
      </p:sp>
      <p:sp>
        <p:nvSpPr>
          <p:cNvPr id="159" name="TextBox 158">
            <a:extLst>
              <a:ext uri="{FF2B5EF4-FFF2-40B4-BE49-F238E27FC236}">
                <a16:creationId xmlns:a16="http://schemas.microsoft.com/office/drawing/2014/main" id="{08200E64-725F-C842-A0FC-1411D8B67965}"/>
              </a:ext>
            </a:extLst>
          </p:cNvPr>
          <p:cNvSpPr txBox="1"/>
          <p:nvPr/>
        </p:nvSpPr>
        <p:spPr>
          <a:xfrm>
            <a:off x="2764972" y="2588622"/>
            <a:ext cx="574766"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4C8AA8"/>
                </a:solidFill>
                <a:effectLst/>
                <a:uLnTx/>
                <a:uFillTx/>
                <a:latin typeface="Arial Narrow" panose="020B0604020202020204" pitchFamily="34" charset="0"/>
                <a:ea typeface="+mn-ea"/>
                <a:cs typeface="Arial Narrow" panose="020B0604020202020204" pitchFamily="34" charset="0"/>
              </a:rPr>
              <a:t>1995</a:t>
            </a:r>
          </a:p>
        </p:txBody>
      </p:sp>
      <p:sp>
        <p:nvSpPr>
          <p:cNvPr id="160" name="TextBox 159">
            <a:extLst>
              <a:ext uri="{FF2B5EF4-FFF2-40B4-BE49-F238E27FC236}">
                <a16:creationId xmlns:a16="http://schemas.microsoft.com/office/drawing/2014/main" id="{0BE55E88-537E-FD41-9982-1A071D617417}"/>
              </a:ext>
            </a:extLst>
          </p:cNvPr>
          <p:cNvSpPr txBox="1"/>
          <p:nvPr/>
        </p:nvSpPr>
        <p:spPr>
          <a:xfrm>
            <a:off x="5111931" y="152400"/>
            <a:ext cx="772626"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63ACD0"/>
                </a:solidFill>
                <a:effectLst/>
                <a:uLnTx/>
                <a:uFillTx/>
                <a:latin typeface="Arial Narrow" panose="020B0604020202020204" pitchFamily="34" charset="0"/>
                <a:ea typeface="+mn-ea"/>
                <a:cs typeface="Arial Narrow" panose="020B0604020202020204" pitchFamily="34" charset="0"/>
              </a:rPr>
              <a:t>2015</a:t>
            </a:r>
          </a:p>
        </p:txBody>
      </p:sp>
      <p:sp>
        <p:nvSpPr>
          <p:cNvPr id="161" name="TextBox 160">
            <a:extLst>
              <a:ext uri="{FF2B5EF4-FFF2-40B4-BE49-F238E27FC236}">
                <a16:creationId xmlns:a16="http://schemas.microsoft.com/office/drawing/2014/main" id="{497CCCC1-F6BD-DF47-87C3-0B68B0435D4C}"/>
              </a:ext>
            </a:extLst>
          </p:cNvPr>
          <p:cNvSpPr txBox="1"/>
          <p:nvPr/>
        </p:nvSpPr>
        <p:spPr>
          <a:xfrm>
            <a:off x="365760" y="820783"/>
            <a:ext cx="646352" cy="307777"/>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4C8AA8"/>
                </a:solidFill>
                <a:effectLst/>
                <a:uLnTx/>
                <a:uFillTx/>
                <a:latin typeface="Arial Narrow" panose="020B0604020202020204" pitchFamily="34" charset="0"/>
                <a:ea typeface="+mn-ea"/>
                <a:cs typeface="Arial Narrow" panose="020B0604020202020204" pitchFamily="34" charset="0"/>
              </a:rPr>
              <a:t>2020</a:t>
            </a:r>
          </a:p>
        </p:txBody>
      </p:sp>
      <p:sp>
        <p:nvSpPr>
          <p:cNvPr id="162" name="TextBox 161">
            <a:extLst>
              <a:ext uri="{FF2B5EF4-FFF2-40B4-BE49-F238E27FC236}">
                <a16:creationId xmlns:a16="http://schemas.microsoft.com/office/drawing/2014/main" id="{D55878F1-B4C7-7544-88CA-6AD1DE7C9572}"/>
              </a:ext>
            </a:extLst>
          </p:cNvPr>
          <p:cNvSpPr txBox="1"/>
          <p:nvPr/>
        </p:nvSpPr>
        <p:spPr>
          <a:xfrm>
            <a:off x="4746171" y="6457406"/>
            <a:ext cx="772626" cy="307777"/>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63ACD0"/>
                </a:solidFill>
                <a:effectLst/>
                <a:uLnTx/>
                <a:uFillTx/>
                <a:latin typeface="Arial Narrow" panose="020B0604020202020204" pitchFamily="34" charset="0"/>
                <a:ea typeface="+mn-ea"/>
                <a:cs typeface="Arial Narrow" panose="020B0604020202020204" pitchFamily="34" charset="0"/>
              </a:rPr>
              <a:t>2025</a:t>
            </a:r>
          </a:p>
        </p:txBody>
      </p:sp>
      <p:sp>
        <p:nvSpPr>
          <p:cNvPr id="197" name="TextBox 196">
            <a:extLst>
              <a:ext uri="{FF2B5EF4-FFF2-40B4-BE49-F238E27FC236}">
                <a16:creationId xmlns:a16="http://schemas.microsoft.com/office/drawing/2014/main" id="{3CC76836-CA93-7640-B4FF-D385FB9B7266}"/>
              </a:ext>
            </a:extLst>
          </p:cNvPr>
          <p:cNvSpPr txBox="1"/>
          <p:nvPr/>
        </p:nvSpPr>
        <p:spPr>
          <a:xfrm>
            <a:off x="209863" y="6505731"/>
            <a:ext cx="1491521"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C3E7FE"/>
                </a:solidFill>
                <a:effectLst/>
                <a:uLnTx/>
                <a:uFillTx/>
                <a:latin typeface="Arial Narrow" panose="020B0604020202020204" pitchFamily="34" charset="0"/>
                <a:ea typeface="+mn-ea"/>
                <a:cs typeface="Arial Narrow" panose="020B0604020202020204" pitchFamily="34" charset="0"/>
              </a:rPr>
              <a:t>11.30.21</a:t>
            </a:r>
          </a:p>
        </p:txBody>
      </p:sp>
      <p:pic>
        <p:nvPicPr>
          <p:cNvPr id="180" name="Picture 179">
            <a:extLst>
              <a:ext uri="{FF2B5EF4-FFF2-40B4-BE49-F238E27FC236}">
                <a16:creationId xmlns:a16="http://schemas.microsoft.com/office/drawing/2014/main" id="{B062CF72-E65A-440D-B656-6D434A917995}"/>
              </a:ext>
            </a:extLst>
          </p:cNvPr>
          <p:cNvPicPr>
            <a:picLocks noChangeAspect="1"/>
          </p:cNvPicPr>
          <p:nvPr/>
        </p:nvPicPr>
        <p:blipFill>
          <a:blip r:embed="rId31"/>
          <a:stretch>
            <a:fillRect/>
          </a:stretch>
        </p:blipFill>
        <p:spPr>
          <a:xfrm>
            <a:off x="2340755" y="1567399"/>
            <a:ext cx="152400" cy="88900"/>
          </a:xfrm>
          <a:prstGeom prst="rect">
            <a:avLst/>
          </a:prstGeom>
        </p:spPr>
      </p:pic>
      <p:pic>
        <p:nvPicPr>
          <p:cNvPr id="184" name="Picture 183" descr="A picture containing text, building material&#10;&#10;Description automatically generated">
            <a:extLst>
              <a:ext uri="{FF2B5EF4-FFF2-40B4-BE49-F238E27FC236}">
                <a16:creationId xmlns:a16="http://schemas.microsoft.com/office/drawing/2014/main" id="{5C003F18-5F17-4663-88DE-BA119FA4DE3D}"/>
              </a:ext>
            </a:extLst>
          </p:cNvPr>
          <p:cNvPicPr>
            <a:picLocks noChangeAspect="1"/>
          </p:cNvPicPr>
          <p:nvPr/>
        </p:nvPicPr>
        <p:blipFill>
          <a:blip r:embed="rId38"/>
          <a:stretch>
            <a:fillRect/>
          </a:stretch>
        </p:blipFill>
        <p:spPr>
          <a:xfrm>
            <a:off x="3045147" y="5220176"/>
            <a:ext cx="622300" cy="317500"/>
          </a:xfrm>
          <a:prstGeom prst="rect">
            <a:avLst/>
          </a:prstGeom>
        </p:spPr>
      </p:pic>
      <p:grpSp>
        <p:nvGrpSpPr>
          <p:cNvPr id="185" name="Group 184">
            <a:extLst>
              <a:ext uri="{FF2B5EF4-FFF2-40B4-BE49-F238E27FC236}">
                <a16:creationId xmlns:a16="http://schemas.microsoft.com/office/drawing/2014/main" id="{17700FDC-BCBD-43D0-AB90-F32F34D09F30}"/>
              </a:ext>
            </a:extLst>
          </p:cNvPr>
          <p:cNvGrpSpPr/>
          <p:nvPr/>
        </p:nvGrpSpPr>
        <p:grpSpPr>
          <a:xfrm>
            <a:off x="7136694" y="5730987"/>
            <a:ext cx="635632" cy="551135"/>
            <a:chOff x="6741300" y="5628190"/>
            <a:chExt cx="635632" cy="551135"/>
          </a:xfrm>
        </p:grpSpPr>
        <p:pic>
          <p:nvPicPr>
            <p:cNvPr id="186" name="Picture 185" descr="A picture containing text&#10;&#10;Description automatically generated">
              <a:extLst>
                <a:ext uri="{FF2B5EF4-FFF2-40B4-BE49-F238E27FC236}">
                  <a16:creationId xmlns:a16="http://schemas.microsoft.com/office/drawing/2014/main" id="{DA485DB3-7ACD-41D3-B8DB-5FD53AE7E5B8}"/>
                </a:ext>
              </a:extLst>
            </p:cNvPr>
            <p:cNvPicPr>
              <a:picLocks noChangeAspect="1"/>
            </p:cNvPicPr>
            <p:nvPr/>
          </p:nvPicPr>
          <p:blipFill>
            <a:blip r:embed="rId39"/>
            <a:stretch>
              <a:fillRect/>
            </a:stretch>
          </p:blipFill>
          <p:spPr>
            <a:xfrm>
              <a:off x="6741300" y="5836425"/>
              <a:ext cx="635000" cy="342900"/>
            </a:xfrm>
            <a:prstGeom prst="rect">
              <a:avLst/>
            </a:prstGeom>
          </p:spPr>
        </p:pic>
        <p:sp>
          <p:nvSpPr>
            <p:cNvPr id="187" name="TextBox 186">
              <a:extLst>
                <a:ext uri="{FF2B5EF4-FFF2-40B4-BE49-F238E27FC236}">
                  <a16:creationId xmlns:a16="http://schemas.microsoft.com/office/drawing/2014/main" id="{630476A5-E0DE-4340-A8E1-B055799E1277}"/>
                </a:ext>
              </a:extLst>
            </p:cNvPr>
            <p:cNvSpPr txBox="1"/>
            <p:nvPr/>
          </p:nvSpPr>
          <p:spPr>
            <a:xfrm>
              <a:off x="6795304" y="5628190"/>
              <a:ext cx="581628" cy="233397"/>
            </a:xfrm>
            <a:prstGeom prst="rect">
              <a:avLst/>
            </a:prstGeom>
            <a:noFill/>
          </p:spPr>
          <p:txBody>
            <a:bodyPr wrap="square" rtlCol="0">
              <a:spAutoFit/>
            </a:bodyPr>
            <a:lstStyle/>
            <a:p>
              <a:pPr marL="0" marR="0" lvl="0" indent="0" algn="l" defTabSz="914400" rtl="0" eaLnBrk="1" fontAlgn="auto" latinLnBrk="0" hangingPunct="1">
                <a:lnSpc>
                  <a:spcPts val="11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C3E7FE"/>
                  </a:solidFill>
                  <a:effectLst/>
                  <a:uLnTx/>
                  <a:uFillTx/>
                  <a:latin typeface="Arial Narrow" panose="020B0604020202020204" pitchFamily="34" charset="0"/>
                  <a:ea typeface="+mn-ea"/>
                  <a:cs typeface="Arial Narrow" panose="020B0604020202020204" pitchFamily="34" charset="0"/>
                </a:rPr>
                <a:t>INCUS</a:t>
              </a:r>
            </a:p>
          </p:txBody>
        </p:sp>
      </p:grpSp>
    </p:spTree>
    <p:extLst>
      <p:ext uri="{BB962C8B-B14F-4D97-AF65-F5344CB8AC3E}">
        <p14:creationId xmlns:p14="http://schemas.microsoft.com/office/powerpoint/2010/main" val="24819639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73D41A-B33F-4EAB-91B7-E656F537302E}"/>
              </a:ext>
            </a:extLst>
          </p:cNvPr>
          <p:cNvSpPr>
            <a:spLocks noGrp="1"/>
          </p:cNvSpPr>
          <p:nvPr>
            <p:ph type="title"/>
          </p:nvPr>
        </p:nvSpPr>
        <p:spPr>
          <a:xfrm>
            <a:off x="1011526" y="335792"/>
            <a:ext cx="10393680" cy="646331"/>
          </a:xfrm>
        </p:spPr>
        <p:txBody>
          <a:bodyPr/>
          <a:lstStyle/>
          <a:p>
            <a:r>
              <a:rPr kumimoji="0" lang="en-US" sz="4000" b="1" i="0" u="none" strike="noStrike" kern="1200" cap="none" spc="0" normalizeH="0" baseline="0" noProof="0" dirty="0">
                <a:ln>
                  <a:noFill/>
                </a:ln>
                <a:solidFill>
                  <a:srgbClr val="2A3564"/>
                </a:solidFill>
                <a:effectLst/>
                <a:uLnTx/>
                <a:uFillTx/>
                <a:latin typeface="Arial Narrow" panose="020B0606020202030204" pitchFamily="34" charset="0"/>
                <a:ea typeface="ＭＳ Ｐゴシック"/>
                <a:cs typeface="+mn-cs"/>
              </a:rPr>
              <a:t>What Airborne Platforms Provide Earth Science</a:t>
            </a:r>
            <a:endParaRPr lang="en-US" dirty="0"/>
          </a:p>
        </p:txBody>
      </p:sp>
      <p:sp>
        <p:nvSpPr>
          <p:cNvPr id="4" name="Slide Number Placeholder 3">
            <a:extLst>
              <a:ext uri="{FF2B5EF4-FFF2-40B4-BE49-F238E27FC236}">
                <a16:creationId xmlns:a16="http://schemas.microsoft.com/office/drawing/2014/main" id="{4BF68909-A8F3-4AE0-AD2F-CE956E0A97D4}"/>
              </a:ext>
            </a:extLst>
          </p:cNvPr>
          <p:cNvSpPr>
            <a:spLocks noGrp="1"/>
          </p:cNvSpPr>
          <p:nvPr>
            <p:ph type="sldNum" sz="quarter" idx="12"/>
          </p:nvPr>
        </p:nvSpPr>
        <p:spPr/>
        <p:txBody>
          <a:bodyPr/>
          <a:lstStyle/>
          <a:p>
            <a:fld id="{E33B2B72-BE74-40B7-948F-1734192F08BF}" type="slidenum">
              <a:rPr lang="en-US" smtClean="0"/>
              <a:t>8</a:t>
            </a:fld>
            <a:endParaRPr lang="en-US" dirty="0"/>
          </a:p>
        </p:txBody>
      </p:sp>
      <p:grpSp>
        <p:nvGrpSpPr>
          <p:cNvPr id="5" name="Group 4">
            <a:extLst>
              <a:ext uri="{FF2B5EF4-FFF2-40B4-BE49-F238E27FC236}">
                <a16:creationId xmlns:a16="http://schemas.microsoft.com/office/drawing/2014/main" id="{6EE5087E-7DE3-476D-9F19-0413EE089BAD}"/>
              </a:ext>
            </a:extLst>
          </p:cNvPr>
          <p:cNvGrpSpPr/>
          <p:nvPr/>
        </p:nvGrpSpPr>
        <p:grpSpPr>
          <a:xfrm>
            <a:off x="182954" y="1360973"/>
            <a:ext cx="3141100" cy="4789927"/>
            <a:chOff x="182954" y="1360973"/>
            <a:chExt cx="3141100" cy="4789927"/>
          </a:xfrm>
        </p:grpSpPr>
        <p:sp>
          <p:nvSpPr>
            <p:cNvPr id="6" name="Hexagon 2">
              <a:extLst>
                <a:ext uri="{FF2B5EF4-FFF2-40B4-BE49-F238E27FC236}">
                  <a16:creationId xmlns:a16="http://schemas.microsoft.com/office/drawing/2014/main" id="{A626A54C-7E8B-45CB-A8F5-DA98C931FBFA}"/>
                </a:ext>
              </a:extLst>
            </p:cNvPr>
            <p:cNvSpPr>
              <a:spLocks noChangeAspect="1"/>
            </p:cNvSpPr>
            <p:nvPr/>
          </p:nvSpPr>
          <p:spPr>
            <a:xfrm>
              <a:off x="1594104" y="3786085"/>
              <a:ext cx="1714500" cy="1489785"/>
            </a:xfrm>
            <a:custGeom>
              <a:avLst/>
              <a:gdLst>
                <a:gd name="connsiteX0" fmla="*/ 0 w 2637865"/>
                <a:gd name="connsiteY0" fmla="*/ 1179879 h 2359757"/>
                <a:gd name="connsiteX1" fmla="*/ 589939 w 2637865"/>
                <a:gd name="connsiteY1" fmla="*/ 1 h 2359757"/>
                <a:gd name="connsiteX2" fmla="*/ 2047926 w 2637865"/>
                <a:gd name="connsiteY2" fmla="*/ 1 h 2359757"/>
                <a:gd name="connsiteX3" fmla="*/ 2637865 w 2637865"/>
                <a:gd name="connsiteY3" fmla="*/ 1179879 h 2359757"/>
                <a:gd name="connsiteX4" fmla="*/ 2047926 w 2637865"/>
                <a:gd name="connsiteY4" fmla="*/ 2359756 h 2359757"/>
                <a:gd name="connsiteX5" fmla="*/ 589939 w 2637865"/>
                <a:gd name="connsiteY5" fmla="*/ 2359756 h 2359757"/>
                <a:gd name="connsiteX6" fmla="*/ 0 w 2637865"/>
                <a:gd name="connsiteY6" fmla="*/ 1179879 h 2359757"/>
                <a:gd name="connsiteX0" fmla="*/ 0 w 2637865"/>
                <a:gd name="connsiteY0" fmla="*/ 1179878 h 2368899"/>
                <a:gd name="connsiteX1" fmla="*/ 589939 w 2637865"/>
                <a:gd name="connsiteY1" fmla="*/ 0 h 2368899"/>
                <a:gd name="connsiteX2" fmla="*/ 2047926 w 2637865"/>
                <a:gd name="connsiteY2" fmla="*/ 0 h 2368899"/>
                <a:gd name="connsiteX3" fmla="*/ 2637865 w 2637865"/>
                <a:gd name="connsiteY3" fmla="*/ 1179878 h 2368899"/>
                <a:gd name="connsiteX4" fmla="*/ 2047926 w 2637865"/>
                <a:gd name="connsiteY4" fmla="*/ 2359755 h 2368899"/>
                <a:gd name="connsiteX5" fmla="*/ 717955 w 2637865"/>
                <a:gd name="connsiteY5" fmla="*/ 2368899 h 2368899"/>
                <a:gd name="connsiteX6" fmla="*/ 0 w 2637865"/>
                <a:gd name="connsiteY6" fmla="*/ 1179878 h 2368899"/>
                <a:gd name="connsiteX0" fmla="*/ 0 w 2637865"/>
                <a:gd name="connsiteY0" fmla="*/ 1179878 h 2378043"/>
                <a:gd name="connsiteX1" fmla="*/ 589939 w 2637865"/>
                <a:gd name="connsiteY1" fmla="*/ 0 h 2378043"/>
                <a:gd name="connsiteX2" fmla="*/ 2047926 w 2637865"/>
                <a:gd name="connsiteY2" fmla="*/ 0 h 2378043"/>
                <a:gd name="connsiteX3" fmla="*/ 2637865 w 2637865"/>
                <a:gd name="connsiteY3" fmla="*/ 1179878 h 2378043"/>
                <a:gd name="connsiteX4" fmla="*/ 2047926 w 2637865"/>
                <a:gd name="connsiteY4" fmla="*/ 2359755 h 2378043"/>
                <a:gd name="connsiteX5" fmla="*/ 644803 w 2637865"/>
                <a:gd name="connsiteY5" fmla="*/ 2378043 h 2378043"/>
                <a:gd name="connsiteX6" fmla="*/ 0 w 2637865"/>
                <a:gd name="connsiteY6" fmla="*/ 1179878 h 2378043"/>
                <a:gd name="connsiteX0" fmla="*/ 0 w 2683585"/>
                <a:gd name="connsiteY0" fmla="*/ 1189022 h 2378043"/>
                <a:gd name="connsiteX1" fmla="*/ 635659 w 2683585"/>
                <a:gd name="connsiteY1" fmla="*/ 0 h 2378043"/>
                <a:gd name="connsiteX2" fmla="*/ 2093646 w 2683585"/>
                <a:gd name="connsiteY2" fmla="*/ 0 h 2378043"/>
                <a:gd name="connsiteX3" fmla="*/ 2683585 w 2683585"/>
                <a:gd name="connsiteY3" fmla="*/ 1179878 h 2378043"/>
                <a:gd name="connsiteX4" fmla="*/ 2093646 w 2683585"/>
                <a:gd name="connsiteY4" fmla="*/ 2359755 h 2378043"/>
                <a:gd name="connsiteX5" fmla="*/ 690523 w 2683585"/>
                <a:gd name="connsiteY5" fmla="*/ 2378043 h 2378043"/>
                <a:gd name="connsiteX6" fmla="*/ 0 w 2683585"/>
                <a:gd name="connsiteY6" fmla="*/ 1189022 h 2378043"/>
                <a:gd name="connsiteX0" fmla="*/ 0 w 2546425"/>
                <a:gd name="connsiteY0" fmla="*/ 1189022 h 2378043"/>
                <a:gd name="connsiteX1" fmla="*/ 635659 w 2546425"/>
                <a:gd name="connsiteY1" fmla="*/ 0 h 2378043"/>
                <a:gd name="connsiteX2" fmla="*/ 2093646 w 2546425"/>
                <a:gd name="connsiteY2" fmla="*/ 0 h 2378043"/>
                <a:gd name="connsiteX3" fmla="*/ 2546425 w 2546425"/>
                <a:gd name="connsiteY3" fmla="*/ 1189022 h 2378043"/>
                <a:gd name="connsiteX4" fmla="*/ 2093646 w 2546425"/>
                <a:gd name="connsiteY4" fmla="*/ 2359755 h 2378043"/>
                <a:gd name="connsiteX5" fmla="*/ 690523 w 2546425"/>
                <a:gd name="connsiteY5" fmla="*/ 2378043 h 2378043"/>
                <a:gd name="connsiteX6" fmla="*/ 0 w 2546425"/>
                <a:gd name="connsiteY6" fmla="*/ 1189022 h 2378043"/>
                <a:gd name="connsiteX0" fmla="*/ 0 w 2711017"/>
                <a:gd name="connsiteY0" fmla="*/ 1189022 h 2378043"/>
                <a:gd name="connsiteX1" fmla="*/ 635659 w 2711017"/>
                <a:gd name="connsiteY1" fmla="*/ 0 h 2378043"/>
                <a:gd name="connsiteX2" fmla="*/ 2093646 w 2711017"/>
                <a:gd name="connsiteY2" fmla="*/ 0 h 2378043"/>
                <a:gd name="connsiteX3" fmla="*/ 2711017 w 2711017"/>
                <a:gd name="connsiteY3" fmla="*/ 1207310 h 2378043"/>
                <a:gd name="connsiteX4" fmla="*/ 2093646 w 2711017"/>
                <a:gd name="connsiteY4" fmla="*/ 2359755 h 2378043"/>
                <a:gd name="connsiteX5" fmla="*/ 690523 w 2711017"/>
                <a:gd name="connsiteY5" fmla="*/ 2378043 h 2378043"/>
                <a:gd name="connsiteX6" fmla="*/ 0 w 2711017"/>
                <a:gd name="connsiteY6" fmla="*/ 1189022 h 2378043"/>
                <a:gd name="connsiteX0" fmla="*/ 0 w 2711017"/>
                <a:gd name="connsiteY0" fmla="*/ 1189022 h 2378043"/>
                <a:gd name="connsiteX1" fmla="*/ 635659 w 2711017"/>
                <a:gd name="connsiteY1" fmla="*/ 0 h 2378043"/>
                <a:gd name="connsiteX2" fmla="*/ 2029638 w 2711017"/>
                <a:gd name="connsiteY2" fmla="*/ 9147 h 2378043"/>
                <a:gd name="connsiteX3" fmla="*/ 2711017 w 2711017"/>
                <a:gd name="connsiteY3" fmla="*/ 1207310 h 2378043"/>
                <a:gd name="connsiteX4" fmla="*/ 2093646 w 2711017"/>
                <a:gd name="connsiteY4" fmla="*/ 2359755 h 2378043"/>
                <a:gd name="connsiteX5" fmla="*/ 690523 w 2711017"/>
                <a:gd name="connsiteY5" fmla="*/ 2378043 h 2378043"/>
                <a:gd name="connsiteX6" fmla="*/ 0 w 2711017"/>
                <a:gd name="connsiteY6" fmla="*/ 1189022 h 2378043"/>
                <a:gd name="connsiteX0" fmla="*/ 0 w 2711017"/>
                <a:gd name="connsiteY0" fmla="*/ 1189022 h 2378043"/>
                <a:gd name="connsiteX1" fmla="*/ 635659 w 2711017"/>
                <a:gd name="connsiteY1" fmla="*/ 0 h 2378043"/>
                <a:gd name="connsiteX2" fmla="*/ 2029638 w 2711017"/>
                <a:gd name="connsiteY2" fmla="*/ 9147 h 2378043"/>
                <a:gd name="connsiteX3" fmla="*/ 2711017 w 2711017"/>
                <a:gd name="connsiteY3" fmla="*/ 1207310 h 2378043"/>
                <a:gd name="connsiteX4" fmla="*/ 2011350 w 2711017"/>
                <a:gd name="connsiteY4" fmla="*/ 2368901 h 2378043"/>
                <a:gd name="connsiteX5" fmla="*/ 690523 w 2711017"/>
                <a:gd name="connsiteY5" fmla="*/ 2378043 h 2378043"/>
                <a:gd name="connsiteX6" fmla="*/ 0 w 2711017"/>
                <a:gd name="connsiteY6" fmla="*/ 1189022 h 2378043"/>
                <a:gd name="connsiteX0" fmla="*/ 0 w 2711017"/>
                <a:gd name="connsiteY0" fmla="*/ 1189022 h 2378048"/>
                <a:gd name="connsiteX1" fmla="*/ 635659 w 2711017"/>
                <a:gd name="connsiteY1" fmla="*/ 0 h 2378048"/>
                <a:gd name="connsiteX2" fmla="*/ 2029638 w 2711017"/>
                <a:gd name="connsiteY2" fmla="*/ 9147 h 2378048"/>
                <a:gd name="connsiteX3" fmla="*/ 2711017 w 2711017"/>
                <a:gd name="connsiteY3" fmla="*/ 1207310 h 2378048"/>
                <a:gd name="connsiteX4" fmla="*/ 1965630 w 2711017"/>
                <a:gd name="connsiteY4" fmla="*/ 2378048 h 2378048"/>
                <a:gd name="connsiteX5" fmla="*/ 690523 w 2711017"/>
                <a:gd name="connsiteY5" fmla="*/ 2378043 h 2378048"/>
                <a:gd name="connsiteX6" fmla="*/ 0 w 2711017"/>
                <a:gd name="connsiteY6" fmla="*/ 1189022 h 2378048"/>
                <a:gd name="connsiteX0" fmla="*/ 0 w 2711017"/>
                <a:gd name="connsiteY0" fmla="*/ 1189022 h 2387195"/>
                <a:gd name="connsiteX1" fmla="*/ 635659 w 2711017"/>
                <a:gd name="connsiteY1" fmla="*/ 0 h 2387195"/>
                <a:gd name="connsiteX2" fmla="*/ 2029638 w 2711017"/>
                <a:gd name="connsiteY2" fmla="*/ 9147 h 2387195"/>
                <a:gd name="connsiteX3" fmla="*/ 2711017 w 2711017"/>
                <a:gd name="connsiteY3" fmla="*/ 1207310 h 2387195"/>
                <a:gd name="connsiteX4" fmla="*/ 2011350 w 2711017"/>
                <a:gd name="connsiteY4" fmla="*/ 2387195 h 2387195"/>
                <a:gd name="connsiteX5" fmla="*/ 690523 w 2711017"/>
                <a:gd name="connsiteY5" fmla="*/ 2378043 h 2387195"/>
                <a:gd name="connsiteX6" fmla="*/ 0 w 2711017"/>
                <a:gd name="connsiteY6" fmla="*/ 1189022 h 2387195"/>
                <a:gd name="connsiteX0" fmla="*/ 0 w 2711017"/>
                <a:gd name="connsiteY0" fmla="*/ 1189022 h 2387195"/>
                <a:gd name="connsiteX1" fmla="*/ 635659 w 2711017"/>
                <a:gd name="connsiteY1" fmla="*/ 0 h 2387195"/>
                <a:gd name="connsiteX2" fmla="*/ 2029638 w 2711017"/>
                <a:gd name="connsiteY2" fmla="*/ 9147 h 2387195"/>
                <a:gd name="connsiteX3" fmla="*/ 2711017 w 2711017"/>
                <a:gd name="connsiteY3" fmla="*/ 1207310 h 2387195"/>
                <a:gd name="connsiteX4" fmla="*/ 2011350 w 2711017"/>
                <a:gd name="connsiteY4" fmla="*/ 2387195 h 2387195"/>
                <a:gd name="connsiteX5" fmla="*/ 763675 w 2711017"/>
                <a:gd name="connsiteY5" fmla="*/ 2387190 h 2387195"/>
                <a:gd name="connsiteX6" fmla="*/ 0 w 2711017"/>
                <a:gd name="connsiteY6" fmla="*/ 1189022 h 2387195"/>
                <a:gd name="connsiteX0" fmla="*/ 0 w 2711017"/>
                <a:gd name="connsiteY0" fmla="*/ 1189022 h 2396337"/>
                <a:gd name="connsiteX1" fmla="*/ 635659 w 2711017"/>
                <a:gd name="connsiteY1" fmla="*/ 0 h 2396337"/>
                <a:gd name="connsiteX2" fmla="*/ 2029638 w 2711017"/>
                <a:gd name="connsiteY2" fmla="*/ 9147 h 2396337"/>
                <a:gd name="connsiteX3" fmla="*/ 2711017 w 2711017"/>
                <a:gd name="connsiteY3" fmla="*/ 1207310 h 2396337"/>
                <a:gd name="connsiteX4" fmla="*/ 2011350 w 2711017"/>
                <a:gd name="connsiteY4" fmla="*/ 2387195 h 2396337"/>
                <a:gd name="connsiteX5" fmla="*/ 699667 w 2711017"/>
                <a:gd name="connsiteY5" fmla="*/ 2396337 h 2396337"/>
                <a:gd name="connsiteX6" fmla="*/ 0 w 2711017"/>
                <a:gd name="connsiteY6" fmla="*/ 1189022 h 2396337"/>
                <a:gd name="connsiteX0" fmla="*/ 0 w 2711017"/>
                <a:gd name="connsiteY0" fmla="*/ 1189022 h 2387195"/>
                <a:gd name="connsiteX1" fmla="*/ 635659 w 2711017"/>
                <a:gd name="connsiteY1" fmla="*/ 0 h 2387195"/>
                <a:gd name="connsiteX2" fmla="*/ 2029638 w 2711017"/>
                <a:gd name="connsiteY2" fmla="*/ 9147 h 2387195"/>
                <a:gd name="connsiteX3" fmla="*/ 2711017 w 2711017"/>
                <a:gd name="connsiteY3" fmla="*/ 1207310 h 2387195"/>
                <a:gd name="connsiteX4" fmla="*/ 2011350 w 2711017"/>
                <a:gd name="connsiteY4" fmla="*/ 2387195 h 2387195"/>
                <a:gd name="connsiteX5" fmla="*/ 772819 w 2711017"/>
                <a:gd name="connsiteY5" fmla="*/ 2140232 h 2387195"/>
                <a:gd name="connsiteX6" fmla="*/ 0 w 2711017"/>
                <a:gd name="connsiteY6" fmla="*/ 1189022 h 2387195"/>
                <a:gd name="connsiteX0" fmla="*/ 0 w 2711017"/>
                <a:gd name="connsiteY0" fmla="*/ 1189022 h 2387195"/>
                <a:gd name="connsiteX1" fmla="*/ 635659 w 2711017"/>
                <a:gd name="connsiteY1" fmla="*/ 0 h 2387195"/>
                <a:gd name="connsiteX2" fmla="*/ 2029638 w 2711017"/>
                <a:gd name="connsiteY2" fmla="*/ 9147 h 2387195"/>
                <a:gd name="connsiteX3" fmla="*/ 2711017 w 2711017"/>
                <a:gd name="connsiteY3" fmla="*/ 1207310 h 2387195"/>
                <a:gd name="connsiteX4" fmla="*/ 2011350 w 2711017"/>
                <a:gd name="connsiteY4" fmla="*/ 2387195 h 2387195"/>
                <a:gd name="connsiteX5" fmla="*/ 690523 w 2711017"/>
                <a:gd name="connsiteY5" fmla="*/ 2387190 h 2387195"/>
                <a:gd name="connsiteX6" fmla="*/ 0 w 2711017"/>
                <a:gd name="connsiteY6" fmla="*/ 1189022 h 2387195"/>
                <a:gd name="connsiteX0" fmla="*/ 0 w 2711017"/>
                <a:gd name="connsiteY0" fmla="*/ 1189022 h 2387190"/>
                <a:gd name="connsiteX1" fmla="*/ 635659 w 2711017"/>
                <a:gd name="connsiteY1" fmla="*/ 0 h 2387190"/>
                <a:gd name="connsiteX2" fmla="*/ 2029638 w 2711017"/>
                <a:gd name="connsiteY2" fmla="*/ 9147 h 2387190"/>
                <a:gd name="connsiteX3" fmla="*/ 2711017 w 2711017"/>
                <a:gd name="connsiteY3" fmla="*/ 1207310 h 2387190"/>
                <a:gd name="connsiteX4" fmla="*/ 1941500 w 2711017"/>
                <a:gd name="connsiteY4" fmla="*/ 2190289 h 2387190"/>
                <a:gd name="connsiteX5" fmla="*/ 690523 w 2711017"/>
                <a:gd name="connsiteY5" fmla="*/ 2387190 h 2387190"/>
                <a:gd name="connsiteX6" fmla="*/ 0 w 2711017"/>
                <a:gd name="connsiteY6" fmla="*/ 1189022 h 2387190"/>
                <a:gd name="connsiteX0" fmla="*/ 0 w 2711017"/>
                <a:gd name="connsiteY0" fmla="*/ 1189022 h 2387190"/>
                <a:gd name="connsiteX1" fmla="*/ 635659 w 2711017"/>
                <a:gd name="connsiteY1" fmla="*/ 0 h 2387190"/>
                <a:gd name="connsiteX2" fmla="*/ 2029638 w 2711017"/>
                <a:gd name="connsiteY2" fmla="*/ 9147 h 2387190"/>
                <a:gd name="connsiteX3" fmla="*/ 2711017 w 2711017"/>
                <a:gd name="connsiteY3" fmla="*/ 1207310 h 2387190"/>
                <a:gd name="connsiteX4" fmla="*/ 2036750 w 2711017"/>
                <a:gd name="connsiteY4" fmla="*/ 2368140 h 2387190"/>
                <a:gd name="connsiteX5" fmla="*/ 690523 w 2711017"/>
                <a:gd name="connsiteY5" fmla="*/ 2387190 h 2387190"/>
                <a:gd name="connsiteX6" fmla="*/ 0 w 2711017"/>
                <a:gd name="connsiteY6" fmla="*/ 1189022 h 2387190"/>
                <a:gd name="connsiteX0" fmla="*/ 0 w 2711017"/>
                <a:gd name="connsiteY0" fmla="*/ 1189022 h 2368140"/>
                <a:gd name="connsiteX1" fmla="*/ 635659 w 2711017"/>
                <a:gd name="connsiteY1" fmla="*/ 0 h 2368140"/>
                <a:gd name="connsiteX2" fmla="*/ 2029638 w 2711017"/>
                <a:gd name="connsiteY2" fmla="*/ 9147 h 2368140"/>
                <a:gd name="connsiteX3" fmla="*/ 2711017 w 2711017"/>
                <a:gd name="connsiteY3" fmla="*/ 1207310 h 2368140"/>
                <a:gd name="connsiteX4" fmla="*/ 2036750 w 2711017"/>
                <a:gd name="connsiteY4" fmla="*/ 2368140 h 2368140"/>
                <a:gd name="connsiteX5" fmla="*/ 798473 w 2711017"/>
                <a:gd name="connsiteY5" fmla="*/ 2133118 h 2368140"/>
                <a:gd name="connsiteX6" fmla="*/ 0 w 2711017"/>
                <a:gd name="connsiteY6" fmla="*/ 1189022 h 2368140"/>
                <a:gd name="connsiteX0" fmla="*/ 0 w 2711017"/>
                <a:gd name="connsiteY0" fmla="*/ 1189022 h 2374487"/>
                <a:gd name="connsiteX1" fmla="*/ 635659 w 2711017"/>
                <a:gd name="connsiteY1" fmla="*/ 0 h 2374487"/>
                <a:gd name="connsiteX2" fmla="*/ 2029638 w 2711017"/>
                <a:gd name="connsiteY2" fmla="*/ 9147 h 2374487"/>
                <a:gd name="connsiteX3" fmla="*/ 2711017 w 2711017"/>
                <a:gd name="connsiteY3" fmla="*/ 1207310 h 2374487"/>
                <a:gd name="connsiteX4" fmla="*/ 2036750 w 2711017"/>
                <a:gd name="connsiteY4" fmla="*/ 2368140 h 2374487"/>
                <a:gd name="connsiteX5" fmla="*/ 684173 w 2711017"/>
                <a:gd name="connsiteY5" fmla="*/ 2374487 h 2374487"/>
                <a:gd name="connsiteX6" fmla="*/ 0 w 2711017"/>
                <a:gd name="connsiteY6" fmla="*/ 1189022 h 2374487"/>
                <a:gd name="connsiteX0" fmla="*/ 0 w 2723717"/>
                <a:gd name="connsiteY0" fmla="*/ 1189022 h 2374487"/>
                <a:gd name="connsiteX1" fmla="*/ 635659 w 2723717"/>
                <a:gd name="connsiteY1" fmla="*/ 0 h 2374487"/>
                <a:gd name="connsiteX2" fmla="*/ 2029638 w 2723717"/>
                <a:gd name="connsiteY2" fmla="*/ 9147 h 2374487"/>
                <a:gd name="connsiteX3" fmla="*/ 2723717 w 2723717"/>
                <a:gd name="connsiteY3" fmla="*/ 1200958 h 2374487"/>
                <a:gd name="connsiteX4" fmla="*/ 2036750 w 2723717"/>
                <a:gd name="connsiteY4" fmla="*/ 2368140 h 2374487"/>
                <a:gd name="connsiteX5" fmla="*/ 684173 w 2723717"/>
                <a:gd name="connsiteY5" fmla="*/ 2374487 h 2374487"/>
                <a:gd name="connsiteX6" fmla="*/ 0 w 2723717"/>
                <a:gd name="connsiteY6" fmla="*/ 1189022 h 2374487"/>
                <a:gd name="connsiteX0" fmla="*/ 0 w 2723717"/>
                <a:gd name="connsiteY0" fmla="*/ 1179875 h 2365340"/>
                <a:gd name="connsiteX1" fmla="*/ 667409 w 2723717"/>
                <a:gd name="connsiteY1" fmla="*/ 130593 h 2365340"/>
                <a:gd name="connsiteX2" fmla="*/ 2029638 w 2723717"/>
                <a:gd name="connsiteY2" fmla="*/ 0 h 2365340"/>
                <a:gd name="connsiteX3" fmla="*/ 2723717 w 2723717"/>
                <a:gd name="connsiteY3" fmla="*/ 1191811 h 2365340"/>
                <a:gd name="connsiteX4" fmla="*/ 2036750 w 2723717"/>
                <a:gd name="connsiteY4" fmla="*/ 2358993 h 2365340"/>
                <a:gd name="connsiteX5" fmla="*/ 684173 w 2723717"/>
                <a:gd name="connsiteY5" fmla="*/ 2365340 h 2365340"/>
                <a:gd name="connsiteX6" fmla="*/ 0 w 2723717"/>
                <a:gd name="connsiteY6" fmla="*/ 1179875 h 2365340"/>
                <a:gd name="connsiteX0" fmla="*/ 0 w 2723717"/>
                <a:gd name="connsiteY0" fmla="*/ 1179875 h 2365340"/>
                <a:gd name="connsiteX1" fmla="*/ 673759 w 2723717"/>
                <a:gd name="connsiteY1" fmla="*/ 3557 h 2365340"/>
                <a:gd name="connsiteX2" fmla="*/ 2029638 w 2723717"/>
                <a:gd name="connsiteY2" fmla="*/ 0 h 2365340"/>
                <a:gd name="connsiteX3" fmla="*/ 2723717 w 2723717"/>
                <a:gd name="connsiteY3" fmla="*/ 1191811 h 2365340"/>
                <a:gd name="connsiteX4" fmla="*/ 2036750 w 2723717"/>
                <a:gd name="connsiteY4" fmla="*/ 2358993 h 2365340"/>
                <a:gd name="connsiteX5" fmla="*/ 684173 w 2723717"/>
                <a:gd name="connsiteY5" fmla="*/ 2365340 h 2365340"/>
                <a:gd name="connsiteX6" fmla="*/ 0 w 2723717"/>
                <a:gd name="connsiteY6" fmla="*/ 1179875 h 2365340"/>
                <a:gd name="connsiteX0" fmla="*/ 0 w 2723717"/>
                <a:gd name="connsiteY0" fmla="*/ 1176318 h 2361783"/>
                <a:gd name="connsiteX1" fmla="*/ 673759 w 2723717"/>
                <a:gd name="connsiteY1" fmla="*/ 0 h 2361783"/>
                <a:gd name="connsiteX2" fmla="*/ 1959788 w 2723717"/>
                <a:gd name="connsiteY2" fmla="*/ 244163 h 2361783"/>
                <a:gd name="connsiteX3" fmla="*/ 2723717 w 2723717"/>
                <a:gd name="connsiteY3" fmla="*/ 1188254 h 2361783"/>
                <a:gd name="connsiteX4" fmla="*/ 2036750 w 2723717"/>
                <a:gd name="connsiteY4" fmla="*/ 2355436 h 2361783"/>
                <a:gd name="connsiteX5" fmla="*/ 684173 w 2723717"/>
                <a:gd name="connsiteY5" fmla="*/ 2361783 h 2361783"/>
                <a:gd name="connsiteX6" fmla="*/ 0 w 2723717"/>
                <a:gd name="connsiteY6" fmla="*/ 1176318 h 2361783"/>
                <a:gd name="connsiteX0" fmla="*/ 0 w 2723717"/>
                <a:gd name="connsiteY0" fmla="*/ 1179875 h 2365340"/>
                <a:gd name="connsiteX1" fmla="*/ 673759 w 2723717"/>
                <a:gd name="connsiteY1" fmla="*/ 3557 h 2365340"/>
                <a:gd name="connsiteX2" fmla="*/ 2042338 w 2723717"/>
                <a:gd name="connsiteY2" fmla="*/ 0 h 2365340"/>
                <a:gd name="connsiteX3" fmla="*/ 2723717 w 2723717"/>
                <a:gd name="connsiteY3" fmla="*/ 1191811 h 2365340"/>
                <a:gd name="connsiteX4" fmla="*/ 2036750 w 2723717"/>
                <a:gd name="connsiteY4" fmla="*/ 2358993 h 2365340"/>
                <a:gd name="connsiteX5" fmla="*/ 684173 w 2723717"/>
                <a:gd name="connsiteY5" fmla="*/ 2365340 h 2365340"/>
                <a:gd name="connsiteX6" fmla="*/ 0 w 2723717"/>
                <a:gd name="connsiteY6" fmla="*/ 1179875 h 2365340"/>
                <a:gd name="connsiteX0" fmla="*/ 0 w 2457017"/>
                <a:gd name="connsiteY0" fmla="*/ 1186227 h 2365340"/>
                <a:gd name="connsiteX1" fmla="*/ 407059 w 2457017"/>
                <a:gd name="connsiteY1" fmla="*/ 3557 h 2365340"/>
                <a:gd name="connsiteX2" fmla="*/ 1775638 w 2457017"/>
                <a:gd name="connsiteY2" fmla="*/ 0 h 2365340"/>
                <a:gd name="connsiteX3" fmla="*/ 2457017 w 2457017"/>
                <a:gd name="connsiteY3" fmla="*/ 1191811 h 2365340"/>
                <a:gd name="connsiteX4" fmla="*/ 1770050 w 2457017"/>
                <a:gd name="connsiteY4" fmla="*/ 2358993 h 2365340"/>
                <a:gd name="connsiteX5" fmla="*/ 417473 w 2457017"/>
                <a:gd name="connsiteY5" fmla="*/ 2365340 h 2365340"/>
                <a:gd name="connsiteX6" fmla="*/ 0 w 2457017"/>
                <a:gd name="connsiteY6" fmla="*/ 1186227 h 2365340"/>
                <a:gd name="connsiteX0" fmla="*/ 0 w 2723717"/>
                <a:gd name="connsiteY0" fmla="*/ 1179876 h 2365340"/>
                <a:gd name="connsiteX1" fmla="*/ 673759 w 2723717"/>
                <a:gd name="connsiteY1" fmla="*/ 3557 h 2365340"/>
                <a:gd name="connsiteX2" fmla="*/ 2042338 w 2723717"/>
                <a:gd name="connsiteY2" fmla="*/ 0 h 2365340"/>
                <a:gd name="connsiteX3" fmla="*/ 2723717 w 2723717"/>
                <a:gd name="connsiteY3" fmla="*/ 1191811 h 2365340"/>
                <a:gd name="connsiteX4" fmla="*/ 2036750 w 2723717"/>
                <a:gd name="connsiteY4" fmla="*/ 2358993 h 2365340"/>
                <a:gd name="connsiteX5" fmla="*/ 684173 w 2723717"/>
                <a:gd name="connsiteY5" fmla="*/ 2365340 h 2365340"/>
                <a:gd name="connsiteX6" fmla="*/ 0 w 2723717"/>
                <a:gd name="connsiteY6" fmla="*/ 1179876 h 2365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723717" h="2365340">
                  <a:moveTo>
                    <a:pt x="0" y="1179876"/>
                  </a:moveTo>
                  <a:lnTo>
                    <a:pt x="673759" y="3557"/>
                  </a:lnTo>
                  <a:lnTo>
                    <a:pt x="2042338" y="0"/>
                  </a:lnTo>
                  <a:lnTo>
                    <a:pt x="2723717" y="1191811"/>
                  </a:lnTo>
                  <a:lnTo>
                    <a:pt x="2036750" y="2358993"/>
                  </a:lnTo>
                  <a:lnTo>
                    <a:pt x="684173" y="2365340"/>
                  </a:lnTo>
                  <a:lnTo>
                    <a:pt x="0" y="1179876"/>
                  </a:lnTo>
                  <a:close/>
                </a:path>
              </a:pathLst>
            </a:custGeom>
            <a:blipFill dpi="0" rotWithShape="1">
              <a:blip r:embed="rId2" cstate="email">
                <a:extLst>
                  <a:ext uri="{28A0092B-C50C-407E-A947-70E740481C1C}">
                    <a14:useLocalDpi xmlns:a14="http://schemas.microsoft.com/office/drawing/2010/main"/>
                  </a:ext>
                </a:extLst>
              </a:blip>
              <a:srcRect/>
              <a:stretch>
                <a:fillRect/>
              </a:stretch>
            </a:blipFill>
            <a:ln w="920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500" b="1" i="0" u="none" strike="noStrike" kern="0" cap="none" spc="0" normalizeH="0" baseline="0" noProof="0" dirty="0">
                <a:ln>
                  <a:noFill/>
                </a:ln>
                <a:solidFill>
                  <a:srgbClr val="244D60"/>
                </a:solidFill>
                <a:effectLst/>
                <a:uLnTx/>
                <a:uFillTx/>
                <a:latin typeface="Arial" panose="020B0604020202020204" pitchFamily="34" charset="0"/>
                <a:ea typeface="+mn-ea"/>
                <a:cs typeface="Arial" panose="020B0604020202020204" pitchFamily="34" charset="0"/>
              </a:endParaRPr>
            </a:p>
          </p:txBody>
        </p:sp>
        <p:sp>
          <p:nvSpPr>
            <p:cNvPr id="7" name="Hexagon 2">
              <a:extLst>
                <a:ext uri="{FF2B5EF4-FFF2-40B4-BE49-F238E27FC236}">
                  <a16:creationId xmlns:a16="http://schemas.microsoft.com/office/drawing/2014/main" id="{D22E0FBE-7408-4B74-A499-E96EC31C14AA}"/>
                </a:ext>
              </a:extLst>
            </p:cNvPr>
            <p:cNvSpPr>
              <a:spLocks noChangeAspect="1"/>
            </p:cNvSpPr>
            <p:nvPr/>
          </p:nvSpPr>
          <p:spPr>
            <a:xfrm>
              <a:off x="1594104" y="2172506"/>
              <a:ext cx="1729950" cy="1501902"/>
            </a:xfrm>
            <a:custGeom>
              <a:avLst/>
              <a:gdLst>
                <a:gd name="connsiteX0" fmla="*/ 0 w 2637865"/>
                <a:gd name="connsiteY0" fmla="*/ 1179879 h 2359757"/>
                <a:gd name="connsiteX1" fmla="*/ 589939 w 2637865"/>
                <a:gd name="connsiteY1" fmla="*/ 1 h 2359757"/>
                <a:gd name="connsiteX2" fmla="*/ 2047926 w 2637865"/>
                <a:gd name="connsiteY2" fmla="*/ 1 h 2359757"/>
                <a:gd name="connsiteX3" fmla="*/ 2637865 w 2637865"/>
                <a:gd name="connsiteY3" fmla="*/ 1179879 h 2359757"/>
                <a:gd name="connsiteX4" fmla="*/ 2047926 w 2637865"/>
                <a:gd name="connsiteY4" fmla="*/ 2359756 h 2359757"/>
                <a:gd name="connsiteX5" fmla="*/ 589939 w 2637865"/>
                <a:gd name="connsiteY5" fmla="*/ 2359756 h 2359757"/>
                <a:gd name="connsiteX6" fmla="*/ 0 w 2637865"/>
                <a:gd name="connsiteY6" fmla="*/ 1179879 h 2359757"/>
                <a:gd name="connsiteX0" fmla="*/ 0 w 2637865"/>
                <a:gd name="connsiteY0" fmla="*/ 1179878 h 2368899"/>
                <a:gd name="connsiteX1" fmla="*/ 589939 w 2637865"/>
                <a:gd name="connsiteY1" fmla="*/ 0 h 2368899"/>
                <a:gd name="connsiteX2" fmla="*/ 2047926 w 2637865"/>
                <a:gd name="connsiteY2" fmla="*/ 0 h 2368899"/>
                <a:gd name="connsiteX3" fmla="*/ 2637865 w 2637865"/>
                <a:gd name="connsiteY3" fmla="*/ 1179878 h 2368899"/>
                <a:gd name="connsiteX4" fmla="*/ 2047926 w 2637865"/>
                <a:gd name="connsiteY4" fmla="*/ 2359755 h 2368899"/>
                <a:gd name="connsiteX5" fmla="*/ 717955 w 2637865"/>
                <a:gd name="connsiteY5" fmla="*/ 2368899 h 2368899"/>
                <a:gd name="connsiteX6" fmla="*/ 0 w 2637865"/>
                <a:gd name="connsiteY6" fmla="*/ 1179878 h 2368899"/>
                <a:gd name="connsiteX0" fmla="*/ 0 w 2637865"/>
                <a:gd name="connsiteY0" fmla="*/ 1179878 h 2378043"/>
                <a:gd name="connsiteX1" fmla="*/ 589939 w 2637865"/>
                <a:gd name="connsiteY1" fmla="*/ 0 h 2378043"/>
                <a:gd name="connsiteX2" fmla="*/ 2047926 w 2637865"/>
                <a:gd name="connsiteY2" fmla="*/ 0 h 2378043"/>
                <a:gd name="connsiteX3" fmla="*/ 2637865 w 2637865"/>
                <a:gd name="connsiteY3" fmla="*/ 1179878 h 2378043"/>
                <a:gd name="connsiteX4" fmla="*/ 2047926 w 2637865"/>
                <a:gd name="connsiteY4" fmla="*/ 2359755 h 2378043"/>
                <a:gd name="connsiteX5" fmla="*/ 644803 w 2637865"/>
                <a:gd name="connsiteY5" fmla="*/ 2378043 h 2378043"/>
                <a:gd name="connsiteX6" fmla="*/ 0 w 2637865"/>
                <a:gd name="connsiteY6" fmla="*/ 1179878 h 2378043"/>
                <a:gd name="connsiteX0" fmla="*/ 0 w 2683585"/>
                <a:gd name="connsiteY0" fmla="*/ 1189022 h 2378043"/>
                <a:gd name="connsiteX1" fmla="*/ 635659 w 2683585"/>
                <a:gd name="connsiteY1" fmla="*/ 0 h 2378043"/>
                <a:gd name="connsiteX2" fmla="*/ 2093646 w 2683585"/>
                <a:gd name="connsiteY2" fmla="*/ 0 h 2378043"/>
                <a:gd name="connsiteX3" fmla="*/ 2683585 w 2683585"/>
                <a:gd name="connsiteY3" fmla="*/ 1179878 h 2378043"/>
                <a:gd name="connsiteX4" fmla="*/ 2093646 w 2683585"/>
                <a:gd name="connsiteY4" fmla="*/ 2359755 h 2378043"/>
                <a:gd name="connsiteX5" fmla="*/ 690523 w 2683585"/>
                <a:gd name="connsiteY5" fmla="*/ 2378043 h 2378043"/>
                <a:gd name="connsiteX6" fmla="*/ 0 w 2683585"/>
                <a:gd name="connsiteY6" fmla="*/ 1189022 h 2378043"/>
                <a:gd name="connsiteX0" fmla="*/ 0 w 2546425"/>
                <a:gd name="connsiteY0" fmla="*/ 1189022 h 2378043"/>
                <a:gd name="connsiteX1" fmla="*/ 635659 w 2546425"/>
                <a:gd name="connsiteY1" fmla="*/ 0 h 2378043"/>
                <a:gd name="connsiteX2" fmla="*/ 2093646 w 2546425"/>
                <a:gd name="connsiteY2" fmla="*/ 0 h 2378043"/>
                <a:gd name="connsiteX3" fmla="*/ 2546425 w 2546425"/>
                <a:gd name="connsiteY3" fmla="*/ 1189022 h 2378043"/>
                <a:gd name="connsiteX4" fmla="*/ 2093646 w 2546425"/>
                <a:gd name="connsiteY4" fmla="*/ 2359755 h 2378043"/>
                <a:gd name="connsiteX5" fmla="*/ 690523 w 2546425"/>
                <a:gd name="connsiteY5" fmla="*/ 2378043 h 2378043"/>
                <a:gd name="connsiteX6" fmla="*/ 0 w 2546425"/>
                <a:gd name="connsiteY6" fmla="*/ 1189022 h 2378043"/>
                <a:gd name="connsiteX0" fmla="*/ 0 w 2711017"/>
                <a:gd name="connsiteY0" fmla="*/ 1189022 h 2378043"/>
                <a:gd name="connsiteX1" fmla="*/ 635659 w 2711017"/>
                <a:gd name="connsiteY1" fmla="*/ 0 h 2378043"/>
                <a:gd name="connsiteX2" fmla="*/ 2093646 w 2711017"/>
                <a:gd name="connsiteY2" fmla="*/ 0 h 2378043"/>
                <a:gd name="connsiteX3" fmla="*/ 2711017 w 2711017"/>
                <a:gd name="connsiteY3" fmla="*/ 1207310 h 2378043"/>
                <a:gd name="connsiteX4" fmla="*/ 2093646 w 2711017"/>
                <a:gd name="connsiteY4" fmla="*/ 2359755 h 2378043"/>
                <a:gd name="connsiteX5" fmla="*/ 690523 w 2711017"/>
                <a:gd name="connsiteY5" fmla="*/ 2378043 h 2378043"/>
                <a:gd name="connsiteX6" fmla="*/ 0 w 2711017"/>
                <a:gd name="connsiteY6" fmla="*/ 1189022 h 2378043"/>
                <a:gd name="connsiteX0" fmla="*/ 0 w 2711017"/>
                <a:gd name="connsiteY0" fmla="*/ 1189022 h 2378043"/>
                <a:gd name="connsiteX1" fmla="*/ 635659 w 2711017"/>
                <a:gd name="connsiteY1" fmla="*/ 0 h 2378043"/>
                <a:gd name="connsiteX2" fmla="*/ 2029638 w 2711017"/>
                <a:gd name="connsiteY2" fmla="*/ 9147 h 2378043"/>
                <a:gd name="connsiteX3" fmla="*/ 2711017 w 2711017"/>
                <a:gd name="connsiteY3" fmla="*/ 1207310 h 2378043"/>
                <a:gd name="connsiteX4" fmla="*/ 2093646 w 2711017"/>
                <a:gd name="connsiteY4" fmla="*/ 2359755 h 2378043"/>
                <a:gd name="connsiteX5" fmla="*/ 690523 w 2711017"/>
                <a:gd name="connsiteY5" fmla="*/ 2378043 h 2378043"/>
                <a:gd name="connsiteX6" fmla="*/ 0 w 2711017"/>
                <a:gd name="connsiteY6" fmla="*/ 1189022 h 2378043"/>
                <a:gd name="connsiteX0" fmla="*/ 0 w 2711017"/>
                <a:gd name="connsiteY0" fmla="*/ 1189022 h 2378043"/>
                <a:gd name="connsiteX1" fmla="*/ 635659 w 2711017"/>
                <a:gd name="connsiteY1" fmla="*/ 0 h 2378043"/>
                <a:gd name="connsiteX2" fmla="*/ 2029638 w 2711017"/>
                <a:gd name="connsiteY2" fmla="*/ 9147 h 2378043"/>
                <a:gd name="connsiteX3" fmla="*/ 2711017 w 2711017"/>
                <a:gd name="connsiteY3" fmla="*/ 1207310 h 2378043"/>
                <a:gd name="connsiteX4" fmla="*/ 2011350 w 2711017"/>
                <a:gd name="connsiteY4" fmla="*/ 2368901 h 2378043"/>
                <a:gd name="connsiteX5" fmla="*/ 690523 w 2711017"/>
                <a:gd name="connsiteY5" fmla="*/ 2378043 h 2378043"/>
                <a:gd name="connsiteX6" fmla="*/ 0 w 2711017"/>
                <a:gd name="connsiteY6" fmla="*/ 1189022 h 2378043"/>
                <a:gd name="connsiteX0" fmla="*/ 0 w 2711017"/>
                <a:gd name="connsiteY0" fmla="*/ 1189022 h 2378048"/>
                <a:gd name="connsiteX1" fmla="*/ 635659 w 2711017"/>
                <a:gd name="connsiteY1" fmla="*/ 0 h 2378048"/>
                <a:gd name="connsiteX2" fmla="*/ 2029638 w 2711017"/>
                <a:gd name="connsiteY2" fmla="*/ 9147 h 2378048"/>
                <a:gd name="connsiteX3" fmla="*/ 2711017 w 2711017"/>
                <a:gd name="connsiteY3" fmla="*/ 1207310 h 2378048"/>
                <a:gd name="connsiteX4" fmla="*/ 1965630 w 2711017"/>
                <a:gd name="connsiteY4" fmla="*/ 2378048 h 2378048"/>
                <a:gd name="connsiteX5" fmla="*/ 690523 w 2711017"/>
                <a:gd name="connsiteY5" fmla="*/ 2378043 h 2378048"/>
                <a:gd name="connsiteX6" fmla="*/ 0 w 2711017"/>
                <a:gd name="connsiteY6" fmla="*/ 1189022 h 2378048"/>
                <a:gd name="connsiteX0" fmla="*/ 0 w 2711017"/>
                <a:gd name="connsiteY0" fmla="*/ 1189022 h 2387195"/>
                <a:gd name="connsiteX1" fmla="*/ 635659 w 2711017"/>
                <a:gd name="connsiteY1" fmla="*/ 0 h 2387195"/>
                <a:gd name="connsiteX2" fmla="*/ 2029638 w 2711017"/>
                <a:gd name="connsiteY2" fmla="*/ 9147 h 2387195"/>
                <a:gd name="connsiteX3" fmla="*/ 2711017 w 2711017"/>
                <a:gd name="connsiteY3" fmla="*/ 1207310 h 2387195"/>
                <a:gd name="connsiteX4" fmla="*/ 2011350 w 2711017"/>
                <a:gd name="connsiteY4" fmla="*/ 2387195 h 2387195"/>
                <a:gd name="connsiteX5" fmla="*/ 690523 w 2711017"/>
                <a:gd name="connsiteY5" fmla="*/ 2378043 h 2387195"/>
                <a:gd name="connsiteX6" fmla="*/ 0 w 2711017"/>
                <a:gd name="connsiteY6" fmla="*/ 1189022 h 2387195"/>
                <a:gd name="connsiteX0" fmla="*/ 0 w 2711017"/>
                <a:gd name="connsiteY0" fmla="*/ 1189022 h 2387195"/>
                <a:gd name="connsiteX1" fmla="*/ 635659 w 2711017"/>
                <a:gd name="connsiteY1" fmla="*/ 0 h 2387195"/>
                <a:gd name="connsiteX2" fmla="*/ 2029638 w 2711017"/>
                <a:gd name="connsiteY2" fmla="*/ 9147 h 2387195"/>
                <a:gd name="connsiteX3" fmla="*/ 2711017 w 2711017"/>
                <a:gd name="connsiteY3" fmla="*/ 1207310 h 2387195"/>
                <a:gd name="connsiteX4" fmla="*/ 2011350 w 2711017"/>
                <a:gd name="connsiteY4" fmla="*/ 2387195 h 2387195"/>
                <a:gd name="connsiteX5" fmla="*/ 763675 w 2711017"/>
                <a:gd name="connsiteY5" fmla="*/ 2387190 h 2387195"/>
                <a:gd name="connsiteX6" fmla="*/ 0 w 2711017"/>
                <a:gd name="connsiteY6" fmla="*/ 1189022 h 2387195"/>
                <a:gd name="connsiteX0" fmla="*/ 0 w 2711017"/>
                <a:gd name="connsiteY0" fmla="*/ 1189022 h 2396337"/>
                <a:gd name="connsiteX1" fmla="*/ 635659 w 2711017"/>
                <a:gd name="connsiteY1" fmla="*/ 0 h 2396337"/>
                <a:gd name="connsiteX2" fmla="*/ 2029638 w 2711017"/>
                <a:gd name="connsiteY2" fmla="*/ 9147 h 2396337"/>
                <a:gd name="connsiteX3" fmla="*/ 2711017 w 2711017"/>
                <a:gd name="connsiteY3" fmla="*/ 1207310 h 2396337"/>
                <a:gd name="connsiteX4" fmla="*/ 2011350 w 2711017"/>
                <a:gd name="connsiteY4" fmla="*/ 2387195 h 2396337"/>
                <a:gd name="connsiteX5" fmla="*/ 699667 w 2711017"/>
                <a:gd name="connsiteY5" fmla="*/ 2396337 h 2396337"/>
                <a:gd name="connsiteX6" fmla="*/ 0 w 2711017"/>
                <a:gd name="connsiteY6" fmla="*/ 1189022 h 2396337"/>
                <a:gd name="connsiteX0" fmla="*/ 0 w 2711017"/>
                <a:gd name="connsiteY0" fmla="*/ 1189022 h 2387195"/>
                <a:gd name="connsiteX1" fmla="*/ 635659 w 2711017"/>
                <a:gd name="connsiteY1" fmla="*/ 0 h 2387195"/>
                <a:gd name="connsiteX2" fmla="*/ 2029638 w 2711017"/>
                <a:gd name="connsiteY2" fmla="*/ 9147 h 2387195"/>
                <a:gd name="connsiteX3" fmla="*/ 2711017 w 2711017"/>
                <a:gd name="connsiteY3" fmla="*/ 1207310 h 2387195"/>
                <a:gd name="connsiteX4" fmla="*/ 2011350 w 2711017"/>
                <a:gd name="connsiteY4" fmla="*/ 2387195 h 2387195"/>
                <a:gd name="connsiteX5" fmla="*/ 772819 w 2711017"/>
                <a:gd name="connsiteY5" fmla="*/ 2140232 h 2387195"/>
                <a:gd name="connsiteX6" fmla="*/ 0 w 2711017"/>
                <a:gd name="connsiteY6" fmla="*/ 1189022 h 2387195"/>
                <a:gd name="connsiteX0" fmla="*/ 0 w 2711017"/>
                <a:gd name="connsiteY0" fmla="*/ 1189022 h 2387195"/>
                <a:gd name="connsiteX1" fmla="*/ 635659 w 2711017"/>
                <a:gd name="connsiteY1" fmla="*/ 0 h 2387195"/>
                <a:gd name="connsiteX2" fmla="*/ 2029638 w 2711017"/>
                <a:gd name="connsiteY2" fmla="*/ 9147 h 2387195"/>
                <a:gd name="connsiteX3" fmla="*/ 2711017 w 2711017"/>
                <a:gd name="connsiteY3" fmla="*/ 1207310 h 2387195"/>
                <a:gd name="connsiteX4" fmla="*/ 2011350 w 2711017"/>
                <a:gd name="connsiteY4" fmla="*/ 2387195 h 2387195"/>
                <a:gd name="connsiteX5" fmla="*/ 690523 w 2711017"/>
                <a:gd name="connsiteY5" fmla="*/ 2387190 h 2387195"/>
                <a:gd name="connsiteX6" fmla="*/ 0 w 2711017"/>
                <a:gd name="connsiteY6" fmla="*/ 1189022 h 2387195"/>
                <a:gd name="connsiteX0" fmla="*/ 0 w 2711017"/>
                <a:gd name="connsiteY0" fmla="*/ 1189022 h 2387190"/>
                <a:gd name="connsiteX1" fmla="*/ 635659 w 2711017"/>
                <a:gd name="connsiteY1" fmla="*/ 0 h 2387190"/>
                <a:gd name="connsiteX2" fmla="*/ 2029638 w 2711017"/>
                <a:gd name="connsiteY2" fmla="*/ 9147 h 2387190"/>
                <a:gd name="connsiteX3" fmla="*/ 2711017 w 2711017"/>
                <a:gd name="connsiteY3" fmla="*/ 1207310 h 2387190"/>
                <a:gd name="connsiteX4" fmla="*/ 1941500 w 2711017"/>
                <a:gd name="connsiteY4" fmla="*/ 2190289 h 2387190"/>
                <a:gd name="connsiteX5" fmla="*/ 690523 w 2711017"/>
                <a:gd name="connsiteY5" fmla="*/ 2387190 h 2387190"/>
                <a:gd name="connsiteX6" fmla="*/ 0 w 2711017"/>
                <a:gd name="connsiteY6" fmla="*/ 1189022 h 2387190"/>
                <a:gd name="connsiteX0" fmla="*/ 0 w 2711017"/>
                <a:gd name="connsiteY0" fmla="*/ 1189022 h 2387190"/>
                <a:gd name="connsiteX1" fmla="*/ 635659 w 2711017"/>
                <a:gd name="connsiteY1" fmla="*/ 0 h 2387190"/>
                <a:gd name="connsiteX2" fmla="*/ 2029638 w 2711017"/>
                <a:gd name="connsiteY2" fmla="*/ 9147 h 2387190"/>
                <a:gd name="connsiteX3" fmla="*/ 2711017 w 2711017"/>
                <a:gd name="connsiteY3" fmla="*/ 1207310 h 2387190"/>
                <a:gd name="connsiteX4" fmla="*/ 2036750 w 2711017"/>
                <a:gd name="connsiteY4" fmla="*/ 2368140 h 2387190"/>
                <a:gd name="connsiteX5" fmla="*/ 690523 w 2711017"/>
                <a:gd name="connsiteY5" fmla="*/ 2387190 h 2387190"/>
                <a:gd name="connsiteX6" fmla="*/ 0 w 2711017"/>
                <a:gd name="connsiteY6" fmla="*/ 1189022 h 2387190"/>
                <a:gd name="connsiteX0" fmla="*/ 0 w 2711017"/>
                <a:gd name="connsiteY0" fmla="*/ 1189022 h 2368140"/>
                <a:gd name="connsiteX1" fmla="*/ 635659 w 2711017"/>
                <a:gd name="connsiteY1" fmla="*/ 0 h 2368140"/>
                <a:gd name="connsiteX2" fmla="*/ 2029638 w 2711017"/>
                <a:gd name="connsiteY2" fmla="*/ 9147 h 2368140"/>
                <a:gd name="connsiteX3" fmla="*/ 2711017 w 2711017"/>
                <a:gd name="connsiteY3" fmla="*/ 1207310 h 2368140"/>
                <a:gd name="connsiteX4" fmla="*/ 2036750 w 2711017"/>
                <a:gd name="connsiteY4" fmla="*/ 2368140 h 2368140"/>
                <a:gd name="connsiteX5" fmla="*/ 798473 w 2711017"/>
                <a:gd name="connsiteY5" fmla="*/ 2133118 h 2368140"/>
                <a:gd name="connsiteX6" fmla="*/ 0 w 2711017"/>
                <a:gd name="connsiteY6" fmla="*/ 1189022 h 2368140"/>
                <a:gd name="connsiteX0" fmla="*/ 0 w 2711017"/>
                <a:gd name="connsiteY0" fmla="*/ 1189022 h 2374487"/>
                <a:gd name="connsiteX1" fmla="*/ 635659 w 2711017"/>
                <a:gd name="connsiteY1" fmla="*/ 0 h 2374487"/>
                <a:gd name="connsiteX2" fmla="*/ 2029638 w 2711017"/>
                <a:gd name="connsiteY2" fmla="*/ 9147 h 2374487"/>
                <a:gd name="connsiteX3" fmla="*/ 2711017 w 2711017"/>
                <a:gd name="connsiteY3" fmla="*/ 1207310 h 2374487"/>
                <a:gd name="connsiteX4" fmla="*/ 2036750 w 2711017"/>
                <a:gd name="connsiteY4" fmla="*/ 2368140 h 2374487"/>
                <a:gd name="connsiteX5" fmla="*/ 684173 w 2711017"/>
                <a:gd name="connsiteY5" fmla="*/ 2374487 h 2374487"/>
                <a:gd name="connsiteX6" fmla="*/ 0 w 2711017"/>
                <a:gd name="connsiteY6" fmla="*/ 1189022 h 2374487"/>
                <a:gd name="connsiteX0" fmla="*/ 0 w 2723717"/>
                <a:gd name="connsiteY0" fmla="*/ 1189022 h 2374487"/>
                <a:gd name="connsiteX1" fmla="*/ 635659 w 2723717"/>
                <a:gd name="connsiteY1" fmla="*/ 0 h 2374487"/>
                <a:gd name="connsiteX2" fmla="*/ 2029638 w 2723717"/>
                <a:gd name="connsiteY2" fmla="*/ 9147 h 2374487"/>
                <a:gd name="connsiteX3" fmla="*/ 2723717 w 2723717"/>
                <a:gd name="connsiteY3" fmla="*/ 1200958 h 2374487"/>
                <a:gd name="connsiteX4" fmla="*/ 2036750 w 2723717"/>
                <a:gd name="connsiteY4" fmla="*/ 2368140 h 2374487"/>
                <a:gd name="connsiteX5" fmla="*/ 684173 w 2723717"/>
                <a:gd name="connsiteY5" fmla="*/ 2374487 h 2374487"/>
                <a:gd name="connsiteX6" fmla="*/ 0 w 2723717"/>
                <a:gd name="connsiteY6" fmla="*/ 1189022 h 2374487"/>
                <a:gd name="connsiteX0" fmla="*/ 0 w 2723717"/>
                <a:gd name="connsiteY0" fmla="*/ 1179875 h 2365340"/>
                <a:gd name="connsiteX1" fmla="*/ 667409 w 2723717"/>
                <a:gd name="connsiteY1" fmla="*/ 130593 h 2365340"/>
                <a:gd name="connsiteX2" fmla="*/ 2029638 w 2723717"/>
                <a:gd name="connsiteY2" fmla="*/ 0 h 2365340"/>
                <a:gd name="connsiteX3" fmla="*/ 2723717 w 2723717"/>
                <a:gd name="connsiteY3" fmla="*/ 1191811 h 2365340"/>
                <a:gd name="connsiteX4" fmla="*/ 2036750 w 2723717"/>
                <a:gd name="connsiteY4" fmla="*/ 2358993 h 2365340"/>
                <a:gd name="connsiteX5" fmla="*/ 684173 w 2723717"/>
                <a:gd name="connsiteY5" fmla="*/ 2365340 h 2365340"/>
                <a:gd name="connsiteX6" fmla="*/ 0 w 2723717"/>
                <a:gd name="connsiteY6" fmla="*/ 1179875 h 2365340"/>
                <a:gd name="connsiteX0" fmla="*/ 0 w 2723717"/>
                <a:gd name="connsiteY0" fmla="*/ 1179875 h 2365340"/>
                <a:gd name="connsiteX1" fmla="*/ 673759 w 2723717"/>
                <a:gd name="connsiteY1" fmla="*/ 3557 h 2365340"/>
                <a:gd name="connsiteX2" fmla="*/ 2029638 w 2723717"/>
                <a:gd name="connsiteY2" fmla="*/ 0 h 2365340"/>
                <a:gd name="connsiteX3" fmla="*/ 2723717 w 2723717"/>
                <a:gd name="connsiteY3" fmla="*/ 1191811 h 2365340"/>
                <a:gd name="connsiteX4" fmla="*/ 2036750 w 2723717"/>
                <a:gd name="connsiteY4" fmla="*/ 2358993 h 2365340"/>
                <a:gd name="connsiteX5" fmla="*/ 684173 w 2723717"/>
                <a:gd name="connsiteY5" fmla="*/ 2365340 h 2365340"/>
                <a:gd name="connsiteX6" fmla="*/ 0 w 2723717"/>
                <a:gd name="connsiteY6" fmla="*/ 1179875 h 2365340"/>
                <a:gd name="connsiteX0" fmla="*/ 0 w 2723717"/>
                <a:gd name="connsiteY0" fmla="*/ 1176318 h 2361783"/>
                <a:gd name="connsiteX1" fmla="*/ 673759 w 2723717"/>
                <a:gd name="connsiteY1" fmla="*/ 0 h 2361783"/>
                <a:gd name="connsiteX2" fmla="*/ 1959788 w 2723717"/>
                <a:gd name="connsiteY2" fmla="*/ 244163 h 2361783"/>
                <a:gd name="connsiteX3" fmla="*/ 2723717 w 2723717"/>
                <a:gd name="connsiteY3" fmla="*/ 1188254 h 2361783"/>
                <a:gd name="connsiteX4" fmla="*/ 2036750 w 2723717"/>
                <a:gd name="connsiteY4" fmla="*/ 2355436 h 2361783"/>
                <a:gd name="connsiteX5" fmla="*/ 684173 w 2723717"/>
                <a:gd name="connsiteY5" fmla="*/ 2361783 h 2361783"/>
                <a:gd name="connsiteX6" fmla="*/ 0 w 2723717"/>
                <a:gd name="connsiteY6" fmla="*/ 1176318 h 2361783"/>
                <a:gd name="connsiteX0" fmla="*/ 0 w 2723717"/>
                <a:gd name="connsiteY0" fmla="*/ 1179875 h 2365340"/>
                <a:gd name="connsiteX1" fmla="*/ 673759 w 2723717"/>
                <a:gd name="connsiteY1" fmla="*/ 3557 h 2365340"/>
                <a:gd name="connsiteX2" fmla="*/ 2042338 w 2723717"/>
                <a:gd name="connsiteY2" fmla="*/ 0 h 2365340"/>
                <a:gd name="connsiteX3" fmla="*/ 2723717 w 2723717"/>
                <a:gd name="connsiteY3" fmla="*/ 1191811 h 2365340"/>
                <a:gd name="connsiteX4" fmla="*/ 2036750 w 2723717"/>
                <a:gd name="connsiteY4" fmla="*/ 2358993 h 2365340"/>
                <a:gd name="connsiteX5" fmla="*/ 684173 w 2723717"/>
                <a:gd name="connsiteY5" fmla="*/ 2365340 h 2365340"/>
                <a:gd name="connsiteX6" fmla="*/ 0 w 2723717"/>
                <a:gd name="connsiteY6" fmla="*/ 1179875 h 2365340"/>
                <a:gd name="connsiteX0" fmla="*/ 0 w 2457017"/>
                <a:gd name="connsiteY0" fmla="*/ 1186227 h 2365340"/>
                <a:gd name="connsiteX1" fmla="*/ 407059 w 2457017"/>
                <a:gd name="connsiteY1" fmla="*/ 3557 h 2365340"/>
                <a:gd name="connsiteX2" fmla="*/ 1775638 w 2457017"/>
                <a:gd name="connsiteY2" fmla="*/ 0 h 2365340"/>
                <a:gd name="connsiteX3" fmla="*/ 2457017 w 2457017"/>
                <a:gd name="connsiteY3" fmla="*/ 1191811 h 2365340"/>
                <a:gd name="connsiteX4" fmla="*/ 1770050 w 2457017"/>
                <a:gd name="connsiteY4" fmla="*/ 2358993 h 2365340"/>
                <a:gd name="connsiteX5" fmla="*/ 417473 w 2457017"/>
                <a:gd name="connsiteY5" fmla="*/ 2365340 h 2365340"/>
                <a:gd name="connsiteX6" fmla="*/ 0 w 2457017"/>
                <a:gd name="connsiteY6" fmla="*/ 1186227 h 2365340"/>
                <a:gd name="connsiteX0" fmla="*/ 0 w 2723717"/>
                <a:gd name="connsiteY0" fmla="*/ 1179876 h 2365340"/>
                <a:gd name="connsiteX1" fmla="*/ 673759 w 2723717"/>
                <a:gd name="connsiteY1" fmla="*/ 3557 h 2365340"/>
                <a:gd name="connsiteX2" fmla="*/ 2042338 w 2723717"/>
                <a:gd name="connsiteY2" fmla="*/ 0 h 2365340"/>
                <a:gd name="connsiteX3" fmla="*/ 2723717 w 2723717"/>
                <a:gd name="connsiteY3" fmla="*/ 1191811 h 2365340"/>
                <a:gd name="connsiteX4" fmla="*/ 2036750 w 2723717"/>
                <a:gd name="connsiteY4" fmla="*/ 2358993 h 2365340"/>
                <a:gd name="connsiteX5" fmla="*/ 684173 w 2723717"/>
                <a:gd name="connsiteY5" fmla="*/ 2365340 h 2365340"/>
                <a:gd name="connsiteX6" fmla="*/ 0 w 2723717"/>
                <a:gd name="connsiteY6" fmla="*/ 1179876 h 2365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723717" h="2365340">
                  <a:moveTo>
                    <a:pt x="0" y="1179876"/>
                  </a:moveTo>
                  <a:lnTo>
                    <a:pt x="673759" y="3557"/>
                  </a:lnTo>
                  <a:lnTo>
                    <a:pt x="2042338" y="0"/>
                  </a:lnTo>
                  <a:lnTo>
                    <a:pt x="2723717" y="1191811"/>
                  </a:lnTo>
                  <a:lnTo>
                    <a:pt x="2036750" y="2358993"/>
                  </a:lnTo>
                  <a:lnTo>
                    <a:pt x="684173" y="2365340"/>
                  </a:lnTo>
                  <a:lnTo>
                    <a:pt x="0" y="1179876"/>
                  </a:lnTo>
                  <a:close/>
                </a:path>
              </a:pathLst>
            </a:custGeom>
            <a:blipFill dpi="0" rotWithShape="1">
              <a:blip r:embed="rId3" cstate="email">
                <a:extLst>
                  <a:ext uri="{28A0092B-C50C-407E-A947-70E740481C1C}">
                    <a14:useLocalDpi xmlns:a14="http://schemas.microsoft.com/office/drawing/2010/main"/>
                  </a:ext>
                </a:extLst>
              </a:blip>
              <a:srcRect/>
              <a:stretch>
                <a:fillRect/>
              </a:stretch>
            </a:blipFill>
            <a:ln w="920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500" b="1" i="0" u="none" strike="noStrike" kern="0" cap="none" spc="0" normalizeH="0" baseline="0" noProof="0" dirty="0">
                <a:ln>
                  <a:noFill/>
                </a:ln>
                <a:solidFill>
                  <a:srgbClr val="244D60"/>
                </a:solidFill>
                <a:effectLst/>
                <a:uLnTx/>
                <a:uFillTx/>
                <a:latin typeface="Arial" panose="020B0604020202020204" pitchFamily="34" charset="0"/>
                <a:ea typeface="+mn-ea"/>
                <a:cs typeface="Arial" panose="020B0604020202020204" pitchFamily="34" charset="0"/>
              </a:endParaRPr>
            </a:p>
          </p:txBody>
        </p:sp>
        <p:sp>
          <p:nvSpPr>
            <p:cNvPr id="8" name="Hexagon 2">
              <a:extLst>
                <a:ext uri="{FF2B5EF4-FFF2-40B4-BE49-F238E27FC236}">
                  <a16:creationId xmlns:a16="http://schemas.microsoft.com/office/drawing/2014/main" id="{985DAD9E-C788-4527-9BB9-3D6911845864}"/>
                </a:ext>
              </a:extLst>
            </p:cNvPr>
            <p:cNvSpPr>
              <a:spLocks noChangeAspect="1"/>
            </p:cNvSpPr>
            <p:nvPr/>
          </p:nvSpPr>
          <p:spPr>
            <a:xfrm>
              <a:off x="182954" y="4538404"/>
              <a:ext cx="1747025" cy="1612496"/>
            </a:xfrm>
            <a:custGeom>
              <a:avLst/>
              <a:gdLst>
                <a:gd name="connsiteX0" fmla="*/ 0 w 2637865"/>
                <a:gd name="connsiteY0" fmla="*/ 1179879 h 2359757"/>
                <a:gd name="connsiteX1" fmla="*/ 589939 w 2637865"/>
                <a:gd name="connsiteY1" fmla="*/ 1 h 2359757"/>
                <a:gd name="connsiteX2" fmla="*/ 2047926 w 2637865"/>
                <a:gd name="connsiteY2" fmla="*/ 1 h 2359757"/>
                <a:gd name="connsiteX3" fmla="*/ 2637865 w 2637865"/>
                <a:gd name="connsiteY3" fmla="*/ 1179879 h 2359757"/>
                <a:gd name="connsiteX4" fmla="*/ 2047926 w 2637865"/>
                <a:gd name="connsiteY4" fmla="*/ 2359756 h 2359757"/>
                <a:gd name="connsiteX5" fmla="*/ 589939 w 2637865"/>
                <a:gd name="connsiteY5" fmla="*/ 2359756 h 2359757"/>
                <a:gd name="connsiteX6" fmla="*/ 0 w 2637865"/>
                <a:gd name="connsiteY6" fmla="*/ 1179879 h 2359757"/>
                <a:gd name="connsiteX0" fmla="*/ 0 w 2637865"/>
                <a:gd name="connsiteY0" fmla="*/ 1179878 h 2368899"/>
                <a:gd name="connsiteX1" fmla="*/ 589939 w 2637865"/>
                <a:gd name="connsiteY1" fmla="*/ 0 h 2368899"/>
                <a:gd name="connsiteX2" fmla="*/ 2047926 w 2637865"/>
                <a:gd name="connsiteY2" fmla="*/ 0 h 2368899"/>
                <a:gd name="connsiteX3" fmla="*/ 2637865 w 2637865"/>
                <a:gd name="connsiteY3" fmla="*/ 1179878 h 2368899"/>
                <a:gd name="connsiteX4" fmla="*/ 2047926 w 2637865"/>
                <a:gd name="connsiteY4" fmla="*/ 2359755 h 2368899"/>
                <a:gd name="connsiteX5" fmla="*/ 717955 w 2637865"/>
                <a:gd name="connsiteY5" fmla="*/ 2368899 h 2368899"/>
                <a:gd name="connsiteX6" fmla="*/ 0 w 2637865"/>
                <a:gd name="connsiteY6" fmla="*/ 1179878 h 2368899"/>
                <a:gd name="connsiteX0" fmla="*/ 0 w 2637865"/>
                <a:gd name="connsiteY0" fmla="*/ 1179878 h 2378043"/>
                <a:gd name="connsiteX1" fmla="*/ 589939 w 2637865"/>
                <a:gd name="connsiteY1" fmla="*/ 0 h 2378043"/>
                <a:gd name="connsiteX2" fmla="*/ 2047926 w 2637865"/>
                <a:gd name="connsiteY2" fmla="*/ 0 h 2378043"/>
                <a:gd name="connsiteX3" fmla="*/ 2637865 w 2637865"/>
                <a:gd name="connsiteY3" fmla="*/ 1179878 h 2378043"/>
                <a:gd name="connsiteX4" fmla="*/ 2047926 w 2637865"/>
                <a:gd name="connsiteY4" fmla="*/ 2359755 h 2378043"/>
                <a:gd name="connsiteX5" fmla="*/ 644803 w 2637865"/>
                <a:gd name="connsiteY5" fmla="*/ 2378043 h 2378043"/>
                <a:gd name="connsiteX6" fmla="*/ 0 w 2637865"/>
                <a:gd name="connsiteY6" fmla="*/ 1179878 h 2378043"/>
                <a:gd name="connsiteX0" fmla="*/ 0 w 2683585"/>
                <a:gd name="connsiteY0" fmla="*/ 1189022 h 2378043"/>
                <a:gd name="connsiteX1" fmla="*/ 635659 w 2683585"/>
                <a:gd name="connsiteY1" fmla="*/ 0 h 2378043"/>
                <a:gd name="connsiteX2" fmla="*/ 2093646 w 2683585"/>
                <a:gd name="connsiteY2" fmla="*/ 0 h 2378043"/>
                <a:gd name="connsiteX3" fmla="*/ 2683585 w 2683585"/>
                <a:gd name="connsiteY3" fmla="*/ 1179878 h 2378043"/>
                <a:gd name="connsiteX4" fmla="*/ 2093646 w 2683585"/>
                <a:gd name="connsiteY4" fmla="*/ 2359755 h 2378043"/>
                <a:gd name="connsiteX5" fmla="*/ 690523 w 2683585"/>
                <a:gd name="connsiteY5" fmla="*/ 2378043 h 2378043"/>
                <a:gd name="connsiteX6" fmla="*/ 0 w 2683585"/>
                <a:gd name="connsiteY6" fmla="*/ 1189022 h 2378043"/>
                <a:gd name="connsiteX0" fmla="*/ 0 w 2546425"/>
                <a:gd name="connsiteY0" fmla="*/ 1189022 h 2378043"/>
                <a:gd name="connsiteX1" fmla="*/ 635659 w 2546425"/>
                <a:gd name="connsiteY1" fmla="*/ 0 h 2378043"/>
                <a:gd name="connsiteX2" fmla="*/ 2093646 w 2546425"/>
                <a:gd name="connsiteY2" fmla="*/ 0 h 2378043"/>
                <a:gd name="connsiteX3" fmla="*/ 2546425 w 2546425"/>
                <a:gd name="connsiteY3" fmla="*/ 1189022 h 2378043"/>
                <a:gd name="connsiteX4" fmla="*/ 2093646 w 2546425"/>
                <a:gd name="connsiteY4" fmla="*/ 2359755 h 2378043"/>
                <a:gd name="connsiteX5" fmla="*/ 690523 w 2546425"/>
                <a:gd name="connsiteY5" fmla="*/ 2378043 h 2378043"/>
                <a:gd name="connsiteX6" fmla="*/ 0 w 2546425"/>
                <a:gd name="connsiteY6" fmla="*/ 1189022 h 2378043"/>
                <a:gd name="connsiteX0" fmla="*/ 0 w 2711017"/>
                <a:gd name="connsiteY0" fmla="*/ 1189022 h 2378043"/>
                <a:gd name="connsiteX1" fmla="*/ 635659 w 2711017"/>
                <a:gd name="connsiteY1" fmla="*/ 0 h 2378043"/>
                <a:gd name="connsiteX2" fmla="*/ 2093646 w 2711017"/>
                <a:gd name="connsiteY2" fmla="*/ 0 h 2378043"/>
                <a:gd name="connsiteX3" fmla="*/ 2711017 w 2711017"/>
                <a:gd name="connsiteY3" fmla="*/ 1207310 h 2378043"/>
                <a:gd name="connsiteX4" fmla="*/ 2093646 w 2711017"/>
                <a:gd name="connsiteY4" fmla="*/ 2359755 h 2378043"/>
                <a:gd name="connsiteX5" fmla="*/ 690523 w 2711017"/>
                <a:gd name="connsiteY5" fmla="*/ 2378043 h 2378043"/>
                <a:gd name="connsiteX6" fmla="*/ 0 w 2711017"/>
                <a:gd name="connsiteY6" fmla="*/ 1189022 h 2378043"/>
                <a:gd name="connsiteX0" fmla="*/ 0 w 2711017"/>
                <a:gd name="connsiteY0" fmla="*/ 1189022 h 2378043"/>
                <a:gd name="connsiteX1" fmla="*/ 635659 w 2711017"/>
                <a:gd name="connsiteY1" fmla="*/ 0 h 2378043"/>
                <a:gd name="connsiteX2" fmla="*/ 2029638 w 2711017"/>
                <a:gd name="connsiteY2" fmla="*/ 9147 h 2378043"/>
                <a:gd name="connsiteX3" fmla="*/ 2711017 w 2711017"/>
                <a:gd name="connsiteY3" fmla="*/ 1207310 h 2378043"/>
                <a:gd name="connsiteX4" fmla="*/ 2093646 w 2711017"/>
                <a:gd name="connsiteY4" fmla="*/ 2359755 h 2378043"/>
                <a:gd name="connsiteX5" fmla="*/ 690523 w 2711017"/>
                <a:gd name="connsiteY5" fmla="*/ 2378043 h 2378043"/>
                <a:gd name="connsiteX6" fmla="*/ 0 w 2711017"/>
                <a:gd name="connsiteY6" fmla="*/ 1189022 h 2378043"/>
                <a:gd name="connsiteX0" fmla="*/ 0 w 2711017"/>
                <a:gd name="connsiteY0" fmla="*/ 1189022 h 2378043"/>
                <a:gd name="connsiteX1" fmla="*/ 635659 w 2711017"/>
                <a:gd name="connsiteY1" fmla="*/ 0 h 2378043"/>
                <a:gd name="connsiteX2" fmla="*/ 2029638 w 2711017"/>
                <a:gd name="connsiteY2" fmla="*/ 9147 h 2378043"/>
                <a:gd name="connsiteX3" fmla="*/ 2711017 w 2711017"/>
                <a:gd name="connsiteY3" fmla="*/ 1207310 h 2378043"/>
                <a:gd name="connsiteX4" fmla="*/ 2011350 w 2711017"/>
                <a:gd name="connsiteY4" fmla="*/ 2368901 h 2378043"/>
                <a:gd name="connsiteX5" fmla="*/ 690523 w 2711017"/>
                <a:gd name="connsiteY5" fmla="*/ 2378043 h 2378043"/>
                <a:gd name="connsiteX6" fmla="*/ 0 w 2711017"/>
                <a:gd name="connsiteY6" fmla="*/ 1189022 h 2378043"/>
                <a:gd name="connsiteX0" fmla="*/ 0 w 2711017"/>
                <a:gd name="connsiteY0" fmla="*/ 1189022 h 2378048"/>
                <a:gd name="connsiteX1" fmla="*/ 635659 w 2711017"/>
                <a:gd name="connsiteY1" fmla="*/ 0 h 2378048"/>
                <a:gd name="connsiteX2" fmla="*/ 2029638 w 2711017"/>
                <a:gd name="connsiteY2" fmla="*/ 9147 h 2378048"/>
                <a:gd name="connsiteX3" fmla="*/ 2711017 w 2711017"/>
                <a:gd name="connsiteY3" fmla="*/ 1207310 h 2378048"/>
                <a:gd name="connsiteX4" fmla="*/ 1965630 w 2711017"/>
                <a:gd name="connsiteY4" fmla="*/ 2378048 h 2378048"/>
                <a:gd name="connsiteX5" fmla="*/ 690523 w 2711017"/>
                <a:gd name="connsiteY5" fmla="*/ 2378043 h 2378048"/>
                <a:gd name="connsiteX6" fmla="*/ 0 w 2711017"/>
                <a:gd name="connsiteY6" fmla="*/ 1189022 h 2378048"/>
                <a:gd name="connsiteX0" fmla="*/ 0 w 2711017"/>
                <a:gd name="connsiteY0" fmla="*/ 1189022 h 2387195"/>
                <a:gd name="connsiteX1" fmla="*/ 635659 w 2711017"/>
                <a:gd name="connsiteY1" fmla="*/ 0 h 2387195"/>
                <a:gd name="connsiteX2" fmla="*/ 2029638 w 2711017"/>
                <a:gd name="connsiteY2" fmla="*/ 9147 h 2387195"/>
                <a:gd name="connsiteX3" fmla="*/ 2711017 w 2711017"/>
                <a:gd name="connsiteY3" fmla="*/ 1207310 h 2387195"/>
                <a:gd name="connsiteX4" fmla="*/ 2011350 w 2711017"/>
                <a:gd name="connsiteY4" fmla="*/ 2387195 h 2387195"/>
                <a:gd name="connsiteX5" fmla="*/ 690523 w 2711017"/>
                <a:gd name="connsiteY5" fmla="*/ 2378043 h 2387195"/>
                <a:gd name="connsiteX6" fmla="*/ 0 w 2711017"/>
                <a:gd name="connsiteY6" fmla="*/ 1189022 h 2387195"/>
                <a:gd name="connsiteX0" fmla="*/ 0 w 2711017"/>
                <a:gd name="connsiteY0" fmla="*/ 1189022 h 2387195"/>
                <a:gd name="connsiteX1" fmla="*/ 635659 w 2711017"/>
                <a:gd name="connsiteY1" fmla="*/ 0 h 2387195"/>
                <a:gd name="connsiteX2" fmla="*/ 2029638 w 2711017"/>
                <a:gd name="connsiteY2" fmla="*/ 9147 h 2387195"/>
                <a:gd name="connsiteX3" fmla="*/ 2711017 w 2711017"/>
                <a:gd name="connsiteY3" fmla="*/ 1207310 h 2387195"/>
                <a:gd name="connsiteX4" fmla="*/ 2011350 w 2711017"/>
                <a:gd name="connsiteY4" fmla="*/ 2387195 h 2387195"/>
                <a:gd name="connsiteX5" fmla="*/ 763675 w 2711017"/>
                <a:gd name="connsiteY5" fmla="*/ 2387190 h 2387195"/>
                <a:gd name="connsiteX6" fmla="*/ 0 w 2711017"/>
                <a:gd name="connsiteY6" fmla="*/ 1189022 h 2387195"/>
                <a:gd name="connsiteX0" fmla="*/ 0 w 2711017"/>
                <a:gd name="connsiteY0" fmla="*/ 1189022 h 2396337"/>
                <a:gd name="connsiteX1" fmla="*/ 635659 w 2711017"/>
                <a:gd name="connsiteY1" fmla="*/ 0 h 2396337"/>
                <a:gd name="connsiteX2" fmla="*/ 2029638 w 2711017"/>
                <a:gd name="connsiteY2" fmla="*/ 9147 h 2396337"/>
                <a:gd name="connsiteX3" fmla="*/ 2711017 w 2711017"/>
                <a:gd name="connsiteY3" fmla="*/ 1207310 h 2396337"/>
                <a:gd name="connsiteX4" fmla="*/ 2011350 w 2711017"/>
                <a:gd name="connsiteY4" fmla="*/ 2387195 h 2396337"/>
                <a:gd name="connsiteX5" fmla="*/ 699667 w 2711017"/>
                <a:gd name="connsiteY5" fmla="*/ 2396337 h 2396337"/>
                <a:gd name="connsiteX6" fmla="*/ 0 w 2711017"/>
                <a:gd name="connsiteY6" fmla="*/ 1189022 h 2396337"/>
                <a:gd name="connsiteX0" fmla="*/ 0 w 2711017"/>
                <a:gd name="connsiteY0" fmla="*/ 1189022 h 2387195"/>
                <a:gd name="connsiteX1" fmla="*/ 635659 w 2711017"/>
                <a:gd name="connsiteY1" fmla="*/ 0 h 2387195"/>
                <a:gd name="connsiteX2" fmla="*/ 2029638 w 2711017"/>
                <a:gd name="connsiteY2" fmla="*/ 9147 h 2387195"/>
                <a:gd name="connsiteX3" fmla="*/ 2711017 w 2711017"/>
                <a:gd name="connsiteY3" fmla="*/ 1207310 h 2387195"/>
                <a:gd name="connsiteX4" fmla="*/ 2011350 w 2711017"/>
                <a:gd name="connsiteY4" fmla="*/ 2387195 h 2387195"/>
                <a:gd name="connsiteX5" fmla="*/ 772819 w 2711017"/>
                <a:gd name="connsiteY5" fmla="*/ 2140232 h 2387195"/>
                <a:gd name="connsiteX6" fmla="*/ 0 w 2711017"/>
                <a:gd name="connsiteY6" fmla="*/ 1189022 h 2387195"/>
                <a:gd name="connsiteX0" fmla="*/ 0 w 2711017"/>
                <a:gd name="connsiteY0" fmla="*/ 1189022 h 2387195"/>
                <a:gd name="connsiteX1" fmla="*/ 635659 w 2711017"/>
                <a:gd name="connsiteY1" fmla="*/ 0 h 2387195"/>
                <a:gd name="connsiteX2" fmla="*/ 2029638 w 2711017"/>
                <a:gd name="connsiteY2" fmla="*/ 9147 h 2387195"/>
                <a:gd name="connsiteX3" fmla="*/ 2711017 w 2711017"/>
                <a:gd name="connsiteY3" fmla="*/ 1207310 h 2387195"/>
                <a:gd name="connsiteX4" fmla="*/ 2011350 w 2711017"/>
                <a:gd name="connsiteY4" fmla="*/ 2387195 h 2387195"/>
                <a:gd name="connsiteX5" fmla="*/ 690523 w 2711017"/>
                <a:gd name="connsiteY5" fmla="*/ 2387190 h 2387195"/>
                <a:gd name="connsiteX6" fmla="*/ 0 w 2711017"/>
                <a:gd name="connsiteY6" fmla="*/ 1189022 h 2387195"/>
                <a:gd name="connsiteX0" fmla="*/ 0 w 2711017"/>
                <a:gd name="connsiteY0" fmla="*/ 1189022 h 2387190"/>
                <a:gd name="connsiteX1" fmla="*/ 635659 w 2711017"/>
                <a:gd name="connsiteY1" fmla="*/ 0 h 2387190"/>
                <a:gd name="connsiteX2" fmla="*/ 2029638 w 2711017"/>
                <a:gd name="connsiteY2" fmla="*/ 9147 h 2387190"/>
                <a:gd name="connsiteX3" fmla="*/ 2711017 w 2711017"/>
                <a:gd name="connsiteY3" fmla="*/ 1207310 h 2387190"/>
                <a:gd name="connsiteX4" fmla="*/ 1941500 w 2711017"/>
                <a:gd name="connsiteY4" fmla="*/ 2190289 h 2387190"/>
                <a:gd name="connsiteX5" fmla="*/ 690523 w 2711017"/>
                <a:gd name="connsiteY5" fmla="*/ 2387190 h 2387190"/>
                <a:gd name="connsiteX6" fmla="*/ 0 w 2711017"/>
                <a:gd name="connsiteY6" fmla="*/ 1189022 h 2387190"/>
                <a:gd name="connsiteX0" fmla="*/ 0 w 2711017"/>
                <a:gd name="connsiteY0" fmla="*/ 1189022 h 2387190"/>
                <a:gd name="connsiteX1" fmla="*/ 635659 w 2711017"/>
                <a:gd name="connsiteY1" fmla="*/ 0 h 2387190"/>
                <a:gd name="connsiteX2" fmla="*/ 2029638 w 2711017"/>
                <a:gd name="connsiteY2" fmla="*/ 9147 h 2387190"/>
                <a:gd name="connsiteX3" fmla="*/ 2711017 w 2711017"/>
                <a:gd name="connsiteY3" fmla="*/ 1207310 h 2387190"/>
                <a:gd name="connsiteX4" fmla="*/ 2036750 w 2711017"/>
                <a:gd name="connsiteY4" fmla="*/ 2368140 h 2387190"/>
                <a:gd name="connsiteX5" fmla="*/ 690523 w 2711017"/>
                <a:gd name="connsiteY5" fmla="*/ 2387190 h 2387190"/>
                <a:gd name="connsiteX6" fmla="*/ 0 w 2711017"/>
                <a:gd name="connsiteY6" fmla="*/ 1189022 h 2387190"/>
                <a:gd name="connsiteX0" fmla="*/ 0 w 2711017"/>
                <a:gd name="connsiteY0" fmla="*/ 1189022 h 2368140"/>
                <a:gd name="connsiteX1" fmla="*/ 635659 w 2711017"/>
                <a:gd name="connsiteY1" fmla="*/ 0 h 2368140"/>
                <a:gd name="connsiteX2" fmla="*/ 2029638 w 2711017"/>
                <a:gd name="connsiteY2" fmla="*/ 9147 h 2368140"/>
                <a:gd name="connsiteX3" fmla="*/ 2711017 w 2711017"/>
                <a:gd name="connsiteY3" fmla="*/ 1207310 h 2368140"/>
                <a:gd name="connsiteX4" fmla="*/ 2036750 w 2711017"/>
                <a:gd name="connsiteY4" fmla="*/ 2368140 h 2368140"/>
                <a:gd name="connsiteX5" fmla="*/ 798473 w 2711017"/>
                <a:gd name="connsiteY5" fmla="*/ 2133118 h 2368140"/>
                <a:gd name="connsiteX6" fmla="*/ 0 w 2711017"/>
                <a:gd name="connsiteY6" fmla="*/ 1189022 h 2368140"/>
                <a:gd name="connsiteX0" fmla="*/ 0 w 2711017"/>
                <a:gd name="connsiteY0" fmla="*/ 1189022 h 2374487"/>
                <a:gd name="connsiteX1" fmla="*/ 635659 w 2711017"/>
                <a:gd name="connsiteY1" fmla="*/ 0 h 2374487"/>
                <a:gd name="connsiteX2" fmla="*/ 2029638 w 2711017"/>
                <a:gd name="connsiteY2" fmla="*/ 9147 h 2374487"/>
                <a:gd name="connsiteX3" fmla="*/ 2711017 w 2711017"/>
                <a:gd name="connsiteY3" fmla="*/ 1207310 h 2374487"/>
                <a:gd name="connsiteX4" fmla="*/ 2036750 w 2711017"/>
                <a:gd name="connsiteY4" fmla="*/ 2368140 h 2374487"/>
                <a:gd name="connsiteX5" fmla="*/ 684173 w 2711017"/>
                <a:gd name="connsiteY5" fmla="*/ 2374487 h 2374487"/>
                <a:gd name="connsiteX6" fmla="*/ 0 w 2711017"/>
                <a:gd name="connsiteY6" fmla="*/ 1189022 h 2374487"/>
                <a:gd name="connsiteX0" fmla="*/ 0 w 2723717"/>
                <a:gd name="connsiteY0" fmla="*/ 1189022 h 2374487"/>
                <a:gd name="connsiteX1" fmla="*/ 635659 w 2723717"/>
                <a:gd name="connsiteY1" fmla="*/ 0 h 2374487"/>
                <a:gd name="connsiteX2" fmla="*/ 2029638 w 2723717"/>
                <a:gd name="connsiteY2" fmla="*/ 9147 h 2374487"/>
                <a:gd name="connsiteX3" fmla="*/ 2723717 w 2723717"/>
                <a:gd name="connsiteY3" fmla="*/ 1200958 h 2374487"/>
                <a:gd name="connsiteX4" fmla="*/ 2036750 w 2723717"/>
                <a:gd name="connsiteY4" fmla="*/ 2368140 h 2374487"/>
                <a:gd name="connsiteX5" fmla="*/ 684173 w 2723717"/>
                <a:gd name="connsiteY5" fmla="*/ 2374487 h 2374487"/>
                <a:gd name="connsiteX6" fmla="*/ 0 w 2723717"/>
                <a:gd name="connsiteY6" fmla="*/ 1189022 h 2374487"/>
                <a:gd name="connsiteX0" fmla="*/ 0 w 2723717"/>
                <a:gd name="connsiteY0" fmla="*/ 1179875 h 2365340"/>
                <a:gd name="connsiteX1" fmla="*/ 667409 w 2723717"/>
                <a:gd name="connsiteY1" fmla="*/ 130593 h 2365340"/>
                <a:gd name="connsiteX2" fmla="*/ 2029638 w 2723717"/>
                <a:gd name="connsiteY2" fmla="*/ 0 h 2365340"/>
                <a:gd name="connsiteX3" fmla="*/ 2723717 w 2723717"/>
                <a:gd name="connsiteY3" fmla="*/ 1191811 h 2365340"/>
                <a:gd name="connsiteX4" fmla="*/ 2036750 w 2723717"/>
                <a:gd name="connsiteY4" fmla="*/ 2358993 h 2365340"/>
                <a:gd name="connsiteX5" fmla="*/ 684173 w 2723717"/>
                <a:gd name="connsiteY5" fmla="*/ 2365340 h 2365340"/>
                <a:gd name="connsiteX6" fmla="*/ 0 w 2723717"/>
                <a:gd name="connsiteY6" fmla="*/ 1179875 h 2365340"/>
                <a:gd name="connsiteX0" fmla="*/ 0 w 2723717"/>
                <a:gd name="connsiteY0" fmla="*/ 1179875 h 2365340"/>
                <a:gd name="connsiteX1" fmla="*/ 673759 w 2723717"/>
                <a:gd name="connsiteY1" fmla="*/ 3557 h 2365340"/>
                <a:gd name="connsiteX2" fmla="*/ 2029638 w 2723717"/>
                <a:gd name="connsiteY2" fmla="*/ 0 h 2365340"/>
                <a:gd name="connsiteX3" fmla="*/ 2723717 w 2723717"/>
                <a:gd name="connsiteY3" fmla="*/ 1191811 h 2365340"/>
                <a:gd name="connsiteX4" fmla="*/ 2036750 w 2723717"/>
                <a:gd name="connsiteY4" fmla="*/ 2358993 h 2365340"/>
                <a:gd name="connsiteX5" fmla="*/ 684173 w 2723717"/>
                <a:gd name="connsiteY5" fmla="*/ 2365340 h 2365340"/>
                <a:gd name="connsiteX6" fmla="*/ 0 w 2723717"/>
                <a:gd name="connsiteY6" fmla="*/ 1179875 h 2365340"/>
                <a:gd name="connsiteX0" fmla="*/ 0 w 2723717"/>
                <a:gd name="connsiteY0" fmla="*/ 1176318 h 2361783"/>
                <a:gd name="connsiteX1" fmla="*/ 673759 w 2723717"/>
                <a:gd name="connsiteY1" fmla="*/ 0 h 2361783"/>
                <a:gd name="connsiteX2" fmla="*/ 1959788 w 2723717"/>
                <a:gd name="connsiteY2" fmla="*/ 244163 h 2361783"/>
                <a:gd name="connsiteX3" fmla="*/ 2723717 w 2723717"/>
                <a:gd name="connsiteY3" fmla="*/ 1188254 h 2361783"/>
                <a:gd name="connsiteX4" fmla="*/ 2036750 w 2723717"/>
                <a:gd name="connsiteY4" fmla="*/ 2355436 h 2361783"/>
                <a:gd name="connsiteX5" fmla="*/ 684173 w 2723717"/>
                <a:gd name="connsiteY5" fmla="*/ 2361783 h 2361783"/>
                <a:gd name="connsiteX6" fmla="*/ 0 w 2723717"/>
                <a:gd name="connsiteY6" fmla="*/ 1176318 h 2361783"/>
                <a:gd name="connsiteX0" fmla="*/ 0 w 2723717"/>
                <a:gd name="connsiteY0" fmla="*/ 1179875 h 2365340"/>
                <a:gd name="connsiteX1" fmla="*/ 673759 w 2723717"/>
                <a:gd name="connsiteY1" fmla="*/ 3557 h 2365340"/>
                <a:gd name="connsiteX2" fmla="*/ 2042338 w 2723717"/>
                <a:gd name="connsiteY2" fmla="*/ 0 h 2365340"/>
                <a:gd name="connsiteX3" fmla="*/ 2723717 w 2723717"/>
                <a:gd name="connsiteY3" fmla="*/ 1191811 h 2365340"/>
                <a:gd name="connsiteX4" fmla="*/ 2036750 w 2723717"/>
                <a:gd name="connsiteY4" fmla="*/ 2358993 h 2365340"/>
                <a:gd name="connsiteX5" fmla="*/ 684173 w 2723717"/>
                <a:gd name="connsiteY5" fmla="*/ 2365340 h 2365340"/>
                <a:gd name="connsiteX6" fmla="*/ 0 w 2723717"/>
                <a:gd name="connsiteY6" fmla="*/ 1179875 h 2365340"/>
                <a:gd name="connsiteX0" fmla="*/ 0 w 2457017"/>
                <a:gd name="connsiteY0" fmla="*/ 1186227 h 2365340"/>
                <a:gd name="connsiteX1" fmla="*/ 407059 w 2457017"/>
                <a:gd name="connsiteY1" fmla="*/ 3557 h 2365340"/>
                <a:gd name="connsiteX2" fmla="*/ 1775638 w 2457017"/>
                <a:gd name="connsiteY2" fmla="*/ 0 h 2365340"/>
                <a:gd name="connsiteX3" fmla="*/ 2457017 w 2457017"/>
                <a:gd name="connsiteY3" fmla="*/ 1191811 h 2365340"/>
                <a:gd name="connsiteX4" fmla="*/ 1770050 w 2457017"/>
                <a:gd name="connsiteY4" fmla="*/ 2358993 h 2365340"/>
                <a:gd name="connsiteX5" fmla="*/ 417473 w 2457017"/>
                <a:gd name="connsiteY5" fmla="*/ 2365340 h 2365340"/>
                <a:gd name="connsiteX6" fmla="*/ 0 w 2457017"/>
                <a:gd name="connsiteY6" fmla="*/ 1186227 h 2365340"/>
                <a:gd name="connsiteX0" fmla="*/ 0 w 2723717"/>
                <a:gd name="connsiteY0" fmla="*/ 1179876 h 2365340"/>
                <a:gd name="connsiteX1" fmla="*/ 673759 w 2723717"/>
                <a:gd name="connsiteY1" fmla="*/ 3557 h 2365340"/>
                <a:gd name="connsiteX2" fmla="*/ 2042338 w 2723717"/>
                <a:gd name="connsiteY2" fmla="*/ 0 h 2365340"/>
                <a:gd name="connsiteX3" fmla="*/ 2723717 w 2723717"/>
                <a:gd name="connsiteY3" fmla="*/ 1191811 h 2365340"/>
                <a:gd name="connsiteX4" fmla="*/ 2036750 w 2723717"/>
                <a:gd name="connsiteY4" fmla="*/ 2358993 h 2365340"/>
                <a:gd name="connsiteX5" fmla="*/ 684173 w 2723717"/>
                <a:gd name="connsiteY5" fmla="*/ 2365340 h 2365340"/>
                <a:gd name="connsiteX6" fmla="*/ 0 w 2723717"/>
                <a:gd name="connsiteY6" fmla="*/ 1179876 h 2365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723717" h="2365340">
                  <a:moveTo>
                    <a:pt x="0" y="1179876"/>
                  </a:moveTo>
                  <a:lnTo>
                    <a:pt x="673759" y="3557"/>
                  </a:lnTo>
                  <a:lnTo>
                    <a:pt x="2042338" y="0"/>
                  </a:lnTo>
                  <a:lnTo>
                    <a:pt x="2723717" y="1191811"/>
                  </a:lnTo>
                  <a:lnTo>
                    <a:pt x="2036750" y="2358993"/>
                  </a:lnTo>
                  <a:lnTo>
                    <a:pt x="684173" y="2365340"/>
                  </a:lnTo>
                  <a:lnTo>
                    <a:pt x="0" y="1179876"/>
                  </a:lnTo>
                  <a:close/>
                </a:path>
              </a:pathLst>
            </a:custGeom>
            <a:blipFill dpi="0" rotWithShape="1">
              <a:blip r:embed="rId4" cstate="email">
                <a:extLst>
                  <a:ext uri="{28A0092B-C50C-407E-A947-70E740481C1C}">
                    <a14:useLocalDpi xmlns:a14="http://schemas.microsoft.com/office/drawing/2010/main"/>
                  </a:ext>
                </a:extLst>
              </a:blip>
              <a:srcRect/>
              <a:stretch>
                <a:fillRect/>
              </a:stretch>
            </a:blipFill>
            <a:ln w="920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500" b="1" i="0" u="none" strike="noStrike" kern="0" cap="none" spc="0" normalizeH="0" baseline="0" noProof="0" dirty="0">
                <a:ln>
                  <a:noFill/>
                </a:ln>
                <a:solidFill>
                  <a:srgbClr val="244D60"/>
                </a:solidFill>
                <a:effectLst/>
                <a:uLnTx/>
                <a:uFillTx/>
                <a:latin typeface="Arial" panose="020B0604020202020204" pitchFamily="34" charset="0"/>
                <a:ea typeface="+mn-ea"/>
                <a:cs typeface="Arial" panose="020B0604020202020204" pitchFamily="34" charset="0"/>
              </a:endParaRPr>
            </a:p>
          </p:txBody>
        </p:sp>
        <p:sp>
          <p:nvSpPr>
            <p:cNvPr id="9" name="Hexagon 2">
              <a:extLst>
                <a:ext uri="{FF2B5EF4-FFF2-40B4-BE49-F238E27FC236}">
                  <a16:creationId xmlns:a16="http://schemas.microsoft.com/office/drawing/2014/main" id="{F24FDD95-107C-4203-81DC-073D40658E64}"/>
                </a:ext>
              </a:extLst>
            </p:cNvPr>
            <p:cNvSpPr>
              <a:spLocks noChangeAspect="1"/>
            </p:cNvSpPr>
            <p:nvPr/>
          </p:nvSpPr>
          <p:spPr>
            <a:xfrm>
              <a:off x="215479" y="2936942"/>
              <a:ext cx="1714500" cy="1489785"/>
            </a:xfrm>
            <a:custGeom>
              <a:avLst/>
              <a:gdLst>
                <a:gd name="connsiteX0" fmla="*/ 0 w 2637865"/>
                <a:gd name="connsiteY0" fmla="*/ 1179879 h 2359757"/>
                <a:gd name="connsiteX1" fmla="*/ 589939 w 2637865"/>
                <a:gd name="connsiteY1" fmla="*/ 1 h 2359757"/>
                <a:gd name="connsiteX2" fmla="*/ 2047926 w 2637865"/>
                <a:gd name="connsiteY2" fmla="*/ 1 h 2359757"/>
                <a:gd name="connsiteX3" fmla="*/ 2637865 w 2637865"/>
                <a:gd name="connsiteY3" fmla="*/ 1179879 h 2359757"/>
                <a:gd name="connsiteX4" fmla="*/ 2047926 w 2637865"/>
                <a:gd name="connsiteY4" fmla="*/ 2359756 h 2359757"/>
                <a:gd name="connsiteX5" fmla="*/ 589939 w 2637865"/>
                <a:gd name="connsiteY5" fmla="*/ 2359756 h 2359757"/>
                <a:gd name="connsiteX6" fmla="*/ 0 w 2637865"/>
                <a:gd name="connsiteY6" fmla="*/ 1179879 h 2359757"/>
                <a:gd name="connsiteX0" fmla="*/ 0 w 2637865"/>
                <a:gd name="connsiteY0" fmla="*/ 1179878 h 2368899"/>
                <a:gd name="connsiteX1" fmla="*/ 589939 w 2637865"/>
                <a:gd name="connsiteY1" fmla="*/ 0 h 2368899"/>
                <a:gd name="connsiteX2" fmla="*/ 2047926 w 2637865"/>
                <a:gd name="connsiteY2" fmla="*/ 0 h 2368899"/>
                <a:gd name="connsiteX3" fmla="*/ 2637865 w 2637865"/>
                <a:gd name="connsiteY3" fmla="*/ 1179878 h 2368899"/>
                <a:gd name="connsiteX4" fmla="*/ 2047926 w 2637865"/>
                <a:gd name="connsiteY4" fmla="*/ 2359755 h 2368899"/>
                <a:gd name="connsiteX5" fmla="*/ 717955 w 2637865"/>
                <a:gd name="connsiteY5" fmla="*/ 2368899 h 2368899"/>
                <a:gd name="connsiteX6" fmla="*/ 0 w 2637865"/>
                <a:gd name="connsiteY6" fmla="*/ 1179878 h 2368899"/>
                <a:gd name="connsiteX0" fmla="*/ 0 w 2637865"/>
                <a:gd name="connsiteY0" fmla="*/ 1179878 h 2378043"/>
                <a:gd name="connsiteX1" fmla="*/ 589939 w 2637865"/>
                <a:gd name="connsiteY1" fmla="*/ 0 h 2378043"/>
                <a:gd name="connsiteX2" fmla="*/ 2047926 w 2637865"/>
                <a:gd name="connsiteY2" fmla="*/ 0 h 2378043"/>
                <a:gd name="connsiteX3" fmla="*/ 2637865 w 2637865"/>
                <a:gd name="connsiteY3" fmla="*/ 1179878 h 2378043"/>
                <a:gd name="connsiteX4" fmla="*/ 2047926 w 2637865"/>
                <a:gd name="connsiteY4" fmla="*/ 2359755 h 2378043"/>
                <a:gd name="connsiteX5" fmla="*/ 644803 w 2637865"/>
                <a:gd name="connsiteY5" fmla="*/ 2378043 h 2378043"/>
                <a:gd name="connsiteX6" fmla="*/ 0 w 2637865"/>
                <a:gd name="connsiteY6" fmla="*/ 1179878 h 2378043"/>
                <a:gd name="connsiteX0" fmla="*/ 0 w 2683585"/>
                <a:gd name="connsiteY0" fmla="*/ 1189022 h 2378043"/>
                <a:gd name="connsiteX1" fmla="*/ 635659 w 2683585"/>
                <a:gd name="connsiteY1" fmla="*/ 0 h 2378043"/>
                <a:gd name="connsiteX2" fmla="*/ 2093646 w 2683585"/>
                <a:gd name="connsiteY2" fmla="*/ 0 h 2378043"/>
                <a:gd name="connsiteX3" fmla="*/ 2683585 w 2683585"/>
                <a:gd name="connsiteY3" fmla="*/ 1179878 h 2378043"/>
                <a:gd name="connsiteX4" fmla="*/ 2093646 w 2683585"/>
                <a:gd name="connsiteY4" fmla="*/ 2359755 h 2378043"/>
                <a:gd name="connsiteX5" fmla="*/ 690523 w 2683585"/>
                <a:gd name="connsiteY5" fmla="*/ 2378043 h 2378043"/>
                <a:gd name="connsiteX6" fmla="*/ 0 w 2683585"/>
                <a:gd name="connsiteY6" fmla="*/ 1189022 h 2378043"/>
                <a:gd name="connsiteX0" fmla="*/ 0 w 2546425"/>
                <a:gd name="connsiteY0" fmla="*/ 1189022 h 2378043"/>
                <a:gd name="connsiteX1" fmla="*/ 635659 w 2546425"/>
                <a:gd name="connsiteY1" fmla="*/ 0 h 2378043"/>
                <a:gd name="connsiteX2" fmla="*/ 2093646 w 2546425"/>
                <a:gd name="connsiteY2" fmla="*/ 0 h 2378043"/>
                <a:gd name="connsiteX3" fmla="*/ 2546425 w 2546425"/>
                <a:gd name="connsiteY3" fmla="*/ 1189022 h 2378043"/>
                <a:gd name="connsiteX4" fmla="*/ 2093646 w 2546425"/>
                <a:gd name="connsiteY4" fmla="*/ 2359755 h 2378043"/>
                <a:gd name="connsiteX5" fmla="*/ 690523 w 2546425"/>
                <a:gd name="connsiteY5" fmla="*/ 2378043 h 2378043"/>
                <a:gd name="connsiteX6" fmla="*/ 0 w 2546425"/>
                <a:gd name="connsiteY6" fmla="*/ 1189022 h 2378043"/>
                <a:gd name="connsiteX0" fmla="*/ 0 w 2711017"/>
                <a:gd name="connsiteY0" fmla="*/ 1189022 h 2378043"/>
                <a:gd name="connsiteX1" fmla="*/ 635659 w 2711017"/>
                <a:gd name="connsiteY1" fmla="*/ 0 h 2378043"/>
                <a:gd name="connsiteX2" fmla="*/ 2093646 w 2711017"/>
                <a:gd name="connsiteY2" fmla="*/ 0 h 2378043"/>
                <a:gd name="connsiteX3" fmla="*/ 2711017 w 2711017"/>
                <a:gd name="connsiteY3" fmla="*/ 1207310 h 2378043"/>
                <a:gd name="connsiteX4" fmla="*/ 2093646 w 2711017"/>
                <a:gd name="connsiteY4" fmla="*/ 2359755 h 2378043"/>
                <a:gd name="connsiteX5" fmla="*/ 690523 w 2711017"/>
                <a:gd name="connsiteY5" fmla="*/ 2378043 h 2378043"/>
                <a:gd name="connsiteX6" fmla="*/ 0 w 2711017"/>
                <a:gd name="connsiteY6" fmla="*/ 1189022 h 2378043"/>
                <a:gd name="connsiteX0" fmla="*/ 0 w 2711017"/>
                <a:gd name="connsiteY0" fmla="*/ 1189022 h 2378043"/>
                <a:gd name="connsiteX1" fmla="*/ 635659 w 2711017"/>
                <a:gd name="connsiteY1" fmla="*/ 0 h 2378043"/>
                <a:gd name="connsiteX2" fmla="*/ 2029638 w 2711017"/>
                <a:gd name="connsiteY2" fmla="*/ 9147 h 2378043"/>
                <a:gd name="connsiteX3" fmla="*/ 2711017 w 2711017"/>
                <a:gd name="connsiteY3" fmla="*/ 1207310 h 2378043"/>
                <a:gd name="connsiteX4" fmla="*/ 2093646 w 2711017"/>
                <a:gd name="connsiteY4" fmla="*/ 2359755 h 2378043"/>
                <a:gd name="connsiteX5" fmla="*/ 690523 w 2711017"/>
                <a:gd name="connsiteY5" fmla="*/ 2378043 h 2378043"/>
                <a:gd name="connsiteX6" fmla="*/ 0 w 2711017"/>
                <a:gd name="connsiteY6" fmla="*/ 1189022 h 2378043"/>
                <a:gd name="connsiteX0" fmla="*/ 0 w 2711017"/>
                <a:gd name="connsiteY0" fmla="*/ 1189022 h 2378043"/>
                <a:gd name="connsiteX1" fmla="*/ 635659 w 2711017"/>
                <a:gd name="connsiteY1" fmla="*/ 0 h 2378043"/>
                <a:gd name="connsiteX2" fmla="*/ 2029638 w 2711017"/>
                <a:gd name="connsiteY2" fmla="*/ 9147 h 2378043"/>
                <a:gd name="connsiteX3" fmla="*/ 2711017 w 2711017"/>
                <a:gd name="connsiteY3" fmla="*/ 1207310 h 2378043"/>
                <a:gd name="connsiteX4" fmla="*/ 2011350 w 2711017"/>
                <a:gd name="connsiteY4" fmla="*/ 2368901 h 2378043"/>
                <a:gd name="connsiteX5" fmla="*/ 690523 w 2711017"/>
                <a:gd name="connsiteY5" fmla="*/ 2378043 h 2378043"/>
                <a:gd name="connsiteX6" fmla="*/ 0 w 2711017"/>
                <a:gd name="connsiteY6" fmla="*/ 1189022 h 2378043"/>
                <a:gd name="connsiteX0" fmla="*/ 0 w 2711017"/>
                <a:gd name="connsiteY0" fmla="*/ 1189022 h 2378048"/>
                <a:gd name="connsiteX1" fmla="*/ 635659 w 2711017"/>
                <a:gd name="connsiteY1" fmla="*/ 0 h 2378048"/>
                <a:gd name="connsiteX2" fmla="*/ 2029638 w 2711017"/>
                <a:gd name="connsiteY2" fmla="*/ 9147 h 2378048"/>
                <a:gd name="connsiteX3" fmla="*/ 2711017 w 2711017"/>
                <a:gd name="connsiteY3" fmla="*/ 1207310 h 2378048"/>
                <a:gd name="connsiteX4" fmla="*/ 1965630 w 2711017"/>
                <a:gd name="connsiteY4" fmla="*/ 2378048 h 2378048"/>
                <a:gd name="connsiteX5" fmla="*/ 690523 w 2711017"/>
                <a:gd name="connsiteY5" fmla="*/ 2378043 h 2378048"/>
                <a:gd name="connsiteX6" fmla="*/ 0 w 2711017"/>
                <a:gd name="connsiteY6" fmla="*/ 1189022 h 2378048"/>
                <a:gd name="connsiteX0" fmla="*/ 0 w 2711017"/>
                <a:gd name="connsiteY0" fmla="*/ 1189022 h 2387195"/>
                <a:gd name="connsiteX1" fmla="*/ 635659 w 2711017"/>
                <a:gd name="connsiteY1" fmla="*/ 0 h 2387195"/>
                <a:gd name="connsiteX2" fmla="*/ 2029638 w 2711017"/>
                <a:gd name="connsiteY2" fmla="*/ 9147 h 2387195"/>
                <a:gd name="connsiteX3" fmla="*/ 2711017 w 2711017"/>
                <a:gd name="connsiteY3" fmla="*/ 1207310 h 2387195"/>
                <a:gd name="connsiteX4" fmla="*/ 2011350 w 2711017"/>
                <a:gd name="connsiteY4" fmla="*/ 2387195 h 2387195"/>
                <a:gd name="connsiteX5" fmla="*/ 690523 w 2711017"/>
                <a:gd name="connsiteY5" fmla="*/ 2378043 h 2387195"/>
                <a:gd name="connsiteX6" fmla="*/ 0 w 2711017"/>
                <a:gd name="connsiteY6" fmla="*/ 1189022 h 2387195"/>
                <a:gd name="connsiteX0" fmla="*/ 0 w 2711017"/>
                <a:gd name="connsiteY0" fmla="*/ 1189022 h 2387195"/>
                <a:gd name="connsiteX1" fmla="*/ 635659 w 2711017"/>
                <a:gd name="connsiteY1" fmla="*/ 0 h 2387195"/>
                <a:gd name="connsiteX2" fmla="*/ 2029638 w 2711017"/>
                <a:gd name="connsiteY2" fmla="*/ 9147 h 2387195"/>
                <a:gd name="connsiteX3" fmla="*/ 2711017 w 2711017"/>
                <a:gd name="connsiteY3" fmla="*/ 1207310 h 2387195"/>
                <a:gd name="connsiteX4" fmla="*/ 2011350 w 2711017"/>
                <a:gd name="connsiteY4" fmla="*/ 2387195 h 2387195"/>
                <a:gd name="connsiteX5" fmla="*/ 763675 w 2711017"/>
                <a:gd name="connsiteY5" fmla="*/ 2387190 h 2387195"/>
                <a:gd name="connsiteX6" fmla="*/ 0 w 2711017"/>
                <a:gd name="connsiteY6" fmla="*/ 1189022 h 2387195"/>
                <a:gd name="connsiteX0" fmla="*/ 0 w 2711017"/>
                <a:gd name="connsiteY0" fmla="*/ 1189022 h 2396337"/>
                <a:gd name="connsiteX1" fmla="*/ 635659 w 2711017"/>
                <a:gd name="connsiteY1" fmla="*/ 0 h 2396337"/>
                <a:gd name="connsiteX2" fmla="*/ 2029638 w 2711017"/>
                <a:gd name="connsiteY2" fmla="*/ 9147 h 2396337"/>
                <a:gd name="connsiteX3" fmla="*/ 2711017 w 2711017"/>
                <a:gd name="connsiteY3" fmla="*/ 1207310 h 2396337"/>
                <a:gd name="connsiteX4" fmla="*/ 2011350 w 2711017"/>
                <a:gd name="connsiteY4" fmla="*/ 2387195 h 2396337"/>
                <a:gd name="connsiteX5" fmla="*/ 699667 w 2711017"/>
                <a:gd name="connsiteY5" fmla="*/ 2396337 h 2396337"/>
                <a:gd name="connsiteX6" fmla="*/ 0 w 2711017"/>
                <a:gd name="connsiteY6" fmla="*/ 1189022 h 2396337"/>
                <a:gd name="connsiteX0" fmla="*/ 0 w 2711017"/>
                <a:gd name="connsiteY0" fmla="*/ 1189022 h 2387195"/>
                <a:gd name="connsiteX1" fmla="*/ 635659 w 2711017"/>
                <a:gd name="connsiteY1" fmla="*/ 0 h 2387195"/>
                <a:gd name="connsiteX2" fmla="*/ 2029638 w 2711017"/>
                <a:gd name="connsiteY2" fmla="*/ 9147 h 2387195"/>
                <a:gd name="connsiteX3" fmla="*/ 2711017 w 2711017"/>
                <a:gd name="connsiteY3" fmla="*/ 1207310 h 2387195"/>
                <a:gd name="connsiteX4" fmla="*/ 2011350 w 2711017"/>
                <a:gd name="connsiteY4" fmla="*/ 2387195 h 2387195"/>
                <a:gd name="connsiteX5" fmla="*/ 772819 w 2711017"/>
                <a:gd name="connsiteY5" fmla="*/ 2140232 h 2387195"/>
                <a:gd name="connsiteX6" fmla="*/ 0 w 2711017"/>
                <a:gd name="connsiteY6" fmla="*/ 1189022 h 2387195"/>
                <a:gd name="connsiteX0" fmla="*/ 0 w 2711017"/>
                <a:gd name="connsiteY0" fmla="*/ 1189022 h 2387195"/>
                <a:gd name="connsiteX1" fmla="*/ 635659 w 2711017"/>
                <a:gd name="connsiteY1" fmla="*/ 0 h 2387195"/>
                <a:gd name="connsiteX2" fmla="*/ 2029638 w 2711017"/>
                <a:gd name="connsiteY2" fmla="*/ 9147 h 2387195"/>
                <a:gd name="connsiteX3" fmla="*/ 2711017 w 2711017"/>
                <a:gd name="connsiteY3" fmla="*/ 1207310 h 2387195"/>
                <a:gd name="connsiteX4" fmla="*/ 2011350 w 2711017"/>
                <a:gd name="connsiteY4" fmla="*/ 2387195 h 2387195"/>
                <a:gd name="connsiteX5" fmla="*/ 690523 w 2711017"/>
                <a:gd name="connsiteY5" fmla="*/ 2387190 h 2387195"/>
                <a:gd name="connsiteX6" fmla="*/ 0 w 2711017"/>
                <a:gd name="connsiteY6" fmla="*/ 1189022 h 2387195"/>
                <a:gd name="connsiteX0" fmla="*/ 0 w 2711017"/>
                <a:gd name="connsiteY0" fmla="*/ 1189022 h 2387190"/>
                <a:gd name="connsiteX1" fmla="*/ 635659 w 2711017"/>
                <a:gd name="connsiteY1" fmla="*/ 0 h 2387190"/>
                <a:gd name="connsiteX2" fmla="*/ 2029638 w 2711017"/>
                <a:gd name="connsiteY2" fmla="*/ 9147 h 2387190"/>
                <a:gd name="connsiteX3" fmla="*/ 2711017 w 2711017"/>
                <a:gd name="connsiteY3" fmla="*/ 1207310 h 2387190"/>
                <a:gd name="connsiteX4" fmla="*/ 1941500 w 2711017"/>
                <a:gd name="connsiteY4" fmla="*/ 2190289 h 2387190"/>
                <a:gd name="connsiteX5" fmla="*/ 690523 w 2711017"/>
                <a:gd name="connsiteY5" fmla="*/ 2387190 h 2387190"/>
                <a:gd name="connsiteX6" fmla="*/ 0 w 2711017"/>
                <a:gd name="connsiteY6" fmla="*/ 1189022 h 2387190"/>
                <a:gd name="connsiteX0" fmla="*/ 0 w 2711017"/>
                <a:gd name="connsiteY0" fmla="*/ 1189022 h 2387190"/>
                <a:gd name="connsiteX1" fmla="*/ 635659 w 2711017"/>
                <a:gd name="connsiteY1" fmla="*/ 0 h 2387190"/>
                <a:gd name="connsiteX2" fmla="*/ 2029638 w 2711017"/>
                <a:gd name="connsiteY2" fmla="*/ 9147 h 2387190"/>
                <a:gd name="connsiteX3" fmla="*/ 2711017 w 2711017"/>
                <a:gd name="connsiteY3" fmla="*/ 1207310 h 2387190"/>
                <a:gd name="connsiteX4" fmla="*/ 2036750 w 2711017"/>
                <a:gd name="connsiteY4" fmla="*/ 2368140 h 2387190"/>
                <a:gd name="connsiteX5" fmla="*/ 690523 w 2711017"/>
                <a:gd name="connsiteY5" fmla="*/ 2387190 h 2387190"/>
                <a:gd name="connsiteX6" fmla="*/ 0 w 2711017"/>
                <a:gd name="connsiteY6" fmla="*/ 1189022 h 2387190"/>
                <a:gd name="connsiteX0" fmla="*/ 0 w 2711017"/>
                <a:gd name="connsiteY0" fmla="*/ 1189022 h 2368140"/>
                <a:gd name="connsiteX1" fmla="*/ 635659 w 2711017"/>
                <a:gd name="connsiteY1" fmla="*/ 0 h 2368140"/>
                <a:gd name="connsiteX2" fmla="*/ 2029638 w 2711017"/>
                <a:gd name="connsiteY2" fmla="*/ 9147 h 2368140"/>
                <a:gd name="connsiteX3" fmla="*/ 2711017 w 2711017"/>
                <a:gd name="connsiteY3" fmla="*/ 1207310 h 2368140"/>
                <a:gd name="connsiteX4" fmla="*/ 2036750 w 2711017"/>
                <a:gd name="connsiteY4" fmla="*/ 2368140 h 2368140"/>
                <a:gd name="connsiteX5" fmla="*/ 798473 w 2711017"/>
                <a:gd name="connsiteY5" fmla="*/ 2133118 h 2368140"/>
                <a:gd name="connsiteX6" fmla="*/ 0 w 2711017"/>
                <a:gd name="connsiteY6" fmla="*/ 1189022 h 2368140"/>
                <a:gd name="connsiteX0" fmla="*/ 0 w 2711017"/>
                <a:gd name="connsiteY0" fmla="*/ 1189022 h 2374487"/>
                <a:gd name="connsiteX1" fmla="*/ 635659 w 2711017"/>
                <a:gd name="connsiteY1" fmla="*/ 0 h 2374487"/>
                <a:gd name="connsiteX2" fmla="*/ 2029638 w 2711017"/>
                <a:gd name="connsiteY2" fmla="*/ 9147 h 2374487"/>
                <a:gd name="connsiteX3" fmla="*/ 2711017 w 2711017"/>
                <a:gd name="connsiteY3" fmla="*/ 1207310 h 2374487"/>
                <a:gd name="connsiteX4" fmla="*/ 2036750 w 2711017"/>
                <a:gd name="connsiteY4" fmla="*/ 2368140 h 2374487"/>
                <a:gd name="connsiteX5" fmla="*/ 684173 w 2711017"/>
                <a:gd name="connsiteY5" fmla="*/ 2374487 h 2374487"/>
                <a:gd name="connsiteX6" fmla="*/ 0 w 2711017"/>
                <a:gd name="connsiteY6" fmla="*/ 1189022 h 2374487"/>
                <a:gd name="connsiteX0" fmla="*/ 0 w 2723717"/>
                <a:gd name="connsiteY0" fmla="*/ 1189022 h 2374487"/>
                <a:gd name="connsiteX1" fmla="*/ 635659 w 2723717"/>
                <a:gd name="connsiteY1" fmla="*/ 0 h 2374487"/>
                <a:gd name="connsiteX2" fmla="*/ 2029638 w 2723717"/>
                <a:gd name="connsiteY2" fmla="*/ 9147 h 2374487"/>
                <a:gd name="connsiteX3" fmla="*/ 2723717 w 2723717"/>
                <a:gd name="connsiteY3" fmla="*/ 1200958 h 2374487"/>
                <a:gd name="connsiteX4" fmla="*/ 2036750 w 2723717"/>
                <a:gd name="connsiteY4" fmla="*/ 2368140 h 2374487"/>
                <a:gd name="connsiteX5" fmla="*/ 684173 w 2723717"/>
                <a:gd name="connsiteY5" fmla="*/ 2374487 h 2374487"/>
                <a:gd name="connsiteX6" fmla="*/ 0 w 2723717"/>
                <a:gd name="connsiteY6" fmla="*/ 1189022 h 2374487"/>
                <a:gd name="connsiteX0" fmla="*/ 0 w 2723717"/>
                <a:gd name="connsiteY0" fmla="*/ 1179875 h 2365340"/>
                <a:gd name="connsiteX1" fmla="*/ 667409 w 2723717"/>
                <a:gd name="connsiteY1" fmla="*/ 130593 h 2365340"/>
                <a:gd name="connsiteX2" fmla="*/ 2029638 w 2723717"/>
                <a:gd name="connsiteY2" fmla="*/ 0 h 2365340"/>
                <a:gd name="connsiteX3" fmla="*/ 2723717 w 2723717"/>
                <a:gd name="connsiteY3" fmla="*/ 1191811 h 2365340"/>
                <a:gd name="connsiteX4" fmla="*/ 2036750 w 2723717"/>
                <a:gd name="connsiteY4" fmla="*/ 2358993 h 2365340"/>
                <a:gd name="connsiteX5" fmla="*/ 684173 w 2723717"/>
                <a:gd name="connsiteY5" fmla="*/ 2365340 h 2365340"/>
                <a:gd name="connsiteX6" fmla="*/ 0 w 2723717"/>
                <a:gd name="connsiteY6" fmla="*/ 1179875 h 2365340"/>
                <a:gd name="connsiteX0" fmla="*/ 0 w 2723717"/>
                <a:gd name="connsiteY0" fmla="*/ 1179875 h 2365340"/>
                <a:gd name="connsiteX1" fmla="*/ 673759 w 2723717"/>
                <a:gd name="connsiteY1" fmla="*/ 3557 h 2365340"/>
                <a:gd name="connsiteX2" fmla="*/ 2029638 w 2723717"/>
                <a:gd name="connsiteY2" fmla="*/ 0 h 2365340"/>
                <a:gd name="connsiteX3" fmla="*/ 2723717 w 2723717"/>
                <a:gd name="connsiteY3" fmla="*/ 1191811 h 2365340"/>
                <a:gd name="connsiteX4" fmla="*/ 2036750 w 2723717"/>
                <a:gd name="connsiteY4" fmla="*/ 2358993 h 2365340"/>
                <a:gd name="connsiteX5" fmla="*/ 684173 w 2723717"/>
                <a:gd name="connsiteY5" fmla="*/ 2365340 h 2365340"/>
                <a:gd name="connsiteX6" fmla="*/ 0 w 2723717"/>
                <a:gd name="connsiteY6" fmla="*/ 1179875 h 2365340"/>
                <a:gd name="connsiteX0" fmla="*/ 0 w 2723717"/>
                <a:gd name="connsiteY0" fmla="*/ 1176318 h 2361783"/>
                <a:gd name="connsiteX1" fmla="*/ 673759 w 2723717"/>
                <a:gd name="connsiteY1" fmla="*/ 0 h 2361783"/>
                <a:gd name="connsiteX2" fmla="*/ 1959788 w 2723717"/>
                <a:gd name="connsiteY2" fmla="*/ 244163 h 2361783"/>
                <a:gd name="connsiteX3" fmla="*/ 2723717 w 2723717"/>
                <a:gd name="connsiteY3" fmla="*/ 1188254 h 2361783"/>
                <a:gd name="connsiteX4" fmla="*/ 2036750 w 2723717"/>
                <a:gd name="connsiteY4" fmla="*/ 2355436 h 2361783"/>
                <a:gd name="connsiteX5" fmla="*/ 684173 w 2723717"/>
                <a:gd name="connsiteY5" fmla="*/ 2361783 h 2361783"/>
                <a:gd name="connsiteX6" fmla="*/ 0 w 2723717"/>
                <a:gd name="connsiteY6" fmla="*/ 1176318 h 2361783"/>
                <a:gd name="connsiteX0" fmla="*/ 0 w 2723717"/>
                <a:gd name="connsiteY0" fmla="*/ 1179875 h 2365340"/>
                <a:gd name="connsiteX1" fmla="*/ 673759 w 2723717"/>
                <a:gd name="connsiteY1" fmla="*/ 3557 h 2365340"/>
                <a:gd name="connsiteX2" fmla="*/ 2042338 w 2723717"/>
                <a:gd name="connsiteY2" fmla="*/ 0 h 2365340"/>
                <a:gd name="connsiteX3" fmla="*/ 2723717 w 2723717"/>
                <a:gd name="connsiteY3" fmla="*/ 1191811 h 2365340"/>
                <a:gd name="connsiteX4" fmla="*/ 2036750 w 2723717"/>
                <a:gd name="connsiteY4" fmla="*/ 2358993 h 2365340"/>
                <a:gd name="connsiteX5" fmla="*/ 684173 w 2723717"/>
                <a:gd name="connsiteY5" fmla="*/ 2365340 h 2365340"/>
                <a:gd name="connsiteX6" fmla="*/ 0 w 2723717"/>
                <a:gd name="connsiteY6" fmla="*/ 1179875 h 2365340"/>
                <a:gd name="connsiteX0" fmla="*/ 0 w 2457017"/>
                <a:gd name="connsiteY0" fmla="*/ 1186227 h 2365340"/>
                <a:gd name="connsiteX1" fmla="*/ 407059 w 2457017"/>
                <a:gd name="connsiteY1" fmla="*/ 3557 h 2365340"/>
                <a:gd name="connsiteX2" fmla="*/ 1775638 w 2457017"/>
                <a:gd name="connsiteY2" fmla="*/ 0 h 2365340"/>
                <a:gd name="connsiteX3" fmla="*/ 2457017 w 2457017"/>
                <a:gd name="connsiteY3" fmla="*/ 1191811 h 2365340"/>
                <a:gd name="connsiteX4" fmla="*/ 1770050 w 2457017"/>
                <a:gd name="connsiteY4" fmla="*/ 2358993 h 2365340"/>
                <a:gd name="connsiteX5" fmla="*/ 417473 w 2457017"/>
                <a:gd name="connsiteY5" fmla="*/ 2365340 h 2365340"/>
                <a:gd name="connsiteX6" fmla="*/ 0 w 2457017"/>
                <a:gd name="connsiteY6" fmla="*/ 1186227 h 2365340"/>
                <a:gd name="connsiteX0" fmla="*/ 0 w 2723717"/>
                <a:gd name="connsiteY0" fmla="*/ 1179876 h 2365340"/>
                <a:gd name="connsiteX1" fmla="*/ 673759 w 2723717"/>
                <a:gd name="connsiteY1" fmla="*/ 3557 h 2365340"/>
                <a:gd name="connsiteX2" fmla="*/ 2042338 w 2723717"/>
                <a:gd name="connsiteY2" fmla="*/ 0 h 2365340"/>
                <a:gd name="connsiteX3" fmla="*/ 2723717 w 2723717"/>
                <a:gd name="connsiteY3" fmla="*/ 1191811 h 2365340"/>
                <a:gd name="connsiteX4" fmla="*/ 2036750 w 2723717"/>
                <a:gd name="connsiteY4" fmla="*/ 2358993 h 2365340"/>
                <a:gd name="connsiteX5" fmla="*/ 684173 w 2723717"/>
                <a:gd name="connsiteY5" fmla="*/ 2365340 h 2365340"/>
                <a:gd name="connsiteX6" fmla="*/ 0 w 2723717"/>
                <a:gd name="connsiteY6" fmla="*/ 1179876 h 2365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723717" h="2365340">
                  <a:moveTo>
                    <a:pt x="0" y="1179876"/>
                  </a:moveTo>
                  <a:lnTo>
                    <a:pt x="673759" y="3557"/>
                  </a:lnTo>
                  <a:lnTo>
                    <a:pt x="2042338" y="0"/>
                  </a:lnTo>
                  <a:lnTo>
                    <a:pt x="2723717" y="1191811"/>
                  </a:lnTo>
                  <a:lnTo>
                    <a:pt x="2036750" y="2358993"/>
                  </a:lnTo>
                  <a:lnTo>
                    <a:pt x="684173" y="2365340"/>
                  </a:lnTo>
                  <a:lnTo>
                    <a:pt x="0" y="1179876"/>
                  </a:lnTo>
                  <a:close/>
                </a:path>
              </a:pathLst>
            </a:custGeom>
            <a:blipFill dpi="0" rotWithShape="1">
              <a:blip r:embed="rId5" cstate="email">
                <a:extLst>
                  <a:ext uri="{28A0092B-C50C-407E-A947-70E740481C1C}">
                    <a14:useLocalDpi xmlns:a14="http://schemas.microsoft.com/office/drawing/2010/main"/>
                  </a:ext>
                </a:extLst>
              </a:blip>
              <a:srcRect/>
              <a:stretch>
                <a:fillRect/>
              </a:stretch>
            </a:blipFill>
            <a:ln w="920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500" b="1" i="0" u="none" strike="noStrike" kern="0" cap="none" spc="0" normalizeH="0" baseline="0" noProof="0" dirty="0">
                <a:ln>
                  <a:noFill/>
                </a:ln>
                <a:solidFill>
                  <a:srgbClr val="244D60"/>
                </a:solidFill>
                <a:effectLst/>
                <a:uLnTx/>
                <a:uFillTx/>
                <a:latin typeface="Arial" panose="020B0604020202020204" pitchFamily="34" charset="0"/>
                <a:ea typeface="+mn-ea"/>
                <a:cs typeface="Arial" panose="020B0604020202020204" pitchFamily="34" charset="0"/>
              </a:endParaRPr>
            </a:p>
          </p:txBody>
        </p:sp>
        <p:sp>
          <p:nvSpPr>
            <p:cNvPr id="10" name="Hexagon 2">
              <a:extLst>
                <a:ext uri="{FF2B5EF4-FFF2-40B4-BE49-F238E27FC236}">
                  <a16:creationId xmlns:a16="http://schemas.microsoft.com/office/drawing/2014/main" id="{45E47737-2C7E-4702-BAE5-EA8374731F88}"/>
                </a:ext>
              </a:extLst>
            </p:cNvPr>
            <p:cNvSpPr>
              <a:spLocks noChangeAspect="1"/>
            </p:cNvSpPr>
            <p:nvPr/>
          </p:nvSpPr>
          <p:spPr>
            <a:xfrm>
              <a:off x="215479" y="1360973"/>
              <a:ext cx="1714500" cy="1489785"/>
            </a:xfrm>
            <a:custGeom>
              <a:avLst/>
              <a:gdLst>
                <a:gd name="connsiteX0" fmla="*/ 0 w 2637865"/>
                <a:gd name="connsiteY0" fmla="*/ 1179879 h 2359757"/>
                <a:gd name="connsiteX1" fmla="*/ 589939 w 2637865"/>
                <a:gd name="connsiteY1" fmla="*/ 1 h 2359757"/>
                <a:gd name="connsiteX2" fmla="*/ 2047926 w 2637865"/>
                <a:gd name="connsiteY2" fmla="*/ 1 h 2359757"/>
                <a:gd name="connsiteX3" fmla="*/ 2637865 w 2637865"/>
                <a:gd name="connsiteY3" fmla="*/ 1179879 h 2359757"/>
                <a:gd name="connsiteX4" fmla="*/ 2047926 w 2637865"/>
                <a:gd name="connsiteY4" fmla="*/ 2359756 h 2359757"/>
                <a:gd name="connsiteX5" fmla="*/ 589939 w 2637865"/>
                <a:gd name="connsiteY5" fmla="*/ 2359756 h 2359757"/>
                <a:gd name="connsiteX6" fmla="*/ 0 w 2637865"/>
                <a:gd name="connsiteY6" fmla="*/ 1179879 h 2359757"/>
                <a:gd name="connsiteX0" fmla="*/ 0 w 2637865"/>
                <a:gd name="connsiteY0" fmla="*/ 1179878 h 2368899"/>
                <a:gd name="connsiteX1" fmla="*/ 589939 w 2637865"/>
                <a:gd name="connsiteY1" fmla="*/ 0 h 2368899"/>
                <a:gd name="connsiteX2" fmla="*/ 2047926 w 2637865"/>
                <a:gd name="connsiteY2" fmla="*/ 0 h 2368899"/>
                <a:gd name="connsiteX3" fmla="*/ 2637865 w 2637865"/>
                <a:gd name="connsiteY3" fmla="*/ 1179878 h 2368899"/>
                <a:gd name="connsiteX4" fmla="*/ 2047926 w 2637865"/>
                <a:gd name="connsiteY4" fmla="*/ 2359755 h 2368899"/>
                <a:gd name="connsiteX5" fmla="*/ 717955 w 2637865"/>
                <a:gd name="connsiteY5" fmla="*/ 2368899 h 2368899"/>
                <a:gd name="connsiteX6" fmla="*/ 0 w 2637865"/>
                <a:gd name="connsiteY6" fmla="*/ 1179878 h 2368899"/>
                <a:gd name="connsiteX0" fmla="*/ 0 w 2637865"/>
                <a:gd name="connsiteY0" fmla="*/ 1179878 h 2378043"/>
                <a:gd name="connsiteX1" fmla="*/ 589939 w 2637865"/>
                <a:gd name="connsiteY1" fmla="*/ 0 h 2378043"/>
                <a:gd name="connsiteX2" fmla="*/ 2047926 w 2637865"/>
                <a:gd name="connsiteY2" fmla="*/ 0 h 2378043"/>
                <a:gd name="connsiteX3" fmla="*/ 2637865 w 2637865"/>
                <a:gd name="connsiteY3" fmla="*/ 1179878 h 2378043"/>
                <a:gd name="connsiteX4" fmla="*/ 2047926 w 2637865"/>
                <a:gd name="connsiteY4" fmla="*/ 2359755 h 2378043"/>
                <a:gd name="connsiteX5" fmla="*/ 644803 w 2637865"/>
                <a:gd name="connsiteY5" fmla="*/ 2378043 h 2378043"/>
                <a:gd name="connsiteX6" fmla="*/ 0 w 2637865"/>
                <a:gd name="connsiteY6" fmla="*/ 1179878 h 2378043"/>
                <a:gd name="connsiteX0" fmla="*/ 0 w 2683585"/>
                <a:gd name="connsiteY0" fmla="*/ 1189022 h 2378043"/>
                <a:gd name="connsiteX1" fmla="*/ 635659 w 2683585"/>
                <a:gd name="connsiteY1" fmla="*/ 0 h 2378043"/>
                <a:gd name="connsiteX2" fmla="*/ 2093646 w 2683585"/>
                <a:gd name="connsiteY2" fmla="*/ 0 h 2378043"/>
                <a:gd name="connsiteX3" fmla="*/ 2683585 w 2683585"/>
                <a:gd name="connsiteY3" fmla="*/ 1179878 h 2378043"/>
                <a:gd name="connsiteX4" fmla="*/ 2093646 w 2683585"/>
                <a:gd name="connsiteY4" fmla="*/ 2359755 h 2378043"/>
                <a:gd name="connsiteX5" fmla="*/ 690523 w 2683585"/>
                <a:gd name="connsiteY5" fmla="*/ 2378043 h 2378043"/>
                <a:gd name="connsiteX6" fmla="*/ 0 w 2683585"/>
                <a:gd name="connsiteY6" fmla="*/ 1189022 h 2378043"/>
                <a:gd name="connsiteX0" fmla="*/ 0 w 2546425"/>
                <a:gd name="connsiteY0" fmla="*/ 1189022 h 2378043"/>
                <a:gd name="connsiteX1" fmla="*/ 635659 w 2546425"/>
                <a:gd name="connsiteY1" fmla="*/ 0 h 2378043"/>
                <a:gd name="connsiteX2" fmla="*/ 2093646 w 2546425"/>
                <a:gd name="connsiteY2" fmla="*/ 0 h 2378043"/>
                <a:gd name="connsiteX3" fmla="*/ 2546425 w 2546425"/>
                <a:gd name="connsiteY3" fmla="*/ 1189022 h 2378043"/>
                <a:gd name="connsiteX4" fmla="*/ 2093646 w 2546425"/>
                <a:gd name="connsiteY4" fmla="*/ 2359755 h 2378043"/>
                <a:gd name="connsiteX5" fmla="*/ 690523 w 2546425"/>
                <a:gd name="connsiteY5" fmla="*/ 2378043 h 2378043"/>
                <a:gd name="connsiteX6" fmla="*/ 0 w 2546425"/>
                <a:gd name="connsiteY6" fmla="*/ 1189022 h 2378043"/>
                <a:gd name="connsiteX0" fmla="*/ 0 w 2711017"/>
                <a:gd name="connsiteY0" fmla="*/ 1189022 h 2378043"/>
                <a:gd name="connsiteX1" fmla="*/ 635659 w 2711017"/>
                <a:gd name="connsiteY1" fmla="*/ 0 h 2378043"/>
                <a:gd name="connsiteX2" fmla="*/ 2093646 w 2711017"/>
                <a:gd name="connsiteY2" fmla="*/ 0 h 2378043"/>
                <a:gd name="connsiteX3" fmla="*/ 2711017 w 2711017"/>
                <a:gd name="connsiteY3" fmla="*/ 1207310 h 2378043"/>
                <a:gd name="connsiteX4" fmla="*/ 2093646 w 2711017"/>
                <a:gd name="connsiteY4" fmla="*/ 2359755 h 2378043"/>
                <a:gd name="connsiteX5" fmla="*/ 690523 w 2711017"/>
                <a:gd name="connsiteY5" fmla="*/ 2378043 h 2378043"/>
                <a:gd name="connsiteX6" fmla="*/ 0 w 2711017"/>
                <a:gd name="connsiteY6" fmla="*/ 1189022 h 2378043"/>
                <a:gd name="connsiteX0" fmla="*/ 0 w 2711017"/>
                <a:gd name="connsiteY0" fmla="*/ 1189022 h 2378043"/>
                <a:gd name="connsiteX1" fmla="*/ 635659 w 2711017"/>
                <a:gd name="connsiteY1" fmla="*/ 0 h 2378043"/>
                <a:gd name="connsiteX2" fmla="*/ 2029638 w 2711017"/>
                <a:gd name="connsiteY2" fmla="*/ 9147 h 2378043"/>
                <a:gd name="connsiteX3" fmla="*/ 2711017 w 2711017"/>
                <a:gd name="connsiteY3" fmla="*/ 1207310 h 2378043"/>
                <a:gd name="connsiteX4" fmla="*/ 2093646 w 2711017"/>
                <a:gd name="connsiteY4" fmla="*/ 2359755 h 2378043"/>
                <a:gd name="connsiteX5" fmla="*/ 690523 w 2711017"/>
                <a:gd name="connsiteY5" fmla="*/ 2378043 h 2378043"/>
                <a:gd name="connsiteX6" fmla="*/ 0 w 2711017"/>
                <a:gd name="connsiteY6" fmla="*/ 1189022 h 2378043"/>
                <a:gd name="connsiteX0" fmla="*/ 0 w 2711017"/>
                <a:gd name="connsiteY0" fmla="*/ 1189022 h 2378043"/>
                <a:gd name="connsiteX1" fmla="*/ 635659 w 2711017"/>
                <a:gd name="connsiteY1" fmla="*/ 0 h 2378043"/>
                <a:gd name="connsiteX2" fmla="*/ 2029638 w 2711017"/>
                <a:gd name="connsiteY2" fmla="*/ 9147 h 2378043"/>
                <a:gd name="connsiteX3" fmla="*/ 2711017 w 2711017"/>
                <a:gd name="connsiteY3" fmla="*/ 1207310 h 2378043"/>
                <a:gd name="connsiteX4" fmla="*/ 2011350 w 2711017"/>
                <a:gd name="connsiteY4" fmla="*/ 2368901 h 2378043"/>
                <a:gd name="connsiteX5" fmla="*/ 690523 w 2711017"/>
                <a:gd name="connsiteY5" fmla="*/ 2378043 h 2378043"/>
                <a:gd name="connsiteX6" fmla="*/ 0 w 2711017"/>
                <a:gd name="connsiteY6" fmla="*/ 1189022 h 2378043"/>
                <a:gd name="connsiteX0" fmla="*/ 0 w 2711017"/>
                <a:gd name="connsiteY0" fmla="*/ 1189022 h 2378048"/>
                <a:gd name="connsiteX1" fmla="*/ 635659 w 2711017"/>
                <a:gd name="connsiteY1" fmla="*/ 0 h 2378048"/>
                <a:gd name="connsiteX2" fmla="*/ 2029638 w 2711017"/>
                <a:gd name="connsiteY2" fmla="*/ 9147 h 2378048"/>
                <a:gd name="connsiteX3" fmla="*/ 2711017 w 2711017"/>
                <a:gd name="connsiteY3" fmla="*/ 1207310 h 2378048"/>
                <a:gd name="connsiteX4" fmla="*/ 1965630 w 2711017"/>
                <a:gd name="connsiteY4" fmla="*/ 2378048 h 2378048"/>
                <a:gd name="connsiteX5" fmla="*/ 690523 w 2711017"/>
                <a:gd name="connsiteY5" fmla="*/ 2378043 h 2378048"/>
                <a:gd name="connsiteX6" fmla="*/ 0 w 2711017"/>
                <a:gd name="connsiteY6" fmla="*/ 1189022 h 2378048"/>
                <a:gd name="connsiteX0" fmla="*/ 0 w 2711017"/>
                <a:gd name="connsiteY0" fmla="*/ 1189022 h 2387195"/>
                <a:gd name="connsiteX1" fmla="*/ 635659 w 2711017"/>
                <a:gd name="connsiteY1" fmla="*/ 0 h 2387195"/>
                <a:gd name="connsiteX2" fmla="*/ 2029638 w 2711017"/>
                <a:gd name="connsiteY2" fmla="*/ 9147 h 2387195"/>
                <a:gd name="connsiteX3" fmla="*/ 2711017 w 2711017"/>
                <a:gd name="connsiteY3" fmla="*/ 1207310 h 2387195"/>
                <a:gd name="connsiteX4" fmla="*/ 2011350 w 2711017"/>
                <a:gd name="connsiteY4" fmla="*/ 2387195 h 2387195"/>
                <a:gd name="connsiteX5" fmla="*/ 690523 w 2711017"/>
                <a:gd name="connsiteY5" fmla="*/ 2378043 h 2387195"/>
                <a:gd name="connsiteX6" fmla="*/ 0 w 2711017"/>
                <a:gd name="connsiteY6" fmla="*/ 1189022 h 2387195"/>
                <a:gd name="connsiteX0" fmla="*/ 0 w 2711017"/>
                <a:gd name="connsiteY0" fmla="*/ 1189022 h 2387195"/>
                <a:gd name="connsiteX1" fmla="*/ 635659 w 2711017"/>
                <a:gd name="connsiteY1" fmla="*/ 0 h 2387195"/>
                <a:gd name="connsiteX2" fmla="*/ 2029638 w 2711017"/>
                <a:gd name="connsiteY2" fmla="*/ 9147 h 2387195"/>
                <a:gd name="connsiteX3" fmla="*/ 2711017 w 2711017"/>
                <a:gd name="connsiteY3" fmla="*/ 1207310 h 2387195"/>
                <a:gd name="connsiteX4" fmla="*/ 2011350 w 2711017"/>
                <a:gd name="connsiteY4" fmla="*/ 2387195 h 2387195"/>
                <a:gd name="connsiteX5" fmla="*/ 763675 w 2711017"/>
                <a:gd name="connsiteY5" fmla="*/ 2387190 h 2387195"/>
                <a:gd name="connsiteX6" fmla="*/ 0 w 2711017"/>
                <a:gd name="connsiteY6" fmla="*/ 1189022 h 2387195"/>
                <a:gd name="connsiteX0" fmla="*/ 0 w 2711017"/>
                <a:gd name="connsiteY0" fmla="*/ 1189022 h 2396337"/>
                <a:gd name="connsiteX1" fmla="*/ 635659 w 2711017"/>
                <a:gd name="connsiteY1" fmla="*/ 0 h 2396337"/>
                <a:gd name="connsiteX2" fmla="*/ 2029638 w 2711017"/>
                <a:gd name="connsiteY2" fmla="*/ 9147 h 2396337"/>
                <a:gd name="connsiteX3" fmla="*/ 2711017 w 2711017"/>
                <a:gd name="connsiteY3" fmla="*/ 1207310 h 2396337"/>
                <a:gd name="connsiteX4" fmla="*/ 2011350 w 2711017"/>
                <a:gd name="connsiteY4" fmla="*/ 2387195 h 2396337"/>
                <a:gd name="connsiteX5" fmla="*/ 699667 w 2711017"/>
                <a:gd name="connsiteY5" fmla="*/ 2396337 h 2396337"/>
                <a:gd name="connsiteX6" fmla="*/ 0 w 2711017"/>
                <a:gd name="connsiteY6" fmla="*/ 1189022 h 2396337"/>
                <a:gd name="connsiteX0" fmla="*/ 0 w 2711017"/>
                <a:gd name="connsiteY0" fmla="*/ 1189022 h 2387195"/>
                <a:gd name="connsiteX1" fmla="*/ 635659 w 2711017"/>
                <a:gd name="connsiteY1" fmla="*/ 0 h 2387195"/>
                <a:gd name="connsiteX2" fmla="*/ 2029638 w 2711017"/>
                <a:gd name="connsiteY2" fmla="*/ 9147 h 2387195"/>
                <a:gd name="connsiteX3" fmla="*/ 2711017 w 2711017"/>
                <a:gd name="connsiteY3" fmla="*/ 1207310 h 2387195"/>
                <a:gd name="connsiteX4" fmla="*/ 2011350 w 2711017"/>
                <a:gd name="connsiteY4" fmla="*/ 2387195 h 2387195"/>
                <a:gd name="connsiteX5" fmla="*/ 772819 w 2711017"/>
                <a:gd name="connsiteY5" fmla="*/ 2140232 h 2387195"/>
                <a:gd name="connsiteX6" fmla="*/ 0 w 2711017"/>
                <a:gd name="connsiteY6" fmla="*/ 1189022 h 2387195"/>
                <a:gd name="connsiteX0" fmla="*/ 0 w 2711017"/>
                <a:gd name="connsiteY0" fmla="*/ 1189022 h 2387195"/>
                <a:gd name="connsiteX1" fmla="*/ 635659 w 2711017"/>
                <a:gd name="connsiteY1" fmla="*/ 0 h 2387195"/>
                <a:gd name="connsiteX2" fmla="*/ 2029638 w 2711017"/>
                <a:gd name="connsiteY2" fmla="*/ 9147 h 2387195"/>
                <a:gd name="connsiteX3" fmla="*/ 2711017 w 2711017"/>
                <a:gd name="connsiteY3" fmla="*/ 1207310 h 2387195"/>
                <a:gd name="connsiteX4" fmla="*/ 2011350 w 2711017"/>
                <a:gd name="connsiteY4" fmla="*/ 2387195 h 2387195"/>
                <a:gd name="connsiteX5" fmla="*/ 690523 w 2711017"/>
                <a:gd name="connsiteY5" fmla="*/ 2387190 h 2387195"/>
                <a:gd name="connsiteX6" fmla="*/ 0 w 2711017"/>
                <a:gd name="connsiteY6" fmla="*/ 1189022 h 2387195"/>
                <a:gd name="connsiteX0" fmla="*/ 0 w 2711017"/>
                <a:gd name="connsiteY0" fmla="*/ 1189022 h 2387190"/>
                <a:gd name="connsiteX1" fmla="*/ 635659 w 2711017"/>
                <a:gd name="connsiteY1" fmla="*/ 0 h 2387190"/>
                <a:gd name="connsiteX2" fmla="*/ 2029638 w 2711017"/>
                <a:gd name="connsiteY2" fmla="*/ 9147 h 2387190"/>
                <a:gd name="connsiteX3" fmla="*/ 2711017 w 2711017"/>
                <a:gd name="connsiteY3" fmla="*/ 1207310 h 2387190"/>
                <a:gd name="connsiteX4" fmla="*/ 1941500 w 2711017"/>
                <a:gd name="connsiteY4" fmla="*/ 2190289 h 2387190"/>
                <a:gd name="connsiteX5" fmla="*/ 690523 w 2711017"/>
                <a:gd name="connsiteY5" fmla="*/ 2387190 h 2387190"/>
                <a:gd name="connsiteX6" fmla="*/ 0 w 2711017"/>
                <a:gd name="connsiteY6" fmla="*/ 1189022 h 2387190"/>
                <a:gd name="connsiteX0" fmla="*/ 0 w 2711017"/>
                <a:gd name="connsiteY0" fmla="*/ 1189022 h 2387190"/>
                <a:gd name="connsiteX1" fmla="*/ 635659 w 2711017"/>
                <a:gd name="connsiteY1" fmla="*/ 0 h 2387190"/>
                <a:gd name="connsiteX2" fmla="*/ 2029638 w 2711017"/>
                <a:gd name="connsiteY2" fmla="*/ 9147 h 2387190"/>
                <a:gd name="connsiteX3" fmla="*/ 2711017 w 2711017"/>
                <a:gd name="connsiteY3" fmla="*/ 1207310 h 2387190"/>
                <a:gd name="connsiteX4" fmla="*/ 2036750 w 2711017"/>
                <a:gd name="connsiteY4" fmla="*/ 2368140 h 2387190"/>
                <a:gd name="connsiteX5" fmla="*/ 690523 w 2711017"/>
                <a:gd name="connsiteY5" fmla="*/ 2387190 h 2387190"/>
                <a:gd name="connsiteX6" fmla="*/ 0 w 2711017"/>
                <a:gd name="connsiteY6" fmla="*/ 1189022 h 2387190"/>
                <a:gd name="connsiteX0" fmla="*/ 0 w 2711017"/>
                <a:gd name="connsiteY0" fmla="*/ 1189022 h 2368140"/>
                <a:gd name="connsiteX1" fmla="*/ 635659 w 2711017"/>
                <a:gd name="connsiteY1" fmla="*/ 0 h 2368140"/>
                <a:gd name="connsiteX2" fmla="*/ 2029638 w 2711017"/>
                <a:gd name="connsiteY2" fmla="*/ 9147 h 2368140"/>
                <a:gd name="connsiteX3" fmla="*/ 2711017 w 2711017"/>
                <a:gd name="connsiteY3" fmla="*/ 1207310 h 2368140"/>
                <a:gd name="connsiteX4" fmla="*/ 2036750 w 2711017"/>
                <a:gd name="connsiteY4" fmla="*/ 2368140 h 2368140"/>
                <a:gd name="connsiteX5" fmla="*/ 798473 w 2711017"/>
                <a:gd name="connsiteY5" fmla="*/ 2133118 h 2368140"/>
                <a:gd name="connsiteX6" fmla="*/ 0 w 2711017"/>
                <a:gd name="connsiteY6" fmla="*/ 1189022 h 2368140"/>
                <a:gd name="connsiteX0" fmla="*/ 0 w 2711017"/>
                <a:gd name="connsiteY0" fmla="*/ 1189022 h 2374487"/>
                <a:gd name="connsiteX1" fmla="*/ 635659 w 2711017"/>
                <a:gd name="connsiteY1" fmla="*/ 0 h 2374487"/>
                <a:gd name="connsiteX2" fmla="*/ 2029638 w 2711017"/>
                <a:gd name="connsiteY2" fmla="*/ 9147 h 2374487"/>
                <a:gd name="connsiteX3" fmla="*/ 2711017 w 2711017"/>
                <a:gd name="connsiteY3" fmla="*/ 1207310 h 2374487"/>
                <a:gd name="connsiteX4" fmla="*/ 2036750 w 2711017"/>
                <a:gd name="connsiteY4" fmla="*/ 2368140 h 2374487"/>
                <a:gd name="connsiteX5" fmla="*/ 684173 w 2711017"/>
                <a:gd name="connsiteY5" fmla="*/ 2374487 h 2374487"/>
                <a:gd name="connsiteX6" fmla="*/ 0 w 2711017"/>
                <a:gd name="connsiteY6" fmla="*/ 1189022 h 2374487"/>
                <a:gd name="connsiteX0" fmla="*/ 0 w 2723717"/>
                <a:gd name="connsiteY0" fmla="*/ 1189022 h 2374487"/>
                <a:gd name="connsiteX1" fmla="*/ 635659 w 2723717"/>
                <a:gd name="connsiteY1" fmla="*/ 0 h 2374487"/>
                <a:gd name="connsiteX2" fmla="*/ 2029638 w 2723717"/>
                <a:gd name="connsiteY2" fmla="*/ 9147 h 2374487"/>
                <a:gd name="connsiteX3" fmla="*/ 2723717 w 2723717"/>
                <a:gd name="connsiteY3" fmla="*/ 1200958 h 2374487"/>
                <a:gd name="connsiteX4" fmla="*/ 2036750 w 2723717"/>
                <a:gd name="connsiteY4" fmla="*/ 2368140 h 2374487"/>
                <a:gd name="connsiteX5" fmla="*/ 684173 w 2723717"/>
                <a:gd name="connsiteY5" fmla="*/ 2374487 h 2374487"/>
                <a:gd name="connsiteX6" fmla="*/ 0 w 2723717"/>
                <a:gd name="connsiteY6" fmla="*/ 1189022 h 2374487"/>
                <a:gd name="connsiteX0" fmla="*/ 0 w 2723717"/>
                <a:gd name="connsiteY0" fmla="*/ 1179875 h 2365340"/>
                <a:gd name="connsiteX1" fmla="*/ 667409 w 2723717"/>
                <a:gd name="connsiteY1" fmla="*/ 130593 h 2365340"/>
                <a:gd name="connsiteX2" fmla="*/ 2029638 w 2723717"/>
                <a:gd name="connsiteY2" fmla="*/ 0 h 2365340"/>
                <a:gd name="connsiteX3" fmla="*/ 2723717 w 2723717"/>
                <a:gd name="connsiteY3" fmla="*/ 1191811 h 2365340"/>
                <a:gd name="connsiteX4" fmla="*/ 2036750 w 2723717"/>
                <a:gd name="connsiteY4" fmla="*/ 2358993 h 2365340"/>
                <a:gd name="connsiteX5" fmla="*/ 684173 w 2723717"/>
                <a:gd name="connsiteY5" fmla="*/ 2365340 h 2365340"/>
                <a:gd name="connsiteX6" fmla="*/ 0 w 2723717"/>
                <a:gd name="connsiteY6" fmla="*/ 1179875 h 2365340"/>
                <a:gd name="connsiteX0" fmla="*/ 0 w 2723717"/>
                <a:gd name="connsiteY0" fmla="*/ 1179875 h 2365340"/>
                <a:gd name="connsiteX1" fmla="*/ 673759 w 2723717"/>
                <a:gd name="connsiteY1" fmla="*/ 3557 h 2365340"/>
                <a:gd name="connsiteX2" fmla="*/ 2029638 w 2723717"/>
                <a:gd name="connsiteY2" fmla="*/ 0 h 2365340"/>
                <a:gd name="connsiteX3" fmla="*/ 2723717 w 2723717"/>
                <a:gd name="connsiteY3" fmla="*/ 1191811 h 2365340"/>
                <a:gd name="connsiteX4" fmla="*/ 2036750 w 2723717"/>
                <a:gd name="connsiteY4" fmla="*/ 2358993 h 2365340"/>
                <a:gd name="connsiteX5" fmla="*/ 684173 w 2723717"/>
                <a:gd name="connsiteY5" fmla="*/ 2365340 h 2365340"/>
                <a:gd name="connsiteX6" fmla="*/ 0 w 2723717"/>
                <a:gd name="connsiteY6" fmla="*/ 1179875 h 2365340"/>
                <a:gd name="connsiteX0" fmla="*/ 0 w 2723717"/>
                <a:gd name="connsiteY0" fmla="*/ 1176318 h 2361783"/>
                <a:gd name="connsiteX1" fmla="*/ 673759 w 2723717"/>
                <a:gd name="connsiteY1" fmla="*/ 0 h 2361783"/>
                <a:gd name="connsiteX2" fmla="*/ 1959788 w 2723717"/>
                <a:gd name="connsiteY2" fmla="*/ 244163 h 2361783"/>
                <a:gd name="connsiteX3" fmla="*/ 2723717 w 2723717"/>
                <a:gd name="connsiteY3" fmla="*/ 1188254 h 2361783"/>
                <a:gd name="connsiteX4" fmla="*/ 2036750 w 2723717"/>
                <a:gd name="connsiteY4" fmla="*/ 2355436 h 2361783"/>
                <a:gd name="connsiteX5" fmla="*/ 684173 w 2723717"/>
                <a:gd name="connsiteY5" fmla="*/ 2361783 h 2361783"/>
                <a:gd name="connsiteX6" fmla="*/ 0 w 2723717"/>
                <a:gd name="connsiteY6" fmla="*/ 1176318 h 2361783"/>
                <a:gd name="connsiteX0" fmla="*/ 0 w 2723717"/>
                <a:gd name="connsiteY0" fmla="*/ 1179875 h 2365340"/>
                <a:gd name="connsiteX1" fmla="*/ 673759 w 2723717"/>
                <a:gd name="connsiteY1" fmla="*/ 3557 h 2365340"/>
                <a:gd name="connsiteX2" fmla="*/ 2042338 w 2723717"/>
                <a:gd name="connsiteY2" fmla="*/ 0 h 2365340"/>
                <a:gd name="connsiteX3" fmla="*/ 2723717 w 2723717"/>
                <a:gd name="connsiteY3" fmla="*/ 1191811 h 2365340"/>
                <a:gd name="connsiteX4" fmla="*/ 2036750 w 2723717"/>
                <a:gd name="connsiteY4" fmla="*/ 2358993 h 2365340"/>
                <a:gd name="connsiteX5" fmla="*/ 684173 w 2723717"/>
                <a:gd name="connsiteY5" fmla="*/ 2365340 h 2365340"/>
                <a:gd name="connsiteX6" fmla="*/ 0 w 2723717"/>
                <a:gd name="connsiteY6" fmla="*/ 1179875 h 2365340"/>
                <a:gd name="connsiteX0" fmla="*/ 0 w 2457017"/>
                <a:gd name="connsiteY0" fmla="*/ 1186227 h 2365340"/>
                <a:gd name="connsiteX1" fmla="*/ 407059 w 2457017"/>
                <a:gd name="connsiteY1" fmla="*/ 3557 h 2365340"/>
                <a:gd name="connsiteX2" fmla="*/ 1775638 w 2457017"/>
                <a:gd name="connsiteY2" fmla="*/ 0 h 2365340"/>
                <a:gd name="connsiteX3" fmla="*/ 2457017 w 2457017"/>
                <a:gd name="connsiteY3" fmla="*/ 1191811 h 2365340"/>
                <a:gd name="connsiteX4" fmla="*/ 1770050 w 2457017"/>
                <a:gd name="connsiteY4" fmla="*/ 2358993 h 2365340"/>
                <a:gd name="connsiteX5" fmla="*/ 417473 w 2457017"/>
                <a:gd name="connsiteY5" fmla="*/ 2365340 h 2365340"/>
                <a:gd name="connsiteX6" fmla="*/ 0 w 2457017"/>
                <a:gd name="connsiteY6" fmla="*/ 1186227 h 2365340"/>
                <a:gd name="connsiteX0" fmla="*/ 0 w 2723717"/>
                <a:gd name="connsiteY0" fmla="*/ 1179876 h 2365340"/>
                <a:gd name="connsiteX1" fmla="*/ 673759 w 2723717"/>
                <a:gd name="connsiteY1" fmla="*/ 3557 h 2365340"/>
                <a:gd name="connsiteX2" fmla="*/ 2042338 w 2723717"/>
                <a:gd name="connsiteY2" fmla="*/ 0 h 2365340"/>
                <a:gd name="connsiteX3" fmla="*/ 2723717 w 2723717"/>
                <a:gd name="connsiteY3" fmla="*/ 1191811 h 2365340"/>
                <a:gd name="connsiteX4" fmla="*/ 2036750 w 2723717"/>
                <a:gd name="connsiteY4" fmla="*/ 2358993 h 2365340"/>
                <a:gd name="connsiteX5" fmla="*/ 684173 w 2723717"/>
                <a:gd name="connsiteY5" fmla="*/ 2365340 h 2365340"/>
                <a:gd name="connsiteX6" fmla="*/ 0 w 2723717"/>
                <a:gd name="connsiteY6" fmla="*/ 1179876 h 2365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723717" h="2365340">
                  <a:moveTo>
                    <a:pt x="0" y="1179876"/>
                  </a:moveTo>
                  <a:lnTo>
                    <a:pt x="673759" y="3557"/>
                  </a:lnTo>
                  <a:lnTo>
                    <a:pt x="2042338" y="0"/>
                  </a:lnTo>
                  <a:lnTo>
                    <a:pt x="2723717" y="1191811"/>
                  </a:lnTo>
                  <a:lnTo>
                    <a:pt x="2036750" y="2358993"/>
                  </a:lnTo>
                  <a:lnTo>
                    <a:pt x="684173" y="2365340"/>
                  </a:lnTo>
                  <a:lnTo>
                    <a:pt x="0" y="1179876"/>
                  </a:lnTo>
                  <a:close/>
                </a:path>
              </a:pathLst>
            </a:custGeom>
            <a:blipFill dpi="0" rotWithShape="1">
              <a:blip r:embed="rId6" cstate="email">
                <a:extLst>
                  <a:ext uri="{28A0092B-C50C-407E-A947-70E740481C1C}">
                    <a14:useLocalDpi xmlns:a14="http://schemas.microsoft.com/office/drawing/2010/main"/>
                  </a:ext>
                </a:extLst>
              </a:blip>
              <a:srcRect/>
              <a:stretch>
                <a:fillRect/>
              </a:stretch>
            </a:blipFill>
            <a:ln w="920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500" b="1" i="0" u="none" strike="noStrike" kern="0" cap="none" spc="0" normalizeH="0" baseline="0" noProof="0" dirty="0">
                <a:ln>
                  <a:noFill/>
                </a:ln>
                <a:solidFill>
                  <a:srgbClr val="244D60"/>
                </a:solidFill>
                <a:effectLst/>
                <a:uLnTx/>
                <a:uFillTx/>
                <a:latin typeface="Arial" panose="020B0604020202020204" pitchFamily="34" charset="0"/>
                <a:ea typeface="+mn-ea"/>
                <a:cs typeface="Arial" panose="020B0604020202020204" pitchFamily="34" charset="0"/>
              </a:endParaRPr>
            </a:p>
          </p:txBody>
        </p:sp>
      </p:grpSp>
      <p:sp>
        <p:nvSpPr>
          <p:cNvPr id="11" name="Content Placeholder 2">
            <a:extLst>
              <a:ext uri="{FF2B5EF4-FFF2-40B4-BE49-F238E27FC236}">
                <a16:creationId xmlns:a16="http://schemas.microsoft.com/office/drawing/2014/main" id="{938CC6DB-E253-4773-9DC4-379C20649015}"/>
              </a:ext>
            </a:extLst>
          </p:cNvPr>
          <p:cNvSpPr txBox="1">
            <a:spLocks/>
          </p:cNvSpPr>
          <p:nvPr/>
        </p:nvSpPr>
        <p:spPr bwMode="auto">
          <a:xfrm>
            <a:off x="3416262" y="1163229"/>
            <a:ext cx="8360102" cy="4750706"/>
          </a:xfrm>
          <a:prstGeom prst="rect">
            <a:avLst/>
          </a:prstGeom>
          <a:noFill/>
          <a:ln w="9525">
            <a:noFill/>
            <a:miter lim="800000"/>
            <a:headEnd/>
            <a:tailEnd/>
          </a:ln>
        </p:spPr>
        <p:txBody>
          <a:bodyPr vert="horz" wrap="square" lIns="91434" tIns="45717" rIns="91434" bIns="45717" numCol="1" anchor="t" anchorCtr="0" compatLnSpc="1">
            <a:prstTxWarp prst="textNoShape">
              <a:avLst/>
            </a:prstTxWarp>
            <a:noAutofit/>
          </a:bodyPr>
          <a:lstStyle>
            <a:lvl1pPr marL="342877" indent="-342877" algn="l" rtl="0" eaLnBrk="0" fontAlgn="base" hangingPunct="0">
              <a:spcBef>
                <a:spcPct val="20000"/>
              </a:spcBef>
              <a:spcAft>
                <a:spcPct val="0"/>
              </a:spcAft>
              <a:buChar char="•"/>
              <a:defRPr sz="1200">
                <a:solidFill>
                  <a:schemeClr val="tx1"/>
                </a:solidFill>
                <a:latin typeface="+mn-lt"/>
                <a:ea typeface="ＭＳ Ｐゴシック" charset="-128"/>
                <a:cs typeface="ＭＳ Ｐゴシック"/>
              </a:defRPr>
            </a:lvl1pPr>
            <a:lvl2pPr marL="742900" indent="-285731" algn="l" rtl="0" eaLnBrk="0" fontAlgn="base" hangingPunct="0">
              <a:spcBef>
                <a:spcPct val="20000"/>
              </a:spcBef>
              <a:spcAft>
                <a:spcPct val="0"/>
              </a:spcAft>
              <a:buChar char="–"/>
              <a:defRPr sz="1200">
                <a:solidFill>
                  <a:schemeClr val="tx1"/>
                </a:solidFill>
                <a:latin typeface="+mn-lt"/>
                <a:ea typeface="ＭＳ Ｐゴシック" charset="-128"/>
                <a:cs typeface="ＭＳ Ｐゴシック"/>
              </a:defRPr>
            </a:lvl2pPr>
            <a:lvl3pPr marL="1142924" indent="-228585" algn="l" rtl="0" eaLnBrk="0" fontAlgn="base" hangingPunct="0">
              <a:spcBef>
                <a:spcPct val="20000"/>
              </a:spcBef>
              <a:spcAft>
                <a:spcPct val="0"/>
              </a:spcAft>
              <a:buChar char="•"/>
              <a:defRPr sz="1200">
                <a:solidFill>
                  <a:schemeClr val="tx1"/>
                </a:solidFill>
                <a:latin typeface="+mn-lt"/>
                <a:ea typeface="ＭＳ Ｐゴシック" charset="-128"/>
                <a:cs typeface="ＭＳ Ｐゴシック"/>
              </a:defRPr>
            </a:lvl3pPr>
            <a:lvl4pPr marL="1600094" indent="-228585" algn="l" rtl="0" eaLnBrk="0" fontAlgn="base" hangingPunct="0">
              <a:spcBef>
                <a:spcPct val="20000"/>
              </a:spcBef>
              <a:spcAft>
                <a:spcPct val="0"/>
              </a:spcAft>
              <a:buChar char="–"/>
              <a:defRPr sz="1200">
                <a:solidFill>
                  <a:schemeClr val="tx1"/>
                </a:solidFill>
                <a:latin typeface="+mn-lt"/>
                <a:ea typeface="ＭＳ Ｐゴシック" charset="-128"/>
                <a:cs typeface="ＭＳ Ｐゴシック"/>
              </a:defRPr>
            </a:lvl4pPr>
            <a:lvl5pPr marL="2057264" indent="-228585" algn="l" rtl="0" eaLnBrk="0" fontAlgn="base" hangingPunct="0">
              <a:spcBef>
                <a:spcPct val="20000"/>
              </a:spcBef>
              <a:spcAft>
                <a:spcPct val="0"/>
              </a:spcAft>
              <a:buChar char="»"/>
              <a:defRPr sz="1000">
                <a:solidFill>
                  <a:schemeClr val="tx1"/>
                </a:solidFill>
                <a:latin typeface="+mn-lt"/>
                <a:ea typeface="ＭＳ Ｐゴシック" charset="-128"/>
                <a:cs typeface="ＭＳ Ｐゴシック"/>
              </a:defRPr>
            </a:lvl5pPr>
            <a:lvl6pPr marL="2514433" indent="-228585" algn="l" rtl="0" fontAlgn="base">
              <a:spcBef>
                <a:spcPct val="20000"/>
              </a:spcBef>
              <a:spcAft>
                <a:spcPct val="0"/>
              </a:spcAft>
              <a:buChar char="»"/>
              <a:defRPr sz="1000">
                <a:solidFill>
                  <a:schemeClr val="tx1"/>
                </a:solidFill>
                <a:latin typeface="+mn-lt"/>
              </a:defRPr>
            </a:lvl6pPr>
            <a:lvl7pPr marL="2971603" indent="-228585" algn="l" rtl="0" fontAlgn="base">
              <a:spcBef>
                <a:spcPct val="20000"/>
              </a:spcBef>
              <a:spcAft>
                <a:spcPct val="0"/>
              </a:spcAft>
              <a:buChar char="»"/>
              <a:defRPr sz="1000">
                <a:solidFill>
                  <a:schemeClr val="tx1"/>
                </a:solidFill>
                <a:latin typeface="+mn-lt"/>
              </a:defRPr>
            </a:lvl7pPr>
            <a:lvl8pPr marL="3428772" indent="-228585" algn="l" rtl="0" fontAlgn="base">
              <a:spcBef>
                <a:spcPct val="20000"/>
              </a:spcBef>
              <a:spcAft>
                <a:spcPct val="0"/>
              </a:spcAft>
              <a:buChar char="»"/>
              <a:defRPr sz="1000">
                <a:solidFill>
                  <a:schemeClr val="tx1"/>
                </a:solidFill>
                <a:latin typeface="+mn-lt"/>
              </a:defRPr>
            </a:lvl8pPr>
            <a:lvl9pPr marL="3885942" indent="-228585" algn="l" rtl="0" fontAlgn="base">
              <a:spcBef>
                <a:spcPct val="20000"/>
              </a:spcBef>
              <a:spcAft>
                <a:spcPct val="0"/>
              </a:spcAft>
              <a:buChar char="»"/>
              <a:defRPr sz="1000">
                <a:solidFill>
                  <a:schemeClr val="tx1"/>
                </a:solidFill>
                <a:latin typeface="+mn-lt"/>
              </a:defRPr>
            </a:lvl9pPr>
          </a:lstStyle>
          <a:p>
            <a:pPr marL="171450" marR="0" lvl="2" indent="-228585" algn="l" defTabSz="914400" rtl="0" eaLnBrk="0" fontAlgn="base" latinLnBrk="0" hangingPunct="0">
              <a:lnSpc>
                <a:spcPct val="100000"/>
              </a:lnSpc>
              <a:spcBef>
                <a:spcPct val="20000"/>
              </a:spcBef>
              <a:spcAft>
                <a:spcPct val="0"/>
              </a:spcAft>
              <a:buClrTx/>
              <a:buSzTx/>
              <a:buFontTx/>
              <a:buChar char="•"/>
              <a:tabLst/>
              <a:defRPr/>
            </a:pPr>
            <a:r>
              <a:rPr kumimoji="0" lang="en-US" sz="1800" b="0" i="0" u="none" strike="noStrike" kern="0" cap="none" spc="0" normalizeH="0" baseline="0" noProof="0" dirty="0">
                <a:ln>
                  <a:noFill/>
                </a:ln>
                <a:solidFill>
                  <a:srgbClr val="2A3564"/>
                </a:solidFill>
                <a:effectLst/>
                <a:uLnTx/>
                <a:uFillTx/>
                <a:latin typeface="Arial"/>
                <a:ea typeface="ＭＳ Ｐゴシック" charset="-128"/>
              </a:rPr>
              <a:t>Help bridge scales between the (typically) global scales of satellite observations and the very local observations of surface-based in situ measurements.</a:t>
            </a:r>
          </a:p>
          <a:p>
            <a:pPr marL="171450" marR="0" lvl="2" indent="-228585" algn="l" defTabSz="914400" rtl="0" eaLnBrk="0" fontAlgn="base" latinLnBrk="0" hangingPunct="0">
              <a:lnSpc>
                <a:spcPct val="100000"/>
              </a:lnSpc>
              <a:spcBef>
                <a:spcPct val="20000"/>
              </a:spcBef>
              <a:spcAft>
                <a:spcPct val="0"/>
              </a:spcAft>
              <a:buClrTx/>
              <a:buSzTx/>
              <a:buFontTx/>
              <a:buChar char="•"/>
              <a:tabLst/>
              <a:defRPr/>
            </a:pPr>
            <a:r>
              <a:rPr kumimoji="0" lang="en-US" sz="1800" b="0" i="0" u="none" strike="noStrike" kern="0" cap="none" spc="0" normalizeH="0" baseline="0" noProof="0" dirty="0">
                <a:ln>
                  <a:noFill/>
                </a:ln>
                <a:solidFill>
                  <a:srgbClr val="2A3564"/>
                </a:solidFill>
                <a:effectLst/>
                <a:uLnTx/>
                <a:uFillTx/>
                <a:latin typeface="Arial"/>
                <a:ea typeface="ＭＳ Ｐゴシック" charset="-128"/>
              </a:rPr>
              <a:t>Way of doing comprehensive process-oriented studies that can focus on specific regions and times of interest.</a:t>
            </a:r>
          </a:p>
          <a:p>
            <a:pPr marL="171450" marR="0" lvl="2" indent="-228585" algn="l" defTabSz="914400" rtl="0" eaLnBrk="0" fontAlgn="base" latinLnBrk="0" hangingPunct="0">
              <a:lnSpc>
                <a:spcPct val="100000"/>
              </a:lnSpc>
              <a:spcBef>
                <a:spcPct val="20000"/>
              </a:spcBef>
              <a:spcAft>
                <a:spcPct val="0"/>
              </a:spcAft>
              <a:buClrTx/>
              <a:buSzTx/>
              <a:buFontTx/>
              <a:buChar char="•"/>
              <a:tabLst/>
              <a:defRPr/>
            </a:pPr>
            <a:r>
              <a:rPr kumimoji="0" lang="en-US" sz="1800" b="0" i="0" u="none" strike="noStrike" kern="0" cap="none" spc="0" normalizeH="0" baseline="0" noProof="0" dirty="0">
                <a:ln>
                  <a:noFill/>
                </a:ln>
                <a:solidFill>
                  <a:srgbClr val="2A3564"/>
                </a:solidFill>
                <a:effectLst/>
                <a:uLnTx/>
                <a:uFillTx/>
                <a:latin typeface="Arial"/>
                <a:ea typeface="ＭＳ Ｐゴシック" charset="-128"/>
              </a:rPr>
              <a:t>Initial sense about Earth system parameters and their variability before satellite observations are possible.</a:t>
            </a:r>
          </a:p>
          <a:p>
            <a:pPr marL="171450" marR="0" lvl="2" indent="-228585" algn="l" defTabSz="914400" rtl="0" eaLnBrk="0" fontAlgn="base" latinLnBrk="0" hangingPunct="0">
              <a:lnSpc>
                <a:spcPct val="100000"/>
              </a:lnSpc>
              <a:spcBef>
                <a:spcPct val="20000"/>
              </a:spcBef>
              <a:spcAft>
                <a:spcPct val="0"/>
              </a:spcAft>
              <a:buClrTx/>
              <a:buSzTx/>
              <a:buFontTx/>
              <a:buChar char="•"/>
              <a:tabLst/>
              <a:defRPr/>
            </a:pPr>
            <a:r>
              <a:rPr kumimoji="0" lang="en-US" sz="1800" b="0" i="0" u="none" strike="noStrike" kern="0" cap="none" spc="0" normalizeH="0" baseline="0" noProof="0" dirty="0">
                <a:ln>
                  <a:noFill/>
                </a:ln>
                <a:solidFill>
                  <a:srgbClr val="2A3564"/>
                </a:solidFill>
                <a:effectLst/>
                <a:uLnTx/>
                <a:uFillTx/>
                <a:latin typeface="Arial"/>
                <a:ea typeface="ＭＳ Ｐゴシック" charset="-128"/>
              </a:rPr>
              <a:t>Focused calibration/validation observations (e.g., coincident measurements) for satellite remote sensing.</a:t>
            </a:r>
          </a:p>
          <a:p>
            <a:pPr marL="171450" marR="0" lvl="2" indent="-228585" algn="l" defTabSz="914400" rtl="0" eaLnBrk="0" fontAlgn="base" latinLnBrk="0" hangingPunct="0">
              <a:lnSpc>
                <a:spcPct val="100000"/>
              </a:lnSpc>
              <a:spcBef>
                <a:spcPct val="20000"/>
              </a:spcBef>
              <a:spcAft>
                <a:spcPct val="0"/>
              </a:spcAft>
              <a:buClrTx/>
              <a:buSzTx/>
              <a:buFontTx/>
              <a:buChar char="•"/>
              <a:tabLst/>
              <a:defRPr/>
            </a:pPr>
            <a:r>
              <a:rPr kumimoji="0" lang="en-US" sz="1800" b="0" i="0" u="none" strike="noStrike" kern="0" cap="none" spc="0" normalizeH="0" baseline="0" noProof="0" dirty="0">
                <a:ln>
                  <a:noFill/>
                </a:ln>
                <a:solidFill>
                  <a:srgbClr val="2A3564"/>
                </a:solidFill>
                <a:effectLst/>
                <a:uLnTx/>
                <a:uFillTx/>
                <a:latin typeface="Arial"/>
                <a:ea typeface="ＭＳ Ｐゴシック" charset="-128"/>
              </a:rPr>
              <a:t>Opportunities to test new instrumentation in an environment that can provide some similarities to space-based platforms/viewing.</a:t>
            </a:r>
          </a:p>
          <a:p>
            <a:pPr marL="171450" marR="0" lvl="2" indent="-228585" algn="l" defTabSz="914400" rtl="0" eaLnBrk="0" fontAlgn="base" latinLnBrk="0" hangingPunct="0">
              <a:lnSpc>
                <a:spcPct val="100000"/>
              </a:lnSpc>
              <a:spcBef>
                <a:spcPct val="20000"/>
              </a:spcBef>
              <a:spcAft>
                <a:spcPct val="0"/>
              </a:spcAft>
              <a:buClrTx/>
              <a:buSzTx/>
              <a:buFontTx/>
              <a:buChar char="•"/>
              <a:tabLst/>
              <a:defRPr/>
            </a:pPr>
            <a:r>
              <a:rPr kumimoji="0" lang="en-US" sz="1800" b="0" i="0" u="none" strike="noStrike" kern="0" cap="none" spc="0" normalizeH="0" baseline="0" noProof="0" dirty="0">
                <a:ln>
                  <a:noFill/>
                </a:ln>
                <a:solidFill>
                  <a:srgbClr val="2A3564"/>
                </a:solidFill>
                <a:effectLst/>
                <a:uLnTx/>
                <a:uFillTx/>
                <a:latin typeface="Arial"/>
                <a:ea typeface="ＭＳ Ｐゴシック" charset="-128"/>
              </a:rPr>
              <a:t>Targeted observations when needed for applications (e.g., disaster response).</a:t>
            </a:r>
          </a:p>
          <a:p>
            <a:pPr marL="171450" marR="0" lvl="2" indent="-228585" algn="l" defTabSz="914400" rtl="0" eaLnBrk="0" fontAlgn="base" latinLnBrk="0" hangingPunct="0">
              <a:lnSpc>
                <a:spcPct val="100000"/>
              </a:lnSpc>
              <a:spcBef>
                <a:spcPct val="20000"/>
              </a:spcBef>
              <a:spcAft>
                <a:spcPct val="0"/>
              </a:spcAft>
              <a:buClrTx/>
              <a:buSzTx/>
              <a:buFontTx/>
              <a:buChar char="•"/>
              <a:tabLst/>
              <a:defRPr/>
            </a:pPr>
            <a:r>
              <a:rPr kumimoji="0" lang="en-US" sz="1800" b="0" i="0" u="none" strike="noStrike" kern="0" cap="none" spc="0" normalizeH="0" baseline="0" noProof="0" dirty="0">
                <a:ln>
                  <a:noFill/>
                </a:ln>
                <a:solidFill>
                  <a:srgbClr val="2A3564"/>
                </a:solidFill>
                <a:effectLst/>
                <a:uLnTx/>
                <a:uFillTx/>
                <a:latin typeface="Arial"/>
                <a:ea typeface="ＭＳ Ｐゴシック" charset="-128"/>
              </a:rPr>
              <a:t>Opportunities for training of investigators who see through all phases of a project (instrument development, operation/use, analysis/interpretation, results dissemination, public communication).</a:t>
            </a:r>
          </a:p>
        </p:txBody>
      </p:sp>
      <p:sp>
        <p:nvSpPr>
          <p:cNvPr id="13" name="Rectangle 12">
            <a:extLst>
              <a:ext uri="{FF2B5EF4-FFF2-40B4-BE49-F238E27FC236}">
                <a16:creationId xmlns:a16="http://schemas.microsoft.com/office/drawing/2014/main" id="{7AAFA69D-BAED-48E4-8EDF-9D10BF23E903}"/>
              </a:ext>
            </a:extLst>
          </p:cNvPr>
          <p:cNvSpPr/>
          <p:nvPr/>
        </p:nvSpPr>
        <p:spPr>
          <a:xfrm>
            <a:off x="2037637" y="5843141"/>
            <a:ext cx="9488616" cy="923330"/>
          </a:xfrm>
          <a:prstGeom prst="rect">
            <a:avLst/>
          </a:prstGeom>
          <a:solidFill>
            <a:schemeClr val="accent1">
              <a:lumMod val="20000"/>
              <a:lumOff val="80000"/>
            </a:schemeClr>
          </a:solidFill>
        </p:spPr>
        <p:txBody>
          <a:bodyPr wrap="square">
            <a:spAutoFit/>
          </a:bodyPr>
          <a:lstStyle/>
          <a:p>
            <a:r>
              <a:rPr lang="en-US" dirty="0">
                <a:latin typeface="Arial" panose="020B0604020202020204" pitchFamily="34" charset="0"/>
                <a:cs typeface="Arial" panose="020B0604020202020204" pitchFamily="34" charset="0"/>
              </a:rPr>
              <a:t>Airborne Science is fully integrated with space-based measurements, surface-based measurements and modeling into an “integrated whole” with involvement of all components included in planning/design</a:t>
            </a:r>
          </a:p>
        </p:txBody>
      </p:sp>
    </p:spTree>
    <p:extLst>
      <p:ext uri="{BB962C8B-B14F-4D97-AF65-F5344CB8AC3E}">
        <p14:creationId xmlns:p14="http://schemas.microsoft.com/office/powerpoint/2010/main" val="36107397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417445"/>
            <a:ext cx="12192000" cy="646331"/>
          </a:xfrm>
        </p:spPr>
        <p:txBody>
          <a:bodyPr/>
          <a:lstStyle/>
          <a:p>
            <a:pPr algn="ctr"/>
            <a:r>
              <a:rPr lang="en-US" b="1" dirty="0">
                <a:solidFill>
                  <a:srgbClr val="002060"/>
                </a:solidFill>
              </a:rPr>
              <a:t>Scaling Strategy for Field Campaigns</a:t>
            </a:r>
            <a:endParaRPr lang="en-US" dirty="0">
              <a:solidFill>
                <a:srgbClr val="002060"/>
              </a:solidFill>
            </a:endParaRPr>
          </a:p>
        </p:txBody>
      </p:sp>
      <p:pic>
        <p:nvPicPr>
          <p:cNvPr id="4" name="Image" descr="Image"/>
          <p:cNvPicPr>
            <a:picLocks noChangeAspect="1"/>
          </p:cNvPicPr>
          <p:nvPr/>
        </p:nvPicPr>
        <p:blipFill>
          <a:blip r:embed="rId3"/>
          <a:stretch>
            <a:fillRect/>
          </a:stretch>
        </p:blipFill>
        <p:spPr>
          <a:xfrm>
            <a:off x="1571562" y="1192288"/>
            <a:ext cx="9048875" cy="5080430"/>
          </a:xfrm>
          <a:prstGeom prst="rect">
            <a:avLst/>
          </a:prstGeom>
          <a:solidFill>
            <a:schemeClr val="tx1"/>
          </a:solidFill>
          <a:ln w="12700">
            <a:solidFill>
              <a:schemeClr val="tx1"/>
            </a:solidFill>
            <a:miter lim="400000"/>
          </a:ln>
        </p:spPr>
      </p:pic>
      <p:sp>
        <p:nvSpPr>
          <p:cNvPr id="3" name="Slide Number Placeholder 2"/>
          <p:cNvSpPr>
            <a:spLocks noGrp="1"/>
          </p:cNvSpPr>
          <p:nvPr>
            <p:ph type="sldNum" sz="quarter" idx="12"/>
          </p:nvPr>
        </p:nvSpPr>
        <p:spPr/>
        <p:txBody>
          <a:bodyPr/>
          <a:lstStyle/>
          <a:p>
            <a:fld id="{E33B2B72-BE74-40B7-948F-1734192F08BF}" type="slidenum">
              <a:rPr lang="en-US" smtClean="0"/>
              <a:t>9</a:t>
            </a:fld>
            <a:endParaRPr lang="en-US" dirty="0"/>
          </a:p>
        </p:txBody>
      </p:sp>
    </p:spTree>
    <p:extLst>
      <p:ext uri="{BB962C8B-B14F-4D97-AF65-F5344CB8AC3E}">
        <p14:creationId xmlns:p14="http://schemas.microsoft.com/office/powerpoint/2010/main" val="14577794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FBBCF3-6E74-460B-9863-F255D0F4C52F}"/>
              </a:ext>
            </a:extLst>
          </p:cNvPr>
          <p:cNvSpPr>
            <a:spLocks noGrp="1"/>
          </p:cNvSpPr>
          <p:nvPr>
            <p:ph type="title"/>
          </p:nvPr>
        </p:nvSpPr>
        <p:spPr/>
        <p:txBody>
          <a:bodyPr/>
          <a:lstStyle/>
          <a:p>
            <a:endParaRPr lang="en-US" dirty="0"/>
          </a:p>
        </p:txBody>
      </p:sp>
      <p:pic>
        <p:nvPicPr>
          <p:cNvPr id="5" name="Online Media 4" title="Aqua/AIRS Carbon Dioxide with Mauna Loa Carbon Dioxide">
            <a:hlinkClick r:id="" action="ppaction://media"/>
            <a:extLst>
              <a:ext uri="{FF2B5EF4-FFF2-40B4-BE49-F238E27FC236}">
                <a16:creationId xmlns:a16="http://schemas.microsoft.com/office/drawing/2014/main" id="{5BF2ADAA-7AC3-42D6-8AB9-26876F8D98C0}"/>
              </a:ext>
            </a:extLst>
          </p:cNvPr>
          <p:cNvPicPr>
            <a:picLocks noGrp="1" noRot="1" noChangeAspect="1"/>
          </p:cNvPicPr>
          <p:nvPr>
            <p:ph idx="1"/>
            <a:videoFile r:link="rId1"/>
          </p:nvPr>
        </p:nvPicPr>
        <p:blipFill>
          <a:blip r:embed="rId3"/>
          <a:stretch>
            <a:fillRect/>
          </a:stretch>
        </p:blipFill>
        <p:spPr>
          <a:xfrm>
            <a:off x="878882" y="326324"/>
            <a:ext cx="10262360" cy="5797750"/>
          </a:xfrm>
          <a:prstGeom prst="rect">
            <a:avLst/>
          </a:prstGeom>
        </p:spPr>
      </p:pic>
      <p:sp>
        <p:nvSpPr>
          <p:cNvPr id="4" name="Slide Number Placeholder 3">
            <a:extLst>
              <a:ext uri="{FF2B5EF4-FFF2-40B4-BE49-F238E27FC236}">
                <a16:creationId xmlns:a16="http://schemas.microsoft.com/office/drawing/2014/main" id="{F7D75191-BB5D-4A5A-B11A-BCC6E2A1DDF2}"/>
              </a:ext>
            </a:extLst>
          </p:cNvPr>
          <p:cNvSpPr>
            <a:spLocks noGrp="1"/>
          </p:cNvSpPr>
          <p:nvPr>
            <p:ph type="sldNum" sz="quarter" idx="12"/>
          </p:nvPr>
        </p:nvSpPr>
        <p:spPr/>
        <p:txBody>
          <a:bodyPr/>
          <a:lstStyle/>
          <a:p>
            <a:fld id="{E33B2B72-BE74-40B7-948F-1734192F08BF}" type="slidenum">
              <a:rPr lang="en-US" smtClean="0"/>
              <a:t>10</a:t>
            </a:fld>
            <a:endParaRPr lang="en-US" dirty="0"/>
          </a:p>
        </p:txBody>
      </p:sp>
      <p:sp>
        <p:nvSpPr>
          <p:cNvPr id="7" name="TextBox 6">
            <a:extLst>
              <a:ext uri="{FF2B5EF4-FFF2-40B4-BE49-F238E27FC236}">
                <a16:creationId xmlns:a16="http://schemas.microsoft.com/office/drawing/2014/main" id="{1E9DA09F-1084-4DF6-A34F-77A9C08E388D}"/>
              </a:ext>
            </a:extLst>
          </p:cNvPr>
          <p:cNvSpPr txBox="1"/>
          <p:nvPr/>
        </p:nvSpPr>
        <p:spPr>
          <a:xfrm>
            <a:off x="6969291" y="6114562"/>
            <a:ext cx="6093994" cy="307777"/>
          </a:xfrm>
          <a:prstGeom prst="rect">
            <a:avLst/>
          </a:prstGeom>
          <a:noFill/>
        </p:spPr>
        <p:txBody>
          <a:bodyPr wrap="square">
            <a:spAutoFit/>
          </a:bodyPr>
          <a:lstStyle/>
          <a:p>
            <a:r>
              <a:rPr lang="en-US" sz="1400" dirty="0">
                <a:hlinkClick r:id="rId4"/>
              </a:rPr>
              <a:t>Aqua/AIRS Carbon Dioxide with Mauna Loa Carbon Dioxide - YouTube</a:t>
            </a:r>
            <a:endParaRPr lang="en-US" sz="1400" dirty="0"/>
          </a:p>
        </p:txBody>
      </p:sp>
    </p:spTree>
    <p:extLst>
      <p:ext uri="{BB962C8B-B14F-4D97-AF65-F5344CB8AC3E}">
        <p14:creationId xmlns:p14="http://schemas.microsoft.com/office/powerpoint/2010/main" val="36516016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3170A5-2FB7-4A7F-933A-FC98CF032443}"/>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9C4E1931-44CD-44AF-B222-B6D9D442938E}"/>
              </a:ext>
            </a:extLst>
          </p:cNvPr>
          <p:cNvSpPr>
            <a:spLocks noGrp="1"/>
          </p:cNvSpPr>
          <p:nvPr>
            <p:ph idx="1"/>
          </p:nvPr>
        </p:nvSpPr>
        <p:spPr/>
        <p:txBody>
          <a:bodyPr/>
          <a:lstStyle/>
          <a:p>
            <a:endParaRPr lang="en-US" dirty="0"/>
          </a:p>
        </p:txBody>
      </p:sp>
      <p:sp>
        <p:nvSpPr>
          <p:cNvPr id="4" name="Slide Number Placeholder 3">
            <a:extLst>
              <a:ext uri="{FF2B5EF4-FFF2-40B4-BE49-F238E27FC236}">
                <a16:creationId xmlns:a16="http://schemas.microsoft.com/office/drawing/2014/main" id="{7E3CAAF5-5E76-4152-8DF8-40CD0E254DD3}"/>
              </a:ext>
            </a:extLst>
          </p:cNvPr>
          <p:cNvSpPr>
            <a:spLocks noGrp="1"/>
          </p:cNvSpPr>
          <p:nvPr>
            <p:ph type="sldNum" sz="quarter" idx="12"/>
          </p:nvPr>
        </p:nvSpPr>
        <p:spPr/>
        <p:txBody>
          <a:bodyPr/>
          <a:lstStyle/>
          <a:p>
            <a:fld id="{E33B2B72-BE74-40B7-948F-1734192F08BF}" type="slidenum">
              <a:rPr lang="en-US" smtClean="0"/>
              <a:t>11</a:t>
            </a:fld>
            <a:endParaRPr lang="en-US" dirty="0"/>
          </a:p>
        </p:txBody>
      </p:sp>
      <p:pic>
        <p:nvPicPr>
          <p:cNvPr id="5" name="Picture 4">
            <a:extLst>
              <a:ext uri="{FF2B5EF4-FFF2-40B4-BE49-F238E27FC236}">
                <a16:creationId xmlns:a16="http://schemas.microsoft.com/office/drawing/2014/main" id="{9B313468-D2A2-43C6-8DCF-10198D77A00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08456" y="238036"/>
            <a:ext cx="10431044" cy="6080767"/>
          </a:xfrm>
          <a:prstGeom prst="rect">
            <a:avLst/>
          </a:prstGeom>
        </p:spPr>
      </p:pic>
    </p:spTree>
    <p:extLst>
      <p:ext uri="{BB962C8B-B14F-4D97-AF65-F5344CB8AC3E}">
        <p14:creationId xmlns:p14="http://schemas.microsoft.com/office/powerpoint/2010/main" val="17979378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70BCE1F-4B81-4123-B9B6-6DBF1ADBFC24}"/>
              </a:ext>
            </a:extLst>
          </p:cNvPr>
          <p:cNvSpPr>
            <a:spLocks noGrp="1"/>
          </p:cNvSpPr>
          <p:nvPr>
            <p:ph type="sldNum" sz="quarter" idx="12"/>
          </p:nvPr>
        </p:nvSpPr>
        <p:spPr/>
        <p:txBody>
          <a:bodyPr/>
          <a:lstStyle/>
          <a:p>
            <a:fld id="{E33B2B72-BE74-40B7-948F-1734192F08BF}" type="slidenum">
              <a:rPr lang="en-US" smtClean="0"/>
              <a:t>12</a:t>
            </a:fld>
            <a:endParaRPr lang="en-US" dirty="0"/>
          </a:p>
        </p:txBody>
      </p:sp>
      <p:sp>
        <p:nvSpPr>
          <p:cNvPr id="5" name="Text Box 6">
            <a:extLst>
              <a:ext uri="{FF2B5EF4-FFF2-40B4-BE49-F238E27FC236}">
                <a16:creationId xmlns:a16="http://schemas.microsoft.com/office/drawing/2014/main" id="{9A593A55-0C34-449E-83F8-80C45FAEC1EA}"/>
              </a:ext>
            </a:extLst>
          </p:cNvPr>
          <p:cNvSpPr txBox="1">
            <a:spLocks noChangeArrowheads="1"/>
          </p:cNvSpPr>
          <p:nvPr/>
        </p:nvSpPr>
        <p:spPr bwMode="auto">
          <a:xfrm>
            <a:off x="2295525" y="166690"/>
            <a:ext cx="774858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panose="020B0604020202020204" pitchFamily="34" charset="0"/>
                <a:ea typeface="MS PGothic" panose="020B0600070205080204" pitchFamily="34" charset="-128"/>
              </a:defRPr>
            </a:lvl1pPr>
            <a:lvl2pPr marL="37931725" indent="-37474525">
              <a:defRPr sz="2400">
                <a:solidFill>
                  <a:schemeClr val="tx1"/>
                </a:solidFill>
                <a:latin typeface="Arial" panose="020B0604020202020204" pitchFamily="34" charset="0"/>
                <a:ea typeface="MS PGothic" panose="020B0600070205080204" pitchFamily="34" charset="-128"/>
              </a:defRPr>
            </a:lvl2pPr>
            <a:lvl3pPr>
              <a:defRPr sz="2400">
                <a:solidFill>
                  <a:schemeClr val="tx1"/>
                </a:solidFill>
                <a:latin typeface="Arial" panose="020B0604020202020204" pitchFamily="34" charset="0"/>
                <a:ea typeface="MS PGothic" panose="020B0600070205080204" pitchFamily="34" charset="-128"/>
              </a:defRPr>
            </a:lvl3pPr>
            <a:lvl4pPr>
              <a:defRPr sz="2400">
                <a:solidFill>
                  <a:schemeClr val="tx1"/>
                </a:solidFill>
                <a:latin typeface="Arial" panose="020B0604020202020204" pitchFamily="34" charset="0"/>
                <a:ea typeface="MS PGothic" panose="020B0600070205080204" pitchFamily="34" charset="-128"/>
              </a:defRPr>
            </a:lvl4pPr>
            <a:lvl5pPr>
              <a:defRPr sz="2400">
                <a:solidFill>
                  <a:schemeClr val="tx1"/>
                </a:solidFill>
                <a:latin typeface="Arial" panose="020B0604020202020204" pitchFamily="34"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defTabSz="913843"/>
            <a:r>
              <a:rPr lang="en-US" altLang="en-US" sz="2800" b="1" dirty="0">
                <a:solidFill>
                  <a:schemeClr val="bg1">
                    <a:lumMod val="85000"/>
                  </a:schemeClr>
                </a:solidFill>
              </a:rPr>
              <a:t>ASP Airborne Campaigns 2014-2021</a:t>
            </a:r>
          </a:p>
        </p:txBody>
      </p:sp>
      <p:pic>
        <p:nvPicPr>
          <p:cNvPr id="6" name="Picture 5">
            <a:extLst>
              <a:ext uri="{FF2B5EF4-FFF2-40B4-BE49-F238E27FC236}">
                <a16:creationId xmlns:a16="http://schemas.microsoft.com/office/drawing/2014/main" id="{BB381567-B714-4D82-8D65-4023FC4A9633}"/>
              </a:ext>
            </a:extLst>
          </p:cNvPr>
          <p:cNvPicPr>
            <a:picLocks noChangeAspect="1"/>
          </p:cNvPicPr>
          <p:nvPr/>
        </p:nvPicPr>
        <p:blipFill>
          <a:blip r:embed="rId2"/>
          <a:stretch>
            <a:fillRect/>
          </a:stretch>
        </p:blipFill>
        <p:spPr>
          <a:xfrm>
            <a:off x="1765982" y="643135"/>
            <a:ext cx="8807673" cy="6214865"/>
          </a:xfrm>
          <a:prstGeom prst="rect">
            <a:avLst/>
          </a:prstGeom>
        </p:spPr>
      </p:pic>
    </p:spTree>
    <p:extLst>
      <p:ext uri="{BB962C8B-B14F-4D97-AF65-F5344CB8AC3E}">
        <p14:creationId xmlns:p14="http://schemas.microsoft.com/office/powerpoint/2010/main" val="40684245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2D5556-054C-4751-99BB-E768A79C9C0C}"/>
              </a:ext>
            </a:extLst>
          </p:cNvPr>
          <p:cNvSpPr>
            <a:spLocks noGrp="1"/>
          </p:cNvSpPr>
          <p:nvPr>
            <p:ph type="title"/>
          </p:nvPr>
        </p:nvSpPr>
        <p:spPr>
          <a:xfrm>
            <a:off x="133627" y="607288"/>
            <a:ext cx="10393680" cy="646331"/>
          </a:xfrm>
        </p:spPr>
        <p:txBody>
          <a:bodyPr/>
          <a:lstStyle/>
          <a:p>
            <a:r>
              <a:rPr lang="en-US" dirty="0"/>
              <a:t>The NASA DC-8 Aircraft</a:t>
            </a:r>
          </a:p>
        </p:txBody>
      </p:sp>
      <p:pic>
        <p:nvPicPr>
          <p:cNvPr id="8" name="Content Placeholder 7" descr="A close-up of a rocket&#10;&#10;Description automatically generated with low confidence">
            <a:extLst>
              <a:ext uri="{FF2B5EF4-FFF2-40B4-BE49-F238E27FC236}">
                <a16:creationId xmlns:a16="http://schemas.microsoft.com/office/drawing/2014/main" id="{39B2B872-5D76-4B4D-90B9-2F9B3709103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460958" y="3659986"/>
            <a:ext cx="4691216" cy="3127478"/>
          </a:xfrm>
        </p:spPr>
      </p:pic>
      <p:sp>
        <p:nvSpPr>
          <p:cNvPr id="4" name="Slide Number Placeholder 3">
            <a:extLst>
              <a:ext uri="{FF2B5EF4-FFF2-40B4-BE49-F238E27FC236}">
                <a16:creationId xmlns:a16="http://schemas.microsoft.com/office/drawing/2014/main" id="{C0B0B70A-113B-490F-B465-C3920A931E7A}"/>
              </a:ext>
            </a:extLst>
          </p:cNvPr>
          <p:cNvSpPr>
            <a:spLocks noGrp="1"/>
          </p:cNvSpPr>
          <p:nvPr>
            <p:ph type="sldNum" sz="quarter" idx="12"/>
          </p:nvPr>
        </p:nvSpPr>
        <p:spPr/>
        <p:txBody>
          <a:bodyPr/>
          <a:lstStyle/>
          <a:p>
            <a:fld id="{E33B2B72-BE74-40B7-948F-1734192F08BF}" type="slidenum">
              <a:rPr lang="en-US" smtClean="0"/>
              <a:t>13</a:t>
            </a:fld>
            <a:endParaRPr lang="en-US" dirty="0"/>
          </a:p>
        </p:txBody>
      </p:sp>
      <p:pic>
        <p:nvPicPr>
          <p:cNvPr id="5" name="Picture 4">
            <a:extLst>
              <a:ext uri="{FF2B5EF4-FFF2-40B4-BE49-F238E27FC236}">
                <a16:creationId xmlns:a16="http://schemas.microsoft.com/office/drawing/2014/main" id="{2FE86E1B-E637-4894-8E45-E73AD767E9EE}"/>
              </a:ext>
            </a:extLst>
          </p:cNvPr>
          <p:cNvPicPr>
            <a:picLocks noChangeAspect="1"/>
          </p:cNvPicPr>
          <p:nvPr/>
        </p:nvPicPr>
        <p:blipFill rotWithShape="1">
          <a:blip r:embed="rId3">
            <a:extLst>
              <a:ext uri="{28A0092B-C50C-407E-A947-70E740481C1C}">
                <a14:useLocalDpi xmlns:a14="http://schemas.microsoft.com/office/drawing/2010/main" val="0"/>
              </a:ext>
            </a:extLst>
          </a:blip>
          <a:srcRect b="2833"/>
          <a:stretch/>
        </p:blipFill>
        <p:spPr>
          <a:xfrm>
            <a:off x="0" y="2129508"/>
            <a:ext cx="6460958" cy="4260010"/>
          </a:xfrm>
          <a:prstGeom prst="rect">
            <a:avLst/>
          </a:prstGeom>
        </p:spPr>
      </p:pic>
      <p:pic>
        <p:nvPicPr>
          <p:cNvPr id="6" name="Content Placeholder 7" descr="A picture containing sky, plane, outdoor, airplane&#10;&#10;Description automatically generated">
            <a:extLst>
              <a:ext uri="{FF2B5EF4-FFF2-40B4-BE49-F238E27FC236}">
                <a16:creationId xmlns:a16="http://schemas.microsoft.com/office/drawing/2014/main" id="{7BD61502-E679-45AB-AD8A-2D42CCCBAE2B}"/>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3857"/>
          <a:stretch/>
        </p:blipFill>
        <p:spPr>
          <a:xfrm>
            <a:off x="6460958" y="0"/>
            <a:ext cx="5711684" cy="3659986"/>
          </a:xfrm>
          <a:prstGeom prst="rect">
            <a:avLst/>
          </a:prstGeom>
        </p:spPr>
      </p:pic>
    </p:spTree>
    <p:extLst>
      <p:ext uri="{BB962C8B-B14F-4D97-AF65-F5344CB8AC3E}">
        <p14:creationId xmlns:p14="http://schemas.microsoft.com/office/powerpoint/2010/main" val="7168771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46858FC-2940-4BBF-A1E8-24544F247FFC}"/>
              </a:ext>
            </a:extLst>
          </p:cNvPr>
          <p:cNvSpPr>
            <a:spLocks noGrp="1"/>
          </p:cNvSpPr>
          <p:nvPr>
            <p:ph type="sldNum" sz="quarter" idx="12"/>
          </p:nvPr>
        </p:nvSpPr>
        <p:spPr/>
        <p:txBody>
          <a:bodyPr/>
          <a:lstStyle/>
          <a:p>
            <a:fld id="{E33B2B72-BE74-40B7-948F-1734192F08BF}" type="slidenum">
              <a:rPr lang="en-US" smtClean="0"/>
              <a:t>14</a:t>
            </a:fld>
            <a:endParaRPr lang="en-US" dirty="0"/>
          </a:p>
        </p:txBody>
      </p:sp>
      <p:pic>
        <p:nvPicPr>
          <p:cNvPr id="5" name="Picture 4">
            <a:extLst>
              <a:ext uri="{FF2B5EF4-FFF2-40B4-BE49-F238E27FC236}">
                <a16:creationId xmlns:a16="http://schemas.microsoft.com/office/drawing/2014/main" id="{A2E4579E-D07A-4945-92FF-B5222792B83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2500" y="945667"/>
            <a:ext cx="3780425" cy="5476672"/>
          </a:xfrm>
          <a:prstGeom prst="rect">
            <a:avLst/>
          </a:prstGeom>
        </p:spPr>
      </p:pic>
      <p:pic>
        <p:nvPicPr>
          <p:cNvPr id="6" name="Picture 5" descr="A picture containing indoor, equipment, several, miller&#10;&#10;Description automatically generated">
            <a:extLst>
              <a:ext uri="{FF2B5EF4-FFF2-40B4-BE49-F238E27FC236}">
                <a16:creationId xmlns:a16="http://schemas.microsoft.com/office/drawing/2014/main" id="{2BABFDAA-DA4A-4095-A772-7713846F1F2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65479" y="2515489"/>
            <a:ext cx="7007529" cy="3329335"/>
          </a:xfrm>
          <a:prstGeom prst="rect">
            <a:avLst/>
          </a:prstGeom>
        </p:spPr>
      </p:pic>
    </p:spTree>
    <p:extLst>
      <p:ext uri="{BB962C8B-B14F-4D97-AF65-F5344CB8AC3E}">
        <p14:creationId xmlns:p14="http://schemas.microsoft.com/office/powerpoint/2010/main" val="40232293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0DB07C-6BD2-4355-BCF6-B70D449623D2}"/>
              </a:ext>
            </a:extLst>
          </p:cNvPr>
          <p:cNvSpPr>
            <a:spLocks noGrp="1"/>
          </p:cNvSpPr>
          <p:nvPr>
            <p:ph type="title"/>
          </p:nvPr>
        </p:nvSpPr>
        <p:spPr/>
        <p:txBody>
          <a:bodyPr/>
          <a:lstStyle/>
          <a:p>
            <a:endParaRPr lang="en-US" dirty="0"/>
          </a:p>
        </p:txBody>
      </p:sp>
      <p:pic>
        <p:nvPicPr>
          <p:cNvPr id="5" name="Online Media 4" title="NASA DC-8 Instrument Upload - from the front of the DC-8">
            <a:hlinkClick r:id="" action="ppaction://media"/>
            <a:extLst>
              <a:ext uri="{FF2B5EF4-FFF2-40B4-BE49-F238E27FC236}">
                <a16:creationId xmlns:a16="http://schemas.microsoft.com/office/drawing/2014/main" id="{B131E496-B5D0-4BE5-A5E8-C43BE299CF1E}"/>
              </a:ext>
            </a:extLst>
          </p:cNvPr>
          <p:cNvPicPr>
            <a:picLocks noGrp="1" noRot="1" noChangeAspect="1"/>
          </p:cNvPicPr>
          <p:nvPr>
            <p:ph idx="1"/>
            <a:videoFile r:link="rId1"/>
          </p:nvPr>
        </p:nvPicPr>
        <p:blipFill>
          <a:blip r:embed="rId3"/>
          <a:stretch>
            <a:fillRect/>
          </a:stretch>
        </p:blipFill>
        <p:spPr>
          <a:xfrm>
            <a:off x="1188118" y="134909"/>
            <a:ext cx="9815763" cy="5545444"/>
          </a:xfrm>
          <a:prstGeom prst="rect">
            <a:avLst/>
          </a:prstGeom>
        </p:spPr>
      </p:pic>
      <p:sp>
        <p:nvSpPr>
          <p:cNvPr id="4" name="Slide Number Placeholder 3">
            <a:extLst>
              <a:ext uri="{FF2B5EF4-FFF2-40B4-BE49-F238E27FC236}">
                <a16:creationId xmlns:a16="http://schemas.microsoft.com/office/drawing/2014/main" id="{48A3EB57-EA75-4F5B-979C-17575885A77C}"/>
              </a:ext>
            </a:extLst>
          </p:cNvPr>
          <p:cNvSpPr>
            <a:spLocks noGrp="1"/>
          </p:cNvSpPr>
          <p:nvPr>
            <p:ph type="sldNum" sz="quarter" idx="12"/>
          </p:nvPr>
        </p:nvSpPr>
        <p:spPr/>
        <p:txBody>
          <a:bodyPr/>
          <a:lstStyle/>
          <a:p>
            <a:fld id="{E33B2B72-BE74-40B7-948F-1734192F08BF}" type="slidenum">
              <a:rPr lang="en-US" smtClean="0"/>
              <a:t>15</a:t>
            </a:fld>
            <a:endParaRPr lang="en-US" dirty="0"/>
          </a:p>
        </p:txBody>
      </p:sp>
      <p:sp>
        <p:nvSpPr>
          <p:cNvPr id="7" name="TextBox 6">
            <a:extLst>
              <a:ext uri="{FF2B5EF4-FFF2-40B4-BE49-F238E27FC236}">
                <a16:creationId xmlns:a16="http://schemas.microsoft.com/office/drawing/2014/main" id="{6941B65C-6AFF-45E4-BD41-2135129CFF66}"/>
              </a:ext>
            </a:extLst>
          </p:cNvPr>
          <p:cNvSpPr txBox="1"/>
          <p:nvPr/>
        </p:nvSpPr>
        <p:spPr>
          <a:xfrm>
            <a:off x="348916" y="5728180"/>
            <a:ext cx="11843084" cy="646331"/>
          </a:xfrm>
          <a:prstGeom prst="rect">
            <a:avLst/>
          </a:prstGeom>
          <a:noFill/>
        </p:spPr>
        <p:txBody>
          <a:bodyPr wrap="square">
            <a:spAutoFit/>
          </a:bodyPr>
          <a:lstStyle/>
          <a:p>
            <a:r>
              <a:rPr lang="en-US" dirty="0"/>
              <a:t>A time-lapse video of the DC-8 instrument upload - from the front of the DC-8 - in preparation for the ARCTAS mission. This instrument upload took about 16 days in real-time.</a:t>
            </a:r>
          </a:p>
        </p:txBody>
      </p:sp>
    </p:spTree>
    <p:extLst>
      <p:ext uri="{BB962C8B-B14F-4D97-AF65-F5344CB8AC3E}">
        <p14:creationId xmlns:p14="http://schemas.microsoft.com/office/powerpoint/2010/main" val="5946298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B5C606A-24A9-4AA2-A455-92095F318514}"/>
              </a:ext>
            </a:extLst>
          </p:cNvPr>
          <p:cNvSpPr>
            <a:spLocks noGrp="1"/>
          </p:cNvSpPr>
          <p:nvPr>
            <p:ph type="sldNum" sz="quarter" idx="12"/>
          </p:nvPr>
        </p:nvSpPr>
        <p:spPr/>
        <p:txBody>
          <a:bodyPr/>
          <a:lstStyle/>
          <a:p>
            <a:fld id="{E33B2B72-BE74-40B7-948F-1734192F08BF}" type="slidenum">
              <a:rPr lang="en-US" smtClean="0"/>
              <a:t>16</a:t>
            </a:fld>
            <a:endParaRPr lang="en-US" dirty="0"/>
          </a:p>
        </p:txBody>
      </p:sp>
      <p:pic>
        <p:nvPicPr>
          <p:cNvPr id="5" name="Picture 4" descr="rack">
            <a:extLst>
              <a:ext uri="{FF2B5EF4-FFF2-40B4-BE49-F238E27FC236}">
                <a16:creationId xmlns:a16="http://schemas.microsoft.com/office/drawing/2014/main" id="{7D11BA26-DFC9-4632-B139-D99A60141E0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0"/>
            <a:ext cx="7620000" cy="571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3" descr="C:\Users\myyang\Desktop\Mel's pictures\Wallops SARP 2012\AVOCET\DSCN3841.JPG">
            <a:extLst>
              <a:ext uri="{FF2B5EF4-FFF2-40B4-BE49-F238E27FC236}">
                <a16:creationId xmlns:a16="http://schemas.microsoft.com/office/drawing/2014/main" id="{2AA72033-B6C8-4212-8344-254FAC9FDAD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4216400"/>
            <a:ext cx="1981200" cy="264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Box 11">
            <a:extLst>
              <a:ext uri="{FF2B5EF4-FFF2-40B4-BE49-F238E27FC236}">
                <a16:creationId xmlns:a16="http://schemas.microsoft.com/office/drawing/2014/main" id="{F9980150-CB30-4D47-B530-CCAEC148F142}"/>
              </a:ext>
            </a:extLst>
          </p:cNvPr>
          <p:cNvSpPr txBox="1"/>
          <p:nvPr/>
        </p:nvSpPr>
        <p:spPr>
          <a:xfrm>
            <a:off x="9355319" y="999898"/>
            <a:ext cx="2743200" cy="313932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800" dirty="0"/>
              <a:t>Utilizes a modified LI-COR model 6252 differential, non-dispersive infrared (NDIR) gas analyzer.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sz="18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a:t>Achieves high precision by sensing the difference in light absorption between the sample and a reference gas of nearly the same CO</a:t>
            </a:r>
            <a:r>
              <a:rPr lang="en-US" altLang="en-US" baseline="-25000" dirty="0"/>
              <a:t>2</a:t>
            </a:r>
            <a:r>
              <a:rPr lang="en-US" altLang="en-US" dirty="0"/>
              <a:t> concentration</a:t>
            </a:r>
          </a:p>
        </p:txBody>
      </p:sp>
    </p:spTree>
    <p:extLst>
      <p:ext uri="{BB962C8B-B14F-4D97-AF65-F5344CB8AC3E}">
        <p14:creationId xmlns:p14="http://schemas.microsoft.com/office/powerpoint/2010/main" val="4988517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D2FBDEB1-117D-49CA-9DAF-A762A101744A}"/>
              </a:ext>
            </a:extLst>
          </p:cNvPr>
          <p:cNvSpPr>
            <a:spLocks noGrp="1"/>
          </p:cNvSpPr>
          <p:nvPr>
            <p:ph type="sldNum" sz="quarter" idx="12"/>
          </p:nvPr>
        </p:nvSpPr>
        <p:spPr/>
        <p:txBody>
          <a:bodyPr/>
          <a:lstStyle/>
          <a:p>
            <a:fld id="{E33B2B72-BE74-40B7-948F-1734192F08BF}" type="slidenum">
              <a:rPr lang="en-US" smtClean="0"/>
              <a:t>17</a:t>
            </a:fld>
            <a:endParaRPr lang="en-US" dirty="0"/>
          </a:p>
        </p:txBody>
      </p:sp>
      <p:graphicFrame>
        <p:nvGraphicFramePr>
          <p:cNvPr id="5" name="Object 5">
            <a:extLst>
              <a:ext uri="{FF2B5EF4-FFF2-40B4-BE49-F238E27FC236}">
                <a16:creationId xmlns:a16="http://schemas.microsoft.com/office/drawing/2014/main" id="{D200C475-FF97-4E9C-ABF5-3FFDF9C208BE}"/>
              </a:ext>
            </a:extLst>
          </p:cNvPr>
          <p:cNvGraphicFramePr>
            <a:graphicFrameLocks noChangeAspect="1"/>
          </p:cNvGraphicFramePr>
          <p:nvPr>
            <p:extLst>
              <p:ext uri="{D42A27DB-BD31-4B8C-83A1-F6EECF244321}">
                <p14:modId xmlns:p14="http://schemas.microsoft.com/office/powerpoint/2010/main" val="1746097770"/>
              </p:ext>
            </p:extLst>
          </p:nvPr>
        </p:nvGraphicFramePr>
        <p:xfrm>
          <a:off x="7078312" y="794084"/>
          <a:ext cx="4713638" cy="6040104"/>
        </p:xfrm>
        <a:graphic>
          <a:graphicData uri="http://schemas.openxmlformats.org/presentationml/2006/ole">
            <mc:AlternateContent xmlns:mc="http://schemas.openxmlformats.org/markup-compatibility/2006">
              <mc:Choice xmlns:v="urn:schemas-microsoft-com:vml" Requires="v">
                <p:oleObj spid="_x0000_s179225" name="Acrobat Document" r:id="rId4" imgW="5314714" imgH="6810072" progId="Acrobat.Document.2017">
                  <p:embed/>
                </p:oleObj>
              </mc:Choice>
              <mc:Fallback>
                <p:oleObj name="Acrobat Document" r:id="rId4" imgW="5314714" imgH="6810072" progId="Acrobat.Document.2017">
                  <p:embed/>
                  <p:pic>
                    <p:nvPicPr>
                      <p:cNvPr id="1026" name="Object 5">
                        <a:extLst>
                          <a:ext uri="{FF2B5EF4-FFF2-40B4-BE49-F238E27FC236}">
                            <a16:creationId xmlns:a16="http://schemas.microsoft.com/office/drawing/2014/main" id="{D36B4761-214F-4EDC-8B67-DE35150ED1C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78312" y="794084"/>
                        <a:ext cx="4713638" cy="6040104"/>
                      </a:xfrm>
                      <a:prstGeom prst="rect">
                        <a:avLst/>
                      </a:prstGeom>
                      <a:noFill/>
                      <a:ln>
                        <a:noFill/>
                      </a:ln>
                      <a:effectLst/>
                    </p:spPr>
                  </p:pic>
                </p:oleObj>
              </mc:Fallback>
            </mc:AlternateContent>
          </a:graphicData>
        </a:graphic>
      </p:graphicFrame>
      <p:pic>
        <p:nvPicPr>
          <p:cNvPr id="6" name="Picture 7" descr="20080904_download 131">
            <a:extLst>
              <a:ext uri="{FF2B5EF4-FFF2-40B4-BE49-F238E27FC236}">
                <a16:creationId xmlns:a16="http://schemas.microsoft.com/office/drawing/2014/main" id="{5A62564C-2827-4501-820F-2E657CE1FB2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t="25641" b="20512"/>
          <a:stretch>
            <a:fillRect/>
          </a:stretch>
        </p:blipFill>
        <p:spPr bwMode="auto">
          <a:xfrm>
            <a:off x="1418580" y="1215189"/>
            <a:ext cx="4826382" cy="1949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Box 4">
            <a:extLst>
              <a:ext uri="{FF2B5EF4-FFF2-40B4-BE49-F238E27FC236}">
                <a16:creationId xmlns:a16="http://schemas.microsoft.com/office/drawing/2014/main" id="{BBD2F9D8-F06C-4650-A18F-803865CA5152}"/>
              </a:ext>
            </a:extLst>
          </p:cNvPr>
          <p:cNvSpPr txBox="1">
            <a:spLocks noChangeArrowheads="1"/>
          </p:cNvSpPr>
          <p:nvPr/>
        </p:nvSpPr>
        <p:spPr bwMode="auto">
          <a:xfrm>
            <a:off x="107282" y="83446"/>
            <a:ext cx="8809206"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MS PGothic" panose="020B0600070205080204" pitchFamily="34" charset="-128"/>
              </a:defRPr>
            </a:lvl1pPr>
            <a:lvl2pPr marL="742950" indent="-285750" eaLnBrk="0" hangingPunct="0">
              <a:defRPr>
                <a:solidFill>
                  <a:schemeClr val="tx1"/>
                </a:solidFill>
                <a:latin typeface="Arial" panose="020B0604020202020204" pitchFamily="34" charset="0"/>
                <a:ea typeface="MS PGothic" panose="020B0600070205080204" pitchFamily="34" charset="-128"/>
              </a:defRPr>
            </a:lvl2pPr>
            <a:lvl3pPr marL="1143000" indent="-228600" eaLnBrk="0" hangingPunct="0">
              <a:defRPr>
                <a:solidFill>
                  <a:schemeClr val="tx1"/>
                </a:solidFill>
                <a:latin typeface="Arial" panose="020B0604020202020204" pitchFamily="34" charset="0"/>
                <a:ea typeface="MS PGothic" panose="020B0600070205080204" pitchFamily="34" charset="-128"/>
              </a:defRPr>
            </a:lvl3pPr>
            <a:lvl4pPr marL="1600200" indent="-228600" eaLnBrk="0" hangingPunct="0">
              <a:defRPr>
                <a:solidFill>
                  <a:schemeClr val="tx1"/>
                </a:solidFill>
                <a:latin typeface="Arial" panose="020B0604020202020204" pitchFamily="34" charset="0"/>
                <a:ea typeface="MS PGothic" panose="020B0600070205080204" pitchFamily="34" charset="-128"/>
              </a:defRPr>
            </a:lvl4pPr>
            <a:lvl5pPr marL="2057400" indent="-228600" eaLnBrk="0" hangingPunct="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eaLnBrk="1" hangingPunct="1"/>
            <a:r>
              <a:rPr lang="en-US" altLang="en-US" sz="4000" b="1" dirty="0">
                <a:solidFill>
                  <a:schemeClr val="bg1">
                    <a:lumMod val="85000"/>
                  </a:schemeClr>
                </a:solidFill>
              </a:rPr>
              <a:t>ARCTAS: In-flight inter-comparison</a:t>
            </a:r>
          </a:p>
        </p:txBody>
      </p:sp>
      <p:pic>
        <p:nvPicPr>
          <p:cNvPr id="9" name="Online Media 1" title="Falcon 20-E5 Aircraft Flies Close Behind NASA DC-8 to Sample Exhaust">
            <a:hlinkClick r:id="" action="ppaction://media"/>
            <a:extLst>
              <a:ext uri="{FF2B5EF4-FFF2-40B4-BE49-F238E27FC236}">
                <a16:creationId xmlns:a16="http://schemas.microsoft.com/office/drawing/2014/main" id="{E742D93C-0470-46EE-9F32-3B5935594C45}"/>
              </a:ext>
            </a:extLst>
          </p:cNvPr>
          <p:cNvPicPr>
            <a:picLocks noRot="1" noChangeAspect="1"/>
          </p:cNvPicPr>
          <p:nvPr>
            <a:videoFile r:link="rId2"/>
          </p:nvPr>
        </p:nvPicPr>
        <p:blipFill>
          <a:blip r:embed="rId7"/>
          <a:stretch>
            <a:fillRect/>
          </a:stretch>
        </p:blipFill>
        <p:spPr>
          <a:xfrm>
            <a:off x="673768" y="3304134"/>
            <a:ext cx="6165184" cy="3483330"/>
          </a:xfrm>
          <a:prstGeom prst="rect">
            <a:avLst/>
          </a:prstGeom>
        </p:spPr>
      </p:pic>
    </p:spTree>
    <p:extLst>
      <p:ext uri="{BB962C8B-B14F-4D97-AF65-F5344CB8AC3E}">
        <p14:creationId xmlns:p14="http://schemas.microsoft.com/office/powerpoint/2010/main" val="32609477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9"/>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9"/>
                                        </p:tgtEl>
                                      </p:cBhvr>
                                    </p:cmd>
                                  </p:childTnLst>
                                </p:cTn>
                              </p:par>
                            </p:childTnLst>
                          </p:cTn>
                        </p:par>
                      </p:childTnLst>
                    </p:cTn>
                  </p:par>
                </p:childTnLst>
              </p:cTn>
              <p:nextCondLst>
                <p:cond evt="onClick" delay="0">
                  <p:tgtEl>
                    <p:spTgt spid="9"/>
                  </p:tgtEl>
                </p:cond>
              </p:nextCondLst>
            </p:seq>
            <p:video>
              <p:cMediaNode vol="80000">
                <p:cTn id="12" fill="hold" display="0">
                  <p:stCondLst>
                    <p:cond delay="indefinite"/>
                  </p:stCondLst>
                </p:cTn>
                <p:tgtEl>
                  <p:spTgt spid="9"/>
                </p:tgtEl>
              </p:cMediaNode>
            </p:vide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F0F03C8-765F-4020-9ACB-2C4B3AB02DA4}"/>
              </a:ext>
            </a:extLst>
          </p:cNvPr>
          <p:cNvSpPr>
            <a:spLocks noGrp="1"/>
          </p:cNvSpPr>
          <p:nvPr>
            <p:ph type="sldNum" sz="quarter" idx="12"/>
          </p:nvPr>
        </p:nvSpPr>
        <p:spPr/>
        <p:txBody>
          <a:bodyPr/>
          <a:lstStyle/>
          <a:p>
            <a:fld id="{E33B2B72-BE74-40B7-948F-1734192F08BF}" type="slidenum">
              <a:rPr lang="en-US" smtClean="0"/>
              <a:t>18</a:t>
            </a:fld>
            <a:endParaRPr lang="en-US" dirty="0"/>
          </a:p>
        </p:txBody>
      </p:sp>
      <p:pic>
        <p:nvPicPr>
          <p:cNvPr id="5" name="Picture 4" descr="20110710_1_cc.jpg">
            <a:extLst>
              <a:ext uri="{FF2B5EF4-FFF2-40B4-BE49-F238E27FC236}">
                <a16:creationId xmlns:a16="http://schemas.microsoft.com/office/drawing/2014/main" id="{13736E44-F0A6-4686-9419-18A50457AF08}"/>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6" name="Object 5">
            <a:extLst>
              <a:ext uri="{FF2B5EF4-FFF2-40B4-BE49-F238E27FC236}">
                <a16:creationId xmlns:a16="http://schemas.microsoft.com/office/drawing/2014/main" id="{76744EF0-E954-412F-961D-9F63A54798F1}"/>
              </a:ext>
            </a:extLst>
          </p:cNvPr>
          <p:cNvGraphicFramePr>
            <a:graphicFrameLocks noChangeAspect="1"/>
          </p:cNvGraphicFramePr>
          <p:nvPr/>
        </p:nvGraphicFramePr>
        <p:xfrm>
          <a:off x="1524000" y="-322263"/>
          <a:ext cx="4114800" cy="3035301"/>
        </p:xfrm>
        <a:graphic>
          <a:graphicData uri="http://schemas.openxmlformats.org/presentationml/2006/ole">
            <mc:AlternateContent xmlns:mc="http://schemas.openxmlformats.org/markup-compatibility/2006">
              <mc:Choice xmlns:v="urn:schemas-microsoft-com:vml" Requires="v">
                <p:oleObj spid="_x0000_s180249" name="SPW 12.0 Graph" r:id="rId4" imgW="4324384" imgH="3190859" progId="SigmaPlotGraphicObject.11">
                  <p:embed/>
                </p:oleObj>
              </mc:Choice>
              <mc:Fallback>
                <p:oleObj name="SPW 12.0 Graph" r:id="rId4" imgW="4324384" imgH="3190859" progId="SigmaPlotGraphicObject.11">
                  <p:embed/>
                  <p:pic>
                    <p:nvPicPr>
                      <p:cNvPr id="2050" name="Object 5">
                        <a:extLst>
                          <a:ext uri="{FF2B5EF4-FFF2-40B4-BE49-F238E27FC236}">
                            <a16:creationId xmlns:a16="http://schemas.microsoft.com/office/drawing/2014/main" id="{629CCF95-6964-4D17-AF81-168A3D8D40D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24000" y="-322263"/>
                        <a:ext cx="4114800" cy="30353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24042442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46638-8C62-4C91-929A-0C7595CA801A}"/>
              </a:ext>
            </a:extLst>
          </p:cNvPr>
          <p:cNvSpPr>
            <a:spLocks noGrp="1"/>
          </p:cNvSpPr>
          <p:nvPr>
            <p:ph type="title"/>
          </p:nvPr>
        </p:nvSpPr>
        <p:spPr>
          <a:xfrm>
            <a:off x="333239" y="487729"/>
            <a:ext cx="10393680" cy="646331"/>
          </a:xfrm>
        </p:spPr>
        <p:txBody>
          <a:bodyPr/>
          <a:lstStyle/>
          <a:p>
            <a:r>
              <a:rPr lang="en-US" dirty="0"/>
              <a:t>Earth Venture Suborbital – 3 Investigations</a:t>
            </a:r>
          </a:p>
        </p:txBody>
      </p:sp>
      <p:sp>
        <p:nvSpPr>
          <p:cNvPr id="4" name="Slide Number Placeholder 3">
            <a:extLst>
              <a:ext uri="{FF2B5EF4-FFF2-40B4-BE49-F238E27FC236}">
                <a16:creationId xmlns:a16="http://schemas.microsoft.com/office/drawing/2014/main" id="{B33F691D-BD0C-4DA9-BAEE-BEDFDE95EFA4}"/>
              </a:ext>
            </a:extLst>
          </p:cNvPr>
          <p:cNvSpPr>
            <a:spLocks noGrp="1"/>
          </p:cNvSpPr>
          <p:nvPr>
            <p:ph type="sldNum" sz="quarter" idx="12"/>
          </p:nvPr>
        </p:nvSpPr>
        <p:spPr/>
        <p:txBody>
          <a:bodyPr/>
          <a:lstStyle/>
          <a:p>
            <a:fld id="{E33B2B72-BE74-40B7-948F-1734192F08BF}" type="slidenum">
              <a:rPr lang="en-US" smtClean="0"/>
              <a:t>19</a:t>
            </a:fld>
            <a:endParaRPr lang="en-US" dirty="0"/>
          </a:p>
        </p:txBody>
      </p:sp>
      <p:sp>
        <p:nvSpPr>
          <p:cNvPr id="7" name="TextBox 6">
            <a:extLst>
              <a:ext uri="{FF2B5EF4-FFF2-40B4-BE49-F238E27FC236}">
                <a16:creationId xmlns:a16="http://schemas.microsoft.com/office/drawing/2014/main" id="{F80122E1-9103-4ECF-9930-3FA1856EDC48}"/>
              </a:ext>
            </a:extLst>
          </p:cNvPr>
          <p:cNvSpPr txBox="1"/>
          <p:nvPr/>
        </p:nvSpPr>
        <p:spPr>
          <a:xfrm>
            <a:off x="1722794" y="1226761"/>
            <a:ext cx="10233066" cy="720197"/>
          </a:xfrm>
          <a:prstGeom prst="rect">
            <a:avLst/>
          </a:prstGeom>
          <a:noFill/>
        </p:spPr>
        <p:txBody>
          <a:bodyPr wrap="square" rtlCol="0">
            <a:spAutoFit/>
          </a:bodyPr>
          <a:lstStyle/>
          <a:p>
            <a:pPr lvl="0" fontAlgn="base">
              <a:lnSpc>
                <a:spcPct val="85000"/>
              </a:lnSpc>
              <a:spcBef>
                <a:spcPct val="0"/>
              </a:spcBef>
              <a:spcAft>
                <a:spcPct val="0"/>
              </a:spcAft>
              <a:defRPr/>
            </a:pPr>
            <a:r>
              <a:rPr lang="en-US" sz="1600" b="1" dirty="0">
                <a:solidFill>
                  <a:srgbClr val="002060"/>
                </a:solidFill>
                <a:latin typeface="Arial" panose="020B0604020202020204" pitchFamily="34" charset="0"/>
                <a:ea typeface="ＭＳ Ｐゴシック" charset="-128"/>
                <a:cs typeface="Arial" panose="020B0604020202020204" pitchFamily="34" charset="0"/>
              </a:rPr>
              <a:t>ACTIVATE</a:t>
            </a:r>
            <a:r>
              <a:rPr lang="en-US" sz="1600" dirty="0">
                <a:latin typeface="Arial" panose="020B0604020202020204" pitchFamily="34" charset="0"/>
                <a:ea typeface="ＭＳ Ｐゴシック" charset="-128"/>
                <a:cs typeface="Arial" panose="020B0604020202020204" pitchFamily="34" charset="0"/>
              </a:rPr>
              <a:t> - Aerosol Cloud meTeorology Interactions oVer the western ATlantic is investigating how aerosol particles change cloud properties in ways that affect Earth’s climate system. The investigation is focusing on marine boundary layer clouds over the western North Atlantic Ocean.</a:t>
            </a:r>
          </a:p>
        </p:txBody>
      </p:sp>
      <p:sp>
        <p:nvSpPr>
          <p:cNvPr id="8" name="TextBox 7">
            <a:extLst>
              <a:ext uri="{FF2B5EF4-FFF2-40B4-BE49-F238E27FC236}">
                <a16:creationId xmlns:a16="http://schemas.microsoft.com/office/drawing/2014/main" id="{848098F6-2ED3-4D21-9B45-7A1ECFA28C94}"/>
              </a:ext>
            </a:extLst>
          </p:cNvPr>
          <p:cNvSpPr txBox="1"/>
          <p:nvPr/>
        </p:nvSpPr>
        <p:spPr>
          <a:xfrm>
            <a:off x="1731233" y="2372342"/>
            <a:ext cx="10086693" cy="510909"/>
          </a:xfrm>
          <a:prstGeom prst="rect">
            <a:avLst/>
          </a:prstGeom>
          <a:noFill/>
        </p:spPr>
        <p:txBody>
          <a:bodyPr wrap="square" rtlCol="0">
            <a:spAutoFit/>
          </a:bodyPr>
          <a:lstStyle/>
          <a:p>
            <a:pPr lvl="0" fontAlgn="base">
              <a:lnSpc>
                <a:spcPct val="85000"/>
              </a:lnSpc>
              <a:spcBef>
                <a:spcPct val="0"/>
              </a:spcBef>
              <a:spcAft>
                <a:spcPct val="0"/>
              </a:spcAft>
              <a:defRPr/>
            </a:pPr>
            <a:r>
              <a:rPr lang="en-US" sz="1600" b="1" dirty="0">
                <a:solidFill>
                  <a:srgbClr val="002060"/>
                </a:solidFill>
                <a:latin typeface="Arial" panose="020B0604020202020204" pitchFamily="34" charset="0"/>
                <a:ea typeface="ＭＳ Ｐゴシック" charset="-128"/>
                <a:cs typeface="Arial" panose="020B0604020202020204" pitchFamily="34" charset="0"/>
              </a:rPr>
              <a:t>DCOTSS</a:t>
            </a:r>
            <a:r>
              <a:rPr lang="en-US" sz="1600" dirty="0">
                <a:latin typeface="Arial" panose="020B0604020202020204" pitchFamily="34" charset="0"/>
                <a:ea typeface="ＭＳ Ｐゴシック" charset="-128"/>
                <a:cs typeface="Arial" panose="020B0604020202020204" pitchFamily="34" charset="0"/>
              </a:rPr>
              <a:t> - Dynamics and Chemistry of the Summer Stratosphere will investigate how strong summertime convective storms over North America can change the chemistry of the stratosphere. </a:t>
            </a:r>
          </a:p>
        </p:txBody>
      </p:sp>
      <p:sp>
        <p:nvSpPr>
          <p:cNvPr id="9" name="TextBox 8">
            <a:extLst>
              <a:ext uri="{FF2B5EF4-FFF2-40B4-BE49-F238E27FC236}">
                <a16:creationId xmlns:a16="http://schemas.microsoft.com/office/drawing/2014/main" id="{A2D806BF-94FD-46E3-916F-6001DE84326A}"/>
              </a:ext>
            </a:extLst>
          </p:cNvPr>
          <p:cNvSpPr txBox="1"/>
          <p:nvPr/>
        </p:nvSpPr>
        <p:spPr>
          <a:xfrm>
            <a:off x="1718512" y="3156105"/>
            <a:ext cx="10099414" cy="510909"/>
          </a:xfrm>
          <a:prstGeom prst="rect">
            <a:avLst/>
          </a:prstGeom>
          <a:noFill/>
        </p:spPr>
        <p:txBody>
          <a:bodyPr wrap="square" rtlCol="0">
            <a:spAutoFit/>
          </a:bodyPr>
          <a:lstStyle/>
          <a:p>
            <a:pPr lvl="0" fontAlgn="base">
              <a:lnSpc>
                <a:spcPct val="85000"/>
              </a:lnSpc>
              <a:spcBef>
                <a:spcPct val="0"/>
              </a:spcBef>
              <a:spcAft>
                <a:spcPct val="0"/>
              </a:spcAft>
              <a:defRPr/>
            </a:pPr>
            <a:r>
              <a:rPr lang="en-US" sz="1600" b="1" dirty="0">
                <a:solidFill>
                  <a:srgbClr val="002060"/>
                </a:solidFill>
                <a:latin typeface="Arial" panose="020B0604020202020204" pitchFamily="34" charset="0"/>
                <a:ea typeface="ＭＳ Ｐゴシック" charset="-128"/>
                <a:cs typeface="Arial" panose="020B0604020202020204" pitchFamily="34" charset="0"/>
              </a:rPr>
              <a:t>IMPACTS</a:t>
            </a:r>
            <a:r>
              <a:rPr lang="en-US" sz="1600" dirty="0">
                <a:latin typeface="Arial" panose="020B0604020202020204" pitchFamily="34" charset="0"/>
                <a:ea typeface="ＭＳ Ｐゴシック" charset="-128"/>
                <a:cs typeface="Arial" panose="020B0604020202020204" pitchFamily="34" charset="0"/>
              </a:rPr>
              <a:t> - Investigation of Microphysics and Precipitation for Atlantic Coast-Threatening Snowstorms is studying the formation of snow bands in East Coast winter storms. </a:t>
            </a:r>
          </a:p>
        </p:txBody>
      </p:sp>
      <p:sp>
        <p:nvSpPr>
          <p:cNvPr id="10" name="TextBox 9">
            <a:extLst>
              <a:ext uri="{FF2B5EF4-FFF2-40B4-BE49-F238E27FC236}">
                <a16:creationId xmlns:a16="http://schemas.microsoft.com/office/drawing/2014/main" id="{04813DF1-417B-46F2-A12C-0D152AA79A3D}"/>
              </a:ext>
            </a:extLst>
          </p:cNvPr>
          <p:cNvSpPr txBox="1"/>
          <p:nvPr/>
        </p:nvSpPr>
        <p:spPr>
          <a:xfrm>
            <a:off x="1703385" y="4226273"/>
            <a:ext cx="10114541" cy="720197"/>
          </a:xfrm>
          <a:prstGeom prst="rect">
            <a:avLst/>
          </a:prstGeom>
          <a:noFill/>
        </p:spPr>
        <p:txBody>
          <a:bodyPr wrap="square" rtlCol="0">
            <a:spAutoFit/>
          </a:bodyPr>
          <a:lstStyle/>
          <a:p>
            <a:pPr lvl="0" fontAlgn="base">
              <a:lnSpc>
                <a:spcPct val="85000"/>
              </a:lnSpc>
              <a:spcBef>
                <a:spcPct val="0"/>
              </a:spcBef>
              <a:spcAft>
                <a:spcPct val="0"/>
              </a:spcAft>
              <a:defRPr/>
            </a:pPr>
            <a:r>
              <a:rPr lang="en-US" sz="1600" b="1" dirty="0">
                <a:solidFill>
                  <a:srgbClr val="002060"/>
                </a:solidFill>
                <a:latin typeface="Arial" panose="020B0604020202020204" pitchFamily="34" charset="0"/>
                <a:ea typeface="ＭＳ Ｐゴシック" charset="-128"/>
                <a:cs typeface="Arial" panose="020B0604020202020204" pitchFamily="34" charset="0"/>
              </a:rPr>
              <a:t>Delta-X</a:t>
            </a:r>
            <a:r>
              <a:rPr lang="en-US" sz="1600" dirty="0">
                <a:solidFill>
                  <a:srgbClr val="FF0000"/>
                </a:solidFill>
                <a:latin typeface="Arial" panose="020B0604020202020204" pitchFamily="34" charset="0"/>
                <a:ea typeface="ＭＳ Ｐゴシック" charset="-128"/>
                <a:cs typeface="Arial" panose="020B0604020202020204" pitchFamily="34" charset="0"/>
              </a:rPr>
              <a:t> </a:t>
            </a:r>
            <a:r>
              <a:rPr lang="en-US" sz="1600" dirty="0">
                <a:latin typeface="Arial" panose="020B0604020202020204" pitchFamily="34" charset="0"/>
                <a:ea typeface="ＭＳ Ｐゴシック" charset="-128"/>
                <a:cs typeface="Arial" panose="020B0604020202020204" pitchFamily="34" charset="0"/>
              </a:rPr>
              <a:t>will investigate the natural processes that maintain and build land in major river deltas threatened by rising seas. This campaign is scheduled to fly over the Atchafalaya and Terrebonne Bay coastal wetlands and deltas in Fall and Spring of 2021.</a:t>
            </a:r>
          </a:p>
        </p:txBody>
      </p:sp>
      <p:sp>
        <p:nvSpPr>
          <p:cNvPr id="11" name="TextBox 10">
            <a:extLst>
              <a:ext uri="{FF2B5EF4-FFF2-40B4-BE49-F238E27FC236}">
                <a16:creationId xmlns:a16="http://schemas.microsoft.com/office/drawing/2014/main" id="{12867862-CA22-4BE6-B631-C2FD77A538A4}"/>
              </a:ext>
            </a:extLst>
          </p:cNvPr>
          <p:cNvSpPr txBox="1"/>
          <p:nvPr/>
        </p:nvSpPr>
        <p:spPr>
          <a:xfrm>
            <a:off x="1718511" y="5206373"/>
            <a:ext cx="9917869" cy="510909"/>
          </a:xfrm>
          <a:prstGeom prst="rect">
            <a:avLst/>
          </a:prstGeom>
          <a:noFill/>
        </p:spPr>
        <p:txBody>
          <a:bodyPr wrap="square" rtlCol="0">
            <a:spAutoFit/>
          </a:bodyPr>
          <a:lstStyle/>
          <a:p>
            <a:pPr lvl="0" fontAlgn="base">
              <a:lnSpc>
                <a:spcPct val="85000"/>
              </a:lnSpc>
              <a:spcBef>
                <a:spcPct val="0"/>
              </a:spcBef>
              <a:spcAft>
                <a:spcPct val="0"/>
              </a:spcAft>
              <a:defRPr/>
            </a:pPr>
            <a:r>
              <a:rPr lang="en-US" sz="1600" b="1" dirty="0">
                <a:solidFill>
                  <a:srgbClr val="002060"/>
                </a:solidFill>
                <a:latin typeface="Arial" panose="020B0604020202020204" pitchFamily="34" charset="0"/>
                <a:ea typeface="ＭＳ Ｐゴシック" charset="-128"/>
                <a:cs typeface="Arial" panose="020B0604020202020204" pitchFamily="34" charset="0"/>
              </a:rPr>
              <a:t>SMODE</a:t>
            </a:r>
            <a:r>
              <a:rPr lang="en-US" sz="1600" dirty="0">
                <a:latin typeface="Arial" panose="020B0604020202020204" pitchFamily="34" charset="0"/>
                <a:ea typeface="ＭＳ Ｐゴシック" charset="-128"/>
                <a:cs typeface="Arial" panose="020B0604020202020204" pitchFamily="34" charset="0"/>
              </a:rPr>
              <a:t> – Sub-mesoscale Ocean Dynamics Experiment will investigate the potentially large influence that small-scale ocean eddies have on the exchange of heat between the ocean and the atmosphere</a:t>
            </a:r>
            <a:r>
              <a:rPr lang="en-US" sz="1600" dirty="0">
                <a:solidFill>
                  <a:srgbClr val="FF0000"/>
                </a:solidFill>
                <a:latin typeface="Arial" panose="020B0604020202020204" pitchFamily="34" charset="0"/>
                <a:ea typeface="ＭＳ Ｐゴシック" charset="-128"/>
                <a:cs typeface="Arial" panose="020B0604020202020204" pitchFamily="34" charset="0"/>
              </a:rPr>
              <a:t>.</a:t>
            </a:r>
          </a:p>
        </p:txBody>
      </p:sp>
      <p:pic>
        <p:nvPicPr>
          <p:cNvPr id="12" name="Picture 2" descr="0ec1cf5b-dd47-4eee-817c-6b96c09f87af@exchange">
            <a:extLst>
              <a:ext uri="{FF2B5EF4-FFF2-40B4-BE49-F238E27FC236}">
                <a16:creationId xmlns:a16="http://schemas.microsoft.com/office/drawing/2014/main" id="{E62C9AD2-84F7-4202-946E-FAE68B36DC57}"/>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28743" y="2408430"/>
            <a:ext cx="1516766" cy="6724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2">
            <a:extLst>
              <a:ext uri="{FF2B5EF4-FFF2-40B4-BE49-F238E27FC236}">
                <a16:creationId xmlns:a16="http://schemas.microsoft.com/office/drawing/2014/main" id="{E83DD3AE-788C-46D7-986B-E77ABFA9030A}"/>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6069" t="6933" r="10860"/>
          <a:stretch/>
        </p:blipFill>
        <p:spPr>
          <a:xfrm>
            <a:off x="236140" y="1179044"/>
            <a:ext cx="1288400" cy="1060185"/>
          </a:xfrm>
          <a:prstGeom prst="rect">
            <a:avLst/>
          </a:prstGeom>
        </p:spPr>
      </p:pic>
      <p:pic>
        <p:nvPicPr>
          <p:cNvPr id="14" name="Picture 3" descr="IMPACTS_72dpi.png">
            <a:extLst>
              <a:ext uri="{FF2B5EF4-FFF2-40B4-BE49-F238E27FC236}">
                <a16:creationId xmlns:a16="http://schemas.microsoft.com/office/drawing/2014/main" id="{3D1DE13C-D50C-4CE1-999A-5B03D70C30E4}"/>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492050" y="3102333"/>
            <a:ext cx="961601" cy="9571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4" descr="Delta-X-logo-v2b_wdeltax.png">
            <a:extLst>
              <a:ext uri="{FF2B5EF4-FFF2-40B4-BE49-F238E27FC236}">
                <a16:creationId xmlns:a16="http://schemas.microsoft.com/office/drawing/2014/main" id="{EC9A5BA3-9127-4A55-9F78-75288B6A7F08}"/>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14897" y="4080886"/>
            <a:ext cx="1144450" cy="952265"/>
          </a:xfrm>
          <a:prstGeom prst="rect">
            <a:avLst/>
          </a:prstGeom>
        </p:spPr>
      </p:pic>
      <p:pic>
        <p:nvPicPr>
          <p:cNvPr id="16" name="Picture 15">
            <a:extLst>
              <a:ext uri="{FF2B5EF4-FFF2-40B4-BE49-F238E27FC236}">
                <a16:creationId xmlns:a16="http://schemas.microsoft.com/office/drawing/2014/main" id="{A31DA411-EE85-428D-B55A-F93464633E99}"/>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55619" y="5059439"/>
            <a:ext cx="889139" cy="796910"/>
          </a:xfrm>
          <a:prstGeom prst="rect">
            <a:avLst/>
          </a:prstGeom>
        </p:spPr>
      </p:pic>
    </p:spTree>
    <p:extLst>
      <p:ext uri="{BB962C8B-B14F-4D97-AF65-F5344CB8AC3E}">
        <p14:creationId xmlns:p14="http://schemas.microsoft.com/office/powerpoint/2010/main" val="946857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22"/>
        <p:cNvGrpSpPr/>
        <p:nvPr/>
      </p:nvGrpSpPr>
      <p:grpSpPr>
        <a:xfrm>
          <a:off x="0" y="0"/>
          <a:ext cx="0" cy="0"/>
          <a:chOff x="0" y="0"/>
          <a:chExt cx="0" cy="0"/>
        </a:xfrm>
      </p:grpSpPr>
      <p:pic>
        <p:nvPicPr>
          <p:cNvPr id="7" name="Picture 6" descr="IM002.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928" y="1028488"/>
            <a:ext cx="4621338" cy="3017520"/>
          </a:xfrm>
          <a:prstGeom prst="rect">
            <a:avLst/>
          </a:prstGeom>
        </p:spPr>
      </p:pic>
      <p:pic>
        <p:nvPicPr>
          <p:cNvPr id="8" name="Picture 7" descr="IM021.png"/>
          <p:cNvPicPr>
            <a:picLocks noChangeAspect="1"/>
          </p:cNvPicPr>
          <p:nvPr/>
        </p:nvPicPr>
        <p:blipFill rotWithShape="1">
          <a:blip r:embed="rId4" cstate="print">
            <a:extLst>
              <a:ext uri="{28A0092B-C50C-407E-A947-70E740481C1C}">
                <a14:useLocalDpi xmlns:a14="http://schemas.microsoft.com/office/drawing/2010/main" val="0"/>
              </a:ext>
            </a:extLst>
          </a:blip>
          <a:srcRect t="8083" b="31296"/>
          <a:stretch/>
        </p:blipFill>
        <p:spPr>
          <a:xfrm>
            <a:off x="4800653" y="784544"/>
            <a:ext cx="4273801" cy="2569036"/>
          </a:xfrm>
          <a:prstGeom prst="rect">
            <a:avLst/>
          </a:prstGeom>
        </p:spPr>
      </p:pic>
      <p:sp>
        <p:nvSpPr>
          <p:cNvPr id="10" name="TextBox 9"/>
          <p:cNvSpPr txBox="1"/>
          <p:nvPr/>
        </p:nvSpPr>
        <p:spPr>
          <a:xfrm>
            <a:off x="9859821" y="2617901"/>
            <a:ext cx="2459591" cy="3816421"/>
          </a:xfrm>
          <a:prstGeom prst="rect">
            <a:avLst/>
          </a:prstGeom>
          <a:noFill/>
        </p:spPr>
        <p:txBody>
          <a:bodyPr wrap="square" lIns="121912" tIns="60956" rIns="121912" bIns="60956"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600" b="1" i="0" u="none" strike="noStrike" kern="0" cap="none" spc="0" normalizeH="0" baseline="0" noProof="0" dirty="0">
                <a:ln>
                  <a:noFill/>
                </a:ln>
                <a:solidFill>
                  <a:srgbClr val="002060"/>
                </a:solidFill>
                <a:effectLst/>
                <a:uLnTx/>
                <a:uFillTx/>
                <a:latin typeface="Arial"/>
                <a:ea typeface="+mn-ea"/>
                <a:cs typeface="Arial"/>
                <a:sym typeface="Arial"/>
              </a:rPr>
              <a:t>Ground-based Network</a:t>
            </a:r>
          </a:p>
          <a:p>
            <a:pPr marL="166688" marR="0" lvl="0" indent="-166688" algn="l" defTabSz="1219170" rtl="0" eaLnBrk="1" fontAlgn="auto" latinLnBrk="0" hangingPunct="1">
              <a:lnSpc>
                <a:spcPct val="100000"/>
              </a:lnSpc>
              <a:spcBef>
                <a:spcPts val="0"/>
              </a:spcBef>
              <a:spcAft>
                <a:spcPts val="0"/>
              </a:spcAft>
              <a:buClr>
                <a:srgbClr val="000000"/>
              </a:buClr>
              <a:buSzTx/>
              <a:buFont typeface="Arial"/>
              <a:buChar char="•"/>
              <a:tabLst/>
              <a:defRPr/>
            </a:pPr>
            <a:r>
              <a:rPr kumimoji="0" lang="en-US" sz="1600" b="0" i="0" u="none" strike="noStrike" kern="0" cap="none" spc="0" normalizeH="0" baseline="0" noProof="0" dirty="0">
                <a:ln>
                  <a:noFill/>
                </a:ln>
                <a:solidFill>
                  <a:srgbClr val="002060"/>
                </a:solidFill>
                <a:effectLst/>
                <a:uLnTx/>
                <a:uFillTx/>
                <a:latin typeface="Arial"/>
                <a:ea typeface="+mn-ea"/>
                <a:cs typeface="Arial"/>
                <a:sym typeface="Arial"/>
              </a:rPr>
              <a:t>New York State mesonet</a:t>
            </a:r>
          </a:p>
          <a:p>
            <a:pPr marL="166688" marR="0" lvl="0" indent="-166688" algn="l" defTabSz="1219170" rtl="0" eaLnBrk="1" fontAlgn="auto" latinLnBrk="0" hangingPunct="1">
              <a:lnSpc>
                <a:spcPct val="100000"/>
              </a:lnSpc>
              <a:spcBef>
                <a:spcPts val="0"/>
              </a:spcBef>
              <a:spcAft>
                <a:spcPts val="0"/>
              </a:spcAft>
              <a:buClr>
                <a:srgbClr val="000000"/>
              </a:buClr>
              <a:buSzTx/>
              <a:buFont typeface="Arial"/>
              <a:buChar char="•"/>
              <a:tabLst/>
              <a:defRPr/>
            </a:pPr>
            <a:r>
              <a:rPr kumimoji="0" lang="en-US" sz="1600" b="0" i="0" u="none" strike="noStrike" kern="0" cap="none" spc="0" normalizeH="0" baseline="0" noProof="0" dirty="0">
                <a:ln>
                  <a:noFill/>
                </a:ln>
                <a:solidFill>
                  <a:srgbClr val="002060"/>
                </a:solidFill>
                <a:effectLst/>
                <a:uLnTx/>
                <a:uFillTx/>
                <a:latin typeface="Arial"/>
                <a:ea typeface="+mn-ea"/>
                <a:cs typeface="Arial"/>
                <a:sym typeface="Arial"/>
              </a:rPr>
              <a:t>Supplemental soundings from NOAA</a:t>
            </a:r>
          </a:p>
          <a:p>
            <a:pPr marL="166688" marR="0" lvl="0" indent="-166688" algn="l" defTabSz="1219170" rtl="0" eaLnBrk="1" fontAlgn="auto" latinLnBrk="0" hangingPunct="1">
              <a:lnSpc>
                <a:spcPct val="100000"/>
              </a:lnSpc>
              <a:spcBef>
                <a:spcPts val="0"/>
              </a:spcBef>
              <a:spcAft>
                <a:spcPts val="0"/>
              </a:spcAft>
              <a:buClr>
                <a:srgbClr val="000000"/>
              </a:buClr>
              <a:buSzTx/>
              <a:buFont typeface="Arial"/>
              <a:buChar char="•"/>
              <a:tabLst/>
              <a:defRPr/>
            </a:pPr>
            <a:r>
              <a:rPr kumimoji="0" lang="en-US" sz="1600" b="0" i="0" u="none" strike="noStrike" kern="0" cap="none" spc="0" normalizeH="0" baseline="0" noProof="0" dirty="0">
                <a:ln>
                  <a:noFill/>
                </a:ln>
                <a:solidFill>
                  <a:srgbClr val="002060"/>
                </a:solidFill>
                <a:effectLst/>
                <a:uLnTx/>
                <a:uFillTx/>
                <a:latin typeface="Arial"/>
                <a:ea typeface="+mn-ea"/>
                <a:cs typeface="Arial"/>
                <a:sym typeface="Arial"/>
              </a:rPr>
              <a:t>Mobile Sounding units provided by SUNY Stony Brook and UIUC</a:t>
            </a:r>
          </a:p>
          <a:p>
            <a:pPr marL="166688" marR="0" lvl="0" indent="-166688" algn="l" defTabSz="1219170" rtl="0" eaLnBrk="1" fontAlgn="auto" latinLnBrk="0" hangingPunct="1">
              <a:lnSpc>
                <a:spcPct val="100000"/>
              </a:lnSpc>
              <a:spcBef>
                <a:spcPts val="0"/>
              </a:spcBef>
              <a:spcAft>
                <a:spcPts val="0"/>
              </a:spcAft>
              <a:buClr>
                <a:srgbClr val="000000"/>
              </a:buClr>
              <a:buSzTx/>
              <a:buFont typeface="Arial"/>
              <a:buChar char="•"/>
              <a:tabLst/>
              <a:defRPr/>
            </a:pPr>
            <a:r>
              <a:rPr kumimoji="0" lang="en-US" sz="1600" b="0" i="0" u="none" strike="noStrike" kern="0" cap="none" spc="0" normalizeH="0" baseline="0" noProof="0" dirty="0">
                <a:ln>
                  <a:noFill/>
                </a:ln>
                <a:solidFill>
                  <a:srgbClr val="002060"/>
                </a:solidFill>
                <a:effectLst/>
                <a:uLnTx/>
                <a:uFillTx/>
                <a:latin typeface="Arial"/>
                <a:ea typeface="+mn-ea"/>
                <a:cs typeface="Arial"/>
                <a:sym typeface="Arial"/>
              </a:rPr>
              <a:t>Ground-based Radars from SUNY Stony Brook</a:t>
            </a:r>
          </a:p>
          <a:p>
            <a:pPr marL="166688" marR="0" lvl="0" indent="-166688" algn="l" defTabSz="1219170" rtl="0" eaLnBrk="1" fontAlgn="auto" latinLnBrk="0" hangingPunct="1">
              <a:lnSpc>
                <a:spcPct val="100000"/>
              </a:lnSpc>
              <a:spcBef>
                <a:spcPts val="0"/>
              </a:spcBef>
              <a:spcAft>
                <a:spcPts val="0"/>
              </a:spcAft>
              <a:buClr>
                <a:srgbClr val="000000"/>
              </a:buClr>
              <a:buSzTx/>
              <a:buFont typeface="Arial"/>
              <a:buChar char="•"/>
              <a:tabLst/>
              <a:defRPr/>
            </a:pPr>
            <a:r>
              <a:rPr kumimoji="0" lang="en-US" sz="1600" b="0" i="0" u="none" strike="noStrike" kern="0" cap="none" spc="0" normalizeH="0" baseline="0" noProof="0" dirty="0">
                <a:ln>
                  <a:noFill/>
                </a:ln>
                <a:solidFill>
                  <a:srgbClr val="002060"/>
                </a:solidFill>
                <a:effectLst/>
                <a:uLnTx/>
                <a:uFillTx/>
                <a:latin typeface="Arial"/>
                <a:ea typeface="+mn-ea"/>
                <a:cs typeface="Arial"/>
                <a:sym typeface="Arial"/>
              </a:rPr>
              <a:t>126 sites spaced ~19 miles apart</a:t>
            </a:r>
          </a:p>
        </p:txBody>
      </p:sp>
      <p:sp>
        <p:nvSpPr>
          <p:cNvPr id="14" name="Title 1"/>
          <p:cNvSpPr>
            <a:spLocks noGrp="1"/>
          </p:cNvSpPr>
          <p:nvPr>
            <p:ph type="title"/>
          </p:nvPr>
        </p:nvSpPr>
        <p:spPr>
          <a:xfrm>
            <a:off x="1060655" y="117991"/>
            <a:ext cx="10393680" cy="646331"/>
          </a:xfrm>
        </p:spPr>
        <p:txBody>
          <a:bodyPr/>
          <a:lstStyle/>
          <a:p>
            <a:pPr algn="ctr">
              <a:lnSpc>
                <a:spcPct val="100000"/>
              </a:lnSpc>
            </a:pPr>
            <a:r>
              <a:rPr lang="en-US" altLang="en-US" sz="2800" b="1" dirty="0">
                <a:solidFill>
                  <a:srgbClr val="002060"/>
                </a:solidFill>
                <a:sym typeface="Arial" panose="020B0604020202020204" pitchFamily="34" charset="0"/>
              </a:rPr>
              <a:t>IMPACTS Observational Strategy</a:t>
            </a:r>
          </a:p>
        </p:txBody>
      </p:sp>
      <p:sp>
        <p:nvSpPr>
          <p:cNvPr id="123" name="Google Shape;123;p21"/>
          <p:cNvSpPr txBox="1">
            <a:spLocks noGrp="1"/>
          </p:cNvSpPr>
          <p:nvPr>
            <p:ph idx="1"/>
          </p:nvPr>
        </p:nvSpPr>
        <p:spPr>
          <a:xfrm>
            <a:off x="188556" y="4046008"/>
            <a:ext cx="4926688" cy="1623008"/>
          </a:xfrm>
          <a:prstGeom prst="rect">
            <a:avLst/>
          </a:prstGeom>
        </p:spPr>
        <p:txBody>
          <a:bodyPr spcFirstLastPara="1" wrap="square" lIns="121900" tIns="121900" rIns="121900" bIns="121900" anchor="t" anchorCtr="0">
            <a:noAutofit/>
          </a:bodyPr>
          <a:lstStyle/>
          <a:p>
            <a:pPr marL="0" indent="0">
              <a:spcBef>
                <a:spcPts val="0"/>
              </a:spcBef>
              <a:buNone/>
            </a:pPr>
            <a:r>
              <a:rPr lang="en-US" sz="1600" b="1" dirty="0">
                <a:solidFill>
                  <a:srgbClr val="002060"/>
                </a:solidFill>
              </a:rPr>
              <a:t>Aircraft</a:t>
            </a:r>
          </a:p>
          <a:p>
            <a:pPr marL="234950" indent="-234950">
              <a:spcBef>
                <a:spcPts val="0"/>
              </a:spcBef>
              <a:buFont typeface="Arial"/>
              <a:buChar char="•"/>
            </a:pPr>
            <a:r>
              <a:rPr lang="en-US" sz="1600" dirty="0">
                <a:solidFill>
                  <a:srgbClr val="002060"/>
                </a:solidFill>
              </a:rPr>
              <a:t>Operating out of Warner Robbins (ER-2) and Wallops (P-3)</a:t>
            </a:r>
          </a:p>
          <a:p>
            <a:pPr marL="234950" indent="-234950">
              <a:spcBef>
                <a:spcPts val="0"/>
              </a:spcBef>
              <a:buFont typeface="Arial"/>
              <a:buChar char="•"/>
            </a:pPr>
            <a:r>
              <a:rPr lang="en-US" sz="1600" dirty="0">
                <a:solidFill>
                  <a:srgbClr val="002060"/>
                </a:solidFill>
              </a:rPr>
              <a:t>Active and passive remote sensing instruments on the ER-2 </a:t>
            </a:r>
          </a:p>
          <a:p>
            <a:pPr marL="234950" indent="-234950">
              <a:spcBef>
                <a:spcPts val="0"/>
              </a:spcBef>
              <a:buFont typeface="Arial"/>
              <a:buChar char="•"/>
            </a:pPr>
            <a:r>
              <a:rPr lang="en-US" sz="1600" dirty="0">
                <a:solidFill>
                  <a:srgbClr val="002060"/>
                </a:solidFill>
              </a:rPr>
              <a:t>In-situ microphysical instruments and dropsondes on the P-3</a:t>
            </a:r>
          </a:p>
          <a:p>
            <a:pPr marL="234950" indent="-234950">
              <a:spcBef>
                <a:spcPts val="0"/>
              </a:spcBef>
              <a:buFont typeface="Arial"/>
              <a:buChar char="•"/>
            </a:pPr>
            <a:r>
              <a:rPr lang="en-US" sz="1600" dirty="0">
                <a:solidFill>
                  <a:srgbClr val="002060"/>
                </a:solidFill>
              </a:rPr>
              <a:t>Operations 6 week period within Jan-Mar timeframe</a:t>
            </a:r>
          </a:p>
        </p:txBody>
      </p:sp>
      <p:pic>
        <p:nvPicPr>
          <p:cNvPr id="17" name="Google Shape;90;p17"/>
          <p:cNvPicPr preferRelativeResize="0">
            <a:picLocks noChangeAspect="1"/>
          </p:cNvPicPr>
          <p:nvPr/>
        </p:nvPicPr>
        <p:blipFill>
          <a:blip r:embed="rId5">
            <a:alphaModFix/>
          </a:blip>
          <a:stretch>
            <a:fillRect/>
          </a:stretch>
        </p:blipFill>
        <p:spPr>
          <a:xfrm>
            <a:off x="80928" y="144464"/>
            <a:ext cx="1283739" cy="1280160"/>
          </a:xfrm>
          <a:prstGeom prst="rect">
            <a:avLst/>
          </a:prstGeom>
          <a:noFill/>
          <a:ln>
            <a:noFill/>
          </a:ln>
          <a:effectLst>
            <a:outerShdw blurRad="57150" dist="19050" dir="5400000" algn="bl" rotWithShape="0">
              <a:srgbClr val="000000">
                <a:alpha val="50000"/>
              </a:srgbClr>
            </a:outerShdw>
          </a:effectLst>
        </p:spPr>
      </p:pic>
      <p:pic>
        <p:nvPicPr>
          <p:cNvPr id="18" name="Picture 17" descr="IM015.png"/>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309863" y="514805"/>
            <a:ext cx="2839135" cy="2011680"/>
          </a:xfrm>
          <a:prstGeom prst="rect">
            <a:avLst/>
          </a:prstGeom>
        </p:spPr>
      </p:pic>
      <p:pic>
        <p:nvPicPr>
          <p:cNvPr id="19" name="Picture 18"/>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137120" y="3353580"/>
            <a:ext cx="4700825" cy="3474720"/>
          </a:xfrm>
          <a:prstGeom prst="rect">
            <a:avLst/>
          </a:prstGeom>
        </p:spPr>
      </p:pic>
      <p:cxnSp>
        <p:nvCxnSpPr>
          <p:cNvPr id="6" name="Straight Arrow Connector 5"/>
          <p:cNvCxnSpPr/>
          <p:nvPr/>
        </p:nvCxnSpPr>
        <p:spPr>
          <a:xfrm flipH="1" flipV="1">
            <a:off x="321276" y="3484605"/>
            <a:ext cx="531340" cy="778476"/>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2" name="Straight Arrow Connector 11"/>
          <p:cNvCxnSpPr/>
          <p:nvPr/>
        </p:nvCxnSpPr>
        <p:spPr>
          <a:xfrm flipV="1">
            <a:off x="1804086" y="3088469"/>
            <a:ext cx="3034107" cy="1384677"/>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0" name="Straight Arrow Connector 19"/>
          <p:cNvCxnSpPr/>
          <p:nvPr/>
        </p:nvCxnSpPr>
        <p:spPr>
          <a:xfrm flipH="1" flipV="1">
            <a:off x="9837945" y="2339024"/>
            <a:ext cx="140521" cy="476744"/>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2" name="Straight Arrow Connector 21"/>
          <p:cNvCxnSpPr/>
          <p:nvPr/>
        </p:nvCxnSpPr>
        <p:spPr>
          <a:xfrm flipH="1">
            <a:off x="9323558" y="2988269"/>
            <a:ext cx="654908" cy="291663"/>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0201920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64"/>
        <p:cNvGrpSpPr/>
        <p:nvPr/>
      </p:nvGrpSpPr>
      <p:grpSpPr>
        <a:xfrm>
          <a:off x="0" y="0"/>
          <a:ext cx="0" cy="0"/>
          <a:chOff x="0" y="0"/>
          <a:chExt cx="0" cy="0"/>
        </a:xfrm>
      </p:grpSpPr>
      <p:sp>
        <p:nvSpPr>
          <p:cNvPr id="166" name="Google Shape;166;p2"/>
          <p:cNvSpPr txBox="1"/>
          <p:nvPr/>
        </p:nvSpPr>
        <p:spPr>
          <a:xfrm>
            <a:off x="4656763" y="2689973"/>
            <a:ext cx="2727311" cy="1142590"/>
          </a:xfrm>
          <a:prstGeom prst="rect">
            <a:avLst/>
          </a:prstGeom>
          <a:noFill/>
          <a:ln>
            <a:noFill/>
          </a:ln>
        </p:spPr>
        <p:txBody>
          <a:bodyPr spcFirstLastPara="1" wrap="square" lIns="68569" tIns="34275" rIns="68569" bIns="34275" anchor="t" anchorCtr="0">
            <a:spAutoFit/>
          </a:bodyPr>
          <a:lstStyle/>
          <a:p>
            <a:pPr algn="ctr" defTabSz="685800">
              <a:buClr>
                <a:srgbClr val="000000"/>
              </a:buClr>
              <a:buSzPts val="2700"/>
              <a:defRPr/>
            </a:pPr>
            <a:r>
              <a:rPr lang="en-US" sz="2025" kern="0" dirty="0">
                <a:solidFill>
                  <a:srgbClr val="FFFFFF"/>
                </a:solidFill>
                <a:latin typeface="Arial"/>
                <a:ea typeface="Arial"/>
                <a:cs typeface="Arial"/>
                <a:sym typeface="Arial"/>
              </a:rPr>
              <a:t>High Flying Interns:</a:t>
            </a:r>
            <a:endParaRPr sz="2025" kern="0" dirty="0">
              <a:solidFill>
                <a:srgbClr val="000000"/>
              </a:solidFill>
              <a:latin typeface="Arial"/>
              <a:ea typeface="Arial"/>
              <a:cs typeface="Arial"/>
              <a:sym typeface="Arial"/>
            </a:endParaRPr>
          </a:p>
          <a:p>
            <a:pPr algn="ctr" defTabSz="685800">
              <a:buClr>
                <a:srgbClr val="000000"/>
              </a:buClr>
              <a:buSzPts val="2200"/>
              <a:defRPr/>
            </a:pPr>
            <a:r>
              <a:rPr lang="en-US" sz="1650" kern="0" dirty="0">
                <a:solidFill>
                  <a:srgbClr val="FFFFFF"/>
                </a:solidFill>
                <a:latin typeface="Arial"/>
                <a:ea typeface="Arial"/>
                <a:cs typeface="Arial"/>
                <a:sym typeface="Arial"/>
              </a:rPr>
              <a:t>NASA Student Airborne </a:t>
            </a:r>
            <a:endParaRPr sz="1050" kern="0" dirty="0">
              <a:solidFill>
                <a:srgbClr val="000000"/>
              </a:solidFill>
              <a:latin typeface="Arial"/>
              <a:ea typeface="Arial"/>
              <a:cs typeface="Arial"/>
              <a:sym typeface="Arial"/>
            </a:endParaRPr>
          </a:p>
          <a:p>
            <a:pPr algn="ctr" defTabSz="685800">
              <a:buClr>
                <a:srgbClr val="000000"/>
              </a:buClr>
              <a:buSzPts val="2200"/>
              <a:defRPr/>
            </a:pPr>
            <a:r>
              <a:rPr lang="en-US" sz="1650" kern="0" dirty="0">
                <a:solidFill>
                  <a:srgbClr val="FFFFFF"/>
                </a:solidFill>
                <a:latin typeface="Arial"/>
                <a:ea typeface="Arial"/>
                <a:cs typeface="Arial"/>
                <a:sym typeface="Arial"/>
              </a:rPr>
              <a:t>Research Program (SARP) 2009-2020</a:t>
            </a:r>
            <a:endParaRPr sz="1050" kern="0" dirty="0">
              <a:solidFill>
                <a:srgbClr val="000000"/>
              </a:solidFill>
              <a:latin typeface="Arial"/>
              <a:ea typeface="Arial"/>
              <a:cs typeface="Arial"/>
              <a:sym typeface="Arial"/>
            </a:endParaRPr>
          </a:p>
        </p:txBody>
      </p:sp>
      <p:pic>
        <p:nvPicPr>
          <p:cNvPr id="167" name="Google Shape;167;p2"/>
          <p:cNvPicPr preferRelativeResize="0"/>
          <p:nvPr/>
        </p:nvPicPr>
        <p:blipFill rotWithShape="1">
          <a:blip r:embed="rId3">
            <a:alphaModFix/>
          </a:blip>
          <a:srcRect/>
          <a:stretch/>
        </p:blipFill>
        <p:spPr>
          <a:xfrm>
            <a:off x="4675336" y="3900111"/>
            <a:ext cx="2708737" cy="1527716"/>
          </a:xfrm>
          <a:prstGeom prst="rect">
            <a:avLst/>
          </a:prstGeom>
          <a:noFill/>
          <a:ln>
            <a:noFill/>
          </a:ln>
        </p:spPr>
      </p:pic>
      <p:pic>
        <p:nvPicPr>
          <p:cNvPr id="168" name="Google Shape;168;p2"/>
          <p:cNvPicPr preferRelativeResize="0"/>
          <p:nvPr/>
        </p:nvPicPr>
        <p:blipFill rotWithShape="1">
          <a:blip r:embed="rId4">
            <a:alphaModFix/>
          </a:blip>
          <a:srcRect/>
          <a:stretch/>
        </p:blipFill>
        <p:spPr>
          <a:xfrm>
            <a:off x="2091203" y="1146574"/>
            <a:ext cx="2584135" cy="1407677"/>
          </a:xfrm>
          <a:prstGeom prst="rect">
            <a:avLst/>
          </a:prstGeom>
          <a:noFill/>
          <a:ln>
            <a:noFill/>
          </a:ln>
        </p:spPr>
      </p:pic>
      <p:pic>
        <p:nvPicPr>
          <p:cNvPr id="169" name="Google Shape;169;p2"/>
          <p:cNvPicPr preferRelativeResize="0"/>
          <p:nvPr/>
        </p:nvPicPr>
        <p:blipFill rotWithShape="1">
          <a:blip r:embed="rId5">
            <a:alphaModFix/>
          </a:blip>
          <a:srcRect/>
          <a:stretch/>
        </p:blipFill>
        <p:spPr>
          <a:xfrm>
            <a:off x="7373375" y="3920769"/>
            <a:ext cx="2584134" cy="1507058"/>
          </a:xfrm>
          <a:prstGeom prst="rect">
            <a:avLst/>
          </a:prstGeom>
          <a:noFill/>
          <a:ln>
            <a:noFill/>
          </a:ln>
        </p:spPr>
      </p:pic>
      <p:pic>
        <p:nvPicPr>
          <p:cNvPr id="170" name="Google Shape;170;p2"/>
          <p:cNvPicPr preferRelativeResize="0"/>
          <p:nvPr/>
        </p:nvPicPr>
        <p:blipFill rotWithShape="1">
          <a:blip r:embed="rId6">
            <a:alphaModFix/>
          </a:blip>
          <a:srcRect/>
          <a:stretch/>
        </p:blipFill>
        <p:spPr>
          <a:xfrm>
            <a:off x="7373375" y="1146574"/>
            <a:ext cx="2584134" cy="1407677"/>
          </a:xfrm>
          <a:prstGeom prst="rect">
            <a:avLst/>
          </a:prstGeom>
          <a:noFill/>
          <a:ln>
            <a:noFill/>
          </a:ln>
        </p:spPr>
      </p:pic>
      <p:pic>
        <p:nvPicPr>
          <p:cNvPr id="171" name="Google Shape;171;p2"/>
          <p:cNvPicPr preferRelativeResize="0"/>
          <p:nvPr/>
        </p:nvPicPr>
        <p:blipFill rotWithShape="1">
          <a:blip r:embed="rId7">
            <a:alphaModFix/>
          </a:blip>
          <a:srcRect/>
          <a:stretch/>
        </p:blipFill>
        <p:spPr>
          <a:xfrm>
            <a:off x="2091202" y="3920769"/>
            <a:ext cx="2584134" cy="1507058"/>
          </a:xfrm>
          <a:prstGeom prst="rect">
            <a:avLst/>
          </a:prstGeom>
          <a:noFill/>
          <a:ln>
            <a:noFill/>
          </a:ln>
        </p:spPr>
      </p:pic>
      <p:pic>
        <p:nvPicPr>
          <p:cNvPr id="172" name="Google Shape;172;p2"/>
          <p:cNvPicPr preferRelativeResize="0"/>
          <p:nvPr/>
        </p:nvPicPr>
        <p:blipFill rotWithShape="1">
          <a:blip r:embed="rId8">
            <a:alphaModFix/>
          </a:blip>
          <a:srcRect/>
          <a:stretch/>
        </p:blipFill>
        <p:spPr>
          <a:xfrm>
            <a:off x="7365499" y="2554249"/>
            <a:ext cx="2592011" cy="1366520"/>
          </a:xfrm>
          <a:prstGeom prst="rect">
            <a:avLst/>
          </a:prstGeom>
          <a:noFill/>
          <a:ln>
            <a:noFill/>
          </a:ln>
        </p:spPr>
      </p:pic>
      <p:pic>
        <p:nvPicPr>
          <p:cNvPr id="173" name="Google Shape;173;p2"/>
          <p:cNvPicPr preferRelativeResize="0"/>
          <p:nvPr/>
        </p:nvPicPr>
        <p:blipFill rotWithShape="1">
          <a:blip r:embed="rId9">
            <a:alphaModFix/>
          </a:blip>
          <a:srcRect/>
          <a:stretch/>
        </p:blipFill>
        <p:spPr>
          <a:xfrm>
            <a:off x="2091202" y="2554249"/>
            <a:ext cx="2584134" cy="1366520"/>
          </a:xfrm>
          <a:prstGeom prst="rect">
            <a:avLst/>
          </a:prstGeom>
          <a:noFill/>
          <a:ln>
            <a:noFill/>
          </a:ln>
        </p:spPr>
      </p:pic>
      <p:pic>
        <p:nvPicPr>
          <p:cNvPr id="174" name="Google Shape;174;p2"/>
          <p:cNvPicPr preferRelativeResize="0"/>
          <p:nvPr/>
        </p:nvPicPr>
        <p:blipFill rotWithShape="1">
          <a:blip r:embed="rId10">
            <a:alphaModFix/>
          </a:blip>
          <a:srcRect/>
          <a:stretch/>
        </p:blipFill>
        <p:spPr>
          <a:xfrm>
            <a:off x="5330884" y="1125916"/>
            <a:ext cx="1379066" cy="1407676"/>
          </a:xfrm>
          <a:prstGeom prst="rect">
            <a:avLst/>
          </a:prstGeom>
          <a:noFill/>
          <a:ln>
            <a:noFill/>
          </a:ln>
        </p:spPr>
      </p:pic>
      <p:sp>
        <p:nvSpPr>
          <p:cNvPr id="175" name="Google Shape;175;p2"/>
          <p:cNvSpPr txBox="1"/>
          <p:nvPr/>
        </p:nvSpPr>
        <p:spPr>
          <a:xfrm>
            <a:off x="1930464" y="5516033"/>
            <a:ext cx="8331075" cy="484718"/>
          </a:xfrm>
          <a:prstGeom prst="rect">
            <a:avLst/>
          </a:prstGeom>
          <a:noFill/>
          <a:ln>
            <a:noFill/>
          </a:ln>
        </p:spPr>
        <p:txBody>
          <a:bodyPr spcFirstLastPara="1" wrap="square" lIns="68569" tIns="34275" rIns="68569" bIns="34275" anchor="t" anchorCtr="0">
            <a:spAutoFit/>
          </a:bodyPr>
          <a:lstStyle/>
          <a:p>
            <a:pPr algn="ctr" defTabSz="685800">
              <a:buClr>
                <a:srgbClr val="000000"/>
              </a:buClr>
              <a:buSzPts val="1800"/>
              <a:defRPr/>
            </a:pPr>
            <a:r>
              <a:rPr lang="en-US" sz="1350" b="1" kern="0" dirty="0">
                <a:solidFill>
                  <a:srgbClr val="FFFFFF"/>
                </a:solidFill>
                <a:latin typeface="Arial"/>
                <a:ea typeface="Arial"/>
                <a:cs typeface="Arial"/>
                <a:sym typeface="Arial"/>
              </a:rPr>
              <a:t>Competitive summer internship for 28 junior/senior undergraduate STEM majors from across the US</a:t>
            </a:r>
            <a:endParaRPr sz="1350" kern="0" dirty="0">
              <a:solidFill>
                <a:srgbClr val="000000"/>
              </a:solidFill>
              <a:latin typeface="Arial"/>
              <a:ea typeface="Arial"/>
              <a:cs typeface="Arial"/>
              <a:sym typeface="Arial"/>
            </a:endParaRPr>
          </a:p>
          <a:p>
            <a:pPr algn="ctr" defTabSz="685800">
              <a:buClr>
                <a:srgbClr val="000000"/>
              </a:buClr>
              <a:buSzPts val="1800"/>
              <a:defRPr/>
            </a:pPr>
            <a:endParaRPr sz="1350" b="1" kern="0" dirty="0">
              <a:solidFill>
                <a:srgbClr val="FFFFFF"/>
              </a:solidFill>
              <a:latin typeface="Arial"/>
              <a:ea typeface="Arial"/>
              <a:cs typeface="Arial"/>
              <a:sym typeface="Aria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EA197C-3AD9-4C4F-B418-1373DC00D72F}"/>
              </a:ext>
            </a:extLst>
          </p:cNvPr>
          <p:cNvSpPr>
            <a:spLocks noGrp="1"/>
          </p:cNvSpPr>
          <p:nvPr>
            <p:ph type="title"/>
          </p:nvPr>
        </p:nvSpPr>
        <p:spPr>
          <a:xfrm>
            <a:off x="455194" y="658052"/>
            <a:ext cx="10393680" cy="646331"/>
          </a:xfrm>
        </p:spPr>
        <p:txBody>
          <a:bodyPr/>
          <a:lstStyle/>
          <a:p>
            <a:r>
              <a:rPr lang="en-US" dirty="0"/>
              <a:t>The Impacts of the Pandemic</a:t>
            </a:r>
          </a:p>
        </p:txBody>
      </p:sp>
      <p:sp>
        <p:nvSpPr>
          <p:cNvPr id="3" name="Content Placeholder 2">
            <a:extLst>
              <a:ext uri="{FF2B5EF4-FFF2-40B4-BE49-F238E27FC236}">
                <a16:creationId xmlns:a16="http://schemas.microsoft.com/office/drawing/2014/main" id="{24AEABCE-6245-487E-B394-43CF5BE33F62}"/>
              </a:ext>
            </a:extLst>
          </p:cNvPr>
          <p:cNvSpPr>
            <a:spLocks noGrp="1"/>
          </p:cNvSpPr>
          <p:nvPr>
            <p:ph idx="1"/>
          </p:nvPr>
        </p:nvSpPr>
        <p:spPr>
          <a:xfrm>
            <a:off x="543426" y="1557970"/>
            <a:ext cx="10619923" cy="4708981"/>
          </a:xfrm>
        </p:spPr>
        <p:txBody>
          <a:bodyPr/>
          <a:lstStyle/>
          <a:p>
            <a:pPr marL="285750" indent="-285750">
              <a:buFont typeface="Arial" panose="020B0604020202020204" pitchFamily="34" charset="0"/>
              <a:buChar char="•"/>
            </a:pPr>
            <a:r>
              <a:rPr lang="en-US" dirty="0"/>
              <a:t>Airborne missions slowed down significantly beginning March 2020</a:t>
            </a:r>
          </a:p>
          <a:p>
            <a:endParaRPr lang="en-US" dirty="0"/>
          </a:p>
          <a:p>
            <a:endParaRPr lang="en-US" dirty="0"/>
          </a:p>
          <a:p>
            <a:endParaRPr lang="en-US" dirty="0"/>
          </a:p>
          <a:p>
            <a:r>
              <a:rPr lang="en-US" dirty="0"/>
              <a:t> </a:t>
            </a:r>
          </a:p>
          <a:p>
            <a:endParaRPr lang="en-US" dirty="0"/>
          </a:p>
          <a:p>
            <a:pPr marL="742950" lvl="1" indent="-285750">
              <a:buFont typeface="Arial" panose="020B0604020202020204" pitchFamily="34" charset="0"/>
              <a:buChar char="•"/>
            </a:pPr>
            <a:r>
              <a:rPr lang="en-US" dirty="0"/>
              <a:t>Transition from “in person” to mandatory telework</a:t>
            </a:r>
          </a:p>
          <a:p>
            <a:pPr marL="742950" lvl="1" indent="-285750">
              <a:buFont typeface="Arial" panose="020B0604020202020204" pitchFamily="34" charset="0"/>
              <a:buChar char="•"/>
            </a:pPr>
            <a:r>
              <a:rPr lang="en-US" dirty="0"/>
              <a:t>Only mission critical travel March 2020-Fall 2021</a:t>
            </a:r>
          </a:p>
          <a:p>
            <a:pPr marL="742950" lvl="1" indent="-285750">
              <a:buFont typeface="Arial" panose="020B0604020202020204" pitchFamily="34" charset="0"/>
              <a:buChar char="•"/>
            </a:pPr>
            <a:r>
              <a:rPr lang="en-US" dirty="0"/>
              <a:t>With COVID protocols in place, we have been able to slowly return to operating airborne missions safely</a:t>
            </a:r>
          </a:p>
          <a:p>
            <a:pPr lvl="2"/>
            <a:endParaRPr lang="en-US" dirty="0"/>
          </a:p>
          <a:p>
            <a:r>
              <a:rPr lang="en-US" dirty="0"/>
              <a:t>All NASA centers at Stage 2, will slowly transition to Stage 1 (75% capacity)</a:t>
            </a:r>
          </a:p>
          <a:p>
            <a:r>
              <a:rPr lang="en-US" dirty="0"/>
              <a:t>A lot of discussions surrounding the Future of Work - TBD</a:t>
            </a:r>
          </a:p>
        </p:txBody>
      </p:sp>
      <p:sp>
        <p:nvSpPr>
          <p:cNvPr id="4" name="Slide Number Placeholder 3">
            <a:extLst>
              <a:ext uri="{FF2B5EF4-FFF2-40B4-BE49-F238E27FC236}">
                <a16:creationId xmlns:a16="http://schemas.microsoft.com/office/drawing/2014/main" id="{E02F26E4-BF91-45CF-9AC6-DD33FFDB6DBF}"/>
              </a:ext>
            </a:extLst>
          </p:cNvPr>
          <p:cNvSpPr>
            <a:spLocks noGrp="1"/>
          </p:cNvSpPr>
          <p:nvPr>
            <p:ph type="sldNum" sz="quarter" idx="12"/>
          </p:nvPr>
        </p:nvSpPr>
        <p:spPr/>
        <p:txBody>
          <a:bodyPr/>
          <a:lstStyle/>
          <a:p>
            <a:fld id="{E33B2B72-BE74-40B7-948F-1734192F08BF}" type="slidenum">
              <a:rPr lang="en-US" smtClean="0"/>
              <a:t>22</a:t>
            </a:fld>
            <a:endParaRPr lang="en-US" dirty="0"/>
          </a:p>
        </p:txBody>
      </p:sp>
      <p:graphicFrame>
        <p:nvGraphicFramePr>
          <p:cNvPr id="5" name="Chart 4">
            <a:extLst>
              <a:ext uri="{FF2B5EF4-FFF2-40B4-BE49-F238E27FC236}">
                <a16:creationId xmlns:a16="http://schemas.microsoft.com/office/drawing/2014/main" id="{271459EF-34D7-6E4A-BCB2-25A971D8DE87}"/>
              </a:ext>
            </a:extLst>
          </p:cNvPr>
          <p:cNvGraphicFramePr/>
          <p:nvPr>
            <p:extLst>
              <p:ext uri="{D42A27DB-BD31-4B8C-83A1-F6EECF244321}">
                <p14:modId xmlns:p14="http://schemas.microsoft.com/office/powerpoint/2010/main" val="3729452613"/>
              </p:ext>
            </p:extLst>
          </p:nvPr>
        </p:nvGraphicFramePr>
        <p:xfrm>
          <a:off x="707907" y="2044341"/>
          <a:ext cx="5486400" cy="174688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6226712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013572" y="236145"/>
            <a:ext cx="4038213" cy="3028660"/>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0215" y="1714500"/>
            <a:ext cx="4572000" cy="3429000"/>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38140" y="3377409"/>
            <a:ext cx="4613645" cy="3460234"/>
          </a:xfrm>
          <a:prstGeom prst="rect">
            <a:avLst/>
          </a:prstGeom>
        </p:spPr>
      </p:pic>
      <p:sp>
        <p:nvSpPr>
          <p:cNvPr id="7" name="Title 1">
            <a:extLst>
              <a:ext uri="{FF2B5EF4-FFF2-40B4-BE49-F238E27FC236}">
                <a16:creationId xmlns:a16="http://schemas.microsoft.com/office/drawing/2014/main" id="{8FF89F4E-FC8F-4F9B-AE60-D0D3EE32A8BA}"/>
              </a:ext>
            </a:extLst>
          </p:cNvPr>
          <p:cNvSpPr txBox="1">
            <a:spLocks/>
          </p:cNvSpPr>
          <p:nvPr/>
        </p:nvSpPr>
        <p:spPr>
          <a:xfrm>
            <a:off x="438150" y="427869"/>
            <a:ext cx="10393680" cy="646331"/>
          </a:xfrm>
          <a:prstGeom prst="rect">
            <a:avLst/>
          </a:prstGeom>
        </p:spPr>
        <p:txBody>
          <a:bodyPr/>
          <a:lstStyle>
            <a:lvl1pPr algn="l" defTabSz="914400" rtl="0" eaLnBrk="1" latinLnBrk="0" hangingPunct="1">
              <a:lnSpc>
                <a:spcPct val="90000"/>
              </a:lnSpc>
              <a:spcBef>
                <a:spcPct val="0"/>
              </a:spcBef>
              <a:buNone/>
              <a:defRPr sz="4000" b="0" kern="1200">
                <a:solidFill>
                  <a:schemeClr val="tx1"/>
                </a:solidFill>
                <a:latin typeface="Arial" panose="020B0604020202020204" pitchFamily="34" charset="0"/>
                <a:ea typeface="+mj-ea"/>
                <a:cs typeface="Arial" panose="020B0604020202020204" pitchFamily="34" charset="0"/>
              </a:defRPr>
            </a:lvl1pPr>
          </a:lstStyle>
          <a:p>
            <a:r>
              <a:rPr lang="en-US" dirty="0">
                <a:solidFill>
                  <a:schemeClr val="bg1">
                    <a:lumMod val="95000"/>
                  </a:schemeClr>
                </a:solidFill>
              </a:rPr>
              <a:t>Working at NASA</a:t>
            </a:r>
          </a:p>
        </p:txBody>
      </p:sp>
      <p:pic>
        <p:nvPicPr>
          <p:cNvPr id="3" name="Picture 2" descr="https://lh4.googleusercontent.com/-_PJKP6eaHNE/TlZXPynKvxI/AAAAAAAABJM/yVQ3Thx2-Yc/s640/DLH%252520Boxes%252520in%252520B1250%252520Lab%252520-%252520Bobby%252520Martin%252520%252526%252520Mel%252520Yang.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20700" y="3851662"/>
            <a:ext cx="3744658" cy="2808494"/>
          </a:xfrm>
          <a:prstGeom prst="rect">
            <a:avLst/>
          </a:prstGeom>
          <a:noFill/>
          <a:ln w="25400">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8" name="Picture 7" descr="Logo, icon&#10;&#10;Description automatically generated">
            <a:extLst>
              <a:ext uri="{FF2B5EF4-FFF2-40B4-BE49-F238E27FC236}">
                <a16:creationId xmlns:a16="http://schemas.microsoft.com/office/drawing/2014/main" id="{39586C19-A112-414A-97D6-1D1FF32A2F5D}"/>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076770" y="384704"/>
            <a:ext cx="1559446" cy="1329796"/>
          </a:xfrm>
          <a:prstGeom prst="rect">
            <a:avLst/>
          </a:prstGeom>
        </p:spPr>
      </p:pic>
    </p:spTree>
    <p:extLst>
      <p:ext uri="{BB962C8B-B14F-4D97-AF65-F5344CB8AC3E}">
        <p14:creationId xmlns:p14="http://schemas.microsoft.com/office/powerpoint/2010/main" val="2913707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5" descr="DSCN1734.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14613" y="1999120"/>
            <a:ext cx="2719992" cy="20399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76246" y="-29649"/>
            <a:ext cx="3429000" cy="2571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80921" y="348557"/>
            <a:ext cx="3689350" cy="2767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570947" y="3861831"/>
            <a:ext cx="4211372" cy="3158529"/>
          </a:xfrm>
          <a:prstGeom prst="rect">
            <a:avLst/>
          </a:prstGeom>
        </p:spPr>
      </p:pic>
      <p:pic>
        <p:nvPicPr>
          <p:cNvPr id="8" name="Content Placeholder 3" descr="Palmer Station Cropped.jpg"/>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8626642" y="26987"/>
            <a:ext cx="3199693" cy="4231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85927" y="2369310"/>
            <a:ext cx="1761245" cy="27800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9"/>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096000" y="4039114"/>
            <a:ext cx="4257490" cy="2818886"/>
          </a:xfrm>
          <a:prstGeom prst="rect">
            <a:avLst/>
          </a:prstGeom>
        </p:spPr>
      </p:pic>
    </p:spTree>
    <p:extLst>
      <p:ext uri="{BB962C8B-B14F-4D97-AF65-F5344CB8AC3E}">
        <p14:creationId xmlns:p14="http://schemas.microsoft.com/office/powerpoint/2010/main" val="5125505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2835498"/>
            <a:ext cx="2989595" cy="4009576"/>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19741" y="-355655"/>
            <a:ext cx="3337894" cy="4450525"/>
          </a:xfrm>
          <a:prstGeom prst="rect">
            <a:avLst/>
          </a:prstGeom>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334222" y="96485"/>
            <a:ext cx="3976325" cy="2982244"/>
          </a:xfrm>
          <a:prstGeom prst="rect">
            <a:avLst/>
          </a:prstGeom>
        </p:spPr>
      </p:pic>
      <p:pic>
        <p:nvPicPr>
          <p:cNvPr id="6" name="Picture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124773" y="3078729"/>
            <a:ext cx="2976695" cy="3766345"/>
          </a:xfrm>
          <a:prstGeom prst="rect">
            <a:avLst/>
          </a:prstGeom>
        </p:spPr>
      </p:pic>
      <p:pic>
        <p:nvPicPr>
          <p:cNvPr id="8" name="Picture 7" descr="A picture containing ground, person, standing, posing&#10;&#10;Description automatically generated">
            <a:extLst>
              <a:ext uri="{FF2B5EF4-FFF2-40B4-BE49-F238E27FC236}">
                <a16:creationId xmlns:a16="http://schemas.microsoft.com/office/drawing/2014/main" id="{A112002D-F126-4877-B85B-7BBA647A6CF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437401" y="3032161"/>
            <a:ext cx="5021794" cy="3766345"/>
          </a:xfrm>
          <a:prstGeom prst="rect">
            <a:avLst/>
          </a:prstGeom>
        </p:spPr>
      </p:pic>
    </p:spTree>
    <p:extLst>
      <p:ext uri="{BB962C8B-B14F-4D97-AF65-F5344CB8AC3E}">
        <p14:creationId xmlns:p14="http://schemas.microsoft.com/office/powerpoint/2010/main" val="39188946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3418284" cy="6858000"/>
          </a:xfrm>
          <a:prstGeom prst="rect">
            <a:avLst/>
          </a:prstGeom>
        </p:spPr>
      </p:pic>
      <p:sp>
        <p:nvSpPr>
          <p:cNvPr id="12" name="Freeform 5">
            <a:extLst>
              <a:ext uri="{FF2B5EF4-FFF2-40B4-BE49-F238E27FC236}">
                <a16:creationId xmlns:a16="http://schemas.microsoft.com/office/drawing/2014/main" id="{9952507F-5269-DD44-B0B4-BE319763C9BE}"/>
              </a:ext>
            </a:extLst>
          </p:cNvPr>
          <p:cNvSpPr>
            <a:spLocks/>
          </p:cNvSpPr>
          <p:nvPr/>
        </p:nvSpPr>
        <p:spPr bwMode="auto">
          <a:xfrm>
            <a:off x="-461912" y="0"/>
            <a:ext cx="12653912" cy="6858000"/>
          </a:xfrm>
          <a:custGeom>
            <a:avLst/>
            <a:gdLst>
              <a:gd name="T0" fmla="*/ 1003 w 3986"/>
              <a:gd name="T1" fmla="*/ 0 h 2160"/>
              <a:gd name="T2" fmla="*/ 561 w 3986"/>
              <a:gd name="T3" fmla="*/ 1933 h 2160"/>
              <a:gd name="T4" fmla="*/ 368 w 3986"/>
              <a:gd name="T5" fmla="*/ 0 h 2160"/>
              <a:gd name="T6" fmla="*/ 277 w 3986"/>
              <a:gd name="T7" fmla="*/ 0 h 2160"/>
              <a:gd name="T8" fmla="*/ 146 w 3986"/>
              <a:gd name="T9" fmla="*/ 530 h 2160"/>
              <a:gd name="T10" fmla="*/ 146 w 3986"/>
              <a:gd name="T11" fmla="*/ 929 h 2160"/>
              <a:gd name="T12" fmla="*/ 507 w 3986"/>
              <a:gd name="T13" fmla="*/ 1903 h 2160"/>
              <a:gd name="T14" fmla="*/ 743 w 3986"/>
              <a:gd name="T15" fmla="*/ 2160 h 2160"/>
              <a:gd name="T16" fmla="*/ 3986 w 3986"/>
              <a:gd name="T17" fmla="*/ 2160 h 2160"/>
              <a:gd name="T18" fmla="*/ 3986 w 3986"/>
              <a:gd name="T19" fmla="*/ 0 h 2160"/>
              <a:gd name="T20" fmla="*/ 1003 w 3986"/>
              <a:gd name="T21" fmla="*/ 0 h 2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86" h="2160">
                <a:moveTo>
                  <a:pt x="1003" y="0"/>
                </a:moveTo>
                <a:cubicBezTo>
                  <a:pt x="0" y="904"/>
                  <a:pt x="561" y="1933"/>
                  <a:pt x="561" y="1933"/>
                </a:cubicBezTo>
                <a:cubicBezTo>
                  <a:pt x="48" y="1139"/>
                  <a:pt x="153" y="463"/>
                  <a:pt x="368" y="0"/>
                </a:cubicBezTo>
                <a:cubicBezTo>
                  <a:pt x="277" y="0"/>
                  <a:pt x="277" y="0"/>
                  <a:pt x="277" y="0"/>
                </a:cubicBezTo>
                <a:cubicBezTo>
                  <a:pt x="204" y="184"/>
                  <a:pt x="163" y="362"/>
                  <a:pt x="146" y="530"/>
                </a:cubicBezTo>
                <a:cubicBezTo>
                  <a:pt x="146" y="929"/>
                  <a:pt x="146" y="929"/>
                  <a:pt x="146" y="929"/>
                </a:cubicBezTo>
                <a:cubicBezTo>
                  <a:pt x="206" y="1513"/>
                  <a:pt x="507" y="1903"/>
                  <a:pt x="507" y="1903"/>
                </a:cubicBezTo>
                <a:cubicBezTo>
                  <a:pt x="585" y="1999"/>
                  <a:pt x="665" y="2085"/>
                  <a:pt x="743" y="2160"/>
                </a:cubicBezTo>
                <a:cubicBezTo>
                  <a:pt x="744" y="2160"/>
                  <a:pt x="3986" y="2160"/>
                  <a:pt x="3986" y="2160"/>
                </a:cubicBezTo>
                <a:cubicBezTo>
                  <a:pt x="3986" y="0"/>
                  <a:pt x="3986" y="0"/>
                  <a:pt x="3986" y="0"/>
                </a:cubicBezTo>
                <a:lnTo>
                  <a:pt x="1003" y="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7" name="Title 1"/>
          <p:cNvSpPr>
            <a:spLocks noGrp="1"/>
          </p:cNvSpPr>
          <p:nvPr>
            <p:ph type="title"/>
          </p:nvPr>
        </p:nvSpPr>
        <p:spPr>
          <a:xfrm>
            <a:off x="2328421" y="266840"/>
            <a:ext cx="9025378" cy="646331"/>
          </a:xfrm>
        </p:spPr>
        <p:txBody>
          <a:bodyPr/>
          <a:lstStyle/>
          <a:p>
            <a:pPr algn="ctr"/>
            <a:r>
              <a:rPr lang="en-US" b="1" dirty="0">
                <a:solidFill>
                  <a:srgbClr val="002060"/>
                </a:solidFill>
              </a:rPr>
              <a:t>Parting words</a:t>
            </a:r>
          </a:p>
        </p:txBody>
      </p:sp>
      <p:sp>
        <p:nvSpPr>
          <p:cNvPr id="8" name="Content Placeholder 2"/>
          <p:cNvSpPr txBox="1">
            <a:spLocks/>
          </p:cNvSpPr>
          <p:nvPr/>
        </p:nvSpPr>
        <p:spPr>
          <a:xfrm>
            <a:off x="1955800" y="1084621"/>
            <a:ext cx="10236200" cy="4106256"/>
          </a:xfrm>
          <a:prstGeom prst="rect">
            <a:avLst/>
          </a:prstGeom>
        </p:spPr>
        <p:txBody>
          <a:bodyPr/>
          <a:lstStyle>
            <a:lvl1pPr marL="0" indent="0" algn="l" defTabSz="914400" rtl="0" eaLnBrk="1" latinLnBrk="0" hangingPunct="1">
              <a:lnSpc>
                <a:spcPct val="100000"/>
              </a:lnSpc>
              <a:spcBef>
                <a:spcPts val="10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spcBef>
                <a:spcPts val="0"/>
              </a:spcBef>
              <a:buFont typeface="Arial" panose="020B0604020202020204" pitchFamily="34" charset="0"/>
              <a:buChar char="•"/>
            </a:pPr>
            <a:r>
              <a:rPr lang="en-US" sz="2000" dirty="0">
                <a:solidFill>
                  <a:srgbClr val="002060"/>
                </a:solidFill>
              </a:rPr>
              <a:t>Being a woman in a male-dominated profession</a:t>
            </a:r>
          </a:p>
          <a:p>
            <a:pPr marL="742950" lvl="1" indent="-285750">
              <a:spcBef>
                <a:spcPts val="0"/>
              </a:spcBef>
              <a:buFont typeface="Arial" panose="020B0604020202020204" pitchFamily="34" charset="0"/>
              <a:buChar char="•"/>
            </a:pPr>
            <a:r>
              <a:rPr lang="en-US" sz="2000" dirty="0">
                <a:solidFill>
                  <a:srgbClr val="002060"/>
                </a:solidFill>
              </a:rPr>
              <a:t>Be strong, Be confident, Be brave</a:t>
            </a:r>
          </a:p>
          <a:p>
            <a:pPr marL="742950" lvl="1" indent="-285750">
              <a:spcBef>
                <a:spcPts val="0"/>
              </a:spcBef>
              <a:buFont typeface="Arial" panose="020B0604020202020204" pitchFamily="34" charset="0"/>
              <a:buChar char="•"/>
            </a:pPr>
            <a:r>
              <a:rPr lang="en-US" sz="2000" dirty="0">
                <a:solidFill>
                  <a:srgbClr val="002060"/>
                </a:solidFill>
              </a:rPr>
              <a:t>Do not transform yourself to fit in, but maintain your individualism and be proud</a:t>
            </a:r>
          </a:p>
          <a:p>
            <a:pPr marL="285750" indent="-285750">
              <a:spcBef>
                <a:spcPts val="0"/>
              </a:spcBef>
              <a:buFont typeface="Arial" panose="020B0604020202020204" pitchFamily="34" charset="0"/>
              <a:buChar char="•"/>
            </a:pPr>
            <a:r>
              <a:rPr lang="en-US" sz="2000" dirty="0">
                <a:solidFill>
                  <a:srgbClr val="002060"/>
                </a:solidFill>
              </a:rPr>
              <a:t>For any situation:</a:t>
            </a:r>
          </a:p>
          <a:p>
            <a:pPr marL="742950" lvl="1" indent="-285750">
              <a:spcBef>
                <a:spcPts val="0"/>
              </a:spcBef>
              <a:buFont typeface="Arial" panose="020B0604020202020204" pitchFamily="34" charset="0"/>
              <a:buChar char="•"/>
            </a:pPr>
            <a:r>
              <a:rPr lang="en-US" sz="2000" dirty="0">
                <a:solidFill>
                  <a:srgbClr val="002060"/>
                </a:solidFill>
              </a:rPr>
              <a:t>Find your passion, do not be afraid of trying new things, it won’t always be easy</a:t>
            </a:r>
          </a:p>
          <a:p>
            <a:pPr marL="742950" lvl="1" indent="-285750">
              <a:spcBef>
                <a:spcPts val="0"/>
              </a:spcBef>
              <a:buFont typeface="Arial" panose="020B0604020202020204" pitchFamily="34" charset="0"/>
              <a:buChar char="•"/>
            </a:pPr>
            <a:r>
              <a:rPr lang="en-US" sz="2000" dirty="0">
                <a:solidFill>
                  <a:srgbClr val="002060"/>
                </a:solidFill>
              </a:rPr>
              <a:t>Use setbacks to propel you forward</a:t>
            </a:r>
          </a:p>
          <a:p>
            <a:pPr marL="742950" lvl="1" indent="-285750">
              <a:spcBef>
                <a:spcPts val="0"/>
              </a:spcBef>
              <a:buFont typeface="Arial" panose="020B0604020202020204" pitchFamily="34" charset="0"/>
              <a:buChar char="•"/>
            </a:pPr>
            <a:r>
              <a:rPr lang="en-US" sz="2000" dirty="0">
                <a:solidFill>
                  <a:srgbClr val="002060"/>
                </a:solidFill>
              </a:rPr>
              <a:t>Do not be a victim. Take ownership and responsibility for your actions</a:t>
            </a:r>
          </a:p>
          <a:p>
            <a:pPr marL="285750" indent="-285750">
              <a:spcBef>
                <a:spcPts val="0"/>
              </a:spcBef>
              <a:buFont typeface="Arial" panose="020B0604020202020204" pitchFamily="34" charset="0"/>
              <a:buChar char="•"/>
            </a:pPr>
            <a:r>
              <a:rPr lang="en-US" sz="2000" dirty="0">
                <a:solidFill>
                  <a:srgbClr val="002060"/>
                </a:solidFill>
              </a:rPr>
              <a:t>Surround yourself with people who support you, encourage you, believe in you</a:t>
            </a:r>
          </a:p>
          <a:p>
            <a:pPr marL="285750" indent="-285750">
              <a:spcBef>
                <a:spcPts val="0"/>
              </a:spcBef>
              <a:buFont typeface="Arial" panose="020B0604020202020204" pitchFamily="34" charset="0"/>
              <a:buChar char="•"/>
            </a:pPr>
            <a:r>
              <a:rPr lang="en-US" sz="2000" dirty="0">
                <a:solidFill>
                  <a:srgbClr val="002060"/>
                </a:solidFill>
              </a:rPr>
              <a:t>Look for opportunities, you never know when something might pop up. Don’t close any doors prematurely</a:t>
            </a:r>
          </a:p>
          <a:p>
            <a:pPr marL="285750" indent="-285750">
              <a:spcBef>
                <a:spcPts val="0"/>
              </a:spcBef>
              <a:buFont typeface="Arial" panose="020B0604020202020204" pitchFamily="34" charset="0"/>
              <a:buChar char="•"/>
            </a:pPr>
            <a:endParaRPr lang="en-US" sz="2000" dirty="0">
              <a:solidFill>
                <a:srgbClr val="002060"/>
              </a:solidFill>
            </a:endParaRPr>
          </a:p>
          <a:p>
            <a:pPr marL="285750" indent="-285750">
              <a:spcBef>
                <a:spcPts val="0"/>
              </a:spcBef>
              <a:buFont typeface="Arial" panose="020B0604020202020204" pitchFamily="34" charset="0"/>
              <a:buChar char="•"/>
            </a:pPr>
            <a:r>
              <a:rPr lang="en-US" sz="2000" dirty="0">
                <a:solidFill>
                  <a:srgbClr val="002060"/>
                </a:solidFill>
              </a:rPr>
              <a:t>You are stronger than you think you are!</a:t>
            </a:r>
          </a:p>
          <a:p>
            <a:pPr marL="742950" lvl="1" indent="-285750">
              <a:spcBef>
                <a:spcPts val="0"/>
              </a:spcBef>
              <a:buFont typeface="Arial" panose="020B0604020202020204" pitchFamily="34" charset="0"/>
              <a:buChar char="•"/>
            </a:pPr>
            <a:endParaRPr lang="en-US" sz="2000" dirty="0">
              <a:solidFill>
                <a:srgbClr val="002060"/>
              </a:solidFill>
            </a:endParaRPr>
          </a:p>
        </p:txBody>
      </p:sp>
      <p:sp>
        <p:nvSpPr>
          <p:cNvPr id="3" name="Slide Number Placeholder 2"/>
          <p:cNvSpPr>
            <a:spLocks noGrp="1"/>
          </p:cNvSpPr>
          <p:nvPr>
            <p:ph type="sldNum" sz="quarter" idx="12"/>
          </p:nvPr>
        </p:nvSpPr>
        <p:spPr/>
        <p:txBody>
          <a:bodyPr/>
          <a:lstStyle/>
          <a:p>
            <a:fld id="{E33B2B72-BE74-40B7-948F-1734192F08BF}" type="slidenum">
              <a:rPr lang="en-US" smtClean="0"/>
              <a:t>26</a:t>
            </a:fld>
            <a:endParaRPr lang="en-US" dirty="0"/>
          </a:p>
        </p:txBody>
      </p:sp>
    </p:spTree>
    <p:extLst>
      <p:ext uri="{BB962C8B-B14F-4D97-AF65-F5344CB8AC3E}">
        <p14:creationId xmlns:p14="http://schemas.microsoft.com/office/powerpoint/2010/main" val="21476231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FC12F2-D4DE-4404-A7AA-CD496F6D56E9}"/>
              </a:ext>
            </a:extLst>
          </p:cNvPr>
          <p:cNvSpPr>
            <a:spLocks noGrp="1"/>
          </p:cNvSpPr>
          <p:nvPr>
            <p:ph type="title"/>
          </p:nvPr>
        </p:nvSpPr>
        <p:spPr>
          <a:xfrm>
            <a:off x="495300" y="707102"/>
            <a:ext cx="10393680" cy="646331"/>
          </a:xfrm>
        </p:spPr>
        <p:txBody>
          <a:bodyPr/>
          <a:lstStyle/>
          <a:p>
            <a:r>
              <a:rPr lang="en-US" dirty="0"/>
              <a:t>A couple of quotes that drive me</a:t>
            </a:r>
          </a:p>
        </p:txBody>
      </p:sp>
      <p:sp>
        <p:nvSpPr>
          <p:cNvPr id="3" name="Content Placeholder 2">
            <a:extLst>
              <a:ext uri="{FF2B5EF4-FFF2-40B4-BE49-F238E27FC236}">
                <a16:creationId xmlns:a16="http://schemas.microsoft.com/office/drawing/2014/main" id="{80C234F5-D97B-4730-8CBC-1EE8519FFD0F}"/>
              </a:ext>
            </a:extLst>
          </p:cNvPr>
          <p:cNvSpPr>
            <a:spLocks noGrp="1"/>
          </p:cNvSpPr>
          <p:nvPr>
            <p:ph idx="1"/>
          </p:nvPr>
        </p:nvSpPr>
        <p:spPr>
          <a:xfrm>
            <a:off x="495300" y="1561997"/>
            <a:ext cx="10619923" cy="3631763"/>
          </a:xfrm>
        </p:spPr>
        <p:txBody>
          <a:bodyPr/>
          <a:lstStyle/>
          <a:p>
            <a:pPr marL="285750" indent="-285750">
              <a:buFont typeface="Arial" panose="020B0604020202020204" pitchFamily="34" charset="0"/>
              <a:buChar char="•"/>
            </a:pPr>
            <a:r>
              <a:rPr lang="en-US" dirty="0"/>
              <a:t>"The dream that you don't fight for, will hunt you for the rest of your life.." Robots </a:t>
            </a:r>
          </a:p>
          <a:p>
            <a:pPr marL="285750" indent="-285750">
              <a:buFont typeface="Arial" panose="020B0604020202020204" pitchFamily="34" charset="0"/>
              <a:buChar char="•"/>
            </a:pPr>
            <a:r>
              <a:rPr lang="en-US" dirty="0"/>
              <a:t>“Lord, grant that I may always desire more than I can accomplish.” Michelangelo</a:t>
            </a:r>
          </a:p>
          <a:p>
            <a:pPr marL="285750" indent="-285750">
              <a:buFont typeface="Arial" panose="020B0604020202020204" pitchFamily="34" charset="0"/>
              <a:buChar char="•"/>
            </a:pPr>
            <a:r>
              <a:rPr lang="en-US" dirty="0"/>
              <a:t>"Since when does anyone have a clue as to what they want?" - Morgan Freeman as God in Bruce Almighty </a:t>
            </a:r>
          </a:p>
          <a:p>
            <a:pPr marL="285750" indent="-285750">
              <a:buFont typeface="Arial" panose="020B0604020202020204" pitchFamily="34" charset="0"/>
              <a:buChar char="•"/>
            </a:pPr>
            <a:r>
              <a:rPr lang="en-US" dirty="0"/>
              <a:t>“If a woman does not keep pace with her companions, perhaps it is because she hears a different drummer. Let her step to the music which she hears, however measured or far away” - Henry David Thoreau</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p:txBody>
      </p:sp>
      <p:sp>
        <p:nvSpPr>
          <p:cNvPr id="4" name="Slide Number Placeholder 3">
            <a:extLst>
              <a:ext uri="{FF2B5EF4-FFF2-40B4-BE49-F238E27FC236}">
                <a16:creationId xmlns:a16="http://schemas.microsoft.com/office/drawing/2014/main" id="{5DB0289A-880E-400E-8FFB-4037B0282AE9}"/>
              </a:ext>
            </a:extLst>
          </p:cNvPr>
          <p:cNvSpPr>
            <a:spLocks noGrp="1"/>
          </p:cNvSpPr>
          <p:nvPr>
            <p:ph type="sldNum" sz="quarter" idx="12"/>
          </p:nvPr>
        </p:nvSpPr>
        <p:spPr/>
        <p:txBody>
          <a:bodyPr/>
          <a:lstStyle/>
          <a:p>
            <a:fld id="{E33B2B72-BE74-40B7-948F-1734192F08BF}" type="slidenum">
              <a:rPr lang="en-US" smtClean="0"/>
              <a:t>27</a:t>
            </a:fld>
            <a:endParaRPr lang="en-US" dirty="0"/>
          </a:p>
        </p:txBody>
      </p:sp>
    </p:spTree>
    <p:extLst>
      <p:ext uri="{BB962C8B-B14F-4D97-AF65-F5344CB8AC3E}">
        <p14:creationId xmlns:p14="http://schemas.microsoft.com/office/powerpoint/2010/main" val="27849845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FF9653-9468-4E9D-BDC3-E7B7B07709BF}"/>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8FD58499-B6C0-4B30-BA65-3D992C1823BF}"/>
              </a:ext>
            </a:extLst>
          </p:cNvPr>
          <p:cNvSpPr>
            <a:spLocks noGrp="1"/>
          </p:cNvSpPr>
          <p:nvPr>
            <p:ph idx="1"/>
          </p:nvPr>
        </p:nvSpPr>
        <p:spPr>
          <a:xfrm>
            <a:off x="952500" y="2271860"/>
            <a:ext cx="10619923" cy="2010807"/>
          </a:xfrm>
        </p:spPr>
        <p:txBody>
          <a:bodyPr/>
          <a:lstStyle/>
          <a:p>
            <a:pPr algn="ctr"/>
            <a:r>
              <a:rPr lang="en-US" sz="3600" dirty="0"/>
              <a:t>Thank you!</a:t>
            </a:r>
          </a:p>
          <a:p>
            <a:pPr algn="ctr"/>
            <a:endParaRPr lang="en-US" sz="3600" dirty="0"/>
          </a:p>
          <a:p>
            <a:pPr algn="ctr"/>
            <a:r>
              <a:rPr lang="en-US" sz="3600" dirty="0"/>
              <a:t>Questions?</a:t>
            </a:r>
          </a:p>
        </p:txBody>
      </p:sp>
      <p:sp>
        <p:nvSpPr>
          <p:cNvPr id="4" name="Slide Number Placeholder 3">
            <a:extLst>
              <a:ext uri="{FF2B5EF4-FFF2-40B4-BE49-F238E27FC236}">
                <a16:creationId xmlns:a16="http://schemas.microsoft.com/office/drawing/2014/main" id="{3DABC46C-1D23-4847-9B6B-115BC39D2A32}"/>
              </a:ext>
            </a:extLst>
          </p:cNvPr>
          <p:cNvSpPr>
            <a:spLocks noGrp="1"/>
          </p:cNvSpPr>
          <p:nvPr>
            <p:ph type="sldNum" sz="quarter" idx="12"/>
          </p:nvPr>
        </p:nvSpPr>
        <p:spPr/>
        <p:txBody>
          <a:bodyPr/>
          <a:lstStyle/>
          <a:p>
            <a:fld id="{E33B2B72-BE74-40B7-948F-1734192F08BF}" type="slidenum">
              <a:rPr lang="en-US" smtClean="0"/>
              <a:t>28</a:t>
            </a:fld>
            <a:endParaRPr lang="en-US" dirty="0"/>
          </a:p>
        </p:txBody>
      </p:sp>
    </p:spTree>
    <p:extLst>
      <p:ext uri="{BB962C8B-B14F-4D97-AF65-F5344CB8AC3E}">
        <p14:creationId xmlns:p14="http://schemas.microsoft.com/office/powerpoint/2010/main" val="38933754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74098D-BE92-084A-AEA4-C7873D717C5A}"/>
              </a:ext>
            </a:extLst>
          </p:cNvPr>
          <p:cNvSpPr>
            <a:spLocks noGrp="1"/>
          </p:cNvSpPr>
          <p:nvPr>
            <p:ph type="title"/>
          </p:nvPr>
        </p:nvSpPr>
        <p:spPr>
          <a:xfrm>
            <a:off x="578224" y="588385"/>
            <a:ext cx="11140363" cy="1200329"/>
          </a:xfrm>
        </p:spPr>
        <p:txBody>
          <a:bodyPr/>
          <a:lstStyle/>
          <a:p>
            <a:pPr algn="ctr"/>
            <a:r>
              <a:rPr lang="en-US" b="1" dirty="0"/>
              <a:t>Backup Slides</a:t>
            </a:r>
            <a:br>
              <a:rPr lang="en-US" dirty="0"/>
            </a:br>
            <a:endParaRPr lang="en-US" dirty="0"/>
          </a:p>
        </p:txBody>
      </p:sp>
      <p:sp>
        <p:nvSpPr>
          <p:cNvPr id="3" name="Slide Number Placeholder 2">
            <a:extLst>
              <a:ext uri="{FF2B5EF4-FFF2-40B4-BE49-F238E27FC236}">
                <a16:creationId xmlns:a16="http://schemas.microsoft.com/office/drawing/2014/main" id="{4B2E0FAB-A883-3C47-9575-E002BD482822}"/>
              </a:ext>
            </a:extLst>
          </p:cNvPr>
          <p:cNvSpPr>
            <a:spLocks noGrp="1"/>
          </p:cNvSpPr>
          <p:nvPr>
            <p:ph type="sldNum" sz="quarter" idx="12"/>
          </p:nvPr>
        </p:nvSpPr>
        <p:spPr/>
        <p:txBody>
          <a:bodyPr/>
          <a:lstStyle/>
          <a:p>
            <a:fld id="{E33B2B72-BE74-40B7-948F-1734192F08BF}" type="slidenum">
              <a:rPr lang="en-US" smtClean="0"/>
              <a:t>29</a:t>
            </a:fld>
            <a:endParaRPr lang="en-US" dirty="0"/>
          </a:p>
        </p:txBody>
      </p:sp>
    </p:spTree>
    <p:extLst>
      <p:ext uri="{BB962C8B-B14F-4D97-AF65-F5344CB8AC3E}">
        <p14:creationId xmlns:p14="http://schemas.microsoft.com/office/powerpoint/2010/main" val="36019120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81DDE8-0DFE-4A08-8364-ADA0053C8C3C}"/>
              </a:ext>
            </a:extLst>
          </p:cNvPr>
          <p:cNvSpPr>
            <a:spLocks noGrp="1"/>
          </p:cNvSpPr>
          <p:nvPr>
            <p:ph type="title"/>
          </p:nvPr>
        </p:nvSpPr>
        <p:spPr>
          <a:xfrm>
            <a:off x="735932" y="418344"/>
            <a:ext cx="10393680" cy="646331"/>
          </a:xfrm>
        </p:spPr>
        <p:txBody>
          <a:bodyPr/>
          <a:lstStyle/>
          <a:p>
            <a:r>
              <a:rPr lang="en-US" dirty="0"/>
              <a:t>Questions</a:t>
            </a:r>
          </a:p>
        </p:txBody>
      </p:sp>
      <p:sp>
        <p:nvSpPr>
          <p:cNvPr id="3" name="Content Placeholder 2">
            <a:extLst>
              <a:ext uri="{FF2B5EF4-FFF2-40B4-BE49-F238E27FC236}">
                <a16:creationId xmlns:a16="http://schemas.microsoft.com/office/drawing/2014/main" id="{462C1D8F-2F60-477E-8A7E-61778472ADBF}"/>
              </a:ext>
            </a:extLst>
          </p:cNvPr>
          <p:cNvSpPr>
            <a:spLocks noGrp="1"/>
          </p:cNvSpPr>
          <p:nvPr>
            <p:ph idx="1"/>
          </p:nvPr>
        </p:nvSpPr>
        <p:spPr>
          <a:xfrm>
            <a:off x="338890" y="1306942"/>
            <a:ext cx="10619923" cy="4873129"/>
          </a:xfrm>
        </p:spPr>
        <p:txBody>
          <a:bodyPr/>
          <a:lstStyle/>
          <a:p>
            <a:pPr marL="342900" lvl="0" indent="-342900" fontAlgn="base">
              <a:spcBef>
                <a:spcPts val="1200"/>
              </a:spcBef>
              <a:spcAft>
                <a:spcPts val="0"/>
              </a:spcAft>
              <a:buSzPts val="1000"/>
              <a:buFont typeface="Symbol" panose="05050102010706020507" pitchFamily="18" charset="2"/>
              <a:buChar char=""/>
              <a:tabLst>
                <a:tab pos="457200" algn="l"/>
              </a:tabLst>
            </a:pPr>
            <a:r>
              <a:rPr lang="en-US" sz="2000" dirty="0">
                <a:solidFill>
                  <a:srgbClr val="000000"/>
                </a:solidFill>
                <a:effectLst/>
                <a:highlight>
                  <a:srgbClr val="FFFF00"/>
                </a:highlight>
                <a:latin typeface="Calibri" panose="020F0502020204030204" pitchFamily="34" charset="0"/>
              </a:rPr>
              <a:t>What does your field of work entail?</a:t>
            </a:r>
            <a:endParaRPr lang="en-US" sz="2000" dirty="0">
              <a:solidFill>
                <a:srgbClr val="000000"/>
              </a:solidFill>
              <a:effectLst/>
              <a:highlight>
                <a:srgbClr val="FFFF00"/>
              </a:highlight>
            </a:endParaRPr>
          </a:p>
          <a:p>
            <a:pPr marL="342900" lvl="0" indent="-342900" fontAlgn="base">
              <a:spcBef>
                <a:spcPts val="0"/>
              </a:spcBef>
              <a:spcAft>
                <a:spcPts val="0"/>
              </a:spcAft>
              <a:buSzPts val="1000"/>
              <a:buFont typeface="Symbol" panose="05050102010706020507" pitchFamily="18" charset="2"/>
              <a:buChar char=""/>
              <a:tabLst>
                <a:tab pos="457200" algn="l"/>
              </a:tabLst>
            </a:pPr>
            <a:r>
              <a:rPr lang="en-US" sz="2000" dirty="0">
                <a:solidFill>
                  <a:srgbClr val="000000"/>
                </a:solidFill>
                <a:effectLst/>
                <a:latin typeface="Calibri" panose="020F0502020204030204" pitchFamily="34" charset="0"/>
              </a:rPr>
              <a:t>Why are women important in your field of work?</a:t>
            </a:r>
            <a:endParaRPr lang="en-US" sz="2000" dirty="0">
              <a:solidFill>
                <a:srgbClr val="000000"/>
              </a:solidFill>
              <a:effectLst/>
            </a:endParaRPr>
          </a:p>
          <a:p>
            <a:pPr marL="342900" lvl="0" indent="-342900" fontAlgn="base">
              <a:spcBef>
                <a:spcPts val="0"/>
              </a:spcBef>
              <a:spcAft>
                <a:spcPts val="0"/>
              </a:spcAft>
              <a:buSzPts val="1000"/>
              <a:buFont typeface="Symbol" panose="05050102010706020507" pitchFamily="18" charset="2"/>
              <a:buChar char=""/>
              <a:tabLst>
                <a:tab pos="457200" algn="l"/>
              </a:tabLst>
            </a:pPr>
            <a:r>
              <a:rPr lang="en-US" sz="2000" dirty="0">
                <a:solidFill>
                  <a:srgbClr val="000000"/>
                </a:solidFill>
                <a:effectLst/>
                <a:latin typeface="Calibri" panose="020F0502020204030204" pitchFamily="34" charset="0"/>
              </a:rPr>
              <a:t>How can women play an important role in your field?</a:t>
            </a:r>
            <a:endParaRPr lang="en-US" sz="2000" dirty="0">
              <a:solidFill>
                <a:srgbClr val="000000"/>
              </a:solidFill>
              <a:effectLst/>
            </a:endParaRPr>
          </a:p>
          <a:p>
            <a:pPr marL="342900" lvl="0" indent="-342900" fontAlgn="base">
              <a:spcBef>
                <a:spcPts val="0"/>
              </a:spcBef>
              <a:spcAft>
                <a:spcPts val="0"/>
              </a:spcAft>
              <a:buSzPts val="1000"/>
              <a:buFont typeface="Symbol" panose="05050102010706020507" pitchFamily="18" charset="2"/>
              <a:buChar char=""/>
              <a:tabLst>
                <a:tab pos="457200" algn="l"/>
              </a:tabLst>
            </a:pPr>
            <a:r>
              <a:rPr lang="en-US" sz="2000" dirty="0">
                <a:solidFill>
                  <a:srgbClr val="000000"/>
                </a:solidFill>
                <a:effectLst/>
                <a:latin typeface="Calibri" panose="020F0502020204030204" pitchFamily="34" charset="0"/>
              </a:rPr>
              <a:t>What are some truths and myths about your field of work?</a:t>
            </a:r>
            <a:endParaRPr lang="en-US" sz="2000" dirty="0">
              <a:solidFill>
                <a:srgbClr val="000000"/>
              </a:solidFill>
              <a:effectLst/>
            </a:endParaRPr>
          </a:p>
          <a:p>
            <a:pPr marL="342900" lvl="0" indent="-342900" fontAlgn="base">
              <a:spcBef>
                <a:spcPts val="0"/>
              </a:spcBef>
              <a:spcAft>
                <a:spcPts val="0"/>
              </a:spcAft>
              <a:buSzPts val="1000"/>
              <a:buFont typeface="Symbol" panose="05050102010706020507" pitchFamily="18" charset="2"/>
              <a:buChar char=""/>
              <a:tabLst>
                <a:tab pos="457200" algn="l"/>
              </a:tabLst>
            </a:pPr>
            <a:r>
              <a:rPr lang="en-US" sz="2000" dirty="0">
                <a:solidFill>
                  <a:srgbClr val="202122"/>
                </a:solidFill>
                <a:effectLst/>
                <a:latin typeface="Calibri" panose="020F0502020204030204" pitchFamily="34" charset="0"/>
              </a:rPr>
              <a:t>How has your work changed since the beginning of this pandemic?</a:t>
            </a:r>
            <a:endParaRPr lang="en-US" sz="2000" dirty="0">
              <a:solidFill>
                <a:srgbClr val="202122"/>
              </a:solidFill>
              <a:effectLst/>
            </a:endParaRPr>
          </a:p>
          <a:p>
            <a:pPr marL="342900" lvl="0" indent="-342900" fontAlgn="base">
              <a:spcBef>
                <a:spcPts val="0"/>
              </a:spcBef>
              <a:spcAft>
                <a:spcPts val="0"/>
              </a:spcAft>
              <a:buSzPts val="1000"/>
              <a:buFont typeface="Symbol" panose="05050102010706020507" pitchFamily="18" charset="2"/>
              <a:buChar char=""/>
              <a:tabLst>
                <a:tab pos="457200" algn="l"/>
              </a:tabLst>
            </a:pPr>
            <a:r>
              <a:rPr lang="en-US" sz="2000" dirty="0">
                <a:solidFill>
                  <a:srgbClr val="202122"/>
                </a:solidFill>
                <a:effectLst/>
                <a:latin typeface="Calibri" panose="020F0502020204030204" pitchFamily="34" charset="0"/>
              </a:rPr>
              <a:t>How should students approach learning in school? What opportunities or platforms should they explore, especially if they are interested in your field of work?</a:t>
            </a:r>
            <a:endParaRPr lang="en-US" sz="2000" dirty="0">
              <a:solidFill>
                <a:srgbClr val="202122"/>
              </a:solidFill>
              <a:effectLst/>
            </a:endParaRPr>
          </a:p>
          <a:p>
            <a:pPr marL="342900" lvl="0" indent="-342900" fontAlgn="base">
              <a:spcBef>
                <a:spcPts val="0"/>
              </a:spcBef>
              <a:spcAft>
                <a:spcPts val="0"/>
              </a:spcAft>
              <a:buSzPts val="1000"/>
              <a:buFont typeface="Symbol" panose="05050102010706020507" pitchFamily="18" charset="2"/>
              <a:buChar char=""/>
              <a:tabLst>
                <a:tab pos="457200" algn="l"/>
              </a:tabLst>
            </a:pPr>
            <a:r>
              <a:rPr lang="en-US" sz="2000" dirty="0">
                <a:solidFill>
                  <a:srgbClr val="000000"/>
                </a:solidFill>
                <a:effectLst/>
                <a:latin typeface="Calibri" panose="020F0502020204030204" pitchFamily="34" charset="0"/>
              </a:rPr>
              <a:t>How can parents guide their daughters in their career explorations?</a:t>
            </a:r>
            <a:endParaRPr lang="en-US" sz="2000" dirty="0">
              <a:solidFill>
                <a:srgbClr val="000000"/>
              </a:solidFill>
              <a:effectLst/>
            </a:endParaRPr>
          </a:p>
          <a:p>
            <a:pPr marL="342900" lvl="0" indent="-342900" fontAlgn="base">
              <a:spcBef>
                <a:spcPts val="0"/>
              </a:spcBef>
              <a:spcAft>
                <a:spcPts val="0"/>
              </a:spcAft>
              <a:buSzPts val="1000"/>
              <a:buFont typeface="Symbol" panose="05050102010706020507" pitchFamily="18" charset="2"/>
              <a:buChar char=""/>
              <a:tabLst>
                <a:tab pos="457200" algn="l"/>
              </a:tabLst>
            </a:pPr>
            <a:r>
              <a:rPr lang="en-US" sz="2000" dirty="0">
                <a:solidFill>
                  <a:srgbClr val="000000"/>
                </a:solidFill>
                <a:effectLst/>
                <a:highlight>
                  <a:srgbClr val="FFFF00"/>
                </a:highlight>
                <a:latin typeface="Calibri" panose="020F0502020204030204" pitchFamily="34" charset="0"/>
              </a:rPr>
              <a:t>What are some prospects in your field of work?</a:t>
            </a:r>
            <a:endParaRPr lang="en-US" sz="2000" dirty="0">
              <a:solidFill>
                <a:srgbClr val="000000"/>
              </a:solidFill>
              <a:effectLst/>
              <a:highlight>
                <a:srgbClr val="FFFF00"/>
              </a:highlight>
            </a:endParaRPr>
          </a:p>
          <a:p>
            <a:r>
              <a:rPr lang="en-US" sz="2800" dirty="0">
                <a:solidFill>
                  <a:srgbClr val="000000"/>
                </a:solidFill>
                <a:effectLst/>
                <a:latin typeface="Calibri" panose="020F0502020204030204" pitchFamily="34" charset="0"/>
                <a:ea typeface="Calibri" panose="020F0502020204030204" pitchFamily="34" charset="0"/>
              </a:rPr>
              <a:t>How will your field of work be of impact to Singapore, Asia, and the world in 5 to 10 years time (the time when the current batches of students graduate and step into the workforce)?</a:t>
            </a:r>
            <a:endParaRPr lang="en-US" dirty="0"/>
          </a:p>
          <a:p>
            <a:endParaRPr lang="en-US" sz="2000" dirty="0"/>
          </a:p>
        </p:txBody>
      </p:sp>
      <p:sp>
        <p:nvSpPr>
          <p:cNvPr id="4" name="Slide Number Placeholder 3">
            <a:extLst>
              <a:ext uri="{FF2B5EF4-FFF2-40B4-BE49-F238E27FC236}">
                <a16:creationId xmlns:a16="http://schemas.microsoft.com/office/drawing/2014/main" id="{613605A2-24BD-424B-AC80-676D19BFBCFE}"/>
              </a:ext>
            </a:extLst>
          </p:cNvPr>
          <p:cNvSpPr>
            <a:spLocks noGrp="1"/>
          </p:cNvSpPr>
          <p:nvPr>
            <p:ph type="sldNum" sz="quarter" idx="12"/>
          </p:nvPr>
        </p:nvSpPr>
        <p:spPr/>
        <p:txBody>
          <a:bodyPr/>
          <a:lstStyle/>
          <a:p>
            <a:fld id="{E33B2B72-BE74-40B7-948F-1734192F08BF}" type="slidenum">
              <a:rPr lang="en-US" smtClean="0"/>
              <a:t>30</a:t>
            </a:fld>
            <a:endParaRPr lang="en-US" dirty="0"/>
          </a:p>
        </p:txBody>
      </p:sp>
    </p:spTree>
    <p:extLst>
      <p:ext uri="{BB962C8B-B14F-4D97-AF65-F5344CB8AC3E}">
        <p14:creationId xmlns:p14="http://schemas.microsoft.com/office/powerpoint/2010/main" val="39167092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7D86A4-8997-4F23-9CFE-E01166F8BFFC}"/>
              </a:ext>
            </a:extLst>
          </p:cNvPr>
          <p:cNvSpPr>
            <a:spLocks noGrp="1"/>
          </p:cNvSpPr>
          <p:nvPr>
            <p:ph type="title"/>
          </p:nvPr>
        </p:nvSpPr>
        <p:spPr/>
        <p:txBody>
          <a:bodyPr/>
          <a:lstStyle/>
          <a:p>
            <a:endParaRPr lang="en-US" dirty="0"/>
          </a:p>
        </p:txBody>
      </p:sp>
      <p:sp>
        <p:nvSpPr>
          <p:cNvPr id="4" name="Slide Number Placeholder 3">
            <a:extLst>
              <a:ext uri="{FF2B5EF4-FFF2-40B4-BE49-F238E27FC236}">
                <a16:creationId xmlns:a16="http://schemas.microsoft.com/office/drawing/2014/main" id="{5A238130-1784-4FC1-B132-DE32D8A01637}"/>
              </a:ext>
            </a:extLst>
          </p:cNvPr>
          <p:cNvSpPr>
            <a:spLocks noGrp="1"/>
          </p:cNvSpPr>
          <p:nvPr>
            <p:ph type="sldNum" sz="quarter" idx="12"/>
          </p:nvPr>
        </p:nvSpPr>
        <p:spPr/>
        <p:txBody>
          <a:bodyPr/>
          <a:lstStyle/>
          <a:p>
            <a:fld id="{E33B2B72-BE74-40B7-948F-1734192F08BF}" type="slidenum">
              <a:rPr lang="en-US" smtClean="0"/>
              <a:t>31</a:t>
            </a:fld>
            <a:endParaRPr lang="en-US" dirty="0"/>
          </a:p>
        </p:txBody>
      </p:sp>
      <p:sp>
        <p:nvSpPr>
          <p:cNvPr id="5" name="Content Placeholder 4">
            <a:extLst>
              <a:ext uri="{FF2B5EF4-FFF2-40B4-BE49-F238E27FC236}">
                <a16:creationId xmlns:a16="http://schemas.microsoft.com/office/drawing/2014/main" id="{0081C6FE-9E43-40C4-8B28-EA3DF9E13C58}"/>
              </a:ext>
            </a:extLst>
          </p:cNvPr>
          <p:cNvSpPr txBox="1">
            <a:spLocks noGrp="1"/>
          </p:cNvSpPr>
          <p:nvPr>
            <p:ph idx="1"/>
          </p:nvPr>
        </p:nvSpPr>
        <p:spPr>
          <a:xfrm>
            <a:off x="952500" y="2271713"/>
            <a:ext cx="10620375" cy="1622425"/>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schemeClr val="accent1">
                    <a:lumMod val="50000"/>
                  </a:schemeClr>
                </a:solidFill>
                <a:effectLst/>
                <a:uLnTx/>
                <a:uFillTx/>
                <a:latin typeface="Arial" pitchFamily="34" charset="0"/>
                <a:ea typeface="ＭＳ Ｐゴシック"/>
              </a:rPr>
              <a:t>https://airbornescience.nasa.gov/</a:t>
            </a:r>
          </a:p>
        </p:txBody>
      </p:sp>
    </p:spTree>
    <p:extLst>
      <p:ext uri="{BB962C8B-B14F-4D97-AF65-F5344CB8AC3E}">
        <p14:creationId xmlns:p14="http://schemas.microsoft.com/office/powerpoint/2010/main" val="19845154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58093E-C85D-4973-A619-1B47F610F9BE}"/>
              </a:ext>
            </a:extLst>
          </p:cNvPr>
          <p:cNvSpPr>
            <a:spLocks noGrp="1"/>
          </p:cNvSpPr>
          <p:nvPr>
            <p:ph type="title"/>
          </p:nvPr>
        </p:nvSpPr>
        <p:spPr/>
        <p:txBody>
          <a:bodyPr/>
          <a:lstStyle/>
          <a:p>
            <a:endParaRPr lang="en-US" dirty="0"/>
          </a:p>
        </p:txBody>
      </p:sp>
      <p:pic>
        <p:nvPicPr>
          <p:cNvPr id="5" name="Online Media 4" title="NASA | A Year in the Life of Earth's CO2">
            <a:hlinkClick r:id="" action="ppaction://media"/>
            <a:extLst>
              <a:ext uri="{FF2B5EF4-FFF2-40B4-BE49-F238E27FC236}">
                <a16:creationId xmlns:a16="http://schemas.microsoft.com/office/drawing/2014/main" id="{82B219D2-B03E-478B-9860-4DED3002BE86}"/>
              </a:ext>
            </a:extLst>
          </p:cNvPr>
          <p:cNvPicPr>
            <a:picLocks noGrp="1" noRot="1" noChangeAspect="1"/>
          </p:cNvPicPr>
          <p:nvPr>
            <p:ph idx="1"/>
            <a:videoFile r:link="rId1"/>
          </p:nvPr>
        </p:nvPicPr>
        <p:blipFill>
          <a:blip r:embed="rId3"/>
          <a:stretch>
            <a:fillRect/>
          </a:stretch>
        </p:blipFill>
        <p:spPr>
          <a:xfrm>
            <a:off x="1155738" y="931281"/>
            <a:ext cx="8914694" cy="5036382"/>
          </a:xfrm>
          <a:prstGeom prst="rect">
            <a:avLst/>
          </a:prstGeom>
        </p:spPr>
      </p:pic>
      <p:sp>
        <p:nvSpPr>
          <p:cNvPr id="4" name="Slide Number Placeholder 3">
            <a:extLst>
              <a:ext uri="{FF2B5EF4-FFF2-40B4-BE49-F238E27FC236}">
                <a16:creationId xmlns:a16="http://schemas.microsoft.com/office/drawing/2014/main" id="{C1208E74-A54E-4B1C-AEA0-957E6E25567D}"/>
              </a:ext>
            </a:extLst>
          </p:cNvPr>
          <p:cNvSpPr>
            <a:spLocks noGrp="1"/>
          </p:cNvSpPr>
          <p:nvPr>
            <p:ph type="sldNum" sz="quarter" idx="12"/>
          </p:nvPr>
        </p:nvSpPr>
        <p:spPr/>
        <p:txBody>
          <a:bodyPr/>
          <a:lstStyle/>
          <a:p>
            <a:fld id="{E33B2B72-BE74-40B7-948F-1734192F08BF}" type="slidenum">
              <a:rPr lang="en-US" smtClean="0"/>
              <a:t>32</a:t>
            </a:fld>
            <a:endParaRPr lang="en-US" dirty="0"/>
          </a:p>
        </p:txBody>
      </p:sp>
    </p:spTree>
    <p:extLst>
      <p:ext uri="{BB962C8B-B14F-4D97-AF65-F5344CB8AC3E}">
        <p14:creationId xmlns:p14="http://schemas.microsoft.com/office/powerpoint/2010/main" val="32415007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91024B-C869-2940-BAFD-322FCD533333}"/>
              </a:ext>
            </a:extLst>
          </p:cNvPr>
          <p:cNvSpPr>
            <a:spLocks noGrp="1"/>
          </p:cNvSpPr>
          <p:nvPr>
            <p:ph type="title"/>
          </p:nvPr>
        </p:nvSpPr>
        <p:spPr>
          <a:xfrm>
            <a:off x="621994" y="90591"/>
            <a:ext cx="10901650" cy="646331"/>
          </a:xfrm>
        </p:spPr>
        <p:txBody>
          <a:bodyPr/>
          <a:lstStyle/>
          <a:p>
            <a:pPr algn="ctr"/>
            <a:r>
              <a:rPr lang="en-US" sz="2800" b="1" dirty="0">
                <a:solidFill>
                  <a:schemeClr val="accent1">
                    <a:lumMod val="50000"/>
                  </a:schemeClr>
                </a:solidFill>
              </a:rPr>
              <a:t>Features of Different Vantage Points for Earth System Science</a:t>
            </a:r>
          </a:p>
        </p:txBody>
      </p:sp>
      <p:sp>
        <p:nvSpPr>
          <p:cNvPr id="3" name="Slide Number Placeholder 2">
            <a:extLst>
              <a:ext uri="{FF2B5EF4-FFF2-40B4-BE49-F238E27FC236}">
                <a16:creationId xmlns:a16="http://schemas.microsoft.com/office/drawing/2014/main" id="{5C4066CF-7A83-8549-9313-AACCA8DC0373}"/>
              </a:ext>
            </a:extLst>
          </p:cNvPr>
          <p:cNvSpPr>
            <a:spLocks noGrp="1"/>
          </p:cNvSpPr>
          <p:nvPr>
            <p:ph type="sldNum" sz="quarter" idx="12"/>
          </p:nvPr>
        </p:nvSpPr>
        <p:spPr/>
        <p:txBody>
          <a:bodyPr/>
          <a:lstStyle/>
          <a:p>
            <a:fld id="{E33B2B72-BE74-40B7-948F-1734192F08BF}" type="slidenum">
              <a:rPr lang="en-US" smtClean="0"/>
              <a:t>33</a:t>
            </a:fld>
            <a:endParaRPr lang="en-US" dirty="0"/>
          </a:p>
        </p:txBody>
      </p:sp>
      <p:sp>
        <p:nvSpPr>
          <p:cNvPr id="4" name="TextBox 3">
            <a:extLst>
              <a:ext uri="{FF2B5EF4-FFF2-40B4-BE49-F238E27FC236}">
                <a16:creationId xmlns:a16="http://schemas.microsoft.com/office/drawing/2014/main" id="{D1A5F229-C1E5-BA49-A563-B16CF073A664}"/>
              </a:ext>
            </a:extLst>
          </p:cNvPr>
          <p:cNvSpPr txBox="1"/>
          <p:nvPr/>
        </p:nvSpPr>
        <p:spPr>
          <a:xfrm>
            <a:off x="90659" y="628460"/>
            <a:ext cx="12101341" cy="5847755"/>
          </a:xfrm>
          <a:prstGeom prst="rect">
            <a:avLst/>
          </a:prstGeom>
          <a:noFill/>
        </p:spPr>
        <p:txBody>
          <a:bodyPr wrap="square" rtlCol="0">
            <a:spAutoFit/>
          </a:bodyPr>
          <a:lstStyle/>
          <a:p>
            <a:r>
              <a:rPr lang="en-US" b="1" dirty="0">
                <a:solidFill>
                  <a:schemeClr val="accent1">
                    <a:lumMod val="50000"/>
                  </a:schemeClr>
                </a:solidFill>
                <a:latin typeface="Arial" panose="020B0604020202020204" pitchFamily="34" charset="0"/>
                <a:cs typeface="Arial" panose="020B0604020202020204" pitchFamily="34" charset="0"/>
              </a:rPr>
              <a:t>Satellite</a:t>
            </a:r>
          </a:p>
          <a:p>
            <a:pPr marL="800100" lvl="1" indent="-342900">
              <a:buFont typeface="Courier New" panose="02070309020205020404" pitchFamily="49" charset="0"/>
              <a:buChar char="o"/>
            </a:pPr>
            <a:r>
              <a:rPr lang="en-US" sz="1600" dirty="0">
                <a:solidFill>
                  <a:schemeClr val="accent1">
                    <a:lumMod val="50000"/>
                  </a:schemeClr>
                </a:solidFill>
                <a:latin typeface="Arial" panose="020B0604020202020204" pitchFamily="34" charset="0"/>
                <a:cs typeface="Arial" panose="020B0604020202020204" pitchFamily="34" charset="0"/>
              </a:rPr>
              <a:t>Can provide global or near-global coverage</a:t>
            </a:r>
          </a:p>
          <a:p>
            <a:pPr marL="800100" lvl="1" indent="-342900">
              <a:buFont typeface="Courier New" panose="02070309020205020404" pitchFamily="49" charset="0"/>
              <a:buChar char="o"/>
            </a:pPr>
            <a:r>
              <a:rPr lang="en-US" sz="1600" dirty="0">
                <a:solidFill>
                  <a:schemeClr val="accent1">
                    <a:lumMod val="50000"/>
                  </a:schemeClr>
                </a:solidFill>
                <a:latin typeface="Arial" panose="020B0604020202020204" pitchFamily="34" charset="0"/>
                <a:cs typeface="Arial" panose="020B0604020202020204" pitchFamily="34" charset="0"/>
              </a:rPr>
              <a:t>Can potentially get long time series, but that will typically require overlap across sensors, platforms, and programs since lifetimes of individual satellites is limited (at least in terms of design lifetime)</a:t>
            </a:r>
          </a:p>
          <a:p>
            <a:pPr marL="800100" lvl="1" indent="-342900">
              <a:buFont typeface="Courier New" panose="02070309020205020404" pitchFamily="49" charset="0"/>
              <a:buChar char="o"/>
            </a:pPr>
            <a:r>
              <a:rPr lang="en-US" sz="1600" dirty="0">
                <a:solidFill>
                  <a:schemeClr val="accent1">
                    <a:lumMod val="50000"/>
                  </a:schemeClr>
                </a:solidFill>
                <a:latin typeface="Arial" panose="020B0604020202020204" pitchFamily="34" charset="0"/>
                <a:cs typeface="Arial" panose="020B0604020202020204" pitchFamily="34" charset="0"/>
              </a:rPr>
              <a:t>Consistent approach should yield measurements that can be applied globally (subject to appropriateness for environment)</a:t>
            </a:r>
          </a:p>
          <a:p>
            <a:pPr marL="800100" lvl="1" indent="-342900">
              <a:buFont typeface="Courier New" panose="02070309020205020404" pitchFamily="49" charset="0"/>
              <a:buChar char="o"/>
            </a:pPr>
            <a:r>
              <a:rPr lang="en-US" sz="1600" dirty="0">
                <a:solidFill>
                  <a:schemeClr val="accent1">
                    <a:lumMod val="50000"/>
                  </a:schemeClr>
                </a:solidFill>
                <a:latin typeface="Arial" panose="020B0604020202020204" pitchFamily="34" charset="0"/>
                <a:cs typeface="Arial" panose="020B0604020202020204" pitchFamily="34" charset="0"/>
              </a:rPr>
              <a:t>Significant resources can (must!) go into calibration/validation</a:t>
            </a:r>
          </a:p>
          <a:p>
            <a:pPr marL="800100" lvl="1" indent="-342900">
              <a:buFont typeface="Courier New" panose="02070309020205020404" pitchFamily="49" charset="0"/>
              <a:buChar char="o"/>
            </a:pPr>
            <a:r>
              <a:rPr lang="en-US" sz="1600" dirty="0">
                <a:solidFill>
                  <a:schemeClr val="accent1">
                    <a:lumMod val="50000"/>
                  </a:schemeClr>
                </a:solidFill>
                <a:latin typeface="Arial" panose="020B0604020202020204" pitchFamily="34" charset="0"/>
                <a:cs typeface="Arial" panose="020B0604020202020204" pitchFamily="34" charset="0"/>
              </a:rPr>
              <a:t>Open data policy and investment in capacity and tools can facilitate global sharing/use</a:t>
            </a:r>
          </a:p>
          <a:p>
            <a:pPr marL="800100" lvl="1" indent="-342900">
              <a:buFont typeface="Courier New" panose="02070309020205020404" pitchFamily="49" charset="0"/>
              <a:buChar char="o"/>
            </a:pPr>
            <a:r>
              <a:rPr lang="en-US" sz="1600" dirty="0">
                <a:solidFill>
                  <a:schemeClr val="accent1">
                    <a:lumMod val="50000"/>
                  </a:schemeClr>
                </a:solidFill>
                <a:latin typeface="Arial" panose="020B0604020202020204" pitchFamily="34" charset="0"/>
                <a:cs typeface="Arial" panose="020B0604020202020204" pitchFamily="34" charset="0"/>
              </a:rPr>
              <a:t>May not support full set of desired observations, but constellations can help by providing synergy</a:t>
            </a:r>
          </a:p>
          <a:p>
            <a:pPr marL="800100" lvl="1" indent="-342900">
              <a:buFont typeface="Courier New" panose="02070309020205020404" pitchFamily="49" charset="0"/>
              <a:buChar char="o"/>
            </a:pPr>
            <a:r>
              <a:rPr lang="en-US" sz="1600" dirty="0">
                <a:solidFill>
                  <a:schemeClr val="accent1">
                    <a:lumMod val="50000"/>
                  </a:schemeClr>
                </a:solidFill>
                <a:latin typeface="Arial" panose="020B0604020202020204" pitchFamily="34" charset="0"/>
                <a:cs typeface="Arial" panose="020B0604020202020204" pitchFamily="34" charset="0"/>
              </a:rPr>
              <a:t>May support routine/global observation, or may be targeted (depending on sensor, program, etc.)</a:t>
            </a:r>
          </a:p>
          <a:p>
            <a:pPr marL="800100" lvl="1" indent="-342900">
              <a:buFont typeface="Courier New" panose="02070309020205020404" pitchFamily="49" charset="0"/>
              <a:buChar char="o"/>
            </a:pPr>
            <a:r>
              <a:rPr lang="en-US" sz="1600" dirty="0">
                <a:solidFill>
                  <a:schemeClr val="accent1">
                    <a:lumMod val="50000"/>
                  </a:schemeClr>
                </a:solidFill>
                <a:latin typeface="Arial" panose="020B0604020202020204" pitchFamily="34" charset="0"/>
                <a:cs typeface="Arial" panose="020B0604020202020204" pitchFamily="34" charset="0"/>
              </a:rPr>
              <a:t>Orbital mechanics limits flexibility for observation (important for sensors with narrow swath widths)</a:t>
            </a:r>
          </a:p>
          <a:p>
            <a:pPr marL="800100" lvl="1" indent="-342900">
              <a:buFont typeface="Courier New" panose="02070309020205020404" pitchFamily="49" charset="0"/>
              <a:buChar char="o"/>
            </a:pPr>
            <a:r>
              <a:rPr lang="en-US" sz="1600" dirty="0">
                <a:solidFill>
                  <a:schemeClr val="accent1">
                    <a:lumMod val="50000"/>
                  </a:schemeClr>
                </a:solidFill>
                <a:latin typeface="Arial" panose="020B0604020202020204" pitchFamily="34" charset="0"/>
                <a:cs typeface="Arial" panose="020B0604020202020204" pitchFamily="34" charset="0"/>
              </a:rPr>
              <a:t>Measurement frequency may be low with LEO satellites; higher frequency requires higher orbits or constellations</a:t>
            </a:r>
          </a:p>
          <a:p>
            <a:pPr marL="800100" lvl="1" indent="-342900">
              <a:buFont typeface="Courier New" panose="02070309020205020404" pitchFamily="49" charset="0"/>
              <a:buChar char="o"/>
            </a:pPr>
            <a:r>
              <a:rPr lang="en-US" sz="1600" dirty="0">
                <a:solidFill>
                  <a:schemeClr val="accent1">
                    <a:lumMod val="50000"/>
                  </a:schemeClr>
                </a:solidFill>
                <a:latin typeface="Arial" panose="020B0604020202020204" pitchFamily="34" charset="0"/>
                <a:cs typeface="Arial" panose="020B0604020202020204" pitchFamily="34" charset="0"/>
              </a:rPr>
              <a:t>May allow for vertical profiling (especially through use of active remote sensing, or limb profiling/occultation)</a:t>
            </a:r>
          </a:p>
          <a:p>
            <a:r>
              <a:rPr lang="en-US" b="1" dirty="0">
                <a:solidFill>
                  <a:schemeClr val="accent1">
                    <a:lumMod val="50000"/>
                  </a:schemeClr>
                </a:solidFill>
                <a:latin typeface="Arial" panose="020B0604020202020204" pitchFamily="34" charset="0"/>
                <a:cs typeface="Arial" panose="020B0604020202020204" pitchFamily="34" charset="0"/>
              </a:rPr>
              <a:t>Airborne</a:t>
            </a:r>
          </a:p>
          <a:p>
            <a:pPr marL="800100" lvl="1" indent="-342900">
              <a:buFont typeface="Courier New" panose="02070309020205020404" pitchFamily="49" charset="0"/>
              <a:buChar char="o"/>
            </a:pPr>
            <a:r>
              <a:rPr lang="en-US" sz="1600" dirty="0">
                <a:solidFill>
                  <a:schemeClr val="accent1">
                    <a:lumMod val="50000"/>
                  </a:schemeClr>
                </a:solidFill>
                <a:latin typeface="Arial" panose="020B0604020202020204" pitchFamily="34" charset="0"/>
                <a:cs typeface="Arial" panose="020B0604020202020204" pitchFamily="34" charset="0"/>
              </a:rPr>
              <a:t>May allow for more comprehensive set of observables (“load up a plane”)</a:t>
            </a:r>
          </a:p>
          <a:p>
            <a:pPr marL="800100" lvl="1" indent="-342900">
              <a:buFont typeface="Courier New" panose="02070309020205020404" pitchFamily="49" charset="0"/>
              <a:buChar char="o"/>
            </a:pPr>
            <a:r>
              <a:rPr lang="en-US" sz="1600" dirty="0">
                <a:solidFill>
                  <a:schemeClr val="accent1">
                    <a:lumMod val="50000"/>
                  </a:schemeClr>
                </a:solidFill>
                <a:latin typeface="Arial" panose="020B0604020202020204" pitchFamily="34" charset="0"/>
                <a:cs typeface="Arial" panose="020B0604020202020204" pitchFamily="34" charset="0"/>
              </a:rPr>
              <a:t>Can provide targetable platform for remote sensing (“virtual satellite”)</a:t>
            </a:r>
          </a:p>
          <a:p>
            <a:pPr marL="800100" lvl="1" indent="-342900">
              <a:buFont typeface="Courier New" panose="02070309020205020404" pitchFamily="49" charset="0"/>
              <a:buChar char="o"/>
            </a:pPr>
            <a:r>
              <a:rPr lang="en-US" sz="1600" dirty="0">
                <a:solidFill>
                  <a:schemeClr val="accent1">
                    <a:lumMod val="50000"/>
                  </a:schemeClr>
                </a:solidFill>
                <a:latin typeface="Arial" panose="020B0604020202020204" pitchFamily="34" charset="0"/>
                <a:cs typeface="Arial" panose="020B0604020202020204" pitchFamily="34" charset="0"/>
              </a:rPr>
              <a:t>May integrate in situ and remote sensing and get vertical profile information</a:t>
            </a:r>
          </a:p>
          <a:p>
            <a:pPr marL="800100" lvl="1" indent="-342900">
              <a:buFont typeface="Courier New" panose="02070309020205020404" pitchFamily="49" charset="0"/>
              <a:buChar char="o"/>
            </a:pPr>
            <a:r>
              <a:rPr lang="en-US" sz="1600" dirty="0">
                <a:solidFill>
                  <a:schemeClr val="accent1">
                    <a:lumMod val="50000"/>
                  </a:schemeClr>
                </a:solidFill>
                <a:latin typeface="Arial" panose="020B0604020202020204" pitchFamily="34" charset="0"/>
                <a:cs typeface="Arial" panose="020B0604020202020204" pitchFamily="34" charset="0"/>
              </a:rPr>
              <a:t>Allows for instruments to be calibrated before AND after flight</a:t>
            </a:r>
          </a:p>
          <a:p>
            <a:pPr marL="800100" lvl="1" indent="-342900">
              <a:buFont typeface="Courier New" panose="02070309020205020404" pitchFamily="49" charset="0"/>
              <a:buChar char="o"/>
            </a:pPr>
            <a:r>
              <a:rPr lang="en-US" sz="1600" dirty="0">
                <a:solidFill>
                  <a:schemeClr val="accent1">
                    <a:lumMod val="50000"/>
                  </a:schemeClr>
                </a:solidFill>
                <a:latin typeface="Arial" panose="020B0604020202020204" pitchFamily="34" charset="0"/>
                <a:cs typeface="Arial" panose="020B0604020202020204" pitchFamily="34" charset="0"/>
              </a:rPr>
              <a:t>May provide hands-on opportunities for students and early career professionals</a:t>
            </a:r>
          </a:p>
          <a:p>
            <a:pPr marL="800100" lvl="1" indent="-342900">
              <a:buFont typeface="Courier New" panose="02070309020205020404" pitchFamily="49" charset="0"/>
              <a:buChar char="o"/>
            </a:pPr>
            <a:r>
              <a:rPr lang="en-US" sz="1600" dirty="0">
                <a:solidFill>
                  <a:schemeClr val="accent1">
                    <a:lumMod val="50000"/>
                  </a:schemeClr>
                </a:solidFill>
                <a:latin typeface="Arial" panose="020B0604020202020204" pitchFamily="34" charset="0"/>
                <a:cs typeface="Arial" panose="020B0604020202020204" pitchFamily="34" charset="0"/>
              </a:rPr>
              <a:t>Can be very useful for satellite product validation (especially coincident measurements)</a:t>
            </a:r>
          </a:p>
          <a:p>
            <a:r>
              <a:rPr lang="en-US" b="1" dirty="0">
                <a:solidFill>
                  <a:schemeClr val="accent1">
                    <a:lumMod val="50000"/>
                  </a:schemeClr>
                </a:solidFill>
                <a:latin typeface="Arial" panose="020B0604020202020204" pitchFamily="34" charset="0"/>
                <a:cs typeface="Arial" panose="020B0604020202020204" pitchFamily="34" charset="0"/>
              </a:rPr>
              <a:t>Surface</a:t>
            </a:r>
          </a:p>
          <a:p>
            <a:pPr marL="800100" lvl="1" indent="-342900">
              <a:buFont typeface="Courier New" panose="02070309020205020404" pitchFamily="49" charset="0"/>
              <a:buChar char="o"/>
            </a:pPr>
            <a:r>
              <a:rPr lang="en-US" sz="1600" dirty="0">
                <a:solidFill>
                  <a:schemeClr val="accent1">
                    <a:lumMod val="50000"/>
                  </a:schemeClr>
                </a:solidFill>
                <a:latin typeface="Arial" panose="020B0604020202020204" pitchFamily="34" charset="0"/>
                <a:cs typeface="Arial" panose="020B0604020202020204" pitchFamily="34" charset="0"/>
              </a:rPr>
              <a:t>Allows for sustained observations (mostly) around the world (better on land than sea!)</a:t>
            </a:r>
          </a:p>
          <a:p>
            <a:pPr marL="800100" lvl="1" indent="-342900">
              <a:buFont typeface="Courier New" panose="02070309020205020404" pitchFamily="49" charset="0"/>
              <a:buChar char="o"/>
            </a:pPr>
            <a:r>
              <a:rPr lang="en-US" sz="1600" dirty="0">
                <a:solidFill>
                  <a:schemeClr val="accent1">
                    <a:lumMod val="50000"/>
                  </a:schemeClr>
                </a:solidFill>
                <a:latin typeface="Arial" panose="020B0604020202020204" pitchFamily="34" charset="0"/>
                <a:cs typeface="Arial" panose="020B0604020202020204" pitchFamily="34" charset="0"/>
              </a:rPr>
              <a:t>Shorter-term campaigns can provide comprehensive data sets</a:t>
            </a:r>
          </a:p>
          <a:p>
            <a:pPr marL="800100" lvl="1" indent="-342900">
              <a:buFont typeface="Courier New" panose="02070309020205020404" pitchFamily="49" charset="0"/>
              <a:buChar char="o"/>
            </a:pPr>
            <a:r>
              <a:rPr lang="en-US" sz="1600" dirty="0">
                <a:solidFill>
                  <a:schemeClr val="accent1">
                    <a:lumMod val="50000"/>
                  </a:schemeClr>
                </a:solidFill>
                <a:latin typeface="Arial" panose="020B0604020202020204" pitchFamily="34" charset="0"/>
                <a:cs typeface="Arial" panose="020B0604020202020204" pitchFamily="34" charset="0"/>
              </a:rPr>
              <a:t>Ability to look up and see what’s under clouds (can do column and/or vertical profiles)</a:t>
            </a:r>
          </a:p>
        </p:txBody>
      </p:sp>
    </p:spTree>
    <p:extLst>
      <p:ext uri="{BB962C8B-B14F-4D97-AF65-F5344CB8AC3E}">
        <p14:creationId xmlns:p14="http://schemas.microsoft.com/office/powerpoint/2010/main" val="4692913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NewTemplate-US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wTemplate-USE" id="{B5F8B5AF-CFBB-413F-A38D-81E8B1D3BAAE}" vid="{B7834A07-F4FF-4123-A886-1D203CB848A3}"/>
    </a:ext>
  </a:ext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eme4">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heme4" id="{44948E64-C908-4A82-A2DA-DAFF5369C786}" vid="{8734CE5E-358B-4130-BE9C-5691B0C4242F}"/>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2BD1E2BB92CBC144967077C2021A537D" ma:contentTypeVersion="10" ma:contentTypeDescription="Create a new document." ma:contentTypeScope="" ma:versionID="06ad9fc29f2be243ed5b6604b932c199">
  <xsd:schema xmlns:xsd="http://www.w3.org/2001/XMLSchema" xmlns:xs="http://www.w3.org/2001/XMLSchema" xmlns:p="http://schemas.microsoft.com/office/2006/metadata/properties" xmlns:ns3="c852713b-0caa-4ac0-ba75-048f00e27b76" xmlns:ns4="a3f7648c-ef34-4383-9913-3e4132c38d7f" targetNamespace="http://schemas.microsoft.com/office/2006/metadata/properties" ma:root="true" ma:fieldsID="575a794cc7ca4185e8ee6df36196f31d" ns3:_="" ns4:_="">
    <xsd:import namespace="c852713b-0caa-4ac0-ba75-048f00e27b76"/>
    <xsd:import namespace="a3f7648c-ef34-4383-9913-3e4132c38d7f"/>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MediaServiceDateTaken" minOccurs="0"/>
                <xsd:element ref="ns3:MediaServiceAutoTags" minOccurs="0"/>
                <xsd:element ref="ns3:MediaServiceOCR" minOccurs="0"/>
                <xsd:element ref="ns3:MediaServiceGenerationTime" minOccurs="0"/>
                <xsd:element ref="ns3: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852713b-0caa-4ac0-ba75-048f00e27b7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3" nillable="true" ma:displayName="MediaServiceDateTaken" ma:hidden="true" ma:internalName="MediaServiceDateTaken" ma:readOnly="true">
      <xsd:simpleType>
        <xsd:restriction base="dms:Text"/>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3f7648c-ef34-4383-9913-3e4132c38d7f"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SharingHintHash" ma:index="12"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E69B28C-6F10-4148-84BF-B31D902FE174}">
  <ds:schemaRefs>
    <ds:schemaRef ds:uri="http://purl.org/dc/elements/1.1/"/>
    <ds:schemaRef ds:uri="http://schemas.microsoft.com/office/2006/metadata/properties"/>
    <ds:schemaRef ds:uri="c852713b-0caa-4ac0-ba75-048f00e27b76"/>
    <ds:schemaRef ds:uri="http://purl.org/dc/terms/"/>
    <ds:schemaRef ds:uri="http://schemas.openxmlformats.org/package/2006/metadata/core-properties"/>
    <ds:schemaRef ds:uri="http://purl.org/dc/dcmitype/"/>
    <ds:schemaRef ds:uri="http://schemas.microsoft.com/office/2006/documentManagement/types"/>
    <ds:schemaRef ds:uri="http://schemas.microsoft.com/office/infopath/2007/PartnerControls"/>
    <ds:schemaRef ds:uri="a3f7648c-ef34-4383-9913-3e4132c38d7f"/>
    <ds:schemaRef ds:uri="http://www.w3.org/XML/1998/namespace"/>
  </ds:schemaRefs>
</ds:datastoreItem>
</file>

<file path=customXml/itemProps2.xml><?xml version="1.0" encoding="utf-8"?>
<ds:datastoreItem xmlns:ds="http://schemas.openxmlformats.org/officeDocument/2006/customXml" ds:itemID="{2F1B5C81-8D46-4FEB-8AC4-90274FF50287}">
  <ds:schemaRefs>
    <ds:schemaRef ds:uri="http://schemas.microsoft.com/sharepoint/v3/contenttype/forms"/>
  </ds:schemaRefs>
</ds:datastoreItem>
</file>

<file path=customXml/itemProps3.xml><?xml version="1.0" encoding="utf-8"?>
<ds:datastoreItem xmlns:ds="http://schemas.openxmlformats.org/officeDocument/2006/customXml" ds:itemID="{8DB70B4C-854D-41DB-8D38-80714C9B8BA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852713b-0caa-4ac0-ba75-048f00e27b76"/>
    <ds:schemaRef ds:uri="a3f7648c-ef34-4383-9913-3e4132c38d7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NewTemplate-USE</Template>
  <TotalTime>15181</TotalTime>
  <Words>2007</Words>
  <Application>Microsoft Office PowerPoint</Application>
  <PresentationFormat>Widescreen</PresentationFormat>
  <Paragraphs>278</Paragraphs>
  <Slides>33</Slides>
  <Notes>10</Notes>
  <HiddenSlides>0</HiddenSlides>
  <MMClips>5</MMClips>
  <ScaleCrop>false</ScaleCrop>
  <HeadingPairs>
    <vt:vector size="8" baseType="variant">
      <vt:variant>
        <vt:lpstr>Fonts Used</vt:lpstr>
      </vt:variant>
      <vt:variant>
        <vt:i4>7</vt:i4>
      </vt:variant>
      <vt:variant>
        <vt:lpstr>Theme</vt:lpstr>
      </vt:variant>
      <vt:variant>
        <vt:i4>3</vt:i4>
      </vt:variant>
      <vt:variant>
        <vt:lpstr>Embedded OLE Servers</vt:lpstr>
      </vt:variant>
      <vt:variant>
        <vt:i4>2</vt:i4>
      </vt:variant>
      <vt:variant>
        <vt:lpstr>Slide Titles</vt:lpstr>
      </vt:variant>
      <vt:variant>
        <vt:i4>33</vt:i4>
      </vt:variant>
    </vt:vector>
  </HeadingPairs>
  <TitlesOfParts>
    <vt:vector size="45" baseType="lpstr">
      <vt:lpstr>Arial</vt:lpstr>
      <vt:lpstr>Arial Narrow</vt:lpstr>
      <vt:lpstr>Calibri</vt:lpstr>
      <vt:lpstr>Calibri Light</vt:lpstr>
      <vt:lpstr>Courier New</vt:lpstr>
      <vt:lpstr>Lucida Grande</vt:lpstr>
      <vt:lpstr>Symbol</vt:lpstr>
      <vt:lpstr>NewTemplate-USE</vt:lpstr>
      <vt:lpstr>2_Office Theme</vt:lpstr>
      <vt:lpstr>Theme4</vt:lpstr>
      <vt:lpstr>Acrobat Document</vt:lpstr>
      <vt:lpstr>SPW 12.0 Graph</vt:lpstr>
      <vt:lpstr>PowerPoint Presentation</vt:lpstr>
      <vt:lpstr>Overview</vt:lpstr>
      <vt:lpstr>A Little About Me</vt:lpstr>
      <vt:lpstr>What does NASA do?</vt:lpstr>
      <vt:lpstr>What Else Does NASA Do?  Study and Explore the Earth! </vt:lpstr>
      <vt:lpstr>PowerPoint Presentation</vt:lpstr>
      <vt:lpstr>PowerPoint Presentation</vt:lpstr>
      <vt:lpstr>What Airborne Platforms Provide Earth Science</vt:lpstr>
      <vt:lpstr>Scaling Strategy for Field Campaigns</vt:lpstr>
      <vt:lpstr>PowerPoint Presentation</vt:lpstr>
      <vt:lpstr>PowerPoint Presentation</vt:lpstr>
      <vt:lpstr>PowerPoint Presentation</vt:lpstr>
      <vt:lpstr>The NASA DC-8 Aircraft</vt:lpstr>
      <vt:lpstr>PowerPoint Presentation</vt:lpstr>
      <vt:lpstr>PowerPoint Presentation</vt:lpstr>
      <vt:lpstr>PowerPoint Presentation</vt:lpstr>
      <vt:lpstr>PowerPoint Presentation</vt:lpstr>
      <vt:lpstr>PowerPoint Presentation</vt:lpstr>
      <vt:lpstr>Earth Venture Suborbital – 3 Investigations</vt:lpstr>
      <vt:lpstr>IMPACTS Observational Strategy</vt:lpstr>
      <vt:lpstr>PowerPoint Presentation</vt:lpstr>
      <vt:lpstr>The Impacts of the Pandemic</vt:lpstr>
      <vt:lpstr>PowerPoint Presentation</vt:lpstr>
      <vt:lpstr>PowerPoint Presentation</vt:lpstr>
      <vt:lpstr>PowerPoint Presentation</vt:lpstr>
      <vt:lpstr>Parting words</vt:lpstr>
      <vt:lpstr>A couple of quotes that drive me</vt:lpstr>
      <vt:lpstr>PowerPoint Presentation</vt:lpstr>
      <vt:lpstr>Backup Slides </vt:lpstr>
      <vt:lpstr>Questions</vt:lpstr>
      <vt:lpstr>PowerPoint Presentation</vt:lpstr>
      <vt:lpstr>PowerPoint Presentation</vt:lpstr>
      <vt:lpstr>Features of Different Vantage Points for Earth System Science</vt:lpstr>
    </vt:vector>
  </TitlesOfParts>
  <Company>HPES ACES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Hernandez, Debra G. (HQ-DK000)[SGT INC]</dc:creator>
  <cp:lastModifiedBy>Martin, Meiying Melissa Y. (LARC-A5)</cp:lastModifiedBy>
  <cp:revision>205</cp:revision>
  <dcterms:created xsi:type="dcterms:W3CDTF">2019-09-24T13:36:51Z</dcterms:created>
  <dcterms:modified xsi:type="dcterms:W3CDTF">2022-03-02T18:31:38Z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0x0101002BD1E2BB92CBC144967077C2021A537D</vt:lpwstr>
  </property>
</Properties>
</file>