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4"/>
  </p:sldMasterIdLst>
  <p:notesMasterIdLst>
    <p:notesMasterId r:id="rId13"/>
  </p:notesMasterIdLst>
  <p:sldIdLst>
    <p:sldId id="2868" r:id="rId5"/>
    <p:sldId id="258" r:id="rId6"/>
    <p:sldId id="264" r:id="rId7"/>
    <p:sldId id="265" r:id="rId8"/>
    <p:sldId id="259" r:id="rId9"/>
    <p:sldId id="268" r:id="rId10"/>
    <p:sldId id="267" r:id="rId11"/>
    <p:sldId id="262" r:id="rId12"/>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D405D1-ACA7-604D-8984-188E4BAAE8C3}" v="46" dt="2022-03-04T17:46:54.633"/>
    <p1510:client id="{C3B12322-C53E-4603-AA86-06FA70345929}" v="91" dt="2022-03-04T00:09:27.2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793"/>
    <p:restoredTop sz="70467"/>
  </p:normalViewPr>
  <p:slideViewPr>
    <p:cSldViewPr snapToGrid="0">
      <p:cViewPr>
        <p:scale>
          <a:sx n="161" d="100"/>
          <a:sy n="161" d="100"/>
        </p:scale>
        <p:origin x="1656" y="43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osnan, Ian G. (ARC-SG)" userId="fec01137-aa02-4fdc-a501-4269f3abef59" providerId="ADAL" clId="{03D405D1-ACA7-604D-8984-188E4BAAE8C3}"/>
    <pc:docChg chg="undo redo custSel addSld delSld modSld addSection delSection">
      <pc:chgData name="Brosnan, Ian G. (ARC-SG)" userId="fec01137-aa02-4fdc-a501-4269f3abef59" providerId="ADAL" clId="{03D405D1-ACA7-604D-8984-188E4BAAE8C3}" dt="2022-03-04T18:37:41.062" v="9576" actId="20577"/>
      <pc:docMkLst>
        <pc:docMk/>
      </pc:docMkLst>
      <pc:sldChg chg="modSp del mod">
        <pc:chgData name="Brosnan, Ian G. (ARC-SG)" userId="fec01137-aa02-4fdc-a501-4269f3abef59" providerId="ADAL" clId="{03D405D1-ACA7-604D-8984-188E4BAAE8C3}" dt="2022-03-04T17:47:15.277" v="9439" actId="2696"/>
        <pc:sldMkLst>
          <pc:docMk/>
          <pc:sldMk cId="0" sldId="256"/>
        </pc:sldMkLst>
        <pc:spChg chg="mod">
          <ac:chgData name="Brosnan, Ian G. (ARC-SG)" userId="fec01137-aa02-4fdc-a501-4269f3abef59" providerId="ADAL" clId="{03D405D1-ACA7-604D-8984-188E4BAAE8C3}" dt="2022-03-04T15:34:12.041" v="6449" actId="20577"/>
          <ac:spMkLst>
            <pc:docMk/>
            <pc:sldMk cId="0" sldId="256"/>
            <ac:spMk id="55" creationId="{00000000-0000-0000-0000-000000000000}"/>
          </ac:spMkLst>
        </pc:spChg>
      </pc:sldChg>
      <pc:sldChg chg="del mod modShow">
        <pc:chgData name="Brosnan, Ian G. (ARC-SG)" userId="fec01137-aa02-4fdc-a501-4269f3abef59" providerId="ADAL" clId="{03D405D1-ACA7-604D-8984-188E4BAAE8C3}" dt="2022-03-04T17:45:32.799" v="9425" actId="2696"/>
        <pc:sldMkLst>
          <pc:docMk/>
          <pc:sldMk cId="0" sldId="257"/>
        </pc:sldMkLst>
      </pc:sldChg>
      <pc:sldChg chg="addSp delSp modSp mod modClrScheme chgLayout modNotesTx">
        <pc:chgData name="Brosnan, Ian G. (ARC-SG)" userId="fec01137-aa02-4fdc-a501-4269f3abef59" providerId="ADAL" clId="{03D405D1-ACA7-604D-8984-188E4BAAE8C3}" dt="2022-03-04T17:48:24.713" v="9455" actId="14"/>
        <pc:sldMkLst>
          <pc:docMk/>
          <pc:sldMk cId="0" sldId="258"/>
        </pc:sldMkLst>
        <pc:spChg chg="add del mod ord">
          <ac:chgData name="Brosnan, Ian G. (ARC-SG)" userId="fec01137-aa02-4fdc-a501-4269f3abef59" providerId="ADAL" clId="{03D405D1-ACA7-604D-8984-188E4BAAE8C3}" dt="2022-03-04T00:11:12.004" v="25" actId="478"/>
          <ac:spMkLst>
            <pc:docMk/>
            <pc:sldMk cId="0" sldId="258"/>
            <ac:spMk id="3" creationId="{95B898E8-D23D-2F43-9024-1AB8EE9530FB}"/>
          </ac:spMkLst>
        </pc:spChg>
        <pc:spChg chg="mod">
          <ac:chgData name="Brosnan, Ian G. (ARC-SG)" userId="fec01137-aa02-4fdc-a501-4269f3abef59" providerId="ADAL" clId="{03D405D1-ACA7-604D-8984-188E4BAAE8C3}" dt="2022-03-04T00:12:17.259" v="35"/>
          <ac:spMkLst>
            <pc:docMk/>
            <pc:sldMk cId="0" sldId="258"/>
            <ac:spMk id="8" creationId="{A8BAC5E1-EAD1-D347-8A1F-721F8ED465E9}"/>
          </ac:spMkLst>
        </pc:spChg>
        <pc:spChg chg="mod ord">
          <ac:chgData name="Brosnan, Ian G. (ARC-SG)" userId="fec01137-aa02-4fdc-a501-4269f3abef59" providerId="ADAL" clId="{03D405D1-ACA7-604D-8984-188E4BAAE8C3}" dt="2022-03-04T00:10:16.303" v="0" actId="700"/>
          <ac:spMkLst>
            <pc:docMk/>
            <pc:sldMk cId="0" sldId="258"/>
            <ac:spMk id="66" creationId="{00000000-0000-0000-0000-000000000000}"/>
          </ac:spMkLst>
        </pc:spChg>
        <pc:spChg chg="mod ord">
          <ac:chgData name="Brosnan, Ian G. (ARC-SG)" userId="fec01137-aa02-4fdc-a501-4269f3abef59" providerId="ADAL" clId="{03D405D1-ACA7-604D-8984-188E4BAAE8C3}" dt="2022-03-04T17:48:24.713" v="9455" actId="14"/>
          <ac:spMkLst>
            <pc:docMk/>
            <pc:sldMk cId="0" sldId="258"/>
            <ac:spMk id="67" creationId="{00000000-0000-0000-0000-000000000000}"/>
          </ac:spMkLst>
        </pc:spChg>
        <pc:grpChg chg="add mod">
          <ac:chgData name="Brosnan, Ian G. (ARC-SG)" userId="fec01137-aa02-4fdc-a501-4269f3abef59" providerId="ADAL" clId="{03D405D1-ACA7-604D-8984-188E4BAAE8C3}" dt="2022-03-04T00:12:27.660" v="36" actId="1076"/>
          <ac:grpSpMkLst>
            <pc:docMk/>
            <pc:sldMk cId="0" sldId="258"/>
            <ac:grpSpMk id="7" creationId="{01D5E5A1-4503-FF47-87F1-8CA405DB0D21}"/>
          </ac:grpSpMkLst>
        </pc:grpChg>
        <pc:graphicFrameChg chg="add mod">
          <ac:chgData name="Brosnan, Ian G. (ARC-SG)" userId="fec01137-aa02-4fdc-a501-4269f3abef59" providerId="ADAL" clId="{03D405D1-ACA7-604D-8984-188E4BAAE8C3}" dt="2022-03-04T00:12:27.660" v="36" actId="1076"/>
          <ac:graphicFrameMkLst>
            <pc:docMk/>
            <pc:sldMk cId="0" sldId="258"/>
            <ac:graphicFrameMk id="6" creationId="{279588A6-697B-594C-84B8-48F02D7A6240}"/>
          </ac:graphicFrameMkLst>
        </pc:graphicFrameChg>
        <pc:picChg chg="add del mod">
          <ac:chgData name="Brosnan, Ian G. (ARC-SG)" userId="fec01137-aa02-4fdc-a501-4269f3abef59" providerId="ADAL" clId="{03D405D1-ACA7-604D-8984-188E4BAAE8C3}" dt="2022-03-04T00:12:10.706" v="34" actId="478"/>
          <ac:picMkLst>
            <pc:docMk/>
            <pc:sldMk cId="0" sldId="258"/>
            <ac:picMk id="2" creationId="{A4D52C8C-8423-4281-B77D-0A5E41AB471A}"/>
          </ac:picMkLst>
        </pc:picChg>
        <pc:picChg chg="mod">
          <ac:chgData name="Brosnan, Ian G. (ARC-SG)" userId="fec01137-aa02-4fdc-a501-4269f3abef59" providerId="ADAL" clId="{03D405D1-ACA7-604D-8984-188E4BAAE8C3}" dt="2022-03-04T00:12:17.259" v="35"/>
          <ac:picMkLst>
            <pc:docMk/>
            <pc:sldMk cId="0" sldId="258"/>
            <ac:picMk id="9" creationId="{DC0522A8-B2D5-6348-A238-6E8AAC2C8F30}"/>
          </ac:picMkLst>
        </pc:picChg>
      </pc:sldChg>
      <pc:sldChg chg="addSp delSp modSp mod">
        <pc:chgData name="Brosnan, Ian G. (ARC-SG)" userId="fec01137-aa02-4fdc-a501-4269f3abef59" providerId="ADAL" clId="{03D405D1-ACA7-604D-8984-188E4BAAE8C3}" dt="2022-03-04T16:03:22.097" v="7314" actId="1076"/>
        <pc:sldMkLst>
          <pc:docMk/>
          <pc:sldMk cId="0" sldId="259"/>
        </pc:sldMkLst>
        <pc:spChg chg="add del mod">
          <ac:chgData name="Brosnan, Ian G. (ARC-SG)" userId="fec01137-aa02-4fdc-a501-4269f3abef59" providerId="ADAL" clId="{03D405D1-ACA7-604D-8984-188E4BAAE8C3}" dt="2022-03-04T16:03:17.504" v="7313" actId="478"/>
          <ac:spMkLst>
            <pc:docMk/>
            <pc:sldMk cId="0" sldId="259"/>
            <ac:spMk id="3" creationId="{0F16F747-853C-1849-B295-F48FA9FCB6B6}"/>
          </ac:spMkLst>
        </pc:spChg>
        <pc:spChg chg="mod">
          <ac:chgData name="Brosnan, Ian G. (ARC-SG)" userId="fec01137-aa02-4fdc-a501-4269f3abef59" providerId="ADAL" clId="{03D405D1-ACA7-604D-8984-188E4BAAE8C3}" dt="2022-03-04T15:47:23.754" v="7260" actId="20577"/>
          <ac:spMkLst>
            <pc:docMk/>
            <pc:sldMk cId="0" sldId="259"/>
            <ac:spMk id="72" creationId="{00000000-0000-0000-0000-000000000000}"/>
          </ac:spMkLst>
        </pc:spChg>
        <pc:spChg chg="del mod">
          <ac:chgData name="Brosnan, Ian G. (ARC-SG)" userId="fec01137-aa02-4fdc-a501-4269f3abef59" providerId="ADAL" clId="{03D405D1-ACA7-604D-8984-188E4BAAE8C3}" dt="2022-03-04T16:03:13.902" v="7312" actId="478"/>
          <ac:spMkLst>
            <pc:docMk/>
            <pc:sldMk cId="0" sldId="259"/>
            <ac:spMk id="73" creationId="{00000000-0000-0000-0000-000000000000}"/>
          </ac:spMkLst>
        </pc:spChg>
        <pc:picChg chg="mod">
          <ac:chgData name="Brosnan, Ian G. (ARC-SG)" userId="fec01137-aa02-4fdc-a501-4269f3abef59" providerId="ADAL" clId="{03D405D1-ACA7-604D-8984-188E4BAAE8C3}" dt="2022-03-04T16:03:22.097" v="7314" actId="1076"/>
          <ac:picMkLst>
            <pc:docMk/>
            <pc:sldMk cId="0" sldId="259"/>
            <ac:picMk id="7" creationId="{ECCC8142-69D7-B246-9283-A2D5DD170003}"/>
          </ac:picMkLst>
        </pc:picChg>
      </pc:sldChg>
      <pc:sldChg chg="del mod modShow">
        <pc:chgData name="Brosnan, Ian G. (ARC-SG)" userId="fec01137-aa02-4fdc-a501-4269f3abef59" providerId="ADAL" clId="{03D405D1-ACA7-604D-8984-188E4BAAE8C3}" dt="2022-03-04T17:45:43.322" v="9427" actId="2696"/>
        <pc:sldMkLst>
          <pc:docMk/>
          <pc:sldMk cId="0" sldId="260"/>
        </pc:sldMkLst>
      </pc:sldChg>
      <pc:sldChg chg="del mod modShow">
        <pc:chgData name="Brosnan, Ian G. (ARC-SG)" userId="fec01137-aa02-4fdc-a501-4269f3abef59" providerId="ADAL" clId="{03D405D1-ACA7-604D-8984-188E4BAAE8C3}" dt="2022-03-04T17:45:44.262" v="9428" actId="2696"/>
        <pc:sldMkLst>
          <pc:docMk/>
          <pc:sldMk cId="0" sldId="261"/>
        </pc:sldMkLst>
      </pc:sldChg>
      <pc:sldChg chg="modSp mod">
        <pc:chgData name="Brosnan, Ian G. (ARC-SG)" userId="fec01137-aa02-4fdc-a501-4269f3abef59" providerId="ADAL" clId="{03D405D1-ACA7-604D-8984-188E4BAAE8C3}" dt="2022-03-04T18:12:30.650" v="9565" actId="20577"/>
        <pc:sldMkLst>
          <pc:docMk/>
          <pc:sldMk cId="0" sldId="262"/>
        </pc:sldMkLst>
        <pc:spChg chg="mod">
          <ac:chgData name="Brosnan, Ian G. (ARC-SG)" userId="fec01137-aa02-4fdc-a501-4269f3abef59" providerId="ADAL" clId="{03D405D1-ACA7-604D-8984-188E4BAAE8C3}" dt="2022-03-04T18:12:30.650" v="9565" actId="20577"/>
          <ac:spMkLst>
            <pc:docMk/>
            <pc:sldMk cId="0" sldId="262"/>
            <ac:spMk id="91" creationId="{00000000-0000-0000-0000-000000000000}"/>
          </ac:spMkLst>
        </pc:spChg>
      </pc:sldChg>
      <pc:sldChg chg="modSp del mod modShow">
        <pc:chgData name="Brosnan, Ian G. (ARC-SG)" userId="fec01137-aa02-4fdc-a501-4269f3abef59" providerId="ADAL" clId="{03D405D1-ACA7-604D-8984-188E4BAAE8C3}" dt="2022-03-04T17:45:46.170" v="9429" actId="2696"/>
        <pc:sldMkLst>
          <pc:docMk/>
          <pc:sldMk cId="0" sldId="263"/>
        </pc:sldMkLst>
        <pc:spChg chg="mod">
          <ac:chgData name="Brosnan, Ian G. (ARC-SG)" userId="fec01137-aa02-4fdc-a501-4269f3abef59" providerId="ADAL" clId="{03D405D1-ACA7-604D-8984-188E4BAAE8C3}" dt="2022-03-04T05:21:23.442" v="4674" actId="5793"/>
          <ac:spMkLst>
            <pc:docMk/>
            <pc:sldMk cId="0" sldId="263"/>
            <ac:spMk id="96" creationId="{00000000-0000-0000-0000-000000000000}"/>
          </ac:spMkLst>
        </pc:spChg>
        <pc:spChg chg="mod">
          <ac:chgData name="Brosnan, Ian G. (ARC-SG)" userId="fec01137-aa02-4fdc-a501-4269f3abef59" providerId="ADAL" clId="{03D405D1-ACA7-604D-8984-188E4BAAE8C3}" dt="2022-03-04T15:43:55.203" v="7104" actId="20577"/>
          <ac:spMkLst>
            <pc:docMk/>
            <pc:sldMk cId="0" sldId="263"/>
            <ac:spMk id="97" creationId="{00000000-0000-0000-0000-000000000000}"/>
          </ac:spMkLst>
        </pc:spChg>
      </pc:sldChg>
      <pc:sldChg chg="addSp delSp modSp mod modClrScheme chgLayout">
        <pc:chgData name="Brosnan, Ian G. (ARC-SG)" userId="fec01137-aa02-4fdc-a501-4269f3abef59" providerId="ADAL" clId="{03D405D1-ACA7-604D-8984-188E4BAAE8C3}" dt="2022-03-04T18:37:41.062" v="9576" actId="20577"/>
        <pc:sldMkLst>
          <pc:docMk/>
          <pc:sldMk cId="3597792081" sldId="264"/>
        </pc:sldMkLst>
        <pc:spChg chg="add del mod ord">
          <ac:chgData name="Brosnan, Ian G. (ARC-SG)" userId="fec01137-aa02-4fdc-a501-4269f3abef59" providerId="ADAL" clId="{03D405D1-ACA7-604D-8984-188E4BAAE8C3}" dt="2022-03-04T16:36:48.521" v="7738" actId="478"/>
          <ac:spMkLst>
            <pc:docMk/>
            <pc:sldMk cId="3597792081" sldId="264"/>
            <ac:spMk id="2" creationId="{7DA90044-9153-F74F-84D7-F1FE1F528BAC}"/>
          </ac:spMkLst>
        </pc:spChg>
        <pc:spChg chg="add del mod">
          <ac:chgData name="Brosnan, Ian G. (ARC-SG)" userId="fec01137-aa02-4fdc-a501-4269f3abef59" providerId="ADAL" clId="{03D405D1-ACA7-604D-8984-188E4BAAE8C3}" dt="2022-03-04T16:36:50.551" v="7739" actId="478"/>
          <ac:spMkLst>
            <pc:docMk/>
            <pc:sldMk cId="3597792081" sldId="264"/>
            <ac:spMk id="4" creationId="{0ADC32CC-C168-C34F-8EA7-028E6262BFF3}"/>
          </ac:spMkLst>
        </pc:spChg>
        <pc:spChg chg="add mod">
          <ac:chgData name="Brosnan, Ian G. (ARC-SG)" userId="fec01137-aa02-4fdc-a501-4269f3abef59" providerId="ADAL" clId="{03D405D1-ACA7-604D-8984-188E4BAAE8C3}" dt="2022-03-04T16:42:43.335" v="8003" actId="1076"/>
          <ac:spMkLst>
            <pc:docMk/>
            <pc:sldMk cId="3597792081" sldId="264"/>
            <ac:spMk id="5" creationId="{0C7ED141-6FDD-7E48-B608-3CDE492E6E1A}"/>
          </ac:spMkLst>
        </pc:spChg>
        <pc:spChg chg="add mod">
          <ac:chgData name="Brosnan, Ian G. (ARC-SG)" userId="fec01137-aa02-4fdc-a501-4269f3abef59" providerId="ADAL" clId="{03D405D1-ACA7-604D-8984-188E4BAAE8C3}" dt="2022-03-04T16:41:42.566" v="7950" actId="1076"/>
          <ac:spMkLst>
            <pc:docMk/>
            <pc:sldMk cId="3597792081" sldId="264"/>
            <ac:spMk id="6" creationId="{06AB0041-D6A1-5847-9B82-1016FFE83CC6}"/>
          </ac:spMkLst>
        </pc:spChg>
        <pc:spChg chg="add mod">
          <ac:chgData name="Brosnan, Ian G. (ARC-SG)" userId="fec01137-aa02-4fdc-a501-4269f3abef59" providerId="ADAL" clId="{03D405D1-ACA7-604D-8984-188E4BAAE8C3}" dt="2022-03-04T16:42:40.579" v="8002" actId="1076"/>
          <ac:spMkLst>
            <pc:docMk/>
            <pc:sldMk cId="3597792081" sldId="264"/>
            <ac:spMk id="8" creationId="{C32699D2-60FE-864E-8D75-E82F629C722A}"/>
          </ac:spMkLst>
        </pc:spChg>
        <pc:spChg chg="add del mod">
          <ac:chgData name="Brosnan, Ian G. (ARC-SG)" userId="fec01137-aa02-4fdc-a501-4269f3abef59" providerId="ADAL" clId="{03D405D1-ACA7-604D-8984-188E4BAAE8C3}" dt="2022-03-04T16:38:25.174" v="7809"/>
          <ac:spMkLst>
            <pc:docMk/>
            <pc:sldMk cId="3597792081" sldId="264"/>
            <ac:spMk id="12" creationId="{D37B97D9-4B4B-DB41-A5F6-461CFE711F26}"/>
          </ac:spMkLst>
        </pc:spChg>
        <pc:spChg chg="add del mod">
          <ac:chgData name="Brosnan, Ian G. (ARC-SG)" userId="fec01137-aa02-4fdc-a501-4269f3abef59" providerId="ADAL" clId="{03D405D1-ACA7-604D-8984-188E4BAAE8C3}" dt="2022-03-04T16:42:19.948" v="7998" actId="1076"/>
          <ac:spMkLst>
            <pc:docMk/>
            <pc:sldMk cId="3597792081" sldId="264"/>
            <ac:spMk id="13" creationId="{986F8EB8-51CA-5C4A-B30A-98A4802F28EC}"/>
          </ac:spMkLst>
        </pc:spChg>
        <pc:spChg chg="add del mod">
          <ac:chgData name="Brosnan, Ian G. (ARC-SG)" userId="fec01137-aa02-4fdc-a501-4269f3abef59" providerId="ADAL" clId="{03D405D1-ACA7-604D-8984-188E4BAAE8C3}" dt="2022-03-04T16:42:28.153" v="8001" actId="1076"/>
          <ac:spMkLst>
            <pc:docMk/>
            <pc:sldMk cId="3597792081" sldId="264"/>
            <ac:spMk id="14" creationId="{7C3DF953-29B9-A349-9F33-45DBE7C1311D}"/>
          </ac:spMkLst>
        </pc:spChg>
        <pc:spChg chg="add del mod">
          <ac:chgData name="Brosnan, Ian G. (ARC-SG)" userId="fec01137-aa02-4fdc-a501-4269f3abef59" providerId="ADAL" clId="{03D405D1-ACA7-604D-8984-188E4BAAE8C3}" dt="2022-03-04T16:44:36.932" v="8035" actId="14100"/>
          <ac:spMkLst>
            <pc:docMk/>
            <pc:sldMk cId="3597792081" sldId="264"/>
            <ac:spMk id="15" creationId="{BEF53107-76EC-A342-BEFC-A30C5ABD98E4}"/>
          </ac:spMkLst>
        </pc:spChg>
        <pc:spChg chg="add mod">
          <ac:chgData name="Brosnan, Ian G. (ARC-SG)" userId="fec01137-aa02-4fdc-a501-4269f3abef59" providerId="ADAL" clId="{03D405D1-ACA7-604D-8984-188E4BAAE8C3}" dt="2022-03-04T16:42:45.994" v="8004" actId="1076"/>
          <ac:spMkLst>
            <pc:docMk/>
            <pc:sldMk cId="3597792081" sldId="264"/>
            <ac:spMk id="17" creationId="{7E7F70AF-ABAF-034A-82E7-1011F06F965B}"/>
          </ac:spMkLst>
        </pc:spChg>
        <pc:spChg chg="add mod">
          <ac:chgData name="Brosnan, Ian G. (ARC-SG)" userId="fec01137-aa02-4fdc-a501-4269f3abef59" providerId="ADAL" clId="{03D405D1-ACA7-604D-8984-188E4BAAE8C3}" dt="2022-03-04T16:44:32.656" v="8034" actId="1076"/>
          <ac:spMkLst>
            <pc:docMk/>
            <pc:sldMk cId="3597792081" sldId="264"/>
            <ac:spMk id="19" creationId="{7B3C1EBF-947B-4643-9DF7-BC4FD9133015}"/>
          </ac:spMkLst>
        </pc:spChg>
        <pc:spChg chg="add del mod">
          <ac:chgData name="Brosnan, Ian G. (ARC-SG)" userId="fec01137-aa02-4fdc-a501-4269f3abef59" providerId="ADAL" clId="{03D405D1-ACA7-604D-8984-188E4BAAE8C3}" dt="2022-03-04T16:44:24.612" v="8033" actId="478"/>
          <ac:spMkLst>
            <pc:docMk/>
            <pc:sldMk cId="3597792081" sldId="264"/>
            <ac:spMk id="21" creationId="{3C5F454E-5957-8449-B450-ECEE0A4F2F80}"/>
          </ac:spMkLst>
        </pc:spChg>
        <pc:spChg chg="mod ord">
          <ac:chgData name="Brosnan, Ian G. (ARC-SG)" userId="fec01137-aa02-4fdc-a501-4269f3abef59" providerId="ADAL" clId="{03D405D1-ACA7-604D-8984-188E4BAAE8C3}" dt="2022-03-04T16:38:10.119" v="7805" actId="1076"/>
          <ac:spMkLst>
            <pc:docMk/>
            <pc:sldMk cId="3597792081" sldId="264"/>
            <ac:spMk id="66" creationId="{00000000-0000-0000-0000-000000000000}"/>
          </ac:spMkLst>
        </pc:spChg>
        <pc:spChg chg="mod ord">
          <ac:chgData name="Brosnan, Ian G. (ARC-SG)" userId="fec01137-aa02-4fdc-a501-4269f3abef59" providerId="ADAL" clId="{03D405D1-ACA7-604D-8984-188E4BAAE8C3}" dt="2022-03-04T18:37:41.062" v="9576" actId="20577"/>
          <ac:spMkLst>
            <pc:docMk/>
            <pc:sldMk cId="3597792081" sldId="264"/>
            <ac:spMk id="67" creationId="{00000000-0000-0000-0000-000000000000}"/>
          </ac:spMkLst>
        </pc:spChg>
        <pc:cxnChg chg="add mod">
          <ac:chgData name="Brosnan, Ian G. (ARC-SG)" userId="fec01137-aa02-4fdc-a501-4269f3abef59" providerId="ADAL" clId="{03D405D1-ACA7-604D-8984-188E4BAAE8C3}" dt="2022-03-04T16:42:13.817" v="7996" actId="14100"/>
          <ac:cxnSpMkLst>
            <pc:docMk/>
            <pc:sldMk cId="3597792081" sldId="264"/>
            <ac:cxnSpMk id="9" creationId="{11B90BC8-7AA9-054B-86A6-E1AF6D6290B7}"/>
          </ac:cxnSpMkLst>
        </pc:cxnChg>
        <pc:cxnChg chg="add del mod">
          <ac:chgData name="Brosnan, Ian G. (ARC-SG)" userId="fec01137-aa02-4fdc-a501-4269f3abef59" providerId="ADAL" clId="{03D405D1-ACA7-604D-8984-188E4BAAE8C3}" dt="2022-03-04T16:38:42.329" v="7814" actId="478"/>
          <ac:cxnSpMkLst>
            <pc:docMk/>
            <pc:sldMk cId="3597792081" sldId="264"/>
            <ac:cxnSpMk id="16" creationId="{6C567EE6-65A2-034A-92CF-F7D8AFE01BEB}"/>
          </ac:cxnSpMkLst>
        </pc:cxnChg>
      </pc:sldChg>
      <pc:sldChg chg="addSp delSp modSp new mod modClrScheme chgLayout">
        <pc:chgData name="Brosnan, Ian G. (ARC-SG)" userId="fec01137-aa02-4fdc-a501-4269f3abef59" providerId="ADAL" clId="{03D405D1-ACA7-604D-8984-188E4BAAE8C3}" dt="2022-03-04T17:10:03.376" v="8832" actId="20577"/>
        <pc:sldMkLst>
          <pc:docMk/>
          <pc:sldMk cId="2082149024" sldId="265"/>
        </pc:sldMkLst>
        <pc:spChg chg="del">
          <ac:chgData name="Brosnan, Ian G. (ARC-SG)" userId="fec01137-aa02-4fdc-a501-4269f3abef59" providerId="ADAL" clId="{03D405D1-ACA7-604D-8984-188E4BAAE8C3}" dt="2022-03-04T00:36:26.365" v="1214" actId="700"/>
          <ac:spMkLst>
            <pc:docMk/>
            <pc:sldMk cId="2082149024" sldId="265"/>
            <ac:spMk id="2" creationId="{D817C939-E5FA-CD44-B859-6950D740E0B6}"/>
          </ac:spMkLst>
        </pc:spChg>
        <pc:spChg chg="del">
          <ac:chgData name="Brosnan, Ian G. (ARC-SG)" userId="fec01137-aa02-4fdc-a501-4269f3abef59" providerId="ADAL" clId="{03D405D1-ACA7-604D-8984-188E4BAAE8C3}" dt="2022-03-04T00:36:26.365" v="1214" actId="700"/>
          <ac:spMkLst>
            <pc:docMk/>
            <pc:sldMk cId="2082149024" sldId="265"/>
            <ac:spMk id="3" creationId="{D4C8A43B-A7AA-174E-A9D9-623CE3791843}"/>
          </ac:spMkLst>
        </pc:spChg>
        <pc:spChg chg="add del mod ord">
          <ac:chgData name="Brosnan, Ian G. (ARC-SG)" userId="fec01137-aa02-4fdc-a501-4269f3abef59" providerId="ADAL" clId="{03D405D1-ACA7-604D-8984-188E4BAAE8C3}" dt="2022-03-04T00:36:32.095" v="1216" actId="700"/>
          <ac:spMkLst>
            <pc:docMk/>
            <pc:sldMk cId="2082149024" sldId="265"/>
            <ac:spMk id="4" creationId="{4F4795DC-CBEF-5B49-B21B-1A6FD80C8210}"/>
          </ac:spMkLst>
        </pc:spChg>
        <pc:spChg chg="add del mod ord">
          <ac:chgData name="Brosnan, Ian G. (ARC-SG)" userId="fec01137-aa02-4fdc-a501-4269f3abef59" providerId="ADAL" clId="{03D405D1-ACA7-604D-8984-188E4BAAE8C3}" dt="2022-03-04T00:36:32.095" v="1216" actId="700"/>
          <ac:spMkLst>
            <pc:docMk/>
            <pc:sldMk cId="2082149024" sldId="265"/>
            <ac:spMk id="5" creationId="{44B20F9A-4E89-7544-AB1A-C776F0B7816A}"/>
          </ac:spMkLst>
        </pc:spChg>
        <pc:spChg chg="add mod ord">
          <ac:chgData name="Brosnan, Ian G. (ARC-SG)" userId="fec01137-aa02-4fdc-a501-4269f3abef59" providerId="ADAL" clId="{03D405D1-ACA7-604D-8984-188E4BAAE8C3}" dt="2022-03-04T00:36:39.071" v="1243" actId="20577"/>
          <ac:spMkLst>
            <pc:docMk/>
            <pc:sldMk cId="2082149024" sldId="265"/>
            <ac:spMk id="6" creationId="{509C1494-3478-114D-8647-CDF973278661}"/>
          </ac:spMkLst>
        </pc:spChg>
        <pc:spChg chg="add del mod">
          <ac:chgData name="Brosnan, Ian G. (ARC-SG)" userId="fec01137-aa02-4fdc-a501-4269f3abef59" providerId="ADAL" clId="{03D405D1-ACA7-604D-8984-188E4BAAE8C3}" dt="2022-03-04T00:37:33.688" v="1265" actId="478"/>
          <ac:spMkLst>
            <pc:docMk/>
            <pc:sldMk cId="2082149024" sldId="265"/>
            <ac:spMk id="7" creationId="{E7164BA9-6FE1-194A-BFBD-A532EDC2CCFF}"/>
          </ac:spMkLst>
        </pc:spChg>
        <pc:spChg chg="add del mod">
          <ac:chgData name="Brosnan, Ian G. (ARC-SG)" userId="fec01137-aa02-4fdc-a501-4269f3abef59" providerId="ADAL" clId="{03D405D1-ACA7-604D-8984-188E4BAAE8C3}" dt="2022-03-04T00:37:18.952" v="1250"/>
          <ac:spMkLst>
            <pc:docMk/>
            <pc:sldMk cId="2082149024" sldId="265"/>
            <ac:spMk id="8" creationId="{8433B345-0A85-9047-AB40-4FA16F792E4E}"/>
          </ac:spMkLst>
        </pc:spChg>
        <pc:spChg chg="add mod">
          <ac:chgData name="Brosnan, Ian G. (ARC-SG)" userId="fec01137-aa02-4fdc-a501-4269f3abef59" providerId="ADAL" clId="{03D405D1-ACA7-604D-8984-188E4BAAE8C3}" dt="2022-03-04T17:10:03.376" v="8832" actId="20577"/>
          <ac:spMkLst>
            <pc:docMk/>
            <pc:sldMk cId="2082149024" sldId="265"/>
            <ac:spMk id="9" creationId="{C6A4ECCB-C7A6-5242-B4B5-27BEE00CA662}"/>
          </ac:spMkLst>
        </pc:spChg>
        <pc:spChg chg="add mod">
          <ac:chgData name="Brosnan, Ian G. (ARC-SG)" userId="fec01137-aa02-4fdc-a501-4269f3abef59" providerId="ADAL" clId="{03D405D1-ACA7-604D-8984-188E4BAAE8C3}" dt="2022-03-04T17:06:42.752" v="8491" actId="15"/>
          <ac:spMkLst>
            <pc:docMk/>
            <pc:sldMk cId="2082149024" sldId="265"/>
            <ac:spMk id="10" creationId="{EE4C5B9D-CD18-3048-98D7-9DFF5D319C51}"/>
          </ac:spMkLst>
        </pc:spChg>
        <pc:spChg chg="add mod">
          <ac:chgData name="Brosnan, Ian G. (ARC-SG)" userId="fec01137-aa02-4fdc-a501-4269f3abef59" providerId="ADAL" clId="{03D405D1-ACA7-604D-8984-188E4BAAE8C3}" dt="2022-03-04T05:32:39.124" v="5561"/>
          <ac:spMkLst>
            <pc:docMk/>
            <pc:sldMk cId="2082149024" sldId="265"/>
            <ac:spMk id="11" creationId="{F406EBCF-D81D-BA48-9657-11CCA7503FAA}"/>
          </ac:spMkLst>
        </pc:spChg>
        <pc:spChg chg="add del mod">
          <ac:chgData name="Brosnan, Ian G. (ARC-SG)" userId="fec01137-aa02-4fdc-a501-4269f3abef59" providerId="ADAL" clId="{03D405D1-ACA7-604D-8984-188E4BAAE8C3}" dt="2022-03-04T00:38:40.511" v="1282" actId="767"/>
          <ac:spMkLst>
            <pc:docMk/>
            <pc:sldMk cId="2082149024" sldId="265"/>
            <ac:spMk id="12" creationId="{C55CF5BA-E92B-E84F-9D37-66B64267A839}"/>
          </ac:spMkLst>
        </pc:spChg>
      </pc:sldChg>
      <pc:sldChg chg="modSp new del mod modShow">
        <pc:chgData name="Brosnan, Ian G. (ARC-SG)" userId="fec01137-aa02-4fdc-a501-4269f3abef59" providerId="ADAL" clId="{03D405D1-ACA7-604D-8984-188E4BAAE8C3}" dt="2022-03-04T17:45:41.393" v="9426" actId="2696"/>
        <pc:sldMkLst>
          <pc:docMk/>
          <pc:sldMk cId="4234712825" sldId="266"/>
        </pc:sldMkLst>
        <pc:spChg chg="mod">
          <ac:chgData name="Brosnan, Ian G. (ARC-SG)" userId="fec01137-aa02-4fdc-a501-4269f3abef59" providerId="ADAL" clId="{03D405D1-ACA7-604D-8984-188E4BAAE8C3}" dt="2022-03-04T05:33:41.299" v="5594" actId="20577"/>
          <ac:spMkLst>
            <pc:docMk/>
            <pc:sldMk cId="4234712825" sldId="266"/>
            <ac:spMk id="2" creationId="{12E7FD97-6AB8-CA43-9BA3-4AD1B4588A3F}"/>
          </ac:spMkLst>
        </pc:spChg>
      </pc:sldChg>
      <pc:sldChg chg="addSp delSp modSp add mod">
        <pc:chgData name="Brosnan, Ian G. (ARC-SG)" userId="fec01137-aa02-4fdc-a501-4269f3abef59" providerId="ADAL" clId="{03D405D1-ACA7-604D-8984-188E4BAAE8C3}" dt="2022-03-04T17:30:24.102" v="9424" actId="11529"/>
        <pc:sldMkLst>
          <pc:docMk/>
          <pc:sldMk cId="3104063294" sldId="267"/>
        </pc:sldMkLst>
        <pc:spChg chg="add mod">
          <ac:chgData name="Brosnan, Ian G. (ARC-SG)" userId="fec01137-aa02-4fdc-a501-4269f3abef59" providerId="ADAL" clId="{03D405D1-ACA7-604D-8984-188E4BAAE8C3}" dt="2022-03-04T17:29:46.198" v="9420" actId="20577"/>
          <ac:spMkLst>
            <pc:docMk/>
            <pc:sldMk cId="3104063294" sldId="267"/>
            <ac:spMk id="2" creationId="{073379FB-6263-3B43-AC29-9742F70C17F5}"/>
          </ac:spMkLst>
        </pc:spChg>
        <pc:spChg chg="add del mod">
          <ac:chgData name="Brosnan, Ian G. (ARC-SG)" userId="fec01137-aa02-4fdc-a501-4269f3abef59" providerId="ADAL" clId="{03D405D1-ACA7-604D-8984-188E4BAAE8C3}" dt="2022-03-04T17:24:38.571" v="9075" actId="478"/>
          <ac:spMkLst>
            <pc:docMk/>
            <pc:sldMk cId="3104063294" sldId="267"/>
            <ac:spMk id="3" creationId="{1F46A2EA-F517-7F4F-A216-D4A23423BA5F}"/>
          </ac:spMkLst>
        </pc:spChg>
        <pc:spChg chg="add del mod">
          <ac:chgData name="Brosnan, Ian G. (ARC-SG)" userId="fec01137-aa02-4fdc-a501-4269f3abef59" providerId="ADAL" clId="{03D405D1-ACA7-604D-8984-188E4BAAE8C3}" dt="2022-03-04T17:24:41.305" v="9077" actId="478"/>
          <ac:spMkLst>
            <pc:docMk/>
            <pc:sldMk cId="3104063294" sldId="267"/>
            <ac:spMk id="4" creationId="{99420809-4E91-7541-BF01-8D6DCF00FCE8}"/>
          </ac:spMkLst>
        </pc:spChg>
        <pc:spChg chg="add del">
          <ac:chgData name="Brosnan, Ian G. (ARC-SG)" userId="fec01137-aa02-4fdc-a501-4269f3abef59" providerId="ADAL" clId="{03D405D1-ACA7-604D-8984-188E4BAAE8C3}" dt="2022-03-04T17:23:31.236" v="9074" actId="478"/>
          <ac:spMkLst>
            <pc:docMk/>
            <pc:sldMk cId="3104063294" sldId="267"/>
            <ac:spMk id="5" creationId="{40E1AC4A-05F9-F34F-937C-BCD0157776D0}"/>
          </ac:spMkLst>
        </pc:spChg>
        <pc:spChg chg="add mod">
          <ac:chgData name="Brosnan, Ian G. (ARC-SG)" userId="fec01137-aa02-4fdc-a501-4269f3abef59" providerId="ADAL" clId="{03D405D1-ACA7-604D-8984-188E4BAAE8C3}" dt="2022-03-04T17:29:38.207" v="9408" actId="692"/>
          <ac:spMkLst>
            <pc:docMk/>
            <pc:sldMk cId="3104063294" sldId="267"/>
            <ac:spMk id="6" creationId="{A6A7B5BE-CF8F-1041-A0D9-71768CE77DA3}"/>
          </ac:spMkLst>
        </pc:spChg>
        <pc:spChg chg="add del mod">
          <ac:chgData name="Brosnan, Ian G. (ARC-SG)" userId="fec01137-aa02-4fdc-a501-4269f3abef59" providerId="ADAL" clId="{03D405D1-ACA7-604D-8984-188E4BAAE8C3}" dt="2022-03-04T17:24:39.938" v="9076" actId="478"/>
          <ac:spMkLst>
            <pc:docMk/>
            <pc:sldMk cId="3104063294" sldId="267"/>
            <ac:spMk id="8" creationId="{8A35CB6E-DD64-E044-8963-4CBE7DB64643}"/>
          </ac:spMkLst>
        </pc:spChg>
        <pc:spChg chg="add del mod">
          <ac:chgData name="Brosnan, Ian G. (ARC-SG)" userId="fec01137-aa02-4fdc-a501-4269f3abef59" providerId="ADAL" clId="{03D405D1-ACA7-604D-8984-188E4BAAE8C3}" dt="2022-03-04T17:24:45.735" v="9080" actId="478"/>
          <ac:spMkLst>
            <pc:docMk/>
            <pc:sldMk cId="3104063294" sldId="267"/>
            <ac:spMk id="9" creationId="{B8543821-C074-7F4D-8DBF-0CD27BAA9E1F}"/>
          </ac:spMkLst>
        </pc:spChg>
        <pc:spChg chg="add del mod">
          <ac:chgData name="Brosnan, Ian G. (ARC-SG)" userId="fec01137-aa02-4fdc-a501-4269f3abef59" providerId="ADAL" clId="{03D405D1-ACA7-604D-8984-188E4BAAE8C3}" dt="2022-03-04T17:24:44.678" v="9079" actId="478"/>
          <ac:spMkLst>
            <pc:docMk/>
            <pc:sldMk cId="3104063294" sldId="267"/>
            <ac:spMk id="10" creationId="{0F5EB5E0-89B8-1147-9EE9-0F924B33F30A}"/>
          </ac:spMkLst>
        </pc:spChg>
        <pc:spChg chg="add del mod">
          <ac:chgData name="Brosnan, Ian G. (ARC-SG)" userId="fec01137-aa02-4fdc-a501-4269f3abef59" providerId="ADAL" clId="{03D405D1-ACA7-604D-8984-188E4BAAE8C3}" dt="2022-03-04T17:28:49.778" v="9397" actId="478"/>
          <ac:spMkLst>
            <pc:docMk/>
            <pc:sldMk cId="3104063294" sldId="267"/>
            <ac:spMk id="13" creationId="{6A54DC5B-2720-8947-82FF-2057905B950D}"/>
          </ac:spMkLst>
        </pc:spChg>
        <pc:spChg chg="mod">
          <ac:chgData name="Brosnan, Ian G. (ARC-SG)" userId="fec01137-aa02-4fdc-a501-4269f3abef59" providerId="ADAL" clId="{03D405D1-ACA7-604D-8984-188E4BAAE8C3}" dt="2022-03-04T15:47:13.313" v="7255" actId="20577"/>
          <ac:spMkLst>
            <pc:docMk/>
            <pc:sldMk cId="3104063294" sldId="267"/>
            <ac:spMk id="72" creationId="{00000000-0000-0000-0000-000000000000}"/>
          </ac:spMkLst>
        </pc:spChg>
        <pc:picChg chg="del">
          <ac:chgData name="Brosnan, Ian G. (ARC-SG)" userId="fec01137-aa02-4fdc-a501-4269f3abef59" providerId="ADAL" clId="{03D405D1-ACA7-604D-8984-188E4BAAE8C3}" dt="2022-03-04T15:46:59.783" v="7240" actId="478"/>
          <ac:picMkLst>
            <pc:docMk/>
            <pc:sldMk cId="3104063294" sldId="267"/>
            <ac:picMk id="7" creationId="{ECCC8142-69D7-B246-9283-A2D5DD170003}"/>
          </ac:picMkLst>
        </pc:picChg>
        <pc:picChg chg="add mod modCrop">
          <ac:chgData name="Brosnan, Ian G. (ARC-SG)" userId="fec01137-aa02-4fdc-a501-4269f3abef59" providerId="ADAL" clId="{03D405D1-ACA7-604D-8984-188E4BAAE8C3}" dt="2022-03-04T17:29:53.268" v="9422" actId="692"/>
          <ac:picMkLst>
            <pc:docMk/>
            <pc:sldMk cId="3104063294" sldId="267"/>
            <ac:picMk id="14" creationId="{8D63E9D3-B288-1041-9A18-45C9DD792966}"/>
          </ac:picMkLst>
        </pc:picChg>
        <pc:cxnChg chg="add">
          <ac:chgData name="Brosnan, Ian G. (ARC-SG)" userId="fec01137-aa02-4fdc-a501-4269f3abef59" providerId="ADAL" clId="{03D405D1-ACA7-604D-8984-188E4BAAE8C3}" dt="2022-03-04T17:30:11.202" v="9423" actId="11529"/>
          <ac:cxnSpMkLst>
            <pc:docMk/>
            <pc:sldMk cId="3104063294" sldId="267"/>
            <ac:cxnSpMk id="12" creationId="{B60CEB1C-0FF7-9648-8C7D-0F8B4E04ECAF}"/>
          </ac:cxnSpMkLst>
        </pc:cxnChg>
        <pc:cxnChg chg="add">
          <ac:chgData name="Brosnan, Ian G. (ARC-SG)" userId="fec01137-aa02-4fdc-a501-4269f3abef59" providerId="ADAL" clId="{03D405D1-ACA7-604D-8984-188E4BAAE8C3}" dt="2022-03-04T17:30:24.102" v="9424" actId="11529"/>
          <ac:cxnSpMkLst>
            <pc:docMk/>
            <pc:sldMk cId="3104063294" sldId="267"/>
            <ac:cxnSpMk id="16" creationId="{1BB6A7B9-8657-4449-B11E-F857CA3EAF0F}"/>
          </ac:cxnSpMkLst>
        </pc:cxnChg>
      </pc:sldChg>
      <pc:sldChg chg="addSp delSp modSp add mod">
        <pc:chgData name="Brosnan, Ian G. (ARC-SG)" userId="fec01137-aa02-4fdc-a501-4269f3abef59" providerId="ADAL" clId="{03D405D1-ACA7-604D-8984-188E4BAAE8C3}" dt="2022-03-04T17:47:48.800" v="9447" actId="1076"/>
        <pc:sldMkLst>
          <pc:docMk/>
          <pc:sldMk cId="477208827" sldId="268"/>
        </pc:sldMkLst>
        <pc:spChg chg="mod">
          <ac:chgData name="Brosnan, Ian G. (ARC-SG)" userId="fec01137-aa02-4fdc-a501-4269f3abef59" providerId="ADAL" clId="{03D405D1-ACA7-604D-8984-188E4BAAE8C3}" dt="2022-03-04T16:54:18.123" v="8226" actId="20577"/>
          <ac:spMkLst>
            <pc:docMk/>
            <pc:sldMk cId="477208827" sldId="268"/>
            <ac:spMk id="72" creationId="{00000000-0000-0000-0000-000000000000}"/>
          </ac:spMkLst>
        </pc:spChg>
        <pc:picChg chg="add mod modCrop">
          <ac:chgData name="Brosnan, Ian G. (ARC-SG)" userId="fec01137-aa02-4fdc-a501-4269f3abef59" providerId="ADAL" clId="{03D405D1-ACA7-604D-8984-188E4BAAE8C3}" dt="2022-03-04T17:47:48.800" v="9447" actId="1076"/>
          <ac:picMkLst>
            <pc:docMk/>
            <pc:sldMk cId="477208827" sldId="268"/>
            <ac:picMk id="4" creationId="{7E7A30B1-F1AB-254F-8EE9-3242C5311526}"/>
          </ac:picMkLst>
        </pc:picChg>
        <pc:picChg chg="del">
          <ac:chgData name="Brosnan, Ian G. (ARC-SG)" userId="fec01137-aa02-4fdc-a501-4269f3abef59" providerId="ADAL" clId="{03D405D1-ACA7-604D-8984-188E4BAAE8C3}" dt="2022-03-04T16:20:49.134" v="7323" actId="478"/>
          <ac:picMkLst>
            <pc:docMk/>
            <pc:sldMk cId="477208827" sldId="268"/>
            <ac:picMk id="7" creationId="{ECCC8142-69D7-B246-9283-A2D5DD170003}"/>
          </ac:picMkLst>
        </pc:picChg>
      </pc:sldChg>
      <pc:sldChg chg="addSp delSp modSp add mod">
        <pc:chgData name="Brosnan, Ian G. (ARC-SG)" userId="fec01137-aa02-4fdc-a501-4269f3abef59" providerId="ADAL" clId="{03D405D1-ACA7-604D-8984-188E4BAAE8C3}" dt="2022-03-04T17:46:57.758" v="9436" actId="207"/>
        <pc:sldMkLst>
          <pc:docMk/>
          <pc:sldMk cId="0" sldId="2868"/>
        </pc:sldMkLst>
        <pc:spChg chg="add del mod">
          <ac:chgData name="Brosnan, Ian G. (ARC-SG)" userId="fec01137-aa02-4fdc-a501-4269f3abef59" providerId="ADAL" clId="{03D405D1-ACA7-604D-8984-188E4BAAE8C3}" dt="2022-03-04T17:46:48.017" v="9433"/>
          <ac:spMkLst>
            <pc:docMk/>
            <pc:sldMk cId="0" sldId="2868"/>
            <ac:spMk id="9" creationId="{E54435CA-03AC-674D-86A1-477163510C81}"/>
          </ac:spMkLst>
        </pc:spChg>
        <pc:spChg chg="add mod">
          <ac:chgData name="Brosnan, Ian G. (ARC-SG)" userId="fec01137-aa02-4fdc-a501-4269f3abef59" providerId="ADAL" clId="{03D405D1-ACA7-604D-8984-188E4BAAE8C3}" dt="2022-03-04T17:46:57.758" v="9436" actId="207"/>
          <ac:spMkLst>
            <pc:docMk/>
            <pc:sldMk cId="0" sldId="2868"/>
            <ac:spMk id="10" creationId="{269950E4-48E6-B843-A054-C309170F5849}"/>
          </ac:spMkLst>
        </pc:spChg>
        <pc:spChg chg="del">
          <ac:chgData name="Brosnan, Ian G. (ARC-SG)" userId="fec01137-aa02-4fdc-a501-4269f3abef59" providerId="ADAL" clId="{03D405D1-ACA7-604D-8984-188E4BAAE8C3}" dt="2022-03-04T17:46:45.271" v="9431" actId="478"/>
          <ac:spMkLst>
            <pc:docMk/>
            <pc:sldMk cId="0" sldId="2868"/>
            <ac:spMk id="251" creationId="{00000000-0000-0000-0000-000000000000}"/>
          </ac:spMkLst>
        </pc:spChg>
        <pc:spChg chg="del">
          <ac:chgData name="Brosnan, Ian G. (ARC-SG)" userId="fec01137-aa02-4fdc-a501-4269f3abef59" providerId="ADAL" clId="{03D405D1-ACA7-604D-8984-188E4BAAE8C3}" dt="2022-03-04T17:46:52.364" v="9434" actId="478"/>
          <ac:spMkLst>
            <pc:docMk/>
            <pc:sldMk cId="0" sldId="2868"/>
            <ac:spMk id="252" creationId="{00000000-0000-0000-0000-000000000000}"/>
          </ac:spMkLst>
        </pc:spChg>
      </pc:sldChg>
    </pc:docChg>
  </pc:docChgLst>
  <pc:docChgLst>
    <pc:chgData name="Brosnan, Ian G. (ARC-SG)" userId="S::ibrosnan@ndc.nasa.gov::fec01137-aa02-4fdc-a501-4269f3abef59" providerId="AD" clId="Web-{C3B12322-C53E-4603-AA86-06FA70345929}"/>
    <pc:docChg chg="addSld modSld">
      <pc:chgData name="Brosnan, Ian G. (ARC-SG)" userId="S::ibrosnan@ndc.nasa.gov::fec01137-aa02-4fdc-a501-4269f3abef59" providerId="AD" clId="Web-{C3B12322-C53E-4603-AA86-06FA70345929}" dt="2022-03-04T00:09:27.228" v="89" actId="1076"/>
      <pc:docMkLst>
        <pc:docMk/>
      </pc:docMkLst>
      <pc:sldChg chg="addSp modSp">
        <pc:chgData name="Brosnan, Ian G. (ARC-SG)" userId="S::ibrosnan@ndc.nasa.gov::fec01137-aa02-4fdc-a501-4269f3abef59" providerId="AD" clId="Web-{C3B12322-C53E-4603-AA86-06FA70345929}" dt="2022-03-04T00:09:27.228" v="89" actId="1076"/>
        <pc:sldMkLst>
          <pc:docMk/>
          <pc:sldMk cId="0" sldId="258"/>
        </pc:sldMkLst>
        <pc:spChg chg="mod">
          <ac:chgData name="Brosnan, Ian G. (ARC-SG)" userId="S::ibrosnan@ndc.nasa.gov::fec01137-aa02-4fdc-a501-4269f3abef59" providerId="AD" clId="Web-{C3B12322-C53E-4603-AA86-06FA70345929}" dt="2022-03-04T00:09:22.509" v="87" actId="20577"/>
          <ac:spMkLst>
            <pc:docMk/>
            <pc:sldMk cId="0" sldId="258"/>
            <ac:spMk id="67" creationId="{00000000-0000-0000-0000-000000000000}"/>
          </ac:spMkLst>
        </pc:spChg>
        <pc:picChg chg="add mod">
          <ac:chgData name="Brosnan, Ian G. (ARC-SG)" userId="S::ibrosnan@ndc.nasa.gov::fec01137-aa02-4fdc-a501-4269f3abef59" providerId="AD" clId="Web-{C3B12322-C53E-4603-AA86-06FA70345929}" dt="2022-03-04T00:09:27.228" v="89" actId="1076"/>
          <ac:picMkLst>
            <pc:docMk/>
            <pc:sldMk cId="0" sldId="258"/>
            <ac:picMk id="2" creationId="{A4D52C8C-8423-4281-B77D-0A5E41AB471A}"/>
          </ac:picMkLst>
        </pc:picChg>
      </pc:sldChg>
      <pc:sldChg chg="add replId">
        <pc:chgData name="Brosnan, Ian G. (ARC-SG)" userId="S::ibrosnan@ndc.nasa.gov::fec01137-aa02-4fdc-a501-4269f3abef59" providerId="AD" clId="Web-{C3B12322-C53E-4603-AA86-06FA70345929}" dt="2022-03-04T00:06:23.929" v="0"/>
        <pc:sldMkLst>
          <pc:docMk/>
          <pc:sldMk cId="3597792081" sldId="264"/>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CEBE61B-4684-5A4E-BFF8-6649D5C22BC1}" type="doc">
      <dgm:prSet loTypeId="urn:microsoft.com/office/officeart/2005/8/layout/venn1" loCatId="process" qsTypeId="urn:microsoft.com/office/officeart/2005/8/quickstyle/simple2" qsCatId="simple" csTypeId="urn:microsoft.com/office/officeart/2005/8/colors/colorful1" csCatId="colorful" phldr="1"/>
      <dgm:spPr/>
    </dgm:pt>
    <dgm:pt modelId="{96CE4759-158D-A34C-857F-7AB7218686D2}">
      <dgm:prSet phldrT="[Text]"/>
      <dgm:spPr/>
      <dgm:t>
        <a:bodyPr/>
        <a:lstStyle/>
        <a:p>
          <a:r>
            <a:rPr lang="en-US" b="1" dirty="0">
              <a:solidFill>
                <a:schemeClr val="bg1"/>
              </a:solidFill>
            </a:rPr>
            <a:t>Meaningful Science</a:t>
          </a:r>
        </a:p>
      </dgm:t>
    </dgm:pt>
    <dgm:pt modelId="{8571E2D2-9ED7-6E4D-A57B-0F73FF295EE2}" type="parTrans" cxnId="{AF1F49D0-F116-8149-8E02-43BFB91E2C7D}">
      <dgm:prSet/>
      <dgm:spPr/>
      <dgm:t>
        <a:bodyPr/>
        <a:lstStyle/>
        <a:p>
          <a:endParaRPr lang="en-US" b="1">
            <a:solidFill>
              <a:schemeClr val="bg1"/>
            </a:solidFill>
          </a:endParaRPr>
        </a:p>
      </dgm:t>
    </dgm:pt>
    <dgm:pt modelId="{BCF26B7D-EA20-164A-AB2D-EB8A6D8D78A2}" type="sibTrans" cxnId="{AF1F49D0-F116-8149-8E02-43BFB91E2C7D}">
      <dgm:prSet/>
      <dgm:spPr/>
      <dgm:t>
        <a:bodyPr/>
        <a:lstStyle/>
        <a:p>
          <a:endParaRPr lang="en-US" b="1">
            <a:solidFill>
              <a:schemeClr val="bg1"/>
            </a:solidFill>
          </a:endParaRPr>
        </a:p>
      </dgm:t>
    </dgm:pt>
    <dgm:pt modelId="{FEE546DD-9E54-FF48-A6CB-EEC64010D560}">
      <dgm:prSet phldrT="[Text]"/>
      <dgm:spPr/>
      <dgm:t>
        <a:bodyPr/>
        <a:lstStyle/>
        <a:p>
          <a:r>
            <a:rPr lang="en-US" b="1" dirty="0">
              <a:solidFill>
                <a:schemeClr val="bg1"/>
              </a:solidFill>
            </a:rPr>
            <a:t>High Performance &amp; Cloud Computing</a:t>
          </a:r>
        </a:p>
      </dgm:t>
    </dgm:pt>
    <dgm:pt modelId="{9129542C-B175-A24C-8069-CA96CA601F8D}" type="parTrans" cxnId="{6F17B1C9-28D4-B64A-B595-CD2CC4E8270E}">
      <dgm:prSet/>
      <dgm:spPr/>
      <dgm:t>
        <a:bodyPr/>
        <a:lstStyle/>
        <a:p>
          <a:endParaRPr lang="en-US" b="1">
            <a:solidFill>
              <a:schemeClr val="bg1"/>
            </a:solidFill>
          </a:endParaRPr>
        </a:p>
      </dgm:t>
    </dgm:pt>
    <dgm:pt modelId="{949FD53B-06A2-114B-A291-9ECB5CC48835}" type="sibTrans" cxnId="{6F17B1C9-28D4-B64A-B595-CD2CC4E8270E}">
      <dgm:prSet/>
      <dgm:spPr/>
      <dgm:t>
        <a:bodyPr/>
        <a:lstStyle/>
        <a:p>
          <a:endParaRPr lang="en-US" b="1">
            <a:solidFill>
              <a:schemeClr val="bg1"/>
            </a:solidFill>
          </a:endParaRPr>
        </a:p>
      </dgm:t>
    </dgm:pt>
    <dgm:pt modelId="{E7B982A6-D2B7-1040-BD86-918E05C4A0DA}">
      <dgm:prSet phldrT="[Text]"/>
      <dgm:spPr/>
      <dgm:t>
        <a:bodyPr/>
        <a:lstStyle/>
        <a:p>
          <a:r>
            <a:rPr lang="en-US" b="1" dirty="0">
              <a:solidFill>
                <a:schemeClr val="bg1"/>
              </a:solidFill>
            </a:rPr>
            <a:t>“Big” Remote Sensing Data</a:t>
          </a:r>
        </a:p>
      </dgm:t>
    </dgm:pt>
    <dgm:pt modelId="{2EBB90D4-4C4A-304B-9A3D-7B96A9627EA0}" type="parTrans" cxnId="{30B3B3C8-EC16-B446-A818-789E36CC081D}">
      <dgm:prSet/>
      <dgm:spPr/>
      <dgm:t>
        <a:bodyPr/>
        <a:lstStyle/>
        <a:p>
          <a:endParaRPr lang="en-US" b="1">
            <a:solidFill>
              <a:schemeClr val="bg1"/>
            </a:solidFill>
          </a:endParaRPr>
        </a:p>
      </dgm:t>
    </dgm:pt>
    <dgm:pt modelId="{6BA69ED1-30F5-5B4C-979C-9A34504B1A34}" type="sibTrans" cxnId="{30B3B3C8-EC16-B446-A818-789E36CC081D}">
      <dgm:prSet/>
      <dgm:spPr/>
      <dgm:t>
        <a:bodyPr/>
        <a:lstStyle/>
        <a:p>
          <a:endParaRPr lang="en-US" b="1">
            <a:solidFill>
              <a:schemeClr val="bg1"/>
            </a:solidFill>
          </a:endParaRPr>
        </a:p>
      </dgm:t>
    </dgm:pt>
    <dgm:pt modelId="{BAB7C63F-FF45-F842-BE1C-5F798C522397}">
      <dgm:prSet/>
      <dgm:spPr/>
      <dgm:t>
        <a:bodyPr/>
        <a:lstStyle/>
        <a:p>
          <a:r>
            <a:rPr lang="en-US" b="1" dirty="0">
              <a:solidFill>
                <a:schemeClr val="bg1"/>
              </a:solidFill>
            </a:rPr>
            <a:t>Modeling &amp; Analysis</a:t>
          </a:r>
        </a:p>
      </dgm:t>
    </dgm:pt>
    <dgm:pt modelId="{3B9D55E3-46B9-C640-B938-1076F98ECBE6}" type="parTrans" cxnId="{F23D3D8B-253C-6F49-9012-BCB2A2ABBCD7}">
      <dgm:prSet/>
      <dgm:spPr/>
      <dgm:t>
        <a:bodyPr/>
        <a:lstStyle/>
        <a:p>
          <a:endParaRPr lang="en-US" b="1">
            <a:solidFill>
              <a:schemeClr val="bg1"/>
            </a:solidFill>
          </a:endParaRPr>
        </a:p>
      </dgm:t>
    </dgm:pt>
    <dgm:pt modelId="{AD0B89BD-87FD-7542-B179-C00CC6E71684}" type="sibTrans" cxnId="{F23D3D8B-253C-6F49-9012-BCB2A2ABBCD7}">
      <dgm:prSet/>
      <dgm:spPr/>
      <dgm:t>
        <a:bodyPr/>
        <a:lstStyle/>
        <a:p>
          <a:endParaRPr lang="en-US" b="1">
            <a:solidFill>
              <a:schemeClr val="bg1"/>
            </a:solidFill>
          </a:endParaRPr>
        </a:p>
      </dgm:t>
    </dgm:pt>
    <dgm:pt modelId="{C7118811-79BE-4E47-9E12-5DA40C8074C3}" type="pres">
      <dgm:prSet presAssocID="{9CEBE61B-4684-5A4E-BFF8-6649D5C22BC1}" presName="compositeShape" presStyleCnt="0">
        <dgm:presLayoutVars>
          <dgm:chMax val="7"/>
          <dgm:dir/>
          <dgm:resizeHandles val="exact"/>
        </dgm:presLayoutVars>
      </dgm:prSet>
      <dgm:spPr/>
    </dgm:pt>
    <dgm:pt modelId="{7F1A13E8-4BD9-D045-B331-6F2E82BEB504}" type="pres">
      <dgm:prSet presAssocID="{96CE4759-158D-A34C-857F-7AB7218686D2}" presName="circ1" presStyleLbl="vennNode1" presStyleIdx="0" presStyleCnt="4"/>
      <dgm:spPr/>
    </dgm:pt>
    <dgm:pt modelId="{29512A01-6B97-AE43-B440-A2F67A0D307A}" type="pres">
      <dgm:prSet presAssocID="{96CE4759-158D-A34C-857F-7AB7218686D2}" presName="circ1Tx" presStyleLbl="revTx" presStyleIdx="0" presStyleCnt="0">
        <dgm:presLayoutVars>
          <dgm:chMax val="0"/>
          <dgm:chPref val="0"/>
          <dgm:bulletEnabled val="1"/>
        </dgm:presLayoutVars>
      </dgm:prSet>
      <dgm:spPr/>
    </dgm:pt>
    <dgm:pt modelId="{85B5CB11-5DAB-C04F-A20F-094051FD54FB}" type="pres">
      <dgm:prSet presAssocID="{BAB7C63F-FF45-F842-BE1C-5F798C522397}" presName="circ2" presStyleLbl="vennNode1" presStyleIdx="1" presStyleCnt="4"/>
      <dgm:spPr/>
    </dgm:pt>
    <dgm:pt modelId="{6BE46339-66F6-E141-A799-F090437CAC08}" type="pres">
      <dgm:prSet presAssocID="{BAB7C63F-FF45-F842-BE1C-5F798C522397}" presName="circ2Tx" presStyleLbl="revTx" presStyleIdx="0" presStyleCnt="0">
        <dgm:presLayoutVars>
          <dgm:chMax val="0"/>
          <dgm:chPref val="0"/>
          <dgm:bulletEnabled val="1"/>
        </dgm:presLayoutVars>
      </dgm:prSet>
      <dgm:spPr/>
    </dgm:pt>
    <dgm:pt modelId="{DB2CCCAD-D9B5-7843-8732-D10D5F9A28B8}" type="pres">
      <dgm:prSet presAssocID="{FEE546DD-9E54-FF48-A6CB-EEC64010D560}" presName="circ3" presStyleLbl="vennNode1" presStyleIdx="2" presStyleCnt="4"/>
      <dgm:spPr/>
    </dgm:pt>
    <dgm:pt modelId="{5606B71E-0050-C64A-AD1B-56866115F66D}" type="pres">
      <dgm:prSet presAssocID="{FEE546DD-9E54-FF48-A6CB-EEC64010D560}" presName="circ3Tx" presStyleLbl="revTx" presStyleIdx="0" presStyleCnt="0">
        <dgm:presLayoutVars>
          <dgm:chMax val="0"/>
          <dgm:chPref val="0"/>
          <dgm:bulletEnabled val="1"/>
        </dgm:presLayoutVars>
      </dgm:prSet>
      <dgm:spPr/>
    </dgm:pt>
    <dgm:pt modelId="{392CE761-2D9A-E346-8EBC-5F21A80205C4}" type="pres">
      <dgm:prSet presAssocID="{E7B982A6-D2B7-1040-BD86-918E05C4A0DA}" presName="circ4" presStyleLbl="vennNode1" presStyleIdx="3" presStyleCnt="4"/>
      <dgm:spPr/>
    </dgm:pt>
    <dgm:pt modelId="{C0D27501-D787-EC41-A95E-3D92818AB629}" type="pres">
      <dgm:prSet presAssocID="{E7B982A6-D2B7-1040-BD86-918E05C4A0DA}" presName="circ4Tx" presStyleLbl="revTx" presStyleIdx="0" presStyleCnt="0">
        <dgm:presLayoutVars>
          <dgm:chMax val="0"/>
          <dgm:chPref val="0"/>
          <dgm:bulletEnabled val="1"/>
        </dgm:presLayoutVars>
      </dgm:prSet>
      <dgm:spPr/>
    </dgm:pt>
  </dgm:ptLst>
  <dgm:cxnLst>
    <dgm:cxn modelId="{2E6F8C0F-47E7-9F40-A776-FAB5F65AF873}" type="presOf" srcId="{96CE4759-158D-A34C-857F-7AB7218686D2}" destId="{7F1A13E8-4BD9-D045-B331-6F2E82BEB504}" srcOrd="0" destOrd="0" presId="urn:microsoft.com/office/officeart/2005/8/layout/venn1"/>
    <dgm:cxn modelId="{94D1C012-FA41-5944-8C98-8DB7C15D0D26}" type="presOf" srcId="{9CEBE61B-4684-5A4E-BFF8-6649D5C22BC1}" destId="{C7118811-79BE-4E47-9E12-5DA40C8074C3}" srcOrd="0" destOrd="0" presId="urn:microsoft.com/office/officeart/2005/8/layout/venn1"/>
    <dgm:cxn modelId="{98030B68-CCAB-A445-8856-96207587AA20}" type="presOf" srcId="{E7B982A6-D2B7-1040-BD86-918E05C4A0DA}" destId="{392CE761-2D9A-E346-8EBC-5F21A80205C4}" srcOrd="0" destOrd="0" presId="urn:microsoft.com/office/officeart/2005/8/layout/venn1"/>
    <dgm:cxn modelId="{24A7DC84-FE93-D54F-920C-FC6F05D91985}" type="presOf" srcId="{96CE4759-158D-A34C-857F-7AB7218686D2}" destId="{29512A01-6B97-AE43-B440-A2F67A0D307A}" srcOrd="1" destOrd="0" presId="urn:microsoft.com/office/officeart/2005/8/layout/venn1"/>
    <dgm:cxn modelId="{F23D3D8B-253C-6F49-9012-BCB2A2ABBCD7}" srcId="{9CEBE61B-4684-5A4E-BFF8-6649D5C22BC1}" destId="{BAB7C63F-FF45-F842-BE1C-5F798C522397}" srcOrd="1" destOrd="0" parTransId="{3B9D55E3-46B9-C640-B938-1076F98ECBE6}" sibTransId="{AD0B89BD-87FD-7542-B179-C00CC6E71684}"/>
    <dgm:cxn modelId="{9753C58B-B98E-9C45-8AB9-C111B08FF655}" type="presOf" srcId="{FEE546DD-9E54-FF48-A6CB-EEC64010D560}" destId="{DB2CCCAD-D9B5-7843-8732-D10D5F9A28B8}" srcOrd="0" destOrd="0" presId="urn:microsoft.com/office/officeart/2005/8/layout/venn1"/>
    <dgm:cxn modelId="{0B1B6598-50B5-BF44-AF13-3CD7E2A33B6C}" type="presOf" srcId="{BAB7C63F-FF45-F842-BE1C-5F798C522397}" destId="{6BE46339-66F6-E141-A799-F090437CAC08}" srcOrd="1" destOrd="0" presId="urn:microsoft.com/office/officeart/2005/8/layout/venn1"/>
    <dgm:cxn modelId="{4961DC99-5494-0C4C-99F1-5C22AC567557}" type="presOf" srcId="{FEE546DD-9E54-FF48-A6CB-EEC64010D560}" destId="{5606B71E-0050-C64A-AD1B-56866115F66D}" srcOrd="1" destOrd="0" presId="urn:microsoft.com/office/officeart/2005/8/layout/venn1"/>
    <dgm:cxn modelId="{B8F25BB1-AE9B-BF4C-B3D2-937D86D1D270}" type="presOf" srcId="{E7B982A6-D2B7-1040-BD86-918E05C4A0DA}" destId="{C0D27501-D787-EC41-A95E-3D92818AB629}" srcOrd="1" destOrd="0" presId="urn:microsoft.com/office/officeart/2005/8/layout/venn1"/>
    <dgm:cxn modelId="{E8587AB3-8247-C34E-A3E8-29CB3AEDADED}" type="presOf" srcId="{BAB7C63F-FF45-F842-BE1C-5F798C522397}" destId="{85B5CB11-5DAB-C04F-A20F-094051FD54FB}" srcOrd="0" destOrd="0" presId="urn:microsoft.com/office/officeart/2005/8/layout/venn1"/>
    <dgm:cxn modelId="{30B3B3C8-EC16-B446-A818-789E36CC081D}" srcId="{9CEBE61B-4684-5A4E-BFF8-6649D5C22BC1}" destId="{E7B982A6-D2B7-1040-BD86-918E05C4A0DA}" srcOrd="3" destOrd="0" parTransId="{2EBB90D4-4C4A-304B-9A3D-7B96A9627EA0}" sibTransId="{6BA69ED1-30F5-5B4C-979C-9A34504B1A34}"/>
    <dgm:cxn modelId="{6F17B1C9-28D4-B64A-B595-CD2CC4E8270E}" srcId="{9CEBE61B-4684-5A4E-BFF8-6649D5C22BC1}" destId="{FEE546DD-9E54-FF48-A6CB-EEC64010D560}" srcOrd="2" destOrd="0" parTransId="{9129542C-B175-A24C-8069-CA96CA601F8D}" sibTransId="{949FD53B-06A2-114B-A291-9ECB5CC48835}"/>
    <dgm:cxn modelId="{AF1F49D0-F116-8149-8E02-43BFB91E2C7D}" srcId="{9CEBE61B-4684-5A4E-BFF8-6649D5C22BC1}" destId="{96CE4759-158D-A34C-857F-7AB7218686D2}" srcOrd="0" destOrd="0" parTransId="{8571E2D2-9ED7-6E4D-A57B-0F73FF295EE2}" sibTransId="{BCF26B7D-EA20-164A-AB2D-EB8A6D8D78A2}"/>
    <dgm:cxn modelId="{04671ECB-0DA9-7C48-A192-4B2E6318D581}" type="presParOf" srcId="{C7118811-79BE-4E47-9E12-5DA40C8074C3}" destId="{7F1A13E8-4BD9-D045-B331-6F2E82BEB504}" srcOrd="0" destOrd="0" presId="urn:microsoft.com/office/officeart/2005/8/layout/venn1"/>
    <dgm:cxn modelId="{43355921-F798-BD43-A266-456B6EBFFDA8}" type="presParOf" srcId="{C7118811-79BE-4E47-9E12-5DA40C8074C3}" destId="{29512A01-6B97-AE43-B440-A2F67A0D307A}" srcOrd="1" destOrd="0" presId="urn:microsoft.com/office/officeart/2005/8/layout/venn1"/>
    <dgm:cxn modelId="{1FD55068-BAD6-F944-9979-6105257B44BB}" type="presParOf" srcId="{C7118811-79BE-4E47-9E12-5DA40C8074C3}" destId="{85B5CB11-5DAB-C04F-A20F-094051FD54FB}" srcOrd="2" destOrd="0" presId="urn:microsoft.com/office/officeart/2005/8/layout/venn1"/>
    <dgm:cxn modelId="{D02C1BEB-4DAC-D04C-BBBF-2A969E94BAD8}" type="presParOf" srcId="{C7118811-79BE-4E47-9E12-5DA40C8074C3}" destId="{6BE46339-66F6-E141-A799-F090437CAC08}" srcOrd="3" destOrd="0" presId="urn:microsoft.com/office/officeart/2005/8/layout/venn1"/>
    <dgm:cxn modelId="{47F1B956-AC65-F740-ABAE-C07C0988DFBD}" type="presParOf" srcId="{C7118811-79BE-4E47-9E12-5DA40C8074C3}" destId="{DB2CCCAD-D9B5-7843-8732-D10D5F9A28B8}" srcOrd="4" destOrd="0" presId="urn:microsoft.com/office/officeart/2005/8/layout/venn1"/>
    <dgm:cxn modelId="{F40FED26-2149-8E48-8D2A-C3C947ECE083}" type="presParOf" srcId="{C7118811-79BE-4E47-9E12-5DA40C8074C3}" destId="{5606B71E-0050-C64A-AD1B-56866115F66D}" srcOrd="5" destOrd="0" presId="urn:microsoft.com/office/officeart/2005/8/layout/venn1"/>
    <dgm:cxn modelId="{5EDDD9D0-0DA1-2549-BAD0-BC6CC7F948A9}" type="presParOf" srcId="{C7118811-79BE-4E47-9E12-5DA40C8074C3}" destId="{392CE761-2D9A-E346-8EBC-5F21A80205C4}" srcOrd="6" destOrd="0" presId="urn:microsoft.com/office/officeart/2005/8/layout/venn1"/>
    <dgm:cxn modelId="{666679B6-52E4-2F4D-9914-DE325C33DC6B}" type="presParOf" srcId="{C7118811-79BE-4E47-9E12-5DA40C8074C3}" destId="{C0D27501-D787-EC41-A95E-3D92818AB629}" srcOrd="7"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1A13E8-4BD9-D045-B331-6F2E82BEB504}">
      <dsp:nvSpPr>
        <dsp:cNvPr id="0" name=""/>
        <dsp:cNvSpPr/>
      </dsp:nvSpPr>
      <dsp:spPr>
        <a:xfrm>
          <a:off x="1706455" y="37648"/>
          <a:ext cx="1957730" cy="1957730"/>
        </a:xfrm>
        <a:prstGeom prst="ellipse">
          <a:avLst/>
        </a:prstGeom>
        <a:solidFill>
          <a:schemeClr val="accent2">
            <a:alpha val="5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r>
            <a:rPr lang="en-US" sz="1300" b="1" kern="1200" dirty="0">
              <a:solidFill>
                <a:schemeClr val="bg1"/>
              </a:solidFill>
            </a:rPr>
            <a:t>Meaningful Science</a:t>
          </a:r>
        </a:p>
      </dsp:txBody>
      <dsp:txXfrm>
        <a:off x="1932347" y="301189"/>
        <a:ext cx="1505946" cy="621203"/>
      </dsp:txXfrm>
    </dsp:sp>
    <dsp:sp modelId="{85B5CB11-5DAB-C04F-A20F-094051FD54FB}">
      <dsp:nvSpPr>
        <dsp:cNvPr id="0" name=""/>
        <dsp:cNvSpPr/>
      </dsp:nvSpPr>
      <dsp:spPr>
        <a:xfrm>
          <a:off x="2572374" y="903568"/>
          <a:ext cx="1957730" cy="1957730"/>
        </a:xfrm>
        <a:prstGeom prst="ellipse">
          <a:avLst/>
        </a:prstGeom>
        <a:solidFill>
          <a:schemeClr val="accent3">
            <a:alpha val="5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r>
            <a:rPr lang="en-US" sz="1300" b="1" kern="1200" dirty="0">
              <a:solidFill>
                <a:schemeClr val="bg1"/>
              </a:solidFill>
            </a:rPr>
            <a:t>Modeling &amp; Analysis</a:t>
          </a:r>
        </a:p>
      </dsp:txBody>
      <dsp:txXfrm>
        <a:off x="3626537" y="1129460"/>
        <a:ext cx="752973" cy="1505946"/>
      </dsp:txXfrm>
    </dsp:sp>
    <dsp:sp modelId="{DB2CCCAD-D9B5-7843-8732-D10D5F9A28B8}">
      <dsp:nvSpPr>
        <dsp:cNvPr id="0" name=""/>
        <dsp:cNvSpPr/>
      </dsp:nvSpPr>
      <dsp:spPr>
        <a:xfrm>
          <a:off x="1706455" y="1769487"/>
          <a:ext cx="1957730" cy="1957730"/>
        </a:xfrm>
        <a:prstGeom prst="ellipse">
          <a:avLst/>
        </a:prstGeom>
        <a:solidFill>
          <a:schemeClr val="accent4">
            <a:alpha val="5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r>
            <a:rPr lang="en-US" sz="1300" b="1" kern="1200" dirty="0">
              <a:solidFill>
                <a:schemeClr val="bg1"/>
              </a:solidFill>
            </a:rPr>
            <a:t>High Performance &amp; Cloud Computing</a:t>
          </a:r>
        </a:p>
      </dsp:txBody>
      <dsp:txXfrm>
        <a:off x="1932347" y="2842474"/>
        <a:ext cx="1505946" cy="621203"/>
      </dsp:txXfrm>
    </dsp:sp>
    <dsp:sp modelId="{392CE761-2D9A-E346-8EBC-5F21A80205C4}">
      <dsp:nvSpPr>
        <dsp:cNvPr id="0" name=""/>
        <dsp:cNvSpPr/>
      </dsp:nvSpPr>
      <dsp:spPr>
        <a:xfrm>
          <a:off x="840535" y="903568"/>
          <a:ext cx="1957730" cy="1957730"/>
        </a:xfrm>
        <a:prstGeom prst="ellipse">
          <a:avLst/>
        </a:prstGeom>
        <a:solidFill>
          <a:schemeClr val="accent5">
            <a:alpha val="5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r>
            <a:rPr lang="en-US" sz="1300" b="1" kern="1200" dirty="0">
              <a:solidFill>
                <a:schemeClr val="bg1"/>
              </a:solidFill>
            </a:rPr>
            <a:t>“Big” Remote Sensing Data</a:t>
          </a:r>
        </a:p>
      </dsp:txBody>
      <dsp:txXfrm>
        <a:off x="991130" y="1129460"/>
        <a:ext cx="752973" cy="1505946"/>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927c19a84b_8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 name="Google Shape;244;g927c19a84b_8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10fd768d4c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10fd768d4c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US" dirty="0"/>
          </a:p>
          <a:p>
            <a:pPr marL="0" lvl="0" indent="0" algn="l" rtl="0">
              <a:spcBef>
                <a:spcPts val="0"/>
              </a:spcBef>
              <a:spcAft>
                <a:spcPts val="0"/>
              </a:spcAft>
              <a:buNone/>
            </a:pPr>
            <a:r>
              <a:rPr lang="en-US" dirty="0"/>
              <a:t>NEX has evolved from a series of awarded grants to an NASA capability with a mix of core and competed funding.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Please help us understand the intent of your project’s processing system: </a:t>
            </a:r>
          </a:p>
          <a:p>
            <a:pPr marL="457200" lvl="0" indent="-317500" algn="l" rtl="0">
              <a:spcBef>
                <a:spcPts val="1200"/>
              </a:spcBef>
              <a:spcAft>
                <a:spcPts val="0"/>
              </a:spcAft>
              <a:buSzPts val="1400"/>
              <a:buChar char="●"/>
            </a:pPr>
            <a:r>
              <a:rPr lang="en-US" sz="1100" dirty="0"/>
              <a:t>What are the key and driving requirements?</a:t>
            </a:r>
          </a:p>
          <a:p>
            <a:pPr marL="457200" lvl="0" indent="-317500" algn="l" rtl="0">
              <a:spcBef>
                <a:spcPts val="0"/>
              </a:spcBef>
              <a:spcAft>
                <a:spcPts val="0"/>
              </a:spcAft>
              <a:buSzPts val="1400"/>
              <a:buChar char="●"/>
            </a:pPr>
            <a:r>
              <a:rPr lang="en-US" sz="1100" dirty="0"/>
              <a:t>Who are the customers and stakeholders?</a:t>
            </a:r>
          </a:p>
          <a:p>
            <a:pPr marL="457200" lvl="0" indent="-317500" algn="l" rtl="0">
              <a:spcBef>
                <a:spcPts val="0"/>
              </a:spcBef>
              <a:spcAft>
                <a:spcPts val="0"/>
              </a:spcAft>
              <a:buSzPts val="1400"/>
              <a:buChar char="●"/>
            </a:pPr>
            <a:r>
              <a:rPr lang="en-US" sz="1100" dirty="0"/>
              <a:t>What external factors constrain your solution?</a:t>
            </a:r>
          </a:p>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10fd768d4c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10fd768d4c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Please help us understand the intent of your project’s processing system: </a:t>
            </a:r>
          </a:p>
          <a:p>
            <a:pPr marL="457200" lvl="0" indent="-317500" algn="l" rtl="0">
              <a:spcBef>
                <a:spcPts val="1200"/>
              </a:spcBef>
              <a:spcAft>
                <a:spcPts val="0"/>
              </a:spcAft>
              <a:buSzPts val="1400"/>
              <a:buChar char="●"/>
            </a:pPr>
            <a:r>
              <a:rPr lang="en-US" sz="1100" dirty="0"/>
              <a:t>What are the key and driving requirements?</a:t>
            </a:r>
          </a:p>
          <a:p>
            <a:pPr marL="457200" lvl="0" indent="-317500" algn="l" rtl="0">
              <a:spcBef>
                <a:spcPts val="0"/>
              </a:spcBef>
              <a:spcAft>
                <a:spcPts val="0"/>
              </a:spcAft>
              <a:buSzPts val="1400"/>
              <a:buChar char="●"/>
            </a:pPr>
            <a:r>
              <a:rPr lang="en-US" sz="1100" dirty="0"/>
              <a:t>Who are the customers and stakeholders?</a:t>
            </a:r>
          </a:p>
          <a:p>
            <a:pPr marL="457200" lvl="0" indent="-317500" algn="l" rtl="0">
              <a:spcBef>
                <a:spcPts val="0"/>
              </a:spcBef>
              <a:spcAft>
                <a:spcPts val="0"/>
              </a:spcAft>
              <a:buSzPts val="1400"/>
              <a:buChar char="●"/>
            </a:pPr>
            <a:r>
              <a:rPr lang="en-US" sz="1100" dirty="0"/>
              <a:t>What external factors constrain your solution?</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4304717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100" b="0" i="0" u="none" strike="noStrike" cap="none" dirty="0">
                <a:solidFill>
                  <a:srgbClr val="000000"/>
                </a:solidFill>
                <a:effectLst/>
                <a:latin typeface="Arial"/>
                <a:ea typeface="Arial"/>
                <a:cs typeface="Arial"/>
                <a:sym typeface="Arial"/>
              </a:rPr>
              <a:t>NASA Earth Exchange (NEX), and her public cloud version </a:t>
            </a:r>
            <a:r>
              <a:rPr lang="en-US" sz="1100" b="0" i="0" u="none" strike="noStrike" cap="none" dirty="0" err="1">
                <a:solidFill>
                  <a:srgbClr val="000000"/>
                </a:solidFill>
                <a:effectLst/>
                <a:latin typeface="Arial"/>
                <a:ea typeface="Arial"/>
                <a:cs typeface="Arial"/>
                <a:sym typeface="Arial"/>
              </a:rPr>
              <a:t>OpenNEX</a:t>
            </a:r>
            <a:r>
              <a:rPr lang="en-US" sz="1100" b="0" i="0" u="none" strike="noStrike" cap="none" dirty="0">
                <a:solidFill>
                  <a:srgbClr val="000000"/>
                </a:solidFill>
                <a:effectLst/>
                <a:latin typeface="Arial"/>
                <a:ea typeface="Arial"/>
                <a:cs typeface="Arial"/>
                <a:sym typeface="Arial"/>
              </a:rPr>
              <a:t>, have become platforms supporting scientific collaboration, knowledge sharing and research for the entire Earth science community. To date, a number of custom tools and capabilities have been integrated into the platforms. However, such integration has to undergo a case-by-case manual process thus lacks scalability. This timely project builds an App Store onto </a:t>
            </a:r>
            <a:r>
              <a:rPr lang="en-US" sz="1100" b="0" i="0" u="none" strike="noStrike" cap="none" dirty="0" err="1">
                <a:solidFill>
                  <a:srgbClr val="000000"/>
                </a:solidFill>
                <a:effectLst/>
                <a:latin typeface="Arial"/>
                <a:ea typeface="Arial"/>
                <a:cs typeface="Arial"/>
                <a:sym typeface="Arial"/>
              </a:rPr>
              <a:t>OpenNEX</a:t>
            </a:r>
            <a:r>
              <a:rPr lang="en-US" sz="1100" b="0" i="0" u="none" strike="noStrike" cap="none" dirty="0">
                <a:solidFill>
                  <a:srgbClr val="000000"/>
                </a:solidFill>
                <a:effectLst/>
                <a:latin typeface="Arial"/>
                <a:ea typeface="Arial"/>
                <a:cs typeface="Arial"/>
                <a:sym typeface="Arial"/>
              </a:rPr>
              <a:t> as a building block. Climate data analytics tools/programs can be easily uploaded, shared, organized, searched, and recommended like photos and videos on the YouTube. The foundation of our App Store is a provenance server, which not only records metadata but also execution history of climate data analytics apps including the input data and parameters, output data and products, who runs the app for which purpose, and how apps may be chained into workflows. Researchers can thus understand, reproduce, and repurpose existing apps and workflows. Machine learning approaches are applied to mine provenance to provide recommend-as-you-go services for Earth scientists, such as to recommend suitable apps and workflow snippets. A browser-based workflow tool is also provided for researchers to explore the provenance server and design value-added workflows. Scalability, sustainability, extensibility, usability, adaptability, security and privacy are considered in the App Store.</a:t>
            </a:r>
            <a:endParaRPr lang="en-US" dirty="0"/>
          </a:p>
        </p:txBody>
      </p:sp>
    </p:spTree>
    <p:extLst>
      <p:ext uri="{BB962C8B-B14F-4D97-AF65-F5344CB8AC3E}">
        <p14:creationId xmlns:p14="http://schemas.microsoft.com/office/powerpoint/2010/main" val="13777950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f4dd85b2ad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f4dd85b2ad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US" dirty="0"/>
              <a:t>Please provide an Overview Diagram of the Data Processing System which shows the following:</a:t>
            </a:r>
          </a:p>
          <a:p>
            <a:pPr marL="914400" lvl="1" indent="-317500" algn="l" rtl="0">
              <a:spcBef>
                <a:spcPts val="0"/>
              </a:spcBef>
              <a:spcAft>
                <a:spcPts val="0"/>
              </a:spcAft>
              <a:buSzPts val="1400"/>
              <a:buChar char="○"/>
            </a:pPr>
            <a:r>
              <a:rPr lang="en-US" dirty="0"/>
              <a:t>Main functions of the system</a:t>
            </a:r>
          </a:p>
          <a:p>
            <a:pPr marL="914400" lvl="1" indent="-317500" algn="l" rtl="0">
              <a:spcBef>
                <a:spcPts val="0"/>
              </a:spcBef>
              <a:spcAft>
                <a:spcPts val="0"/>
              </a:spcAft>
              <a:buSzPts val="1400"/>
              <a:buChar char="○"/>
            </a:pPr>
            <a:r>
              <a:rPr lang="en-US" dirty="0"/>
              <a:t>External Interfaces of the system (Identify internal &amp; external to the organization)</a:t>
            </a:r>
          </a:p>
          <a:p>
            <a:pPr marL="914400" lvl="1" indent="-317500" algn="l" rtl="0">
              <a:spcBef>
                <a:spcPts val="0"/>
              </a:spcBef>
              <a:spcAft>
                <a:spcPts val="0"/>
              </a:spcAft>
              <a:buSzPts val="1400"/>
              <a:buChar char="○"/>
            </a:pPr>
            <a:r>
              <a:rPr lang="en-US" dirty="0"/>
              <a:t>Users of the system</a:t>
            </a:r>
          </a:p>
          <a:p>
            <a:pPr marL="914400" lvl="1" indent="-317500" algn="l" rtl="0">
              <a:spcBef>
                <a:spcPts val="0"/>
              </a:spcBef>
              <a:spcAft>
                <a:spcPts val="0"/>
              </a:spcAft>
              <a:buSzPts val="1400"/>
              <a:buChar char="○"/>
            </a:pPr>
            <a:r>
              <a:rPr lang="en-US" dirty="0"/>
              <a:t>Data flow across External Interfaces</a:t>
            </a:r>
          </a:p>
          <a:p>
            <a:pPr marL="0" lvl="0" indent="0" algn="l" rtl="0">
              <a:spcBef>
                <a:spcPts val="0"/>
              </a:spcBef>
              <a:spcAft>
                <a:spcPts val="0"/>
              </a:spcAft>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f4dd85b2ad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f4dd85b2ad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US" dirty="0"/>
              <a:t>Please provide an Overview Diagram of the Data Processing System which shows the following:</a:t>
            </a:r>
          </a:p>
          <a:p>
            <a:pPr marL="914400" lvl="1" indent="-317500" algn="l" rtl="0">
              <a:spcBef>
                <a:spcPts val="0"/>
              </a:spcBef>
              <a:spcAft>
                <a:spcPts val="0"/>
              </a:spcAft>
              <a:buSzPts val="1400"/>
              <a:buChar char="○"/>
            </a:pPr>
            <a:r>
              <a:rPr lang="en-US" dirty="0"/>
              <a:t>Main functions of the system</a:t>
            </a:r>
          </a:p>
          <a:p>
            <a:pPr marL="914400" lvl="1" indent="-317500" algn="l" rtl="0">
              <a:spcBef>
                <a:spcPts val="0"/>
              </a:spcBef>
              <a:spcAft>
                <a:spcPts val="0"/>
              </a:spcAft>
              <a:buSzPts val="1400"/>
              <a:buChar char="○"/>
            </a:pPr>
            <a:r>
              <a:rPr lang="en-US" dirty="0"/>
              <a:t>External Interfaces of the system (Identify internal &amp; external to the organization)</a:t>
            </a:r>
          </a:p>
          <a:p>
            <a:pPr marL="914400" lvl="1" indent="-317500" algn="l" rtl="0">
              <a:spcBef>
                <a:spcPts val="0"/>
              </a:spcBef>
              <a:spcAft>
                <a:spcPts val="0"/>
              </a:spcAft>
              <a:buSzPts val="1400"/>
              <a:buChar char="○"/>
            </a:pPr>
            <a:r>
              <a:rPr lang="en-US" dirty="0"/>
              <a:t>Users of the system</a:t>
            </a:r>
          </a:p>
          <a:p>
            <a:pPr marL="914400" lvl="1" indent="-317500" algn="l" rtl="0">
              <a:spcBef>
                <a:spcPts val="0"/>
              </a:spcBef>
              <a:spcAft>
                <a:spcPts val="0"/>
              </a:spcAft>
              <a:buSzPts val="1400"/>
              <a:buChar char="○"/>
            </a:pPr>
            <a:r>
              <a:rPr lang="en-US" dirty="0"/>
              <a:t>Data flow across External Interfaces</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32178938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f4dd85b2ad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f4dd85b2ad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US" dirty="0"/>
              <a:t>Please provide an Overview Diagram of the Data Processing System which shows the following:</a:t>
            </a:r>
          </a:p>
          <a:p>
            <a:pPr marL="914400" lvl="1" indent="-317500" algn="l" rtl="0">
              <a:spcBef>
                <a:spcPts val="0"/>
              </a:spcBef>
              <a:spcAft>
                <a:spcPts val="0"/>
              </a:spcAft>
              <a:buSzPts val="1400"/>
              <a:buChar char="○"/>
            </a:pPr>
            <a:r>
              <a:rPr lang="en-US" dirty="0"/>
              <a:t>Main functions of the system</a:t>
            </a:r>
          </a:p>
          <a:p>
            <a:pPr marL="914400" lvl="1" indent="-317500" algn="l" rtl="0">
              <a:spcBef>
                <a:spcPts val="0"/>
              </a:spcBef>
              <a:spcAft>
                <a:spcPts val="0"/>
              </a:spcAft>
              <a:buSzPts val="1400"/>
              <a:buChar char="○"/>
            </a:pPr>
            <a:r>
              <a:rPr lang="en-US" dirty="0"/>
              <a:t>External Interfaces of the system (Identify internal &amp; external to the organization)</a:t>
            </a:r>
          </a:p>
          <a:p>
            <a:pPr marL="914400" lvl="1" indent="-317500" algn="l" rtl="0">
              <a:spcBef>
                <a:spcPts val="0"/>
              </a:spcBef>
              <a:spcAft>
                <a:spcPts val="0"/>
              </a:spcAft>
              <a:buSzPts val="1400"/>
              <a:buChar char="○"/>
            </a:pPr>
            <a:r>
              <a:rPr lang="en-US" dirty="0"/>
              <a:t>Users of the system</a:t>
            </a:r>
          </a:p>
          <a:p>
            <a:pPr marL="914400" lvl="1" indent="-317500" algn="l" rtl="0">
              <a:spcBef>
                <a:spcPts val="0"/>
              </a:spcBef>
              <a:spcAft>
                <a:spcPts val="0"/>
              </a:spcAft>
              <a:buSzPts val="1400"/>
              <a:buChar char="○"/>
            </a:pPr>
            <a:r>
              <a:rPr lang="en-US" dirty="0"/>
              <a:t>Data flow across External Interfaces</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40273107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f4dd85b2ad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f4dd85b2ad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We would like to understand your project’s approach to building an open science community.  Here are some questions to help frame your response:</a:t>
            </a:r>
          </a:p>
          <a:p>
            <a:pPr marL="457200" lvl="0" indent="-317500" algn="l" rtl="0">
              <a:spcBef>
                <a:spcPts val="1200"/>
              </a:spcBef>
              <a:spcAft>
                <a:spcPts val="0"/>
              </a:spcAft>
              <a:buSzPts val="1400"/>
              <a:buChar char="●"/>
            </a:pPr>
            <a:r>
              <a:rPr lang="en-US" sz="1000" dirty="0"/>
              <a:t>What does open science mean to your project?</a:t>
            </a:r>
          </a:p>
          <a:p>
            <a:pPr marL="457200" lvl="0" indent="-317500" algn="l" rtl="0">
              <a:spcBef>
                <a:spcPts val="0"/>
              </a:spcBef>
              <a:spcAft>
                <a:spcPts val="0"/>
              </a:spcAft>
              <a:buSzPts val="1400"/>
              <a:buChar char="●"/>
            </a:pPr>
            <a:r>
              <a:rPr lang="en-US" sz="1000" dirty="0"/>
              <a:t>What barriers have your project faced?</a:t>
            </a:r>
          </a:p>
          <a:p>
            <a:pPr marL="457200" lvl="0" indent="-317500" algn="l" rtl="0">
              <a:spcBef>
                <a:spcPts val="0"/>
              </a:spcBef>
              <a:spcAft>
                <a:spcPts val="0"/>
              </a:spcAft>
              <a:buSzPts val="1400"/>
              <a:buChar char="●"/>
            </a:pPr>
            <a:r>
              <a:rPr lang="en-US" sz="1000" dirty="0"/>
              <a:t>How has your project enabled community collaboration?</a:t>
            </a:r>
          </a:p>
          <a:p>
            <a:pPr marL="0" lvl="0" indent="0" algn="l" rtl="0">
              <a:spcBef>
                <a:spcPts val="0"/>
              </a:spcBef>
              <a:spcAft>
                <a:spcPts val="0"/>
              </a:spcAft>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
        <p:cNvGrpSpPr/>
        <p:nvPr/>
      </p:nvGrpSpPr>
      <p:grpSpPr>
        <a:xfrm>
          <a:off x="0" y="0"/>
          <a:ext cx="0" cy="0"/>
          <a:chOff x="0" y="0"/>
          <a:chExt cx="0" cy="0"/>
        </a:xfrm>
      </p:grpSpPr>
      <p:sp>
        <p:nvSpPr>
          <p:cNvPr id="11" name="Google Shape;11;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2" name="Google Shape;12;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3" name="Google Shape;13;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
        <p:cNvGrpSpPr/>
        <p:nvPr/>
      </p:nvGrpSpPr>
      <p:grpSpPr>
        <a:xfrm>
          <a:off x="0" y="0"/>
          <a:ext cx="0" cy="0"/>
          <a:chOff x="0" y="0"/>
          <a:chExt cx="0" cy="0"/>
        </a:xfrm>
      </p:grpSpPr>
      <p:sp>
        <p:nvSpPr>
          <p:cNvPr id="15" name="Google Shape;15;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6" name="Google Shape;16;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9" name="Google Shape;19;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0" name="Google Shape;20;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1"/>
        <p:cNvGrpSpPr/>
        <p:nvPr/>
      </p:nvGrpSpPr>
      <p:grpSpPr>
        <a:xfrm>
          <a:off x="0" y="0"/>
          <a:ext cx="0" cy="0"/>
          <a:chOff x="0" y="0"/>
          <a:chExt cx="0" cy="0"/>
        </a:xfrm>
      </p:grpSpPr>
      <p:sp>
        <p:nvSpPr>
          <p:cNvPr id="22" name="Google Shape;22;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3" name="Google Shape;23;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5" name="Google Shape;25;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6"/>
        <p:cNvGrpSpPr/>
        <p:nvPr/>
      </p:nvGrpSpPr>
      <p:grpSpPr>
        <a:xfrm>
          <a:off x="0" y="0"/>
          <a:ext cx="0" cy="0"/>
          <a:chOff x="0" y="0"/>
          <a:chExt cx="0" cy="0"/>
        </a:xfrm>
      </p:grpSpPr>
      <p:sp>
        <p:nvSpPr>
          <p:cNvPr id="27" name="Google Shape;27;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8" name="Google Shape;28;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9"/>
        <p:cNvGrpSpPr/>
        <p:nvPr/>
      </p:nvGrpSpPr>
      <p:grpSpPr>
        <a:xfrm>
          <a:off x="0" y="0"/>
          <a:ext cx="0" cy="0"/>
          <a:chOff x="0" y="0"/>
          <a:chExt cx="0" cy="0"/>
        </a:xfrm>
      </p:grpSpPr>
      <p:sp>
        <p:nvSpPr>
          <p:cNvPr id="30" name="Google Shape;30;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1" name="Google Shape;31;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2" name="Google Shape;32;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3"/>
        <p:cNvGrpSpPr/>
        <p:nvPr/>
      </p:nvGrpSpPr>
      <p:grpSpPr>
        <a:xfrm>
          <a:off x="0" y="0"/>
          <a:ext cx="0" cy="0"/>
          <a:chOff x="0" y="0"/>
          <a:chExt cx="0" cy="0"/>
        </a:xfrm>
      </p:grpSpPr>
      <p:sp>
        <p:nvSpPr>
          <p:cNvPr id="34" name="Google Shape;34;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5" name="Google Shape;35;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6"/>
        <p:cNvGrpSpPr/>
        <p:nvPr/>
      </p:nvGrpSpPr>
      <p:grpSpPr>
        <a:xfrm>
          <a:off x="0" y="0"/>
          <a:ext cx="0" cy="0"/>
          <a:chOff x="0" y="0"/>
          <a:chExt cx="0" cy="0"/>
        </a:xfrm>
      </p:grpSpPr>
      <p:sp>
        <p:nvSpPr>
          <p:cNvPr id="37" name="Google Shape;37;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9" name="Google Shape;39;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0" name="Google Shape;40;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1" name="Google Shape;41;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2"/>
        <p:cNvGrpSpPr/>
        <p:nvPr/>
      </p:nvGrpSpPr>
      <p:grpSpPr>
        <a:xfrm>
          <a:off x="0" y="0"/>
          <a:ext cx="0" cy="0"/>
          <a:chOff x="0" y="0"/>
          <a:chExt cx="0" cy="0"/>
        </a:xfrm>
      </p:grpSpPr>
      <p:sp>
        <p:nvSpPr>
          <p:cNvPr id="43" name="Google Shape;43;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4" name="Google Shape;44;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5"/>
        <p:cNvGrpSpPr/>
        <p:nvPr/>
      </p:nvGrpSpPr>
      <p:grpSpPr>
        <a:xfrm>
          <a:off x="0" y="0"/>
          <a:ext cx="0" cy="0"/>
          <a:chOff x="0" y="0"/>
          <a:chExt cx="0" cy="0"/>
        </a:xfrm>
      </p:grpSpPr>
      <p:sp>
        <p:nvSpPr>
          <p:cNvPr id="46" name="Google Shape;46;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7" name="Google Shape;47;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8" name="Google Shape;48;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9"/>
        <p:cNvGrpSpPr/>
        <p:nvPr/>
      </p:nvGrpSpPr>
      <p:grpSpPr>
        <a:xfrm>
          <a:off x="0" y="0"/>
          <a:ext cx="0" cy="0"/>
          <a:chOff x="0" y="0"/>
          <a:chExt cx="0" cy="0"/>
        </a:xfrm>
      </p:grpSpPr>
      <p:sp>
        <p:nvSpPr>
          <p:cNvPr id="50" name="Google Shape;50;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pic>
        <p:nvPicPr>
          <p:cNvPr id="9" name="Google Shape;9;p1"/>
          <p:cNvPicPr preferRelativeResize="0"/>
          <p:nvPr/>
        </p:nvPicPr>
        <p:blipFill>
          <a:blip r:embed="rId13">
            <a:alphaModFix/>
          </a:blip>
          <a:stretch>
            <a:fillRect/>
          </a:stretch>
        </p:blipFill>
        <p:spPr>
          <a:xfrm>
            <a:off x="0" y="4913665"/>
            <a:ext cx="653150" cy="229825"/>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49"/>
          <p:cNvSpPr txBox="1">
            <a:spLocks noGrp="1"/>
          </p:cNvSpPr>
          <p:nvPr>
            <p:ph type="ctrTitle"/>
          </p:nvPr>
        </p:nvSpPr>
        <p:spPr>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endParaRPr/>
          </a:p>
        </p:txBody>
      </p:sp>
      <p:sp>
        <p:nvSpPr>
          <p:cNvPr id="247" name="Google Shape;247;p49"/>
          <p:cNvSpPr txBox="1">
            <a:spLocks noGrp="1"/>
          </p:cNvSpPr>
          <p:nvPr>
            <p:ph type="subTitle" idx="1"/>
          </p:nvPr>
        </p:nvSpPr>
        <p:spPr>
          <a:prstGeom prst="rect">
            <a:avLst/>
          </a:prstGeom>
        </p:spPr>
        <p:txBody>
          <a:bodyPr spcFirstLastPara="1" wrap="square" lIns="91425" tIns="45700" rIns="91425" bIns="45700" anchor="t" anchorCtr="0">
            <a:noAutofit/>
          </a:bodyPr>
          <a:lstStyle/>
          <a:p>
            <a:pPr marL="0" lvl="0" indent="0" algn="ctr" rtl="0">
              <a:spcBef>
                <a:spcPts val="400"/>
              </a:spcBef>
              <a:spcAft>
                <a:spcPts val="0"/>
              </a:spcAft>
              <a:buNone/>
            </a:pPr>
            <a:endParaRPr/>
          </a:p>
        </p:txBody>
      </p:sp>
      <p:pic>
        <p:nvPicPr>
          <p:cNvPr id="248" name="Google Shape;248;p49"/>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250" name="Google Shape;250;p49" descr="NASA_logo.png"/>
          <p:cNvPicPr preferRelativeResize="0"/>
          <p:nvPr/>
        </p:nvPicPr>
        <p:blipFill rotWithShape="1">
          <a:blip r:embed="rId4">
            <a:alphaModFix/>
          </a:blip>
          <a:srcRect/>
          <a:stretch/>
        </p:blipFill>
        <p:spPr>
          <a:xfrm>
            <a:off x="8470389" y="65715"/>
            <a:ext cx="628156" cy="533933"/>
          </a:xfrm>
          <a:prstGeom prst="rect">
            <a:avLst/>
          </a:prstGeom>
          <a:noFill/>
          <a:ln>
            <a:noFill/>
          </a:ln>
        </p:spPr>
      </p:pic>
      <p:sp>
        <p:nvSpPr>
          <p:cNvPr id="2" name="Slide Number Placeholder 1">
            <a:extLst>
              <a:ext uri="{FF2B5EF4-FFF2-40B4-BE49-F238E27FC236}">
                <a16:creationId xmlns:a16="http://schemas.microsoft.com/office/drawing/2014/main" id="{66763876-3F3D-417D-887C-9D99E81A8DB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a:t>
            </a:fld>
            <a:endParaRPr lang="en"/>
          </a:p>
        </p:txBody>
      </p:sp>
      <p:sp>
        <p:nvSpPr>
          <p:cNvPr id="10" name="Google Shape;55;p13">
            <a:extLst>
              <a:ext uri="{FF2B5EF4-FFF2-40B4-BE49-F238E27FC236}">
                <a16:creationId xmlns:a16="http://schemas.microsoft.com/office/drawing/2014/main" id="{269950E4-48E6-B843-A054-C309170F5849}"/>
              </a:ext>
            </a:extLst>
          </p:cNvPr>
          <p:cNvSpPr txBox="1"/>
          <p:nvPr/>
        </p:nvSpPr>
        <p:spPr>
          <a:xfrm>
            <a:off x="311700" y="810975"/>
            <a:ext cx="8520600" cy="3709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dirty="0">
                <a:solidFill>
                  <a:schemeClr val="bg1"/>
                </a:solidFill>
              </a:rPr>
              <a:t>Open Source Science for ESO Mission Processing Study </a:t>
            </a:r>
            <a:endParaRPr sz="2400" dirty="0">
              <a:solidFill>
                <a:schemeClr val="bg1"/>
              </a:solidFill>
            </a:endParaRPr>
          </a:p>
          <a:p>
            <a:pPr marL="0" lvl="0" indent="0" algn="ctr" rtl="0">
              <a:spcBef>
                <a:spcPts val="0"/>
              </a:spcBef>
              <a:spcAft>
                <a:spcPts val="0"/>
              </a:spcAft>
              <a:buNone/>
            </a:pPr>
            <a:endParaRPr dirty="0">
              <a:solidFill>
                <a:schemeClr val="bg1"/>
              </a:solidFill>
            </a:endParaRPr>
          </a:p>
          <a:p>
            <a:pPr marL="0" lvl="0" indent="0" algn="ctr" rtl="0">
              <a:lnSpc>
                <a:spcPct val="115000"/>
              </a:lnSpc>
              <a:spcBef>
                <a:spcPts val="0"/>
              </a:spcBef>
              <a:spcAft>
                <a:spcPts val="0"/>
              </a:spcAft>
              <a:buNone/>
            </a:pPr>
            <a:r>
              <a:rPr lang="en-US" dirty="0">
                <a:solidFill>
                  <a:schemeClr val="bg1"/>
                </a:solidFill>
              </a:rPr>
              <a:t> </a:t>
            </a:r>
          </a:p>
          <a:p>
            <a:pPr marL="0" lvl="0" indent="0" algn="ctr" rtl="0">
              <a:lnSpc>
                <a:spcPct val="115000"/>
              </a:lnSpc>
              <a:spcBef>
                <a:spcPts val="0"/>
              </a:spcBef>
              <a:spcAft>
                <a:spcPts val="0"/>
              </a:spcAft>
              <a:buNone/>
            </a:pPr>
            <a:endParaRPr lang="en-US" dirty="0">
              <a:solidFill>
                <a:schemeClr val="bg1"/>
              </a:solidFill>
            </a:endParaRPr>
          </a:p>
          <a:p>
            <a:pPr marL="0" lvl="0" indent="0" algn="ctr" rtl="0">
              <a:spcBef>
                <a:spcPts val="1200"/>
              </a:spcBef>
              <a:spcAft>
                <a:spcPts val="0"/>
              </a:spcAft>
              <a:buNone/>
            </a:pPr>
            <a:r>
              <a:rPr lang="en" sz="2400" dirty="0">
                <a:solidFill>
                  <a:schemeClr val="bg1"/>
                </a:solidFill>
              </a:rPr>
              <a:t>Workshop #2</a:t>
            </a:r>
            <a:endParaRPr sz="2400" dirty="0">
              <a:solidFill>
                <a:schemeClr val="bg1"/>
              </a:solidFill>
            </a:endParaRPr>
          </a:p>
          <a:p>
            <a:pPr marL="0" lvl="0" indent="0" algn="ctr" rtl="0">
              <a:spcBef>
                <a:spcPts val="0"/>
              </a:spcBef>
              <a:spcAft>
                <a:spcPts val="0"/>
              </a:spcAft>
              <a:buNone/>
            </a:pPr>
            <a:r>
              <a:rPr lang="en" sz="2400" dirty="0">
                <a:solidFill>
                  <a:schemeClr val="bg1"/>
                </a:solidFill>
              </a:rPr>
              <a:t>March 1-4, 2022</a:t>
            </a:r>
            <a:endParaRPr sz="2400" dirty="0">
              <a:solidFill>
                <a:schemeClr val="bg1"/>
              </a:solidFill>
            </a:endParaRPr>
          </a:p>
          <a:p>
            <a:pPr marL="0" lvl="0" indent="0" algn="ctr" rtl="0">
              <a:spcBef>
                <a:spcPts val="0"/>
              </a:spcBef>
              <a:spcAft>
                <a:spcPts val="0"/>
              </a:spcAft>
              <a:buNone/>
            </a:pPr>
            <a:endParaRPr sz="2400" dirty="0">
              <a:solidFill>
                <a:schemeClr val="bg1"/>
              </a:solidFill>
            </a:endParaRPr>
          </a:p>
          <a:p>
            <a:pPr marL="0" lvl="0" indent="0" algn="ctr" rtl="0">
              <a:spcBef>
                <a:spcPts val="0"/>
              </a:spcBef>
              <a:spcAft>
                <a:spcPts val="0"/>
              </a:spcAft>
              <a:buNone/>
            </a:pPr>
            <a:r>
              <a:rPr lang="en" sz="2000" dirty="0" err="1">
                <a:solidFill>
                  <a:schemeClr val="bg1"/>
                </a:solidFill>
              </a:rPr>
              <a:t>OpenNEX</a:t>
            </a:r>
            <a:r>
              <a:rPr lang="en" sz="2000" dirty="0">
                <a:solidFill>
                  <a:schemeClr val="bg1"/>
                </a:solidFill>
              </a:rPr>
              <a:t> Perspective</a:t>
            </a:r>
            <a:endParaRPr sz="2000" dirty="0">
              <a:solidFill>
                <a:schemeClr val="bg1"/>
              </a:solidFill>
            </a:endParaRPr>
          </a:p>
          <a:p>
            <a:pPr marL="0" lvl="0" indent="0" algn="ctr" rtl="0">
              <a:spcBef>
                <a:spcPts val="0"/>
              </a:spcBef>
              <a:spcAft>
                <a:spcPts val="0"/>
              </a:spcAft>
              <a:buNone/>
            </a:pPr>
            <a:r>
              <a:rPr lang="en" sz="2000" dirty="0">
                <a:solidFill>
                  <a:schemeClr val="bg1"/>
                </a:solidFill>
              </a:rPr>
              <a:t>Ian </a:t>
            </a:r>
            <a:r>
              <a:rPr lang="en" sz="2000" dirty="0" err="1">
                <a:solidFill>
                  <a:schemeClr val="bg1"/>
                </a:solidFill>
              </a:rPr>
              <a:t>Brosnan</a:t>
            </a:r>
            <a:r>
              <a:rPr lang="en" sz="2000" dirty="0">
                <a:solidFill>
                  <a:schemeClr val="bg1"/>
                </a:solidFill>
              </a:rPr>
              <a:t> &amp; Jennifer Dungan</a:t>
            </a:r>
            <a:endParaRPr sz="3000"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Project Goals and Objectives</a:t>
            </a:r>
            <a:endParaRPr/>
          </a:p>
        </p:txBody>
      </p:sp>
      <p:sp>
        <p:nvSpPr>
          <p:cNvPr id="67" name="Google Shape;67;p15"/>
          <p:cNvSpPr txBox="1">
            <a:spLocks noGrp="1"/>
          </p:cNvSpPr>
          <p:nvPr>
            <p:ph type="body" idx="1"/>
          </p:nvPr>
        </p:nvSpPr>
        <p:spPr>
          <a:prstGeom prst="rect">
            <a:avLst/>
          </a:prstGeom>
        </p:spPr>
        <p:txBody>
          <a:bodyPr spcFirstLastPara="1" wrap="square" lIns="91425" tIns="91425" rIns="91425" bIns="91425" anchor="t" anchorCtr="0">
            <a:normAutofit fontScale="92500" lnSpcReduction="20000"/>
          </a:bodyPr>
          <a:lstStyle/>
          <a:p>
            <a:pPr marL="139700" indent="0">
              <a:buNone/>
            </a:pPr>
            <a:r>
              <a:rPr lang="en-US" sz="1400" dirty="0"/>
              <a:t>The NASA Earth Exchange was conceived to enable scientific collaboration with big data next to compute, to reduce the community’s need to both move large datasets and to facilitate sharing of redundant code and workflows.</a:t>
            </a:r>
            <a:br>
              <a:rPr lang="en-US" sz="1400" dirty="0"/>
            </a:br>
            <a:endParaRPr lang="en-US" dirty="0"/>
          </a:p>
          <a:p>
            <a:pPr marL="139700" indent="0">
              <a:buNone/>
            </a:pPr>
            <a:r>
              <a:rPr lang="en-US" b="1" u="sng" dirty="0"/>
              <a:t>NEX Team:</a:t>
            </a:r>
            <a:br>
              <a:rPr lang="en-US" dirty="0"/>
            </a:br>
            <a:r>
              <a:rPr lang="en-US" dirty="0"/>
              <a:t>Ian </a:t>
            </a:r>
            <a:r>
              <a:rPr lang="en-US" dirty="0" err="1"/>
              <a:t>Brosnan</a:t>
            </a:r>
            <a:br>
              <a:rPr lang="en-US" dirty="0"/>
            </a:br>
            <a:r>
              <a:rPr lang="en-US" dirty="0"/>
              <a:t>Jennifer Dungan</a:t>
            </a:r>
            <a:br>
              <a:rPr lang="en-US" dirty="0"/>
            </a:br>
            <a:r>
              <a:rPr lang="en-US" dirty="0" err="1"/>
              <a:t>Weile</a:t>
            </a:r>
            <a:r>
              <a:rPr lang="en-US" dirty="0"/>
              <a:t> Wang</a:t>
            </a:r>
            <a:br>
              <a:rPr lang="en-US" dirty="0"/>
            </a:br>
            <a:r>
              <a:rPr lang="en-US" dirty="0"/>
              <a:t>Andy Michaelis</a:t>
            </a:r>
          </a:p>
          <a:p>
            <a:pPr marL="139700" indent="0">
              <a:buNone/>
            </a:pPr>
            <a:r>
              <a:rPr lang="en-US" dirty="0"/>
              <a:t>Hiro Hashimoto</a:t>
            </a:r>
            <a:br>
              <a:rPr lang="en-US" dirty="0"/>
            </a:br>
            <a:r>
              <a:rPr lang="en-US" dirty="0" err="1"/>
              <a:t>Taejin</a:t>
            </a:r>
            <a:r>
              <a:rPr lang="en-US" dirty="0"/>
              <a:t> Park</a:t>
            </a:r>
            <a:br>
              <a:rPr lang="en-US" dirty="0"/>
            </a:br>
            <a:r>
              <a:rPr lang="en-US" dirty="0"/>
              <a:t>TJ Vandal</a:t>
            </a:r>
            <a:br>
              <a:rPr lang="en-US" dirty="0"/>
            </a:br>
            <a:r>
              <a:rPr lang="en-US" dirty="0"/>
              <a:t>Kate Duffy</a:t>
            </a:r>
            <a:br>
              <a:rPr lang="en-US" dirty="0"/>
            </a:br>
            <a:r>
              <a:rPr lang="en-US" dirty="0"/>
              <a:t>Alberto Guzman</a:t>
            </a:r>
            <a:br>
              <a:rPr lang="en-US" dirty="0"/>
            </a:br>
            <a:r>
              <a:rPr lang="en-US" dirty="0"/>
              <a:t>Wen ”Irene” Yip</a:t>
            </a:r>
          </a:p>
        </p:txBody>
      </p:sp>
      <p:graphicFrame>
        <p:nvGraphicFramePr>
          <p:cNvPr id="6" name="Diagram 5">
            <a:extLst>
              <a:ext uri="{FF2B5EF4-FFF2-40B4-BE49-F238E27FC236}">
                <a16:creationId xmlns:a16="http://schemas.microsoft.com/office/drawing/2014/main" id="{279588A6-697B-594C-84B8-48F02D7A6240}"/>
              </a:ext>
            </a:extLst>
          </p:cNvPr>
          <p:cNvGraphicFramePr/>
          <p:nvPr>
            <p:extLst>
              <p:ext uri="{D42A27DB-BD31-4B8C-83A1-F6EECF244321}">
                <p14:modId xmlns:p14="http://schemas.microsoft.com/office/powerpoint/2010/main" val="3146173459"/>
              </p:ext>
            </p:extLst>
          </p:nvPr>
        </p:nvGraphicFramePr>
        <p:xfrm>
          <a:off x="4152436" y="933608"/>
          <a:ext cx="5370641" cy="37648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7" name="Group 6">
            <a:extLst>
              <a:ext uri="{FF2B5EF4-FFF2-40B4-BE49-F238E27FC236}">
                <a16:creationId xmlns:a16="http://schemas.microsoft.com/office/drawing/2014/main" id="{01D5E5A1-4503-FF47-87F1-8CA405DB0D21}"/>
              </a:ext>
            </a:extLst>
          </p:cNvPr>
          <p:cNvGrpSpPr/>
          <p:nvPr/>
        </p:nvGrpSpPr>
        <p:grpSpPr>
          <a:xfrm>
            <a:off x="6371131" y="2352828"/>
            <a:ext cx="933250" cy="926425"/>
            <a:chOff x="442337" y="2787891"/>
            <a:chExt cx="933250" cy="926425"/>
          </a:xfrm>
        </p:grpSpPr>
        <p:sp>
          <p:nvSpPr>
            <p:cNvPr id="8" name="Oval 7">
              <a:extLst>
                <a:ext uri="{FF2B5EF4-FFF2-40B4-BE49-F238E27FC236}">
                  <a16:creationId xmlns:a16="http://schemas.microsoft.com/office/drawing/2014/main" id="{A8BAC5E1-EAD1-D347-8A1F-721F8ED465E9}"/>
                </a:ext>
              </a:extLst>
            </p:cNvPr>
            <p:cNvSpPr/>
            <p:nvPr/>
          </p:nvSpPr>
          <p:spPr>
            <a:xfrm>
              <a:off x="442337" y="2787891"/>
              <a:ext cx="919998" cy="923544"/>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DC0522A8-B2D5-6348-A238-6E8AAC2C8F3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55589" y="2808581"/>
              <a:ext cx="919998" cy="905735"/>
            </a:xfrm>
            <a:prstGeom prst="rect">
              <a:avLst/>
            </a:prstGeom>
            <a:noFill/>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Project Goals and Objectives</a:t>
            </a:r>
            <a:endParaRPr/>
          </a:p>
        </p:txBody>
      </p:sp>
      <p:sp>
        <p:nvSpPr>
          <p:cNvPr id="67" name="Google Shape;67;p15"/>
          <p:cNvSpPr txBox="1">
            <a:spLocks noGrp="1"/>
          </p:cNvSpPr>
          <p:nvPr>
            <p:ph type="body" idx="1"/>
          </p:nvPr>
        </p:nvSpPr>
        <p:spPr>
          <a:prstGeom prst="rect">
            <a:avLst/>
          </a:prstGeom>
        </p:spPr>
        <p:txBody>
          <a:bodyPr spcFirstLastPara="1" wrap="square" lIns="91425" tIns="91425" rIns="91425" bIns="91425" anchor="t" anchorCtr="0">
            <a:normAutofit fontScale="85000" lnSpcReduction="20000"/>
          </a:bodyPr>
          <a:lstStyle/>
          <a:p>
            <a:r>
              <a:rPr lang="en-US" sz="1400" dirty="0"/>
              <a:t>NEX overcame the challenge of finding, ordering, waiting, downloading, pre-processing </a:t>
            </a:r>
            <a:r>
              <a:rPr lang="en-US" sz="1400"/>
              <a:t>and performing </a:t>
            </a:r>
            <a:r>
              <a:rPr lang="en-US" sz="1400" dirty="0"/>
              <a:t>large-scale computing with big data.</a:t>
            </a:r>
            <a:br>
              <a:rPr lang="en-US" sz="1400" dirty="0"/>
            </a:br>
            <a:endParaRPr lang="en-US" sz="1400" dirty="0"/>
          </a:p>
          <a:p>
            <a:r>
              <a:rPr lang="en-US" sz="1400" dirty="0"/>
              <a:t>New challenges…security constraints and on-boarding logistics, including mailing physical RSA fobs, training, identification/authentication.</a:t>
            </a:r>
            <a:br>
              <a:rPr lang="en-US" sz="1400" dirty="0"/>
            </a:br>
            <a:endParaRPr lang="en-US" sz="1400" dirty="0"/>
          </a:p>
          <a:p>
            <a:r>
              <a:rPr lang="en-US" sz="1400" dirty="0" err="1"/>
              <a:t>OpenNEX</a:t>
            </a:r>
            <a:r>
              <a:rPr lang="en-US" sz="1400" dirty="0"/>
              <a:t> was conceived to overcome these barriers and to explore early cloud offerings. </a:t>
            </a:r>
          </a:p>
          <a:p>
            <a:endParaRPr lang="en-US" sz="1400" dirty="0"/>
          </a:p>
          <a:p>
            <a:r>
              <a:rPr lang="en-US" sz="1400" dirty="0" err="1"/>
              <a:t>OpenNEX</a:t>
            </a:r>
            <a:r>
              <a:rPr lang="en-US" sz="1400" dirty="0"/>
              <a:t> is a banner for several ‘low TRL’ activities with sponsors in AIST, ACCESS, R&amp;A, and Applied Science</a:t>
            </a:r>
          </a:p>
          <a:p>
            <a:pPr marL="114300" indent="0">
              <a:buNone/>
            </a:pPr>
            <a:endParaRPr lang="en-US" sz="1400" dirty="0"/>
          </a:p>
          <a:p>
            <a:r>
              <a:rPr lang="en-US" sz="1400" dirty="0"/>
              <a:t>“requirements”: access must be available to all in the global Earth science community and drive re-use of community-contributed data and workflows</a:t>
            </a:r>
          </a:p>
        </p:txBody>
      </p:sp>
      <p:sp>
        <p:nvSpPr>
          <p:cNvPr id="5" name="TextBox 4">
            <a:extLst>
              <a:ext uri="{FF2B5EF4-FFF2-40B4-BE49-F238E27FC236}">
                <a16:creationId xmlns:a16="http://schemas.microsoft.com/office/drawing/2014/main" id="{0C7ED141-6FDD-7E48-B608-3CDE492E6E1A}"/>
              </a:ext>
            </a:extLst>
          </p:cNvPr>
          <p:cNvSpPr txBox="1"/>
          <p:nvPr/>
        </p:nvSpPr>
        <p:spPr>
          <a:xfrm>
            <a:off x="5690510" y="1025883"/>
            <a:ext cx="1508746" cy="430887"/>
          </a:xfrm>
          <a:prstGeom prst="rect">
            <a:avLst/>
          </a:prstGeom>
          <a:noFill/>
          <a:ln>
            <a:solidFill>
              <a:schemeClr val="tx1"/>
            </a:solidFill>
          </a:ln>
        </p:spPr>
        <p:txBody>
          <a:bodyPr wrap="none" rtlCol="0">
            <a:spAutoFit/>
          </a:bodyPr>
          <a:lstStyle/>
          <a:p>
            <a:r>
              <a:rPr lang="en-US" dirty="0"/>
              <a:t>Sandbox Server</a:t>
            </a:r>
            <a:br>
              <a:rPr lang="en-US" dirty="0"/>
            </a:br>
            <a:r>
              <a:rPr lang="en-US" sz="800" dirty="0"/>
              <a:t>(Prototyping &amp; Development)</a:t>
            </a:r>
            <a:endParaRPr lang="en-US" dirty="0"/>
          </a:p>
        </p:txBody>
      </p:sp>
      <p:sp>
        <p:nvSpPr>
          <p:cNvPr id="8" name="TextBox 7">
            <a:extLst>
              <a:ext uri="{FF2B5EF4-FFF2-40B4-BE49-F238E27FC236}">
                <a16:creationId xmlns:a16="http://schemas.microsoft.com/office/drawing/2014/main" id="{C32699D2-60FE-864E-8D75-E82F629C722A}"/>
              </a:ext>
            </a:extLst>
          </p:cNvPr>
          <p:cNvSpPr txBox="1"/>
          <p:nvPr/>
        </p:nvSpPr>
        <p:spPr>
          <a:xfrm>
            <a:off x="6978175" y="1633510"/>
            <a:ext cx="1250663" cy="430887"/>
          </a:xfrm>
          <a:prstGeom prst="rect">
            <a:avLst/>
          </a:prstGeom>
          <a:noFill/>
          <a:ln>
            <a:solidFill>
              <a:schemeClr val="tx1"/>
            </a:solidFill>
          </a:ln>
        </p:spPr>
        <p:txBody>
          <a:bodyPr wrap="none" rtlCol="0">
            <a:spAutoFit/>
          </a:bodyPr>
          <a:lstStyle/>
          <a:p>
            <a:r>
              <a:rPr lang="en-US" dirty="0"/>
              <a:t>NAS HECC</a:t>
            </a:r>
            <a:br>
              <a:rPr lang="en-US" dirty="0"/>
            </a:br>
            <a:r>
              <a:rPr lang="en-US" sz="800" dirty="0"/>
              <a:t>Large-scale processing</a:t>
            </a:r>
          </a:p>
        </p:txBody>
      </p:sp>
      <p:sp>
        <p:nvSpPr>
          <p:cNvPr id="6" name="Rectangle 5">
            <a:extLst>
              <a:ext uri="{FF2B5EF4-FFF2-40B4-BE49-F238E27FC236}">
                <a16:creationId xmlns:a16="http://schemas.microsoft.com/office/drawing/2014/main" id="{06AB0041-D6A1-5847-9B82-1016FFE83CC6}"/>
              </a:ext>
            </a:extLst>
          </p:cNvPr>
          <p:cNvSpPr/>
          <p:nvPr/>
        </p:nvSpPr>
        <p:spPr>
          <a:xfrm>
            <a:off x="5408707" y="921551"/>
            <a:ext cx="2870420" cy="2001934"/>
          </a:xfrm>
          <a:prstGeom prst="rect">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Arrow Connector 8">
            <a:extLst>
              <a:ext uri="{FF2B5EF4-FFF2-40B4-BE49-F238E27FC236}">
                <a16:creationId xmlns:a16="http://schemas.microsoft.com/office/drawing/2014/main" id="{11B90BC8-7AA9-054B-86A6-E1AF6D6290B7}"/>
              </a:ext>
            </a:extLst>
          </p:cNvPr>
          <p:cNvCxnSpPr>
            <a:cxnSpLocks/>
            <a:stCxn id="6" idx="2"/>
          </p:cNvCxnSpPr>
          <p:nvPr/>
        </p:nvCxnSpPr>
        <p:spPr>
          <a:xfrm>
            <a:off x="6843917" y="2923485"/>
            <a:ext cx="0" cy="26260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986F8EB8-51CA-5C4A-B30A-98A4802F28EC}"/>
              </a:ext>
            </a:extLst>
          </p:cNvPr>
          <p:cNvSpPr txBox="1"/>
          <p:nvPr/>
        </p:nvSpPr>
        <p:spPr>
          <a:xfrm>
            <a:off x="5261606" y="3348317"/>
            <a:ext cx="1835759" cy="430887"/>
          </a:xfrm>
          <a:prstGeom prst="rect">
            <a:avLst/>
          </a:prstGeom>
          <a:noFill/>
          <a:ln>
            <a:solidFill>
              <a:schemeClr val="tx1"/>
            </a:solidFill>
          </a:ln>
        </p:spPr>
        <p:txBody>
          <a:bodyPr wrap="none" rtlCol="0">
            <a:spAutoFit/>
          </a:bodyPr>
          <a:lstStyle/>
          <a:p>
            <a:r>
              <a:rPr lang="en-US" dirty="0"/>
              <a:t>Front-facing Website</a:t>
            </a:r>
            <a:br>
              <a:rPr lang="en-US" dirty="0"/>
            </a:br>
            <a:r>
              <a:rPr lang="en-US" sz="800" dirty="0"/>
              <a:t>(Registration, KM, Searchable)</a:t>
            </a:r>
            <a:endParaRPr lang="en-US" dirty="0"/>
          </a:p>
        </p:txBody>
      </p:sp>
      <p:sp>
        <p:nvSpPr>
          <p:cNvPr id="14" name="TextBox 13">
            <a:extLst>
              <a:ext uri="{FF2B5EF4-FFF2-40B4-BE49-F238E27FC236}">
                <a16:creationId xmlns:a16="http://schemas.microsoft.com/office/drawing/2014/main" id="{7C3DF953-29B9-A349-9F33-45DBE7C1311D}"/>
              </a:ext>
            </a:extLst>
          </p:cNvPr>
          <p:cNvSpPr txBox="1"/>
          <p:nvPr/>
        </p:nvSpPr>
        <p:spPr>
          <a:xfrm>
            <a:off x="6653568" y="3870626"/>
            <a:ext cx="1899879" cy="430887"/>
          </a:xfrm>
          <a:prstGeom prst="rect">
            <a:avLst/>
          </a:prstGeom>
          <a:noFill/>
          <a:ln>
            <a:solidFill>
              <a:schemeClr val="tx1"/>
            </a:solidFill>
          </a:ln>
        </p:spPr>
        <p:txBody>
          <a:bodyPr wrap="none" rtlCol="0">
            <a:spAutoFit/>
          </a:bodyPr>
          <a:lstStyle/>
          <a:p>
            <a:r>
              <a:rPr lang="en-US" dirty="0"/>
              <a:t>NAS HECC + Cloud</a:t>
            </a:r>
            <a:br>
              <a:rPr lang="en-US" dirty="0"/>
            </a:br>
            <a:r>
              <a:rPr lang="en-US" sz="800" dirty="0"/>
              <a:t>Prototyping &amp; Large-scale processing</a:t>
            </a:r>
          </a:p>
        </p:txBody>
      </p:sp>
      <p:sp>
        <p:nvSpPr>
          <p:cNvPr id="15" name="Rectangle 14">
            <a:extLst>
              <a:ext uri="{FF2B5EF4-FFF2-40B4-BE49-F238E27FC236}">
                <a16:creationId xmlns:a16="http://schemas.microsoft.com/office/drawing/2014/main" id="{BEF53107-76EC-A342-BEFC-A30C5ABD98E4}"/>
              </a:ext>
            </a:extLst>
          </p:cNvPr>
          <p:cNvSpPr/>
          <p:nvPr/>
        </p:nvSpPr>
        <p:spPr>
          <a:xfrm>
            <a:off x="5134387" y="3230351"/>
            <a:ext cx="3419060" cy="1715360"/>
          </a:xfrm>
          <a:prstGeom prst="rect">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7E7F70AF-ABAF-034A-82E7-1011F06F965B}"/>
              </a:ext>
            </a:extLst>
          </p:cNvPr>
          <p:cNvSpPr txBox="1"/>
          <p:nvPr/>
        </p:nvSpPr>
        <p:spPr>
          <a:xfrm>
            <a:off x="5690510" y="2263883"/>
            <a:ext cx="1760418" cy="430887"/>
          </a:xfrm>
          <a:prstGeom prst="rect">
            <a:avLst/>
          </a:prstGeom>
          <a:noFill/>
          <a:ln>
            <a:solidFill>
              <a:schemeClr val="tx1"/>
            </a:solidFill>
          </a:ln>
        </p:spPr>
        <p:txBody>
          <a:bodyPr wrap="none" rtlCol="0">
            <a:spAutoFit/>
          </a:bodyPr>
          <a:lstStyle/>
          <a:p>
            <a:r>
              <a:rPr lang="en-US" dirty="0"/>
              <a:t>Datastore</a:t>
            </a:r>
            <a:br>
              <a:rPr lang="en-US" dirty="0"/>
            </a:br>
            <a:r>
              <a:rPr lang="en-US" sz="800" dirty="0"/>
              <a:t>NASA and Community-contributed</a:t>
            </a:r>
          </a:p>
        </p:txBody>
      </p:sp>
      <p:sp>
        <p:nvSpPr>
          <p:cNvPr id="19" name="TextBox 18">
            <a:extLst>
              <a:ext uri="{FF2B5EF4-FFF2-40B4-BE49-F238E27FC236}">
                <a16:creationId xmlns:a16="http://schemas.microsoft.com/office/drawing/2014/main" id="{7B3C1EBF-947B-4643-9DF7-BC4FD9133015}"/>
              </a:ext>
            </a:extLst>
          </p:cNvPr>
          <p:cNvSpPr txBox="1"/>
          <p:nvPr/>
        </p:nvSpPr>
        <p:spPr>
          <a:xfrm>
            <a:off x="5436887" y="4392935"/>
            <a:ext cx="1656223" cy="430887"/>
          </a:xfrm>
          <a:prstGeom prst="rect">
            <a:avLst/>
          </a:prstGeom>
          <a:noFill/>
          <a:ln>
            <a:solidFill>
              <a:schemeClr val="tx1"/>
            </a:solidFill>
          </a:ln>
        </p:spPr>
        <p:txBody>
          <a:bodyPr wrap="none" rtlCol="0">
            <a:spAutoFit/>
          </a:bodyPr>
          <a:lstStyle/>
          <a:p>
            <a:r>
              <a:rPr lang="en-US" dirty="0"/>
              <a:t>Datastore &amp; Cloud</a:t>
            </a:r>
            <a:br>
              <a:rPr lang="en-US" dirty="0"/>
            </a:br>
            <a:r>
              <a:rPr lang="en-US" sz="800" dirty="0"/>
              <a:t>NASA &amp; Community-contributed</a:t>
            </a:r>
          </a:p>
        </p:txBody>
      </p:sp>
    </p:spTree>
    <p:extLst>
      <p:ext uri="{BB962C8B-B14F-4D97-AF65-F5344CB8AC3E}">
        <p14:creationId xmlns:p14="http://schemas.microsoft.com/office/powerpoint/2010/main" val="35977920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09C1494-3478-114D-8647-CDF973278661}"/>
              </a:ext>
            </a:extLst>
          </p:cNvPr>
          <p:cNvSpPr>
            <a:spLocks noGrp="1"/>
          </p:cNvSpPr>
          <p:nvPr>
            <p:ph type="title"/>
          </p:nvPr>
        </p:nvSpPr>
        <p:spPr/>
        <p:txBody>
          <a:bodyPr>
            <a:normAutofit fontScale="90000"/>
          </a:bodyPr>
          <a:lstStyle/>
          <a:p>
            <a:r>
              <a:rPr lang="en-US" dirty="0" err="1"/>
              <a:t>OpenNEX</a:t>
            </a:r>
            <a:r>
              <a:rPr lang="en-US" dirty="0"/>
              <a:t> Activities</a:t>
            </a:r>
          </a:p>
        </p:txBody>
      </p:sp>
      <p:sp>
        <p:nvSpPr>
          <p:cNvPr id="9" name="Rectangle 8">
            <a:extLst>
              <a:ext uri="{FF2B5EF4-FFF2-40B4-BE49-F238E27FC236}">
                <a16:creationId xmlns:a16="http://schemas.microsoft.com/office/drawing/2014/main" id="{C6A4ECCB-C7A6-5242-B4B5-27BEE00CA662}"/>
              </a:ext>
            </a:extLst>
          </p:cNvPr>
          <p:cNvSpPr/>
          <p:nvPr/>
        </p:nvSpPr>
        <p:spPr>
          <a:xfrm>
            <a:off x="3154680" y="1040875"/>
            <a:ext cx="2834640" cy="393192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b="1" dirty="0">
                <a:solidFill>
                  <a:schemeClr val="tx1"/>
                </a:solidFill>
              </a:rPr>
              <a:t>Transparent Code Migration between HPC &amp; Cloud (2015)</a:t>
            </a:r>
          </a:p>
          <a:p>
            <a:endParaRPr lang="en-US" b="1" dirty="0">
              <a:solidFill>
                <a:schemeClr val="tx1"/>
              </a:solidFill>
            </a:endParaRPr>
          </a:p>
          <a:p>
            <a:pPr marL="285750" indent="-285750">
              <a:buFont typeface="Arial" panose="020B0604020202020204" pitchFamily="34" charset="0"/>
              <a:buChar char="•"/>
            </a:pPr>
            <a:r>
              <a:rPr lang="en-US" dirty="0">
                <a:solidFill>
                  <a:schemeClr val="tx1"/>
                </a:solidFill>
              </a:rPr>
              <a:t>Enhance NASA data and information access through transparently packaging, moving, and deploying science algorithms, tools, and services (Containers)</a:t>
            </a:r>
          </a:p>
          <a:p>
            <a:pPr marL="285750" indent="-285750">
              <a:buFont typeface="Arial" panose="020B0604020202020204" pitchFamily="34" charset="0"/>
              <a:buChar char="•"/>
            </a:pPr>
            <a:r>
              <a:rPr lang="en-US" dirty="0">
                <a:solidFill>
                  <a:schemeClr val="tx1"/>
                </a:solidFill>
              </a:rPr>
              <a:t>NEX </a:t>
            </a:r>
            <a:r>
              <a:rPr lang="en-US" dirty="0">
                <a:solidFill>
                  <a:schemeClr val="tx1"/>
                </a:solidFill>
                <a:sym typeface="Wingdings" pitchFamily="2" charset="2"/>
              </a:rPr>
              <a:t></a:t>
            </a:r>
            <a:r>
              <a:rPr lang="en-US" dirty="0" err="1">
                <a:solidFill>
                  <a:schemeClr val="tx1"/>
                </a:solidFill>
                <a:sym typeface="Wingdings" pitchFamily="2" charset="2"/>
              </a:rPr>
              <a:t>OpenNEX</a:t>
            </a:r>
            <a:r>
              <a:rPr lang="en-US" dirty="0">
                <a:solidFill>
                  <a:schemeClr val="tx1"/>
                </a:solidFill>
                <a:sym typeface="Wingdings" pitchFamily="2" charset="2"/>
              </a:rPr>
              <a:t> (AWS)</a:t>
            </a:r>
          </a:p>
          <a:p>
            <a:pPr marL="285750" indent="-285750">
              <a:buFont typeface="Arial" panose="020B0604020202020204" pitchFamily="34" charset="0"/>
              <a:buChar char="•"/>
            </a:pPr>
            <a:r>
              <a:rPr lang="en-US" dirty="0">
                <a:solidFill>
                  <a:schemeClr val="tx1"/>
                </a:solidFill>
                <a:sym typeface="Wingdings" pitchFamily="2" charset="2"/>
              </a:rPr>
              <a:t>Document and provide training to the NEX User Working Group through </a:t>
            </a:r>
            <a:r>
              <a:rPr lang="en-US" dirty="0" err="1">
                <a:solidFill>
                  <a:schemeClr val="tx1"/>
                </a:solidFill>
                <a:sym typeface="Wingdings" pitchFamily="2" charset="2"/>
              </a:rPr>
              <a:t>OpenNEX</a:t>
            </a:r>
            <a:endParaRPr lang="en-US" dirty="0">
              <a:solidFill>
                <a:schemeClr val="tx1"/>
              </a:solidFill>
              <a:sym typeface="Wingdings" pitchFamily="2" charset="2"/>
            </a:endParaRPr>
          </a:p>
          <a:p>
            <a:pPr marL="285750" indent="-285750">
              <a:buFont typeface="Arial" panose="020B0604020202020204" pitchFamily="34" charset="0"/>
              <a:buChar char="•"/>
            </a:pPr>
            <a:endParaRPr lang="en-US" dirty="0">
              <a:solidFill>
                <a:schemeClr val="tx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p:txBody>
      </p:sp>
      <p:sp>
        <p:nvSpPr>
          <p:cNvPr id="10" name="Rectangle 9">
            <a:extLst>
              <a:ext uri="{FF2B5EF4-FFF2-40B4-BE49-F238E27FC236}">
                <a16:creationId xmlns:a16="http://schemas.microsoft.com/office/drawing/2014/main" id="{EE4C5B9D-CD18-3048-98D7-9DFF5D319C51}"/>
              </a:ext>
            </a:extLst>
          </p:cNvPr>
          <p:cNvSpPr/>
          <p:nvPr/>
        </p:nvSpPr>
        <p:spPr>
          <a:xfrm>
            <a:off x="138367" y="1040875"/>
            <a:ext cx="2834640" cy="393192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b="1" dirty="0">
                <a:solidFill>
                  <a:schemeClr val="tx1"/>
                </a:solidFill>
              </a:rPr>
              <a:t>Data, Workshops &amp; Space Apps Challenge (2012)</a:t>
            </a:r>
          </a:p>
          <a:p>
            <a:endParaRPr lang="en-US" b="1" dirty="0">
              <a:solidFill>
                <a:schemeClr val="tx1"/>
              </a:solidFill>
            </a:endParaRPr>
          </a:p>
          <a:p>
            <a:pPr marL="285750" indent="-285750">
              <a:buFont typeface="Arial" panose="020B0604020202020204" pitchFamily="34" charset="0"/>
              <a:buChar char="•"/>
            </a:pPr>
            <a:r>
              <a:rPr lang="en-US" dirty="0">
                <a:solidFill>
                  <a:schemeClr val="tx1"/>
                </a:solidFill>
              </a:rPr>
              <a:t>Data hosted on S3 (SAA)</a:t>
            </a:r>
          </a:p>
          <a:p>
            <a:pPr marL="285750" indent="-285750">
              <a:buFont typeface="Arial" panose="020B0604020202020204" pitchFamily="34" charset="0"/>
              <a:buChar char="•"/>
            </a:pPr>
            <a:r>
              <a:rPr lang="en-US" dirty="0">
                <a:solidFill>
                  <a:schemeClr val="tx1"/>
                </a:solidFill>
              </a:rPr>
              <a:t>Accessible virtual machines, scientific workflows, and user guides</a:t>
            </a:r>
          </a:p>
          <a:p>
            <a:pPr marL="285750" indent="-285750">
              <a:buFont typeface="Arial" panose="020B0604020202020204" pitchFamily="34" charset="0"/>
              <a:buChar char="•"/>
            </a:pPr>
            <a:r>
              <a:rPr lang="en-US" dirty="0">
                <a:solidFill>
                  <a:schemeClr val="tx1"/>
                </a:solidFill>
              </a:rPr>
              <a:t>Expert speakers</a:t>
            </a:r>
          </a:p>
          <a:p>
            <a:pPr marL="285750" indent="-285750">
              <a:buFont typeface="Arial" panose="020B0604020202020204" pitchFamily="34" charset="0"/>
              <a:buChar char="•"/>
            </a:pPr>
            <a:r>
              <a:rPr lang="en-US" dirty="0">
                <a:solidFill>
                  <a:schemeClr val="tx1"/>
                </a:solidFill>
              </a:rPr>
              <a:t>On-demand computing </a:t>
            </a:r>
          </a:p>
          <a:p>
            <a:pPr marL="285750" indent="-285750">
              <a:buFont typeface="Arial" panose="020B0604020202020204" pitchFamily="34" charset="0"/>
              <a:buChar char="•"/>
            </a:pPr>
            <a:r>
              <a:rPr lang="en-US" dirty="0">
                <a:solidFill>
                  <a:schemeClr val="tx1"/>
                </a:solidFill>
              </a:rPr>
              <a:t>‘Naïve users’ developed new applications in 48 hours, demonstrating speed and efficiency are improved by bringing data, compute, workflows, and knowledge together</a:t>
            </a:r>
          </a:p>
          <a:p>
            <a:pPr marL="285750" lvl="3" indent="-285750">
              <a:buFont typeface="Arial" panose="020B0604020202020204" pitchFamily="34" charset="0"/>
              <a:buChar char="•"/>
            </a:pPr>
            <a:r>
              <a:rPr lang="en-US" dirty="0">
                <a:solidFill>
                  <a:schemeClr val="tx1"/>
                </a:solidFill>
              </a:rPr>
              <a:t>Drunk Puppy Tea Theatre</a:t>
            </a:r>
          </a:p>
          <a:p>
            <a:endParaRPr lang="en-US" b="1" dirty="0">
              <a:solidFill>
                <a:schemeClr val="tx1"/>
              </a:solidFill>
            </a:endParaRPr>
          </a:p>
          <a:p>
            <a:endParaRPr lang="en-US" dirty="0">
              <a:solidFill>
                <a:schemeClr val="tx1"/>
              </a:solidFill>
            </a:endParaRPr>
          </a:p>
        </p:txBody>
      </p:sp>
      <p:sp>
        <p:nvSpPr>
          <p:cNvPr id="11" name="Rectangle 10">
            <a:extLst>
              <a:ext uri="{FF2B5EF4-FFF2-40B4-BE49-F238E27FC236}">
                <a16:creationId xmlns:a16="http://schemas.microsoft.com/office/drawing/2014/main" id="{F406EBCF-D81D-BA48-9657-11CCA7503FAA}"/>
              </a:ext>
            </a:extLst>
          </p:cNvPr>
          <p:cNvSpPr/>
          <p:nvPr/>
        </p:nvSpPr>
        <p:spPr>
          <a:xfrm>
            <a:off x="6167523" y="1040875"/>
            <a:ext cx="2834640" cy="393192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b="1" dirty="0">
                <a:solidFill>
                  <a:schemeClr val="tx1"/>
                </a:solidFill>
              </a:rPr>
              <a:t>Workflow Recommendations and Reuse / AppStore (2018)</a:t>
            </a:r>
          </a:p>
          <a:p>
            <a:endParaRPr lang="en-US" dirty="0">
              <a:solidFill>
                <a:schemeClr val="tx1"/>
              </a:solidFill>
            </a:endParaRPr>
          </a:p>
          <a:p>
            <a:pPr marL="285750" indent="-285750">
              <a:buFont typeface="Arial" panose="020B0604020202020204" pitchFamily="34" charset="0"/>
              <a:buChar char="•"/>
            </a:pPr>
            <a:r>
              <a:rPr lang="en-US" dirty="0">
                <a:solidFill>
                  <a:schemeClr val="tx1"/>
                </a:solidFill>
              </a:rPr>
              <a:t>Develop a recommendation tool within NEX to facilitate component and workflow reuse and enable virtual collaboration</a:t>
            </a:r>
          </a:p>
          <a:p>
            <a:pPr marL="285750" indent="-285750">
              <a:buFont typeface="Arial" panose="020B0604020202020204" pitchFamily="34" charset="0"/>
              <a:buChar char="•"/>
            </a:pPr>
            <a:r>
              <a:rPr lang="en-US" dirty="0">
                <a:solidFill>
                  <a:schemeClr val="tx1"/>
                </a:solidFill>
              </a:rPr>
              <a:t>Leverage social network analysis to extract hidden knowledge of operational scenarios from user behavior</a:t>
            </a:r>
          </a:p>
          <a:p>
            <a:pPr marL="285750" indent="-285750">
              <a:buFont typeface="Arial" panose="020B0604020202020204" pitchFamily="34" charset="0"/>
              <a:buChar char="•"/>
            </a:pPr>
            <a:r>
              <a:rPr lang="en-US" dirty="0">
                <a:solidFill>
                  <a:schemeClr val="tx1"/>
                </a:solidFill>
              </a:rPr>
              <a:t>Provide a workflow development environment that recommends components as workflows are being developed </a:t>
            </a:r>
          </a:p>
        </p:txBody>
      </p:sp>
    </p:spTree>
    <p:extLst>
      <p:ext uri="{BB962C8B-B14F-4D97-AF65-F5344CB8AC3E}">
        <p14:creationId xmlns:p14="http://schemas.microsoft.com/office/powerpoint/2010/main" val="20821490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dirty="0"/>
              <a:t>System Architecture: AWS </a:t>
            </a:r>
            <a:r>
              <a:rPr lang="en" sz="2700" dirty="0"/>
              <a:t>Data, Workshops &amp; Space Apps</a:t>
            </a:r>
            <a:br>
              <a:rPr lang="en" dirty="0"/>
            </a:br>
            <a:endParaRPr dirty="0"/>
          </a:p>
        </p:txBody>
      </p:sp>
      <p:pic>
        <p:nvPicPr>
          <p:cNvPr id="7" name="Picture 6">
            <a:extLst>
              <a:ext uri="{FF2B5EF4-FFF2-40B4-BE49-F238E27FC236}">
                <a16:creationId xmlns:a16="http://schemas.microsoft.com/office/drawing/2014/main" id="{ECCC8142-69D7-B246-9283-A2D5DD170003}"/>
              </a:ext>
            </a:extLst>
          </p:cNvPr>
          <p:cNvPicPr>
            <a:picLocks noChangeAspect="1"/>
          </p:cNvPicPr>
          <p:nvPr/>
        </p:nvPicPr>
        <p:blipFill>
          <a:blip r:embed="rId3"/>
          <a:stretch>
            <a:fillRect/>
          </a:stretch>
        </p:blipFill>
        <p:spPr>
          <a:xfrm>
            <a:off x="2205592" y="1158515"/>
            <a:ext cx="4732815" cy="3786253"/>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dirty="0"/>
              <a:t>System Architecture: Enabling Transparent Code-to-Data Migration between HPC, Cloud, and Beyond</a:t>
            </a:r>
            <a:br>
              <a:rPr lang="en" dirty="0"/>
            </a:br>
            <a:endParaRPr dirty="0"/>
          </a:p>
        </p:txBody>
      </p:sp>
      <p:pic>
        <p:nvPicPr>
          <p:cNvPr id="4" name="Picture 3">
            <a:extLst>
              <a:ext uri="{FF2B5EF4-FFF2-40B4-BE49-F238E27FC236}">
                <a16:creationId xmlns:a16="http://schemas.microsoft.com/office/drawing/2014/main" id="{7E7A30B1-F1AB-254F-8EE9-3242C5311526}"/>
              </a:ext>
            </a:extLst>
          </p:cNvPr>
          <p:cNvPicPr>
            <a:picLocks noChangeAspect="1"/>
          </p:cNvPicPr>
          <p:nvPr/>
        </p:nvPicPr>
        <p:blipFill rotWithShape="1">
          <a:blip r:embed="rId3">
            <a:extLst>
              <a:ext uri="{28A0092B-C50C-407E-A947-70E740481C1C}">
                <a14:useLocalDpi xmlns:a14="http://schemas.microsoft.com/office/drawing/2010/main" val="0"/>
              </a:ext>
            </a:extLst>
          </a:blip>
          <a:srcRect t="-15375" b="15375"/>
          <a:stretch/>
        </p:blipFill>
        <p:spPr>
          <a:xfrm>
            <a:off x="1143175" y="1109872"/>
            <a:ext cx="6857649" cy="3588603"/>
          </a:xfrm>
          <a:prstGeom prst="rect">
            <a:avLst/>
          </a:prstGeom>
        </p:spPr>
      </p:pic>
    </p:spTree>
    <p:extLst>
      <p:ext uri="{BB962C8B-B14F-4D97-AF65-F5344CB8AC3E}">
        <p14:creationId xmlns:p14="http://schemas.microsoft.com/office/powerpoint/2010/main" val="4772088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lvl="0"/>
            <a:r>
              <a:rPr lang="en" dirty="0"/>
              <a:t>System Architecture: </a:t>
            </a:r>
            <a:r>
              <a:rPr lang="en-US" sz="2700" dirty="0">
                <a:solidFill>
                  <a:schemeClr val="tx1"/>
                </a:solidFill>
              </a:rPr>
              <a:t>Workflow Recommendations &amp; Reuse </a:t>
            </a:r>
            <a:br>
              <a:rPr lang="en" dirty="0"/>
            </a:br>
            <a:endParaRPr dirty="0"/>
          </a:p>
        </p:txBody>
      </p:sp>
      <p:sp>
        <p:nvSpPr>
          <p:cNvPr id="73" name="Google Shape;73;p16"/>
          <p:cNvSpPr txBox="1">
            <a:spLocks noGrp="1"/>
          </p:cNvSpPr>
          <p:nvPr>
            <p:ph type="body" idx="1"/>
          </p:nvPr>
        </p:nvSpPr>
        <p:spPr>
          <a:xfrm>
            <a:off x="133284" y="1152475"/>
            <a:ext cx="3999900" cy="3416400"/>
          </a:xfrm>
          <a:prstGeom prst="rect">
            <a:avLst/>
          </a:prstGeom>
        </p:spPr>
        <p:txBody>
          <a:bodyPr spcFirstLastPara="1" wrap="square" lIns="91425" tIns="91425" rIns="91425" bIns="91425" anchor="t" anchorCtr="0">
            <a:normAutofit fontScale="92500" lnSpcReduction="10000"/>
          </a:bodyPr>
          <a:lstStyle/>
          <a:p>
            <a:pPr marL="596900" lvl="1" indent="0" algn="l" rtl="0">
              <a:spcBef>
                <a:spcPts val="0"/>
              </a:spcBef>
              <a:spcAft>
                <a:spcPts val="0"/>
              </a:spcAft>
              <a:buSzPts val="1400"/>
              <a:buNone/>
            </a:pPr>
            <a:endParaRPr lang="en" dirty="0"/>
          </a:p>
          <a:p>
            <a:r>
              <a:rPr lang="en-US" dirty="0"/>
              <a:t>To make workflow development faster and help Earth scientists leverage best practices.</a:t>
            </a:r>
          </a:p>
          <a:p>
            <a:endParaRPr lang="en-US" dirty="0"/>
          </a:p>
          <a:p>
            <a:r>
              <a:rPr lang="en-US" dirty="0"/>
              <a:t>Develop a recommendation tool to facilitate component and workflow reuse and enable virtual collaboration.</a:t>
            </a:r>
          </a:p>
          <a:p>
            <a:endParaRPr lang="en-US" dirty="0"/>
          </a:p>
          <a:p>
            <a:r>
              <a:rPr lang="en-US" dirty="0"/>
              <a:t>Leverage social network analysis to extract hidden knowledge of operational scenarios from NEX user behaviors</a:t>
            </a:r>
          </a:p>
          <a:p>
            <a:endParaRPr lang="en-US" dirty="0"/>
          </a:p>
          <a:p>
            <a:r>
              <a:rPr lang="en-US" dirty="0"/>
              <a:t>Provide a workflow development environment that recommends components as workflows are being developed</a:t>
            </a:r>
          </a:p>
          <a:p>
            <a:pPr marL="914400" lvl="1" indent="-317500" algn="l" rtl="0">
              <a:spcBef>
                <a:spcPts val="0"/>
              </a:spcBef>
              <a:spcAft>
                <a:spcPts val="0"/>
              </a:spcAft>
              <a:buSzPts val="1400"/>
              <a:buChar char="○"/>
            </a:pPr>
            <a:endParaRPr dirty="0"/>
          </a:p>
          <a:p>
            <a:pPr marL="0" lvl="0" indent="0" algn="l" rtl="0">
              <a:spcBef>
                <a:spcPts val="1200"/>
              </a:spcBef>
              <a:spcAft>
                <a:spcPts val="1200"/>
              </a:spcAft>
              <a:buNone/>
            </a:pPr>
            <a:endParaRPr dirty="0"/>
          </a:p>
        </p:txBody>
      </p:sp>
      <p:sp>
        <p:nvSpPr>
          <p:cNvPr id="2" name="TextBox 1">
            <a:extLst>
              <a:ext uri="{FF2B5EF4-FFF2-40B4-BE49-F238E27FC236}">
                <a16:creationId xmlns:a16="http://schemas.microsoft.com/office/drawing/2014/main" id="{073379FB-6263-3B43-AC29-9742F70C17F5}"/>
              </a:ext>
            </a:extLst>
          </p:cNvPr>
          <p:cNvSpPr txBox="1"/>
          <p:nvPr/>
        </p:nvSpPr>
        <p:spPr>
          <a:xfrm>
            <a:off x="5905136" y="1489047"/>
            <a:ext cx="1957588" cy="307777"/>
          </a:xfrm>
          <a:prstGeom prst="rect">
            <a:avLst/>
          </a:prstGeom>
          <a:noFill/>
          <a:ln>
            <a:solidFill>
              <a:schemeClr val="tx1"/>
            </a:solidFill>
          </a:ln>
        </p:spPr>
        <p:txBody>
          <a:bodyPr wrap="none" rtlCol="0">
            <a:spAutoFit/>
          </a:bodyPr>
          <a:lstStyle/>
          <a:p>
            <a:pPr algn="ctr"/>
            <a:r>
              <a:rPr lang="en-US" dirty="0"/>
              <a:t>Web Plugin (</a:t>
            </a:r>
            <a:r>
              <a:rPr lang="en-US" dirty="0" err="1"/>
              <a:t>VisTrails</a:t>
            </a:r>
            <a:r>
              <a:rPr lang="en-US" dirty="0"/>
              <a:t>)</a:t>
            </a:r>
          </a:p>
        </p:txBody>
      </p:sp>
      <p:sp>
        <p:nvSpPr>
          <p:cNvPr id="6" name="TextBox 5">
            <a:extLst>
              <a:ext uri="{FF2B5EF4-FFF2-40B4-BE49-F238E27FC236}">
                <a16:creationId xmlns:a16="http://schemas.microsoft.com/office/drawing/2014/main" id="{A6A7B5BE-CF8F-1041-A0D9-71768CE77DA3}"/>
              </a:ext>
            </a:extLst>
          </p:cNvPr>
          <p:cNvSpPr txBox="1"/>
          <p:nvPr/>
        </p:nvSpPr>
        <p:spPr>
          <a:xfrm>
            <a:off x="5189801" y="2094696"/>
            <a:ext cx="3388254" cy="523220"/>
          </a:xfrm>
          <a:prstGeom prst="rect">
            <a:avLst/>
          </a:prstGeom>
          <a:noFill/>
          <a:ln>
            <a:solidFill>
              <a:schemeClr val="tx1"/>
            </a:solidFill>
          </a:ln>
        </p:spPr>
        <p:txBody>
          <a:bodyPr wrap="square" rtlCol="0">
            <a:spAutoFit/>
          </a:bodyPr>
          <a:lstStyle/>
          <a:p>
            <a:pPr algn="ctr"/>
            <a:r>
              <a:rPr lang="en-US" dirty="0"/>
              <a:t>Social Network Analysis Engine for People-Data-Module-Workflow Networks</a:t>
            </a:r>
          </a:p>
        </p:txBody>
      </p:sp>
      <p:pic>
        <p:nvPicPr>
          <p:cNvPr id="14" name="Picture 13">
            <a:extLst>
              <a:ext uri="{FF2B5EF4-FFF2-40B4-BE49-F238E27FC236}">
                <a16:creationId xmlns:a16="http://schemas.microsoft.com/office/drawing/2014/main" id="{8D63E9D3-B288-1041-9A18-45C9DD792966}"/>
              </a:ext>
            </a:extLst>
          </p:cNvPr>
          <p:cNvPicPr>
            <a:picLocks noChangeAspect="1"/>
          </p:cNvPicPr>
          <p:nvPr/>
        </p:nvPicPr>
        <p:blipFill rotWithShape="1">
          <a:blip r:embed="rId3">
            <a:extLst>
              <a:ext uri="{28A0092B-C50C-407E-A947-70E740481C1C}">
                <a14:useLocalDpi xmlns:a14="http://schemas.microsoft.com/office/drawing/2010/main" val="0"/>
              </a:ext>
            </a:extLst>
          </a:blip>
          <a:srcRect t="-1" b="16652"/>
          <a:stretch/>
        </p:blipFill>
        <p:spPr>
          <a:xfrm>
            <a:off x="5101929" y="3074427"/>
            <a:ext cx="3563997" cy="1554480"/>
          </a:xfrm>
          <a:prstGeom prst="rect">
            <a:avLst/>
          </a:prstGeom>
          <a:ln>
            <a:solidFill>
              <a:schemeClr val="tx1"/>
            </a:solidFill>
          </a:ln>
        </p:spPr>
      </p:pic>
      <p:cxnSp>
        <p:nvCxnSpPr>
          <p:cNvPr id="12" name="Straight Arrow Connector 11">
            <a:extLst>
              <a:ext uri="{FF2B5EF4-FFF2-40B4-BE49-F238E27FC236}">
                <a16:creationId xmlns:a16="http://schemas.microsoft.com/office/drawing/2014/main" id="{B60CEB1C-0FF7-9648-8C7D-0F8B4E04ECAF}"/>
              </a:ext>
            </a:extLst>
          </p:cNvPr>
          <p:cNvCxnSpPr>
            <a:stCxn id="2" idx="2"/>
            <a:endCxn id="6" idx="0"/>
          </p:cNvCxnSpPr>
          <p:nvPr/>
        </p:nvCxnSpPr>
        <p:spPr>
          <a:xfrm flipH="1">
            <a:off x="6883928" y="1796824"/>
            <a:ext cx="2" cy="29787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1BB6A7B9-8657-4449-B11E-F857CA3EAF0F}"/>
              </a:ext>
            </a:extLst>
          </p:cNvPr>
          <p:cNvCxnSpPr>
            <a:stCxn id="6" idx="2"/>
            <a:endCxn id="14" idx="0"/>
          </p:cNvCxnSpPr>
          <p:nvPr/>
        </p:nvCxnSpPr>
        <p:spPr>
          <a:xfrm>
            <a:off x="6883928" y="2617916"/>
            <a:ext cx="0" cy="456511"/>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40632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dirty="0"/>
              <a:t>Open Science and Community Collaboration</a:t>
            </a:r>
            <a:endParaRPr dirty="0"/>
          </a:p>
        </p:txBody>
      </p:sp>
      <p:sp>
        <p:nvSpPr>
          <p:cNvPr id="91" name="Google Shape;91;p19"/>
          <p:cNvSpPr txBox="1">
            <a:spLocks noGrp="1"/>
          </p:cNvSpPr>
          <p:nvPr>
            <p:ph type="body" idx="1"/>
          </p:nvPr>
        </p:nvSpPr>
        <p:spPr>
          <a:xfrm>
            <a:off x="281350" y="1156750"/>
            <a:ext cx="8520600" cy="3448200"/>
          </a:xfrm>
          <a:prstGeom prst="rect">
            <a:avLst/>
          </a:prstGeom>
        </p:spPr>
        <p:txBody>
          <a:bodyPr spcFirstLastPara="1" wrap="square" lIns="91425" tIns="91425" rIns="91425" bIns="91425" anchor="t" anchorCtr="0">
            <a:normAutofit fontScale="92500" lnSpcReduction="20000"/>
          </a:bodyPr>
          <a:lstStyle/>
          <a:p>
            <a:pPr lvl="0" indent="-317500">
              <a:spcBef>
                <a:spcPts val="1200"/>
              </a:spcBef>
              <a:buSzPts val="1400"/>
            </a:pPr>
            <a:r>
              <a:rPr lang="en-US" sz="1400" dirty="0">
                <a:solidFill>
                  <a:schemeClr val="tx1"/>
                </a:solidFill>
              </a:rPr>
              <a:t>For NEX, open science evolved first from bringing big data and computing together with expertise as a science enabler to making them increasing accessible to the science community, and developing efficient tools that will allow future users to understand, reproduce, and repurpose existing applications and workflows.</a:t>
            </a:r>
          </a:p>
          <a:p>
            <a:pPr lvl="0" indent="-317500">
              <a:spcBef>
                <a:spcPts val="1200"/>
              </a:spcBef>
              <a:buSzPts val="1400"/>
            </a:pPr>
            <a:r>
              <a:rPr lang="en-US" sz="1400" dirty="0">
                <a:solidFill>
                  <a:schemeClr val="tx1"/>
                </a:solidFill>
              </a:rPr>
              <a:t>Many of our </a:t>
            </a:r>
            <a:r>
              <a:rPr lang="en-US" sz="1400" dirty="0" err="1">
                <a:solidFill>
                  <a:schemeClr val="tx1"/>
                </a:solidFill>
              </a:rPr>
              <a:t>OpenNEX</a:t>
            </a:r>
            <a:r>
              <a:rPr lang="en-US" sz="1400" dirty="0">
                <a:solidFill>
                  <a:schemeClr val="tx1"/>
                </a:solidFill>
              </a:rPr>
              <a:t> projects have concluded and been incorporated in our day-to-day work.</a:t>
            </a:r>
          </a:p>
          <a:p>
            <a:pPr lvl="0" indent="-317500">
              <a:spcBef>
                <a:spcPts val="1200"/>
              </a:spcBef>
              <a:buSzPts val="1400"/>
            </a:pPr>
            <a:r>
              <a:rPr lang="en" sz="1400" dirty="0">
                <a:solidFill>
                  <a:schemeClr val="tx1"/>
                </a:solidFill>
              </a:rPr>
              <a:t>Grants for innovation in open science and </a:t>
            </a:r>
            <a:r>
              <a:rPr lang="en" sz="1400" dirty="0" err="1">
                <a:solidFill>
                  <a:schemeClr val="tx1"/>
                </a:solidFill>
              </a:rPr>
              <a:t>communi</a:t>
            </a:r>
            <a:r>
              <a:rPr lang="en-US" sz="1400" dirty="0">
                <a:solidFill>
                  <a:schemeClr val="tx1"/>
                </a:solidFill>
              </a:rPr>
              <a:t>ty</a:t>
            </a:r>
            <a:r>
              <a:rPr lang="en" sz="1400" dirty="0">
                <a:solidFill>
                  <a:schemeClr val="tx1"/>
                </a:solidFill>
              </a:rPr>
              <a:t> collaboration yield results. </a:t>
            </a:r>
          </a:p>
          <a:p>
            <a:pPr lvl="0" indent="-317500">
              <a:spcBef>
                <a:spcPts val="1200"/>
              </a:spcBef>
              <a:buSzPts val="1400"/>
            </a:pPr>
            <a:r>
              <a:rPr lang="en" sz="1400" dirty="0">
                <a:solidFill>
                  <a:schemeClr val="tx1"/>
                </a:solidFill>
              </a:rPr>
              <a:t>Still h</a:t>
            </a:r>
            <a:r>
              <a:rPr lang="en-US" sz="1400" dirty="0">
                <a:solidFill>
                  <a:schemeClr val="tx1"/>
                </a:solidFill>
              </a:rPr>
              <a:t>av</a:t>
            </a:r>
            <a:r>
              <a:rPr lang="en" sz="1400" dirty="0">
                <a:solidFill>
                  <a:schemeClr val="tx1"/>
                </a:solidFill>
              </a:rPr>
              <a:t>e to overcome resistance to change, and cultural differences between science, information technology and cybersecurity.</a:t>
            </a:r>
          </a:p>
          <a:p>
            <a:pPr lvl="0" indent="-317500">
              <a:spcBef>
                <a:spcPts val="1200"/>
              </a:spcBef>
              <a:buSzPts val="1400"/>
            </a:pPr>
            <a:r>
              <a:rPr lang="en" sz="1400" b="1" u="sng" dirty="0">
                <a:solidFill>
                  <a:schemeClr val="tx1"/>
                </a:solidFill>
              </a:rPr>
              <a:t>Dis-incentives to share code and software for re-use </a:t>
            </a:r>
            <a:r>
              <a:rPr lang="en" sz="1400" dirty="0">
                <a:solidFill>
                  <a:schemeClr val="tx1"/>
                </a:solidFill>
              </a:rPr>
              <a:t>(not disincentives to collaborate, but to cede competitive advantages).</a:t>
            </a:r>
          </a:p>
          <a:p>
            <a:pPr lvl="0" indent="-317500">
              <a:spcBef>
                <a:spcPts val="1200"/>
              </a:spcBef>
              <a:buSzPts val="1400"/>
            </a:pPr>
            <a:r>
              <a:rPr lang="en" sz="1400" dirty="0">
                <a:solidFill>
                  <a:schemeClr val="tx1"/>
                </a:solidFill>
              </a:rPr>
              <a:t>The valley-of-death remains a challenge…which projects continue, how do they continue, and where? Rapid evolution, funding, focus, and interest…</a:t>
            </a:r>
            <a:endParaRPr lang="en-US" sz="1400" dirty="0">
              <a:solidFill>
                <a:schemeClr val="tx1"/>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2FD5B77B03FFF4FADC3B5FEDB6A4C7F" ma:contentTypeVersion="5" ma:contentTypeDescription="Create a new document." ma:contentTypeScope="" ma:versionID="6a99465bb46ac90d66ba6f4cfdb4511d">
  <xsd:schema xmlns:xsd="http://www.w3.org/2001/XMLSchema" xmlns:xs="http://www.w3.org/2001/XMLSchema" xmlns:p="http://schemas.microsoft.com/office/2006/metadata/properties" xmlns:ns2="99e05b9d-7fba-4deb-8fc2-1bc37cd38358" xmlns:ns3="812e3c8d-1330-4be2-8946-ee66b02f0d99" targetNamespace="http://schemas.microsoft.com/office/2006/metadata/properties" ma:root="true" ma:fieldsID="763b48bbc1cbbe0039e9c2830ece8e58" ns2:_="" ns3:_="">
    <xsd:import namespace="99e05b9d-7fba-4deb-8fc2-1bc37cd38358"/>
    <xsd:import namespace="812e3c8d-1330-4be2-8946-ee66b02f0d9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9e05b9d-7fba-4deb-8fc2-1bc37cd3835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12e3c8d-1330-4be2-8946-ee66b02f0d9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0D368CB-6C6E-4FB7-ABD7-129E8A19BE36}">
  <ds:schemaRefs>
    <ds:schemaRef ds:uri="http://purl.org/dc/elements/1.1/"/>
    <ds:schemaRef ds:uri="99e05b9d-7fba-4deb-8fc2-1bc37cd38358"/>
    <ds:schemaRef ds:uri="http://schemas.microsoft.com/office/2006/documentManagement/types"/>
    <ds:schemaRef ds:uri="812e3c8d-1330-4be2-8946-ee66b02f0d99"/>
    <ds:schemaRef ds:uri="http://schemas.microsoft.com/office/2006/metadata/properties"/>
    <ds:schemaRef ds:uri="http://www.w3.org/XML/1998/namespace"/>
    <ds:schemaRef ds:uri="http://schemas.microsoft.com/office/infopath/2007/PartnerControls"/>
    <ds:schemaRef ds:uri="http://schemas.openxmlformats.org/package/2006/metadata/core-properties"/>
    <ds:schemaRef ds:uri="http://purl.org/dc/dcmitype/"/>
    <ds:schemaRef ds:uri="http://purl.org/dc/terms/"/>
  </ds:schemaRefs>
</ds:datastoreItem>
</file>

<file path=customXml/itemProps2.xml><?xml version="1.0" encoding="utf-8"?>
<ds:datastoreItem xmlns:ds="http://schemas.openxmlformats.org/officeDocument/2006/customXml" ds:itemID="{6935360A-E567-48F0-B103-AE7C4D27C26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9e05b9d-7fba-4deb-8fc2-1bc37cd38358"/>
    <ds:schemaRef ds:uri="812e3c8d-1330-4be2-8946-ee66b02f0d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7796BE4-DF8B-4045-A489-58F3F989C15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538</TotalTime>
  <Words>1201</Words>
  <Application>Microsoft Macintosh PowerPoint</Application>
  <PresentationFormat>On-screen Show (16:9)</PresentationFormat>
  <Paragraphs>104</Paragraphs>
  <Slides>8</Slides>
  <Notes>8</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8</vt:i4>
      </vt:variant>
    </vt:vector>
  </HeadingPairs>
  <TitlesOfParts>
    <vt:vector size="10" baseType="lpstr">
      <vt:lpstr>Arial</vt:lpstr>
      <vt:lpstr>Simple Light</vt:lpstr>
      <vt:lpstr>PowerPoint Presentation</vt:lpstr>
      <vt:lpstr>Project Goals and Objectives</vt:lpstr>
      <vt:lpstr>Project Goals and Objectives</vt:lpstr>
      <vt:lpstr>OpenNEX Activities</vt:lpstr>
      <vt:lpstr>System Architecture: AWS Data, Workshops &amp; Space Apps </vt:lpstr>
      <vt:lpstr>System Architecture: Enabling Transparent Code-to-Data Migration between HPC, Cloud, and Beyond </vt:lpstr>
      <vt:lpstr>System Architecture: Workflow Recommendations &amp; Reuse  </vt:lpstr>
      <vt:lpstr>Open Science and Community Collaboration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Brosnan, Ian G. (ARC-SG)</cp:lastModifiedBy>
  <cp:revision>17</cp:revision>
  <dcterms:modified xsi:type="dcterms:W3CDTF">2022-03-04T18:37:50Z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0x010100B2FD5B77B03FFF4FADC3B5FEDB6A4C7F</vt:lpwstr>
  </property>
</Properties>
</file>