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71" r:id="rId2"/>
    <p:sldId id="727" r:id="rId3"/>
    <p:sldId id="738" r:id="rId4"/>
    <p:sldId id="397" r:id="rId5"/>
    <p:sldId id="729" r:id="rId6"/>
    <p:sldId id="734" r:id="rId7"/>
    <p:sldId id="724" r:id="rId8"/>
    <p:sldId id="587" r:id="rId9"/>
    <p:sldId id="739" r:id="rId10"/>
    <p:sldId id="737" r:id="rId11"/>
    <p:sldId id="260" r:id="rId12"/>
    <p:sldId id="258" r:id="rId13"/>
    <p:sldId id="274" r:id="rId14"/>
    <p:sldId id="275" r:id="rId15"/>
    <p:sldId id="279" r:id="rId16"/>
    <p:sldId id="280" r:id="rId17"/>
    <p:sldId id="288" r:id="rId18"/>
    <p:sldId id="281" r:id="rId19"/>
    <p:sldId id="287" r:id="rId20"/>
    <p:sldId id="282" r:id="rId21"/>
    <p:sldId id="283" r:id="rId22"/>
    <p:sldId id="284" r:id="rId23"/>
    <p:sldId id="265" r:id="rId24"/>
    <p:sldId id="740" r:id="rId25"/>
    <p:sldId id="741" r:id="rId26"/>
  </p:sldIdLst>
  <p:sldSz cx="9144000" cy="6858000" type="screen4x3"/>
  <p:notesSz cx="7010400" cy="9296400"/>
  <p:custDataLst>
    <p:tags r:id="rId28"/>
  </p:custDataLst>
  <p:defaultTextStyle>
    <a:defPPr>
      <a:defRPr lang="en-US"/>
    </a:defPPr>
    <a:lvl1pPr algn="l" rtl="0" fontAlgn="base">
      <a:spcBef>
        <a:spcPct val="0"/>
      </a:spcBef>
      <a:spcAft>
        <a:spcPct val="0"/>
      </a:spcAft>
      <a:defRPr kern="1200">
        <a:solidFill>
          <a:schemeClr val="tx1"/>
        </a:solidFill>
        <a:latin typeface="Tahoma" charset="0"/>
        <a:ea typeface="+mn-ea"/>
        <a:cs typeface="Arial" charset="0"/>
      </a:defRPr>
    </a:lvl1pPr>
    <a:lvl2pPr marL="457200" algn="l" rtl="0" fontAlgn="base">
      <a:spcBef>
        <a:spcPct val="0"/>
      </a:spcBef>
      <a:spcAft>
        <a:spcPct val="0"/>
      </a:spcAft>
      <a:defRPr kern="1200">
        <a:solidFill>
          <a:schemeClr val="tx1"/>
        </a:solidFill>
        <a:latin typeface="Tahoma" charset="0"/>
        <a:ea typeface="+mn-ea"/>
        <a:cs typeface="Arial" charset="0"/>
      </a:defRPr>
    </a:lvl2pPr>
    <a:lvl3pPr marL="914400" algn="l" rtl="0" fontAlgn="base">
      <a:spcBef>
        <a:spcPct val="0"/>
      </a:spcBef>
      <a:spcAft>
        <a:spcPct val="0"/>
      </a:spcAft>
      <a:defRPr kern="1200">
        <a:solidFill>
          <a:schemeClr val="tx1"/>
        </a:solidFill>
        <a:latin typeface="Tahoma" charset="0"/>
        <a:ea typeface="+mn-ea"/>
        <a:cs typeface="Arial" charset="0"/>
      </a:defRPr>
    </a:lvl3pPr>
    <a:lvl4pPr marL="1371600" algn="l" rtl="0" fontAlgn="base">
      <a:spcBef>
        <a:spcPct val="0"/>
      </a:spcBef>
      <a:spcAft>
        <a:spcPct val="0"/>
      </a:spcAft>
      <a:defRPr kern="1200">
        <a:solidFill>
          <a:schemeClr val="tx1"/>
        </a:solidFill>
        <a:latin typeface="Tahoma" charset="0"/>
        <a:ea typeface="+mn-ea"/>
        <a:cs typeface="Arial" charset="0"/>
      </a:defRPr>
    </a:lvl4pPr>
    <a:lvl5pPr marL="1828800" algn="l" rtl="0" fontAlgn="base">
      <a:spcBef>
        <a:spcPct val="0"/>
      </a:spcBef>
      <a:spcAft>
        <a:spcPct val="0"/>
      </a:spcAft>
      <a:defRPr kern="1200">
        <a:solidFill>
          <a:schemeClr val="tx1"/>
        </a:solidFill>
        <a:latin typeface="Tahoma" charset="0"/>
        <a:ea typeface="+mn-ea"/>
        <a:cs typeface="Arial" charset="0"/>
      </a:defRPr>
    </a:lvl5pPr>
    <a:lvl6pPr marL="2286000" algn="l" defTabSz="914400" rtl="0" eaLnBrk="1" latinLnBrk="0" hangingPunct="1">
      <a:defRPr kern="1200">
        <a:solidFill>
          <a:schemeClr val="tx1"/>
        </a:solidFill>
        <a:latin typeface="Tahoma" charset="0"/>
        <a:ea typeface="+mn-ea"/>
        <a:cs typeface="Arial" charset="0"/>
      </a:defRPr>
    </a:lvl6pPr>
    <a:lvl7pPr marL="2743200" algn="l" defTabSz="914400" rtl="0" eaLnBrk="1" latinLnBrk="0" hangingPunct="1">
      <a:defRPr kern="1200">
        <a:solidFill>
          <a:schemeClr val="tx1"/>
        </a:solidFill>
        <a:latin typeface="Tahoma" charset="0"/>
        <a:ea typeface="+mn-ea"/>
        <a:cs typeface="Arial" charset="0"/>
      </a:defRPr>
    </a:lvl7pPr>
    <a:lvl8pPr marL="3200400" algn="l" defTabSz="914400" rtl="0" eaLnBrk="1" latinLnBrk="0" hangingPunct="1">
      <a:defRPr kern="1200">
        <a:solidFill>
          <a:schemeClr val="tx1"/>
        </a:solidFill>
        <a:latin typeface="Tahoma" charset="0"/>
        <a:ea typeface="+mn-ea"/>
        <a:cs typeface="Arial" charset="0"/>
      </a:defRPr>
    </a:lvl8pPr>
    <a:lvl9pPr marL="3657600" algn="l" defTabSz="914400" rtl="0" eaLnBrk="1" latinLnBrk="0" hangingPunct="1">
      <a:defRPr kern="1200">
        <a:solidFill>
          <a:schemeClr val="tx1"/>
        </a:solidFill>
        <a:latin typeface="Tahoma" charset="0"/>
        <a:ea typeface="+mn-ea"/>
        <a:cs typeface="Arial" charset="0"/>
      </a:defRPr>
    </a:lvl9pPr>
  </p:defaultTextStyle>
  <p:extLst>
    <p:ext uri="{EFAFB233-063F-42B5-8137-9DF3F51BA10A}">
      <p15:sldGuideLst xmlns:p15="http://schemas.microsoft.com/office/powerpoint/2012/main">
        <p15:guide id="1" orient="horz" pos="2159">
          <p15:clr>
            <a:srgbClr val="A4A3A4"/>
          </p15:clr>
        </p15:guide>
        <p15:guide id="2" pos="5396">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0033CC"/>
    <a:srgbClr val="0099FF"/>
    <a:srgbClr val="005DAA"/>
    <a:srgbClr val="575F6D"/>
    <a:srgbClr val="FF9933"/>
    <a:srgbClr val="5DAA00"/>
    <a:srgbClr val="4FAFFF"/>
    <a:srgbClr val="CCECFF"/>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73" autoAdjust="0"/>
    <p:restoredTop sz="85050" autoAdjust="0"/>
  </p:normalViewPr>
  <p:slideViewPr>
    <p:cSldViewPr snapToGrid="0">
      <p:cViewPr>
        <p:scale>
          <a:sx n="90" d="100"/>
          <a:sy n="90" d="100"/>
        </p:scale>
        <p:origin x="1258" y="-691"/>
      </p:cViewPr>
      <p:guideLst>
        <p:guide orient="horz" pos="2159"/>
        <p:guide pos="5396"/>
      </p:guideLst>
    </p:cSldViewPr>
  </p:slideViewPr>
  <p:notesTextViewPr>
    <p:cViewPr>
      <p:scale>
        <a:sx n="100" d="100"/>
        <a:sy n="100" d="100"/>
      </p:scale>
      <p:origin x="0" y="0"/>
    </p:cViewPr>
  </p:notesTextViewPr>
  <p:sorterViewPr>
    <p:cViewPr varScale="1">
      <p:scale>
        <a:sx n="100" d="100"/>
        <a:sy n="100" d="100"/>
      </p:scale>
      <p:origin x="0" y="-475"/>
    </p:cViewPr>
  </p:sorterViewPr>
  <p:notesViewPr>
    <p:cSldViewPr snapToGrid="0">
      <p:cViewPr varScale="1">
        <p:scale>
          <a:sx n="52" d="100"/>
          <a:sy n="52" d="100"/>
        </p:scale>
        <p:origin x="-1818" y="-84"/>
      </p:cViewPr>
      <p:guideLst>
        <p:guide orient="horz" pos="2928"/>
        <p:guide pos="2208"/>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A%20Files%20and%20Documents\DOE%20%20%20NASA%20NIH%20NSF\NASA\Marshall%20Flight%20Center\2016_2017%20General\ZnSeS_1%20dielectric%20and%20resistivity.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C:\Users\re-ze\Desktop\3D-Reflectance%20Project\Data\MaybeNotCrap\Raw%20Data\GaSe%20and%20Reference.txt"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re-ze\Desktop\3D-Reflectance%20Project\Data\MaybeNotCrap\AlSiC%20unpolished.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file:///C:\Users\re-ze\Desktop\3D-Reflectance%20Project\Data\MaybeNotCrap\AlSiC%20Polished.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re-ze\Desktop\3D-Reflectance%20Project\Data\MaybeNotCrap\Raw%20Data\MercurousBromide%25R.txt"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re-ze\Desktop\3D-Reflectance%20Project\Data\MaybeNotCrap\Raw%20Data\PbSe1.11%20%25R.txt"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re-ze\Desktop\3D-Reflectance%20Project\Data\MaybeNotCrap\Raw%20Data\PbSe1.13%20%25R.txt"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v>50mV</c:v>
          </c:tx>
          <c:spPr>
            <a:ln w="19050"/>
          </c:spPr>
          <c:marker>
            <c:symbol val="diamond"/>
            <c:size val="4"/>
          </c:marker>
          <c:cat>
            <c:multiLvlStrRef>
              <c:f>'[1]r=1mm'!$A$24:$B$28</c:f>
              <c:multiLvlStrCache>
                <c:ptCount val="5"/>
                <c:lvl/>
                <c:lvl>
                  <c:pt idx="0">
                    <c:v>100</c:v>
                  </c:pt>
                  <c:pt idx="1">
                    <c:v>120</c:v>
                  </c:pt>
                  <c:pt idx="2">
                    <c:v>1000</c:v>
                  </c:pt>
                  <c:pt idx="3">
                    <c:v>10000</c:v>
                  </c:pt>
                  <c:pt idx="4">
                    <c:v>100000</c:v>
                  </c:pt>
                </c:lvl>
              </c:multiLvlStrCache>
            </c:multiLvlStrRef>
          </c:cat>
          <c:val>
            <c:numRef>
              <c:f>Sheet1!$C$33:$C$37</c:f>
              <c:numCache>
                <c:formatCode>0.000</c:formatCode>
                <c:ptCount val="5"/>
                <c:pt idx="0">
                  <c:v>17.353333333333318</c:v>
                </c:pt>
                <c:pt idx="1">
                  <c:v>15.526666666666671</c:v>
                </c:pt>
                <c:pt idx="2">
                  <c:v>1.0960000000000001</c:v>
                </c:pt>
                <c:pt idx="3">
                  <c:v>0.24294666666666676</c:v>
                </c:pt>
                <c:pt idx="4">
                  <c:v>7.4893333333333381E-2</c:v>
                </c:pt>
              </c:numCache>
            </c:numRef>
          </c:val>
          <c:smooth val="0"/>
          <c:extLst>
            <c:ext xmlns:c16="http://schemas.microsoft.com/office/drawing/2014/chart" uri="{C3380CC4-5D6E-409C-BE32-E72D297353CC}">
              <c16:uniqueId val="{00000000-BD92-4D2C-AEE6-DAAEC9FC87EC}"/>
            </c:ext>
          </c:extLst>
        </c:ser>
        <c:ser>
          <c:idx val="1"/>
          <c:order val="1"/>
          <c:tx>
            <c:v>100mV</c:v>
          </c:tx>
          <c:spPr>
            <a:ln w="19050"/>
          </c:spPr>
          <c:marker>
            <c:symbol val="square"/>
            <c:size val="4"/>
          </c:marker>
          <c:cat>
            <c:multiLvlStrRef>
              <c:f>'[1]r=1mm'!$A$24:$B$28</c:f>
              <c:multiLvlStrCache>
                <c:ptCount val="5"/>
                <c:lvl/>
                <c:lvl>
                  <c:pt idx="0">
                    <c:v>100</c:v>
                  </c:pt>
                  <c:pt idx="1">
                    <c:v>120</c:v>
                  </c:pt>
                  <c:pt idx="2">
                    <c:v>1000</c:v>
                  </c:pt>
                  <c:pt idx="3">
                    <c:v>10000</c:v>
                  </c:pt>
                  <c:pt idx="4">
                    <c:v>100000</c:v>
                  </c:pt>
                </c:lvl>
              </c:multiLvlStrCache>
            </c:multiLvlStrRef>
          </c:cat>
          <c:val>
            <c:numRef>
              <c:f>Sheet1!$D$33:$D$37</c:f>
              <c:numCache>
                <c:formatCode>0.000</c:formatCode>
                <c:ptCount val="5"/>
                <c:pt idx="0">
                  <c:v>18.266666666666666</c:v>
                </c:pt>
                <c:pt idx="1">
                  <c:v>14.613333333333332</c:v>
                </c:pt>
                <c:pt idx="2">
                  <c:v>1.0960000000000001</c:v>
                </c:pt>
                <c:pt idx="3">
                  <c:v>0.24112</c:v>
                </c:pt>
                <c:pt idx="4">
                  <c:v>7.5989333333333353E-2</c:v>
                </c:pt>
              </c:numCache>
            </c:numRef>
          </c:val>
          <c:smooth val="0"/>
          <c:extLst>
            <c:ext xmlns:c16="http://schemas.microsoft.com/office/drawing/2014/chart" uri="{C3380CC4-5D6E-409C-BE32-E72D297353CC}">
              <c16:uniqueId val="{00000001-BD92-4D2C-AEE6-DAAEC9FC87EC}"/>
            </c:ext>
          </c:extLst>
        </c:ser>
        <c:ser>
          <c:idx val="2"/>
          <c:order val="2"/>
          <c:tx>
            <c:v>250mV</c:v>
          </c:tx>
          <c:spPr>
            <a:ln w="19050"/>
          </c:spPr>
          <c:marker>
            <c:symbol val="triangle"/>
            <c:size val="4"/>
          </c:marker>
          <c:val>
            <c:numRef>
              <c:f>Sheet1!$E$33:$E$37</c:f>
              <c:numCache>
                <c:formatCode>0.000</c:formatCode>
                <c:ptCount val="5"/>
                <c:pt idx="0">
                  <c:v>18.266666666666666</c:v>
                </c:pt>
                <c:pt idx="1">
                  <c:v>15.526666666666671</c:v>
                </c:pt>
                <c:pt idx="2">
                  <c:v>1.0777333333333332</c:v>
                </c:pt>
                <c:pt idx="3">
                  <c:v>0.23929333333333344</c:v>
                </c:pt>
                <c:pt idx="4">
                  <c:v>7.4893333333333381E-2</c:v>
                </c:pt>
              </c:numCache>
            </c:numRef>
          </c:val>
          <c:smooth val="0"/>
          <c:extLst>
            <c:ext xmlns:c16="http://schemas.microsoft.com/office/drawing/2014/chart" uri="{C3380CC4-5D6E-409C-BE32-E72D297353CC}">
              <c16:uniqueId val="{00000002-BD92-4D2C-AEE6-DAAEC9FC87EC}"/>
            </c:ext>
          </c:extLst>
        </c:ser>
        <c:ser>
          <c:idx val="3"/>
          <c:order val="3"/>
          <c:tx>
            <c:v>500mV</c:v>
          </c:tx>
          <c:spPr>
            <a:ln w="19050"/>
          </c:spPr>
          <c:marker>
            <c:symbol val="x"/>
            <c:size val="4"/>
          </c:marker>
          <c:val>
            <c:numRef>
              <c:f>Sheet1!$F$33:$F$37</c:f>
              <c:numCache>
                <c:formatCode>0.000</c:formatCode>
                <c:ptCount val="5"/>
                <c:pt idx="0">
                  <c:v>17.901333333333316</c:v>
                </c:pt>
                <c:pt idx="1">
                  <c:v>15.161333333333333</c:v>
                </c:pt>
                <c:pt idx="2">
                  <c:v>1.1142666666666665</c:v>
                </c:pt>
                <c:pt idx="3">
                  <c:v>0.23746666666666671</c:v>
                </c:pt>
                <c:pt idx="4">
                  <c:v>7.4893333333333381E-2</c:v>
                </c:pt>
              </c:numCache>
            </c:numRef>
          </c:val>
          <c:smooth val="0"/>
          <c:extLst>
            <c:ext xmlns:c16="http://schemas.microsoft.com/office/drawing/2014/chart" uri="{C3380CC4-5D6E-409C-BE32-E72D297353CC}">
              <c16:uniqueId val="{00000003-BD92-4D2C-AEE6-DAAEC9FC87EC}"/>
            </c:ext>
          </c:extLst>
        </c:ser>
        <c:ser>
          <c:idx val="4"/>
          <c:order val="4"/>
          <c:tx>
            <c:v>1V</c:v>
          </c:tx>
          <c:spPr>
            <a:ln w="19050"/>
          </c:spPr>
          <c:marker>
            <c:symbol val="star"/>
            <c:size val="4"/>
          </c:marker>
          <c:val>
            <c:numRef>
              <c:f>Sheet1!$G$33:$G$37</c:f>
              <c:numCache>
                <c:formatCode>0.000</c:formatCode>
                <c:ptCount val="5"/>
                <c:pt idx="0">
                  <c:v>17.718666666666667</c:v>
                </c:pt>
                <c:pt idx="1">
                  <c:v>15.344000000000001</c:v>
                </c:pt>
                <c:pt idx="2">
                  <c:v>1.1690666666666667</c:v>
                </c:pt>
                <c:pt idx="3">
                  <c:v>0.23746666666666671</c:v>
                </c:pt>
                <c:pt idx="4">
                  <c:v>7.4893333333333381E-2</c:v>
                </c:pt>
              </c:numCache>
            </c:numRef>
          </c:val>
          <c:smooth val="0"/>
          <c:extLst>
            <c:ext xmlns:c16="http://schemas.microsoft.com/office/drawing/2014/chart" uri="{C3380CC4-5D6E-409C-BE32-E72D297353CC}">
              <c16:uniqueId val="{00000004-BD92-4D2C-AEE6-DAAEC9FC87EC}"/>
            </c:ext>
          </c:extLst>
        </c:ser>
        <c:dLbls>
          <c:showLegendKey val="0"/>
          <c:showVal val="0"/>
          <c:showCatName val="0"/>
          <c:showSerName val="0"/>
          <c:showPercent val="0"/>
          <c:showBubbleSize val="0"/>
        </c:dLbls>
        <c:marker val="1"/>
        <c:smooth val="0"/>
        <c:axId val="330611712"/>
        <c:axId val="330622080"/>
      </c:lineChart>
      <c:catAx>
        <c:axId val="330611712"/>
        <c:scaling>
          <c:orientation val="minMax"/>
        </c:scaling>
        <c:delete val="0"/>
        <c:axPos val="b"/>
        <c:title>
          <c:tx>
            <c:rich>
              <a:bodyPr/>
              <a:lstStyle/>
              <a:p>
                <a:pPr>
                  <a:defRPr/>
                </a:pPr>
                <a:r>
                  <a:rPr lang="en-US"/>
                  <a:t>Frequency (Hz)</a:t>
                </a:r>
              </a:p>
            </c:rich>
          </c:tx>
          <c:overlay val="0"/>
        </c:title>
        <c:numFmt formatCode="General" sourceLinked="0"/>
        <c:majorTickMark val="none"/>
        <c:minorTickMark val="none"/>
        <c:tickLblPos val="nextTo"/>
        <c:crossAx val="330622080"/>
        <c:crosses val="autoZero"/>
        <c:auto val="1"/>
        <c:lblAlgn val="ctr"/>
        <c:lblOffset val="100"/>
        <c:noMultiLvlLbl val="0"/>
      </c:catAx>
      <c:valAx>
        <c:axId val="330622080"/>
        <c:scaling>
          <c:orientation val="minMax"/>
        </c:scaling>
        <c:delete val="0"/>
        <c:axPos val="l"/>
        <c:majorGridlines/>
        <c:title>
          <c:tx>
            <c:rich>
              <a:bodyPr/>
              <a:lstStyle/>
              <a:p>
                <a:pPr>
                  <a:defRPr/>
                </a:pPr>
                <a:r>
                  <a:rPr lang="en-US"/>
                  <a:t>Resistivity (k</a:t>
                </a:r>
                <a:r>
                  <a:rPr lang="el-GR"/>
                  <a:t>Ω/</a:t>
                </a:r>
                <a:r>
                  <a:rPr lang="en-US"/>
                  <a:t>m)</a:t>
                </a:r>
              </a:p>
            </c:rich>
          </c:tx>
          <c:overlay val="0"/>
        </c:title>
        <c:numFmt formatCode="0" sourceLinked="0"/>
        <c:majorTickMark val="out"/>
        <c:minorTickMark val="none"/>
        <c:tickLblPos val="nextTo"/>
        <c:crossAx val="330611712"/>
        <c:crosses val="autoZero"/>
        <c:crossBetween val="between"/>
      </c:valAx>
    </c:plotArea>
    <c:legend>
      <c:legendPos val="r"/>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'GaSe and Reference'!$B$1</c:f>
              <c:strCache>
                <c:ptCount val="1"/>
                <c:pt idx="0">
                  <c:v>SP_0_Reference</c:v>
                </c:pt>
              </c:strCache>
            </c:strRef>
          </c:tx>
          <c:spPr>
            <a:ln w="19050" cap="rnd">
              <a:solidFill>
                <a:schemeClr val="accent1"/>
              </a:solidFill>
              <a:round/>
            </a:ln>
            <a:effectLst/>
          </c:spPr>
          <c:marker>
            <c:symbol val="none"/>
          </c:marker>
          <c:xVal>
            <c:numRef>
              <c:f>'GaSe and Reference'!$A$2:$A$894</c:f>
              <c:numCache>
                <c:formatCode>General</c:formatCode>
                <c:ptCount val="893"/>
                <c:pt idx="0">
                  <c:v>399.88</c:v>
                </c:pt>
                <c:pt idx="1">
                  <c:v>400.2</c:v>
                </c:pt>
                <c:pt idx="2">
                  <c:v>400.52</c:v>
                </c:pt>
                <c:pt idx="3">
                  <c:v>400.84</c:v>
                </c:pt>
                <c:pt idx="4">
                  <c:v>401.16</c:v>
                </c:pt>
                <c:pt idx="5">
                  <c:v>401.48</c:v>
                </c:pt>
                <c:pt idx="6">
                  <c:v>401.8</c:v>
                </c:pt>
                <c:pt idx="7">
                  <c:v>402.12</c:v>
                </c:pt>
                <c:pt idx="8">
                  <c:v>402.44</c:v>
                </c:pt>
                <c:pt idx="9">
                  <c:v>402.76</c:v>
                </c:pt>
                <c:pt idx="10">
                  <c:v>403.08</c:v>
                </c:pt>
                <c:pt idx="11">
                  <c:v>403.4</c:v>
                </c:pt>
                <c:pt idx="12">
                  <c:v>403.72</c:v>
                </c:pt>
                <c:pt idx="13">
                  <c:v>404.04</c:v>
                </c:pt>
                <c:pt idx="14">
                  <c:v>404.36</c:v>
                </c:pt>
                <c:pt idx="15">
                  <c:v>404.68</c:v>
                </c:pt>
                <c:pt idx="16">
                  <c:v>405</c:v>
                </c:pt>
                <c:pt idx="17">
                  <c:v>405.32</c:v>
                </c:pt>
                <c:pt idx="18">
                  <c:v>405.63</c:v>
                </c:pt>
                <c:pt idx="19">
                  <c:v>405.95</c:v>
                </c:pt>
                <c:pt idx="20">
                  <c:v>406.27</c:v>
                </c:pt>
                <c:pt idx="21">
                  <c:v>406.59</c:v>
                </c:pt>
                <c:pt idx="22">
                  <c:v>406.91</c:v>
                </c:pt>
                <c:pt idx="23">
                  <c:v>407.23</c:v>
                </c:pt>
                <c:pt idx="24">
                  <c:v>407.55</c:v>
                </c:pt>
                <c:pt idx="25">
                  <c:v>407.87</c:v>
                </c:pt>
                <c:pt idx="26">
                  <c:v>408.18</c:v>
                </c:pt>
                <c:pt idx="27">
                  <c:v>408.5</c:v>
                </c:pt>
                <c:pt idx="28">
                  <c:v>408.82</c:v>
                </c:pt>
                <c:pt idx="29">
                  <c:v>409.14</c:v>
                </c:pt>
                <c:pt idx="30">
                  <c:v>409.46</c:v>
                </c:pt>
                <c:pt idx="31">
                  <c:v>409.77</c:v>
                </c:pt>
                <c:pt idx="32">
                  <c:v>410.09</c:v>
                </c:pt>
                <c:pt idx="33">
                  <c:v>410.41</c:v>
                </c:pt>
                <c:pt idx="34">
                  <c:v>410.73</c:v>
                </c:pt>
                <c:pt idx="35">
                  <c:v>411.04</c:v>
                </c:pt>
                <c:pt idx="36">
                  <c:v>411.36</c:v>
                </c:pt>
                <c:pt idx="37">
                  <c:v>411.68</c:v>
                </c:pt>
                <c:pt idx="38">
                  <c:v>412</c:v>
                </c:pt>
                <c:pt idx="39">
                  <c:v>412.31</c:v>
                </c:pt>
                <c:pt idx="40">
                  <c:v>412.63</c:v>
                </c:pt>
                <c:pt idx="41">
                  <c:v>412.95</c:v>
                </c:pt>
                <c:pt idx="42">
                  <c:v>413.27</c:v>
                </c:pt>
                <c:pt idx="43">
                  <c:v>413.58</c:v>
                </c:pt>
                <c:pt idx="44">
                  <c:v>413.9</c:v>
                </c:pt>
                <c:pt idx="45">
                  <c:v>414.22</c:v>
                </c:pt>
                <c:pt idx="46">
                  <c:v>414.53</c:v>
                </c:pt>
                <c:pt idx="47">
                  <c:v>414.85</c:v>
                </c:pt>
                <c:pt idx="48">
                  <c:v>415.16</c:v>
                </c:pt>
                <c:pt idx="49">
                  <c:v>415.48</c:v>
                </c:pt>
                <c:pt idx="50">
                  <c:v>415.8</c:v>
                </c:pt>
                <c:pt idx="51">
                  <c:v>416.11</c:v>
                </c:pt>
                <c:pt idx="52">
                  <c:v>416.43</c:v>
                </c:pt>
                <c:pt idx="53">
                  <c:v>416.75</c:v>
                </c:pt>
                <c:pt idx="54">
                  <c:v>417.06</c:v>
                </c:pt>
                <c:pt idx="55">
                  <c:v>417.38</c:v>
                </c:pt>
                <c:pt idx="56">
                  <c:v>417.69</c:v>
                </c:pt>
                <c:pt idx="57">
                  <c:v>418.01</c:v>
                </c:pt>
                <c:pt idx="58">
                  <c:v>418.32</c:v>
                </c:pt>
                <c:pt idx="59">
                  <c:v>418.64</c:v>
                </c:pt>
                <c:pt idx="60">
                  <c:v>418.96</c:v>
                </c:pt>
                <c:pt idx="61">
                  <c:v>419.27</c:v>
                </c:pt>
                <c:pt idx="62">
                  <c:v>419.59</c:v>
                </c:pt>
                <c:pt idx="63">
                  <c:v>419.9</c:v>
                </c:pt>
                <c:pt idx="64">
                  <c:v>420.22</c:v>
                </c:pt>
                <c:pt idx="65">
                  <c:v>420.53</c:v>
                </c:pt>
                <c:pt idx="66">
                  <c:v>420.85</c:v>
                </c:pt>
                <c:pt idx="67">
                  <c:v>421.16</c:v>
                </c:pt>
                <c:pt idx="68">
                  <c:v>421.48</c:v>
                </c:pt>
                <c:pt idx="69">
                  <c:v>421.79</c:v>
                </c:pt>
                <c:pt idx="70">
                  <c:v>422.1</c:v>
                </c:pt>
                <c:pt idx="71">
                  <c:v>422.42</c:v>
                </c:pt>
                <c:pt idx="72">
                  <c:v>422.73</c:v>
                </c:pt>
                <c:pt idx="73">
                  <c:v>423.05</c:v>
                </c:pt>
                <c:pt idx="74">
                  <c:v>423.36</c:v>
                </c:pt>
                <c:pt idx="75">
                  <c:v>423.68</c:v>
                </c:pt>
                <c:pt idx="76">
                  <c:v>423.99</c:v>
                </c:pt>
                <c:pt idx="77">
                  <c:v>424.3</c:v>
                </c:pt>
                <c:pt idx="78">
                  <c:v>424.62</c:v>
                </c:pt>
                <c:pt idx="79">
                  <c:v>424.93</c:v>
                </c:pt>
                <c:pt idx="80">
                  <c:v>425.25</c:v>
                </c:pt>
                <c:pt idx="81">
                  <c:v>425.56</c:v>
                </c:pt>
                <c:pt idx="82">
                  <c:v>425.87</c:v>
                </c:pt>
                <c:pt idx="83">
                  <c:v>426.19</c:v>
                </c:pt>
                <c:pt idx="84">
                  <c:v>426.5</c:v>
                </c:pt>
                <c:pt idx="85">
                  <c:v>426.81</c:v>
                </c:pt>
                <c:pt idx="86">
                  <c:v>427.13</c:v>
                </c:pt>
                <c:pt idx="87">
                  <c:v>427.44</c:v>
                </c:pt>
                <c:pt idx="88">
                  <c:v>427.75</c:v>
                </c:pt>
                <c:pt idx="89">
                  <c:v>428.06</c:v>
                </c:pt>
                <c:pt idx="90">
                  <c:v>428.38</c:v>
                </c:pt>
                <c:pt idx="91">
                  <c:v>428.69</c:v>
                </c:pt>
                <c:pt idx="92">
                  <c:v>429</c:v>
                </c:pt>
                <c:pt idx="93">
                  <c:v>429.32</c:v>
                </c:pt>
                <c:pt idx="94">
                  <c:v>429.63</c:v>
                </c:pt>
                <c:pt idx="95">
                  <c:v>429.94</c:v>
                </c:pt>
                <c:pt idx="96">
                  <c:v>430.25</c:v>
                </c:pt>
                <c:pt idx="97">
                  <c:v>430.56</c:v>
                </c:pt>
                <c:pt idx="98">
                  <c:v>430.88</c:v>
                </c:pt>
                <c:pt idx="99">
                  <c:v>431.19</c:v>
                </c:pt>
                <c:pt idx="100">
                  <c:v>431.5</c:v>
                </c:pt>
                <c:pt idx="101">
                  <c:v>431.81</c:v>
                </c:pt>
                <c:pt idx="102">
                  <c:v>432.12</c:v>
                </c:pt>
                <c:pt idx="103">
                  <c:v>432.44</c:v>
                </c:pt>
                <c:pt idx="104">
                  <c:v>432.75</c:v>
                </c:pt>
                <c:pt idx="105">
                  <c:v>433.06</c:v>
                </c:pt>
                <c:pt idx="106">
                  <c:v>433.37</c:v>
                </c:pt>
                <c:pt idx="107">
                  <c:v>433.68</c:v>
                </c:pt>
                <c:pt idx="108">
                  <c:v>433.99</c:v>
                </c:pt>
                <c:pt idx="109">
                  <c:v>434.3</c:v>
                </c:pt>
                <c:pt idx="110">
                  <c:v>434.61</c:v>
                </c:pt>
                <c:pt idx="111">
                  <c:v>434.93</c:v>
                </c:pt>
                <c:pt idx="112">
                  <c:v>435.24</c:v>
                </c:pt>
                <c:pt idx="113">
                  <c:v>435.55</c:v>
                </c:pt>
                <c:pt idx="114">
                  <c:v>435.86</c:v>
                </c:pt>
                <c:pt idx="115">
                  <c:v>436.17</c:v>
                </c:pt>
                <c:pt idx="116">
                  <c:v>436.48</c:v>
                </c:pt>
                <c:pt idx="117">
                  <c:v>436.79</c:v>
                </c:pt>
                <c:pt idx="118">
                  <c:v>437.1</c:v>
                </c:pt>
                <c:pt idx="119">
                  <c:v>437.41</c:v>
                </c:pt>
                <c:pt idx="120">
                  <c:v>437.72</c:v>
                </c:pt>
                <c:pt idx="121">
                  <c:v>438.03</c:v>
                </c:pt>
                <c:pt idx="122">
                  <c:v>438.34</c:v>
                </c:pt>
                <c:pt idx="123">
                  <c:v>438.65</c:v>
                </c:pt>
                <c:pt idx="124">
                  <c:v>438.96</c:v>
                </c:pt>
                <c:pt idx="125">
                  <c:v>439.27</c:v>
                </c:pt>
                <c:pt idx="126">
                  <c:v>439.58</c:v>
                </c:pt>
                <c:pt idx="127">
                  <c:v>439.89</c:v>
                </c:pt>
                <c:pt idx="128">
                  <c:v>440.2</c:v>
                </c:pt>
                <c:pt idx="129">
                  <c:v>440.51</c:v>
                </c:pt>
                <c:pt idx="130">
                  <c:v>440.82</c:v>
                </c:pt>
                <c:pt idx="131">
                  <c:v>441.13</c:v>
                </c:pt>
                <c:pt idx="132">
                  <c:v>441.44</c:v>
                </c:pt>
                <c:pt idx="133">
                  <c:v>441.75</c:v>
                </c:pt>
                <c:pt idx="134">
                  <c:v>442.05</c:v>
                </c:pt>
                <c:pt idx="135">
                  <c:v>442.36</c:v>
                </c:pt>
                <c:pt idx="136">
                  <c:v>442.67</c:v>
                </c:pt>
                <c:pt idx="137">
                  <c:v>442.98</c:v>
                </c:pt>
                <c:pt idx="138">
                  <c:v>443.29</c:v>
                </c:pt>
                <c:pt idx="139">
                  <c:v>443.6</c:v>
                </c:pt>
                <c:pt idx="140">
                  <c:v>443.91</c:v>
                </c:pt>
                <c:pt idx="141">
                  <c:v>444.21</c:v>
                </c:pt>
                <c:pt idx="142">
                  <c:v>444.52</c:v>
                </c:pt>
                <c:pt idx="143">
                  <c:v>444.83</c:v>
                </c:pt>
                <c:pt idx="144">
                  <c:v>445.14</c:v>
                </c:pt>
                <c:pt idx="145">
                  <c:v>445.45</c:v>
                </c:pt>
                <c:pt idx="146">
                  <c:v>445.76</c:v>
                </c:pt>
                <c:pt idx="147">
                  <c:v>446.06</c:v>
                </c:pt>
                <c:pt idx="148">
                  <c:v>446.37</c:v>
                </c:pt>
                <c:pt idx="149">
                  <c:v>446.68</c:v>
                </c:pt>
                <c:pt idx="150">
                  <c:v>446.99</c:v>
                </c:pt>
                <c:pt idx="151">
                  <c:v>447.29</c:v>
                </c:pt>
                <c:pt idx="152">
                  <c:v>447.6</c:v>
                </c:pt>
                <c:pt idx="153">
                  <c:v>447.91</c:v>
                </c:pt>
                <c:pt idx="154">
                  <c:v>448.22</c:v>
                </c:pt>
                <c:pt idx="155">
                  <c:v>448.52</c:v>
                </c:pt>
                <c:pt idx="156">
                  <c:v>448.83</c:v>
                </c:pt>
                <c:pt idx="157">
                  <c:v>449.14</c:v>
                </c:pt>
                <c:pt idx="158">
                  <c:v>449.44</c:v>
                </c:pt>
                <c:pt idx="159">
                  <c:v>449.75</c:v>
                </c:pt>
                <c:pt idx="160">
                  <c:v>450.06</c:v>
                </c:pt>
                <c:pt idx="161">
                  <c:v>450.36</c:v>
                </c:pt>
                <c:pt idx="162">
                  <c:v>450.67</c:v>
                </c:pt>
                <c:pt idx="163">
                  <c:v>450.98</c:v>
                </c:pt>
                <c:pt idx="164">
                  <c:v>451.28</c:v>
                </c:pt>
                <c:pt idx="165">
                  <c:v>451.59</c:v>
                </c:pt>
                <c:pt idx="166">
                  <c:v>451.89</c:v>
                </c:pt>
                <c:pt idx="167">
                  <c:v>452.2</c:v>
                </c:pt>
                <c:pt idx="168">
                  <c:v>452.51</c:v>
                </c:pt>
                <c:pt idx="169">
                  <c:v>452.81</c:v>
                </c:pt>
                <c:pt idx="170">
                  <c:v>453.12</c:v>
                </c:pt>
                <c:pt idx="171">
                  <c:v>453.42</c:v>
                </c:pt>
                <c:pt idx="172">
                  <c:v>453.73</c:v>
                </c:pt>
                <c:pt idx="173">
                  <c:v>454.04</c:v>
                </c:pt>
                <c:pt idx="174">
                  <c:v>454.34</c:v>
                </c:pt>
                <c:pt idx="175">
                  <c:v>454.65</c:v>
                </c:pt>
                <c:pt idx="176">
                  <c:v>454.95</c:v>
                </c:pt>
                <c:pt idx="177">
                  <c:v>455.26</c:v>
                </c:pt>
                <c:pt idx="178">
                  <c:v>455.56</c:v>
                </c:pt>
                <c:pt idx="179">
                  <c:v>455.87</c:v>
                </c:pt>
                <c:pt idx="180">
                  <c:v>456.17</c:v>
                </c:pt>
                <c:pt idx="181">
                  <c:v>456.48</c:v>
                </c:pt>
                <c:pt idx="182">
                  <c:v>456.78</c:v>
                </c:pt>
                <c:pt idx="183">
                  <c:v>457.09</c:v>
                </c:pt>
                <c:pt idx="184">
                  <c:v>457.39</c:v>
                </c:pt>
                <c:pt idx="185">
                  <c:v>457.7</c:v>
                </c:pt>
                <c:pt idx="186">
                  <c:v>458</c:v>
                </c:pt>
                <c:pt idx="187">
                  <c:v>458.3</c:v>
                </c:pt>
                <c:pt idx="188">
                  <c:v>458.61</c:v>
                </c:pt>
                <c:pt idx="189">
                  <c:v>458.91</c:v>
                </c:pt>
                <c:pt idx="190">
                  <c:v>459.22</c:v>
                </c:pt>
                <c:pt idx="191">
                  <c:v>459.52</c:v>
                </c:pt>
                <c:pt idx="192">
                  <c:v>459.82</c:v>
                </c:pt>
                <c:pt idx="193">
                  <c:v>460.13</c:v>
                </c:pt>
                <c:pt idx="194">
                  <c:v>460.43</c:v>
                </c:pt>
                <c:pt idx="195">
                  <c:v>460.74</c:v>
                </c:pt>
                <c:pt idx="196">
                  <c:v>461.04</c:v>
                </c:pt>
                <c:pt idx="197">
                  <c:v>461.34</c:v>
                </c:pt>
                <c:pt idx="198">
                  <c:v>461.65</c:v>
                </c:pt>
                <c:pt idx="199">
                  <c:v>461.95</c:v>
                </c:pt>
                <c:pt idx="200">
                  <c:v>462.25</c:v>
                </c:pt>
                <c:pt idx="201">
                  <c:v>462.55</c:v>
                </c:pt>
                <c:pt idx="202">
                  <c:v>462.86</c:v>
                </c:pt>
                <c:pt idx="203">
                  <c:v>463.16</c:v>
                </c:pt>
                <c:pt idx="204">
                  <c:v>463.46</c:v>
                </c:pt>
                <c:pt idx="205">
                  <c:v>463.77</c:v>
                </c:pt>
                <c:pt idx="206">
                  <c:v>464.07</c:v>
                </c:pt>
                <c:pt idx="207">
                  <c:v>464.37</c:v>
                </c:pt>
                <c:pt idx="208">
                  <c:v>464.67</c:v>
                </c:pt>
                <c:pt idx="209">
                  <c:v>464.98</c:v>
                </c:pt>
                <c:pt idx="210">
                  <c:v>465.28</c:v>
                </c:pt>
                <c:pt idx="211">
                  <c:v>465.58</c:v>
                </c:pt>
                <c:pt idx="212">
                  <c:v>465.88</c:v>
                </c:pt>
                <c:pt idx="213">
                  <c:v>466.18</c:v>
                </c:pt>
                <c:pt idx="214">
                  <c:v>466.49</c:v>
                </c:pt>
                <c:pt idx="215">
                  <c:v>466.79</c:v>
                </c:pt>
                <c:pt idx="216">
                  <c:v>467.09</c:v>
                </c:pt>
                <c:pt idx="217">
                  <c:v>467.39</c:v>
                </c:pt>
                <c:pt idx="218">
                  <c:v>467.69</c:v>
                </c:pt>
                <c:pt idx="219">
                  <c:v>467.99</c:v>
                </c:pt>
                <c:pt idx="220">
                  <c:v>468.3</c:v>
                </c:pt>
                <c:pt idx="221">
                  <c:v>468.6</c:v>
                </c:pt>
                <c:pt idx="222">
                  <c:v>468.9</c:v>
                </c:pt>
                <c:pt idx="223">
                  <c:v>469.2</c:v>
                </c:pt>
                <c:pt idx="224">
                  <c:v>469.5</c:v>
                </c:pt>
                <c:pt idx="225">
                  <c:v>469.8</c:v>
                </c:pt>
                <c:pt idx="226">
                  <c:v>470.1</c:v>
                </c:pt>
                <c:pt idx="227">
                  <c:v>470.4</c:v>
                </c:pt>
                <c:pt idx="228">
                  <c:v>470.7</c:v>
                </c:pt>
                <c:pt idx="229">
                  <c:v>471</c:v>
                </c:pt>
                <c:pt idx="230">
                  <c:v>471.31</c:v>
                </c:pt>
                <c:pt idx="231">
                  <c:v>471.61</c:v>
                </c:pt>
                <c:pt idx="232">
                  <c:v>471.91</c:v>
                </c:pt>
                <c:pt idx="233">
                  <c:v>472.21</c:v>
                </c:pt>
                <c:pt idx="234">
                  <c:v>472.51</c:v>
                </c:pt>
                <c:pt idx="235">
                  <c:v>472.81</c:v>
                </c:pt>
                <c:pt idx="236">
                  <c:v>473.11</c:v>
                </c:pt>
                <c:pt idx="237">
                  <c:v>473.41</c:v>
                </c:pt>
                <c:pt idx="238">
                  <c:v>473.71</c:v>
                </c:pt>
                <c:pt idx="239">
                  <c:v>474.01</c:v>
                </c:pt>
                <c:pt idx="240">
                  <c:v>474.31</c:v>
                </c:pt>
                <c:pt idx="241">
                  <c:v>474.6</c:v>
                </c:pt>
                <c:pt idx="242">
                  <c:v>474.9</c:v>
                </c:pt>
                <c:pt idx="243">
                  <c:v>475.2</c:v>
                </c:pt>
                <c:pt idx="244">
                  <c:v>475.5</c:v>
                </c:pt>
                <c:pt idx="245">
                  <c:v>475.8</c:v>
                </c:pt>
                <c:pt idx="246">
                  <c:v>476.1</c:v>
                </c:pt>
                <c:pt idx="247">
                  <c:v>476.4</c:v>
                </c:pt>
                <c:pt idx="248">
                  <c:v>476.7</c:v>
                </c:pt>
                <c:pt idx="249">
                  <c:v>477</c:v>
                </c:pt>
                <c:pt idx="250">
                  <c:v>477.3</c:v>
                </c:pt>
                <c:pt idx="251">
                  <c:v>477.59</c:v>
                </c:pt>
                <c:pt idx="252">
                  <c:v>477.89</c:v>
                </c:pt>
                <c:pt idx="253">
                  <c:v>478.19</c:v>
                </c:pt>
                <c:pt idx="254">
                  <c:v>478.49</c:v>
                </c:pt>
                <c:pt idx="255">
                  <c:v>478.79</c:v>
                </c:pt>
                <c:pt idx="256">
                  <c:v>479.09</c:v>
                </c:pt>
                <c:pt idx="257">
                  <c:v>479.38</c:v>
                </c:pt>
                <c:pt idx="258">
                  <c:v>479.68</c:v>
                </c:pt>
                <c:pt idx="259">
                  <c:v>479.98</c:v>
                </c:pt>
                <c:pt idx="260">
                  <c:v>480.28</c:v>
                </c:pt>
                <c:pt idx="261">
                  <c:v>480.58</c:v>
                </c:pt>
                <c:pt idx="262">
                  <c:v>480.87</c:v>
                </c:pt>
                <c:pt idx="263">
                  <c:v>481.17</c:v>
                </c:pt>
                <c:pt idx="264">
                  <c:v>481.47</c:v>
                </c:pt>
                <c:pt idx="265">
                  <c:v>481.77</c:v>
                </c:pt>
                <c:pt idx="266">
                  <c:v>482.06</c:v>
                </c:pt>
                <c:pt idx="267">
                  <c:v>482.36</c:v>
                </c:pt>
                <c:pt idx="268">
                  <c:v>482.66</c:v>
                </c:pt>
                <c:pt idx="269">
                  <c:v>482.95</c:v>
                </c:pt>
                <c:pt idx="270">
                  <c:v>483.25</c:v>
                </c:pt>
                <c:pt idx="271">
                  <c:v>483.55</c:v>
                </c:pt>
                <c:pt idx="272">
                  <c:v>483.85</c:v>
                </c:pt>
                <c:pt idx="273">
                  <c:v>484.14</c:v>
                </c:pt>
                <c:pt idx="274">
                  <c:v>484.44</c:v>
                </c:pt>
                <c:pt idx="275">
                  <c:v>484.73</c:v>
                </c:pt>
                <c:pt idx="276">
                  <c:v>485.03</c:v>
                </c:pt>
                <c:pt idx="277">
                  <c:v>485.33</c:v>
                </c:pt>
                <c:pt idx="278">
                  <c:v>485.62</c:v>
                </c:pt>
                <c:pt idx="279">
                  <c:v>485.92</c:v>
                </c:pt>
                <c:pt idx="280">
                  <c:v>486.22</c:v>
                </c:pt>
                <c:pt idx="281">
                  <c:v>486.51</c:v>
                </c:pt>
                <c:pt idx="282">
                  <c:v>486.81</c:v>
                </c:pt>
                <c:pt idx="283">
                  <c:v>487.1</c:v>
                </c:pt>
                <c:pt idx="284">
                  <c:v>487.4</c:v>
                </c:pt>
                <c:pt idx="285">
                  <c:v>487.69</c:v>
                </c:pt>
                <c:pt idx="286">
                  <c:v>487.99</c:v>
                </c:pt>
                <c:pt idx="287">
                  <c:v>488.29</c:v>
                </c:pt>
                <c:pt idx="288">
                  <c:v>488.58</c:v>
                </c:pt>
                <c:pt idx="289">
                  <c:v>488.88</c:v>
                </c:pt>
                <c:pt idx="290">
                  <c:v>489.17</c:v>
                </c:pt>
                <c:pt idx="291">
                  <c:v>489.47</c:v>
                </c:pt>
                <c:pt idx="292">
                  <c:v>489.76</c:v>
                </c:pt>
                <c:pt idx="293">
                  <c:v>490.06</c:v>
                </c:pt>
                <c:pt idx="294">
                  <c:v>490.35</c:v>
                </c:pt>
                <c:pt idx="295">
                  <c:v>490.65</c:v>
                </c:pt>
                <c:pt idx="296">
                  <c:v>490.94</c:v>
                </c:pt>
                <c:pt idx="297">
                  <c:v>491.23</c:v>
                </c:pt>
                <c:pt idx="298">
                  <c:v>491.53</c:v>
                </c:pt>
                <c:pt idx="299">
                  <c:v>491.82</c:v>
                </c:pt>
                <c:pt idx="300">
                  <c:v>492.12</c:v>
                </c:pt>
                <c:pt idx="301">
                  <c:v>492.41</c:v>
                </c:pt>
                <c:pt idx="302">
                  <c:v>492.71</c:v>
                </c:pt>
                <c:pt idx="303">
                  <c:v>493</c:v>
                </c:pt>
                <c:pt idx="304">
                  <c:v>493.29</c:v>
                </c:pt>
                <c:pt idx="305">
                  <c:v>493.59</c:v>
                </c:pt>
                <c:pt idx="306">
                  <c:v>493.88</c:v>
                </c:pt>
                <c:pt idx="307">
                  <c:v>494.17</c:v>
                </c:pt>
                <c:pt idx="308">
                  <c:v>494.47</c:v>
                </c:pt>
                <c:pt idx="309">
                  <c:v>494.76</c:v>
                </c:pt>
                <c:pt idx="310">
                  <c:v>495.05</c:v>
                </c:pt>
                <c:pt idx="311">
                  <c:v>495.35</c:v>
                </c:pt>
                <c:pt idx="312">
                  <c:v>495.64</c:v>
                </c:pt>
                <c:pt idx="313">
                  <c:v>495.93</c:v>
                </c:pt>
                <c:pt idx="314">
                  <c:v>496.23</c:v>
                </c:pt>
                <c:pt idx="315">
                  <c:v>496.52</c:v>
                </c:pt>
                <c:pt idx="316">
                  <c:v>496.81</c:v>
                </c:pt>
                <c:pt idx="317">
                  <c:v>497.11</c:v>
                </c:pt>
                <c:pt idx="318">
                  <c:v>497.4</c:v>
                </c:pt>
                <c:pt idx="319">
                  <c:v>497.69</c:v>
                </c:pt>
                <c:pt idx="320">
                  <c:v>497.98</c:v>
                </c:pt>
                <c:pt idx="321">
                  <c:v>498.27</c:v>
                </c:pt>
                <c:pt idx="322">
                  <c:v>498.57</c:v>
                </c:pt>
                <c:pt idx="323">
                  <c:v>498.86</c:v>
                </c:pt>
                <c:pt idx="324">
                  <c:v>499.15</c:v>
                </c:pt>
                <c:pt idx="325">
                  <c:v>499.44</c:v>
                </c:pt>
                <c:pt idx="326">
                  <c:v>499.74</c:v>
                </c:pt>
                <c:pt idx="327">
                  <c:v>500.03</c:v>
                </c:pt>
                <c:pt idx="328">
                  <c:v>500.32</c:v>
                </c:pt>
                <c:pt idx="329">
                  <c:v>500.61</c:v>
                </c:pt>
                <c:pt idx="330">
                  <c:v>500.9</c:v>
                </c:pt>
                <c:pt idx="331">
                  <c:v>501.19</c:v>
                </c:pt>
                <c:pt idx="332">
                  <c:v>501.48</c:v>
                </c:pt>
                <c:pt idx="333">
                  <c:v>501.78</c:v>
                </c:pt>
                <c:pt idx="334">
                  <c:v>502.07</c:v>
                </c:pt>
                <c:pt idx="335">
                  <c:v>502.36</c:v>
                </c:pt>
                <c:pt idx="336">
                  <c:v>502.65</c:v>
                </c:pt>
                <c:pt idx="337">
                  <c:v>502.94</c:v>
                </c:pt>
                <c:pt idx="338">
                  <c:v>503.23</c:v>
                </c:pt>
                <c:pt idx="339">
                  <c:v>503.52</c:v>
                </c:pt>
                <c:pt idx="340">
                  <c:v>503.81</c:v>
                </c:pt>
                <c:pt idx="341">
                  <c:v>504.1</c:v>
                </c:pt>
                <c:pt idx="342">
                  <c:v>504.39</c:v>
                </c:pt>
                <c:pt idx="343">
                  <c:v>504.68</c:v>
                </c:pt>
                <c:pt idx="344">
                  <c:v>504.97</c:v>
                </c:pt>
                <c:pt idx="345">
                  <c:v>505.26</c:v>
                </c:pt>
                <c:pt idx="346">
                  <c:v>505.55</c:v>
                </c:pt>
                <c:pt idx="347">
                  <c:v>505.84</c:v>
                </c:pt>
                <c:pt idx="348">
                  <c:v>506.13</c:v>
                </c:pt>
                <c:pt idx="349">
                  <c:v>506.42</c:v>
                </c:pt>
                <c:pt idx="350">
                  <c:v>506.71</c:v>
                </c:pt>
                <c:pt idx="351">
                  <c:v>507</c:v>
                </c:pt>
                <c:pt idx="352">
                  <c:v>507.29</c:v>
                </c:pt>
                <c:pt idx="353">
                  <c:v>507.58</c:v>
                </c:pt>
                <c:pt idx="354">
                  <c:v>507.87</c:v>
                </c:pt>
                <c:pt idx="355">
                  <c:v>508.16</c:v>
                </c:pt>
                <c:pt idx="356">
                  <c:v>508.45</c:v>
                </c:pt>
                <c:pt idx="357">
                  <c:v>508.74</c:v>
                </c:pt>
                <c:pt idx="358">
                  <c:v>509.03</c:v>
                </c:pt>
                <c:pt idx="359">
                  <c:v>509.32</c:v>
                </c:pt>
                <c:pt idx="360">
                  <c:v>509.6</c:v>
                </c:pt>
                <c:pt idx="361">
                  <c:v>509.89</c:v>
                </c:pt>
                <c:pt idx="362">
                  <c:v>510.18</c:v>
                </c:pt>
                <c:pt idx="363">
                  <c:v>510.47</c:v>
                </c:pt>
                <c:pt idx="364">
                  <c:v>510.76</c:v>
                </c:pt>
                <c:pt idx="365">
                  <c:v>511.05</c:v>
                </c:pt>
                <c:pt idx="366">
                  <c:v>511.34</c:v>
                </c:pt>
                <c:pt idx="367">
                  <c:v>511.62</c:v>
                </c:pt>
                <c:pt idx="368">
                  <c:v>511.91</c:v>
                </c:pt>
                <c:pt idx="369">
                  <c:v>512.20000000000005</c:v>
                </c:pt>
                <c:pt idx="370">
                  <c:v>512.49</c:v>
                </c:pt>
                <c:pt idx="371">
                  <c:v>512.77</c:v>
                </c:pt>
                <c:pt idx="372">
                  <c:v>513.05999999999995</c:v>
                </c:pt>
                <c:pt idx="373">
                  <c:v>513.35</c:v>
                </c:pt>
                <c:pt idx="374">
                  <c:v>513.64</c:v>
                </c:pt>
                <c:pt idx="375">
                  <c:v>513.92999999999995</c:v>
                </c:pt>
                <c:pt idx="376">
                  <c:v>514.21</c:v>
                </c:pt>
                <c:pt idx="377">
                  <c:v>514.5</c:v>
                </c:pt>
                <c:pt idx="378">
                  <c:v>514.79</c:v>
                </c:pt>
                <c:pt idx="379">
                  <c:v>515.07000000000005</c:v>
                </c:pt>
                <c:pt idx="380">
                  <c:v>515.36</c:v>
                </c:pt>
                <c:pt idx="381">
                  <c:v>515.65</c:v>
                </c:pt>
                <c:pt idx="382">
                  <c:v>515.92999999999995</c:v>
                </c:pt>
                <c:pt idx="383">
                  <c:v>516.22</c:v>
                </c:pt>
                <c:pt idx="384">
                  <c:v>516.51</c:v>
                </c:pt>
                <c:pt idx="385">
                  <c:v>516.79</c:v>
                </c:pt>
                <c:pt idx="386">
                  <c:v>517.08000000000004</c:v>
                </c:pt>
                <c:pt idx="387">
                  <c:v>517.37</c:v>
                </c:pt>
                <c:pt idx="388">
                  <c:v>517.65</c:v>
                </c:pt>
                <c:pt idx="389">
                  <c:v>517.94000000000005</c:v>
                </c:pt>
                <c:pt idx="390">
                  <c:v>518.23</c:v>
                </c:pt>
                <c:pt idx="391">
                  <c:v>518.51</c:v>
                </c:pt>
                <c:pt idx="392">
                  <c:v>518.79999999999995</c:v>
                </c:pt>
                <c:pt idx="393">
                  <c:v>519.08000000000004</c:v>
                </c:pt>
                <c:pt idx="394">
                  <c:v>519.37</c:v>
                </c:pt>
                <c:pt idx="395">
                  <c:v>519.65</c:v>
                </c:pt>
                <c:pt idx="396">
                  <c:v>519.94000000000005</c:v>
                </c:pt>
                <c:pt idx="397">
                  <c:v>520.22</c:v>
                </c:pt>
                <c:pt idx="398">
                  <c:v>520.51</c:v>
                </c:pt>
                <c:pt idx="399">
                  <c:v>520.79999999999995</c:v>
                </c:pt>
                <c:pt idx="400">
                  <c:v>521.08000000000004</c:v>
                </c:pt>
                <c:pt idx="401">
                  <c:v>521.37</c:v>
                </c:pt>
                <c:pt idx="402">
                  <c:v>521.65</c:v>
                </c:pt>
                <c:pt idx="403">
                  <c:v>521.94000000000005</c:v>
                </c:pt>
                <c:pt idx="404">
                  <c:v>522.22</c:v>
                </c:pt>
                <c:pt idx="405">
                  <c:v>522.5</c:v>
                </c:pt>
                <c:pt idx="406">
                  <c:v>522.79</c:v>
                </c:pt>
                <c:pt idx="407">
                  <c:v>523.07000000000005</c:v>
                </c:pt>
                <c:pt idx="408">
                  <c:v>523.36</c:v>
                </c:pt>
                <c:pt idx="409">
                  <c:v>523.64</c:v>
                </c:pt>
                <c:pt idx="410">
                  <c:v>523.92999999999995</c:v>
                </c:pt>
                <c:pt idx="411">
                  <c:v>524.21</c:v>
                </c:pt>
                <c:pt idx="412">
                  <c:v>524.49</c:v>
                </c:pt>
                <c:pt idx="413">
                  <c:v>524.78</c:v>
                </c:pt>
                <c:pt idx="414">
                  <c:v>525.05999999999995</c:v>
                </c:pt>
                <c:pt idx="415">
                  <c:v>525.35</c:v>
                </c:pt>
                <c:pt idx="416">
                  <c:v>525.63</c:v>
                </c:pt>
                <c:pt idx="417">
                  <c:v>525.91</c:v>
                </c:pt>
                <c:pt idx="418">
                  <c:v>526.20000000000005</c:v>
                </c:pt>
                <c:pt idx="419">
                  <c:v>526.48</c:v>
                </c:pt>
                <c:pt idx="420">
                  <c:v>526.76</c:v>
                </c:pt>
                <c:pt idx="421">
                  <c:v>527.04999999999995</c:v>
                </c:pt>
                <c:pt idx="422">
                  <c:v>527.33000000000004</c:v>
                </c:pt>
                <c:pt idx="423">
                  <c:v>527.61</c:v>
                </c:pt>
                <c:pt idx="424">
                  <c:v>527.9</c:v>
                </c:pt>
                <c:pt idx="425">
                  <c:v>528.17999999999995</c:v>
                </c:pt>
                <c:pt idx="426">
                  <c:v>528.46</c:v>
                </c:pt>
                <c:pt idx="427">
                  <c:v>528.74</c:v>
                </c:pt>
                <c:pt idx="428">
                  <c:v>529.03</c:v>
                </c:pt>
                <c:pt idx="429">
                  <c:v>529.30999999999995</c:v>
                </c:pt>
                <c:pt idx="430">
                  <c:v>529.59</c:v>
                </c:pt>
                <c:pt idx="431">
                  <c:v>529.87</c:v>
                </c:pt>
                <c:pt idx="432">
                  <c:v>530.16</c:v>
                </c:pt>
                <c:pt idx="433">
                  <c:v>530.44000000000005</c:v>
                </c:pt>
                <c:pt idx="434">
                  <c:v>530.72</c:v>
                </c:pt>
                <c:pt idx="435">
                  <c:v>531</c:v>
                </c:pt>
                <c:pt idx="436">
                  <c:v>531.28</c:v>
                </c:pt>
                <c:pt idx="437">
                  <c:v>531.57000000000005</c:v>
                </c:pt>
                <c:pt idx="438">
                  <c:v>531.85</c:v>
                </c:pt>
                <c:pt idx="439">
                  <c:v>532.13</c:v>
                </c:pt>
                <c:pt idx="440">
                  <c:v>532.41</c:v>
                </c:pt>
                <c:pt idx="441">
                  <c:v>532.69000000000005</c:v>
                </c:pt>
                <c:pt idx="442">
                  <c:v>532.97</c:v>
                </c:pt>
                <c:pt idx="443">
                  <c:v>533.25</c:v>
                </c:pt>
                <c:pt idx="444">
                  <c:v>533.53</c:v>
                </c:pt>
                <c:pt idx="445">
                  <c:v>533.82000000000005</c:v>
                </c:pt>
                <c:pt idx="446">
                  <c:v>534.1</c:v>
                </c:pt>
                <c:pt idx="447">
                  <c:v>534.38</c:v>
                </c:pt>
                <c:pt idx="448">
                  <c:v>534.66</c:v>
                </c:pt>
                <c:pt idx="449">
                  <c:v>534.94000000000005</c:v>
                </c:pt>
                <c:pt idx="450">
                  <c:v>535.22</c:v>
                </c:pt>
                <c:pt idx="451">
                  <c:v>535.5</c:v>
                </c:pt>
                <c:pt idx="452">
                  <c:v>535.78</c:v>
                </c:pt>
                <c:pt idx="453">
                  <c:v>536.05999999999995</c:v>
                </c:pt>
                <c:pt idx="454">
                  <c:v>536.34</c:v>
                </c:pt>
                <c:pt idx="455">
                  <c:v>536.62</c:v>
                </c:pt>
                <c:pt idx="456">
                  <c:v>536.9</c:v>
                </c:pt>
                <c:pt idx="457">
                  <c:v>537.17999999999995</c:v>
                </c:pt>
                <c:pt idx="458">
                  <c:v>537.46</c:v>
                </c:pt>
                <c:pt idx="459">
                  <c:v>537.74</c:v>
                </c:pt>
                <c:pt idx="460">
                  <c:v>538.02</c:v>
                </c:pt>
                <c:pt idx="461">
                  <c:v>538.29999999999995</c:v>
                </c:pt>
                <c:pt idx="462">
                  <c:v>538.58000000000004</c:v>
                </c:pt>
                <c:pt idx="463">
                  <c:v>538.86</c:v>
                </c:pt>
                <c:pt idx="464">
                  <c:v>539.14</c:v>
                </c:pt>
                <c:pt idx="465">
                  <c:v>539.41999999999996</c:v>
                </c:pt>
                <c:pt idx="466">
                  <c:v>539.69000000000005</c:v>
                </c:pt>
                <c:pt idx="467">
                  <c:v>539.97</c:v>
                </c:pt>
                <c:pt idx="468">
                  <c:v>540.25</c:v>
                </c:pt>
                <c:pt idx="469">
                  <c:v>540.53</c:v>
                </c:pt>
                <c:pt idx="470">
                  <c:v>540.80999999999995</c:v>
                </c:pt>
                <c:pt idx="471">
                  <c:v>541.09</c:v>
                </c:pt>
                <c:pt idx="472">
                  <c:v>541.37</c:v>
                </c:pt>
                <c:pt idx="473">
                  <c:v>541.65</c:v>
                </c:pt>
                <c:pt idx="474">
                  <c:v>541.91999999999996</c:v>
                </c:pt>
                <c:pt idx="475">
                  <c:v>542.20000000000005</c:v>
                </c:pt>
                <c:pt idx="476">
                  <c:v>542.48</c:v>
                </c:pt>
                <c:pt idx="477">
                  <c:v>542.76</c:v>
                </c:pt>
                <c:pt idx="478">
                  <c:v>543.04</c:v>
                </c:pt>
                <c:pt idx="479">
                  <c:v>543.30999999999995</c:v>
                </c:pt>
                <c:pt idx="480">
                  <c:v>543.59</c:v>
                </c:pt>
                <c:pt idx="481">
                  <c:v>543.87</c:v>
                </c:pt>
                <c:pt idx="482">
                  <c:v>544.15</c:v>
                </c:pt>
                <c:pt idx="483">
                  <c:v>544.41999999999996</c:v>
                </c:pt>
                <c:pt idx="484">
                  <c:v>544.70000000000005</c:v>
                </c:pt>
                <c:pt idx="485">
                  <c:v>544.98</c:v>
                </c:pt>
                <c:pt idx="486">
                  <c:v>545.26</c:v>
                </c:pt>
                <c:pt idx="487">
                  <c:v>545.53</c:v>
                </c:pt>
                <c:pt idx="488">
                  <c:v>545.80999999999995</c:v>
                </c:pt>
                <c:pt idx="489">
                  <c:v>546.09</c:v>
                </c:pt>
                <c:pt idx="490">
                  <c:v>546.36</c:v>
                </c:pt>
                <c:pt idx="491">
                  <c:v>546.64</c:v>
                </c:pt>
                <c:pt idx="492">
                  <c:v>546.91999999999996</c:v>
                </c:pt>
                <c:pt idx="493">
                  <c:v>547.19000000000005</c:v>
                </c:pt>
                <c:pt idx="494">
                  <c:v>547.47</c:v>
                </c:pt>
                <c:pt idx="495">
                  <c:v>547.75</c:v>
                </c:pt>
                <c:pt idx="496">
                  <c:v>548.02</c:v>
                </c:pt>
                <c:pt idx="497">
                  <c:v>548.29999999999995</c:v>
                </c:pt>
                <c:pt idx="498">
                  <c:v>548.57000000000005</c:v>
                </c:pt>
                <c:pt idx="499">
                  <c:v>548.85</c:v>
                </c:pt>
                <c:pt idx="500">
                  <c:v>549.13</c:v>
                </c:pt>
                <c:pt idx="501">
                  <c:v>549.4</c:v>
                </c:pt>
                <c:pt idx="502">
                  <c:v>549.67999999999995</c:v>
                </c:pt>
                <c:pt idx="503">
                  <c:v>549.95000000000005</c:v>
                </c:pt>
                <c:pt idx="504">
                  <c:v>550.23</c:v>
                </c:pt>
                <c:pt idx="505">
                  <c:v>550.5</c:v>
                </c:pt>
                <c:pt idx="506">
                  <c:v>550.78</c:v>
                </c:pt>
                <c:pt idx="507">
                  <c:v>551.04999999999995</c:v>
                </c:pt>
                <c:pt idx="508">
                  <c:v>551.33000000000004</c:v>
                </c:pt>
                <c:pt idx="509">
                  <c:v>551.6</c:v>
                </c:pt>
                <c:pt idx="510">
                  <c:v>551.88</c:v>
                </c:pt>
                <c:pt idx="511">
                  <c:v>552.15</c:v>
                </c:pt>
                <c:pt idx="512">
                  <c:v>552.42999999999995</c:v>
                </c:pt>
                <c:pt idx="513">
                  <c:v>552.70000000000005</c:v>
                </c:pt>
                <c:pt idx="514">
                  <c:v>552.98</c:v>
                </c:pt>
                <c:pt idx="515">
                  <c:v>553.25</c:v>
                </c:pt>
                <c:pt idx="516">
                  <c:v>553.53</c:v>
                </c:pt>
                <c:pt idx="517">
                  <c:v>553.79999999999995</c:v>
                </c:pt>
                <c:pt idx="518">
                  <c:v>554.08000000000004</c:v>
                </c:pt>
                <c:pt idx="519">
                  <c:v>554.35</c:v>
                </c:pt>
                <c:pt idx="520">
                  <c:v>554.62</c:v>
                </c:pt>
                <c:pt idx="521">
                  <c:v>554.9</c:v>
                </c:pt>
                <c:pt idx="522">
                  <c:v>555.16999999999996</c:v>
                </c:pt>
                <c:pt idx="523">
                  <c:v>555.44000000000005</c:v>
                </c:pt>
                <c:pt idx="524">
                  <c:v>555.72</c:v>
                </c:pt>
                <c:pt idx="525">
                  <c:v>555.99</c:v>
                </c:pt>
                <c:pt idx="526">
                  <c:v>556.27</c:v>
                </c:pt>
                <c:pt idx="527">
                  <c:v>556.54</c:v>
                </c:pt>
                <c:pt idx="528">
                  <c:v>556.80999999999995</c:v>
                </c:pt>
                <c:pt idx="529">
                  <c:v>557.09</c:v>
                </c:pt>
                <c:pt idx="530">
                  <c:v>557.36</c:v>
                </c:pt>
                <c:pt idx="531">
                  <c:v>557.63</c:v>
                </c:pt>
                <c:pt idx="532">
                  <c:v>557.9</c:v>
                </c:pt>
                <c:pt idx="533">
                  <c:v>558.17999999999995</c:v>
                </c:pt>
                <c:pt idx="534">
                  <c:v>558.45000000000005</c:v>
                </c:pt>
                <c:pt idx="535">
                  <c:v>558.72</c:v>
                </c:pt>
                <c:pt idx="536">
                  <c:v>558.99</c:v>
                </c:pt>
                <c:pt idx="537">
                  <c:v>559.27</c:v>
                </c:pt>
                <c:pt idx="538">
                  <c:v>559.54</c:v>
                </c:pt>
                <c:pt idx="539">
                  <c:v>559.80999999999995</c:v>
                </c:pt>
                <c:pt idx="540">
                  <c:v>560.08000000000004</c:v>
                </c:pt>
                <c:pt idx="541">
                  <c:v>560.36</c:v>
                </c:pt>
                <c:pt idx="542">
                  <c:v>560.63</c:v>
                </c:pt>
                <c:pt idx="543">
                  <c:v>560.9</c:v>
                </c:pt>
                <c:pt idx="544">
                  <c:v>561.16999999999996</c:v>
                </c:pt>
                <c:pt idx="545">
                  <c:v>561.44000000000005</c:v>
                </c:pt>
                <c:pt idx="546">
                  <c:v>561.71</c:v>
                </c:pt>
                <c:pt idx="547">
                  <c:v>561.99</c:v>
                </c:pt>
                <c:pt idx="548">
                  <c:v>562.26</c:v>
                </c:pt>
                <c:pt idx="549">
                  <c:v>562.53</c:v>
                </c:pt>
                <c:pt idx="550">
                  <c:v>562.79999999999995</c:v>
                </c:pt>
                <c:pt idx="551">
                  <c:v>563.07000000000005</c:v>
                </c:pt>
                <c:pt idx="552">
                  <c:v>563.34</c:v>
                </c:pt>
                <c:pt idx="553">
                  <c:v>563.61</c:v>
                </c:pt>
                <c:pt idx="554">
                  <c:v>563.88</c:v>
                </c:pt>
                <c:pt idx="555">
                  <c:v>564.15</c:v>
                </c:pt>
                <c:pt idx="556">
                  <c:v>564.41999999999996</c:v>
                </c:pt>
                <c:pt idx="557">
                  <c:v>564.69000000000005</c:v>
                </c:pt>
                <c:pt idx="558">
                  <c:v>564.97</c:v>
                </c:pt>
                <c:pt idx="559">
                  <c:v>565.24</c:v>
                </c:pt>
                <c:pt idx="560">
                  <c:v>565.51</c:v>
                </c:pt>
                <c:pt idx="561">
                  <c:v>565.78</c:v>
                </c:pt>
                <c:pt idx="562">
                  <c:v>566.04999999999995</c:v>
                </c:pt>
                <c:pt idx="563">
                  <c:v>566.32000000000005</c:v>
                </c:pt>
                <c:pt idx="564">
                  <c:v>566.59</c:v>
                </c:pt>
                <c:pt idx="565">
                  <c:v>566.86</c:v>
                </c:pt>
                <c:pt idx="566">
                  <c:v>567.13</c:v>
                </c:pt>
                <c:pt idx="567">
                  <c:v>567.39</c:v>
                </c:pt>
                <c:pt idx="568">
                  <c:v>567.66</c:v>
                </c:pt>
                <c:pt idx="569">
                  <c:v>567.92999999999995</c:v>
                </c:pt>
                <c:pt idx="570">
                  <c:v>568.20000000000005</c:v>
                </c:pt>
                <c:pt idx="571">
                  <c:v>568.47</c:v>
                </c:pt>
                <c:pt idx="572">
                  <c:v>568.74</c:v>
                </c:pt>
                <c:pt idx="573">
                  <c:v>569.01</c:v>
                </c:pt>
                <c:pt idx="574">
                  <c:v>569.28</c:v>
                </c:pt>
                <c:pt idx="575">
                  <c:v>569.54999999999995</c:v>
                </c:pt>
                <c:pt idx="576">
                  <c:v>569.82000000000005</c:v>
                </c:pt>
                <c:pt idx="577">
                  <c:v>570.09</c:v>
                </c:pt>
                <c:pt idx="578">
                  <c:v>570.35</c:v>
                </c:pt>
                <c:pt idx="579">
                  <c:v>570.62</c:v>
                </c:pt>
                <c:pt idx="580">
                  <c:v>570.89</c:v>
                </c:pt>
                <c:pt idx="581">
                  <c:v>571.16</c:v>
                </c:pt>
                <c:pt idx="582">
                  <c:v>571.42999999999995</c:v>
                </c:pt>
                <c:pt idx="583">
                  <c:v>571.69000000000005</c:v>
                </c:pt>
                <c:pt idx="584">
                  <c:v>571.96</c:v>
                </c:pt>
                <c:pt idx="585">
                  <c:v>572.23</c:v>
                </c:pt>
                <c:pt idx="586">
                  <c:v>572.5</c:v>
                </c:pt>
                <c:pt idx="587">
                  <c:v>572.77</c:v>
                </c:pt>
                <c:pt idx="588">
                  <c:v>573.03</c:v>
                </c:pt>
                <c:pt idx="589">
                  <c:v>573.29999999999995</c:v>
                </c:pt>
                <c:pt idx="590">
                  <c:v>573.57000000000005</c:v>
                </c:pt>
                <c:pt idx="591">
                  <c:v>573.84</c:v>
                </c:pt>
                <c:pt idx="592">
                  <c:v>574.1</c:v>
                </c:pt>
                <c:pt idx="593">
                  <c:v>574.37</c:v>
                </c:pt>
                <c:pt idx="594">
                  <c:v>574.64</c:v>
                </c:pt>
                <c:pt idx="595">
                  <c:v>574.9</c:v>
                </c:pt>
                <c:pt idx="596">
                  <c:v>575.16999999999996</c:v>
                </c:pt>
                <c:pt idx="597">
                  <c:v>575.44000000000005</c:v>
                </c:pt>
                <c:pt idx="598">
                  <c:v>575.70000000000005</c:v>
                </c:pt>
                <c:pt idx="599">
                  <c:v>575.97</c:v>
                </c:pt>
                <c:pt idx="600">
                  <c:v>576.24</c:v>
                </c:pt>
                <c:pt idx="601">
                  <c:v>576.5</c:v>
                </c:pt>
                <c:pt idx="602">
                  <c:v>576.77</c:v>
                </c:pt>
                <c:pt idx="603">
                  <c:v>577.04</c:v>
                </c:pt>
                <c:pt idx="604">
                  <c:v>577.29999999999995</c:v>
                </c:pt>
                <c:pt idx="605">
                  <c:v>577.57000000000005</c:v>
                </c:pt>
                <c:pt idx="606">
                  <c:v>577.83000000000004</c:v>
                </c:pt>
                <c:pt idx="607">
                  <c:v>578.1</c:v>
                </c:pt>
                <c:pt idx="608">
                  <c:v>578.37</c:v>
                </c:pt>
                <c:pt idx="609">
                  <c:v>578.63</c:v>
                </c:pt>
                <c:pt idx="610">
                  <c:v>578.9</c:v>
                </c:pt>
                <c:pt idx="611">
                  <c:v>579.16</c:v>
                </c:pt>
                <c:pt idx="612">
                  <c:v>579.42999999999995</c:v>
                </c:pt>
                <c:pt idx="613">
                  <c:v>579.69000000000005</c:v>
                </c:pt>
                <c:pt idx="614">
                  <c:v>579.96</c:v>
                </c:pt>
                <c:pt idx="615">
                  <c:v>580.22</c:v>
                </c:pt>
                <c:pt idx="616">
                  <c:v>580.49</c:v>
                </c:pt>
                <c:pt idx="617">
                  <c:v>580.75</c:v>
                </c:pt>
                <c:pt idx="618">
                  <c:v>581.02</c:v>
                </c:pt>
                <c:pt idx="619">
                  <c:v>581.28</c:v>
                </c:pt>
                <c:pt idx="620">
                  <c:v>581.54999999999995</c:v>
                </c:pt>
                <c:pt idx="621">
                  <c:v>581.80999999999995</c:v>
                </c:pt>
                <c:pt idx="622">
                  <c:v>582.07000000000005</c:v>
                </c:pt>
                <c:pt idx="623">
                  <c:v>582.34</c:v>
                </c:pt>
                <c:pt idx="624">
                  <c:v>582.6</c:v>
                </c:pt>
                <c:pt idx="625">
                  <c:v>582.87</c:v>
                </c:pt>
                <c:pt idx="626">
                  <c:v>583.13</c:v>
                </c:pt>
                <c:pt idx="627">
                  <c:v>583.39</c:v>
                </c:pt>
                <c:pt idx="628">
                  <c:v>583.66</c:v>
                </c:pt>
                <c:pt idx="629">
                  <c:v>583.91999999999996</c:v>
                </c:pt>
                <c:pt idx="630">
                  <c:v>584.19000000000005</c:v>
                </c:pt>
                <c:pt idx="631">
                  <c:v>584.45000000000005</c:v>
                </c:pt>
                <c:pt idx="632">
                  <c:v>584.71</c:v>
                </c:pt>
                <c:pt idx="633">
                  <c:v>584.98</c:v>
                </c:pt>
                <c:pt idx="634">
                  <c:v>585.24</c:v>
                </c:pt>
                <c:pt idx="635">
                  <c:v>585.5</c:v>
                </c:pt>
                <c:pt idx="636">
                  <c:v>585.77</c:v>
                </c:pt>
                <c:pt idx="637">
                  <c:v>586.03</c:v>
                </c:pt>
                <c:pt idx="638">
                  <c:v>586.29</c:v>
                </c:pt>
                <c:pt idx="639">
                  <c:v>586.54999999999995</c:v>
                </c:pt>
                <c:pt idx="640">
                  <c:v>586.82000000000005</c:v>
                </c:pt>
                <c:pt idx="641">
                  <c:v>587.08000000000004</c:v>
                </c:pt>
                <c:pt idx="642">
                  <c:v>587.34</c:v>
                </c:pt>
                <c:pt idx="643">
                  <c:v>587.6</c:v>
                </c:pt>
                <c:pt idx="644">
                  <c:v>587.87</c:v>
                </c:pt>
                <c:pt idx="645">
                  <c:v>588.13</c:v>
                </c:pt>
                <c:pt idx="646">
                  <c:v>588.39</c:v>
                </c:pt>
                <c:pt idx="647">
                  <c:v>588.65</c:v>
                </c:pt>
                <c:pt idx="648">
                  <c:v>588.91</c:v>
                </c:pt>
                <c:pt idx="649">
                  <c:v>589.17999999999995</c:v>
                </c:pt>
                <c:pt idx="650">
                  <c:v>589.44000000000005</c:v>
                </c:pt>
                <c:pt idx="651">
                  <c:v>589.70000000000005</c:v>
                </c:pt>
                <c:pt idx="652">
                  <c:v>589.96</c:v>
                </c:pt>
                <c:pt idx="653">
                  <c:v>590.22</c:v>
                </c:pt>
                <c:pt idx="654">
                  <c:v>590.48</c:v>
                </c:pt>
                <c:pt idx="655">
                  <c:v>590.74</c:v>
                </c:pt>
                <c:pt idx="656">
                  <c:v>591.01</c:v>
                </c:pt>
                <c:pt idx="657">
                  <c:v>591.27</c:v>
                </c:pt>
                <c:pt idx="658">
                  <c:v>591.53</c:v>
                </c:pt>
                <c:pt idx="659">
                  <c:v>591.79</c:v>
                </c:pt>
                <c:pt idx="660">
                  <c:v>592.04999999999995</c:v>
                </c:pt>
                <c:pt idx="661">
                  <c:v>592.30999999999995</c:v>
                </c:pt>
                <c:pt idx="662">
                  <c:v>592.57000000000005</c:v>
                </c:pt>
                <c:pt idx="663">
                  <c:v>592.83000000000004</c:v>
                </c:pt>
                <c:pt idx="664">
                  <c:v>593.09</c:v>
                </c:pt>
                <c:pt idx="665">
                  <c:v>593.35</c:v>
                </c:pt>
                <c:pt idx="666">
                  <c:v>593.61</c:v>
                </c:pt>
                <c:pt idx="667">
                  <c:v>593.87</c:v>
                </c:pt>
                <c:pt idx="668">
                  <c:v>594.13</c:v>
                </c:pt>
                <c:pt idx="669">
                  <c:v>594.39</c:v>
                </c:pt>
                <c:pt idx="670">
                  <c:v>594.65</c:v>
                </c:pt>
                <c:pt idx="671">
                  <c:v>594.91</c:v>
                </c:pt>
                <c:pt idx="672">
                  <c:v>595.16999999999996</c:v>
                </c:pt>
                <c:pt idx="673">
                  <c:v>595.42999999999995</c:v>
                </c:pt>
                <c:pt idx="674">
                  <c:v>595.69000000000005</c:v>
                </c:pt>
                <c:pt idx="675">
                  <c:v>595.95000000000005</c:v>
                </c:pt>
                <c:pt idx="676">
                  <c:v>596.21</c:v>
                </c:pt>
                <c:pt idx="677">
                  <c:v>596.47</c:v>
                </c:pt>
                <c:pt idx="678">
                  <c:v>596.73</c:v>
                </c:pt>
                <c:pt idx="679">
                  <c:v>596.98</c:v>
                </c:pt>
                <c:pt idx="680">
                  <c:v>597.24</c:v>
                </c:pt>
                <c:pt idx="681">
                  <c:v>597.5</c:v>
                </c:pt>
                <c:pt idx="682">
                  <c:v>597.76</c:v>
                </c:pt>
                <c:pt idx="683">
                  <c:v>598.02</c:v>
                </c:pt>
                <c:pt idx="684">
                  <c:v>598.28</c:v>
                </c:pt>
                <c:pt idx="685">
                  <c:v>598.54</c:v>
                </c:pt>
                <c:pt idx="686">
                  <c:v>598.79</c:v>
                </c:pt>
                <c:pt idx="687">
                  <c:v>599.04999999999995</c:v>
                </c:pt>
                <c:pt idx="688">
                  <c:v>599.30999999999995</c:v>
                </c:pt>
                <c:pt idx="689">
                  <c:v>599.57000000000005</c:v>
                </c:pt>
                <c:pt idx="690">
                  <c:v>599.83000000000004</c:v>
                </c:pt>
                <c:pt idx="691">
                  <c:v>600.08000000000004</c:v>
                </c:pt>
                <c:pt idx="692">
                  <c:v>600.34</c:v>
                </c:pt>
                <c:pt idx="693">
                  <c:v>600.6</c:v>
                </c:pt>
                <c:pt idx="694">
                  <c:v>600.86</c:v>
                </c:pt>
                <c:pt idx="695">
                  <c:v>601.11</c:v>
                </c:pt>
                <c:pt idx="696">
                  <c:v>601.37</c:v>
                </c:pt>
                <c:pt idx="697">
                  <c:v>601.63</c:v>
                </c:pt>
                <c:pt idx="698">
                  <c:v>601.88</c:v>
                </c:pt>
                <c:pt idx="699">
                  <c:v>602.14</c:v>
                </c:pt>
                <c:pt idx="700">
                  <c:v>602.4</c:v>
                </c:pt>
                <c:pt idx="701">
                  <c:v>602.65</c:v>
                </c:pt>
                <c:pt idx="702">
                  <c:v>602.91</c:v>
                </c:pt>
                <c:pt idx="703">
                  <c:v>603.16999999999996</c:v>
                </c:pt>
                <c:pt idx="704">
                  <c:v>603.41999999999996</c:v>
                </c:pt>
                <c:pt idx="705">
                  <c:v>603.67999999999995</c:v>
                </c:pt>
                <c:pt idx="706">
                  <c:v>603.94000000000005</c:v>
                </c:pt>
                <c:pt idx="707">
                  <c:v>604.19000000000005</c:v>
                </c:pt>
                <c:pt idx="708">
                  <c:v>604.45000000000005</c:v>
                </c:pt>
                <c:pt idx="709">
                  <c:v>604.71</c:v>
                </c:pt>
                <c:pt idx="710">
                  <c:v>604.96</c:v>
                </c:pt>
                <c:pt idx="711">
                  <c:v>605.22</c:v>
                </c:pt>
                <c:pt idx="712">
                  <c:v>605.47</c:v>
                </c:pt>
                <c:pt idx="713">
                  <c:v>605.73</c:v>
                </c:pt>
                <c:pt idx="714">
                  <c:v>605.98</c:v>
                </c:pt>
                <c:pt idx="715">
                  <c:v>606.24</c:v>
                </c:pt>
                <c:pt idx="716">
                  <c:v>606.49</c:v>
                </c:pt>
                <c:pt idx="717">
                  <c:v>606.75</c:v>
                </c:pt>
                <c:pt idx="718">
                  <c:v>607.01</c:v>
                </c:pt>
                <c:pt idx="719">
                  <c:v>607.26</c:v>
                </c:pt>
                <c:pt idx="720">
                  <c:v>607.51</c:v>
                </c:pt>
                <c:pt idx="721">
                  <c:v>607.77</c:v>
                </c:pt>
                <c:pt idx="722">
                  <c:v>608.02</c:v>
                </c:pt>
                <c:pt idx="723">
                  <c:v>608.28</c:v>
                </c:pt>
                <c:pt idx="724">
                  <c:v>608.53</c:v>
                </c:pt>
                <c:pt idx="725">
                  <c:v>608.79</c:v>
                </c:pt>
                <c:pt idx="726">
                  <c:v>609.04</c:v>
                </c:pt>
                <c:pt idx="727">
                  <c:v>609.29999999999995</c:v>
                </c:pt>
                <c:pt idx="728">
                  <c:v>609.54999999999995</c:v>
                </c:pt>
                <c:pt idx="729">
                  <c:v>609.79999999999995</c:v>
                </c:pt>
                <c:pt idx="730">
                  <c:v>610.05999999999995</c:v>
                </c:pt>
                <c:pt idx="731">
                  <c:v>610.30999999999995</c:v>
                </c:pt>
                <c:pt idx="732">
                  <c:v>610.57000000000005</c:v>
                </c:pt>
                <c:pt idx="733">
                  <c:v>610.82000000000005</c:v>
                </c:pt>
                <c:pt idx="734">
                  <c:v>611.07000000000005</c:v>
                </c:pt>
                <c:pt idx="735">
                  <c:v>611.33000000000004</c:v>
                </c:pt>
                <c:pt idx="736">
                  <c:v>611.58000000000004</c:v>
                </c:pt>
                <c:pt idx="737">
                  <c:v>611.83000000000004</c:v>
                </c:pt>
                <c:pt idx="738">
                  <c:v>612.09</c:v>
                </c:pt>
                <c:pt idx="739">
                  <c:v>612.34</c:v>
                </c:pt>
                <c:pt idx="740">
                  <c:v>612.59</c:v>
                </c:pt>
                <c:pt idx="741">
                  <c:v>612.85</c:v>
                </c:pt>
                <c:pt idx="742">
                  <c:v>613.1</c:v>
                </c:pt>
                <c:pt idx="743">
                  <c:v>613.35</c:v>
                </c:pt>
                <c:pt idx="744">
                  <c:v>613.6</c:v>
                </c:pt>
                <c:pt idx="745">
                  <c:v>613.86</c:v>
                </c:pt>
                <c:pt idx="746">
                  <c:v>614.11</c:v>
                </c:pt>
                <c:pt idx="747">
                  <c:v>614.36</c:v>
                </c:pt>
                <c:pt idx="748">
                  <c:v>614.61</c:v>
                </c:pt>
                <c:pt idx="749">
                  <c:v>614.87</c:v>
                </c:pt>
                <c:pt idx="750">
                  <c:v>615.12</c:v>
                </c:pt>
                <c:pt idx="751">
                  <c:v>615.37</c:v>
                </c:pt>
                <c:pt idx="752">
                  <c:v>615.62</c:v>
                </c:pt>
                <c:pt idx="753">
                  <c:v>615.87</c:v>
                </c:pt>
                <c:pt idx="754">
                  <c:v>616.12</c:v>
                </c:pt>
                <c:pt idx="755">
                  <c:v>616.38</c:v>
                </c:pt>
                <c:pt idx="756">
                  <c:v>616.63</c:v>
                </c:pt>
                <c:pt idx="757">
                  <c:v>616.88</c:v>
                </c:pt>
                <c:pt idx="758">
                  <c:v>617.13</c:v>
                </c:pt>
                <c:pt idx="759">
                  <c:v>617.38</c:v>
                </c:pt>
                <c:pt idx="760">
                  <c:v>617.63</c:v>
                </c:pt>
                <c:pt idx="761">
                  <c:v>617.88</c:v>
                </c:pt>
                <c:pt idx="762">
                  <c:v>618.13</c:v>
                </c:pt>
                <c:pt idx="763">
                  <c:v>618.38</c:v>
                </c:pt>
                <c:pt idx="764">
                  <c:v>618.64</c:v>
                </c:pt>
                <c:pt idx="765">
                  <c:v>618.89</c:v>
                </c:pt>
                <c:pt idx="766">
                  <c:v>619.14</c:v>
                </c:pt>
                <c:pt idx="767">
                  <c:v>619.39</c:v>
                </c:pt>
                <c:pt idx="768">
                  <c:v>619.64</c:v>
                </c:pt>
                <c:pt idx="769">
                  <c:v>619.89</c:v>
                </c:pt>
                <c:pt idx="770">
                  <c:v>620.14</c:v>
                </c:pt>
                <c:pt idx="771">
                  <c:v>620.39</c:v>
                </c:pt>
                <c:pt idx="772">
                  <c:v>620.64</c:v>
                </c:pt>
                <c:pt idx="773">
                  <c:v>620.89</c:v>
                </c:pt>
                <c:pt idx="774">
                  <c:v>621.14</c:v>
                </c:pt>
                <c:pt idx="775">
                  <c:v>621.39</c:v>
                </c:pt>
                <c:pt idx="776">
                  <c:v>621.64</c:v>
                </c:pt>
                <c:pt idx="777">
                  <c:v>621.88</c:v>
                </c:pt>
                <c:pt idx="778">
                  <c:v>622.13</c:v>
                </c:pt>
                <c:pt idx="779">
                  <c:v>622.38</c:v>
                </c:pt>
                <c:pt idx="780">
                  <c:v>622.63</c:v>
                </c:pt>
                <c:pt idx="781">
                  <c:v>622.88</c:v>
                </c:pt>
                <c:pt idx="782">
                  <c:v>623.13</c:v>
                </c:pt>
                <c:pt idx="783">
                  <c:v>623.38</c:v>
                </c:pt>
                <c:pt idx="784">
                  <c:v>623.63</c:v>
                </c:pt>
                <c:pt idx="785">
                  <c:v>623.88</c:v>
                </c:pt>
                <c:pt idx="786">
                  <c:v>624.12</c:v>
                </c:pt>
                <c:pt idx="787">
                  <c:v>624.37</c:v>
                </c:pt>
                <c:pt idx="788">
                  <c:v>624.62</c:v>
                </c:pt>
                <c:pt idx="789">
                  <c:v>624.87</c:v>
                </c:pt>
                <c:pt idx="790">
                  <c:v>625.12</c:v>
                </c:pt>
                <c:pt idx="791">
                  <c:v>625.37</c:v>
                </c:pt>
                <c:pt idx="792">
                  <c:v>625.61</c:v>
                </c:pt>
                <c:pt idx="793">
                  <c:v>625.86</c:v>
                </c:pt>
                <c:pt idx="794">
                  <c:v>626.11</c:v>
                </c:pt>
                <c:pt idx="795">
                  <c:v>626.36</c:v>
                </c:pt>
                <c:pt idx="796">
                  <c:v>626.6</c:v>
                </c:pt>
                <c:pt idx="797">
                  <c:v>626.85</c:v>
                </c:pt>
                <c:pt idx="798">
                  <c:v>627.1</c:v>
                </c:pt>
                <c:pt idx="799">
                  <c:v>627.35</c:v>
                </c:pt>
                <c:pt idx="800">
                  <c:v>627.59</c:v>
                </c:pt>
                <c:pt idx="801">
                  <c:v>627.84</c:v>
                </c:pt>
                <c:pt idx="802">
                  <c:v>628.09</c:v>
                </c:pt>
                <c:pt idx="803">
                  <c:v>628.33000000000004</c:v>
                </c:pt>
                <c:pt idx="804">
                  <c:v>628.58000000000004</c:v>
                </c:pt>
                <c:pt idx="805">
                  <c:v>628.83000000000004</c:v>
                </c:pt>
                <c:pt idx="806">
                  <c:v>629.07000000000005</c:v>
                </c:pt>
                <c:pt idx="807">
                  <c:v>629.32000000000005</c:v>
                </c:pt>
                <c:pt idx="808">
                  <c:v>629.57000000000005</c:v>
                </c:pt>
                <c:pt idx="809">
                  <c:v>629.80999999999995</c:v>
                </c:pt>
                <c:pt idx="810">
                  <c:v>630.05999999999995</c:v>
                </c:pt>
                <c:pt idx="811">
                  <c:v>630.29999999999995</c:v>
                </c:pt>
                <c:pt idx="812">
                  <c:v>630.54999999999995</c:v>
                </c:pt>
                <c:pt idx="813">
                  <c:v>630.79999999999995</c:v>
                </c:pt>
                <c:pt idx="814">
                  <c:v>631.04</c:v>
                </c:pt>
                <c:pt idx="815">
                  <c:v>631.29</c:v>
                </c:pt>
                <c:pt idx="816">
                  <c:v>631.53</c:v>
                </c:pt>
                <c:pt idx="817">
                  <c:v>631.78</c:v>
                </c:pt>
                <c:pt idx="818">
                  <c:v>632.02</c:v>
                </c:pt>
                <c:pt idx="819">
                  <c:v>632.27</c:v>
                </c:pt>
                <c:pt idx="820">
                  <c:v>632.51</c:v>
                </c:pt>
                <c:pt idx="821">
                  <c:v>632.76</c:v>
                </c:pt>
                <c:pt idx="822">
                  <c:v>633</c:v>
                </c:pt>
                <c:pt idx="823">
                  <c:v>633.25</c:v>
                </c:pt>
                <c:pt idx="824">
                  <c:v>633.49</c:v>
                </c:pt>
                <c:pt idx="825">
                  <c:v>633.74</c:v>
                </c:pt>
                <c:pt idx="826">
                  <c:v>633.98</c:v>
                </c:pt>
                <c:pt idx="827">
                  <c:v>634.23</c:v>
                </c:pt>
                <c:pt idx="828">
                  <c:v>634.47</c:v>
                </c:pt>
                <c:pt idx="829">
                  <c:v>634.72</c:v>
                </c:pt>
                <c:pt idx="830">
                  <c:v>634.96</c:v>
                </c:pt>
                <c:pt idx="831">
                  <c:v>635.20000000000005</c:v>
                </c:pt>
                <c:pt idx="832">
                  <c:v>635.45000000000005</c:v>
                </c:pt>
                <c:pt idx="833">
                  <c:v>635.69000000000005</c:v>
                </c:pt>
                <c:pt idx="834">
                  <c:v>635.94000000000005</c:v>
                </c:pt>
                <c:pt idx="835">
                  <c:v>636.17999999999995</c:v>
                </c:pt>
                <c:pt idx="836">
                  <c:v>636.41999999999996</c:v>
                </c:pt>
                <c:pt idx="837">
                  <c:v>636.66999999999996</c:v>
                </c:pt>
                <c:pt idx="838">
                  <c:v>636.91</c:v>
                </c:pt>
                <c:pt idx="839">
                  <c:v>637.15</c:v>
                </c:pt>
                <c:pt idx="840">
                  <c:v>637.4</c:v>
                </c:pt>
                <c:pt idx="841">
                  <c:v>637.64</c:v>
                </c:pt>
                <c:pt idx="842">
                  <c:v>637.88</c:v>
                </c:pt>
                <c:pt idx="843">
                  <c:v>638.13</c:v>
                </c:pt>
                <c:pt idx="844">
                  <c:v>638.37</c:v>
                </c:pt>
                <c:pt idx="845">
                  <c:v>638.61</c:v>
                </c:pt>
                <c:pt idx="846">
                  <c:v>638.85</c:v>
                </c:pt>
                <c:pt idx="847">
                  <c:v>639.1</c:v>
                </c:pt>
                <c:pt idx="848">
                  <c:v>639.34</c:v>
                </c:pt>
                <c:pt idx="849">
                  <c:v>639.58000000000004</c:v>
                </c:pt>
                <c:pt idx="850">
                  <c:v>639.82000000000005</c:v>
                </c:pt>
                <c:pt idx="851">
                  <c:v>640.07000000000005</c:v>
                </c:pt>
                <c:pt idx="852">
                  <c:v>640.30999999999995</c:v>
                </c:pt>
                <c:pt idx="853">
                  <c:v>640.54999999999995</c:v>
                </c:pt>
                <c:pt idx="854">
                  <c:v>640.79</c:v>
                </c:pt>
                <c:pt idx="855">
                  <c:v>641.03</c:v>
                </c:pt>
                <c:pt idx="856">
                  <c:v>641.27</c:v>
                </c:pt>
                <c:pt idx="857">
                  <c:v>641.52</c:v>
                </c:pt>
                <c:pt idx="858">
                  <c:v>641.76</c:v>
                </c:pt>
                <c:pt idx="859">
                  <c:v>642</c:v>
                </c:pt>
                <c:pt idx="860">
                  <c:v>642.24</c:v>
                </c:pt>
                <c:pt idx="861">
                  <c:v>642.48</c:v>
                </c:pt>
                <c:pt idx="862">
                  <c:v>642.72</c:v>
                </c:pt>
                <c:pt idx="863">
                  <c:v>642.96</c:v>
                </c:pt>
                <c:pt idx="864">
                  <c:v>643.20000000000005</c:v>
                </c:pt>
                <c:pt idx="865">
                  <c:v>643.44000000000005</c:v>
                </c:pt>
                <c:pt idx="866">
                  <c:v>643.67999999999995</c:v>
                </c:pt>
                <c:pt idx="867">
                  <c:v>643.91999999999996</c:v>
                </c:pt>
                <c:pt idx="868">
                  <c:v>644.16999999999996</c:v>
                </c:pt>
                <c:pt idx="869">
                  <c:v>644.41</c:v>
                </c:pt>
                <c:pt idx="870">
                  <c:v>644.65</c:v>
                </c:pt>
                <c:pt idx="871">
                  <c:v>644.89</c:v>
                </c:pt>
                <c:pt idx="872">
                  <c:v>645.13</c:v>
                </c:pt>
                <c:pt idx="873">
                  <c:v>645.37</c:v>
                </c:pt>
                <c:pt idx="874">
                  <c:v>645.61</c:v>
                </c:pt>
                <c:pt idx="875">
                  <c:v>645.85</c:v>
                </c:pt>
                <c:pt idx="876">
                  <c:v>646.08000000000004</c:v>
                </c:pt>
                <c:pt idx="877">
                  <c:v>646.32000000000005</c:v>
                </c:pt>
                <c:pt idx="878">
                  <c:v>646.55999999999995</c:v>
                </c:pt>
                <c:pt idx="879">
                  <c:v>646.79999999999995</c:v>
                </c:pt>
                <c:pt idx="880">
                  <c:v>647.04</c:v>
                </c:pt>
                <c:pt idx="881">
                  <c:v>647.28</c:v>
                </c:pt>
                <c:pt idx="882">
                  <c:v>647.52</c:v>
                </c:pt>
                <c:pt idx="883">
                  <c:v>647.76</c:v>
                </c:pt>
                <c:pt idx="884">
                  <c:v>648</c:v>
                </c:pt>
                <c:pt idx="885">
                  <c:v>648.24</c:v>
                </c:pt>
                <c:pt idx="886">
                  <c:v>648.48</c:v>
                </c:pt>
                <c:pt idx="887">
                  <c:v>648.71</c:v>
                </c:pt>
                <c:pt idx="888">
                  <c:v>648.95000000000005</c:v>
                </c:pt>
                <c:pt idx="889">
                  <c:v>649.19000000000005</c:v>
                </c:pt>
                <c:pt idx="890">
                  <c:v>649.42999999999995</c:v>
                </c:pt>
                <c:pt idx="891">
                  <c:v>649.66999999999996</c:v>
                </c:pt>
                <c:pt idx="892">
                  <c:v>649.9</c:v>
                </c:pt>
              </c:numCache>
            </c:numRef>
          </c:xVal>
          <c:yVal>
            <c:numRef>
              <c:f>'GaSe and Reference'!$B$2:$B$894</c:f>
              <c:numCache>
                <c:formatCode>General</c:formatCode>
                <c:ptCount val="893"/>
                <c:pt idx="0">
                  <c:v>2836</c:v>
                </c:pt>
                <c:pt idx="1">
                  <c:v>2771</c:v>
                </c:pt>
                <c:pt idx="2">
                  <c:v>3562</c:v>
                </c:pt>
                <c:pt idx="3">
                  <c:v>3008</c:v>
                </c:pt>
                <c:pt idx="4">
                  <c:v>3813</c:v>
                </c:pt>
                <c:pt idx="5">
                  <c:v>2890</c:v>
                </c:pt>
                <c:pt idx="6">
                  <c:v>1918</c:v>
                </c:pt>
                <c:pt idx="7">
                  <c:v>1835</c:v>
                </c:pt>
                <c:pt idx="8">
                  <c:v>1758</c:v>
                </c:pt>
                <c:pt idx="9">
                  <c:v>2722</c:v>
                </c:pt>
                <c:pt idx="10">
                  <c:v>2500</c:v>
                </c:pt>
                <c:pt idx="11">
                  <c:v>1831</c:v>
                </c:pt>
                <c:pt idx="12">
                  <c:v>1915</c:v>
                </c:pt>
                <c:pt idx="13">
                  <c:v>11784</c:v>
                </c:pt>
                <c:pt idx="14">
                  <c:v>2221</c:v>
                </c:pt>
                <c:pt idx="15">
                  <c:v>1940</c:v>
                </c:pt>
                <c:pt idx="16">
                  <c:v>4073</c:v>
                </c:pt>
                <c:pt idx="17">
                  <c:v>1964</c:v>
                </c:pt>
                <c:pt idx="18">
                  <c:v>3973</c:v>
                </c:pt>
                <c:pt idx="19">
                  <c:v>2940</c:v>
                </c:pt>
                <c:pt idx="20">
                  <c:v>4848</c:v>
                </c:pt>
                <c:pt idx="21">
                  <c:v>2036</c:v>
                </c:pt>
                <c:pt idx="22">
                  <c:v>1879</c:v>
                </c:pt>
                <c:pt idx="23">
                  <c:v>13302</c:v>
                </c:pt>
                <c:pt idx="24">
                  <c:v>2284</c:v>
                </c:pt>
                <c:pt idx="25">
                  <c:v>9230</c:v>
                </c:pt>
                <c:pt idx="26">
                  <c:v>2129</c:v>
                </c:pt>
                <c:pt idx="27">
                  <c:v>1858</c:v>
                </c:pt>
                <c:pt idx="28">
                  <c:v>1899</c:v>
                </c:pt>
                <c:pt idx="29">
                  <c:v>1875</c:v>
                </c:pt>
                <c:pt idx="30">
                  <c:v>2785</c:v>
                </c:pt>
                <c:pt idx="31">
                  <c:v>2065</c:v>
                </c:pt>
                <c:pt idx="32">
                  <c:v>6056</c:v>
                </c:pt>
                <c:pt idx="33">
                  <c:v>2338</c:v>
                </c:pt>
                <c:pt idx="34">
                  <c:v>2974</c:v>
                </c:pt>
                <c:pt idx="35">
                  <c:v>3011</c:v>
                </c:pt>
                <c:pt idx="36">
                  <c:v>4579</c:v>
                </c:pt>
                <c:pt idx="37">
                  <c:v>3988</c:v>
                </c:pt>
                <c:pt idx="38">
                  <c:v>2128</c:v>
                </c:pt>
                <c:pt idx="39">
                  <c:v>2087</c:v>
                </c:pt>
                <c:pt idx="40">
                  <c:v>2179</c:v>
                </c:pt>
                <c:pt idx="41">
                  <c:v>2040</c:v>
                </c:pt>
                <c:pt idx="42">
                  <c:v>3009</c:v>
                </c:pt>
                <c:pt idx="43">
                  <c:v>2296</c:v>
                </c:pt>
                <c:pt idx="44">
                  <c:v>4441</c:v>
                </c:pt>
                <c:pt idx="45">
                  <c:v>2392</c:v>
                </c:pt>
                <c:pt idx="46">
                  <c:v>2272</c:v>
                </c:pt>
                <c:pt idx="47">
                  <c:v>3285</c:v>
                </c:pt>
                <c:pt idx="48">
                  <c:v>3397</c:v>
                </c:pt>
                <c:pt idx="49">
                  <c:v>3261</c:v>
                </c:pt>
                <c:pt idx="50">
                  <c:v>2405</c:v>
                </c:pt>
                <c:pt idx="51">
                  <c:v>2439</c:v>
                </c:pt>
                <c:pt idx="52">
                  <c:v>2455</c:v>
                </c:pt>
                <c:pt idx="53">
                  <c:v>2441</c:v>
                </c:pt>
                <c:pt idx="54">
                  <c:v>2677</c:v>
                </c:pt>
                <c:pt idx="55">
                  <c:v>2453</c:v>
                </c:pt>
                <c:pt idx="56">
                  <c:v>4093</c:v>
                </c:pt>
                <c:pt idx="57">
                  <c:v>4235</c:v>
                </c:pt>
                <c:pt idx="58">
                  <c:v>2712</c:v>
                </c:pt>
                <c:pt idx="59">
                  <c:v>7453</c:v>
                </c:pt>
                <c:pt idx="60">
                  <c:v>7728</c:v>
                </c:pt>
                <c:pt idx="61">
                  <c:v>3299</c:v>
                </c:pt>
                <c:pt idx="62">
                  <c:v>3793</c:v>
                </c:pt>
                <c:pt idx="63">
                  <c:v>3048</c:v>
                </c:pt>
                <c:pt idx="64">
                  <c:v>3068</c:v>
                </c:pt>
                <c:pt idx="65">
                  <c:v>4224</c:v>
                </c:pt>
                <c:pt idx="66">
                  <c:v>4404</c:v>
                </c:pt>
                <c:pt idx="67">
                  <c:v>3624</c:v>
                </c:pt>
                <c:pt idx="68">
                  <c:v>3759</c:v>
                </c:pt>
                <c:pt idx="69">
                  <c:v>4041</c:v>
                </c:pt>
                <c:pt idx="70">
                  <c:v>5326</c:v>
                </c:pt>
                <c:pt idx="71">
                  <c:v>6128</c:v>
                </c:pt>
                <c:pt idx="72">
                  <c:v>5899</c:v>
                </c:pt>
                <c:pt idx="73">
                  <c:v>6635</c:v>
                </c:pt>
                <c:pt idx="74">
                  <c:v>8157</c:v>
                </c:pt>
                <c:pt idx="75">
                  <c:v>6619</c:v>
                </c:pt>
                <c:pt idx="76">
                  <c:v>5494</c:v>
                </c:pt>
                <c:pt idx="77">
                  <c:v>6676</c:v>
                </c:pt>
                <c:pt idx="78">
                  <c:v>6855</c:v>
                </c:pt>
                <c:pt idx="79">
                  <c:v>6293</c:v>
                </c:pt>
                <c:pt idx="80">
                  <c:v>7229</c:v>
                </c:pt>
                <c:pt idx="81">
                  <c:v>6447</c:v>
                </c:pt>
                <c:pt idx="82">
                  <c:v>13329</c:v>
                </c:pt>
                <c:pt idx="83">
                  <c:v>7559</c:v>
                </c:pt>
                <c:pt idx="84">
                  <c:v>7399</c:v>
                </c:pt>
                <c:pt idx="85">
                  <c:v>8079</c:v>
                </c:pt>
                <c:pt idx="86">
                  <c:v>8141</c:v>
                </c:pt>
                <c:pt idx="87">
                  <c:v>8495</c:v>
                </c:pt>
                <c:pt idx="88">
                  <c:v>9755</c:v>
                </c:pt>
                <c:pt idx="89">
                  <c:v>9107</c:v>
                </c:pt>
                <c:pt idx="90">
                  <c:v>11691</c:v>
                </c:pt>
                <c:pt idx="91">
                  <c:v>13626</c:v>
                </c:pt>
                <c:pt idx="92">
                  <c:v>10975</c:v>
                </c:pt>
                <c:pt idx="93">
                  <c:v>11387</c:v>
                </c:pt>
                <c:pt idx="94">
                  <c:v>12021</c:v>
                </c:pt>
                <c:pt idx="95">
                  <c:v>12990</c:v>
                </c:pt>
                <c:pt idx="96">
                  <c:v>12389</c:v>
                </c:pt>
                <c:pt idx="97">
                  <c:v>12409</c:v>
                </c:pt>
                <c:pt idx="98">
                  <c:v>13636</c:v>
                </c:pt>
                <c:pt idx="99">
                  <c:v>14235</c:v>
                </c:pt>
                <c:pt idx="100">
                  <c:v>14522</c:v>
                </c:pt>
                <c:pt idx="101">
                  <c:v>15179</c:v>
                </c:pt>
                <c:pt idx="102">
                  <c:v>15771</c:v>
                </c:pt>
                <c:pt idx="103">
                  <c:v>17459</c:v>
                </c:pt>
                <c:pt idx="104">
                  <c:v>18103</c:v>
                </c:pt>
                <c:pt idx="105">
                  <c:v>23858</c:v>
                </c:pt>
                <c:pt idx="106">
                  <c:v>18609</c:v>
                </c:pt>
                <c:pt idx="107">
                  <c:v>20424</c:v>
                </c:pt>
                <c:pt idx="108">
                  <c:v>21521</c:v>
                </c:pt>
                <c:pt idx="109">
                  <c:v>20357</c:v>
                </c:pt>
                <c:pt idx="110">
                  <c:v>23299</c:v>
                </c:pt>
                <c:pt idx="111">
                  <c:v>21928</c:v>
                </c:pt>
                <c:pt idx="112">
                  <c:v>24635</c:v>
                </c:pt>
                <c:pt idx="113">
                  <c:v>23764</c:v>
                </c:pt>
                <c:pt idx="114">
                  <c:v>25229</c:v>
                </c:pt>
                <c:pt idx="115">
                  <c:v>24390</c:v>
                </c:pt>
                <c:pt idx="116">
                  <c:v>26220</c:v>
                </c:pt>
                <c:pt idx="117">
                  <c:v>25658</c:v>
                </c:pt>
                <c:pt idx="118">
                  <c:v>34168</c:v>
                </c:pt>
                <c:pt idx="119">
                  <c:v>28132</c:v>
                </c:pt>
                <c:pt idx="120">
                  <c:v>29427</c:v>
                </c:pt>
                <c:pt idx="121">
                  <c:v>30766</c:v>
                </c:pt>
                <c:pt idx="122">
                  <c:v>30637</c:v>
                </c:pt>
                <c:pt idx="123">
                  <c:v>34112</c:v>
                </c:pt>
                <c:pt idx="124">
                  <c:v>35388</c:v>
                </c:pt>
                <c:pt idx="125">
                  <c:v>35297</c:v>
                </c:pt>
                <c:pt idx="126">
                  <c:v>35789</c:v>
                </c:pt>
                <c:pt idx="127">
                  <c:v>35992</c:v>
                </c:pt>
                <c:pt idx="128">
                  <c:v>37771</c:v>
                </c:pt>
                <c:pt idx="129">
                  <c:v>37637</c:v>
                </c:pt>
                <c:pt idx="130">
                  <c:v>38773</c:v>
                </c:pt>
                <c:pt idx="131">
                  <c:v>40342</c:v>
                </c:pt>
                <c:pt idx="132">
                  <c:v>42421</c:v>
                </c:pt>
                <c:pt idx="133">
                  <c:v>42617</c:v>
                </c:pt>
                <c:pt idx="134">
                  <c:v>44136</c:v>
                </c:pt>
                <c:pt idx="135">
                  <c:v>44050</c:v>
                </c:pt>
                <c:pt idx="136">
                  <c:v>46246</c:v>
                </c:pt>
                <c:pt idx="137">
                  <c:v>46983</c:v>
                </c:pt>
                <c:pt idx="138">
                  <c:v>47958</c:v>
                </c:pt>
                <c:pt idx="139">
                  <c:v>49573</c:v>
                </c:pt>
                <c:pt idx="140">
                  <c:v>50394</c:v>
                </c:pt>
                <c:pt idx="141">
                  <c:v>51767</c:v>
                </c:pt>
                <c:pt idx="142">
                  <c:v>61764</c:v>
                </c:pt>
                <c:pt idx="143">
                  <c:v>56926</c:v>
                </c:pt>
                <c:pt idx="144">
                  <c:v>54491</c:v>
                </c:pt>
                <c:pt idx="145">
                  <c:v>53184</c:v>
                </c:pt>
                <c:pt idx="146">
                  <c:v>58641</c:v>
                </c:pt>
                <c:pt idx="147">
                  <c:v>56097</c:v>
                </c:pt>
                <c:pt idx="148">
                  <c:v>58813</c:v>
                </c:pt>
                <c:pt idx="149">
                  <c:v>57314</c:v>
                </c:pt>
                <c:pt idx="150">
                  <c:v>57339</c:v>
                </c:pt>
                <c:pt idx="151">
                  <c:v>57613</c:v>
                </c:pt>
                <c:pt idx="152">
                  <c:v>57128</c:v>
                </c:pt>
                <c:pt idx="153">
                  <c:v>55921</c:v>
                </c:pt>
                <c:pt idx="154">
                  <c:v>57189</c:v>
                </c:pt>
                <c:pt idx="155">
                  <c:v>56540</c:v>
                </c:pt>
                <c:pt idx="156">
                  <c:v>57721</c:v>
                </c:pt>
                <c:pt idx="157">
                  <c:v>56952</c:v>
                </c:pt>
                <c:pt idx="158">
                  <c:v>56991</c:v>
                </c:pt>
                <c:pt idx="159">
                  <c:v>56653</c:v>
                </c:pt>
                <c:pt idx="160">
                  <c:v>58307</c:v>
                </c:pt>
                <c:pt idx="161">
                  <c:v>56821</c:v>
                </c:pt>
                <c:pt idx="162">
                  <c:v>55573</c:v>
                </c:pt>
                <c:pt idx="163">
                  <c:v>62559</c:v>
                </c:pt>
                <c:pt idx="164">
                  <c:v>57137</c:v>
                </c:pt>
                <c:pt idx="165">
                  <c:v>55069</c:v>
                </c:pt>
                <c:pt idx="166">
                  <c:v>55019</c:v>
                </c:pt>
                <c:pt idx="167">
                  <c:v>53877</c:v>
                </c:pt>
                <c:pt idx="168">
                  <c:v>55172</c:v>
                </c:pt>
                <c:pt idx="169">
                  <c:v>52692</c:v>
                </c:pt>
                <c:pt idx="170">
                  <c:v>52784</c:v>
                </c:pt>
                <c:pt idx="171">
                  <c:v>51672</c:v>
                </c:pt>
                <c:pt idx="172">
                  <c:v>50494</c:v>
                </c:pt>
                <c:pt idx="173">
                  <c:v>49947</c:v>
                </c:pt>
                <c:pt idx="174">
                  <c:v>51045</c:v>
                </c:pt>
                <c:pt idx="175">
                  <c:v>47722</c:v>
                </c:pt>
                <c:pt idx="176">
                  <c:v>48046</c:v>
                </c:pt>
                <c:pt idx="177">
                  <c:v>47080</c:v>
                </c:pt>
                <c:pt idx="178">
                  <c:v>45662</c:v>
                </c:pt>
                <c:pt idx="179">
                  <c:v>44818</c:v>
                </c:pt>
                <c:pt idx="180">
                  <c:v>45130</c:v>
                </c:pt>
                <c:pt idx="181">
                  <c:v>42770</c:v>
                </c:pt>
                <c:pt idx="182">
                  <c:v>41782</c:v>
                </c:pt>
                <c:pt idx="183">
                  <c:v>41052</c:v>
                </c:pt>
                <c:pt idx="184">
                  <c:v>40039</c:v>
                </c:pt>
                <c:pt idx="185">
                  <c:v>40204</c:v>
                </c:pt>
                <c:pt idx="186">
                  <c:v>40809</c:v>
                </c:pt>
                <c:pt idx="187">
                  <c:v>38411</c:v>
                </c:pt>
                <c:pt idx="188">
                  <c:v>37187</c:v>
                </c:pt>
                <c:pt idx="189">
                  <c:v>36336</c:v>
                </c:pt>
                <c:pt idx="190">
                  <c:v>35676</c:v>
                </c:pt>
                <c:pt idx="191">
                  <c:v>35342</c:v>
                </c:pt>
                <c:pt idx="192">
                  <c:v>36405</c:v>
                </c:pt>
                <c:pt idx="193">
                  <c:v>36307</c:v>
                </c:pt>
                <c:pt idx="194">
                  <c:v>34238</c:v>
                </c:pt>
                <c:pt idx="195">
                  <c:v>32467</c:v>
                </c:pt>
                <c:pt idx="196">
                  <c:v>34421</c:v>
                </c:pt>
                <c:pt idx="197">
                  <c:v>31268</c:v>
                </c:pt>
                <c:pt idx="198">
                  <c:v>30539</c:v>
                </c:pt>
                <c:pt idx="199">
                  <c:v>30559</c:v>
                </c:pt>
                <c:pt idx="200">
                  <c:v>30711</c:v>
                </c:pt>
                <c:pt idx="201">
                  <c:v>31361</c:v>
                </c:pt>
                <c:pt idx="202">
                  <c:v>27944</c:v>
                </c:pt>
                <c:pt idx="203">
                  <c:v>27848</c:v>
                </c:pt>
                <c:pt idx="204">
                  <c:v>27501</c:v>
                </c:pt>
                <c:pt idx="205">
                  <c:v>27196</c:v>
                </c:pt>
                <c:pt idx="206">
                  <c:v>26512</c:v>
                </c:pt>
                <c:pt idx="207">
                  <c:v>25058</c:v>
                </c:pt>
                <c:pt idx="208">
                  <c:v>25189</c:v>
                </c:pt>
                <c:pt idx="209">
                  <c:v>23554</c:v>
                </c:pt>
                <c:pt idx="210">
                  <c:v>24257</c:v>
                </c:pt>
                <c:pt idx="211">
                  <c:v>23572</c:v>
                </c:pt>
                <c:pt idx="212">
                  <c:v>22115</c:v>
                </c:pt>
                <c:pt idx="213">
                  <c:v>22377</c:v>
                </c:pt>
                <c:pt idx="214">
                  <c:v>22964</c:v>
                </c:pt>
                <c:pt idx="215">
                  <c:v>23207</c:v>
                </c:pt>
                <c:pt idx="216">
                  <c:v>21129</c:v>
                </c:pt>
                <c:pt idx="217">
                  <c:v>23721</c:v>
                </c:pt>
                <c:pt idx="218">
                  <c:v>21643</c:v>
                </c:pt>
                <c:pt idx="219">
                  <c:v>20327</c:v>
                </c:pt>
                <c:pt idx="220">
                  <c:v>19543</c:v>
                </c:pt>
                <c:pt idx="221">
                  <c:v>18049</c:v>
                </c:pt>
                <c:pt idx="222">
                  <c:v>17609</c:v>
                </c:pt>
                <c:pt idx="223">
                  <c:v>18059</c:v>
                </c:pt>
                <c:pt idx="224">
                  <c:v>17196</c:v>
                </c:pt>
                <c:pt idx="225">
                  <c:v>17487</c:v>
                </c:pt>
                <c:pt idx="226">
                  <c:v>17991</c:v>
                </c:pt>
                <c:pt idx="227">
                  <c:v>28632</c:v>
                </c:pt>
                <c:pt idx="228">
                  <c:v>16756</c:v>
                </c:pt>
                <c:pt idx="229">
                  <c:v>17957</c:v>
                </c:pt>
                <c:pt idx="230">
                  <c:v>15081</c:v>
                </c:pt>
                <c:pt idx="231">
                  <c:v>15819</c:v>
                </c:pt>
                <c:pt idx="232">
                  <c:v>14106</c:v>
                </c:pt>
                <c:pt idx="233">
                  <c:v>14423</c:v>
                </c:pt>
                <c:pt idx="234">
                  <c:v>17254</c:v>
                </c:pt>
                <c:pt idx="235">
                  <c:v>13847</c:v>
                </c:pt>
                <c:pt idx="236">
                  <c:v>14850</c:v>
                </c:pt>
                <c:pt idx="237">
                  <c:v>13640</c:v>
                </c:pt>
                <c:pt idx="238">
                  <c:v>14447</c:v>
                </c:pt>
                <c:pt idx="239">
                  <c:v>13339</c:v>
                </c:pt>
                <c:pt idx="240">
                  <c:v>13291</c:v>
                </c:pt>
                <c:pt idx="241">
                  <c:v>14523</c:v>
                </c:pt>
                <c:pt idx="242">
                  <c:v>14466</c:v>
                </c:pt>
                <c:pt idx="243">
                  <c:v>13095</c:v>
                </c:pt>
                <c:pt idx="244">
                  <c:v>13947</c:v>
                </c:pt>
                <c:pt idx="245">
                  <c:v>13050</c:v>
                </c:pt>
                <c:pt idx="246">
                  <c:v>12830</c:v>
                </c:pt>
                <c:pt idx="247">
                  <c:v>13132</c:v>
                </c:pt>
                <c:pt idx="248">
                  <c:v>12408</c:v>
                </c:pt>
                <c:pt idx="249">
                  <c:v>13341</c:v>
                </c:pt>
                <c:pt idx="250">
                  <c:v>14270</c:v>
                </c:pt>
                <c:pt idx="251">
                  <c:v>15309</c:v>
                </c:pt>
                <c:pt idx="252">
                  <c:v>22443</c:v>
                </c:pt>
                <c:pt idx="253">
                  <c:v>13803</c:v>
                </c:pt>
                <c:pt idx="254">
                  <c:v>12402</c:v>
                </c:pt>
                <c:pt idx="255">
                  <c:v>12327</c:v>
                </c:pt>
                <c:pt idx="256">
                  <c:v>13524</c:v>
                </c:pt>
                <c:pt idx="257">
                  <c:v>12421</c:v>
                </c:pt>
                <c:pt idx="258">
                  <c:v>13440</c:v>
                </c:pt>
                <c:pt idx="259">
                  <c:v>12604</c:v>
                </c:pt>
                <c:pt idx="260">
                  <c:v>13468</c:v>
                </c:pt>
                <c:pt idx="261">
                  <c:v>12297</c:v>
                </c:pt>
                <c:pt idx="262">
                  <c:v>13585</c:v>
                </c:pt>
                <c:pt idx="263">
                  <c:v>13155</c:v>
                </c:pt>
                <c:pt idx="264">
                  <c:v>17645</c:v>
                </c:pt>
                <c:pt idx="265">
                  <c:v>33336</c:v>
                </c:pt>
                <c:pt idx="266">
                  <c:v>13381</c:v>
                </c:pt>
                <c:pt idx="267">
                  <c:v>12513</c:v>
                </c:pt>
                <c:pt idx="268">
                  <c:v>12714</c:v>
                </c:pt>
                <c:pt idx="269">
                  <c:v>15049</c:v>
                </c:pt>
                <c:pt idx="270">
                  <c:v>14099</c:v>
                </c:pt>
                <c:pt idx="271">
                  <c:v>14312</c:v>
                </c:pt>
                <c:pt idx="272">
                  <c:v>13057</c:v>
                </c:pt>
                <c:pt idx="273">
                  <c:v>14467</c:v>
                </c:pt>
                <c:pt idx="274">
                  <c:v>17985</c:v>
                </c:pt>
                <c:pt idx="275">
                  <c:v>15053</c:v>
                </c:pt>
                <c:pt idx="276">
                  <c:v>14875</c:v>
                </c:pt>
                <c:pt idx="277">
                  <c:v>13736</c:v>
                </c:pt>
                <c:pt idx="278">
                  <c:v>14006</c:v>
                </c:pt>
                <c:pt idx="279">
                  <c:v>14109</c:v>
                </c:pt>
                <c:pt idx="280">
                  <c:v>14403</c:v>
                </c:pt>
                <c:pt idx="281">
                  <c:v>15413</c:v>
                </c:pt>
                <c:pt idx="282">
                  <c:v>14652</c:v>
                </c:pt>
                <c:pt idx="283">
                  <c:v>14846</c:v>
                </c:pt>
                <c:pt idx="284">
                  <c:v>14891</c:v>
                </c:pt>
                <c:pt idx="285">
                  <c:v>15883</c:v>
                </c:pt>
                <c:pt idx="286">
                  <c:v>14678</c:v>
                </c:pt>
                <c:pt idx="287">
                  <c:v>16519</c:v>
                </c:pt>
                <c:pt idx="288">
                  <c:v>15052</c:v>
                </c:pt>
                <c:pt idx="289">
                  <c:v>15956</c:v>
                </c:pt>
                <c:pt idx="290">
                  <c:v>16561</c:v>
                </c:pt>
                <c:pt idx="291">
                  <c:v>17785</c:v>
                </c:pt>
                <c:pt idx="292">
                  <c:v>15834</c:v>
                </c:pt>
                <c:pt idx="293">
                  <c:v>16801</c:v>
                </c:pt>
                <c:pt idx="294">
                  <c:v>16441</c:v>
                </c:pt>
                <c:pt idx="295">
                  <c:v>26049</c:v>
                </c:pt>
                <c:pt idx="296">
                  <c:v>16765</c:v>
                </c:pt>
                <c:pt idx="297">
                  <c:v>18505</c:v>
                </c:pt>
                <c:pt idx="298">
                  <c:v>16381</c:v>
                </c:pt>
                <c:pt idx="299">
                  <c:v>16413</c:v>
                </c:pt>
                <c:pt idx="300">
                  <c:v>16533</c:v>
                </c:pt>
                <c:pt idx="301">
                  <c:v>16585</c:v>
                </c:pt>
                <c:pt idx="302">
                  <c:v>18268</c:v>
                </c:pt>
                <c:pt idx="303">
                  <c:v>17354</c:v>
                </c:pt>
                <c:pt idx="304">
                  <c:v>17162</c:v>
                </c:pt>
                <c:pt idx="305">
                  <c:v>18257</c:v>
                </c:pt>
                <c:pt idx="306">
                  <c:v>17512</c:v>
                </c:pt>
                <c:pt idx="307">
                  <c:v>17684</c:v>
                </c:pt>
                <c:pt idx="308">
                  <c:v>25772</c:v>
                </c:pt>
                <c:pt idx="309">
                  <c:v>17800</c:v>
                </c:pt>
                <c:pt idx="310">
                  <c:v>17456</c:v>
                </c:pt>
                <c:pt idx="311">
                  <c:v>17545</c:v>
                </c:pt>
                <c:pt idx="312">
                  <c:v>17874</c:v>
                </c:pt>
                <c:pt idx="313">
                  <c:v>17934</c:v>
                </c:pt>
                <c:pt idx="314">
                  <c:v>20200</c:v>
                </c:pt>
                <c:pt idx="315">
                  <c:v>27592</c:v>
                </c:pt>
                <c:pt idx="316">
                  <c:v>20074</c:v>
                </c:pt>
                <c:pt idx="317">
                  <c:v>19215</c:v>
                </c:pt>
                <c:pt idx="318">
                  <c:v>28103</c:v>
                </c:pt>
                <c:pt idx="319">
                  <c:v>20554</c:v>
                </c:pt>
                <c:pt idx="320">
                  <c:v>18284</c:v>
                </c:pt>
                <c:pt idx="321">
                  <c:v>19409</c:v>
                </c:pt>
                <c:pt idx="322">
                  <c:v>20512</c:v>
                </c:pt>
                <c:pt idx="323">
                  <c:v>18693</c:v>
                </c:pt>
                <c:pt idx="324">
                  <c:v>29705</c:v>
                </c:pt>
                <c:pt idx="325">
                  <c:v>19624</c:v>
                </c:pt>
                <c:pt idx="326">
                  <c:v>19029</c:v>
                </c:pt>
                <c:pt idx="327">
                  <c:v>18987</c:v>
                </c:pt>
                <c:pt idx="328">
                  <c:v>21541</c:v>
                </c:pt>
                <c:pt idx="329">
                  <c:v>19568</c:v>
                </c:pt>
                <c:pt idx="330">
                  <c:v>19307</c:v>
                </c:pt>
                <c:pt idx="331">
                  <c:v>19031</c:v>
                </c:pt>
                <c:pt idx="332">
                  <c:v>19920</c:v>
                </c:pt>
                <c:pt idx="333">
                  <c:v>20161</c:v>
                </c:pt>
                <c:pt idx="334">
                  <c:v>19583</c:v>
                </c:pt>
                <c:pt idx="335">
                  <c:v>19265</c:v>
                </c:pt>
                <c:pt idx="336">
                  <c:v>19712</c:v>
                </c:pt>
                <c:pt idx="337">
                  <c:v>19919</c:v>
                </c:pt>
                <c:pt idx="338">
                  <c:v>21327</c:v>
                </c:pt>
                <c:pt idx="339">
                  <c:v>21033</c:v>
                </c:pt>
                <c:pt idx="340">
                  <c:v>20024</c:v>
                </c:pt>
                <c:pt idx="341">
                  <c:v>21200</c:v>
                </c:pt>
                <c:pt idx="342">
                  <c:v>19833</c:v>
                </c:pt>
                <c:pt idx="343">
                  <c:v>20144</c:v>
                </c:pt>
                <c:pt idx="344">
                  <c:v>20425</c:v>
                </c:pt>
                <c:pt idx="345">
                  <c:v>25898</c:v>
                </c:pt>
                <c:pt idx="346">
                  <c:v>21933</c:v>
                </c:pt>
                <c:pt idx="347">
                  <c:v>19908</c:v>
                </c:pt>
                <c:pt idx="348">
                  <c:v>28108</c:v>
                </c:pt>
                <c:pt idx="349">
                  <c:v>22821</c:v>
                </c:pt>
                <c:pt idx="350">
                  <c:v>21965</c:v>
                </c:pt>
                <c:pt idx="351">
                  <c:v>22098</c:v>
                </c:pt>
                <c:pt idx="352">
                  <c:v>21110</c:v>
                </c:pt>
                <c:pt idx="353">
                  <c:v>20930</c:v>
                </c:pt>
                <c:pt idx="354">
                  <c:v>22791</c:v>
                </c:pt>
                <c:pt idx="355">
                  <c:v>24184</c:v>
                </c:pt>
                <c:pt idx="356">
                  <c:v>27572</c:v>
                </c:pt>
                <c:pt idx="357">
                  <c:v>21214</c:v>
                </c:pt>
                <c:pt idx="358">
                  <c:v>22138</c:v>
                </c:pt>
                <c:pt idx="359">
                  <c:v>32085</c:v>
                </c:pt>
                <c:pt idx="360">
                  <c:v>25977</c:v>
                </c:pt>
                <c:pt idx="361">
                  <c:v>21755</c:v>
                </c:pt>
                <c:pt idx="362">
                  <c:v>22019</c:v>
                </c:pt>
                <c:pt idx="363">
                  <c:v>22322</c:v>
                </c:pt>
                <c:pt idx="364">
                  <c:v>22742</c:v>
                </c:pt>
                <c:pt idx="365">
                  <c:v>22016</c:v>
                </c:pt>
                <c:pt idx="366">
                  <c:v>22994</c:v>
                </c:pt>
                <c:pt idx="367">
                  <c:v>22326</c:v>
                </c:pt>
                <c:pt idx="368">
                  <c:v>30122</c:v>
                </c:pt>
                <c:pt idx="369">
                  <c:v>23006</c:v>
                </c:pt>
                <c:pt idx="370">
                  <c:v>23064</c:v>
                </c:pt>
                <c:pt idx="371">
                  <c:v>29893</c:v>
                </c:pt>
                <c:pt idx="372">
                  <c:v>23968</c:v>
                </c:pt>
                <c:pt idx="373">
                  <c:v>23370</c:v>
                </c:pt>
                <c:pt idx="374">
                  <c:v>23449</c:v>
                </c:pt>
                <c:pt idx="375">
                  <c:v>24683</c:v>
                </c:pt>
                <c:pt idx="376">
                  <c:v>26193</c:v>
                </c:pt>
                <c:pt idx="377">
                  <c:v>25491</c:v>
                </c:pt>
                <c:pt idx="378">
                  <c:v>24516</c:v>
                </c:pt>
                <c:pt idx="379">
                  <c:v>24452</c:v>
                </c:pt>
                <c:pt idx="380">
                  <c:v>35950</c:v>
                </c:pt>
                <c:pt idx="381">
                  <c:v>25077</c:v>
                </c:pt>
                <c:pt idx="382">
                  <c:v>26086</c:v>
                </c:pt>
                <c:pt idx="383">
                  <c:v>25015</c:v>
                </c:pt>
                <c:pt idx="384">
                  <c:v>25012</c:v>
                </c:pt>
                <c:pt idx="385">
                  <c:v>25060</c:v>
                </c:pt>
                <c:pt idx="386">
                  <c:v>25658</c:v>
                </c:pt>
                <c:pt idx="387">
                  <c:v>25294</c:v>
                </c:pt>
                <c:pt idx="388">
                  <c:v>27145</c:v>
                </c:pt>
                <c:pt idx="389">
                  <c:v>27881</c:v>
                </c:pt>
                <c:pt idx="390">
                  <c:v>27782</c:v>
                </c:pt>
                <c:pt idx="391">
                  <c:v>26342</c:v>
                </c:pt>
                <c:pt idx="392">
                  <c:v>28147</c:v>
                </c:pt>
                <c:pt idx="393">
                  <c:v>27756</c:v>
                </c:pt>
                <c:pt idx="394">
                  <c:v>30452</c:v>
                </c:pt>
                <c:pt idx="395">
                  <c:v>28080</c:v>
                </c:pt>
                <c:pt idx="396">
                  <c:v>29258</c:v>
                </c:pt>
                <c:pt idx="397">
                  <c:v>27692</c:v>
                </c:pt>
                <c:pt idx="398">
                  <c:v>33850</c:v>
                </c:pt>
                <c:pt idx="399">
                  <c:v>29193</c:v>
                </c:pt>
                <c:pt idx="400">
                  <c:v>29077</c:v>
                </c:pt>
                <c:pt idx="401">
                  <c:v>28472</c:v>
                </c:pt>
                <c:pt idx="402">
                  <c:v>28531</c:v>
                </c:pt>
                <c:pt idx="403">
                  <c:v>28886</c:v>
                </c:pt>
                <c:pt idx="404">
                  <c:v>28857</c:v>
                </c:pt>
                <c:pt idx="405">
                  <c:v>29166</c:v>
                </c:pt>
                <c:pt idx="406">
                  <c:v>29735</c:v>
                </c:pt>
                <c:pt idx="407">
                  <c:v>36960</c:v>
                </c:pt>
                <c:pt idx="408">
                  <c:v>30538</c:v>
                </c:pt>
                <c:pt idx="409">
                  <c:v>36440</c:v>
                </c:pt>
                <c:pt idx="410">
                  <c:v>37810</c:v>
                </c:pt>
                <c:pt idx="411">
                  <c:v>30617</c:v>
                </c:pt>
                <c:pt idx="412">
                  <c:v>30245</c:v>
                </c:pt>
                <c:pt idx="413">
                  <c:v>31719</c:v>
                </c:pt>
                <c:pt idx="414">
                  <c:v>33498</c:v>
                </c:pt>
                <c:pt idx="415">
                  <c:v>32575</c:v>
                </c:pt>
                <c:pt idx="416">
                  <c:v>31132</c:v>
                </c:pt>
                <c:pt idx="417">
                  <c:v>32161</c:v>
                </c:pt>
                <c:pt idx="418">
                  <c:v>31621</c:v>
                </c:pt>
                <c:pt idx="419">
                  <c:v>31492</c:v>
                </c:pt>
                <c:pt idx="420">
                  <c:v>32938</c:v>
                </c:pt>
                <c:pt idx="421">
                  <c:v>38408</c:v>
                </c:pt>
                <c:pt idx="422">
                  <c:v>31374</c:v>
                </c:pt>
                <c:pt idx="423">
                  <c:v>34733</c:v>
                </c:pt>
                <c:pt idx="424">
                  <c:v>31999</c:v>
                </c:pt>
                <c:pt idx="425">
                  <c:v>31972</c:v>
                </c:pt>
                <c:pt idx="426">
                  <c:v>31988</c:v>
                </c:pt>
                <c:pt idx="427">
                  <c:v>34586</c:v>
                </c:pt>
                <c:pt idx="428">
                  <c:v>32902</c:v>
                </c:pt>
                <c:pt idx="429">
                  <c:v>34429</c:v>
                </c:pt>
                <c:pt idx="430">
                  <c:v>35341</c:v>
                </c:pt>
                <c:pt idx="431">
                  <c:v>33196</c:v>
                </c:pt>
                <c:pt idx="432">
                  <c:v>33080</c:v>
                </c:pt>
                <c:pt idx="433">
                  <c:v>31953</c:v>
                </c:pt>
                <c:pt idx="434">
                  <c:v>32390</c:v>
                </c:pt>
                <c:pt idx="435">
                  <c:v>33722</c:v>
                </c:pt>
                <c:pt idx="436">
                  <c:v>33105</c:v>
                </c:pt>
                <c:pt idx="437">
                  <c:v>32530</c:v>
                </c:pt>
                <c:pt idx="438">
                  <c:v>34874</c:v>
                </c:pt>
                <c:pt idx="439">
                  <c:v>33736</c:v>
                </c:pt>
                <c:pt idx="440">
                  <c:v>32767</c:v>
                </c:pt>
                <c:pt idx="441">
                  <c:v>32461</c:v>
                </c:pt>
                <c:pt idx="442">
                  <c:v>32797</c:v>
                </c:pt>
                <c:pt idx="443">
                  <c:v>32411</c:v>
                </c:pt>
                <c:pt idx="444">
                  <c:v>33287</c:v>
                </c:pt>
                <c:pt idx="445">
                  <c:v>33630</c:v>
                </c:pt>
                <c:pt idx="446">
                  <c:v>31822</c:v>
                </c:pt>
                <c:pt idx="447">
                  <c:v>33203</c:v>
                </c:pt>
                <c:pt idx="448">
                  <c:v>31682</c:v>
                </c:pt>
                <c:pt idx="449">
                  <c:v>34961</c:v>
                </c:pt>
                <c:pt idx="450">
                  <c:v>31246</c:v>
                </c:pt>
                <c:pt idx="451">
                  <c:v>31005</c:v>
                </c:pt>
                <c:pt idx="452">
                  <c:v>31256</c:v>
                </c:pt>
                <c:pt idx="453">
                  <c:v>31454</c:v>
                </c:pt>
                <c:pt idx="454">
                  <c:v>31289</c:v>
                </c:pt>
                <c:pt idx="455">
                  <c:v>29957</c:v>
                </c:pt>
                <c:pt idx="456">
                  <c:v>29512</c:v>
                </c:pt>
                <c:pt idx="457">
                  <c:v>29144</c:v>
                </c:pt>
                <c:pt idx="458">
                  <c:v>30695</c:v>
                </c:pt>
                <c:pt idx="459">
                  <c:v>32193</c:v>
                </c:pt>
                <c:pt idx="460">
                  <c:v>29293</c:v>
                </c:pt>
                <c:pt idx="461">
                  <c:v>29120</c:v>
                </c:pt>
                <c:pt idx="462">
                  <c:v>28678</c:v>
                </c:pt>
                <c:pt idx="463">
                  <c:v>29251</c:v>
                </c:pt>
                <c:pt idx="464">
                  <c:v>31393</c:v>
                </c:pt>
                <c:pt idx="465">
                  <c:v>29414</c:v>
                </c:pt>
                <c:pt idx="466">
                  <c:v>28750</c:v>
                </c:pt>
                <c:pt idx="467">
                  <c:v>29033</c:v>
                </c:pt>
                <c:pt idx="468">
                  <c:v>29707</c:v>
                </c:pt>
                <c:pt idx="469">
                  <c:v>28509</c:v>
                </c:pt>
                <c:pt idx="470">
                  <c:v>28267</c:v>
                </c:pt>
                <c:pt idx="471">
                  <c:v>28880</c:v>
                </c:pt>
                <c:pt idx="472">
                  <c:v>29653</c:v>
                </c:pt>
                <c:pt idx="473">
                  <c:v>28455</c:v>
                </c:pt>
                <c:pt idx="474">
                  <c:v>29718</c:v>
                </c:pt>
                <c:pt idx="475">
                  <c:v>31028</c:v>
                </c:pt>
                <c:pt idx="476">
                  <c:v>31180</c:v>
                </c:pt>
                <c:pt idx="477">
                  <c:v>31163</c:v>
                </c:pt>
                <c:pt idx="478">
                  <c:v>31614</c:v>
                </c:pt>
                <c:pt idx="479">
                  <c:v>35779</c:v>
                </c:pt>
                <c:pt idx="480">
                  <c:v>31355</c:v>
                </c:pt>
                <c:pt idx="481">
                  <c:v>30289</c:v>
                </c:pt>
                <c:pt idx="482">
                  <c:v>29927</c:v>
                </c:pt>
                <c:pt idx="483">
                  <c:v>29769</c:v>
                </c:pt>
                <c:pt idx="484">
                  <c:v>30941</c:v>
                </c:pt>
                <c:pt idx="485">
                  <c:v>29796</c:v>
                </c:pt>
                <c:pt idx="486">
                  <c:v>30433</c:v>
                </c:pt>
                <c:pt idx="487">
                  <c:v>29460</c:v>
                </c:pt>
                <c:pt idx="488">
                  <c:v>30425</c:v>
                </c:pt>
                <c:pt idx="489">
                  <c:v>29057</c:v>
                </c:pt>
                <c:pt idx="490">
                  <c:v>30802</c:v>
                </c:pt>
                <c:pt idx="491">
                  <c:v>30795</c:v>
                </c:pt>
                <c:pt idx="492">
                  <c:v>29835</c:v>
                </c:pt>
                <c:pt idx="493">
                  <c:v>27888</c:v>
                </c:pt>
                <c:pt idx="494">
                  <c:v>26956</c:v>
                </c:pt>
                <c:pt idx="495">
                  <c:v>26338</c:v>
                </c:pt>
                <c:pt idx="496">
                  <c:v>30026</c:v>
                </c:pt>
                <c:pt idx="497">
                  <c:v>27165</c:v>
                </c:pt>
                <c:pt idx="498">
                  <c:v>27153</c:v>
                </c:pt>
                <c:pt idx="499">
                  <c:v>26823</c:v>
                </c:pt>
                <c:pt idx="500">
                  <c:v>26676</c:v>
                </c:pt>
                <c:pt idx="501">
                  <c:v>26762</c:v>
                </c:pt>
                <c:pt idx="502">
                  <c:v>29548</c:v>
                </c:pt>
                <c:pt idx="503">
                  <c:v>35126</c:v>
                </c:pt>
                <c:pt idx="504">
                  <c:v>27506</c:v>
                </c:pt>
                <c:pt idx="505">
                  <c:v>33537</c:v>
                </c:pt>
                <c:pt idx="506">
                  <c:v>26988</c:v>
                </c:pt>
                <c:pt idx="507">
                  <c:v>28283</c:v>
                </c:pt>
                <c:pt idx="508">
                  <c:v>26406</c:v>
                </c:pt>
                <c:pt idx="509">
                  <c:v>26017</c:v>
                </c:pt>
                <c:pt idx="510">
                  <c:v>26026</c:v>
                </c:pt>
                <c:pt idx="511">
                  <c:v>27543</c:v>
                </c:pt>
                <c:pt idx="512">
                  <c:v>28084</c:v>
                </c:pt>
                <c:pt idx="513">
                  <c:v>26908</c:v>
                </c:pt>
                <c:pt idx="514">
                  <c:v>27261</c:v>
                </c:pt>
                <c:pt idx="515">
                  <c:v>27097</c:v>
                </c:pt>
                <c:pt idx="516">
                  <c:v>26495</c:v>
                </c:pt>
                <c:pt idx="517">
                  <c:v>28862</c:v>
                </c:pt>
                <c:pt idx="518">
                  <c:v>26879</c:v>
                </c:pt>
                <c:pt idx="519">
                  <c:v>29008</c:v>
                </c:pt>
                <c:pt idx="520">
                  <c:v>28954</c:v>
                </c:pt>
                <c:pt idx="521">
                  <c:v>27257</c:v>
                </c:pt>
                <c:pt idx="522">
                  <c:v>28077</c:v>
                </c:pt>
                <c:pt idx="523">
                  <c:v>26903</c:v>
                </c:pt>
                <c:pt idx="524">
                  <c:v>26960</c:v>
                </c:pt>
                <c:pt idx="525">
                  <c:v>27187</c:v>
                </c:pt>
                <c:pt idx="526">
                  <c:v>27558</c:v>
                </c:pt>
                <c:pt idx="527">
                  <c:v>28411</c:v>
                </c:pt>
                <c:pt idx="528">
                  <c:v>28722</c:v>
                </c:pt>
                <c:pt idx="529">
                  <c:v>28510</c:v>
                </c:pt>
                <c:pt idx="530">
                  <c:v>27518</c:v>
                </c:pt>
                <c:pt idx="531">
                  <c:v>28370</c:v>
                </c:pt>
                <c:pt idx="532">
                  <c:v>27912</c:v>
                </c:pt>
                <c:pt idx="533">
                  <c:v>28071</c:v>
                </c:pt>
                <c:pt idx="534">
                  <c:v>27725</c:v>
                </c:pt>
                <c:pt idx="535">
                  <c:v>27848</c:v>
                </c:pt>
                <c:pt idx="536">
                  <c:v>28285</c:v>
                </c:pt>
                <c:pt idx="537">
                  <c:v>29745</c:v>
                </c:pt>
                <c:pt idx="538">
                  <c:v>28500</c:v>
                </c:pt>
                <c:pt idx="539">
                  <c:v>29217</c:v>
                </c:pt>
                <c:pt idx="540">
                  <c:v>28554</c:v>
                </c:pt>
                <c:pt idx="541">
                  <c:v>28671</c:v>
                </c:pt>
                <c:pt idx="542">
                  <c:v>28710</c:v>
                </c:pt>
                <c:pt idx="543">
                  <c:v>28515</c:v>
                </c:pt>
                <c:pt idx="544">
                  <c:v>28335</c:v>
                </c:pt>
                <c:pt idx="545">
                  <c:v>30035</c:v>
                </c:pt>
                <c:pt idx="546">
                  <c:v>29237</c:v>
                </c:pt>
                <c:pt idx="547">
                  <c:v>29134</c:v>
                </c:pt>
                <c:pt idx="548">
                  <c:v>31408</c:v>
                </c:pt>
                <c:pt idx="549">
                  <c:v>35106</c:v>
                </c:pt>
                <c:pt idx="550">
                  <c:v>29931</c:v>
                </c:pt>
                <c:pt idx="551">
                  <c:v>30019</c:v>
                </c:pt>
                <c:pt idx="552">
                  <c:v>30669</c:v>
                </c:pt>
                <c:pt idx="553">
                  <c:v>34958</c:v>
                </c:pt>
                <c:pt idx="554">
                  <c:v>32124</c:v>
                </c:pt>
                <c:pt idx="555">
                  <c:v>32438</c:v>
                </c:pt>
                <c:pt idx="556">
                  <c:v>32274</c:v>
                </c:pt>
                <c:pt idx="557">
                  <c:v>30139</c:v>
                </c:pt>
                <c:pt idx="558">
                  <c:v>30675</c:v>
                </c:pt>
                <c:pt idx="559">
                  <c:v>30823</c:v>
                </c:pt>
                <c:pt idx="560">
                  <c:v>31593</c:v>
                </c:pt>
                <c:pt idx="561">
                  <c:v>30788</c:v>
                </c:pt>
                <c:pt idx="562">
                  <c:v>32943</c:v>
                </c:pt>
                <c:pt idx="563">
                  <c:v>31415</c:v>
                </c:pt>
                <c:pt idx="564">
                  <c:v>32402</c:v>
                </c:pt>
                <c:pt idx="565">
                  <c:v>30742</c:v>
                </c:pt>
                <c:pt idx="566">
                  <c:v>30961</c:v>
                </c:pt>
                <c:pt idx="567">
                  <c:v>31154</c:v>
                </c:pt>
                <c:pt idx="568">
                  <c:v>32231</c:v>
                </c:pt>
                <c:pt idx="569">
                  <c:v>33596</c:v>
                </c:pt>
                <c:pt idx="570">
                  <c:v>31489</c:v>
                </c:pt>
                <c:pt idx="571">
                  <c:v>33156</c:v>
                </c:pt>
                <c:pt idx="572">
                  <c:v>32334</c:v>
                </c:pt>
                <c:pt idx="573">
                  <c:v>32359</c:v>
                </c:pt>
                <c:pt idx="574">
                  <c:v>32947</c:v>
                </c:pt>
                <c:pt idx="575">
                  <c:v>32548</c:v>
                </c:pt>
                <c:pt idx="576">
                  <c:v>33051</c:v>
                </c:pt>
                <c:pt idx="577">
                  <c:v>33232</c:v>
                </c:pt>
                <c:pt idx="578">
                  <c:v>32255</c:v>
                </c:pt>
                <c:pt idx="579">
                  <c:v>35092</c:v>
                </c:pt>
                <c:pt idx="580">
                  <c:v>32273</c:v>
                </c:pt>
                <c:pt idx="581">
                  <c:v>31816</c:v>
                </c:pt>
                <c:pt idx="582">
                  <c:v>32093</c:v>
                </c:pt>
                <c:pt idx="583">
                  <c:v>41092</c:v>
                </c:pt>
                <c:pt idx="584">
                  <c:v>33226</c:v>
                </c:pt>
                <c:pt idx="585">
                  <c:v>32331</c:v>
                </c:pt>
                <c:pt idx="586">
                  <c:v>32438</c:v>
                </c:pt>
                <c:pt idx="587">
                  <c:v>33981</c:v>
                </c:pt>
                <c:pt idx="588">
                  <c:v>34515</c:v>
                </c:pt>
                <c:pt idx="589">
                  <c:v>32461</c:v>
                </c:pt>
                <c:pt idx="590">
                  <c:v>33141</c:v>
                </c:pt>
                <c:pt idx="591">
                  <c:v>32217</c:v>
                </c:pt>
                <c:pt idx="592">
                  <c:v>33654</c:v>
                </c:pt>
                <c:pt idx="593">
                  <c:v>34696</c:v>
                </c:pt>
                <c:pt idx="594">
                  <c:v>33513</c:v>
                </c:pt>
                <c:pt idx="595">
                  <c:v>33070</c:v>
                </c:pt>
                <c:pt idx="596">
                  <c:v>34057</c:v>
                </c:pt>
                <c:pt idx="597">
                  <c:v>31735</c:v>
                </c:pt>
                <c:pt idx="598">
                  <c:v>33181</c:v>
                </c:pt>
                <c:pt idx="599">
                  <c:v>32866</c:v>
                </c:pt>
                <c:pt idx="600">
                  <c:v>32164</c:v>
                </c:pt>
                <c:pt idx="601">
                  <c:v>41243</c:v>
                </c:pt>
                <c:pt idx="602">
                  <c:v>32885</c:v>
                </c:pt>
                <c:pt idx="603">
                  <c:v>31317</c:v>
                </c:pt>
                <c:pt idx="604">
                  <c:v>32897</c:v>
                </c:pt>
                <c:pt idx="605">
                  <c:v>32119</c:v>
                </c:pt>
                <c:pt idx="606">
                  <c:v>32086</c:v>
                </c:pt>
                <c:pt idx="607">
                  <c:v>39774</c:v>
                </c:pt>
                <c:pt idx="608">
                  <c:v>31647</c:v>
                </c:pt>
                <c:pt idx="609">
                  <c:v>31415</c:v>
                </c:pt>
                <c:pt idx="610">
                  <c:v>33822</c:v>
                </c:pt>
                <c:pt idx="611">
                  <c:v>31787</c:v>
                </c:pt>
                <c:pt idx="612">
                  <c:v>34745</c:v>
                </c:pt>
                <c:pt idx="613">
                  <c:v>31392</c:v>
                </c:pt>
                <c:pt idx="614">
                  <c:v>32785</c:v>
                </c:pt>
                <c:pt idx="615">
                  <c:v>31740</c:v>
                </c:pt>
                <c:pt idx="616">
                  <c:v>31525</c:v>
                </c:pt>
                <c:pt idx="617">
                  <c:v>34030</c:v>
                </c:pt>
                <c:pt idx="618">
                  <c:v>31968</c:v>
                </c:pt>
                <c:pt idx="619">
                  <c:v>31544</c:v>
                </c:pt>
                <c:pt idx="620">
                  <c:v>31061</c:v>
                </c:pt>
                <c:pt idx="621">
                  <c:v>31228</c:v>
                </c:pt>
                <c:pt idx="622">
                  <c:v>30712</c:v>
                </c:pt>
                <c:pt idx="623">
                  <c:v>30442</c:v>
                </c:pt>
                <c:pt idx="624">
                  <c:v>31738</c:v>
                </c:pt>
                <c:pt idx="625">
                  <c:v>31460</c:v>
                </c:pt>
                <c:pt idx="626">
                  <c:v>32135</c:v>
                </c:pt>
                <c:pt idx="627">
                  <c:v>30631</c:v>
                </c:pt>
                <c:pt idx="628">
                  <c:v>33173</c:v>
                </c:pt>
                <c:pt idx="629">
                  <c:v>30339</c:v>
                </c:pt>
                <c:pt idx="630">
                  <c:v>41847</c:v>
                </c:pt>
                <c:pt idx="631">
                  <c:v>30443</c:v>
                </c:pt>
                <c:pt idx="632">
                  <c:v>29732</c:v>
                </c:pt>
                <c:pt idx="633">
                  <c:v>29233</c:v>
                </c:pt>
                <c:pt idx="634">
                  <c:v>29201</c:v>
                </c:pt>
                <c:pt idx="635">
                  <c:v>29219</c:v>
                </c:pt>
                <c:pt idx="636">
                  <c:v>28439</c:v>
                </c:pt>
                <c:pt idx="637">
                  <c:v>29195</c:v>
                </c:pt>
                <c:pt idx="638">
                  <c:v>29729</c:v>
                </c:pt>
                <c:pt idx="639">
                  <c:v>28337</c:v>
                </c:pt>
                <c:pt idx="640">
                  <c:v>27048</c:v>
                </c:pt>
                <c:pt idx="641">
                  <c:v>27279</c:v>
                </c:pt>
                <c:pt idx="642">
                  <c:v>30636</c:v>
                </c:pt>
                <c:pt idx="643">
                  <c:v>29074</c:v>
                </c:pt>
                <c:pt idx="644">
                  <c:v>29925</c:v>
                </c:pt>
                <c:pt idx="645">
                  <c:v>29721</c:v>
                </c:pt>
                <c:pt idx="646">
                  <c:v>29455</c:v>
                </c:pt>
                <c:pt idx="647">
                  <c:v>34326</c:v>
                </c:pt>
                <c:pt idx="648">
                  <c:v>29122</c:v>
                </c:pt>
                <c:pt idx="649">
                  <c:v>26815</c:v>
                </c:pt>
                <c:pt idx="650">
                  <c:v>27018</c:v>
                </c:pt>
                <c:pt idx="651">
                  <c:v>26393</c:v>
                </c:pt>
                <c:pt idx="652">
                  <c:v>26536</c:v>
                </c:pt>
                <c:pt idx="653">
                  <c:v>25749</c:v>
                </c:pt>
                <c:pt idx="654">
                  <c:v>26288</c:v>
                </c:pt>
                <c:pt idx="655">
                  <c:v>25382</c:v>
                </c:pt>
                <c:pt idx="656">
                  <c:v>26690</c:v>
                </c:pt>
                <c:pt idx="657">
                  <c:v>25589</c:v>
                </c:pt>
                <c:pt idx="658">
                  <c:v>26106</c:v>
                </c:pt>
                <c:pt idx="659">
                  <c:v>25139</c:v>
                </c:pt>
                <c:pt idx="660">
                  <c:v>31144</c:v>
                </c:pt>
                <c:pt idx="661">
                  <c:v>25866</c:v>
                </c:pt>
                <c:pt idx="662">
                  <c:v>24345</c:v>
                </c:pt>
                <c:pt idx="663">
                  <c:v>24461</c:v>
                </c:pt>
                <c:pt idx="664">
                  <c:v>24351</c:v>
                </c:pt>
                <c:pt idx="665">
                  <c:v>24255</c:v>
                </c:pt>
                <c:pt idx="666">
                  <c:v>23936</c:v>
                </c:pt>
                <c:pt idx="667">
                  <c:v>25272</c:v>
                </c:pt>
                <c:pt idx="668">
                  <c:v>25543</c:v>
                </c:pt>
                <c:pt idx="669">
                  <c:v>25300</c:v>
                </c:pt>
                <c:pt idx="670">
                  <c:v>23141</c:v>
                </c:pt>
                <c:pt idx="671">
                  <c:v>22961</c:v>
                </c:pt>
                <c:pt idx="672">
                  <c:v>23738</c:v>
                </c:pt>
                <c:pt idx="673">
                  <c:v>31312</c:v>
                </c:pt>
                <c:pt idx="674">
                  <c:v>23695</c:v>
                </c:pt>
                <c:pt idx="675">
                  <c:v>22553</c:v>
                </c:pt>
                <c:pt idx="676">
                  <c:v>23046</c:v>
                </c:pt>
                <c:pt idx="677">
                  <c:v>22175</c:v>
                </c:pt>
                <c:pt idx="678">
                  <c:v>21474</c:v>
                </c:pt>
                <c:pt idx="679">
                  <c:v>25163</c:v>
                </c:pt>
                <c:pt idx="680">
                  <c:v>21267</c:v>
                </c:pt>
                <c:pt idx="681">
                  <c:v>21369</c:v>
                </c:pt>
                <c:pt idx="682">
                  <c:v>21724</c:v>
                </c:pt>
                <c:pt idx="683">
                  <c:v>20899</c:v>
                </c:pt>
                <c:pt idx="684">
                  <c:v>24099</c:v>
                </c:pt>
                <c:pt idx="685">
                  <c:v>21278</c:v>
                </c:pt>
                <c:pt idx="686">
                  <c:v>30881</c:v>
                </c:pt>
                <c:pt idx="687">
                  <c:v>21282</c:v>
                </c:pt>
                <c:pt idx="688">
                  <c:v>23161</c:v>
                </c:pt>
                <c:pt idx="689">
                  <c:v>23842</c:v>
                </c:pt>
                <c:pt idx="690">
                  <c:v>20991</c:v>
                </c:pt>
                <c:pt idx="691">
                  <c:v>22663</c:v>
                </c:pt>
                <c:pt idx="692">
                  <c:v>20955</c:v>
                </c:pt>
                <c:pt idx="693">
                  <c:v>21302</c:v>
                </c:pt>
                <c:pt idx="694">
                  <c:v>21923</c:v>
                </c:pt>
                <c:pt idx="695">
                  <c:v>20925</c:v>
                </c:pt>
                <c:pt idx="696">
                  <c:v>21972</c:v>
                </c:pt>
                <c:pt idx="697">
                  <c:v>32122</c:v>
                </c:pt>
                <c:pt idx="698">
                  <c:v>22356</c:v>
                </c:pt>
                <c:pt idx="699">
                  <c:v>21190</c:v>
                </c:pt>
                <c:pt idx="700">
                  <c:v>19315</c:v>
                </c:pt>
                <c:pt idx="701">
                  <c:v>20215</c:v>
                </c:pt>
                <c:pt idx="702">
                  <c:v>19458</c:v>
                </c:pt>
                <c:pt idx="703">
                  <c:v>21087</c:v>
                </c:pt>
                <c:pt idx="704">
                  <c:v>20450</c:v>
                </c:pt>
                <c:pt idx="705">
                  <c:v>21471</c:v>
                </c:pt>
                <c:pt idx="706">
                  <c:v>20020</c:v>
                </c:pt>
                <c:pt idx="707">
                  <c:v>18685</c:v>
                </c:pt>
                <c:pt idx="708">
                  <c:v>18863</c:v>
                </c:pt>
                <c:pt idx="709">
                  <c:v>18819</c:v>
                </c:pt>
                <c:pt idx="710">
                  <c:v>19494</c:v>
                </c:pt>
                <c:pt idx="711">
                  <c:v>20496</c:v>
                </c:pt>
                <c:pt idx="712">
                  <c:v>19467</c:v>
                </c:pt>
                <c:pt idx="713">
                  <c:v>19420</c:v>
                </c:pt>
                <c:pt idx="714">
                  <c:v>19329</c:v>
                </c:pt>
                <c:pt idx="715">
                  <c:v>19979</c:v>
                </c:pt>
                <c:pt idx="716">
                  <c:v>19740</c:v>
                </c:pt>
                <c:pt idx="717">
                  <c:v>20032</c:v>
                </c:pt>
                <c:pt idx="718">
                  <c:v>18647</c:v>
                </c:pt>
                <c:pt idx="719">
                  <c:v>19222</c:v>
                </c:pt>
                <c:pt idx="720">
                  <c:v>19384</c:v>
                </c:pt>
                <c:pt idx="721">
                  <c:v>18387</c:v>
                </c:pt>
                <c:pt idx="722">
                  <c:v>18434</c:v>
                </c:pt>
                <c:pt idx="723">
                  <c:v>20470</c:v>
                </c:pt>
                <c:pt idx="724">
                  <c:v>19148</c:v>
                </c:pt>
                <c:pt idx="725">
                  <c:v>19637</c:v>
                </c:pt>
                <c:pt idx="726">
                  <c:v>19361</c:v>
                </c:pt>
                <c:pt idx="727">
                  <c:v>18240</c:v>
                </c:pt>
                <c:pt idx="728">
                  <c:v>18199</c:v>
                </c:pt>
                <c:pt idx="729">
                  <c:v>19984</c:v>
                </c:pt>
                <c:pt idx="730">
                  <c:v>18781</c:v>
                </c:pt>
                <c:pt idx="731">
                  <c:v>24659</c:v>
                </c:pt>
                <c:pt idx="732">
                  <c:v>19614</c:v>
                </c:pt>
                <c:pt idx="733">
                  <c:v>19875</c:v>
                </c:pt>
                <c:pt idx="734">
                  <c:v>21262</c:v>
                </c:pt>
                <c:pt idx="735">
                  <c:v>25327</c:v>
                </c:pt>
                <c:pt idx="736">
                  <c:v>29241</c:v>
                </c:pt>
                <c:pt idx="737">
                  <c:v>42077</c:v>
                </c:pt>
                <c:pt idx="738">
                  <c:v>37334</c:v>
                </c:pt>
                <c:pt idx="739">
                  <c:v>35703</c:v>
                </c:pt>
                <c:pt idx="740">
                  <c:v>32302</c:v>
                </c:pt>
                <c:pt idx="741">
                  <c:v>28172</c:v>
                </c:pt>
                <c:pt idx="742">
                  <c:v>24569</c:v>
                </c:pt>
                <c:pt idx="743">
                  <c:v>22395</c:v>
                </c:pt>
                <c:pt idx="744">
                  <c:v>21601</c:v>
                </c:pt>
                <c:pt idx="745">
                  <c:v>23405</c:v>
                </c:pt>
                <c:pt idx="746">
                  <c:v>20980</c:v>
                </c:pt>
                <c:pt idx="747">
                  <c:v>21549</c:v>
                </c:pt>
                <c:pt idx="748">
                  <c:v>20607</c:v>
                </c:pt>
                <c:pt idx="749">
                  <c:v>19880</c:v>
                </c:pt>
                <c:pt idx="750">
                  <c:v>25796</c:v>
                </c:pt>
                <c:pt idx="751">
                  <c:v>20052</c:v>
                </c:pt>
                <c:pt idx="752">
                  <c:v>19363</c:v>
                </c:pt>
                <c:pt idx="753">
                  <c:v>20840</c:v>
                </c:pt>
                <c:pt idx="754">
                  <c:v>19025</c:v>
                </c:pt>
                <c:pt idx="755">
                  <c:v>20119</c:v>
                </c:pt>
                <c:pt idx="756">
                  <c:v>19028</c:v>
                </c:pt>
                <c:pt idx="757">
                  <c:v>17330</c:v>
                </c:pt>
                <c:pt idx="758">
                  <c:v>16905</c:v>
                </c:pt>
                <c:pt idx="759">
                  <c:v>20954</c:v>
                </c:pt>
                <c:pt idx="760">
                  <c:v>16553</c:v>
                </c:pt>
                <c:pt idx="761">
                  <c:v>17783</c:v>
                </c:pt>
                <c:pt idx="762">
                  <c:v>18685</c:v>
                </c:pt>
                <c:pt idx="763">
                  <c:v>16644</c:v>
                </c:pt>
                <c:pt idx="764">
                  <c:v>24401</c:v>
                </c:pt>
                <c:pt idx="765">
                  <c:v>17599</c:v>
                </c:pt>
                <c:pt idx="766">
                  <c:v>15985</c:v>
                </c:pt>
                <c:pt idx="767">
                  <c:v>15986</c:v>
                </c:pt>
                <c:pt idx="768">
                  <c:v>18370</c:v>
                </c:pt>
                <c:pt idx="769">
                  <c:v>16298</c:v>
                </c:pt>
                <c:pt idx="770">
                  <c:v>16920</c:v>
                </c:pt>
                <c:pt idx="771">
                  <c:v>15956</c:v>
                </c:pt>
                <c:pt idx="772">
                  <c:v>20868</c:v>
                </c:pt>
                <c:pt idx="773">
                  <c:v>25092</c:v>
                </c:pt>
                <c:pt idx="774">
                  <c:v>17534</c:v>
                </c:pt>
                <c:pt idx="775">
                  <c:v>28131</c:v>
                </c:pt>
                <c:pt idx="776">
                  <c:v>38729</c:v>
                </c:pt>
                <c:pt idx="777">
                  <c:v>20501</c:v>
                </c:pt>
                <c:pt idx="778">
                  <c:v>15533</c:v>
                </c:pt>
                <c:pt idx="779">
                  <c:v>16151</c:v>
                </c:pt>
                <c:pt idx="780">
                  <c:v>15601</c:v>
                </c:pt>
                <c:pt idx="781">
                  <c:v>16139</c:v>
                </c:pt>
                <c:pt idx="782">
                  <c:v>17106</c:v>
                </c:pt>
                <c:pt idx="783">
                  <c:v>14903</c:v>
                </c:pt>
                <c:pt idx="784">
                  <c:v>15422</c:v>
                </c:pt>
                <c:pt idx="785">
                  <c:v>14343</c:v>
                </c:pt>
                <c:pt idx="786">
                  <c:v>15527</c:v>
                </c:pt>
                <c:pt idx="787">
                  <c:v>15322</c:v>
                </c:pt>
                <c:pt idx="788">
                  <c:v>15449</c:v>
                </c:pt>
                <c:pt idx="789">
                  <c:v>17027</c:v>
                </c:pt>
                <c:pt idx="790">
                  <c:v>15275</c:v>
                </c:pt>
                <c:pt idx="791">
                  <c:v>13840</c:v>
                </c:pt>
                <c:pt idx="792">
                  <c:v>15625</c:v>
                </c:pt>
                <c:pt idx="793">
                  <c:v>14967</c:v>
                </c:pt>
                <c:pt idx="794">
                  <c:v>14388</c:v>
                </c:pt>
                <c:pt idx="795">
                  <c:v>13795</c:v>
                </c:pt>
                <c:pt idx="796">
                  <c:v>14363</c:v>
                </c:pt>
                <c:pt idx="797">
                  <c:v>12747</c:v>
                </c:pt>
                <c:pt idx="798">
                  <c:v>12927</c:v>
                </c:pt>
                <c:pt idx="799">
                  <c:v>15768</c:v>
                </c:pt>
                <c:pt idx="800">
                  <c:v>18449</c:v>
                </c:pt>
                <c:pt idx="801">
                  <c:v>13735</c:v>
                </c:pt>
                <c:pt idx="802">
                  <c:v>12637</c:v>
                </c:pt>
                <c:pt idx="803">
                  <c:v>12540</c:v>
                </c:pt>
                <c:pt idx="804">
                  <c:v>12393</c:v>
                </c:pt>
                <c:pt idx="805">
                  <c:v>12399</c:v>
                </c:pt>
                <c:pt idx="806">
                  <c:v>12391</c:v>
                </c:pt>
                <c:pt idx="807">
                  <c:v>12012</c:v>
                </c:pt>
                <c:pt idx="808">
                  <c:v>11955</c:v>
                </c:pt>
                <c:pt idx="809">
                  <c:v>12838</c:v>
                </c:pt>
                <c:pt idx="810">
                  <c:v>12163</c:v>
                </c:pt>
                <c:pt idx="811">
                  <c:v>16035</c:v>
                </c:pt>
                <c:pt idx="812">
                  <c:v>12891</c:v>
                </c:pt>
                <c:pt idx="813">
                  <c:v>13284</c:v>
                </c:pt>
                <c:pt idx="814">
                  <c:v>14498</c:v>
                </c:pt>
                <c:pt idx="815">
                  <c:v>12193</c:v>
                </c:pt>
                <c:pt idx="816">
                  <c:v>12775</c:v>
                </c:pt>
                <c:pt idx="817">
                  <c:v>12749</c:v>
                </c:pt>
                <c:pt idx="818">
                  <c:v>12547</c:v>
                </c:pt>
                <c:pt idx="819">
                  <c:v>13212</c:v>
                </c:pt>
                <c:pt idx="820">
                  <c:v>11774</c:v>
                </c:pt>
                <c:pt idx="821">
                  <c:v>12496</c:v>
                </c:pt>
                <c:pt idx="822">
                  <c:v>11933</c:v>
                </c:pt>
                <c:pt idx="823">
                  <c:v>10372</c:v>
                </c:pt>
                <c:pt idx="824">
                  <c:v>11266</c:v>
                </c:pt>
                <c:pt idx="825">
                  <c:v>11087</c:v>
                </c:pt>
                <c:pt idx="826">
                  <c:v>9937</c:v>
                </c:pt>
                <c:pt idx="827">
                  <c:v>9993</c:v>
                </c:pt>
                <c:pt idx="828">
                  <c:v>10753</c:v>
                </c:pt>
                <c:pt idx="829">
                  <c:v>9679</c:v>
                </c:pt>
                <c:pt idx="830">
                  <c:v>9228</c:v>
                </c:pt>
                <c:pt idx="831">
                  <c:v>16015</c:v>
                </c:pt>
                <c:pt idx="832">
                  <c:v>10476</c:v>
                </c:pt>
                <c:pt idx="833">
                  <c:v>10423</c:v>
                </c:pt>
                <c:pt idx="834">
                  <c:v>10493</c:v>
                </c:pt>
                <c:pt idx="835">
                  <c:v>11753</c:v>
                </c:pt>
                <c:pt idx="836">
                  <c:v>9202</c:v>
                </c:pt>
                <c:pt idx="837">
                  <c:v>10143</c:v>
                </c:pt>
                <c:pt idx="838">
                  <c:v>9313</c:v>
                </c:pt>
                <c:pt idx="839">
                  <c:v>8619</c:v>
                </c:pt>
                <c:pt idx="840">
                  <c:v>20373</c:v>
                </c:pt>
                <c:pt idx="841">
                  <c:v>9037</c:v>
                </c:pt>
                <c:pt idx="842">
                  <c:v>9599</c:v>
                </c:pt>
                <c:pt idx="843">
                  <c:v>9641</c:v>
                </c:pt>
                <c:pt idx="844">
                  <c:v>8527</c:v>
                </c:pt>
                <c:pt idx="845">
                  <c:v>15628</c:v>
                </c:pt>
                <c:pt idx="846">
                  <c:v>8483</c:v>
                </c:pt>
                <c:pt idx="847">
                  <c:v>8308</c:v>
                </c:pt>
                <c:pt idx="848">
                  <c:v>8004</c:v>
                </c:pt>
                <c:pt idx="849">
                  <c:v>8234</c:v>
                </c:pt>
                <c:pt idx="850">
                  <c:v>8074</c:v>
                </c:pt>
                <c:pt idx="851">
                  <c:v>7771</c:v>
                </c:pt>
                <c:pt idx="852">
                  <c:v>8860</c:v>
                </c:pt>
                <c:pt idx="853">
                  <c:v>7728</c:v>
                </c:pt>
                <c:pt idx="854">
                  <c:v>7664</c:v>
                </c:pt>
                <c:pt idx="855">
                  <c:v>7957</c:v>
                </c:pt>
                <c:pt idx="856">
                  <c:v>7589</c:v>
                </c:pt>
                <c:pt idx="857">
                  <c:v>15044</c:v>
                </c:pt>
                <c:pt idx="858">
                  <c:v>9328</c:v>
                </c:pt>
                <c:pt idx="859">
                  <c:v>8301</c:v>
                </c:pt>
                <c:pt idx="860">
                  <c:v>7238</c:v>
                </c:pt>
                <c:pt idx="861">
                  <c:v>10647</c:v>
                </c:pt>
                <c:pt idx="862">
                  <c:v>7699</c:v>
                </c:pt>
                <c:pt idx="863">
                  <c:v>8567</c:v>
                </c:pt>
                <c:pt idx="864">
                  <c:v>6976</c:v>
                </c:pt>
                <c:pt idx="865">
                  <c:v>16287</c:v>
                </c:pt>
                <c:pt idx="866">
                  <c:v>14431</c:v>
                </c:pt>
                <c:pt idx="867">
                  <c:v>11340</c:v>
                </c:pt>
                <c:pt idx="868">
                  <c:v>7233</c:v>
                </c:pt>
                <c:pt idx="869">
                  <c:v>7765</c:v>
                </c:pt>
                <c:pt idx="870">
                  <c:v>6665</c:v>
                </c:pt>
                <c:pt idx="871">
                  <c:v>6713</c:v>
                </c:pt>
                <c:pt idx="872">
                  <c:v>6933</c:v>
                </c:pt>
                <c:pt idx="873">
                  <c:v>8856</c:v>
                </c:pt>
                <c:pt idx="874">
                  <c:v>10046</c:v>
                </c:pt>
                <c:pt idx="875">
                  <c:v>9101</c:v>
                </c:pt>
                <c:pt idx="876">
                  <c:v>8780</c:v>
                </c:pt>
                <c:pt idx="877">
                  <c:v>7959</c:v>
                </c:pt>
                <c:pt idx="878">
                  <c:v>7887</c:v>
                </c:pt>
                <c:pt idx="879">
                  <c:v>7641</c:v>
                </c:pt>
                <c:pt idx="880">
                  <c:v>6339</c:v>
                </c:pt>
                <c:pt idx="881">
                  <c:v>7310</c:v>
                </c:pt>
                <c:pt idx="882">
                  <c:v>7197</c:v>
                </c:pt>
                <c:pt idx="883">
                  <c:v>7488</c:v>
                </c:pt>
                <c:pt idx="884">
                  <c:v>6332</c:v>
                </c:pt>
                <c:pt idx="885">
                  <c:v>5955</c:v>
                </c:pt>
                <c:pt idx="886">
                  <c:v>8173</c:v>
                </c:pt>
                <c:pt idx="887">
                  <c:v>7414</c:v>
                </c:pt>
                <c:pt idx="888">
                  <c:v>8511</c:v>
                </c:pt>
                <c:pt idx="889">
                  <c:v>7878</c:v>
                </c:pt>
                <c:pt idx="890">
                  <c:v>6134</c:v>
                </c:pt>
                <c:pt idx="891">
                  <c:v>6847</c:v>
                </c:pt>
                <c:pt idx="892">
                  <c:v>5712</c:v>
                </c:pt>
              </c:numCache>
            </c:numRef>
          </c:yVal>
          <c:smooth val="0"/>
          <c:extLst>
            <c:ext xmlns:c16="http://schemas.microsoft.com/office/drawing/2014/chart" uri="{C3380CC4-5D6E-409C-BE32-E72D297353CC}">
              <c16:uniqueId val="{00000000-CB77-4A83-8BE4-1027FCB37028}"/>
            </c:ext>
          </c:extLst>
        </c:ser>
        <c:dLbls>
          <c:showLegendKey val="0"/>
          <c:showVal val="0"/>
          <c:showCatName val="0"/>
          <c:showSerName val="0"/>
          <c:showPercent val="0"/>
          <c:showBubbleSize val="0"/>
        </c:dLbls>
        <c:axId val="212424271"/>
        <c:axId val="134926239"/>
      </c:scatterChart>
      <c:valAx>
        <c:axId val="212424271"/>
        <c:scaling>
          <c:orientation val="minMax"/>
          <c:max val="650"/>
          <c:min val="4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Wavelength (nm)</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4926239"/>
        <c:crosses val="autoZero"/>
        <c:crossBetween val="midCat"/>
        <c:majorUnit val="20"/>
      </c:valAx>
      <c:valAx>
        <c:axId val="134926239"/>
        <c:scaling>
          <c:orientation val="minMax"/>
          <c:max val="65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Relative Intensity</a:t>
                </a:r>
                <a:r>
                  <a:rPr lang="en-US" baseline="0"/>
                  <a:t> </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2424271"/>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cap="rnd">
              <a:solidFill>
                <a:schemeClr val="accent1"/>
              </a:solidFill>
              <a:round/>
            </a:ln>
            <a:effectLst/>
          </c:spPr>
          <c:marker>
            <c:symbol val="none"/>
          </c:marker>
          <c:xVal>
            <c:numRef>
              <c:f>'AlSiC unpolished Test2'!$A$1:$A$894</c:f>
              <c:numCache>
                <c:formatCode>General</c:formatCode>
                <c:ptCount val="894"/>
                <c:pt idx="0">
                  <c:v>399.88</c:v>
                </c:pt>
                <c:pt idx="1">
                  <c:v>400.2</c:v>
                </c:pt>
                <c:pt idx="2">
                  <c:v>400.52</c:v>
                </c:pt>
                <c:pt idx="3">
                  <c:v>400.84</c:v>
                </c:pt>
                <c:pt idx="4">
                  <c:v>401.16</c:v>
                </c:pt>
                <c:pt idx="5">
                  <c:v>401.48</c:v>
                </c:pt>
                <c:pt idx="6">
                  <c:v>401.8</c:v>
                </c:pt>
                <c:pt idx="7">
                  <c:v>402.12</c:v>
                </c:pt>
                <c:pt idx="8">
                  <c:v>402.44</c:v>
                </c:pt>
                <c:pt idx="9">
                  <c:v>402.76</c:v>
                </c:pt>
                <c:pt idx="10">
                  <c:v>403.08</c:v>
                </c:pt>
                <c:pt idx="11">
                  <c:v>403.4</c:v>
                </c:pt>
                <c:pt idx="12">
                  <c:v>403.72</c:v>
                </c:pt>
                <c:pt idx="13">
                  <c:v>404.04</c:v>
                </c:pt>
                <c:pt idx="14">
                  <c:v>404.36</c:v>
                </c:pt>
                <c:pt idx="15">
                  <c:v>404.68</c:v>
                </c:pt>
                <c:pt idx="16">
                  <c:v>405</c:v>
                </c:pt>
                <c:pt idx="17">
                  <c:v>405.32</c:v>
                </c:pt>
                <c:pt idx="18">
                  <c:v>405.63</c:v>
                </c:pt>
                <c:pt idx="19">
                  <c:v>405.95</c:v>
                </c:pt>
                <c:pt idx="20">
                  <c:v>406.27</c:v>
                </c:pt>
                <c:pt idx="21">
                  <c:v>406.59</c:v>
                </c:pt>
                <c:pt idx="22">
                  <c:v>406.91</c:v>
                </c:pt>
                <c:pt idx="23">
                  <c:v>407.23</c:v>
                </c:pt>
                <c:pt idx="24">
                  <c:v>407.55</c:v>
                </c:pt>
                <c:pt idx="25">
                  <c:v>407.87</c:v>
                </c:pt>
                <c:pt idx="26">
                  <c:v>408.18</c:v>
                </c:pt>
                <c:pt idx="27">
                  <c:v>408.5</c:v>
                </c:pt>
                <c:pt idx="28">
                  <c:v>408.82</c:v>
                </c:pt>
                <c:pt idx="29">
                  <c:v>409.14</c:v>
                </c:pt>
                <c:pt idx="30">
                  <c:v>409.46</c:v>
                </c:pt>
                <c:pt idx="31">
                  <c:v>409.77</c:v>
                </c:pt>
                <c:pt idx="32">
                  <c:v>410.09</c:v>
                </c:pt>
                <c:pt idx="33">
                  <c:v>410.41</c:v>
                </c:pt>
                <c:pt idx="34">
                  <c:v>410.73</c:v>
                </c:pt>
                <c:pt idx="35">
                  <c:v>411.04</c:v>
                </c:pt>
                <c:pt idx="36">
                  <c:v>411.36</c:v>
                </c:pt>
                <c:pt idx="37">
                  <c:v>411.68</c:v>
                </c:pt>
                <c:pt idx="38">
                  <c:v>412</c:v>
                </c:pt>
                <c:pt idx="39">
                  <c:v>412.31</c:v>
                </c:pt>
                <c:pt idx="40">
                  <c:v>412.63</c:v>
                </c:pt>
                <c:pt idx="41">
                  <c:v>412.95</c:v>
                </c:pt>
                <c:pt idx="42">
                  <c:v>413.27</c:v>
                </c:pt>
                <c:pt idx="43">
                  <c:v>413.58</c:v>
                </c:pt>
                <c:pt idx="44">
                  <c:v>413.9</c:v>
                </c:pt>
                <c:pt idx="45">
                  <c:v>414.22</c:v>
                </c:pt>
                <c:pt idx="46">
                  <c:v>414.53</c:v>
                </c:pt>
                <c:pt idx="47">
                  <c:v>414.85</c:v>
                </c:pt>
                <c:pt idx="48">
                  <c:v>415.16</c:v>
                </c:pt>
                <c:pt idx="49">
                  <c:v>415.48</c:v>
                </c:pt>
                <c:pt idx="50">
                  <c:v>415.8</c:v>
                </c:pt>
                <c:pt idx="51">
                  <c:v>416.11</c:v>
                </c:pt>
                <c:pt idx="52">
                  <c:v>416.43</c:v>
                </c:pt>
                <c:pt idx="53">
                  <c:v>416.75</c:v>
                </c:pt>
                <c:pt idx="54">
                  <c:v>417.06</c:v>
                </c:pt>
                <c:pt idx="55">
                  <c:v>417.38</c:v>
                </c:pt>
                <c:pt idx="56">
                  <c:v>417.69</c:v>
                </c:pt>
                <c:pt idx="57">
                  <c:v>418.01</c:v>
                </c:pt>
                <c:pt idx="58">
                  <c:v>418.32</c:v>
                </c:pt>
                <c:pt idx="59">
                  <c:v>418.64</c:v>
                </c:pt>
                <c:pt idx="60">
                  <c:v>418.96</c:v>
                </c:pt>
                <c:pt idx="61">
                  <c:v>419.27</c:v>
                </c:pt>
                <c:pt idx="62">
                  <c:v>419.59</c:v>
                </c:pt>
                <c:pt idx="63">
                  <c:v>419.9</c:v>
                </c:pt>
                <c:pt idx="64">
                  <c:v>420.22</c:v>
                </c:pt>
                <c:pt idx="65">
                  <c:v>420.53</c:v>
                </c:pt>
                <c:pt idx="66">
                  <c:v>420.85</c:v>
                </c:pt>
                <c:pt idx="67">
                  <c:v>421.16</c:v>
                </c:pt>
                <c:pt idx="68">
                  <c:v>421.48</c:v>
                </c:pt>
                <c:pt idx="69">
                  <c:v>421.79</c:v>
                </c:pt>
                <c:pt idx="70">
                  <c:v>422.1</c:v>
                </c:pt>
                <c:pt idx="71">
                  <c:v>422.42</c:v>
                </c:pt>
                <c:pt idx="72">
                  <c:v>422.73</c:v>
                </c:pt>
                <c:pt idx="73">
                  <c:v>423.05</c:v>
                </c:pt>
                <c:pt idx="74">
                  <c:v>423.36</c:v>
                </c:pt>
                <c:pt idx="75">
                  <c:v>423.68</c:v>
                </c:pt>
                <c:pt idx="76">
                  <c:v>423.99</c:v>
                </c:pt>
                <c:pt idx="77">
                  <c:v>424.3</c:v>
                </c:pt>
                <c:pt idx="78">
                  <c:v>424.62</c:v>
                </c:pt>
                <c:pt idx="79">
                  <c:v>424.93</c:v>
                </c:pt>
                <c:pt idx="80">
                  <c:v>425.25</c:v>
                </c:pt>
                <c:pt idx="81">
                  <c:v>425.56</c:v>
                </c:pt>
                <c:pt idx="82">
                  <c:v>425.87</c:v>
                </c:pt>
                <c:pt idx="83">
                  <c:v>426.19</c:v>
                </c:pt>
                <c:pt idx="84">
                  <c:v>426.5</c:v>
                </c:pt>
                <c:pt idx="85">
                  <c:v>426.81</c:v>
                </c:pt>
                <c:pt idx="86">
                  <c:v>427.13</c:v>
                </c:pt>
                <c:pt idx="87">
                  <c:v>427.44</c:v>
                </c:pt>
                <c:pt idx="88">
                  <c:v>427.75</c:v>
                </c:pt>
                <c:pt idx="89">
                  <c:v>428.06</c:v>
                </c:pt>
                <c:pt idx="90">
                  <c:v>428.38</c:v>
                </c:pt>
                <c:pt idx="91">
                  <c:v>428.69</c:v>
                </c:pt>
                <c:pt idx="92">
                  <c:v>429</c:v>
                </c:pt>
                <c:pt idx="93">
                  <c:v>429.32</c:v>
                </c:pt>
                <c:pt idx="94">
                  <c:v>429.63</c:v>
                </c:pt>
                <c:pt idx="95">
                  <c:v>429.94</c:v>
                </c:pt>
                <c:pt idx="96">
                  <c:v>430.25</c:v>
                </c:pt>
                <c:pt idx="97">
                  <c:v>430.56</c:v>
                </c:pt>
                <c:pt idx="98">
                  <c:v>430.88</c:v>
                </c:pt>
                <c:pt idx="99">
                  <c:v>431.19</c:v>
                </c:pt>
                <c:pt idx="100">
                  <c:v>431.5</c:v>
                </c:pt>
                <c:pt idx="101">
                  <c:v>431.81</c:v>
                </c:pt>
                <c:pt idx="102">
                  <c:v>432.12</c:v>
                </c:pt>
                <c:pt idx="103">
                  <c:v>432.44</c:v>
                </c:pt>
                <c:pt idx="104">
                  <c:v>432.75</c:v>
                </c:pt>
                <c:pt idx="105">
                  <c:v>433.06</c:v>
                </c:pt>
                <c:pt idx="106">
                  <c:v>433.37</c:v>
                </c:pt>
                <c:pt idx="107">
                  <c:v>433.68</c:v>
                </c:pt>
                <c:pt idx="108">
                  <c:v>433.99</c:v>
                </c:pt>
                <c:pt idx="109">
                  <c:v>434.3</c:v>
                </c:pt>
                <c:pt idx="110">
                  <c:v>434.61</c:v>
                </c:pt>
                <c:pt idx="111">
                  <c:v>434.93</c:v>
                </c:pt>
                <c:pt idx="112">
                  <c:v>435.24</c:v>
                </c:pt>
                <c:pt idx="113">
                  <c:v>435.55</c:v>
                </c:pt>
                <c:pt idx="114">
                  <c:v>435.86</c:v>
                </c:pt>
                <c:pt idx="115">
                  <c:v>436.17</c:v>
                </c:pt>
                <c:pt idx="116">
                  <c:v>436.48</c:v>
                </c:pt>
                <c:pt idx="117">
                  <c:v>436.79</c:v>
                </c:pt>
                <c:pt idx="118">
                  <c:v>437.1</c:v>
                </c:pt>
                <c:pt idx="119">
                  <c:v>437.41</c:v>
                </c:pt>
                <c:pt idx="120">
                  <c:v>437.72</c:v>
                </c:pt>
                <c:pt idx="121">
                  <c:v>438.03</c:v>
                </c:pt>
                <c:pt idx="122">
                  <c:v>438.34</c:v>
                </c:pt>
                <c:pt idx="123">
                  <c:v>438.65</c:v>
                </c:pt>
                <c:pt idx="124">
                  <c:v>438.96</c:v>
                </c:pt>
                <c:pt idx="125">
                  <c:v>439.27</c:v>
                </c:pt>
                <c:pt idx="126">
                  <c:v>439.58</c:v>
                </c:pt>
                <c:pt idx="127">
                  <c:v>439.89</c:v>
                </c:pt>
                <c:pt idx="128">
                  <c:v>440.2</c:v>
                </c:pt>
                <c:pt idx="129">
                  <c:v>440.51</c:v>
                </c:pt>
                <c:pt idx="130">
                  <c:v>440.82</c:v>
                </c:pt>
                <c:pt idx="131">
                  <c:v>441.13</c:v>
                </c:pt>
                <c:pt idx="132">
                  <c:v>441.44</c:v>
                </c:pt>
                <c:pt idx="133">
                  <c:v>441.75</c:v>
                </c:pt>
                <c:pt idx="134">
                  <c:v>442.05</c:v>
                </c:pt>
                <c:pt idx="135">
                  <c:v>442.36</c:v>
                </c:pt>
                <c:pt idx="136">
                  <c:v>442.67</c:v>
                </c:pt>
                <c:pt idx="137">
                  <c:v>442.98</c:v>
                </c:pt>
                <c:pt idx="138">
                  <c:v>443.29</c:v>
                </c:pt>
                <c:pt idx="139">
                  <c:v>443.6</c:v>
                </c:pt>
                <c:pt idx="140">
                  <c:v>443.91</c:v>
                </c:pt>
                <c:pt idx="141">
                  <c:v>444.21</c:v>
                </c:pt>
                <c:pt idx="142">
                  <c:v>444.52</c:v>
                </c:pt>
                <c:pt idx="143">
                  <c:v>444.83</c:v>
                </c:pt>
                <c:pt idx="144">
                  <c:v>445.14</c:v>
                </c:pt>
                <c:pt idx="145">
                  <c:v>445.45</c:v>
                </c:pt>
                <c:pt idx="146">
                  <c:v>445.76</c:v>
                </c:pt>
                <c:pt idx="147">
                  <c:v>446.06</c:v>
                </c:pt>
                <c:pt idx="148">
                  <c:v>446.37</c:v>
                </c:pt>
                <c:pt idx="149">
                  <c:v>446.68</c:v>
                </c:pt>
                <c:pt idx="150">
                  <c:v>446.99</c:v>
                </c:pt>
                <c:pt idx="151">
                  <c:v>447.29</c:v>
                </c:pt>
                <c:pt idx="152">
                  <c:v>447.6</c:v>
                </c:pt>
                <c:pt idx="153">
                  <c:v>447.91</c:v>
                </c:pt>
                <c:pt idx="154">
                  <c:v>448.22</c:v>
                </c:pt>
                <c:pt idx="155">
                  <c:v>448.52</c:v>
                </c:pt>
                <c:pt idx="156">
                  <c:v>448.83</c:v>
                </c:pt>
                <c:pt idx="157">
                  <c:v>449.14</c:v>
                </c:pt>
                <c:pt idx="158">
                  <c:v>449.44</c:v>
                </c:pt>
                <c:pt idx="159">
                  <c:v>449.75</c:v>
                </c:pt>
                <c:pt idx="160">
                  <c:v>450.06</c:v>
                </c:pt>
                <c:pt idx="161">
                  <c:v>450.36</c:v>
                </c:pt>
                <c:pt idx="162">
                  <c:v>450.67</c:v>
                </c:pt>
                <c:pt idx="163">
                  <c:v>450.98</c:v>
                </c:pt>
                <c:pt idx="164">
                  <c:v>451.28</c:v>
                </c:pt>
                <c:pt idx="165">
                  <c:v>451.59</c:v>
                </c:pt>
                <c:pt idx="166">
                  <c:v>451.89</c:v>
                </c:pt>
                <c:pt idx="167">
                  <c:v>452.2</c:v>
                </c:pt>
                <c:pt idx="168">
                  <c:v>452.51</c:v>
                </c:pt>
                <c:pt idx="169">
                  <c:v>452.81</c:v>
                </c:pt>
                <c:pt idx="170">
                  <c:v>453.12</c:v>
                </c:pt>
                <c:pt idx="171">
                  <c:v>453.42</c:v>
                </c:pt>
                <c:pt idx="172">
                  <c:v>453.73</c:v>
                </c:pt>
                <c:pt idx="173">
                  <c:v>454.04</c:v>
                </c:pt>
                <c:pt idx="174">
                  <c:v>454.34</c:v>
                </c:pt>
                <c:pt idx="175">
                  <c:v>454.65</c:v>
                </c:pt>
                <c:pt idx="176">
                  <c:v>454.95</c:v>
                </c:pt>
                <c:pt idx="177">
                  <c:v>455.26</c:v>
                </c:pt>
                <c:pt idx="178">
                  <c:v>455.56</c:v>
                </c:pt>
                <c:pt idx="179">
                  <c:v>455.87</c:v>
                </c:pt>
                <c:pt idx="180">
                  <c:v>456.17</c:v>
                </c:pt>
                <c:pt idx="181">
                  <c:v>456.48</c:v>
                </c:pt>
                <c:pt idx="182">
                  <c:v>456.78</c:v>
                </c:pt>
                <c:pt idx="183">
                  <c:v>457.09</c:v>
                </c:pt>
                <c:pt idx="184">
                  <c:v>457.39</c:v>
                </c:pt>
                <c:pt idx="185">
                  <c:v>457.7</c:v>
                </c:pt>
                <c:pt idx="186">
                  <c:v>458</c:v>
                </c:pt>
                <c:pt idx="187">
                  <c:v>458.3</c:v>
                </c:pt>
                <c:pt idx="188">
                  <c:v>458.61</c:v>
                </c:pt>
                <c:pt idx="189">
                  <c:v>458.91</c:v>
                </c:pt>
                <c:pt idx="190">
                  <c:v>459.22</c:v>
                </c:pt>
                <c:pt idx="191">
                  <c:v>459.52</c:v>
                </c:pt>
                <c:pt idx="192">
                  <c:v>459.82</c:v>
                </c:pt>
                <c:pt idx="193">
                  <c:v>460.13</c:v>
                </c:pt>
                <c:pt idx="194">
                  <c:v>460.43</c:v>
                </c:pt>
                <c:pt idx="195">
                  <c:v>460.74</c:v>
                </c:pt>
                <c:pt idx="196">
                  <c:v>461.04</c:v>
                </c:pt>
                <c:pt idx="197">
                  <c:v>461.34</c:v>
                </c:pt>
                <c:pt idx="198">
                  <c:v>461.65</c:v>
                </c:pt>
                <c:pt idx="199">
                  <c:v>461.95</c:v>
                </c:pt>
                <c:pt idx="200">
                  <c:v>462.25</c:v>
                </c:pt>
                <c:pt idx="201">
                  <c:v>462.55</c:v>
                </c:pt>
                <c:pt idx="202">
                  <c:v>462.86</c:v>
                </c:pt>
                <c:pt idx="203">
                  <c:v>463.16</c:v>
                </c:pt>
                <c:pt idx="204">
                  <c:v>463.46</c:v>
                </c:pt>
                <c:pt idx="205">
                  <c:v>463.77</c:v>
                </c:pt>
                <c:pt idx="206">
                  <c:v>464.07</c:v>
                </c:pt>
                <c:pt idx="207">
                  <c:v>464.37</c:v>
                </c:pt>
                <c:pt idx="208">
                  <c:v>464.67</c:v>
                </c:pt>
                <c:pt idx="209">
                  <c:v>464.98</c:v>
                </c:pt>
                <c:pt idx="210">
                  <c:v>465.28</c:v>
                </c:pt>
                <c:pt idx="211">
                  <c:v>465.58</c:v>
                </c:pt>
                <c:pt idx="212">
                  <c:v>465.88</c:v>
                </c:pt>
                <c:pt idx="213">
                  <c:v>466.18</c:v>
                </c:pt>
                <c:pt idx="214">
                  <c:v>466.49</c:v>
                </c:pt>
                <c:pt idx="215">
                  <c:v>466.79</c:v>
                </c:pt>
                <c:pt idx="216">
                  <c:v>467.09</c:v>
                </c:pt>
                <c:pt idx="217">
                  <c:v>467.39</c:v>
                </c:pt>
                <c:pt idx="218">
                  <c:v>467.69</c:v>
                </c:pt>
                <c:pt idx="219">
                  <c:v>467.99</c:v>
                </c:pt>
                <c:pt idx="220">
                  <c:v>468.3</c:v>
                </c:pt>
                <c:pt idx="221">
                  <c:v>468.6</c:v>
                </c:pt>
                <c:pt idx="222">
                  <c:v>468.9</c:v>
                </c:pt>
                <c:pt idx="223">
                  <c:v>469.2</c:v>
                </c:pt>
                <c:pt idx="224">
                  <c:v>469.5</c:v>
                </c:pt>
                <c:pt idx="225">
                  <c:v>469.8</c:v>
                </c:pt>
                <c:pt idx="226">
                  <c:v>470.1</c:v>
                </c:pt>
                <c:pt idx="227">
                  <c:v>470.4</c:v>
                </c:pt>
                <c:pt idx="228">
                  <c:v>470.7</c:v>
                </c:pt>
                <c:pt idx="229">
                  <c:v>471</c:v>
                </c:pt>
                <c:pt idx="230">
                  <c:v>471.31</c:v>
                </c:pt>
                <c:pt idx="231">
                  <c:v>471.61</c:v>
                </c:pt>
                <c:pt idx="232">
                  <c:v>471.91</c:v>
                </c:pt>
                <c:pt idx="233">
                  <c:v>472.21</c:v>
                </c:pt>
                <c:pt idx="234">
                  <c:v>472.51</c:v>
                </c:pt>
                <c:pt idx="235">
                  <c:v>472.81</c:v>
                </c:pt>
                <c:pt idx="236">
                  <c:v>473.11</c:v>
                </c:pt>
                <c:pt idx="237">
                  <c:v>473.41</c:v>
                </c:pt>
                <c:pt idx="238">
                  <c:v>473.71</c:v>
                </c:pt>
                <c:pt idx="239">
                  <c:v>474.01</c:v>
                </c:pt>
                <c:pt idx="240">
                  <c:v>474.31</c:v>
                </c:pt>
                <c:pt idx="241">
                  <c:v>474.6</c:v>
                </c:pt>
                <c:pt idx="242">
                  <c:v>474.9</c:v>
                </c:pt>
                <c:pt idx="243">
                  <c:v>475.2</c:v>
                </c:pt>
                <c:pt idx="244">
                  <c:v>475.5</c:v>
                </c:pt>
                <c:pt idx="245">
                  <c:v>475.8</c:v>
                </c:pt>
                <c:pt idx="246">
                  <c:v>476.1</c:v>
                </c:pt>
                <c:pt idx="247">
                  <c:v>476.4</c:v>
                </c:pt>
                <c:pt idx="248">
                  <c:v>476.7</c:v>
                </c:pt>
                <c:pt idx="249">
                  <c:v>477</c:v>
                </c:pt>
                <c:pt idx="250">
                  <c:v>477.3</c:v>
                </c:pt>
                <c:pt idx="251">
                  <c:v>477.59</c:v>
                </c:pt>
                <c:pt idx="252">
                  <c:v>477.89</c:v>
                </c:pt>
                <c:pt idx="253">
                  <c:v>478.19</c:v>
                </c:pt>
                <c:pt idx="254">
                  <c:v>478.49</c:v>
                </c:pt>
                <c:pt idx="255">
                  <c:v>478.79</c:v>
                </c:pt>
                <c:pt idx="256">
                  <c:v>479.09</c:v>
                </c:pt>
                <c:pt idx="257">
                  <c:v>479.38</c:v>
                </c:pt>
                <c:pt idx="258">
                  <c:v>479.68</c:v>
                </c:pt>
                <c:pt idx="259">
                  <c:v>479.98</c:v>
                </c:pt>
                <c:pt idx="260">
                  <c:v>480.28</c:v>
                </c:pt>
                <c:pt idx="261">
                  <c:v>480.58</c:v>
                </c:pt>
                <c:pt idx="262">
                  <c:v>480.87</c:v>
                </c:pt>
                <c:pt idx="263">
                  <c:v>481.17</c:v>
                </c:pt>
                <c:pt idx="264">
                  <c:v>481.47</c:v>
                </c:pt>
                <c:pt idx="265">
                  <c:v>481.77</c:v>
                </c:pt>
                <c:pt idx="266">
                  <c:v>482.06</c:v>
                </c:pt>
                <c:pt idx="267">
                  <c:v>482.36</c:v>
                </c:pt>
                <c:pt idx="268">
                  <c:v>482.66</c:v>
                </c:pt>
                <c:pt idx="269">
                  <c:v>482.95</c:v>
                </c:pt>
                <c:pt idx="270">
                  <c:v>483.25</c:v>
                </c:pt>
                <c:pt idx="271">
                  <c:v>483.55</c:v>
                </c:pt>
                <c:pt idx="272">
                  <c:v>483.85</c:v>
                </c:pt>
                <c:pt idx="273">
                  <c:v>484.14</c:v>
                </c:pt>
                <c:pt idx="274">
                  <c:v>484.44</c:v>
                </c:pt>
                <c:pt idx="275">
                  <c:v>484.73</c:v>
                </c:pt>
                <c:pt idx="276">
                  <c:v>485.03</c:v>
                </c:pt>
                <c:pt idx="277">
                  <c:v>485.33</c:v>
                </c:pt>
                <c:pt idx="278">
                  <c:v>485.62</c:v>
                </c:pt>
                <c:pt idx="279">
                  <c:v>485.92</c:v>
                </c:pt>
                <c:pt idx="280">
                  <c:v>486.22</c:v>
                </c:pt>
                <c:pt idx="281">
                  <c:v>486.51</c:v>
                </c:pt>
                <c:pt idx="282">
                  <c:v>486.81</c:v>
                </c:pt>
                <c:pt idx="283">
                  <c:v>487.1</c:v>
                </c:pt>
                <c:pt idx="284">
                  <c:v>487.4</c:v>
                </c:pt>
                <c:pt idx="285">
                  <c:v>487.69</c:v>
                </c:pt>
                <c:pt idx="286">
                  <c:v>487.99</c:v>
                </c:pt>
                <c:pt idx="287">
                  <c:v>488.29</c:v>
                </c:pt>
                <c:pt idx="288">
                  <c:v>488.58</c:v>
                </c:pt>
                <c:pt idx="289">
                  <c:v>488.88</c:v>
                </c:pt>
                <c:pt idx="290">
                  <c:v>489.17</c:v>
                </c:pt>
                <c:pt idx="291">
                  <c:v>489.47</c:v>
                </c:pt>
                <c:pt idx="292">
                  <c:v>489.76</c:v>
                </c:pt>
                <c:pt idx="293">
                  <c:v>490.06</c:v>
                </c:pt>
                <c:pt idx="294">
                  <c:v>490.35</c:v>
                </c:pt>
                <c:pt idx="295">
                  <c:v>490.65</c:v>
                </c:pt>
                <c:pt idx="296">
                  <c:v>490.94</c:v>
                </c:pt>
                <c:pt idx="297">
                  <c:v>491.23</c:v>
                </c:pt>
                <c:pt idx="298">
                  <c:v>491.53</c:v>
                </c:pt>
                <c:pt idx="299">
                  <c:v>491.82</c:v>
                </c:pt>
                <c:pt idx="300">
                  <c:v>492.12</c:v>
                </c:pt>
                <c:pt idx="301">
                  <c:v>492.41</c:v>
                </c:pt>
                <c:pt idx="302">
                  <c:v>492.71</c:v>
                </c:pt>
                <c:pt idx="303">
                  <c:v>493</c:v>
                </c:pt>
                <c:pt idx="304">
                  <c:v>493.29</c:v>
                </c:pt>
                <c:pt idx="305">
                  <c:v>493.59</c:v>
                </c:pt>
                <c:pt idx="306">
                  <c:v>493.88</c:v>
                </c:pt>
                <c:pt idx="307">
                  <c:v>494.17</c:v>
                </c:pt>
                <c:pt idx="308">
                  <c:v>494.47</c:v>
                </c:pt>
                <c:pt idx="309">
                  <c:v>494.76</c:v>
                </c:pt>
                <c:pt idx="310">
                  <c:v>495.05</c:v>
                </c:pt>
                <c:pt idx="311">
                  <c:v>495.35</c:v>
                </c:pt>
                <c:pt idx="312">
                  <c:v>495.64</c:v>
                </c:pt>
                <c:pt idx="313">
                  <c:v>495.93</c:v>
                </c:pt>
                <c:pt idx="314">
                  <c:v>496.23</c:v>
                </c:pt>
                <c:pt idx="315">
                  <c:v>496.52</c:v>
                </c:pt>
                <c:pt idx="316">
                  <c:v>496.81</c:v>
                </c:pt>
                <c:pt idx="317">
                  <c:v>497.11</c:v>
                </c:pt>
                <c:pt idx="318">
                  <c:v>497.4</c:v>
                </c:pt>
                <c:pt idx="319">
                  <c:v>497.69</c:v>
                </c:pt>
                <c:pt idx="320">
                  <c:v>497.98</c:v>
                </c:pt>
                <c:pt idx="321">
                  <c:v>498.27</c:v>
                </c:pt>
                <c:pt idx="322">
                  <c:v>498.57</c:v>
                </c:pt>
                <c:pt idx="323">
                  <c:v>498.86</c:v>
                </c:pt>
                <c:pt idx="324">
                  <c:v>499.15</c:v>
                </c:pt>
                <c:pt idx="325">
                  <c:v>499.44</c:v>
                </c:pt>
                <c:pt idx="326">
                  <c:v>499.74</c:v>
                </c:pt>
                <c:pt idx="327">
                  <c:v>500.03</c:v>
                </c:pt>
                <c:pt idx="328">
                  <c:v>500.32</c:v>
                </c:pt>
                <c:pt idx="329">
                  <c:v>500.61</c:v>
                </c:pt>
                <c:pt idx="330">
                  <c:v>500.9</c:v>
                </c:pt>
                <c:pt idx="331">
                  <c:v>501.19</c:v>
                </c:pt>
                <c:pt idx="332">
                  <c:v>501.48</c:v>
                </c:pt>
                <c:pt idx="333">
                  <c:v>501.78</c:v>
                </c:pt>
                <c:pt idx="334">
                  <c:v>502.07</c:v>
                </c:pt>
                <c:pt idx="335">
                  <c:v>502.36</c:v>
                </c:pt>
                <c:pt idx="336">
                  <c:v>502.65</c:v>
                </c:pt>
                <c:pt idx="337">
                  <c:v>502.94</c:v>
                </c:pt>
                <c:pt idx="338">
                  <c:v>503.23</c:v>
                </c:pt>
                <c:pt idx="339">
                  <c:v>503.52</c:v>
                </c:pt>
                <c:pt idx="340">
                  <c:v>503.81</c:v>
                </c:pt>
                <c:pt idx="341">
                  <c:v>504.1</c:v>
                </c:pt>
                <c:pt idx="342">
                  <c:v>504.39</c:v>
                </c:pt>
                <c:pt idx="343">
                  <c:v>504.68</c:v>
                </c:pt>
                <c:pt idx="344">
                  <c:v>504.97</c:v>
                </c:pt>
                <c:pt idx="345">
                  <c:v>505.26</c:v>
                </c:pt>
                <c:pt idx="346">
                  <c:v>505.55</c:v>
                </c:pt>
                <c:pt idx="347">
                  <c:v>505.84</c:v>
                </c:pt>
                <c:pt idx="348">
                  <c:v>506.13</c:v>
                </c:pt>
                <c:pt idx="349">
                  <c:v>506.42</c:v>
                </c:pt>
                <c:pt idx="350">
                  <c:v>506.71</c:v>
                </c:pt>
                <c:pt idx="351">
                  <c:v>507</c:v>
                </c:pt>
                <c:pt idx="352">
                  <c:v>507.29</c:v>
                </c:pt>
                <c:pt idx="353">
                  <c:v>507.58</c:v>
                </c:pt>
                <c:pt idx="354">
                  <c:v>507.87</c:v>
                </c:pt>
                <c:pt idx="355">
                  <c:v>508.16</c:v>
                </c:pt>
                <c:pt idx="356">
                  <c:v>508.45</c:v>
                </c:pt>
                <c:pt idx="357">
                  <c:v>508.74</c:v>
                </c:pt>
                <c:pt idx="358">
                  <c:v>509.03</c:v>
                </c:pt>
                <c:pt idx="359">
                  <c:v>509.32</c:v>
                </c:pt>
                <c:pt idx="360">
                  <c:v>509.6</c:v>
                </c:pt>
                <c:pt idx="361">
                  <c:v>509.89</c:v>
                </c:pt>
                <c:pt idx="362">
                  <c:v>510.18</c:v>
                </c:pt>
                <c:pt idx="363">
                  <c:v>510.47</c:v>
                </c:pt>
                <c:pt idx="364">
                  <c:v>510.76</c:v>
                </c:pt>
                <c:pt idx="365">
                  <c:v>511.05</c:v>
                </c:pt>
                <c:pt idx="366">
                  <c:v>511.34</c:v>
                </c:pt>
                <c:pt idx="367">
                  <c:v>511.62</c:v>
                </c:pt>
                <c:pt idx="368">
                  <c:v>511.91</c:v>
                </c:pt>
                <c:pt idx="369">
                  <c:v>512.20000000000005</c:v>
                </c:pt>
                <c:pt idx="370">
                  <c:v>512.49</c:v>
                </c:pt>
                <c:pt idx="371">
                  <c:v>512.77</c:v>
                </c:pt>
                <c:pt idx="372">
                  <c:v>513.05999999999995</c:v>
                </c:pt>
                <c:pt idx="373">
                  <c:v>513.35</c:v>
                </c:pt>
                <c:pt idx="374">
                  <c:v>513.64</c:v>
                </c:pt>
                <c:pt idx="375">
                  <c:v>513.92999999999995</c:v>
                </c:pt>
                <c:pt idx="376">
                  <c:v>514.21</c:v>
                </c:pt>
                <c:pt idx="377">
                  <c:v>514.5</c:v>
                </c:pt>
                <c:pt idx="378">
                  <c:v>514.79</c:v>
                </c:pt>
                <c:pt idx="379">
                  <c:v>515.07000000000005</c:v>
                </c:pt>
                <c:pt idx="380">
                  <c:v>515.36</c:v>
                </c:pt>
                <c:pt idx="381">
                  <c:v>515.65</c:v>
                </c:pt>
                <c:pt idx="382">
                  <c:v>515.92999999999995</c:v>
                </c:pt>
                <c:pt idx="383">
                  <c:v>516.22</c:v>
                </c:pt>
                <c:pt idx="384">
                  <c:v>516.51</c:v>
                </c:pt>
                <c:pt idx="385">
                  <c:v>516.79</c:v>
                </c:pt>
                <c:pt idx="386">
                  <c:v>517.08000000000004</c:v>
                </c:pt>
                <c:pt idx="387">
                  <c:v>517.37</c:v>
                </c:pt>
                <c:pt idx="388">
                  <c:v>517.65</c:v>
                </c:pt>
                <c:pt idx="389">
                  <c:v>517.94000000000005</c:v>
                </c:pt>
                <c:pt idx="390">
                  <c:v>518.23</c:v>
                </c:pt>
                <c:pt idx="391">
                  <c:v>518.51</c:v>
                </c:pt>
                <c:pt idx="392">
                  <c:v>518.79999999999995</c:v>
                </c:pt>
                <c:pt idx="393">
                  <c:v>519.08000000000004</c:v>
                </c:pt>
                <c:pt idx="394">
                  <c:v>519.37</c:v>
                </c:pt>
                <c:pt idx="395">
                  <c:v>519.65</c:v>
                </c:pt>
                <c:pt idx="396">
                  <c:v>519.94000000000005</c:v>
                </c:pt>
                <c:pt idx="397">
                  <c:v>520.22</c:v>
                </c:pt>
                <c:pt idx="398">
                  <c:v>520.51</c:v>
                </c:pt>
                <c:pt idx="399">
                  <c:v>520.79999999999995</c:v>
                </c:pt>
                <c:pt idx="400">
                  <c:v>521.08000000000004</c:v>
                </c:pt>
                <c:pt idx="401">
                  <c:v>521.37</c:v>
                </c:pt>
                <c:pt idx="402">
                  <c:v>521.65</c:v>
                </c:pt>
                <c:pt idx="403">
                  <c:v>521.94000000000005</c:v>
                </c:pt>
                <c:pt idx="404">
                  <c:v>522.22</c:v>
                </c:pt>
                <c:pt idx="405">
                  <c:v>522.5</c:v>
                </c:pt>
                <c:pt idx="406">
                  <c:v>522.79</c:v>
                </c:pt>
                <c:pt idx="407">
                  <c:v>523.07000000000005</c:v>
                </c:pt>
                <c:pt idx="408">
                  <c:v>523.36</c:v>
                </c:pt>
                <c:pt idx="409">
                  <c:v>523.64</c:v>
                </c:pt>
                <c:pt idx="410">
                  <c:v>523.92999999999995</c:v>
                </c:pt>
                <c:pt idx="411">
                  <c:v>524.21</c:v>
                </c:pt>
                <c:pt idx="412">
                  <c:v>524.49</c:v>
                </c:pt>
                <c:pt idx="413">
                  <c:v>524.78</c:v>
                </c:pt>
                <c:pt idx="414">
                  <c:v>525.05999999999995</c:v>
                </c:pt>
                <c:pt idx="415">
                  <c:v>525.35</c:v>
                </c:pt>
                <c:pt idx="416">
                  <c:v>525.63</c:v>
                </c:pt>
                <c:pt idx="417">
                  <c:v>525.91</c:v>
                </c:pt>
                <c:pt idx="418">
                  <c:v>526.20000000000005</c:v>
                </c:pt>
                <c:pt idx="419">
                  <c:v>526.48</c:v>
                </c:pt>
                <c:pt idx="420">
                  <c:v>526.76</c:v>
                </c:pt>
                <c:pt idx="421">
                  <c:v>527.04999999999995</c:v>
                </c:pt>
                <c:pt idx="422">
                  <c:v>527.33000000000004</c:v>
                </c:pt>
                <c:pt idx="423">
                  <c:v>527.61</c:v>
                </c:pt>
                <c:pt idx="424">
                  <c:v>527.9</c:v>
                </c:pt>
                <c:pt idx="425">
                  <c:v>528.17999999999995</c:v>
                </c:pt>
                <c:pt idx="426">
                  <c:v>528.46</c:v>
                </c:pt>
                <c:pt idx="427">
                  <c:v>528.74</c:v>
                </c:pt>
                <c:pt idx="428">
                  <c:v>529.03</c:v>
                </c:pt>
                <c:pt idx="429">
                  <c:v>529.30999999999995</c:v>
                </c:pt>
                <c:pt idx="430">
                  <c:v>529.59</c:v>
                </c:pt>
                <c:pt idx="431">
                  <c:v>529.87</c:v>
                </c:pt>
                <c:pt idx="432">
                  <c:v>530.16</c:v>
                </c:pt>
                <c:pt idx="433">
                  <c:v>530.44000000000005</c:v>
                </c:pt>
                <c:pt idx="434">
                  <c:v>530.72</c:v>
                </c:pt>
                <c:pt idx="435">
                  <c:v>531</c:v>
                </c:pt>
                <c:pt idx="436">
                  <c:v>531.28</c:v>
                </c:pt>
                <c:pt idx="437">
                  <c:v>531.57000000000005</c:v>
                </c:pt>
                <c:pt idx="438">
                  <c:v>531.85</c:v>
                </c:pt>
                <c:pt idx="439">
                  <c:v>532.13</c:v>
                </c:pt>
                <c:pt idx="440">
                  <c:v>532.41</c:v>
                </c:pt>
                <c:pt idx="441">
                  <c:v>532.69000000000005</c:v>
                </c:pt>
                <c:pt idx="442">
                  <c:v>532.97</c:v>
                </c:pt>
                <c:pt idx="443">
                  <c:v>533.25</c:v>
                </c:pt>
                <c:pt idx="444">
                  <c:v>533.53</c:v>
                </c:pt>
                <c:pt idx="445">
                  <c:v>533.82000000000005</c:v>
                </c:pt>
                <c:pt idx="446">
                  <c:v>534.1</c:v>
                </c:pt>
                <c:pt idx="447">
                  <c:v>534.38</c:v>
                </c:pt>
                <c:pt idx="448">
                  <c:v>534.66</c:v>
                </c:pt>
                <c:pt idx="449">
                  <c:v>534.94000000000005</c:v>
                </c:pt>
                <c:pt idx="450">
                  <c:v>535.22</c:v>
                </c:pt>
                <c:pt idx="451">
                  <c:v>535.5</c:v>
                </c:pt>
                <c:pt idx="452">
                  <c:v>535.78</c:v>
                </c:pt>
                <c:pt idx="453">
                  <c:v>536.05999999999995</c:v>
                </c:pt>
                <c:pt idx="454">
                  <c:v>536.34</c:v>
                </c:pt>
                <c:pt idx="455">
                  <c:v>536.62</c:v>
                </c:pt>
                <c:pt idx="456">
                  <c:v>536.9</c:v>
                </c:pt>
                <c:pt idx="457">
                  <c:v>537.17999999999995</c:v>
                </c:pt>
                <c:pt idx="458">
                  <c:v>537.46</c:v>
                </c:pt>
                <c:pt idx="459">
                  <c:v>537.74</c:v>
                </c:pt>
                <c:pt idx="460">
                  <c:v>538.02</c:v>
                </c:pt>
                <c:pt idx="461">
                  <c:v>538.29999999999995</c:v>
                </c:pt>
                <c:pt idx="462">
                  <c:v>538.58000000000004</c:v>
                </c:pt>
                <c:pt idx="463">
                  <c:v>538.86</c:v>
                </c:pt>
                <c:pt idx="464">
                  <c:v>539.14</c:v>
                </c:pt>
                <c:pt idx="465">
                  <c:v>539.41999999999996</c:v>
                </c:pt>
                <c:pt idx="466">
                  <c:v>539.69000000000005</c:v>
                </c:pt>
                <c:pt idx="467">
                  <c:v>539.97</c:v>
                </c:pt>
                <c:pt idx="468">
                  <c:v>540.25</c:v>
                </c:pt>
                <c:pt idx="469">
                  <c:v>540.53</c:v>
                </c:pt>
                <c:pt idx="470">
                  <c:v>540.80999999999995</c:v>
                </c:pt>
                <c:pt idx="471">
                  <c:v>541.09</c:v>
                </c:pt>
                <c:pt idx="472">
                  <c:v>541.37</c:v>
                </c:pt>
                <c:pt idx="473">
                  <c:v>541.65</c:v>
                </c:pt>
                <c:pt idx="474">
                  <c:v>541.91999999999996</c:v>
                </c:pt>
                <c:pt idx="475">
                  <c:v>542.20000000000005</c:v>
                </c:pt>
                <c:pt idx="476">
                  <c:v>542.48</c:v>
                </c:pt>
                <c:pt idx="477">
                  <c:v>542.76</c:v>
                </c:pt>
                <c:pt idx="478">
                  <c:v>543.04</c:v>
                </c:pt>
                <c:pt idx="479">
                  <c:v>543.30999999999995</c:v>
                </c:pt>
                <c:pt idx="480">
                  <c:v>543.59</c:v>
                </c:pt>
                <c:pt idx="481">
                  <c:v>543.87</c:v>
                </c:pt>
                <c:pt idx="482">
                  <c:v>544.15</c:v>
                </c:pt>
                <c:pt idx="483">
                  <c:v>544.41999999999996</c:v>
                </c:pt>
                <c:pt idx="484">
                  <c:v>544.70000000000005</c:v>
                </c:pt>
                <c:pt idx="485">
                  <c:v>544.98</c:v>
                </c:pt>
                <c:pt idx="486">
                  <c:v>545.26</c:v>
                </c:pt>
                <c:pt idx="487">
                  <c:v>545.53</c:v>
                </c:pt>
                <c:pt idx="488">
                  <c:v>545.80999999999995</c:v>
                </c:pt>
                <c:pt idx="489">
                  <c:v>546.09</c:v>
                </c:pt>
                <c:pt idx="490">
                  <c:v>546.36</c:v>
                </c:pt>
                <c:pt idx="491">
                  <c:v>546.64</c:v>
                </c:pt>
                <c:pt idx="492">
                  <c:v>546.91999999999996</c:v>
                </c:pt>
                <c:pt idx="493">
                  <c:v>547.19000000000005</c:v>
                </c:pt>
                <c:pt idx="494">
                  <c:v>547.47</c:v>
                </c:pt>
                <c:pt idx="495">
                  <c:v>547.75</c:v>
                </c:pt>
                <c:pt idx="496">
                  <c:v>548.02</c:v>
                </c:pt>
                <c:pt idx="497">
                  <c:v>548.29999999999995</c:v>
                </c:pt>
                <c:pt idx="498">
                  <c:v>548.57000000000005</c:v>
                </c:pt>
                <c:pt idx="499">
                  <c:v>548.85</c:v>
                </c:pt>
                <c:pt idx="500">
                  <c:v>549.13</c:v>
                </c:pt>
                <c:pt idx="501">
                  <c:v>549.4</c:v>
                </c:pt>
                <c:pt idx="502">
                  <c:v>549.67999999999995</c:v>
                </c:pt>
                <c:pt idx="503">
                  <c:v>549.95000000000005</c:v>
                </c:pt>
                <c:pt idx="504">
                  <c:v>550.23</c:v>
                </c:pt>
                <c:pt idx="505">
                  <c:v>550.5</c:v>
                </c:pt>
                <c:pt idx="506">
                  <c:v>550.78</c:v>
                </c:pt>
                <c:pt idx="507">
                  <c:v>551.04999999999995</c:v>
                </c:pt>
                <c:pt idx="508">
                  <c:v>551.33000000000004</c:v>
                </c:pt>
                <c:pt idx="509">
                  <c:v>551.6</c:v>
                </c:pt>
                <c:pt idx="510">
                  <c:v>551.88</c:v>
                </c:pt>
                <c:pt idx="511">
                  <c:v>552.15</c:v>
                </c:pt>
                <c:pt idx="512">
                  <c:v>552.42999999999995</c:v>
                </c:pt>
                <c:pt idx="513">
                  <c:v>552.70000000000005</c:v>
                </c:pt>
                <c:pt idx="514">
                  <c:v>552.98</c:v>
                </c:pt>
                <c:pt idx="515">
                  <c:v>553.25</c:v>
                </c:pt>
                <c:pt idx="516">
                  <c:v>553.53</c:v>
                </c:pt>
                <c:pt idx="517">
                  <c:v>553.79999999999995</c:v>
                </c:pt>
                <c:pt idx="518">
                  <c:v>554.08000000000004</c:v>
                </c:pt>
                <c:pt idx="519">
                  <c:v>554.35</c:v>
                </c:pt>
                <c:pt idx="520">
                  <c:v>554.62</c:v>
                </c:pt>
                <c:pt idx="521">
                  <c:v>554.9</c:v>
                </c:pt>
                <c:pt idx="522">
                  <c:v>555.16999999999996</c:v>
                </c:pt>
                <c:pt idx="523">
                  <c:v>555.44000000000005</c:v>
                </c:pt>
                <c:pt idx="524">
                  <c:v>555.72</c:v>
                </c:pt>
                <c:pt idx="525">
                  <c:v>555.99</c:v>
                </c:pt>
                <c:pt idx="526">
                  <c:v>556.27</c:v>
                </c:pt>
                <c:pt idx="527">
                  <c:v>556.54</c:v>
                </c:pt>
                <c:pt idx="528">
                  <c:v>556.80999999999995</c:v>
                </c:pt>
                <c:pt idx="529">
                  <c:v>557.09</c:v>
                </c:pt>
                <c:pt idx="530">
                  <c:v>557.36</c:v>
                </c:pt>
                <c:pt idx="531">
                  <c:v>557.63</c:v>
                </c:pt>
                <c:pt idx="532">
                  <c:v>557.9</c:v>
                </c:pt>
                <c:pt idx="533">
                  <c:v>558.17999999999995</c:v>
                </c:pt>
                <c:pt idx="534">
                  <c:v>558.45000000000005</c:v>
                </c:pt>
                <c:pt idx="535">
                  <c:v>558.72</c:v>
                </c:pt>
                <c:pt idx="536">
                  <c:v>558.99</c:v>
                </c:pt>
                <c:pt idx="537">
                  <c:v>559.27</c:v>
                </c:pt>
                <c:pt idx="538">
                  <c:v>559.54</c:v>
                </c:pt>
                <c:pt idx="539">
                  <c:v>559.80999999999995</c:v>
                </c:pt>
                <c:pt idx="540">
                  <c:v>560.08000000000004</c:v>
                </c:pt>
                <c:pt idx="541">
                  <c:v>560.36</c:v>
                </c:pt>
                <c:pt idx="542">
                  <c:v>560.63</c:v>
                </c:pt>
                <c:pt idx="543">
                  <c:v>560.9</c:v>
                </c:pt>
                <c:pt idx="544">
                  <c:v>561.16999999999996</c:v>
                </c:pt>
                <c:pt idx="545">
                  <c:v>561.44000000000005</c:v>
                </c:pt>
                <c:pt idx="546">
                  <c:v>561.71</c:v>
                </c:pt>
                <c:pt idx="547">
                  <c:v>561.99</c:v>
                </c:pt>
                <c:pt idx="548">
                  <c:v>562.26</c:v>
                </c:pt>
                <c:pt idx="549">
                  <c:v>562.53</c:v>
                </c:pt>
                <c:pt idx="550">
                  <c:v>562.79999999999995</c:v>
                </c:pt>
                <c:pt idx="551">
                  <c:v>563.07000000000005</c:v>
                </c:pt>
                <c:pt idx="552">
                  <c:v>563.34</c:v>
                </c:pt>
                <c:pt idx="553">
                  <c:v>563.61</c:v>
                </c:pt>
                <c:pt idx="554">
                  <c:v>563.88</c:v>
                </c:pt>
                <c:pt idx="555">
                  <c:v>564.15</c:v>
                </c:pt>
                <c:pt idx="556">
                  <c:v>564.41999999999996</c:v>
                </c:pt>
                <c:pt idx="557">
                  <c:v>564.69000000000005</c:v>
                </c:pt>
                <c:pt idx="558">
                  <c:v>564.97</c:v>
                </c:pt>
                <c:pt idx="559">
                  <c:v>565.24</c:v>
                </c:pt>
                <c:pt idx="560">
                  <c:v>565.51</c:v>
                </c:pt>
                <c:pt idx="561">
                  <c:v>565.78</c:v>
                </c:pt>
                <c:pt idx="562">
                  <c:v>566.04999999999995</c:v>
                </c:pt>
                <c:pt idx="563">
                  <c:v>566.32000000000005</c:v>
                </c:pt>
                <c:pt idx="564">
                  <c:v>566.59</c:v>
                </c:pt>
                <c:pt idx="565">
                  <c:v>566.86</c:v>
                </c:pt>
                <c:pt idx="566">
                  <c:v>567.13</c:v>
                </c:pt>
                <c:pt idx="567">
                  <c:v>567.39</c:v>
                </c:pt>
                <c:pt idx="568">
                  <c:v>567.66</c:v>
                </c:pt>
                <c:pt idx="569">
                  <c:v>567.92999999999995</c:v>
                </c:pt>
                <c:pt idx="570">
                  <c:v>568.20000000000005</c:v>
                </c:pt>
                <c:pt idx="571">
                  <c:v>568.47</c:v>
                </c:pt>
                <c:pt idx="572">
                  <c:v>568.74</c:v>
                </c:pt>
                <c:pt idx="573">
                  <c:v>569.01</c:v>
                </c:pt>
                <c:pt idx="574">
                  <c:v>569.28</c:v>
                </c:pt>
                <c:pt idx="575">
                  <c:v>569.54999999999995</c:v>
                </c:pt>
                <c:pt idx="576">
                  <c:v>569.82000000000005</c:v>
                </c:pt>
                <c:pt idx="577">
                  <c:v>570.09</c:v>
                </c:pt>
                <c:pt idx="578">
                  <c:v>570.35</c:v>
                </c:pt>
                <c:pt idx="579">
                  <c:v>570.62</c:v>
                </c:pt>
                <c:pt idx="580">
                  <c:v>570.89</c:v>
                </c:pt>
                <c:pt idx="581">
                  <c:v>571.16</c:v>
                </c:pt>
                <c:pt idx="582">
                  <c:v>571.42999999999995</c:v>
                </c:pt>
                <c:pt idx="583">
                  <c:v>571.69000000000005</c:v>
                </c:pt>
                <c:pt idx="584">
                  <c:v>571.96</c:v>
                </c:pt>
                <c:pt idx="585">
                  <c:v>572.23</c:v>
                </c:pt>
                <c:pt idx="586">
                  <c:v>572.5</c:v>
                </c:pt>
                <c:pt idx="587">
                  <c:v>572.77</c:v>
                </c:pt>
                <c:pt idx="588">
                  <c:v>573.03</c:v>
                </c:pt>
                <c:pt idx="589">
                  <c:v>573.29999999999995</c:v>
                </c:pt>
                <c:pt idx="590">
                  <c:v>573.57000000000005</c:v>
                </c:pt>
                <c:pt idx="591">
                  <c:v>573.84</c:v>
                </c:pt>
                <c:pt idx="592">
                  <c:v>574.1</c:v>
                </c:pt>
                <c:pt idx="593">
                  <c:v>574.37</c:v>
                </c:pt>
                <c:pt idx="594">
                  <c:v>574.64</c:v>
                </c:pt>
                <c:pt idx="595">
                  <c:v>574.9</c:v>
                </c:pt>
                <c:pt idx="596">
                  <c:v>575.16999999999996</c:v>
                </c:pt>
                <c:pt idx="597">
                  <c:v>575.44000000000005</c:v>
                </c:pt>
                <c:pt idx="598">
                  <c:v>575.70000000000005</c:v>
                </c:pt>
                <c:pt idx="599">
                  <c:v>575.97</c:v>
                </c:pt>
                <c:pt idx="600">
                  <c:v>576.24</c:v>
                </c:pt>
                <c:pt idx="601">
                  <c:v>576.5</c:v>
                </c:pt>
                <c:pt idx="602">
                  <c:v>576.77</c:v>
                </c:pt>
                <c:pt idx="603">
                  <c:v>577.04</c:v>
                </c:pt>
                <c:pt idx="604">
                  <c:v>577.29999999999995</c:v>
                </c:pt>
                <c:pt idx="605">
                  <c:v>577.57000000000005</c:v>
                </c:pt>
                <c:pt idx="606">
                  <c:v>577.83000000000004</c:v>
                </c:pt>
                <c:pt idx="607">
                  <c:v>578.1</c:v>
                </c:pt>
                <c:pt idx="608">
                  <c:v>578.37</c:v>
                </c:pt>
                <c:pt idx="609">
                  <c:v>578.63</c:v>
                </c:pt>
                <c:pt idx="610">
                  <c:v>578.9</c:v>
                </c:pt>
                <c:pt idx="611">
                  <c:v>579.16</c:v>
                </c:pt>
                <c:pt idx="612">
                  <c:v>579.42999999999995</c:v>
                </c:pt>
                <c:pt idx="613">
                  <c:v>579.69000000000005</c:v>
                </c:pt>
                <c:pt idx="614">
                  <c:v>579.96</c:v>
                </c:pt>
                <c:pt idx="615">
                  <c:v>580.22</c:v>
                </c:pt>
                <c:pt idx="616">
                  <c:v>580.49</c:v>
                </c:pt>
                <c:pt idx="617">
                  <c:v>580.75</c:v>
                </c:pt>
                <c:pt idx="618">
                  <c:v>581.02</c:v>
                </c:pt>
                <c:pt idx="619">
                  <c:v>581.28</c:v>
                </c:pt>
                <c:pt idx="620">
                  <c:v>581.54999999999995</c:v>
                </c:pt>
                <c:pt idx="621">
                  <c:v>581.80999999999995</c:v>
                </c:pt>
                <c:pt idx="622">
                  <c:v>582.07000000000005</c:v>
                </c:pt>
                <c:pt idx="623">
                  <c:v>582.34</c:v>
                </c:pt>
                <c:pt idx="624">
                  <c:v>582.6</c:v>
                </c:pt>
                <c:pt idx="625">
                  <c:v>582.87</c:v>
                </c:pt>
                <c:pt idx="626">
                  <c:v>583.13</c:v>
                </c:pt>
                <c:pt idx="627">
                  <c:v>583.39</c:v>
                </c:pt>
                <c:pt idx="628">
                  <c:v>583.66</c:v>
                </c:pt>
                <c:pt idx="629">
                  <c:v>583.91999999999996</c:v>
                </c:pt>
                <c:pt idx="630">
                  <c:v>584.19000000000005</c:v>
                </c:pt>
                <c:pt idx="631">
                  <c:v>584.45000000000005</c:v>
                </c:pt>
                <c:pt idx="632">
                  <c:v>584.71</c:v>
                </c:pt>
                <c:pt idx="633">
                  <c:v>584.98</c:v>
                </c:pt>
                <c:pt idx="634">
                  <c:v>585.24</c:v>
                </c:pt>
                <c:pt idx="635">
                  <c:v>585.5</c:v>
                </c:pt>
                <c:pt idx="636">
                  <c:v>585.77</c:v>
                </c:pt>
                <c:pt idx="637">
                  <c:v>586.03</c:v>
                </c:pt>
                <c:pt idx="638">
                  <c:v>586.29</c:v>
                </c:pt>
                <c:pt idx="639">
                  <c:v>586.54999999999995</c:v>
                </c:pt>
                <c:pt idx="640">
                  <c:v>586.82000000000005</c:v>
                </c:pt>
                <c:pt idx="641">
                  <c:v>587.08000000000004</c:v>
                </c:pt>
                <c:pt idx="642">
                  <c:v>587.34</c:v>
                </c:pt>
                <c:pt idx="643">
                  <c:v>587.6</c:v>
                </c:pt>
                <c:pt idx="644">
                  <c:v>587.87</c:v>
                </c:pt>
                <c:pt idx="645">
                  <c:v>588.13</c:v>
                </c:pt>
                <c:pt idx="646">
                  <c:v>588.39</c:v>
                </c:pt>
                <c:pt idx="647">
                  <c:v>588.65</c:v>
                </c:pt>
                <c:pt idx="648">
                  <c:v>588.91</c:v>
                </c:pt>
                <c:pt idx="649">
                  <c:v>589.17999999999995</c:v>
                </c:pt>
                <c:pt idx="650">
                  <c:v>589.44000000000005</c:v>
                </c:pt>
                <c:pt idx="651">
                  <c:v>589.70000000000005</c:v>
                </c:pt>
                <c:pt idx="652">
                  <c:v>589.96</c:v>
                </c:pt>
                <c:pt idx="653">
                  <c:v>590.22</c:v>
                </c:pt>
                <c:pt idx="654">
                  <c:v>590.48</c:v>
                </c:pt>
                <c:pt idx="655">
                  <c:v>590.74</c:v>
                </c:pt>
                <c:pt idx="656">
                  <c:v>591.01</c:v>
                </c:pt>
                <c:pt idx="657">
                  <c:v>591.27</c:v>
                </c:pt>
                <c:pt idx="658">
                  <c:v>591.53</c:v>
                </c:pt>
                <c:pt idx="659">
                  <c:v>591.79</c:v>
                </c:pt>
                <c:pt idx="660">
                  <c:v>592.04999999999995</c:v>
                </c:pt>
                <c:pt idx="661">
                  <c:v>592.30999999999995</c:v>
                </c:pt>
                <c:pt idx="662">
                  <c:v>592.57000000000005</c:v>
                </c:pt>
                <c:pt idx="663">
                  <c:v>592.83000000000004</c:v>
                </c:pt>
                <c:pt idx="664">
                  <c:v>593.09</c:v>
                </c:pt>
                <c:pt idx="665">
                  <c:v>593.35</c:v>
                </c:pt>
                <c:pt idx="666">
                  <c:v>593.61</c:v>
                </c:pt>
                <c:pt idx="667">
                  <c:v>593.87</c:v>
                </c:pt>
                <c:pt idx="668">
                  <c:v>594.13</c:v>
                </c:pt>
                <c:pt idx="669">
                  <c:v>594.39</c:v>
                </c:pt>
                <c:pt idx="670">
                  <c:v>594.65</c:v>
                </c:pt>
                <c:pt idx="671">
                  <c:v>594.91</c:v>
                </c:pt>
                <c:pt idx="672">
                  <c:v>595.16999999999996</c:v>
                </c:pt>
                <c:pt idx="673">
                  <c:v>595.42999999999995</c:v>
                </c:pt>
                <c:pt idx="674">
                  <c:v>595.69000000000005</c:v>
                </c:pt>
                <c:pt idx="675">
                  <c:v>595.95000000000005</c:v>
                </c:pt>
                <c:pt idx="676">
                  <c:v>596.21</c:v>
                </c:pt>
                <c:pt idx="677">
                  <c:v>596.47</c:v>
                </c:pt>
                <c:pt idx="678">
                  <c:v>596.73</c:v>
                </c:pt>
                <c:pt idx="679">
                  <c:v>596.98</c:v>
                </c:pt>
                <c:pt idx="680">
                  <c:v>597.24</c:v>
                </c:pt>
                <c:pt idx="681">
                  <c:v>597.5</c:v>
                </c:pt>
                <c:pt idx="682">
                  <c:v>597.76</c:v>
                </c:pt>
                <c:pt idx="683">
                  <c:v>598.02</c:v>
                </c:pt>
                <c:pt idx="684">
                  <c:v>598.28</c:v>
                </c:pt>
                <c:pt idx="685">
                  <c:v>598.54</c:v>
                </c:pt>
                <c:pt idx="686">
                  <c:v>598.79</c:v>
                </c:pt>
                <c:pt idx="687">
                  <c:v>599.04999999999995</c:v>
                </c:pt>
                <c:pt idx="688">
                  <c:v>599.30999999999995</c:v>
                </c:pt>
                <c:pt idx="689">
                  <c:v>599.57000000000005</c:v>
                </c:pt>
                <c:pt idx="690">
                  <c:v>599.83000000000004</c:v>
                </c:pt>
                <c:pt idx="691">
                  <c:v>600.08000000000004</c:v>
                </c:pt>
                <c:pt idx="692">
                  <c:v>600.34</c:v>
                </c:pt>
                <c:pt idx="693">
                  <c:v>600.6</c:v>
                </c:pt>
                <c:pt idx="694">
                  <c:v>600.86</c:v>
                </c:pt>
                <c:pt idx="695">
                  <c:v>601.11</c:v>
                </c:pt>
                <c:pt idx="696">
                  <c:v>601.37</c:v>
                </c:pt>
                <c:pt idx="697">
                  <c:v>601.63</c:v>
                </c:pt>
                <c:pt idx="698">
                  <c:v>601.88</c:v>
                </c:pt>
                <c:pt idx="699">
                  <c:v>602.14</c:v>
                </c:pt>
                <c:pt idx="700">
                  <c:v>602.4</c:v>
                </c:pt>
                <c:pt idx="701">
                  <c:v>602.65</c:v>
                </c:pt>
                <c:pt idx="702">
                  <c:v>602.91</c:v>
                </c:pt>
                <c:pt idx="703">
                  <c:v>603.16999999999996</c:v>
                </c:pt>
                <c:pt idx="704">
                  <c:v>603.41999999999996</c:v>
                </c:pt>
                <c:pt idx="705">
                  <c:v>603.67999999999995</c:v>
                </c:pt>
                <c:pt idx="706">
                  <c:v>603.94000000000005</c:v>
                </c:pt>
                <c:pt idx="707">
                  <c:v>604.19000000000005</c:v>
                </c:pt>
                <c:pt idx="708">
                  <c:v>604.45000000000005</c:v>
                </c:pt>
                <c:pt idx="709">
                  <c:v>604.71</c:v>
                </c:pt>
                <c:pt idx="710">
                  <c:v>604.96</c:v>
                </c:pt>
                <c:pt idx="711">
                  <c:v>605.22</c:v>
                </c:pt>
                <c:pt idx="712">
                  <c:v>605.47</c:v>
                </c:pt>
                <c:pt idx="713">
                  <c:v>605.73</c:v>
                </c:pt>
                <c:pt idx="714">
                  <c:v>605.98</c:v>
                </c:pt>
                <c:pt idx="715">
                  <c:v>606.24</c:v>
                </c:pt>
                <c:pt idx="716">
                  <c:v>606.49</c:v>
                </c:pt>
                <c:pt idx="717">
                  <c:v>606.75</c:v>
                </c:pt>
                <c:pt idx="718">
                  <c:v>607.01</c:v>
                </c:pt>
                <c:pt idx="719">
                  <c:v>607.26</c:v>
                </c:pt>
                <c:pt idx="720">
                  <c:v>607.51</c:v>
                </c:pt>
                <c:pt idx="721">
                  <c:v>607.77</c:v>
                </c:pt>
                <c:pt idx="722">
                  <c:v>608.02</c:v>
                </c:pt>
                <c:pt idx="723">
                  <c:v>608.28</c:v>
                </c:pt>
                <c:pt idx="724">
                  <c:v>608.53</c:v>
                </c:pt>
                <c:pt idx="725">
                  <c:v>608.79</c:v>
                </c:pt>
                <c:pt idx="726">
                  <c:v>609.04</c:v>
                </c:pt>
                <c:pt idx="727">
                  <c:v>609.29999999999995</c:v>
                </c:pt>
                <c:pt idx="728">
                  <c:v>609.54999999999995</c:v>
                </c:pt>
                <c:pt idx="729">
                  <c:v>609.79999999999995</c:v>
                </c:pt>
                <c:pt idx="730">
                  <c:v>610.05999999999995</c:v>
                </c:pt>
                <c:pt idx="731">
                  <c:v>610.30999999999995</c:v>
                </c:pt>
                <c:pt idx="732">
                  <c:v>610.57000000000005</c:v>
                </c:pt>
                <c:pt idx="733">
                  <c:v>610.82000000000005</c:v>
                </c:pt>
                <c:pt idx="734">
                  <c:v>611.07000000000005</c:v>
                </c:pt>
                <c:pt idx="735">
                  <c:v>611.33000000000004</c:v>
                </c:pt>
                <c:pt idx="736">
                  <c:v>611.58000000000004</c:v>
                </c:pt>
                <c:pt idx="737">
                  <c:v>611.83000000000004</c:v>
                </c:pt>
                <c:pt idx="738">
                  <c:v>612.09</c:v>
                </c:pt>
                <c:pt idx="739">
                  <c:v>612.34</c:v>
                </c:pt>
                <c:pt idx="740">
                  <c:v>612.59</c:v>
                </c:pt>
                <c:pt idx="741">
                  <c:v>612.85</c:v>
                </c:pt>
                <c:pt idx="742">
                  <c:v>613.1</c:v>
                </c:pt>
                <c:pt idx="743">
                  <c:v>613.35</c:v>
                </c:pt>
                <c:pt idx="744">
                  <c:v>613.6</c:v>
                </c:pt>
                <c:pt idx="745">
                  <c:v>613.86</c:v>
                </c:pt>
                <c:pt idx="746">
                  <c:v>614.11</c:v>
                </c:pt>
                <c:pt idx="747">
                  <c:v>614.36</c:v>
                </c:pt>
                <c:pt idx="748">
                  <c:v>614.61</c:v>
                </c:pt>
                <c:pt idx="749">
                  <c:v>614.87</c:v>
                </c:pt>
                <c:pt idx="750">
                  <c:v>615.12</c:v>
                </c:pt>
                <c:pt idx="751">
                  <c:v>615.37</c:v>
                </c:pt>
                <c:pt idx="752">
                  <c:v>615.62</c:v>
                </c:pt>
                <c:pt idx="753">
                  <c:v>615.87</c:v>
                </c:pt>
                <c:pt idx="754">
                  <c:v>616.12</c:v>
                </c:pt>
                <c:pt idx="755">
                  <c:v>616.38</c:v>
                </c:pt>
                <c:pt idx="756">
                  <c:v>616.63</c:v>
                </c:pt>
                <c:pt idx="757">
                  <c:v>616.88</c:v>
                </c:pt>
                <c:pt idx="758">
                  <c:v>617.13</c:v>
                </c:pt>
                <c:pt idx="759">
                  <c:v>617.38</c:v>
                </c:pt>
                <c:pt idx="760">
                  <c:v>617.63</c:v>
                </c:pt>
                <c:pt idx="761">
                  <c:v>617.88</c:v>
                </c:pt>
                <c:pt idx="762">
                  <c:v>618.13</c:v>
                </c:pt>
                <c:pt idx="763">
                  <c:v>618.38</c:v>
                </c:pt>
                <c:pt idx="764">
                  <c:v>618.64</c:v>
                </c:pt>
                <c:pt idx="765">
                  <c:v>618.89</c:v>
                </c:pt>
                <c:pt idx="766">
                  <c:v>619.14</c:v>
                </c:pt>
                <c:pt idx="767">
                  <c:v>619.39</c:v>
                </c:pt>
                <c:pt idx="768">
                  <c:v>619.64</c:v>
                </c:pt>
                <c:pt idx="769">
                  <c:v>619.89</c:v>
                </c:pt>
                <c:pt idx="770">
                  <c:v>620.14</c:v>
                </c:pt>
                <c:pt idx="771">
                  <c:v>620.39</c:v>
                </c:pt>
                <c:pt idx="772">
                  <c:v>620.64</c:v>
                </c:pt>
                <c:pt idx="773">
                  <c:v>620.89</c:v>
                </c:pt>
                <c:pt idx="774">
                  <c:v>621.14</c:v>
                </c:pt>
                <c:pt idx="775">
                  <c:v>621.39</c:v>
                </c:pt>
                <c:pt idx="776">
                  <c:v>621.64</c:v>
                </c:pt>
                <c:pt idx="777">
                  <c:v>621.88</c:v>
                </c:pt>
                <c:pt idx="778">
                  <c:v>622.13</c:v>
                </c:pt>
                <c:pt idx="779">
                  <c:v>622.38</c:v>
                </c:pt>
                <c:pt idx="780">
                  <c:v>622.63</c:v>
                </c:pt>
                <c:pt idx="781">
                  <c:v>622.88</c:v>
                </c:pt>
                <c:pt idx="782">
                  <c:v>623.13</c:v>
                </c:pt>
                <c:pt idx="783">
                  <c:v>623.38</c:v>
                </c:pt>
                <c:pt idx="784">
                  <c:v>623.63</c:v>
                </c:pt>
                <c:pt idx="785">
                  <c:v>623.88</c:v>
                </c:pt>
                <c:pt idx="786">
                  <c:v>624.12</c:v>
                </c:pt>
                <c:pt idx="787">
                  <c:v>624.37</c:v>
                </c:pt>
                <c:pt idx="788">
                  <c:v>624.62</c:v>
                </c:pt>
                <c:pt idx="789">
                  <c:v>624.87</c:v>
                </c:pt>
                <c:pt idx="790">
                  <c:v>625.12</c:v>
                </c:pt>
                <c:pt idx="791">
                  <c:v>625.37</c:v>
                </c:pt>
                <c:pt idx="792">
                  <c:v>625.61</c:v>
                </c:pt>
                <c:pt idx="793">
                  <c:v>625.86</c:v>
                </c:pt>
                <c:pt idx="794">
                  <c:v>626.11</c:v>
                </c:pt>
                <c:pt idx="795">
                  <c:v>626.36</c:v>
                </c:pt>
                <c:pt idx="796">
                  <c:v>626.6</c:v>
                </c:pt>
                <c:pt idx="797">
                  <c:v>626.85</c:v>
                </c:pt>
                <c:pt idx="798">
                  <c:v>627.1</c:v>
                </c:pt>
                <c:pt idx="799">
                  <c:v>627.35</c:v>
                </c:pt>
                <c:pt idx="800">
                  <c:v>627.59</c:v>
                </c:pt>
                <c:pt idx="801">
                  <c:v>627.84</c:v>
                </c:pt>
                <c:pt idx="802">
                  <c:v>628.09</c:v>
                </c:pt>
                <c:pt idx="803">
                  <c:v>628.33000000000004</c:v>
                </c:pt>
                <c:pt idx="804">
                  <c:v>628.58000000000004</c:v>
                </c:pt>
                <c:pt idx="805">
                  <c:v>628.83000000000004</c:v>
                </c:pt>
                <c:pt idx="806">
                  <c:v>629.07000000000005</c:v>
                </c:pt>
                <c:pt idx="807">
                  <c:v>629.32000000000005</c:v>
                </c:pt>
                <c:pt idx="808">
                  <c:v>629.57000000000005</c:v>
                </c:pt>
                <c:pt idx="809">
                  <c:v>629.80999999999995</c:v>
                </c:pt>
                <c:pt idx="810">
                  <c:v>630.05999999999995</c:v>
                </c:pt>
                <c:pt idx="811">
                  <c:v>630.29999999999995</c:v>
                </c:pt>
                <c:pt idx="812">
                  <c:v>630.54999999999995</c:v>
                </c:pt>
                <c:pt idx="813">
                  <c:v>630.79999999999995</c:v>
                </c:pt>
                <c:pt idx="814">
                  <c:v>631.04</c:v>
                </c:pt>
                <c:pt idx="815">
                  <c:v>631.29</c:v>
                </c:pt>
                <c:pt idx="816">
                  <c:v>631.53</c:v>
                </c:pt>
                <c:pt idx="817">
                  <c:v>631.78</c:v>
                </c:pt>
                <c:pt idx="818">
                  <c:v>632.02</c:v>
                </c:pt>
                <c:pt idx="819">
                  <c:v>632.27</c:v>
                </c:pt>
                <c:pt idx="820">
                  <c:v>632.51</c:v>
                </c:pt>
                <c:pt idx="821">
                  <c:v>632.76</c:v>
                </c:pt>
                <c:pt idx="822">
                  <c:v>633</c:v>
                </c:pt>
                <c:pt idx="823">
                  <c:v>633.25</c:v>
                </c:pt>
                <c:pt idx="824">
                  <c:v>633.49</c:v>
                </c:pt>
                <c:pt idx="825">
                  <c:v>633.74</c:v>
                </c:pt>
                <c:pt idx="826">
                  <c:v>633.98</c:v>
                </c:pt>
                <c:pt idx="827">
                  <c:v>634.23</c:v>
                </c:pt>
                <c:pt idx="828">
                  <c:v>634.47</c:v>
                </c:pt>
                <c:pt idx="829">
                  <c:v>634.72</c:v>
                </c:pt>
                <c:pt idx="830">
                  <c:v>634.96</c:v>
                </c:pt>
                <c:pt idx="831">
                  <c:v>635.20000000000005</c:v>
                </c:pt>
                <c:pt idx="832">
                  <c:v>635.45000000000005</c:v>
                </c:pt>
                <c:pt idx="833">
                  <c:v>635.69000000000005</c:v>
                </c:pt>
                <c:pt idx="834">
                  <c:v>635.94000000000005</c:v>
                </c:pt>
                <c:pt idx="835">
                  <c:v>636.17999999999995</c:v>
                </c:pt>
                <c:pt idx="836">
                  <c:v>636.41999999999996</c:v>
                </c:pt>
                <c:pt idx="837">
                  <c:v>636.66999999999996</c:v>
                </c:pt>
                <c:pt idx="838">
                  <c:v>636.91</c:v>
                </c:pt>
                <c:pt idx="839">
                  <c:v>637.15</c:v>
                </c:pt>
                <c:pt idx="840">
                  <c:v>637.4</c:v>
                </c:pt>
                <c:pt idx="841">
                  <c:v>637.64</c:v>
                </c:pt>
                <c:pt idx="842">
                  <c:v>637.88</c:v>
                </c:pt>
                <c:pt idx="843">
                  <c:v>638.13</c:v>
                </c:pt>
                <c:pt idx="844">
                  <c:v>638.37</c:v>
                </c:pt>
                <c:pt idx="845">
                  <c:v>638.61</c:v>
                </c:pt>
                <c:pt idx="846">
                  <c:v>638.85</c:v>
                </c:pt>
                <c:pt idx="847">
                  <c:v>639.1</c:v>
                </c:pt>
                <c:pt idx="848">
                  <c:v>639.34</c:v>
                </c:pt>
                <c:pt idx="849">
                  <c:v>639.58000000000004</c:v>
                </c:pt>
                <c:pt idx="850">
                  <c:v>639.82000000000005</c:v>
                </c:pt>
                <c:pt idx="851">
                  <c:v>640.07000000000005</c:v>
                </c:pt>
                <c:pt idx="852">
                  <c:v>640.30999999999995</c:v>
                </c:pt>
                <c:pt idx="853">
                  <c:v>640.54999999999995</c:v>
                </c:pt>
                <c:pt idx="854">
                  <c:v>640.79</c:v>
                </c:pt>
                <c:pt idx="855">
                  <c:v>641.03</c:v>
                </c:pt>
                <c:pt idx="856">
                  <c:v>641.27</c:v>
                </c:pt>
                <c:pt idx="857">
                  <c:v>641.52</c:v>
                </c:pt>
                <c:pt idx="858">
                  <c:v>641.76</c:v>
                </c:pt>
                <c:pt idx="859">
                  <c:v>642</c:v>
                </c:pt>
                <c:pt idx="860">
                  <c:v>642.24</c:v>
                </c:pt>
                <c:pt idx="861">
                  <c:v>642.48</c:v>
                </c:pt>
                <c:pt idx="862">
                  <c:v>642.72</c:v>
                </c:pt>
                <c:pt idx="863">
                  <c:v>642.96</c:v>
                </c:pt>
                <c:pt idx="864">
                  <c:v>643.20000000000005</c:v>
                </c:pt>
                <c:pt idx="865">
                  <c:v>643.44000000000005</c:v>
                </c:pt>
                <c:pt idx="866">
                  <c:v>643.67999999999995</c:v>
                </c:pt>
                <c:pt idx="867">
                  <c:v>643.91999999999996</c:v>
                </c:pt>
                <c:pt idx="868">
                  <c:v>644.16999999999996</c:v>
                </c:pt>
                <c:pt idx="869">
                  <c:v>644.41</c:v>
                </c:pt>
                <c:pt idx="870">
                  <c:v>644.65</c:v>
                </c:pt>
                <c:pt idx="871">
                  <c:v>644.89</c:v>
                </c:pt>
                <c:pt idx="872">
                  <c:v>645.13</c:v>
                </c:pt>
                <c:pt idx="873">
                  <c:v>645.37</c:v>
                </c:pt>
                <c:pt idx="874">
                  <c:v>645.61</c:v>
                </c:pt>
                <c:pt idx="875">
                  <c:v>645.85</c:v>
                </c:pt>
                <c:pt idx="876">
                  <c:v>646.08000000000004</c:v>
                </c:pt>
                <c:pt idx="877">
                  <c:v>646.32000000000005</c:v>
                </c:pt>
                <c:pt idx="878">
                  <c:v>646.55999999999995</c:v>
                </c:pt>
                <c:pt idx="879">
                  <c:v>646.79999999999995</c:v>
                </c:pt>
                <c:pt idx="880">
                  <c:v>647.04</c:v>
                </c:pt>
                <c:pt idx="881">
                  <c:v>647.28</c:v>
                </c:pt>
                <c:pt idx="882">
                  <c:v>647.52</c:v>
                </c:pt>
                <c:pt idx="883">
                  <c:v>647.76</c:v>
                </c:pt>
                <c:pt idx="884">
                  <c:v>648</c:v>
                </c:pt>
                <c:pt idx="885">
                  <c:v>648.24</c:v>
                </c:pt>
                <c:pt idx="886">
                  <c:v>648.48</c:v>
                </c:pt>
                <c:pt idx="887">
                  <c:v>648.71</c:v>
                </c:pt>
                <c:pt idx="888">
                  <c:v>648.95000000000005</c:v>
                </c:pt>
                <c:pt idx="889">
                  <c:v>649.19000000000005</c:v>
                </c:pt>
                <c:pt idx="890">
                  <c:v>649.42999999999995</c:v>
                </c:pt>
                <c:pt idx="891">
                  <c:v>649.66999999999996</c:v>
                </c:pt>
                <c:pt idx="892">
                  <c:v>649.9</c:v>
                </c:pt>
              </c:numCache>
            </c:numRef>
          </c:xVal>
          <c:yVal>
            <c:numRef>
              <c:f>'AlSiC unpolished Test2'!$B$1:$B$894</c:f>
              <c:numCache>
                <c:formatCode>General</c:formatCode>
                <c:ptCount val="894"/>
                <c:pt idx="0">
                  <c:v>0</c:v>
                </c:pt>
                <c:pt idx="1">
                  <c:v>0</c:v>
                </c:pt>
                <c:pt idx="2">
                  <c:v>0</c:v>
                </c:pt>
                <c:pt idx="3">
                  <c:v>0</c:v>
                </c:pt>
                <c:pt idx="4">
                  <c:v>46.64</c:v>
                </c:pt>
                <c:pt idx="5">
                  <c:v>0</c:v>
                </c:pt>
                <c:pt idx="6">
                  <c:v>40.74</c:v>
                </c:pt>
                <c:pt idx="7">
                  <c:v>53.64</c:v>
                </c:pt>
                <c:pt idx="8">
                  <c:v>-59.52</c:v>
                </c:pt>
                <c:pt idx="9">
                  <c:v>-215.69</c:v>
                </c:pt>
                <c:pt idx="10">
                  <c:v>0</c:v>
                </c:pt>
                <c:pt idx="11">
                  <c:v>6.56</c:v>
                </c:pt>
                <c:pt idx="12">
                  <c:v>-3000</c:v>
                </c:pt>
                <c:pt idx="13">
                  <c:v>22.01</c:v>
                </c:pt>
                <c:pt idx="14">
                  <c:v>-195.74</c:v>
                </c:pt>
                <c:pt idx="15">
                  <c:v>0</c:v>
                </c:pt>
                <c:pt idx="16">
                  <c:v>57.28</c:v>
                </c:pt>
                <c:pt idx="17">
                  <c:v>9.68</c:v>
                </c:pt>
                <c:pt idx="18">
                  <c:v>0</c:v>
                </c:pt>
                <c:pt idx="19">
                  <c:v>70.12</c:v>
                </c:pt>
                <c:pt idx="20">
                  <c:v>-316.67</c:v>
                </c:pt>
                <c:pt idx="21">
                  <c:v>38.81</c:v>
                </c:pt>
                <c:pt idx="22">
                  <c:v>0</c:v>
                </c:pt>
                <c:pt idx="23">
                  <c:v>-117.16</c:v>
                </c:pt>
                <c:pt idx="24">
                  <c:v>-12.77</c:v>
                </c:pt>
                <c:pt idx="25">
                  <c:v>0</c:v>
                </c:pt>
                <c:pt idx="26">
                  <c:v>-20.3</c:v>
                </c:pt>
                <c:pt idx="27">
                  <c:v>0</c:v>
                </c:pt>
                <c:pt idx="28">
                  <c:v>17.760000000000002</c:v>
                </c:pt>
                <c:pt idx="29">
                  <c:v>-15.69</c:v>
                </c:pt>
                <c:pt idx="30">
                  <c:v>-163.16</c:v>
                </c:pt>
                <c:pt idx="31">
                  <c:v>10.86</c:v>
                </c:pt>
                <c:pt idx="32">
                  <c:v>46.48</c:v>
                </c:pt>
                <c:pt idx="33">
                  <c:v>-25.93</c:v>
                </c:pt>
                <c:pt idx="34">
                  <c:v>-50.25</c:v>
                </c:pt>
                <c:pt idx="35">
                  <c:v>-7.04</c:v>
                </c:pt>
                <c:pt idx="36">
                  <c:v>-7.18</c:v>
                </c:pt>
                <c:pt idx="37">
                  <c:v>68.66</c:v>
                </c:pt>
                <c:pt idx="38">
                  <c:v>-42.31</c:v>
                </c:pt>
                <c:pt idx="39">
                  <c:v>41.95</c:v>
                </c:pt>
                <c:pt idx="40">
                  <c:v>22.33</c:v>
                </c:pt>
                <c:pt idx="41">
                  <c:v>1.48</c:v>
                </c:pt>
                <c:pt idx="42">
                  <c:v>1.84</c:v>
                </c:pt>
                <c:pt idx="43">
                  <c:v>-14.24</c:v>
                </c:pt>
                <c:pt idx="44">
                  <c:v>38.39</c:v>
                </c:pt>
                <c:pt idx="45">
                  <c:v>12.72</c:v>
                </c:pt>
                <c:pt idx="46">
                  <c:v>0.83</c:v>
                </c:pt>
                <c:pt idx="47">
                  <c:v>-7.23</c:v>
                </c:pt>
                <c:pt idx="48">
                  <c:v>-7.54</c:v>
                </c:pt>
                <c:pt idx="49">
                  <c:v>18.28</c:v>
                </c:pt>
                <c:pt idx="50">
                  <c:v>10</c:v>
                </c:pt>
                <c:pt idx="51">
                  <c:v>11.74</c:v>
                </c:pt>
                <c:pt idx="52">
                  <c:v>20.97</c:v>
                </c:pt>
                <c:pt idx="53">
                  <c:v>5.4</c:v>
                </c:pt>
                <c:pt idx="54">
                  <c:v>1.36</c:v>
                </c:pt>
                <c:pt idx="55">
                  <c:v>6.65</c:v>
                </c:pt>
                <c:pt idx="56">
                  <c:v>-14.12</c:v>
                </c:pt>
                <c:pt idx="57">
                  <c:v>7.34</c:v>
                </c:pt>
                <c:pt idx="58">
                  <c:v>5.07</c:v>
                </c:pt>
                <c:pt idx="59">
                  <c:v>16.84</c:v>
                </c:pt>
                <c:pt idx="60">
                  <c:v>19.23</c:v>
                </c:pt>
                <c:pt idx="61">
                  <c:v>7.03</c:v>
                </c:pt>
                <c:pt idx="62">
                  <c:v>3.83</c:v>
                </c:pt>
                <c:pt idx="63">
                  <c:v>1.57</c:v>
                </c:pt>
                <c:pt idx="64">
                  <c:v>4.34</c:v>
                </c:pt>
                <c:pt idx="65">
                  <c:v>2.23</c:v>
                </c:pt>
                <c:pt idx="66">
                  <c:v>0.68</c:v>
                </c:pt>
                <c:pt idx="67">
                  <c:v>-2</c:v>
                </c:pt>
                <c:pt idx="68">
                  <c:v>1.06</c:v>
                </c:pt>
                <c:pt idx="69">
                  <c:v>4.18</c:v>
                </c:pt>
                <c:pt idx="70">
                  <c:v>4.33</c:v>
                </c:pt>
                <c:pt idx="71">
                  <c:v>8.27</c:v>
                </c:pt>
                <c:pt idx="72">
                  <c:v>6.32</c:v>
                </c:pt>
                <c:pt idx="73">
                  <c:v>5.28</c:v>
                </c:pt>
                <c:pt idx="74">
                  <c:v>9.25</c:v>
                </c:pt>
                <c:pt idx="75">
                  <c:v>-1.91</c:v>
                </c:pt>
                <c:pt idx="76">
                  <c:v>3.31</c:v>
                </c:pt>
                <c:pt idx="77">
                  <c:v>4.83</c:v>
                </c:pt>
                <c:pt idx="78">
                  <c:v>3.83</c:v>
                </c:pt>
                <c:pt idx="79">
                  <c:v>7.14</c:v>
                </c:pt>
                <c:pt idx="80">
                  <c:v>5.39</c:v>
                </c:pt>
                <c:pt idx="81">
                  <c:v>0.46</c:v>
                </c:pt>
                <c:pt idx="82">
                  <c:v>0.48</c:v>
                </c:pt>
                <c:pt idx="83">
                  <c:v>3.25</c:v>
                </c:pt>
                <c:pt idx="84">
                  <c:v>5.66</c:v>
                </c:pt>
                <c:pt idx="85">
                  <c:v>3.61</c:v>
                </c:pt>
                <c:pt idx="86">
                  <c:v>4.8899999999999997</c:v>
                </c:pt>
                <c:pt idx="87">
                  <c:v>2.0699999999999998</c:v>
                </c:pt>
                <c:pt idx="88">
                  <c:v>2.66</c:v>
                </c:pt>
                <c:pt idx="89">
                  <c:v>2.35</c:v>
                </c:pt>
                <c:pt idx="90">
                  <c:v>4.03</c:v>
                </c:pt>
                <c:pt idx="91">
                  <c:v>3.81</c:v>
                </c:pt>
                <c:pt idx="92">
                  <c:v>5.18</c:v>
                </c:pt>
                <c:pt idx="93">
                  <c:v>2.88</c:v>
                </c:pt>
                <c:pt idx="94">
                  <c:v>3.99</c:v>
                </c:pt>
                <c:pt idx="95">
                  <c:v>3.39</c:v>
                </c:pt>
                <c:pt idx="96">
                  <c:v>3.52</c:v>
                </c:pt>
                <c:pt idx="97">
                  <c:v>3.22</c:v>
                </c:pt>
                <c:pt idx="98">
                  <c:v>5.37</c:v>
                </c:pt>
                <c:pt idx="99">
                  <c:v>5.14</c:v>
                </c:pt>
                <c:pt idx="100">
                  <c:v>4.47</c:v>
                </c:pt>
                <c:pt idx="101">
                  <c:v>3.76</c:v>
                </c:pt>
                <c:pt idx="102">
                  <c:v>3.03</c:v>
                </c:pt>
                <c:pt idx="103">
                  <c:v>4.0199999999999996</c:v>
                </c:pt>
                <c:pt idx="104">
                  <c:v>3.46</c:v>
                </c:pt>
                <c:pt idx="105">
                  <c:v>4.45</c:v>
                </c:pt>
                <c:pt idx="106">
                  <c:v>4.26</c:v>
                </c:pt>
                <c:pt idx="107">
                  <c:v>4.29</c:v>
                </c:pt>
                <c:pt idx="108">
                  <c:v>4.1500000000000004</c:v>
                </c:pt>
                <c:pt idx="109">
                  <c:v>3.65</c:v>
                </c:pt>
                <c:pt idx="110">
                  <c:v>4.0999999999999996</c:v>
                </c:pt>
                <c:pt idx="111">
                  <c:v>3.37</c:v>
                </c:pt>
                <c:pt idx="112">
                  <c:v>4.3600000000000003</c:v>
                </c:pt>
                <c:pt idx="113">
                  <c:v>4.63</c:v>
                </c:pt>
                <c:pt idx="114">
                  <c:v>3.55</c:v>
                </c:pt>
                <c:pt idx="115">
                  <c:v>3.8</c:v>
                </c:pt>
                <c:pt idx="116">
                  <c:v>4.2</c:v>
                </c:pt>
                <c:pt idx="117">
                  <c:v>4.1399999999999997</c:v>
                </c:pt>
                <c:pt idx="118">
                  <c:v>4.7</c:v>
                </c:pt>
                <c:pt idx="119">
                  <c:v>4.37</c:v>
                </c:pt>
                <c:pt idx="120">
                  <c:v>3.76</c:v>
                </c:pt>
                <c:pt idx="121">
                  <c:v>4.46</c:v>
                </c:pt>
                <c:pt idx="122">
                  <c:v>3.68</c:v>
                </c:pt>
                <c:pt idx="123">
                  <c:v>3.95</c:v>
                </c:pt>
                <c:pt idx="124">
                  <c:v>4.2300000000000004</c:v>
                </c:pt>
                <c:pt idx="125">
                  <c:v>3.82</c:v>
                </c:pt>
                <c:pt idx="126">
                  <c:v>3.98</c:v>
                </c:pt>
                <c:pt idx="127">
                  <c:v>4.75</c:v>
                </c:pt>
                <c:pt idx="128">
                  <c:v>4.26</c:v>
                </c:pt>
                <c:pt idx="129">
                  <c:v>4.4400000000000004</c:v>
                </c:pt>
                <c:pt idx="130">
                  <c:v>3.03</c:v>
                </c:pt>
                <c:pt idx="131">
                  <c:v>3.74</c:v>
                </c:pt>
                <c:pt idx="132">
                  <c:v>4.16</c:v>
                </c:pt>
                <c:pt idx="133">
                  <c:v>3.89</c:v>
                </c:pt>
                <c:pt idx="134">
                  <c:v>3.83</c:v>
                </c:pt>
                <c:pt idx="135">
                  <c:v>3.55</c:v>
                </c:pt>
                <c:pt idx="136">
                  <c:v>4.67</c:v>
                </c:pt>
                <c:pt idx="137">
                  <c:v>4.07</c:v>
                </c:pt>
                <c:pt idx="138">
                  <c:v>4.1399999999999997</c:v>
                </c:pt>
                <c:pt idx="139">
                  <c:v>3.91</c:v>
                </c:pt>
                <c:pt idx="140">
                  <c:v>3.87</c:v>
                </c:pt>
                <c:pt idx="141">
                  <c:v>4.25</c:v>
                </c:pt>
                <c:pt idx="142">
                  <c:v>4.13</c:v>
                </c:pt>
                <c:pt idx="143">
                  <c:v>4.13</c:v>
                </c:pt>
                <c:pt idx="144">
                  <c:v>4.1900000000000004</c:v>
                </c:pt>
                <c:pt idx="145">
                  <c:v>3.97</c:v>
                </c:pt>
                <c:pt idx="146">
                  <c:v>4.57</c:v>
                </c:pt>
                <c:pt idx="147">
                  <c:v>3.92</c:v>
                </c:pt>
                <c:pt idx="148">
                  <c:v>3.73</c:v>
                </c:pt>
                <c:pt idx="149">
                  <c:v>3.96</c:v>
                </c:pt>
                <c:pt idx="150">
                  <c:v>4.2300000000000004</c:v>
                </c:pt>
                <c:pt idx="151">
                  <c:v>4.08</c:v>
                </c:pt>
                <c:pt idx="152">
                  <c:v>3.77</c:v>
                </c:pt>
                <c:pt idx="153">
                  <c:v>3.67</c:v>
                </c:pt>
                <c:pt idx="154">
                  <c:v>3.74</c:v>
                </c:pt>
                <c:pt idx="155">
                  <c:v>3.85</c:v>
                </c:pt>
                <c:pt idx="156">
                  <c:v>4.28</c:v>
                </c:pt>
                <c:pt idx="157">
                  <c:v>3.87</c:v>
                </c:pt>
                <c:pt idx="158">
                  <c:v>3.99</c:v>
                </c:pt>
                <c:pt idx="159">
                  <c:v>3.62</c:v>
                </c:pt>
                <c:pt idx="160">
                  <c:v>4.16</c:v>
                </c:pt>
                <c:pt idx="161">
                  <c:v>3.97</c:v>
                </c:pt>
                <c:pt idx="162">
                  <c:v>3.77</c:v>
                </c:pt>
                <c:pt idx="163">
                  <c:v>4.72</c:v>
                </c:pt>
                <c:pt idx="164">
                  <c:v>3.62</c:v>
                </c:pt>
                <c:pt idx="165">
                  <c:v>3.91</c:v>
                </c:pt>
                <c:pt idx="166">
                  <c:v>3.92</c:v>
                </c:pt>
                <c:pt idx="167">
                  <c:v>4.0199999999999996</c:v>
                </c:pt>
                <c:pt idx="168">
                  <c:v>4.12</c:v>
                </c:pt>
                <c:pt idx="169">
                  <c:v>3.75</c:v>
                </c:pt>
                <c:pt idx="170">
                  <c:v>3.86</c:v>
                </c:pt>
                <c:pt idx="171">
                  <c:v>4.12</c:v>
                </c:pt>
                <c:pt idx="172">
                  <c:v>3.95</c:v>
                </c:pt>
                <c:pt idx="173">
                  <c:v>4.0199999999999996</c:v>
                </c:pt>
                <c:pt idx="174">
                  <c:v>4.28</c:v>
                </c:pt>
                <c:pt idx="175">
                  <c:v>3.98</c:v>
                </c:pt>
                <c:pt idx="176">
                  <c:v>3.46</c:v>
                </c:pt>
                <c:pt idx="177">
                  <c:v>3.67</c:v>
                </c:pt>
                <c:pt idx="178">
                  <c:v>3.89</c:v>
                </c:pt>
                <c:pt idx="179">
                  <c:v>3.97</c:v>
                </c:pt>
                <c:pt idx="180">
                  <c:v>3.55</c:v>
                </c:pt>
                <c:pt idx="181">
                  <c:v>3.89</c:v>
                </c:pt>
                <c:pt idx="182">
                  <c:v>3.8</c:v>
                </c:pt>
                <c:pt idx="183">
                  <c:v>3.46</c:v>
                </c:pt>
                <c:pt idx="184">
                  <c:v>3.72</c:v>
                </c:pt>
                <c:pt idx="185">
                  <c:v>3.91</c:v>
                </c:pt>
                <c:pt idx="186">
                  <c:v>3.55</c:v>
                </c:pt>
                <c:pt idx="187">
                  <c:v>4.1100000000000003</c:v>
                </c:pt>
                <c:pt idx="188">
                  <c:v>3.85</c:v>
                </c:pt>
                <c:pt idx="189">
                  <c:v>3.69</c:v>
                </c:pt>
                <c:pt idx="190">
                  <c:v>3.65</c:v>
                </c:pt>
                <c:pt idx="191">
                  <c:v>3.92</c:v>
                </c:pt>
                <c:pt idx="192">
                  <c:v>3.65</c:v>
                </c:pt>
                <c:pt idx="193">
                  <c:v>3.33</c:v>
                </c:pt>
                <c:pt idx="194">
                  <c:v>3.97</c:v>
                </c:pt>
                <c:pt idx="195">
                  <c:v>3.91</c:v>
                </c:pt>
                <c:pt idx="196">
                  <c:v>4.51</c:v>
                </c:pt>
                <c:pt idx="197">
                  <c:v>3.59</c:v>
                </c:pt>
                <c:pt idx="198">
                  <c:v>3.62</c:v>
                </c:pt>
                <c:pt idx="199">
                  <c:v>4.13</c:v>
                </c:pt>
                <c:pt idx="200">
                  <c:v>4.12</c:v>
                </c:pt>
                <c:pt idx="201">
                  <c:v>3.79</c:v>
                </c:pt>
                <c:pt idx="202">
                  <c:v>4.4000000000000004</c:v>
                </c:pt>
                <c:pt idx="203">
                  <c:v>3.48</c:v>
                </c:pt>
                <c:pt idx="204">
                  <c:v>4.68</c:v>
                </c:pt>
                <c:pt idx="205">
                  <c:v>3.58</c:v>
                </c:pt>
                <c:pt idx="206">
                  <c:v>3.81</c:v>
                </c:pt>
                <c:pt idx="207">
                  <c:v>4.04</c:v>
                </c:pt>
                <c:pt idx="208">
                  <c:v>3.69</c:v>
                </c:pt>
                <c:pt idx="209">
                  <c:v>3.63</c:v>
                </c:pt>
                <c:pt idx="210">
                  <c:v>4.4000000000000004</c:v>
                </c:pt>
                <c:pt idx="211">
                  <c:v>3.35</c:v>
                </c:pt>
                <c:pt idx="212">
                  <c:v>3.34</c:v>
                </c:pt>
                <c:pt idx="213">
                  <c:v>3.66</c:v>
                </c:pt>
                <c:pt idx="214">
                  <c:v>3.19</c:v>
                </c:pt>
                <c:pt idx="215">
                  <c:v>3.93</c:v>
                </c:pt>
                <c:pt idx="216">
                  <c:v>3.48</c:v>
                </c:pt>
                <c:pt idx="217">
                  <c:v>4.49</c:v>
                </c:pt>
                <c:pt idx="218">
                  <c:v>4.78</c:v>
                </c:pt>
                <c:pt idx="219">
                  <c:v>4.91</c:v>
                </c:pt>
                <c:pt idx="220">
                  <c:v>4.38</c:v>
                </c:pt>
                <c:pt idx="221">
                  <c:v>3.55</c:v>
                </c:pt>
                <c:pt idx="222">
                  <c:v>3.26</c:v>
                </c:pt>
                <c:pt idx="223">
                  <c:v>2.46</c:v>
                </c:pt>
                <c:pt idx="224">
                  <c:v>2.73</c:v>
                </c:pt>
                <c:pt idx="225">
                  <c:v>3.73</c:v>
                </c:pt>
                <c:pt idx="226">
                  <c:v>3.75</c:v>
                </c:pt>
                <c:pt idx="227">
                  <c:v>4.8099999999999996</c:v>
                </c:pt>
                <c:pt idx="228">
                  <c:v>3.54</c:v>
                </c:pt>
                <c:pt idx="229">
                  <c:v>4.51</c:v>
                </c:pt>
                <c:pt idx="230">
                  <c:v>4.8600000000000003</c:v>
                </c:pt>
                <c:pt idx="231">
                  <c:v>3.7</c:v>
                </c:pt>
                <c:pt idx="232">
                  <c:v>3.42</c:v>
                </c:pt>
                <c:pt idx="233">
                  <c:v>4.25</c:v>
                </c:pt>
                <c:pt idx="234">
                  <c:v>3.83</c:v>
                </c:pt>
                <c:pt idx="235">
                  <c:v>2.88</c:v>
                </c:pt>
                <c:pt idx="236">
                  <c:v>5.38</c:v>
                </c:pt>
                <c:pt idx="237">
                  <c:v>3.9</c:v>
                </c:pt>
                <c:pt idx="238">
                  <c:v>3.52</c:v>
                </c:pt>
                <c:pt idx="239">
                  <c:v>3.69</c:v>
                </c:pt>
                <c:pt idx="240">
                  <c:v>4.33</c:v>
                </c:pt>
                <c:pt idx="241">
                  <c:v>3.8</c:v>
                </c:pt>
                <c:pt idx="242">
                  <c:v>3.23</c:v>
                </c:pt>
                <c:pt idx="243">
                  <c:v>5.21</c:v>
                </c:pt>
                <c:pt idx="244">
                  <c:v>3.87</c:v>
                </c:pt>
                <c:pt idx="245">
                  <c:v>3.51</c:v>
                </c:pt>
                <c:pt idx="246">
                  <c:v>3.15</c:v>
                </c:pt>
                <c:pt idx="247">
                  <c:v>2.75</c:v>
                </c:pt>
                <c:pt idx="248">
                  <c:v>3.03</c:v>
                </c:pt>
                <c:pt idx="249">
                  <c:v>4.71</c:v>
                </c:pt>
                <c:pt idx="250">
                  <c:v>2.62</c:v>
                </c:pt>
                <c:pt idx="251">
                  <c:v>5.28</c:v>
                </c:pt>
                <c:pt idx="252">
                  <c:v>4.5999999999999996</c:v>
                </c:pt>
                <c:pt idx="253">
                  <c:v>3.52</c:v>
                </c:pt>
                <c:pt idx="254">
                  <c:v>3.95</c:v>
                </c:pt>
                <c:pt idx="255">
                  <c:v>5.41</c:v>
                </c:pt>
                <c:pt idx="256">
                  <c:v>2.35</c:v>
                </c:pt>
                <c:pt idx="257">
                  <c:v>4.01</c:v>
                </c:pt>
                <c:pt idx="258">
                  <c:v>4.96</c:v>
                </c:pt>
                <c:pt idx="259">
                  <c:v>3.13</c:v>
                </c:pt>
                <c:pt idx="260">
                  <c:v>1.41</c:v>
                </c:pt>
                <c:pt idx="261">
                  <c:v>2.96</c:v>
                </c:pt>
                <c:pt idx="262">
                  <c:v>4.93</c:v>
                </c:pt>
                <c:pt idx="263">
                  <c:v>5.36</c:v>
                </c:pt>
                <c:pt idx="264">
                  <c:v>5.47</c:v>
                </c:pt>
                <c:pt idx="265">
                  <c:v>3.82</c:v>
                </c:pt>
                <c:pt idx="266">
                  <c:v>4.25</c:v>
                </c:pt>
                <c:pt idx="267">
                  <c:v>3.99</c:v>
                </c:pt>
                <c:pt idx="268">
                  <c:v>4.42</c:v>
                </c:pt>
                <c:pt idx="269">
                  <c:v>2.81</c:v>
                </c:pt>
                <c:pt idx="270">
                  <c:v>3.5</c:v>
                </c:pt>
                <c:pt idx="271">
                  <c:v>3.31</c:v>
                </c:pt>
                <c:pt idx="272">
                  <c:v>3.56</c:v>
                </c:pt>
                <c:pt idx="273">
                  <c:v>2.12</c:v>
                </c:pt>
                <c:pt idx="274">
                  <c:v>4.55</c:v>
                </c:pt>
                <c:pt idx="275">
                  <c:v>2.78</c:v>
                </c:pt>
                <c:pt idx="276">
                  <c:v>2.94</c:v>
                </c:pt>
                <c:pt idx="277">
                  <c:v>1.82</c:v>
                </c:pt>
                <c:pt idx="278">
                  <c:v>1.38</c:v>
                </c:pt>
                <c:pt idx="279">
                  <c:v>3.73</c:v>
                </c:pt>
                <c:pt idx="280">
                  <c:v>1.96</c:v>
                </c:pt>
                <c:pt idx="281">
                  <c:v>2.39</c:v>
                </c:pt>
                <c:pt idx="282">
                  <c:v>4.3</c:v>
                </c:pt>
                <c:pt idx="283">
                  <c:v>3.43</c:v>
                </c:pt>
                <c:pt idx="284">
                  <c:v>2.08</c:v>
                </c:pt>
                <c:pt idx="285">
                  <c:v>2.3199999999999998</c:v>
                </c:pt>
                <c:pt idx="286">
                  <c:v>2.38</c:v>
                </c:pt>
                <c:pt idx="287">
                  <c:v>3.73</c:v>
                </c:pt>
                <c:pt idx="288">
                  <c:v>1.69</c:v>
                </c:pt>
                <c:pt idx="289">
                  <c:v>2.86</c:v>
                </c:pt>
                <c:pt idx="290">
                  <c:v>4.32</c:v>
                </c:pt>
                <c:pt idx="291">
                  <c:v>2.0499999999999998</c:v>
                </c:pt>
                <c:pt idx="292">
                  <c:v>2.17</c:v>
                </c:pt>
                <c:pt idx="293">
                  <c:v>2.85</c:v>
                </c:pt>
                <c:pt idx="294">
                  <c:v>2.62</c:v>
                </c:pt>
                <c:pt idx="295">
                  <c:v>3.05</c:v>
                </c:pt>
                <c:pt idx="296">
                  <c:v>2.12</c:v>
                </c:pt>
                <c:pt idx="297">
                  <c:v>2.77</c:v>
                </c:pt>
                <c:pt idx="298">
                  <c:v>2.14</c:v>
                </c:pt>
                <c:pt idx="299">
                  <c:v>4.29</c:v>
                </c:pt>
                <c:pt idx="300">
                  <c:v>3.46</c:v>
                </c:pt>
                <c:pt idx="301">
                  <c:v>2.2599999999999998</c:v>
                </c:pt>
                <c:pt idx="302">
                  <c:v>3.56</c:v>
                </c:pt>
                <c:pt idx="303">
                  <c:v>1.86</c:v>
                </c:pt>
                <c:pt idx="304">
                  <c:v>2.63</c:v>
                </c:pt>
                <c:pt idx="305">
                  <c:v>3.84</c:v>
                </c:pt>
                <c:pt idx="306">
                  <c:v>2.77</c:v>
                </c:pt>
                <c:pt idx="307">
                  <c:v>2.04</c:v>
                </c:pt>
                <c:pt idx="308">
                  <c:v>2.34</c:v>
                </c:pt>
                <c:pt idx="309">
                  <c:v>3.67</c:v>
                </c:pt>
                <c:pt idx="310">
                  <c:v>3.4</c:v>
                </c:pt>
                <c:pt idx="311">
                  <c:v>2.2200000000000002</c:v>
                </c:pt>
                <c:pt idx="312">
                  <c:v>3.34</c:v>
                </c:pt>
                <c:pt idx="313">
                  <c:v>2.2999999999999998</c:v>
                </c:pt>
                <c:pt idx="314">
                  <c:v>3.28</c:v>
                </c:pt>
                <c:pt idx="315">
                  <c:v>3.06</c:v>
                </c:pt>
                <c:pt idx="316">
                  <c:v>3.47</c:v>
                </c:pt>
                <c:pt idx="317">
                  <c:v>2.98</c:v>
                </c:pt>
                <c:pt idx="318">
                  <c:v>1.52</c:v>
                </c:pt>
                <c:pt idx="319">
                  <c:v>1.99</c:v>
                </c:pt>
                <c:pt idx="320">
                  <c:v>3.12</c:v>
                </c:pt>
                <c:pt idx="321">
                  <c:v>3.2</c:v>
                </c:pt>
                <c:pt idx="322">
                  <c:v>3.73</c:v>
                </c:pt>
                <c:pt idx="323">
                  <c:v>2.31</c:v>
                </c:pt>
                <c:pt idx="324">
                  <c:v>4.22</c:v>
                </c:pt>
                <c:pt idx="325">
                  <c:v>3.88</c:v>
                </c:pt>
                <c:pt idx="326">
                  <c:v>2.5099999999999998</c:v>
                </c:pt>
                <c:pt idx="327">
                  <c:v>3</c:v>
                </c:pt>
                <c:pt idx="328">
                  <c:v>3.19</c:v>
                </c:pt>
                <c:pt idx="329">
                  <c:v>3.21</c:v>
                </c:pt>
                <c:pt idx="330">
                  <c:v>3.06</c:v>
                </c:pt>
                <c:pt idx="331">
                  <c:v>3.36</c:v>
                </c:pt>
                <c:pt idx="332">
                  <c:v>3</c:v>
                </c:pt>
                <c:pt idx="333">
                  <c:v>3.42</c:v>
                </c:pt>
                <c:pt idx="334">
                  <c:v>3.46</c:v>
                </c:pt>
                <c:pt idx="335">
                  <c:v>4.2300000000000004</c:v>
                </c:pt>
                <c:pt idx="336">
                  <c:v>2.91</c:v>
                </c:pt>
                <c:pt idx="337">
                  <c:v>3.29</c:v>
                </c:pt>
                <c:pt idx="338">
                  <c:v>2.2200000000000002</c:v>
                </c:pt>
                <c:pt idx="339">
                  <c:v>3.94</c:v>
                </c:pt>
                <c:pt idx="340">
                  <c:v>3.39</c:v>
                </c:pt>
                <c:pt idx="341">
                  <c:v>3.64</c:v>
                </c:pt>
                <c:pt idx="342">
                  <c:v>4.1100000000000003</c:v>
                </c:pt>
                <c:pt idx="343">
                  <c:v>3.42</c:v>
                </c:pt>
                <c:pt idx="344">
                  <c:v>3.91</c:v>
                </c:pt>
                <c:pt idx="345">
                  <c:v>4.22</c:v>
                </c:pt>
                <c:pt idx="346">
                  <c:v>3.69</c:v>
                </c:pt>
                <c:pt idx="347">
                  <c:v>3.6</c:v>
                </c:pt>
                <c:pt idx="348">
                  <c:v>4.1100000000000003</c:v>
                </c:pt>
                <c:pt idx="349">
                  <c:v>4.03</c:v>
                </c:pt>
                <c:pt idx="350">
                  <c:v>4.34</c:v>
                </c:pt>
                <c:pt idx="351">
                  <c:v>4.24</c:v>
                </c:pt>
                <c:pt idx="352">
                  <c:v>3.68</c:v>
                </c:pt>
                <c:pt idx="353">
                  <c:v>4.07</c:v>
                </c:pt>
                <c:pt idx="354">
                  <c:v>2.95</c:v>
                </c:pt>
                <c:pt idx="355">
                  <c:v>4.4400000000000004</c:v>
                </c:pt>
                <c:pt idx="356">
                  <c:v>3.91</c:v>
                </c:pt>
                <c:pt idx="357">
                  <c:v>3.74</c:v>
                </c:pt>
                <c:pt idx="358">
                  <c:v>4.0199999999999996</c:v>
                </c:pt>
                <c:pt idx="359">
                  <c:v>4.32</c:v>
                </c:pt>
                <c:pt idx="360">
                  <c:v>5.15</c:v>
                </c:pt>
                <c:pt idx="361">
                  <c:v>3.87</c:v>
                </c:pt>
                <c:pt idx="362">
                  <c:v>3.52</c:v>
                </c:pt>
                <c:pt idx="363">
                  <c:v>3.46</c:v>
                </c:pt>
                <c:pt idx="364">
                  <c:v>3.53</c:v>
                </c:pt>
                <c:pt idx="365">
                  <c:v>3.02</c:v>
                </c:pt>
                <c:pt idx="366">
                  <c:v>4.01</c:v>
                </c:pt>
                <c:pt idx="367">
                  <c:v>3.04</c:v>
                </c:pt>
                <c:pt idx="368">
                  <c:v>4.25</c:v>
                </c:pt>
                <c:pt idx="369">
                  <c:v>3.49</c:v>
                </c:pt>
                <c:pt idx="370">
                  <c:v>3.47</c:v>
                </c:pt>
                <c:pt idx="371">
                  <c:v>2.7</c:v>
                </c:pt>
                <c:pt idx="372">
                  <c:v>4.09</c:v>
                </c:pt>
                <c:pt idx="373">
                  <c:v>4.17</c:v>
                </c:pt>
                <c:pt idx="374">
                  <c:v>3.76</c:v>
                </c:pt>
                <c:pt idx="375">
                  <c:v>2.81</c:v>
                </c:pt>
                <c:pt idx="376">
                  <c:v>4.32</c:v>
                </c:pt>
                <c:pt idx="377">
                  <c:v>3.38</c:v>
                </c:pt>
                <c:pt idx="378">
                  <c:v>3.25</c:v>
                </c:pt>
                <c:pt idx="379">
                  <c:v>4.2699999999999996</c:v>
                </c:pt>
                <c:pt idx="380">
                  <c:v>2.72</c:v>
                </c:pt>
                <c:pt idx="381">
                  <c:v>4.76</c:v>
                </c:pt>
                <c:pt idx="382">
                  <c:v>3.51</c:v>
                </c:pt>
                <c:pt idx="383">
                  <c:v>3.33</c:v>
                </c:pt>
                <c:pt idx="384">
                  <c:v>3.38</c:v>
                </c:pt>
                <c:pt idx="385">
                  <c:v>4.4000000000000004</c:v>
                </c:pt>
                <c:pt idx="386">
                  <c:v>4.17</c:v>
                </c:pt>
                <c:pt idx="387">
                  <c:v>3.76</c:v>
                </c:pt>
                <c:pt idx="388">
                  <c:v>3.79</c:v>
                </c:pt>
                <c:pt idx="389">
                  <c:v>4.03</c:v>
                </c:pt>
                <c:pt idx="390">
                  <c:v>3.97</c:v>
                </c:pt>
                <c:pt idx="391">
                  <c:v>3.67</c:v>
                </c:pt>
                <c:pt idx="392">
                  <c:v>3.07</c:v>
                </c:pt>
                <c:pt idx="393">
                  <c:v>3.9</c:v>
                </c:pt>
                <c:pt idx="394">
                  <c:v>4.4000000000000004</c:v>
                </c:pt>
                <c:pt idx="395">
                  <c:v>3.47</c:v>
                </c:pt>
                <c:pt idx="396">
                  <c:v>2.86</c:v>
                </c:pt>
                <c:pt idx="397">
                  <c:v>3.76</c:v>
                </c:pt>
                <c:pt idx="398">
                  <c:v>2.9</c:v>
                </c:pt>
                <c:pt idx="399">
                  <c:v>3.46</c:v>
                </c:pt>
                <c:pt idx="400">
                  <c:v>2.5499999999999998</c:v>
                </c:pt>
                <c:pt idx="401">
                  <c:v>3.87</c:v>
                </c:pt>
                <c:pt idx="402">
                  <c:v>3.26</c:v>
                </c:pt>
                <c:pt idx="403">
                  <c:v>3.43</c:v>
                </c:pt>
                <c:pt idx="404">
                  <c:v>3.83</c:v>
                </c:pt>
                <c:pt idx="405">
                  <c:v>3.8</c:v>
                </c:pt>
                <c:pt idx="406">
                  <c:v>2.8</c:v>
                </c:pt>
                <c:pt idx="407">
                  <c:v>3.86</c:v>
                </c:pt>
                <c:pt idx="408">
                  <c:v>3.95</c:v>
                </c:pt>
                <c:pt idx="409">
                  <c:v>4.1100000000000003</c:v>
                </c:pt>
                <c:pt idx="410">
                  <c:v>3.32</c:v>
                </c:pt>
                <c:pt idx="411">
                  <c:v>3.83</c:v>
                </c:pt>
                <c:pt idx="412">
                  <c:v>3.82</c:v>
                </c:pt>
                <c:pt idx="413">
                  <c:v>3.42</c:v>
                </c:pt>
                <c:pt idx="414">
                  <c:v>4.01</c:v>
                </c:pt>
                <c:pt idx="415">
                  <c:v>3.81</c:v>
                </c:pt>
                <c:pt idx="416">
                  <c:v>3.51</c:v>
                </c:pt>
                <c:pt idx="417">
                  <c:v>4.78</c:v>
                </c:pt>
                <c:pt idx="418">
                  <c:v>3.61</c:v>
                </c:pt>
                <c:pt idx="419">
                  <c:v>3.56</c:v>
                </c:pt>
                <c:pt idx="420">
                  <c:v>3.7</c:v>
                </c:pt>
                <c:pt idx="421">
                  <c:v>3.62</c:v>
                </c:pt>
                <c:pt idx="422">
                  <c:v>4.0999999999999996</c:v>
                </c:pt>
                <c:pt idx="423">
                  <c:v>4.49</c:v>
                </c:pt>
                <c:pt idx="424">
                  <c:v>4.05</c:v>
                </c:pt>
                <c:pt idx="425">
                  <c:v>3.61</c:v>
                </c:pt>
                <c:pt idx="426">
                  <c:v>3.28</c:v>
                </c:pt>
                <c:pt idx="427">
                  <c:v>3.07</c:v>
                </c:pt>
                <c:pt idx="428">
                  <c:v>3.88</c:v>
                </c:pt>
                <c:pt idx="429">
                  <c:v>3.16</c:v>
                </c:pt>
                <c:pt idx="430">
                  <c:v>4</c:v>
                </c:pt>
                <c:pt idx="431">
                  <c:v>4.13</c:v>
                </c:pt>
                <c:pt idx="432">
                  <c:v>4.3600000000000003</c:v>
                </c:pt>
                <c:pt idx="433">
                  <c:v>3.66</c:v>
                </c:pt>
                <c:pt idx="434">
                  <c:v>3.81</c:v>
                </c:pt>
                <c:pt idx="435">
                  <c:v>3.66</c:v>
                </c:pt>
                <c:pt idx="436">
                  <c:v>3.77</c:v>
                </c:pt>
                <c:pt idx="437">
                  <c:v>4.2300000000000004</c:v>
                </c:pt>
                <c:pt idx="438">
                  <c:v>3.49</c:v>
                </c:pt>
                <c:pt idx="439">
                  <c:v>4.16</c:v>
                </c:pt>
                <c:pt idx="440">
                  <c:v>3.34</c:v>
                </c:pt>
                <c:pt idx="441">
                  <c:v>3.92</c:v>
                </c:pt>
                <c:pt idx="442">
                  <c:v>3.21</c:v>
                </c:pt>
                <c:pt idx="443">
                  <c:v>3.9</c:v>
                </c:pt>
                <c:pt idx="444">
                  <c:v>4.17</c:v>
                </c:pt>
                <c:pt idx="445">
                  <c:v>4.1500000000000004</c:v>
                </c:pt>
                <c:pt idx="446">
                  <c:v>3.47</c:v>
                </c:pt>
                <c:pt idx="447">
                  <c:v>3.67</c:v>
                </c:pt>
                <c:pt idx="448">
                  <c:v>3.94</c:v>
                </c:pt>
                <c:pt idx="449">
                  <c:v>4.22</c:v>
                </c:pt>
                <c:pt idx="450">
                  <c:v>4.04</c:v>
                </c:pt>
                <c:pt idx="451">
                  <c:v>4.17</c:v>
                </c:pt>
                <c:pt idx="452">
                  <c:v>3.45</c:v>
                </c:pt>
                <c:pt idx="453">
                  <c:v>3.39</c:v>
                </c:pt>
                <c:pt idx="454">
                  <c:v>3.91</c:v>
                </c:pt>
                <c:pt idx="455">
                  <c:v>3.8</c:v>
                </c:pt>
                <c:pt idx="456">
                  <c:v>3.99</c:v>
                </c:pt>
                <c:pt idx="457">
                  <c:v>3.94</c:v>
                </c:pt>
                <c:pt idx="458">
                  <c:v>4.43</c:v>
                </c:pt>
                <c:pt idx="459">
                  <c:v>4.25</c:v>
                </c:pt>
                <c:pt idx="460">
                  <c:v>3.42</c:v>
                </c:pt>
                <c:pt idx="461">
                  <c:v>3.65</c:v>
                </c:pt>
                <c:pt idx="462">
                  <c:v>3.56</c:v>
                </c:pt>
                <c:pt idx="463">
                  <c:v>3.22</c:v>
                </c:pt>
                <c:pt idx="464">
                  <c:v>2.86</c:v>
                </c:pt>
                <c:pt idx="465">
                  <c:v>2.88</c:v>
                </c:pt>
                <c:pt idx="466">
                  <c:v>2.64</c:v>
                </c:pt>
                <c:pt idx="467">
                  <c:v>2.2400000000000002</c:v>
                </c:pt>
                <c:pt idx="468">
                  <c:v>2.41</c:v>
                </c:pt>
                <c:pt idx="469">
                  <c:v>1.47</c:v>
                </c:pt>
                <c:pt idx="470">
                  <c:v>1.88</c:v>
                </c:pt>
                <c:pt idx="471">
                  <c:v>1.32</c:v>
                </c:pt>
                <c:pt idx="472">
                  <c:v>1.84</c:v>
                </c:pt>
                <c:pt idx="473">
                  <c:v>0.92</c:v>
                </c:pt>
                <c:pt idx="474">
                  <c:v>0.79</c:v>
                </c:pt>
                <c:pt idx="475">
                  <c:v>-1.61</c:v>
                </c:pt>
                <c:pt idx="476">
                  <c:v>-2.2599999999999998</c:v>
                </c:pt>
                <c:pt idx="477">
                  <c:v>-4.5999999999999996</c:v>
                </c:pt>
                <c:pt idx="478">
                  <c:v>-4.58</c:v>
                </c:pt>
                <c:pt idx="479">
                  <c:v>-2.42</c:v>
                </c:pt>
                <c:pt idx="480">
                  <c:v>-4.8099999999999996</c:v>
                </c:pt>
                <c:pt idx="481">
                  <c:v>-3.78</c:v>
                </c:pt>
                <c:pt idx="482">
                  <c:v>-5.04</c:v>
                </c:pt>
                <c:pt idx="483">
                  <c:v>-4.16</c:v>
                </c:pt>
                <c:pt idx="484">
                  <c:v>-4.51</c:v>
                </c:pt>
                <c:pt idx="485">
                  <c:v>-3.98</c:v>
                </c:pt>
                <c:pt idx="486">
                  <c:v>-3.03</c:v>
                </c:pt>
                <c:pt idx="487">
                  <c:v>-2.71</c:v>
                </c:pt>
                <c:pt idx="488">
                  <c:v>-2.13</c:v>
                </c:pt>
                <c:pt idx="489">
                  <c:v>-2.6</c:v>
                </c:pt>
                <c:pt idx="490">
                  <c:v>-5.2</c:v>
                </c:pt>
                <c:pt idx="491">
                  <c:v>-6.83</c:v>
                </c:pt>
                <c:pt idx="492">
                  <c:v>-3.67</c:v>
                </c:pt>
                <c:pt idx="493">
                  <c:v>-0.89</c:v>
                </c:pt>
                <c:pt idx="494">
                  <c:v>0.82</c:v>
                </c:pt>
                <c:pt idx="495">
                  <c:v>0.69</c:v>
                </c:pt>
                <c:pt idx="496">
                  <c:v>1.6</c:v>
                </c:pt>
                <c:pt idx="497">
                  <c:v>1.95</c:v>
                </c:pt>
                <c:pt idx="498">
                  <c:v>2.0699999999999998</c:v>
                </c:pt>
                <c:pt idx="499">
                  <c:v>1.86</c:v>
                </c:pt>
                <c:pt idx="500">
                  <c:v>1.52</c:v>
                </c:pt>
                <c:pt idx="501">
                  <c:v>1.8</c:v>
                </c:pt>
                <c:pt idx="502">
                  <c:v>1.21</c:v>
                </c:pt>
                <c:pt idx="503">
                  <c:v>2.57</c:v>
                </c:pt>
                <c:pt idx="504">
                  <c:v>1.29</c:v>
                </c:pt>
                <c:pt idx="505">
                  <c:v>2.61</c:v>
                </c:pt>
                <c:pt idx="506">
                  <c:v>2.3199999999999998</c:v>
                </c:pt>
                <c:pt idx="507">
                  <c:v>2.58</c:v>
                </c:pt>
                <c:pt idx="508">
                  <c:v>2.48</c:v>
                </c:pt>
                <c:pt idx="509">
                  <c:v>2.25</c:v>
                </c:pt>
                <c:pt idx="510">
                  <c:v>2.44</c:v>
                </c:pt>
                <c:pt idx="511">
                  <c:v>2.31</c:v>
                </c:pt>
                <c:pt idx="512">
                  <c:v>2.0299999999999998</c:v>
                </c:pt>
                <c:pt idx="513">
                  <c:v>2.09</c:v>
                </c:pt>
                <c:pt idx="514">
                  <c:v>1.86</c:v>
                </c:pt>
                <c:pt idx="515">
                  <c:v>1.81</c:v>
                </c:pt>
                <c:pt idx="516">
                  <c:v>2.08</c:v>
                </c:pt>
                <c:pt idx="517">
                  <c:v>2.11</c:v>
                </c:pt>
                <c:pt idx="518">
                  <c:v>3.24</c:v>
                </c:pt>
                <c:pt idx="519">
                  <c:v>2.64</c:v>
                </c:pt>
                <c:pt idx="520">
                  <c:v>3.56</c:v>
                </c:pt>
                <c:pt idx="521">
                  <c:v>3.59</c:v>
                </c:pt>
                <c:pt idx="522">
                  <c:v>3.97</c:v>
                </c:pt>
                <c:pt idx="523">
                  <c:v>3.33</c:v>
                </c:pt>
                <c:pt idx="524">
                  <c:v>4.0999999999999996</c:v>
                </c:pt>
                <c:pt idx="525">
                  <c:v>5.43</c:v>
                </c:pt>
                <c:pt idx="526">
                  <c:v>3.67</c:v>
                </c:pt>
                <c:pt idx="527">
                  <c:v>3.48</c:v>
                </c:pt>
                <c:pt idx="528">
                  <c:v>3.97</c:v>
                </c:pt>
                <c:pt idx="529">
                  <c:v>3.79</c:v>
                </c:pt>
                <c:pt idx="530">
                  <c:v>3.93</c:v>
                </c:pt>
                <c:pt idx="531">
                  <c:v>3.53</c:v>
                </c:pt>
                <c:pt idx="532">
                  <c:v>4.54</c:v>
                </c:pt>
                <c:pt idx="533">
                  <c:v>4.2300000000000004</c:v>
                </c:pt>
                <c:pt idx="534">
                  <c:v>3.07</c:v>
                </c:pt>
                <c:pt idx="535">
                  <c:v>4.71</c:v>
                </c:pt>
                <c:pt idx="536">
                  <c:v>3.19</c:v>
                </c:pt>
                <c:pt idx="537">
                  <c:v>3.59</c:v>
                </c:pt>
                <c:pt idx="538">
                  <c:v>3.88</c:v>
                </c:pt>
                <c:pt idx="539">
                  <c:v>3.85</c:v>
                </c:pt>
                <c:pt idx="540">
                  <c:v>4.5199999999999996</c:v>
                </c:pt>
                <c:pt idx="541">
                  <c:v>4</c:v>
                </c:pt>
                <c:pt idx="542">
                  <c:v>4.03</c:v>
                </c:pt>
                <c:pt idx="543">
                  <c:v>3.85</c:v>
                </c:pt>
                <c:pt idx="544">
                  <c:v>3.86</c:v>
                </c:pt>
                <c:pt idx="545">
                  <c:v>4.6399999999999997</c:v>
                </c:pt>
                <c:pt idx="546">
                  <c:v>3.93</c:v>
                </c:pt>
                <c:pt idx="547">
                  <c:v>3.96</c:v>
                </c:pt>
                <c:pt idx="548">
                  <c:v>4.1900000000000004</c:v>
                </c:pt>
                <c:pt idx="549">
                  <c:v>4.28</c:v>
                </c:pt>
                <c:pt idx="550">
                  <c:v>4.37</c:v>
                </c:pt>
                <c:pt idx="551">
                  <c:v>4.05</c:v>
                </c:pt>
                <c:pt idx="552">
                  <c:v>3.36</c:v>
                </c:pt>
                <c:pt idx="553">
                  <c:v>4.74</c:v>
                </c:pt>
                <c:pt idx="554">
                  <c:v>3.53</c:v>
                </c:pt>
                <c:pt idx="555">
                  <c:v>4.84</c:v>
                </c:pt>
                <c:pt idx="556">
                  <c:v>3.73</c:v>
                </c:pt>
                <c:pt idx="557">
                  <c:v>3.43</c:v>
                </c:pt>
                <c:pt idx="558">
                  <c:v>4.07</c:v>
                </c:pt>
                <c:pt idx="559">
                  <c:v>4.22</c:v>
                </c:pt>
                <c:pt idx="560">
                  <c:v>3.69</c:v>
                </c:pt>
                <c:pt idx="561">
                  <c:v>4.34</c:v>
                </c:pt>
                <c:pt idx="562">
                  <c:v>4.1500000000000004</c:v>
                </c:pt>
                <c:pt idx="563">
                  <c:v>3.46</c:v>
                </c:pt>
                <c:pt idx="564">
                  <c:v>4.1900000000000004</c:v>
                </c:pt>
                <c:pt idx="565">
                  <c:v>3.92</c:v>
                </c:pt>
                <c:pt idx="566">
                  <c:v>3.97</c:v>
                </c:pt>
                <c:pt idx="567">
                  <c:v>4.1500000000000004</c:v>
                </c:pt>
                <c:pt idx="568">
                  <c:v>4</c:v>
                </c:pt>
                <c:pt idx="569">
                  <c:v>3.86</c:v>
                </c:pt>
                <c:pt idx="570">
                  <c:v>4.1900000000000004</c:v>
                </c:pt>
                <c:pt idx="571">
                  <c:v>4.74</c:v>
                </c:pt>
                <c:pt idx="572">
                  <c:v>4.26</c:v>
                </c:pt>
                <c:pt idx="573">
                  <c:v>3.58</c:v>
                </c:pt>
                <c:pt idx="574">
                  <c:v>4.29</c:v>
                </c:pt>
                <c:pt idx="575">
                  <c:v>4.2699999999999996</c:v>
                </c:pt>
                <c:pt idx="576">
                  <c:v>3.65</c:v>
                </c:pt>
                <c:pt idx="577">
                  <c:v>4.09</c:v>
                </c:pt>
                <c:pt idx="578">
                  <c:v>4.6500000000000004</c:v>
                </c:pt>
                <c:pt idx="579">
                  <c:v>4.62</c:v>
                </c:pt>
                <c:pt idx="580">
                  <c:v>4.2699999999999996</c:v>
                </c:pt>
                <c:pt idx="581">
                  <c:v>4.51</c:v>
                </c:pt>
                <c:pt idx="582">
                  <c:v>4.26</c:v>
                </c:pt>
                <c:pt idx="583">
                  <c:v>4.47</c:v>
                </c:pt>
                <c:pt idx="584">
                  <c:v>4.1399999999999997</c:v>
                </c:pt>
                <c:pt idx="585">
                  <c:v>4.13</c:v>
                </c:pt>
                <c:pt idx="586">
                  <c:v>3.65</c:v>
                </c:pt>
                <c:pt idx="587">
                  <c:v>3.41</c:v>
                </c:pt>
                <c:pt idx="588">
                  <c:v>3.83</c:v>
                </c:pt>
                <c:pt idx="589">
                  <c:v>3.53</c:v>
                </c:pt>
                <c:pt idx="590">
                  <c:v>3.72</c:v>
                </c:pt>
                <c:pt idx="591">
                  <c:v>4.13</c:v>
                </c:pt>
                <c:pt idx="592">
                  <c:v>4.53</c:v>
                </c:pt>
                <c:pt idx="593">
                  <c:v>3.57</c:v>
                </c:pt>
                <c:pt idx="594">
                  <c:v>3.83</c:v>
                </c:pt>
                <c:pt idx="595">
                  <c:v>4.4000000000000004</c:v>
                </c:pt>
                <c:pt idx="596">
                  <c:v>4.09</c:v>
                </c:pt>
                <c:pt idx="597">
                  <c:v>3.64</c:v>
                </c:pt>
                <c:pt idx="598">
                  <c:v>4.21</c:v>
                </c:pt>
                <c:pt idx="599">
                  <c:v>3.78</c:v>
                </c:pt>
                <c:pt idx="600">
                  <c:v>3.19</c:v>
                </c:pt>
                <c:pt idx="601">
                  <c:v>3.85</c:v>
                </c:pt>
                <c:pt idx="602">
                  <c:v>4.26</c:v>
                </c:pt>
                <c:pt idx="603">
                  <c:v>2.98</c:v>
                </c:pt>
                <c:pt idx="604">
                  <c:v>2.79</c:v>
                </c:pt>
                <c:pt idx="605">
                  <c:v>2.82</c:v>
                </c:pt>
                <c:pt idx="606">
                  <c:v>2.93</c:v>
                </c:pt>
                <c:pt idx="607">
                  <c:v>2.76</c:v>
                </c:pt>
                <c:pt idx="608">
                  <c:v>2.99</c:v>
                </c:pt>
                <c:pt idx="609">
                  <c:v>3.31</c:v>
                </c:pt>
                <c:pt idx="610">
                  <c:v>4.04</c:v>
                </c:pt>
                <c:pt idx="611">
                  <c:v>3.96</c:v>
                </c:pt>
                <c:pt idx="612">
                  <c:v>3.98</c:v>
                </c:pt>
                <c:pt idx="613">
                  <c:v>2.5499999999999998</c:v>
                </c:pt>
                <c:pt idx="614">
                  <c:v>1.62</c:v>
                </c:pt>
                <c:pt idx="615">
                  <c:v>2.5499999999999998</c:v>
                </c:pt>
                <c:pt idx="616">
                  <c:v>2.5099999999999998</c:v>
                </c:pt>
                <c:pt idx="617">
                  <c:v>2.2599999999999998</c:v>
                </c:pt>
                <c:pt idx="618">
                  <c:v>1.02</c:v>
                </c:pt>
                <c:pt idx="619">
                  <c:v>1.05</c:v>
                </c:pt>
                <c:pt idx="620">
                  <c:v>2.06</c:v>
                </c:pt>
                <c:pt idx="621">
                  <c:v>2.13</c:v>
                </c:pt>
                <c:pt idx="622">
                  <c:v>2.38</c:v>
                </c:pt>
                <c:pt idx="623">
                  <c:v>2.04</c:v>
                </c:pt>
                <c:pt idx="624">
                  <c:v>1.74</c:v>
                </c:pt>
                <c:pt idx="625">
                  <c:v>2.37</c:v>
                </c:pt>
                <c:pt idx="626">
                  <c:v>1.6</c:v>
                </c:pt>
                <c:pt idx="627">
                  <c:v>1.81</c:v>
                </c:pt>
                <c:pt idx="628">
                  <c:v>2.2400000000000002</c:v>
                </c:pt>
                <c:pt idx="629">
                  <c:v>1.19</c:v>
                </c:pt>
                <c:pt idx="630">
                  <c:v>-0.79</c:v>
                </c:pt>
                <c:pt idx="631">
                  <c:v>-0.15</c:v>
                </c:pt>
                <c:pt idx="632">
                  <c:v>0.41</c:v>
                </c:pt>
                <c:pt idx="633">
                  <c:v>0.73</c:v>
                </c:pt>
                <c:pt idx="634">
                  <c:v>0.76</c:v>
                </c:pt>
                <c:pt idx="635">
                  <c:v>1.33</c:v>
                </c:pt>
                <c:pt idx="636">
                  <c:v>1.33</c:v>
                </c:pt>
                <c:pt idx="637">
                  <c:v>1.03</c:v>
                </c:pt>
                <c:pt idx="638">
                  <c:v>1.1499999999999999</c:v>
                </c:pt>
                <c:pt idx="639">
                  <c:v>1.33</c:v>
                </c:pt>
                <c:pt idx="640">
                  <c:v>0.67</c:v>
                </c:pt>
                <c:pt idx="641">
                  <c:v>2.0299999999999998</c:v>
                </c:pt>
                <c:pt idx="642">
                  <c:v>0.8</c:v>
                </c:pt>
                <c:pt idx="643">
                  <c:v>0.4</c:v>
                </c:pt>
                <c:pt idx="644">
                  <c:v>-2.46</c:v>
                </c:pt>
                <c:pt idx="645">
                  <c:v>-1.62</c:v>
                </c:pt>
                <c:pt idx="646">
                  <c:v>-3.02</c:v>
                </c:pt>
                <c:pt idx="647">
                  <c:v>0.37</c:v>
                </c:pt>
                <c:pt idx="648">
                  <c:v>-0.09</c:v>
                </c:pt>
                <c:pt idx="649">
                  <c:v>0.73</c:v>
                </c:pt>
                <c:pt idx="650">
                  <c:v>0.38</c:v>
                </c:pt>
                <c:pt idx="651">
                  <c:v>1.17</c:v>
                </c:pt>
                <c:pt idx="652">
                  <c:v>1.38</c:v>
                </c:pt>
                <c:pt idx="653">
                  <c:v>2.0499999999999998</c:v>
                </c:pt>
                <c:pt idx="654">
                  <c:v>1.57</c:v>
                </c:pt>
                <c:pt idx="655">
                  <c:v>1.28</c:v>
                </c:pt>
                <c:pt idx="656">
                  <c:v>1.61</c:v>
                </c:pt>
                <c:pt idx="657">
                  <c:v>1.75</c:v>
                </c:pt>
                <c:pt idx="658">
                  <c:v>1.58</c:v>
                </c:pt>
                <c:pt idx="659">
                  <c:v>1.36</c:v>
                </c:pt>
                <c:pt idx="660">
                  <c:v>1.64</c:v>
                </c:pt>
                <c:pt idx="661">
                  <c:v>2.09</c:v>
                </c:pt>
                <c:pt idx="662">
                  <c:v>1.0900000000000001</c:v>
                </c:pt>
                <c:pt idx="663">
                  <c:v>1.49</c:v>
                </c:pt>
                <c:pt idx="664">
                  <c:v>2.0099999999999998</c:v>
                </c:pt>
                <c:pt idx="665">
                  <c:v>1.57</c:v>
                </c:pt>
                <c:pt idx="666">
                  <c:v>0.51</c:v>
                </c:pt>
                <c:pt idx="667">
                  <c:v>0.44</c:v>
                </c:pt>
                <c:pt idx="668">
                  <c:v>0.85</c:v>
                </c:pt>
                <c:pt idx="669">
                  <c:v>-0.34</c:v>
                </c:pt>
                <c:pt idx="670">
                  <c:v>1.72</c:v>
                </c:pt>
                <c:pt idx="671">
                  <c:v>1.1000000000000001</c:v>
                </c:pt>
                <c:pt idx="672">
                  <c:v>1.64</c:v>
                </c:pt>
                <c:pt idx="673">
                  <c:v>3.96</c:v>
                </c:pt>
                <c:pt idx="674">
                  <c:v>2.71</c:v>
                </c:pt>
                <c:pt idx="675">
                  <c:v>2.94</c:v>
                </c:pt>
                <c:pt idx="676">
                  <c:v>3.71</c:v>
                </c:pt>
                <c:pt idx="677">
                  <c:v>2.84</c:v>
                </c:pt>
                <c:pt idx="678">
                  <c:v>2.4900000000000002</c:v>
                </c:pt>
                <c:pt idx="679">
                  <c:v>3.56</c:v>
                </c:pt>
                <c:pt idx="680">
                  <c:v>3.41</c:v>
                </c:pt>
                <c:pt idx="681">
                  <c:v>2.9</c:v>
                </c:pt>
                <c:pt idx="682">
                  <c:v>2.12</c:v>
                </c:pt>
                <c:pt idx="683">
                  <c:v>3.19</c:v>
                </c:pt>
                <c:pt idx="684">
                  <c:v>4.3600000000000003</c:v>
                </c:pt>
                <c:pt idx="685">
                  <c:v>4.07</c:v>
                </c:pt>
                <c:pt idx="686">
                  <c:v>3.91</c:v>
                </c:pt>
                <c:pt idx="687">
                  <c:v>3.09</c:v>
                </c:pt>
                <c:pt idx="688">
                  <c:v>2.5099999999999998</c:v>
                </c:pt>
                <c:pt idx="689">
                  <c:v>3.68</c:v>
                </c:pt>
                <c:pt idx="690">
                  <c:v>2.0499999999999998</c:v>
                </c:pt>
                <c:pt idx="691">
                  <c:v>1.1200000000000001</c:v>
                </c:pt>
                <c:pt idx="692">
                  <c:v>0.84</c:v>
                </c:pt>
                <c:pt idx="693">
                  <c:v>1.38</c:v>
                </c:pt>
                <c:pt idx="694">
                  <c:v>0.76</c:v>
                </c:pt>
                <c:pt idx="695">
                  <c:v>2.2000000000000002</c:v>
                </c:pt>
                <c:pt idx="696">
                  <c:v>1.87</c:v>
                </c:pt>
                <c:pt idx="697">
                  <c:v>3.19</c:v>
                </c:pt>
                <c:pt idx="698">
                  <c:v>3.6</c:v>
                </c:pt>
                <c:pt idx="699">
                  <c:v>3.24</c:v>
                </c:pt>
                <c:pt idx="700">
                  <c:v>2.89</c:v>
                </c:pt>
                <c:pt idx="701">
                  <c:v>3.84</c:v>
                </c:pt>
                <c:pt idx="702">
                  <c:v>3.67</c:v>
                </c:pt>
                <c:pt idx="703">
                  <c:v>3.88</c:v>
                </c:pt>
                <c:pt idx="704">
                  <c:v>3.7</c:v>
                </c:pt>
                <c:pt idx="705">
                  <c:v>4.33</c:v>
                </c:pt>
                <c:pt idx="706">
                  <c:v>3.97</c:v>
                </c:pt>
                <c:pt idx="707">
                  <c:v>3.84</c:v>
                </c:pt>
                <c:pt idx="708">
                  <c:v>2.4700000000000002</c:v>
                </c:pt>
                <c:pt idx="709">
                  <c:v>3.38</c:v>
                </c:pt>
                <c:pt idx="710">
                  <c:v>3.78</c:v>
                </c:pt>
                <c:pt idx="711">
                  <c:v>3.59</c:v>
                </c:pt>
                <c:pt idx="712">
                  <c:v>2.73</c:v>
                </c:pt>
                <c:pt idx="713">
                  <c:v>2.74</c:v>
                </c:pt>
                <c:pt idx="714">
                  <c:v>3.51</c:v>
                </c:pt>
                <c:pt idx="715">
                  <c:v>4.55</c:v>
                </c:pt>
                <c:pt idx="716">
                  <c:v>3.37</c:v>
                </c:pt>
                <c:pt idx="717">
                  <c:v>4.25</c:v>
                </c:pt>
                <c:pt idx="718">
                  <c:v>2.5299999999999998</c:v>
                </c:pt>
                <c:pt idx="719">
                  <c:v>3.14</c:v>
                </c:pt>
                <c:pt idx="720">
                  <c:v>3.21</c:v>
                </c:pt>
                <c:pt idx="721">
                  <c:v>1.99</c:v>
                </c:pt>
                <c:pt idx="722">
                  <c:v>2.2799999999999998</c:v>
                </c:pt>
                <c:pt idx="723">
                  <c:v>2.4300000000000002</c:v>
                </c:pt>
                <c:pt idx="724">
                  <c:v>2.33</c:v>
                </c:pt>
                <c:pt idx="725">
                  <c:v>1.88</c:v>
                </c:pt>
                <c:pt idx="726">
                  <c:v>0.44</c:v>
                </c:pt>
                <c:pt idx="727">
                  <c:v>1.34</c:v>
                </c:pt>
                <c:pt idx="728">
                  <c:v>0.46</c:v>
                </c:pt>
                <c:pt idx="729">
                  <c:v>-0.88</c:v>
                </c:pt>
                <c:pt idx="730">
                  <c:v>-2.2799999999999998</c:v>
                </c:pt>
                <c:pt idx="731">
                  <c:v>-1.67</c:v>
                </c:pt>
                <c:pt idx="732">
                  <c:v>-2.88</c:v>
                </c:pt>
                <c:pt idx="733">
                  <c:v>-6.41</c:v>
                </c:pt>
                <c:pt idx="734">
                  <c:v>-12.07</c:v>
                </c:pt>
                <c:pt idx="735">
                  <c:v>-20.93</c:v>
                </c:pt>
                <c:pt idx="736">
                  <c:v>-40.35</c:v>
                </c:pt>
                <c:pt idx="737">
                  <c:v>-58.38</c:v>
                </c:pt>
                <c:pt idx="738">
                  <c:v>-73.95</c:v>
                </c:pt>
                <c:pt idx="739">
                  <c:v>-75.38</c:v>
                </c:pt>
                <c:pt idx="740">
                  <c:v>-58.52</c:v>
                </c:pt>
                <c:pt idx="741">
                  <c:v>-39.229999999999997</c:v>
                </c:pt>
                <c:pt idx="742">
                  <c:v>-26.45</c:v>
                </c:pt>
                <c:pt idx="743">
                  <c:v>-21.65</c:v>
                </c:pt>
                <c:pt idx="744">
                  <c:v>-17.52</c:v>
                </c:pt>
                <c:pt idx="745">
                  <c:v>-14.2</c:v>
                </c:pt>
                <c:pt idx="746">
                  <c:v>-14.93</c:v>
                </c:pt>
                <c:pt idx="747">
                  <c:v>-13.6</c:v>
                </c:pt>
                <c:pt idx="748">
                  <c:v>-12.18</c:v>
                </c:pt>
                <c:pt idx="749">
                  <c:v>-13.55</c:v>
                </c:pt>
                <c:pt idx="750">
                  <c:v>-14.86</c:v>
                </c:pt>
                <c:pt idx="751">
                  <c:v>-11.58</c:v>
                </c:pt>
                <c:pt idx="752">
                  <c:v>-10.92</c:v>
                </c:pt>
                <c:pt idx="753">
                  <c:v>-9.99</c:v>
                </c:pt>
                <c:pt idx="754">
                  <c:v>-7.59</c:v>
                </c:pt>
                <c:pt idx="755">
                  <c:v>-5.0999999999999996</c:v>
                </c:pt>
                <c:pt idx="756">
                  <c:v>-4.3</c:v>
                </c:pt>
                <c:pt idx="757">
                  <c:v>-5.48</c:v>
                </c:pt>
                <c:pt idx="758">
                  <c:v>-2.81</c:v>
                </c:pt>
                <c:pt idx="759">
                  <c:v>-0.72</c:v>
                </c:pt>
                <c:pt idx="760">
                  <c:v>-2.99</c:v>
                </c:pt>
                <c:pt idx="761">
                  <c:v>-1.93</c:v>
                </c:pt>
                <c:pt idx="762">
                  <c:v>-0.57999999999999996</c:v>
                </c:pt>
                <c:pt idx="763">
                  <c:v>-1.84</c:v>
                </c:pt>
                <c:pt idx="764">
                  <c:v>-0.66</c:v>
                </c:pt>
                <c:pt idx="765">
                  <c:v>-1.29</c:v>
                </c:pt>
                <c:pt idx="766">
                  <c:v>-2.14</c:v>
                </c:pt>
                <c:pt idx="767">
                  <c:v>-2.63</c:v>
                </c:pt>
                <c:pt idx="768">
                  <c:v>-0.71</c:v>
                </c:pt>
                <c:pt idx="769">
                  <c:v>-1.64</c:v>
                </c:pt>
                <c:pt idx="770">
                  <c:v>-4.1100000000000003</c:v>
                </c:pt>
                <c:pt idx="771">
                  <c:v>-3.14</c:v>
                </c:pt>
                <c:pt idx="772">
                  <c:v>-5.9</c:v>
                </c:pt>
                <c:pt idx="773">
                  <c:v>-2.52</c:v>
                </c:pt>
                <c:pt idx="774">
                  <c:v>-4.16</c:v>
                </c:pt>
                <c:pt idx="775">
                  <c:v>-3.92</c:v>
                </c:pt>
                <c:pt idx="776">
                  <c:v>-3.7</c:v>
                </c:pt>
                <c:pt idx="777">
                  <c:v>-3.86</c:v>
                </c:pt>
                <c:pt idx="778">
                  <c:v>-3.29</c:v>
                </c:pt>
                <c:pt idx="779">
                  <c:v>-4.68</c:v>
                </c:pt>
                <c:pt idx="780">
                  <c:v>-4.92</c:v>
                </c:pt>
                <c:pt idx="781">
                  <c:v>-5.0599999999999996</c:v>
                </c:pt>
                <c:pt idx="782">
                  <c:v>-3.92</c:v>
                </c:pt>
                <c:pt idx="783">
                  <c:v>-2.4700000000000002</c:v>
                </c:pt>
                <c:pt idx="784">
                  <c:v>-3.28</c:v>
                </c:pt>
                <c:pt idx="785">
                  <c:v>-1.17</c:v>
                </c:pt>
                <c:pt idx="786">
                  <c:v>-2.31</c:v>
                </c:pt>
                <c:pt idx="787">
                  <c:v>-1.27</c:v>
                </c:pt>
                <c:pt idx="788">
                  <c:v>-2.06</c:v>
                </c:pt>
                <c:pt idx="789">
                  <c:v>-3.26</c:v>
                </c:pt>
                <c:pt idx="790">
                  <c:v>-4.2</c:v>
                </c:pt>
                <c:pt idx="791">
                  <c:v>-2.63</c:v>
                </c:pt>
                <c:pt idx="792">
                  <c:v>-0.85</c:v>
                </c:pt>
                <c:pt idx="793">
                  <c:v>-1.45</c:v>
                </c:pt>
                <c:pt idx="794">
                  <c:v>-4.6500000000000004</c:v>
                </c:pt>
                <c:pt idx="795">
                  <c:v>-3.05</c:v>
                </c:pt>
                <c:pt idx="796">
                  <c:v>-1.67</c:v>
                </c:pt>
                <c:pt idx="797">
                  <c:v>-1.05</c:v>
                </c:pt>
                <c:pt idx="798">
                  <c:v>-0.88</c:v>
                </c:pt>
                <c:pt idx="799">
                  <c:v>0.68</c:v>
                </c:pt>
                <c:pt idx="800">
                  <c:v>-0.63</c:v>
                </c:pt>
                <c:pt idx="801">
                  <c:v>-1.37</c:v>
                </c:pt>
                <c:pt idx="802">
                  <c:v>-2.36</c:v>
                </c:pt>
                <c:pt idx="803">
                  <c:v>-0.28000000000000003</c:v>
                </c:pt>
                <c:pt idx="804">
                  <c:v>-0.7</c:v>
                </c:pt>
                <c:pt idx="805">
                  <c:v>-0.84</c:v>
                </c:pt>
                <c:pt idx="806">
                  <c:v>-0.71</c:v>
                </c:pt>
                <c:pt idx="807">
                  <c:v>-0.13</c:v>
                </c:pt>
                <c:pt idx="808">
                  <c:v>-0.6</c:v>
                </c:pt>
                <c:pt idx="809">
                  <c:v>-2.59</c:v>
                </c:pt>
                <c:pt idx="810">
                  <c:v>-3.19</c:v>
                </c:pt>
                <c:pt idx="811">
                  <c:v>-0.13</c:v>
                </c:pt>
                <c:pt idx="812">
                  <c:v>-2.59</c:v>
                </c:pt>
                <c:pt idx="813">
                  <c:v>-2.38</c:v>
                </c:pt>
                <c:pt idx="814">
                  <c:v>-3.01</c:v>
                </c:pt>
                <c:pt idx="815">
                  <c:v>-8.85</c:v>
                </c:pt>
                <c:pt idx="816">
                  <c:v>-9.6300000000000008</c:v>
                </c:pt>
                <c:pt idx="817">
                  <c:v>-12.43</c:v>
                </c:pt>
                <c:pt idx="818">
                  <c:v>-11.69</c:v>
                </c:pt>
                <c:pt idx="819">
                  <c:v>-10.7</c:v>
                </c:pt>
                <c:pt idx="820">
                  <c:v>-8.18</c:v>
                </c:pt>
                <c:pt idx="821">
                  <c:v>-1.44</c:v>
                </c:pt>
                <c:pt idx="822">
                  <c:v>-3.33</c:v>
                </c:pt>
                <c:pt idx="823">
                  <c:v>-1.79</c:v>
                </c:pt>
                <c:pt idx="824">
                  <c:v>0.59</c:v>
                </c:pt>
                <c:pt idx="825">
                  <c:v>1.72</c:v>
                </c:pt>
                <c:pt idx="826">
                  <c:v>1</c:v>
                </c:pt>
                <c:pt idx="827">
                  <c:v>2.08</c:v>
                </c:pt>
                <c:pt idx="828">
                  <c:v>1.8</c:v>
                </c:pt>
                <c:pt idx="829">
                  <c:v>4.95</c:v>
                </c:pt>
                <c:pt idx="830">
                  <c:v>2.37</c:v>
                </c:pt>
                <c:pt idx="831">
                  <c:v>5.14</c:v>
                </c:pt>
                <c:pt idx="832">
                  <c:v>2.86</c:v>
                </c:pt>
                <c:pt idx="833">
                  <c:v>3.1</c:v>
                </c:pt>
                <c:pt idx="834">
                  <c:v>1.54</c:v>
                </c:pt>
                <c:pt idx="835">
                  <c:v>3.55</c:v>
                </c:pt>
                <c:pt idx="836">
                  <c:v>2.29</c:v>
                </c:pt>
                <c:pt idx="837">
                  <c:v>3.03</c:v>
                </c:pt>
                <c:pt idx="838">
                  <c:v>5.24</c:v>
                </c:pt>
                <c:pt idx="839">
                  <c:v>2.2400000000000002</c:v>
                </c:pt>
                <c:pt idx="840">
                  <c:v>4.1100000000000003</c:v>
                </c:pt>
                <c:pt idx="841">
                  <c:v>2.96</c:v>
                </c:pt>
                <c:pt idx="842">
                  <c:v>0.1</c:v>
                </c:pt>
                <c:pt idx="843">
                  <c:v>3.75</c:v>
                </c:pt>
                <c:pt idx="844">
                  <c:v>5.37</c:v>
                </c:pt>
                <c:pt idx="845">
                  <c:v>5.94</c:v>
                </c:pt>
                <c:pt idx="846">
                  <c:v>4.03</c:v>
                </c:pt>
                <c:pt idx="847">
                  <c:v>4.7699999999999996</c:v>
                </c:pt>
                <c:pt idx="848">
                  <c:v>3.01</c:v>
                </c:pt>
                <c:pt idx="849">
                  <c:v>2.89</c:v>
                </c:pt>
                <c:pt idx="850">
                  <c:v>1.99</c:v>
                </c:pt>
                <c:pt idx="851">
                  <c:v>3.69</c:v>
                </c:pt>
                <c:pt idx="852">
                  <c:v>3.4</c:v>
                </c:pt>
                <c:pt idx="853">
                  <c:v>2.57</c:v>
                </c:pt>
                <c:pt idx="854">
                  <c:v>3.73</c:v>
                </c:pt>
                <c:pt idx="855">
                  <c:v>2.5499999999999998</c:v>
                </c:pt>
                <c:pt idx="856">
                  <c:v>3.85</c:v>
                </c:pt>
                <c:pt idx="857">
                  <c:v>5.28</c:v>
                </c:pt>
                <c:pt idx="858">
                  <c:v>5.38</c:v>
                </c:pt>
                <c:pt idx="859">
                  <c:v>2.63</c:v>
                </c:pt>
                <c:pt idx="860">
                  <c:v>2.14</c:v>
                </c:pt>
                <c:pt idx="861">
                  <c:v>5.39</c:v>
                </c:pt>
                <c:pt idx="862">
                  <c:v>2.21</c:v>
                </c:pt>
                <c:pt idx="863">
                  <c:v>5.2</c:v>
                </c:pt>
                <c:pt idx="864">
                  <c:v>1.74</c:v>
                </c:pt>
                <c:pt idx="865">
                  <c:v>-0.43</c:v>
                </c:pt>
                <c:pt idx="866">
                  <c:v>3.99</c:v>
                </c:pt>
                <c:pt idx="867">
                  <c:v>3.91</c:v>
                </c:pt>
                <c:pt idx="868">
                  <c:v>2.71</c:v>
                </c:pt>
                <c:pt idx="869">
                  <c:v>3.85</c:v>
                </c:pt>
                <c:pt idx="870">
                  <c:v>0.78</c:v>
                </c:pt>
                <c:pt idx="871">
                  <c:v>4.07</c:v>
                </c:pt>
                <c:pt idx="872">
                  <c:v>1.33</c:v>
                </c:pt>
                <c:pt idx="873">
                  <c:v>1.29</c:v>
                </c:pt>
                <c:pt idx="874">
                  <c:v>4.2699999999999996</c:v>
                </c:pt>
                <c:pt idx="875">
                  <c:v>1.55</c:v>
                </c:pt>
                <c:pt idx="876">
                  <c:v>3.5</c:v>
                </c:pt>
                <c:pt idx="877">
                  <c:v>4.43</c:v>
                </c:pt>
                <c:pt idx="878">
                  <c:v>4.6900000000000004</c:v>
                </c:pt>
                <c:pt idx="879">
                  <c:v>-1.2</c:v>
                </c:pt>
                <c:pt idx="880">
                  <c:v>2.13</c:v>
                </c:pt>
                <c:pt idx="881">
                  <c:v>2.79</c:v>
                </c:pt>
                <c:pt idx="882">
                  <c:v>4.5199999999999996</c:v>
                </c:pt>
                <c:pt idx="883">
                  <c:v>0.12</c:v>
                </c:pt>
                <c:pt idx="884">
                  <c:v>0.67</c:v>
                </c:pt>
                <c:pt idx="885">
                  <c:v>6.8</c:v>
                </c:pt>
                <c:pt idx="886">
                  <c:v>-0.81</c:v>
                </c:pt>
                <c:pt idx="887">
                  <c:v>-2.68</c:v>
                </c:pt>
                <c:pt idx="888">
                  <c:v>3.57</c:v>
                </c:pt>
                <c:pt idx="889">
                  <c:v>0.74</c:v>
                </c:pt>
                <c:pt idx="890">
                  <c:v>1.81</c:v>
                </c:pt>
                <c:pt idx="891">
                  <c:v>-1.53</c:v>
                </c:pt>
                <c:pt idx="892">
                  <c:v>-2.0299999999999998</c:v>
                </c:pt>
              </c:numCache>
            </c:numRef>
          </c:yVal>
          <c:smooth val="0"/>
          <c:extLst>
            <c:ext xmlns:c16="http://schemas.microsoft.com/office/drawing/2014/chart" uri="{C3380CC4-5D6E-409C-BE32-E72D297353CC}">
              <c16:uniqueId val="{00000000-A102-49C8-BD41-3A18CD9B309C}"/>
            </c:ext>
          </c:extLst>
        </c:ser>
        <c:dLbls>
          <c:showLegendKey val="0"/>
          <c:showVal val="0"/>
          <c:showCatName val="0"/>
          <c:showSerName val="0"/>
          <c:showPercent val="0"/>
          <c:showBubbleSize val="0"/>
        </c:dLbls>
        <c:axId val="1461384383"/>
        <c:axId val="1370468335"/>
      </c:scatterChart>
      <c:valAx>
        <c:axId val="1461384383"/>
        <c:scaling>
          <c:orientation val="minMax"/>
          <c:max val="650"/>
          <c:min val="42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Wavelength (nm)</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70468335"/>
        <c:crosses val="autoZero"/>
        <c:crossBetween val="midCat"/>
        <c:majorUnit val="20"/>
      </c:valAx>
      <c:valAx>
        <c:axId val="1370468335"/>
        <c:scaling>
          <c:orientation val="minMax"/>
          <c:max val="25"/>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61384383"/>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cap="rnd">
              <a:solidFill>
                <a:schemeClr val="accent1"/>
              </a:solidFill>
              <a:round/>
            </a:ln>
            <a:effectLst/>
          </c:spPr>
          <c:marker>
            <c:symbol val="none"/>
          </c:marker>
          <c:xVal>
            <c:numRef>
              <c:f>'[AlSiC Polished.xlsx]AlSiC Polished'!$A$1:$A$894</c:f>
              <c:numCache>
                <c:formatCode>General</c:formatCode>
                <c:ptCount val="894"/>
                <c:pt idx="0">
                  <c:v>399.88</c:v>
                </c:pt>
                <c:pt idx="1">
                  <c:v>400.2</c:v>
                </c:pt>
                <c:pt idx="2">
                  <c:v>400.52</c:v>
                </c:pt>
                <c:pt idx="3">
                  <c:v>400.84</c:v>
                </c:pt>
                <c:pt idx="4">
                  <c:v>401.16</c:v>
                </c:pt>
                <c:pt idx="5">
                  <c:v>401.48</c:v>
                </c:pt>
                <c:pt idx="6">
                  <c:v>401.8</c:v>
                </c:pt>
                <c:pt idx="7">
                  <c:v>402.12</c:v>
                </c:pt>
                <c:pt idx="8">
                  <c:v>402.44</c:v>
                </c:pt>
                <c:pt idx="9">
                  <c:v>402.76</c:v>
                </c:pt>
                <c:pt idx="10">
                  <c:v>403.08</c:v>
                </c:pt>
                <c:pt idx="11">
                  <c:v>403.4</c:v>
                </c:pt>
                <c:pt idx="12">
                  <c:v>403.72</c:v>
                </c:pt>
                <c:pt idx="13">
                  <c:v>404.04</c:v>
                </c:pt>
                <c:pt idx="14">
                  <c:v>404.36</c:v>
                </c:pt>
                <c:pt idx="15">
                  <c:v>404.68</c:v>
                </c:pt>
                <c:pt idx="16">
                  <c:v>405</c:v>
                </c:pt>
                <c:pt idx="17">
                  <c:v>405.32</c:v>
                </c:pt>
                <c:pt idx="18">
                  <c:v>405.63</c:v>
                </c:pt>
                <c:pt idx="19">
                  <c:v>405.95</c:v>
                </c:pt>
                <c:pt idx="20">
                  <c:v>406.27</c:v>
                </c:pt>
                <c:pt idx="21">
                  <c:v>406.59</c:v>
                </c:pt>
                <c:pt idx="22">
                  <c:v>406.91</c:v>
                </c:pt>
                <c:pt idx="23">
                  <c:v>407.23</c:v>
                </c:pt>
                <c:pt idx="24">
                  <c:v>407.55</c:v>
                </c:pt>
                <c:pt idx="25">
                  <c:v>407.87</c:v>
                </c:pt>
                <c:pt idx="26">
                  <c:v>408.18</c:v>
                </c:pt>
                <c:pt idx="27">
                  <c:v>408.5</c:v>
                </c:pt>
                <c:pt idx="28">
                  <c:v>408.82</c:v>
                </c:pt>
                <c:pt idx="29">
                  <c:v>409.14</c:v>
                </c:pt>
                <c:pt idx="30">
                  <c:v>409.46</c:v>
                </c:pt>
                <c:pt idx="31">
                  <c:v>409.77</c:v>
                </c:pt>
                <c:pt idx="32">
                  <c:v>410.09</c:v>
                </c:pt>
                <c:pt idx="33">
                  <c:v>410.41</c:v>
                </c:pt>
                <c:pt idx="34">
                  <c:v>410.73</c:v>
                </c:pt>
                <c:pt idx="35">
                  <c:v>411.04</c:v>
                </c:pt>
                <c:pt idx="36">
                  <c:v>411.36</c:v>
                </c:pt>
                <c:pt idx="37">
                  <c:v>411.68</c:v>
                </c:pt>
                <c:pt idx="38">
                  <c:v>412</c:v>
                </c:pt>
                <c:pt idx="39">
                  <c:v>412.31</c:v>
                </c:pt>
                <c:pt idx="40">
                  <c:v>412.63</c:v>
                </c:pt>
                <c:pt idx="41">
                  <c:v>412.95</c:v>
                </c:pt>
                <c:pt idx="42">
                  <c:v>413.27</c:v>
                </c:pt>
                <c:pt idx="43">
                  <c:v>413.58</c:v>
                </c:pt>
                <c:pt idx="44">
                  <c:v>413.9</c:v>
                </c:pt>
                <c:pt idx="45">
                  <c:v>414.22</c:v>
                </c:pt>
                <c:pt idx="46">
                  <c:v>414.53</c:v>
                </c:pt>
                <c:pt idx="47">
                  <c:v>414.85</c:v>
                </c:pt>
                <c:pt idx="48">
                  <c:v>415.16</c:v>
                </c:pt>
                <c:pt idx="49">
                  <c:v>415.48</c:v>
                </c:pt>
                <c:pt idx="50">
                  <c:v>415.8</c:v>
                </c:pt>
                <c:pt idx="51">
                  <c:v>416.11</c:v>
                </c:pt>
                <c:pt idx="52">
                  <c:v>416.43</c:v>
                </c:pt>
                <c:pt idx="53">
                  <c:v>416.75</c:v>
                </c:pt>
                <c:pt idx="54">
                  <c:v>417.06</c:v>
                </c:pt>
                <c:pt idx="55">
                  <c:v>417.38</c:v>
                </c:pt>
                <c:pt idx="56">
                  <c:v>417.69</c:v>
                </c:pt>
                <c:pt idx="57">
                  <c:v>418.01</c:v>
                </c:pt>
                <c:pt idx="58">
                  <c:v>418.32</c:v>
                </c:pt>
                <c:pt idx="59">
                  <c:v>418.64</c:v>
                </c:pt>
                <c:pt idx="60">
                  <c:v>418.96</c:v>
                </c:pt>
                <c:pt idx="61">
                  <c:v>419.27</c:v>
                </c:pt>
                <c:pt idx="62">
                  <c:v>419.59</c:v>
                </c:pt>
                <c:pt idx="63">
                  <c:v>419.9</c:v>
                </c:pt>
                <c:pt idx="64">
                  <c:v>420.22</c:v>
                </c:pt>
                <c:pt idx="65">
                  <c:v>420.53</c:v>
                </c:pt>
                <c:pt idx="66">
                  <c:v>420.85</c:v>
                </c:pt>
                <c:pt idx="67">
                  <c:v>421.16</c:v>
                </c:pt>
                <c:pt idx="68">
                  <c:v>421.48</c:v>
                </c:pt>
                <c:pt idx="69">
                  <c:v>421.79</c:v>
                </c:pt>
                <c:pt idx="70">
                  <c:v>422.1</c:v>
                </c:pt>
                <c:pt idx="71">
                  <c:v>422.42</c:v>
                </c:pt>
                <c:pt idx="72">
                  <c:v>422.73</c:v>
                </c:pt>
                <c:pt idx="73">
                  <c:v>423.05</c:v>
                </c:pt>
                <c:pt idx="74">
                  <c:v>423.36</c:v>
                </c:pt>
                <c:pt idx="75">
                  <c:v>423.68</c:v>
                </c:pt>
                <c:pt idx="76">
                  <c:v>423.99</c:v>
                </c:pt>
                <c:pt idx="77">
                  <c:v>424.3</c:v>
                </c:pt>
                <c:pt idx="78">
                  <c:v>424.62</c:v>
                </c:pt>
                <c:pt idx="79">
                  <c:v>424.93</c:v>
                </c:pt>
                <c:pt idx="80">
                  <c:v>425.25</c:v>
                </c:pt>
                <c:pt idx="81">
                  <c:v>425.56</c:v>
                </c:pt>
                <c:pt idx="82">
                  <c:v>425.87</c:v>
                </c:pt>
                <c:pt idx="83">
                  <c:v>426.19</c:v>
                </c:pt>
                <c:pt idx="84">
                  <c:v>426.5</c:v>
                </c:pt>
                <c:pt idx="85">
                  <c:v>426.81</c:v>
                </c:pt>
                <c:pt idx="86">
                  <c:v>427.13</c:v>
                </c:pt>
                <c:pt idx="87">
                  <c:v>427.44</c:v>
                </c:pt>
                <c:pt idx="88">
                  <c:v>427.75</c:v>
                </c:pt>
                <c:pt idx="89">
                  <c:v>428.06</c:v>
                </c:pt>
                <c:pt idx="90">
                  <c:v>428.38</c:v>
                </c:pt>
                <c:pt idx="91">
                  <c:v>428.69</c:v>
                </c:pt>
                <c:pt idx="92">
                  <c:v>429</c:v>
                </c:pt>
                <c:pt idx="93">
                  <c:v>429.32</c:v>
                </c:pt>
                <c:pt idx="94">
                  <c:v>429.63</c:v>
                </c:pt>
                <c:pt idx="95">
                  <c:v>429.94</c:v>
                </c:pt>
                <c:pt idx="96">
                  <c:v>430.25</c:v>
                </c:pt>
                <c:pt idx="97">
                  <c:v>430.56</c:v>
                </c:pt>
                <c:pt idx="98">
                  <c:v>430.88</c:v>
                </c:pt>
                <c:pt idx="99">
                  <c:v>431.19</c:v>
                </c:pt>
                <c:pt idx="100">
                  <c:v>431.5</c:v>
                </c:pt>
                <c:pt idx="101">
                  <c:v>431.81</c:v>
                </c:pt>
                <c:pt idx="102">
                  <c:v>432.12</c:v>
                </c:pt>
                <c:pt idx="103">
                  <c:v>432.44</c:v>
                </c:pt>
                <c:pt idx="104">
                  <c:v>432.75</c:v>
                </c:pt>
                <c:pt idx="105">
                  <c:v>433.06</c:v>
                </c:pt>
                <c:pt idx="106">
                  <c:v>433.37</c:v>
                </c:pt>
                <c:pt idx="107">
                  <c:v>433.68</c:v>
                </c:pt>
                <c:pt idx="108">
                  <c:v>433.99</c:v>
                </c:pt>
                <c:pt idx="109">
                  <c:v>434.3</c:v>
                </c:pt>
                <c:pt idx="110">
                  <c:v>434.61</c:v>
                </c:pt>
                <c:pt idx="111">
                  <c:v>434.93</c:v>
                </c:pt>
                <c:pt idx="112">
                  <c:v>435.24</c:v>
                </c:pt>
                <c:pt idx="113">
                  <c:v>435.55</c:v>
                </c:pt>
                <c:pt idx="114">
                  <c:v>435.86</c:v>
                </c:pt>
                <c:pt idx="115">
                  <c:v>436.17</c:v>
                </c:pt>
                <c:pt idx="116">
                  <c:v>436.48</c:v>
                </c:pt>
                <c:pt idx="117">
                  <c:v>436.79</c:v>
                </c:pt>
                <c:pt idx="118">
                  <c:v>437.1</c:v>
                </c:pt>
                <c:pt idx="119">
                  <c:v>437.41</c:v>
                </c:pt>
                <c:pt idx="120">
                  <c:v>437.72</c:v>
                </c:pt>
                <c:pt idx="121">
                  <c:v>438.03</c:v>
                </c:pt>
                <c:pt idx="122">
                  <c:v>438.34</c:v>
                </c:pt>
                <c:pt idx="123">
                  <c:v>438.65</c:v>
                </c:pt>
                <c:pt idx="124">
                  <c:v>438.96</c:v>
                </c:pt>
                <c:pt idx="125">
                  <c:v>439.27</c:v>
                </c:pt>
                <c:pt idx="126">
                  <c:v>439.58</c:v>
                </c:pt>
                <c:pt idx="127">
                  <c:v>439.89</c:v>
                </c:pt>
                <c:pt idx="128">
                  <c:v>440.2</c:v>
                </c:pt>
                <c:pt idx="129">
                  <c:v>440.51</c:v>
                </c:pt>
                <c:pt idx="130">
                  <c:v>440.82</c:v>
                </c:pt>
                <c:pt idx="131">
                  <c:v>441.13</c:v>
                </c:pt>
                <c:pt idx="132">
                  <c:v>441.44</c:v>
                </c:pt>
                <c:pt idx="133">
                  <c:v>441.75</c:v>
                </c:pt>
                <c:pt idx="134">
                  <c:v>442.05</c:v>
                </c:pt>
                <c:pt idx="135">
                  <c:v>442.36</c:v>
                </c:pt>
                <c:pt idx="136">
                  <c:v>442.67</c:v>
                </c:pt>
                <c:pt idx="137">
                  <c:v>442.98</c:v>
                </c:pt>
                <c:pt idx="138">
                  <c:v>443.29</c:v>
                </c:pt>
                <c:pt idx="139">
                  <c:v>443.6</c:v>
                </c:pt>
                <c:pt idx="140">
                  <c:v>443.91</c:v>
                </c:pt>
                <c:pt idx="141">
                  <c:v>444.21</c:v>
                </c:pt>
                <c:pt idx="142">
                  <c:v>444.52</c:v>
                </c:pt>
                <c:pt idx="143">
                  <c:v>444.83</c:v>
                </c:pt>
                <c:pt idx="144">
                  <c:v>445.14</c:v>
                </c:pt>
                <c:pt idx="145">
                  <c:v>445.45</c:v>
                </c:pt>
                <c:pt idx="146">
                  <c:v>445.76</c:v>
                </c:pt>
                <c:pt idx="147">
                  <c:v>446.06</c:v>
                </c:pt>
                <c:pt idx="148">
                  <c:v>446.37</c:v>
                </c:pt>
                <c:pt idx="149">
                  <c:v>446.68</c:v>
                </c:pt>
                <c:pt idx="150">
                  <c:v>446.99</c:v>
                </c:pt>
                <c:pt idx="151">
                  <c:v>447.29</c:v>
                </c:pt>
                <c:pt idx="152">
                  <c:v>447.6</c:v>
                </c:pt>
                <c:pt idx="153">
                  <c:v>447.91</c:v>
                </c:pt>
                <c:pt idx="154">
                  <c:v>448.22</c:v>
                </c:pt>
                <c:pt idx="155">
                  <c:v>448.52</c:v>
                </c:pt>
                <c:pt idx="156">
                  <c:v>448.83</c:v>
                </c:pt>
                <c:pt idx="157">
                  <c:v>449.14</c:v>
                </c:pt>
                <c:pt idx="158">
                  <c:v>449.44</c:v>
                </c:pt>
                <c:pt idx="159">
                  <c:v>449.75</c:v>
                </c:pt>
                <c:pt idx="160">
                  <c:v>450.06</c:v>
                </c:pt>
                <c:pt idx="161">
                  <c:v>450.36</c:v>
                </c:pt>
                <c:pt idx="162">
                  <c:v>450.67</c:v>
                </c:pt>
                <c:pt idx="163">
                  <c:v>450.98</c:v>
                </c:pt>
                <c:pt idx="164">
                  <c:v>451.28</c:v>
                </c:pt>
                <c:pt idx="165">
                  <c:v>451.59</c:v>
                </c:pt>
                <c:pt idx="166">
                  <c:v>451.89</c:v>
                </c:pt>
                <c:pt idx="167">
                  <c:v>452.2</c:v>
                </c:pt>
                <c:pt idx="168">
                  <c:v>452.51</c:v>
                </c:pt>
                <c:pt idx="169">
                  <c:v>452.81</c:v>
                </c:pt>
                <c:pt idx="170">
                  <c:v>453.12</c:v>
                </c:pt>
                <c:pt idx="171">
                  <c:v>453.42</c:v>
                </c:pt>
                <c:pt idx="172">
                  <c:v>453.73</c:v>
                </c:pt>
                <c:pt idx="173">
                  <c:v>454.04</c:v>
                </c:pt>
                <c:pt idx="174">
                  <c:v>454.34</c:v>
                </c:pt>
                <c:pt idx="175">
                  <c:v>454.65</c:v>
                </c:pt>
                <c:pt idx="176">
                  <c:v>454.95</c:v>
                </c:pt>
                <c:pt idx="177">
                  <c:v>455.26</c:v>
                </c:pt>
                <c:pt idx="178">
                  <c:v>455.56</c:v>
                </c:pt>
                <c:pt idx="179">
                  <c:v>455.87</c:v>
                </c:pt>
                <c:pt idx="180">
                  <c:v>456.17</c:v>
                </c:pt>
                <c:pt idx="181">
                  <c:v>456.48</c:v>
                </c:pt>
                <c:pt idx="182">
                  <c:v>456.78</c:v>
                </c:pt>
                <c:pt idx="183">
                  <c:v>457.09</c:v>
                </c:pt>
                <c:pt idx="184">
                  <c:v>457.39</c:v>
                </c:pt>
                <c:pt idx="185">
                  <c:v>457.7</c:v>
                </c:pt>
                <c:pt idx="186">
                  <c:v>458</c:v>
                </c:pt>
                <c:pt idx="187">
                  <c:v>458.3</c:v>
                </c:pt>
                <c:pt idx="188">
                  <c:v>458.61</c:v>
                </c:pt>
                <c:pt idx="189">
                  <c:v>458.91</c:v>
                </c:pt>
                <c:pt idx="190">
                  <c:v>459.22</c:v>
                </c:pt>
                <c:pt idx="191">
                  <c:v>459.52</c:v>
                </c:pt>
                <c:pt idx="192">
                  <c:v>459.82</c:v>
                </c:pt>
                <c:pt idx="193">
                  <c:v>460.13</c:v>
                </c:pt>
                <c:pt idx="194">
                  <c:v>460.43</c:v>
                </c:pt>
                <c:pt idx="195">
                  <c:v>460.74</c:v>
                </c:pt>
                <c:pt idx="196">
                  <c:v>461.04</c:v>
                </c:pt>
                <c:pt idx="197">
                  <c:v>461.34</c:v>
                </c:pt>
                <c:pt idx="198">
                  <c:v>461.65</c:v>
                </c:pt>
                <c:pt idx="199">
                  <c:v>461.95</c:v>
                </c:pt>
                <c:pt idx="200">
                  <c:v>462.25</c:v>
                </c:pt>
                <c:pt idx="201">
                  <c:v>462.55</c:v>
                </c:pt>
                <c:pt idx="202">
                  <c:v>462.86</c:v>
                </c:pt>
                <c:pt idx="203">
                  <c:v>463.16</c:v>
                </c:pt>
                <c:pt idx="204">
                  <c:v>463.46</c:v>
                </c:pt>
                <c:pt idx="205">
                  <c:v>463.77</c:v>
                </c:pt>
                <c:pt idx="206">
                  <c:v>464.07</c:v>
                </c:pt>
                <c:pt idx="207">
                  <c:v>464.37</c:v>
                </c:pt>
                <c:pt idx="208">
                  <c:v>464.67</c:v>
                </c:pt>
                <c:pt idx="209">
                  <c:v>464.98</c:v>
                </c:pt>
                <c:pt idx="210">
                  <c:v>465.28</c:v>
                </c:pt>
                <c:pt idx="211">
                  <c:v>465.58</c:v>
                </c:pt>
                <c:pt idx="212">
                  <c:v>465.88</c:v>
                </c:pt>
                <c:pt idx="213">
                  <c:v>466.18</c:v>
                </c:pt>
                <c:pt idx="214">
                  <c:v>466.49</c:v>
                </c:pt>
                <c:pt idx="215">
                  <c:v>466.79</c:v>
                </c:pt>
                <c:pt idx="216">
                  <c:v>467.09</c:v>
                </c:pt>
                <c:pt idx="217">
                  <c:v>467.39</c:v>
                </c:pt>
                <c:pt idx="218">
                  <c:v>467.69</c:v>
                </c:pt>
                <c:pt idx="219">
                  <c:v>467.99</c:v>
                </c:pt>
                <c:pt idx="220">
                  <c:v>468.3</c:v>
                </c:pt>
                <c:pt idx="221">
                  <c:v>468.6</c:v>
                </c:pt>
                <c:pt idx="222">
                  <c:v>468.9</c:v>
                </c:pt>
                <c:pt idx="223">
                  <c:v>469.2</c:v>
                </c:pt>
                <c:pt idx="224">
                  <c:v>469.5</c:v>
                </c:pt>
                <c:pt idx="225">
                  <c:v>469.8</c:v>
                </c:pt>
                <c:pt idx="226">
                  <c:v>470.1</c:v>
                </c:pt>
                <c:pt idx="227">
                  <c:v>470.4</c:v>
                </c:pt>
                <c:pt idx="228">
                  <c:v>470.7</c:v>
                </c:pt>
                <c:pt idx="229">
                  <c:v>471</c:v>
                </c:pt>
                <c:pt idx="230">
                  <c:v>471.31</c:v>
                </c:pt>
                <c:pt idx="231">
                  <c:v>471.61</c:v>
                </c:pt>
                <c:pt idx="232">
                  <c:v>471.91</c:v>
                </c:pt>
                <c:pt idx="233">
                  <c:v>472.21</c:v>
                </c:pt>
                <c:pt idx="234">
                  <c:v>472.51</c:v>
                </c:pt>
                <c:pt idx="235">
                  <c:v>472.81</c:v>
                </c:pt>
                <c:pt idx="236">
                  <c:v>473.11</c:v>
                </c:pt>
                <c:pt idx="237">
                  <c:v>473.41</c:v>
                </c:pt>
                <c:pt idx="238">
                  <c:v>473.71</c:v>
                </c:pt>
                <c:pt idx="239">
                  <c:v>474.01</c:v>
                </c:pt>
                <c:pt idx="240">
                  <c:v>474.31</c:v>
                </c:pt>
                <c:pt idx="241">
                  <c:v>474.6</c:v>
                </c:pt>
                <c:pt idx="242">
                  <c:v>474.9</c:v>
                </c:pt>
                <c:pt idx="243">
                  <c:v>475.2</c:v>
                </c:pt>
                <c:pt idx="244">
                  <c:v>475.5</c:v>
                </c:pt>
                <c:pt idx="245">
                  <c:v>475.8</c:v>
                </c:pt>
                <c:pt idx="246">
                  <c:v>476.1</c:v>
                </c:pt>
                <c:pt idx="247">
                  <c:v>476.4</c:v>
                </c:pt>
                <c:pt idx="248">
                  <c:v>476.7</c:v>
                </c:pt>
                <c:pt idx="249">
                  <c:v>477</c:v>
                </c:pt>
                <c:pt idx="250">
                  <c:v>477.3</c:v>
                </c:pt>
                <c:pt idx="251">
                  <c:v>477.59</c:v>
                </c:pt>
                <c:pt idx="252">
                  <c:v>477.89</c:v>
                </c:pt>
                <c:pt idx="253">
                  <c:v>478.19</c:v>
                </c:pt>
                <c:pt idx="254">
                  <c:v>478.49</c:v>
                </c:pt>
                <c:pt idx="255">
                  <c:v>478.79</c:v>
                </c:pt>
                <c:pt idx="256">
                  <c:v>479.09</c:v>
                </c:pt>
                <c:pt idx="257">
                  <c:v>479.38</c:v>
                </c:pt>
                <c:pt idx="258">
                  <c:v>479.68</c:v>
                </c:pt>
                <c:pt idx="259">
                  <c:v>479.98</c:v>
                </c:pt>
                <c:pt idx="260">
                  <c:v>480.28</c:v>
                </c:pt>
                <c:pt idx="261">
                  <c:v>480.58</c:v>
                </c:pt>
                <c:pt idx="262">
                  <c:v>480.87</c:v>
                </c:pt>
                <c:pt idx="263">
                  <c:v>481.17</c:v>
                </c:pt>
                <c:pt idx="264">
                  <c:v>481.47</c:v>
                </c:pt>
                <c:pt idx="265">
                  <c:v>481.77</c:v>
                </c:pt>
                <c:pt idx="266">
                  <c:v>482.06</c:v>
                </c:pt>
                <c:pt idx="267">
                  <c:v>482.36</c:v>
                </c:pt>
                <c:pt idx="268">
                  <c:v>482.66</c:v>
                </c:pt>
                <c:pt idx="269">
                  <c:v>482.95</c:v>
                </c:pt>
                <c:pt idx="270">
                  <c:v>483.25</c:v>
                </c:pt>
                <c:pt idx="271">
                  <c:v>483.55</c:v>
                </c:pt>
                <c:pt idx="272">
                  <c:v>483.85</c:v>
                </c:pt>
                <c:pt idx="273">
                  <c:v>484.14</c:v>
                </c:pt>
                <c:pt idx="274">
                  <c:v>484.44</c:v>
                </c:pt>
                <c:pt idx="275">
                  <c:v>484.73</c:v>
                </c:pt>
                <c:pt idx="276">
                  <c:v>485.03</c:v>
                </c:pt>
                <c:pt idx="277">
                  <c:v>485.33</c:v>
                </c:pt>
                <c:pt idx="278">
                  <c:v>485.62</c:v>
                </c:pt>
                <c:pt idx="279">
                  <c:v>485.92</c:v>
                </c:pt>
                <c:pt idx="280">
                  <c:v>486.22</c:v>
                </c:pt>
                <c:pt idx="281">
                  <c:v>486.51</c:v>
                </c:pt>
                <c:pt idx="282">
                  <c:v>486.81</c:v>
                </c:pt>
                <c:pt idx="283">
                  <c:v>487.1</c:v>
                </c:pt>
                <c:pt idx="284">
                  <c:v>487.4</c:v>
                </c:pt>
                <c:pt idx="285">
                  <c:v>487.69</c:v>
                </c:pt>
                <c:pt idx="286">
                  <c:v>487.99</c:v>
                </c:pt>
                <c:pt idx="287">
                  <c:v>488.29</c:v>
                </c:pt>
                <c:pt idx="288">
                  <c:v>488.58</c:v>
                </c:pt>
                <c:pt idx="289">
                  <c:v>488.88</c:v>
                </c:pt>
                <c:pt idx="290">
                  <c:v>489.17</c:v>
                </c:pt>
                <c:pt idx="291">
                  <c:v>489.47</c:v>
                </c:pt>
                <c:pt idx="292">
                  <c:v>489.76</c:v>
                </c:pt>
                <c:pt idx="293">
                  <c:v>490.06</c:v>
                </c:pt>
                <c:pt idx="294">
                  <c:v>490.35</c:v>
                </c:pt>
                <c:pt idx="295">
                  <c:v>490.65</c:v>
                </c:pt>
                <c:pt idx="296">
                  <c:v>490.94</c:v>
                </c:pt>
                <c:pt idx="297">
                  <c:v>491.23</c:v>
                </c:pt>
                <c:pt idx="298">
                  <c:v>491.53</c:v>
                </c:pt>
                <c:pt idx="299">
                  <c:v>491.82</c:v>
                </c:pt>
                <c:pt idx="300">
                  <c:v>492.12</c:v>
                </c:pt>
                <c:pt idx="301">
                  <c:v>492.41</c:v>
                </c:pt>
                <c:pt idx="302">
                  <c:v>492.71</c:v>
                </c:pt>
                <c:pt idx="303">
                  <c:v>493</c:v>
                </c:pt>
                <c:pt idx="304">
                  <c:v>493.29</c:v>
                </c:pt>
                <c:pt idx="305">
                  <c:v>493.59</c:v>
                </c:pt>
                <c:pt idx="306">
                  <c:v>493.88</c:v>
                </c:pt>
                <c:pt idx="307">
                  <c:v>494.17</c:v>
                </c:pt>
                <c:pt idx="308">
                  <c:v>494.47</c:v>
                </c:pt>
                <c:pt idx="309">
                  <c:v>494.76</c:v>
                </c:pt>
                <c:pt idx="310">
                  <c:v>495.05</c:v>
                </c:pt>
                <c:pt idx="311">
                  <c:v>495.35</c:v>
                </c:pt>
                <c:pt idx="312">
                  <c:v>495.64</c:v>
                </c:pt>
                <c:pt idx="313">
                  <c:v>495.93</c:v>
                </c:pt>
                <c:pt idx="314">
                  <c:v>496.23</c:v>
                </c:pt>
                <c:pt idx="315">
                  <c:v>496.52</c:v>
                </c:pt>
                <c:pt idx="316">
                  <c:v>496.81</c:v>
                </c:pt>
                <c:pt idx="317">
                  <c:v>497.11</c:v>
                </c:pt>
                <c:pt idx="318">
                  <c:v>497.4</c:v>
                </c:pt>
                <c:pt idx="319">
                  <c:v>497.69</c:v>
                </c:pt>
                <c:pt idx="320">
                  <c:v>497.98</c:v>
                </c:pt>
                <c:pt idx="321">
                  <c:v>498.27</c:v>
                </c:pt>
                <c:pt idx="322">
                  <c:v>498.57</c:v>
                </c:pt>
                <c:pt idx="323">
                  <c:v>498.86</c:v>
                </c:pt>
                <c:pt idx="324">
                  <c:v>499.15</c:v>
                </c:pt>
                <c:pt idx="325">
                  <c:v>499.44</c:v>
                </c:pt>
                <c:pt idx="326">
                  <c:v>499.74</c:v>
                </c:pt>
                <c:pt idx="327">
                  <c:v>500.03</c:v>
                </c:pt>
                <c:pt idx="328">
                  <c:v>500.32</c:v>
                </c:pt>
                <c:pt idx="329">
                  <c:v>500.61</c:v>
                </c:pt>
                <c:pt idx="330">
                  <c:v>500.9</c:v>
                </c:pt>
                <c:pt idx="331">
                  <c:v>501.19</c:v>
                </c:pt>
                <c:pt idx="332">
                  <c:v>501.48</c:v>
                </c:pt>
                <c:pt idx="333">
                  <c:v>501.78</c:v>
                </c:pt>
                <c:pt idx="334">
                  <c:v>502.07</c:v>
                </c:pt>
                <c:pt idx="335">
                  <c:v>502.36</c:v>
                </c:pt>
                <c:pt idx="336">
                  <c:v>502.65</c:v>
                </c:pt>
                <c:pt idx="337">
                  <c:v>502.94</c:v>
                </c:pt>
                <c:pt idx="338">
                  <c:v>503.23</c:v>
                </c:pt>
                <c:pt idx="339">
                  <c:v>503.52</c:v>
                </c:pt>
                <c:pt idx="340">
                  <c:v>503.81</c:v>
                </c:pt>
                <c:pt idx="341">
                  <c:v>504.1</c:v>
                </c:pt>
                <c:pt idx="342">
                  <c:v>504.39</c:v>
                </c:pt>
                <c:pt idx="343">
                  <c:v>504.68</c:v>
                </c:pt>
                <c:pt idx="344">
                  <c:v>504.97</c:v>
                </c:pt>
                <c:pt idx="345">
                  <c:v>505.26</c:v>
                </c:pt>
                <c:pt idx="346">
                  <c:v>505.55</c:v>
                </c:pt>
                <c:pt idx="347">
                  <c:v>505.84</c:v>
                </c:pt>
                <c:pt idx="348">
                  <c:v>506.13</c:v>
                </c:pt>
                <c:pt idx="349">
                  <c:v>506.42</c:v>
                </c:pt>
                <c:pt idx="350">
                  <c:v>506.71</c:v>
                </c:pt>
                <c:pt idx="351">
                  <c:v>507</c:v>
                </c:pt>
                <c:pt idx="352">
                  <c:v>507.29</c:v>
                </c:pt>
                <c:pt idx="353">
                  <c:v>507.58</c:v>
                </c:pt>
                <c:pt idx="354">
                  <c:v>507.87</c:v>
                </c:pt>
                <c:pt idx="355">
                  <c:v>508.16</c:v>
                </c:pt>
                <c:pt idx="356">
                  <c:v>508.45</c:v>
                </c:pt>
                <c:pt idx="357">
                  <c:v>508.74</c:v>
                </c:pt>
                <c:pt idx="358">
                  <c:v>509.03</c:v>
                </c:pt>
                <c:pt idx="359">
                  <c:v>509.32</c:v>
                </c:pt>
                <c:pt idx="360">
                  <c:v>509.6</c:v>
                </c:pt>
                <c:pt idx="361">
                  <c:v>509.89</c:v>
                </c:pt>
                <c:pt idx="362">
                  <c:v>510.18</c:v>
                </c:pt>
                <c:pt idx="363">
                  <c:v>510.47</c:v>
                </c:pt>
                <c:pt idx="364">
                  <c:v>510.76</c:v>
                </c:pt>
                <c:pt idx="365">
                  <c:v>511.05</c:v>
                </c:pt>
                <c:pt idx="366">
                  <c:v>511.34</c:v>
                </c:pt>
                <c:pt idx="367">
                  <c:v>511.62</c:v>
                </c:pt>
                <c:pt idx="368">
                  <c:v>511.91</c:v>
                </c:pt>
                <c:pt idx="369">
                  <c:v>512.20000000000005</c:v>
                </c:pt>
                <c:pt idx="370">
                  <c:v>512.49</c:v>
                </c:pt>
                <c:pt idx="371">
                  <c:v>512.77</c:v>
                </c:pt>
                <c:pt idx="372">
                  <c:v>513.05999999999995</c:v>
                </c:pt>
                <c:pt idx="373">
                  <c:v>513.35</c:v>
                </c:pt>
                <c:pt idx="374">
                  <c:v>513.64</c:v>
                </c:pt>
                <c:pt idx="375">
                  <c:v>513.92999999999995</c:v>
                </c:pt>
                <c:pt idx="376">
                  <c:v>514.21</c:v>
                </c:pt>
                <c:pt idx="377">
                  <c:v>514.5</c:v>
                </c:pt>
                <c:pt idx="378">
                  <c:v>514.79</c:v>
                </c:pt>
                <c:pt idx="379">
                  <c:v>515.07000000000005</c:v>
                </c:pt>
                <c:pt idx="380">
                  <c:v>515.36</c:v>
                </c:pt>
                <c:pt idx="381">
                  <c:v>515.65</c:v>
                </c:pt>
                <c:pt idx="382">
                  <c:v>515.92999999999995</c:v>
                </c:pt>
                <c:pt idx="383">
                  <c:v>516.22</c:v>
                </c:pt>
                <c:pt idx="384">
                  <c:v>516.51</c:v>
                </c:pt>
                <c:pt idx="385">
                  <c:v>516.79</c:v>
                </c:pt>
                <c:pt idx="386">
                  <c:v>517.08000000000004</c:v>
                </c:pt>
                <c:pt idx="387">
                  <c:v>517.37</c:v>
                </c:pt>
                <c:pt idx="388">
                  <c:v>517.65</c:v>
                </c:pt>
                <c:pt idx="389">
                  <c:v>517.94000000000005</c:v>
                </c:pt>
                <c:pt idx="390">
                  <c:v>518.23</c:v>
                </c:pt>
                <c:pt idx="391">
                  <c:v>518.51</c:v>
                </c:pt>
                <c:pt idx="392">
                  <c:v>518.79999999999995</c:v>
                </c:pt>
                <c:pt idx="393">
                  <c:v>519.08000000000004</c:v>
                </c:pt>
                <c:pt idx="394">
                  <c:v>519.37</c:v>
                </c:pt>
                <c:pt idx="395">
                  <c:v>519.65</c:v>
                </c:pt>
                <c:pt idx="396">
                  <c:v>519.94000000000005</c:v>
                </c:pt>
                <c:pt idx="397">
                  <c:v>520.22</c:v>
                </c:pt>
                <c:pt idx="398">
                  <c:v>520.51</c:v>
                </c:pt>
                <c:pt idx="399">
                  <c:v>520.79999999999995</c:v>
                </c:pt>
                <c:pt idx="400">
                  <c:v>521.08000000000004</c:v>
                </c:pt>
                <c:pt idx="401">
                  <c:v>521.37</c:v>
                </c:pt>
                <c:pt idx="402">
                  <c:v>521.65</c:v>
                </c:pt>
                <c:pt idx="403">
                  <c:v>521.94000000000005</c:v>
                </c:pt>
                <c:pt idx="404">
                  <c:v>522.22</c:v>
                </c:pt>
                <c:pt idx="405">
                  <c:v>522.5</c:v>
                </c:pt>
                <c:pt idx="406">
                  <c:v>522.79</c:v>
                </c:pt>
                <c:pt idx="407">
                  <c:v>523.07000000000005</c:v>
                </c:pt>
                <c:pt idx="408">
                  <c:v>523.36</c:v>
                </c:pt>
                <c:pt idx="409">
                  <c:v>523.64</c:v>
                </c:pt>
                <c:pt idx="410">
                  <c:v>523.92999999999995</c:v>
                </c:pt>
                <c:pt idx="411">
                  <c:v>524.21</c:v>
                </c:pt>
                <c:pt idx="412">
                  <c:v>524.49</c:v>
                </c:pt>
                <c:pt idx="413">
                  <c:v>524.78</c:v>
                </c:pt>
                <c:pt idx="414">
                  <c:v>525.05999999999995</c:v>
                </c:pt>
                <c:pt idx="415">
                  <c:v>525.35</c:v>
                </c:pt>
                <c:pt idx="416">
                  <c:v>525.63</c:v>
                </c:pt>
                <c:pt idx="417">
                  <c:v>525.91</c:v>
                </c:pt>
                <c:pt idx="418">
                  <c:v>526.20000000000005</c:v>
                </c:pt>
                <c:pt idx="419">
                  <c:v>526.48</c:v>
                </c:pt>
                <c:pt idx="420">
                  <c:v>526.76</c:v>
                </c:pt>
                <c:pt idx="421">
                  <c:v>527.04999999999995</c:v>
                </c:pt>
                <c:pt idx="422">
                  <c:v>527.33000000000004</c:v>
                </c:pt>
                <c:pt idx="423">
                  <c:v>527.61</c:v>
                </c:pt>
                <c:pt idx="424">
                  <c:v>527.9</c:v>
                </c:pt>
                <c:pt idx="425">
                  <c:v>528.17999999999995</c:v>
                </c:pt>
                <c:pt idx="426">
                  <c:v>528.46</c:v>
                </c:pt>
                <c:pt idx="427">
                  <c:v>528.74</c:v>
                </c:pt>
                <c:pt idx="428">
                  <c:v>529.03</c:v>
                </c:pt>
                <c:pt idx="429">
                  <c:v>529.30999999999995</c:v>
                </c:pt>
                <c:pt idx="430">
                  <c:v>529.59</c:v>
                </c:pt>
                <c:pt idx="431">
                  <c:v>529.87</c:v>
                </c:pt>
                <c:pt idx="432">
                  <c:v>530.16</c:v>
                </c:pt>
                <c:pt idx="433">
                  <c:v>530.44000000000005</c:v>
                </c:pt>
                <c:pt idx="434">
                  <c:v>530.72</c:v>
                </c:pt>
                <c:pt idx="435">
                  <c:v>531</c:v>
                </c:pt>
                <c:pt idx="436">
                  <c:v>531.28</c:v>
                </c:pt>
                <c:pt idx="437">
                  <c:v>531.57000000000005</c:v>
                </c:pt>
                <c:pt idx="438">
                  <c:v>531.85</c:v>
                </c:pt>
                <c:pt idx="439">
                  <c:v>532.13</c:v>
                </c:pt>
                <c:pt idx="440">
                  <c:v>532.41</c:v>
                </c:pt>
                <c:pt idx="441">
                  <c:v>532.69000000000005</c:v>
                </c:pt>
                <c:pt idx="442">
                  <c:v>532.97</c:v>
                </c:pt>
                <c:pt idx="443">
                  <c:v>533.25</c:v>
                </c:pt>
                <c:pt idx="444">
                  <c:v>533.53</c:v>
                </c:pt>
                <c:pt idx="445">
                  <c:v>533.82000000000005</c:v>
                </c:pt>
                <c:pt idx="446">
                  <c:v>534.1</c:v>
                </c:pt>
                <c:pt idx="447">
                  <c:v>534.38</c:v>
                </c:pt>
                <c:pt idx="448">
                  <c:v>534.66</c:v>
                </c:pt>
                <c:pt idx="449">
                  <c:v>534.94000000000005</c:v>
                </c:pt>
                <c:pt idx="450">
                  <c:v>535.22</c:v>
                </c:pt>
                <c:pt idx="451">
                  <c:v>535.5</c:v>
                </c:pt>
                <c:pt idx="452">
                  <c:v>535.78</c:v>
                </c:pt>
                <c:pt idx="453">
                  <c:v>536.05999999999995</c:v>
                </c:pt>
                <c:pt idx="454">
                  <c:v>536.34</c:v>
                </c:pt>
                <c:pt idx="455">
                  <c:v>536.62</c:v>
                </c:pt>
                <c:pt idx="456">
                  <c:v>536.9</c:v>
                </c:pt>
                <c:pt idx="457">
                  <c:v>537.17999999999995</c:v>
                </c:pt>
                <c:pt idx="458">
                  <c:v>537.46</c:v>
                </c:pt>
                <c:pt idx="459">
                  <c:v>537.74</c:v>
                </c:pt>
                <c:pt idx="460">
                  <c:v>538.02</c:v>
                </c:pt>
                <c:pt idx="461">
                  <c:v>538.29999999999995</c:v>
                </c:pt>
                <c:pt idx="462">
                  <c:v>538.58000000000004</c:v>
                </c:pt>
                <c:pt idx="463">
                  <c:v>538.86</c:v>
                </c:pt>
                <c:pt idx="464">
                  <c:v>539.14</c:v>
                </c:pt>
                <c:pt idx="465">
                  <c:v>539.41999999999996</c:v>
                </c:pt>
                <c:pt idx="466">
                  <c:v>539.69000000000005</c:v>
                </c:pt>
                <c:pt idx="467">
                  <c:v>539.97</c:v>
                </c:pt>
                <c:pt idx="468">
                  <c:v>540.25</c:v>
                </c:pt>
                <c:pt idx="469">
                  <c:v>540.53</c:v>
                </c:pt>
                <c:pt idx="470">
                  <c:v>540.80999999999995</c:v>
                </c:pt>
                <c:pt idx="471">
                  <c:v>541.09</c:v>
                </c:pt>
                <c:pt idx="472">
                  <c:v>541.37</c:v>
                </c:pt>
                <c:pt idx="473">
                  <c:v>541.65</c:v>
                </c:pt>
                <c:pt idx="474">
                  <c:v>541.91999999999996</c:v>
                </c:pt>
                <c:pt idx="475">
                  <c:v>542.20000000000005</c:v>
                </c:pt>
                <c:pt idx="476">
                  <c:v>542.48</c:v>
                </c:pt>
                <c:pt idx="477">
                  <c:v>542.76</c:v>
                </c:pt>
                <c:pt idx="478">
                  <c:v>543.04</c:v>
                </c:pt>
                <c:pt idx="479">
                  <c:v>543.30999999999995</c:v>
                </c:pt>
                <c:pt idx="480">
                  <c:v>543.59</c:v>
                </c:pt>
                <c:pt idx="481">
                  <c:v>543.87</c:v>
                </c:pt>
                <c:pt idx="482">
                  <c:v>544.15</c:v>
                </c:pt>
                <c:pt idx="483">
                  <c:v>544.41999999999996</c:v>
                </c:pt>
                <c:pt idx="484">
                  <c:v>544.70000000000005</c:v>
                </c:pt>
                <c:pt idx="485">
                  <c:v>544.98</c:v>
                </c:pt>
                <c:pt idx="486">
                  <c:v>545.26</c:v>
                </c:pt>
                <c:pt idx="487">
                  <c:v>545.53</c:v>
                </c:pt>
                <c:pt idx="488">
                  <c:v>545.80999999999995</c:v>
                </c:pt>
                <c:pt idx="489">
                  <c:v>546.09</c:v>
                </c:pt>
                <c:pt idx="490">
                  <c:v>546.36</c:v>
                </c:pt>
                <c:pt idx="491">
                  <c:v>546.64</c:v>
                </c:pt>
                <c:pt idx="492">
                  <c:v>546.91999999999996</c:v>
                </c:pt>
                <c:pt idx="493">
                  <c:v>547.19000000000005</c:v>
                </c:pt>
                <c:pt idx="494">
                  <c:v>547.47</c:v>
                </c:pt>
                <c:pt idx="495">
                  <c:v>547.75</c:v>
                </c:pt>
                <c:pt idx="496">
                  <c:v>548.02</c:v>
                </c:pt>
                <c:pt idx="497">
                  <c:v>548.29999999999995</c:v>
                </c:pt>
                <c:pt idx="498">
                  <c:v>548.57000000000005</c:v>
                </c:pt>
                <c:pt idx="499">
                  <c:v>548.85</c:v>
                </c:pt>
                <c:pt idx="500">
                  <c:v>549.13</c:v>
                </c:pt>
                <c:pt idx="501">
                  <c:v>549.4</c:v>
                </c:pt>
                <c:pt idx="502">
                  <c:v>549.67999999999995</c:v>
                </c:pt>
                <c:pt idx="503">
                  <c:v>549.95000000000005</c:v>
                </c:pt>
                <c:pt idx="504">
                  <c:v>550.23</c:v>
                </c:pt>
                <c:pt idx="505">
                  <c:v>550.5</c:v>
                </c:pt>
                <c:pt idx="506">
                  <c:v>550.78</c:v>
                </c:pt>
                <c:pt idx="507">
                  <c:v>551.04999999999995</c:v>
                </c:pt>
                <c:pt idx="508">
                  <c:v>551.33000000000004</c:v>
                </c:pt>
                <c:pt idx="509">
                  <c:v>551.6</c:v>
                </c:pt>
                <c:pt idx="510">
                  <c:v>551.88</c:v>
                </c:pt>
                <c:pt idx="511">
                  <c:v>552.15</c:v>
                </c:pt>
                <c:pt idx="512">
                  <c:v>552.42999999999995</c:v>
                </c:pt>
                <c:pt idx="513">
                  <c:v>552.70000000000005</c:v>
                </c:pt>
                <c:pt idx="514">
                  <c:v>552.98</c:v>
                </c:pt>
                <c:pt idx="515">
                  <c:v>553.25</c:v>
                </c:pt>
                <c:pt idx="516">
                  <c:v>553.53</c:v>
                </c:pt>
                <c:pt idx="517">
                  <c:v>553.79999999999995</c:v>
                </c:pt>
                <c:pt idx="518">
                  <c:v>554.08000000000004</c:v>
                </c:pt>
                <c:pt idx="519">
                  <c:v>554.35</c:v>
                </c:pt>
                <c:pt idx="520">
                  <c:v>554.62</c:v>
                </c:pt>
                <c:pt idx="521">
                  <c:v>554.9</c:v>
                </c:pt>
                <c:pt idx="522">
                  <c:v>555.16999999999996</c:v>
                </c:pt>
                <c:pt idx="523">
                  <c:v>555.44000000000005</c:v>
                </c:pt>
                <c:pt idx="524">
                  <c:v>555.72</c:v>
                </c:pt>
                <c:pt idx="525">
                  <c:v>555.99</c:v>
                </c:pt>
                <c:pt idx="526">
                  <c:v>556.27</c:v>
                </c:pt>
                <c:pt idx="527">
                  <c:v>556.54</c:v>
                </c:pt>
                <c:pt idx="528">
                  <c:v>556.80999999999995</c:v>
                </c:pt>
                <c:pt idx="529">
                  <c:v>557.09</c:v>
                </c:pt>
                <c:pt idx="530">
                  <c:v>557.36</c:v>
                </c:pt>
                <c:pt idx="531">
                  <c:v>557.63</c:v>
                </c:pt>
                <c:pt idx="532">
                  <c:v>557.9</c:v>
                </c:pt>
                <c:pt idx="533">
                  <c:v>558.17999999999995</c:v>
                </c:pt>
                <c:pt idx="534">
                  <c:v>558.45000000000005</c:v>
                </c:pt>
                <c:pt idx="535">
                  <c:v>558.72</c:v>
                </c:pt>
                <c:pt idx="536">
                  <c:v>558.99</c:v>
                </c:pt>
                <c:pt idx="537">
                  <c:v>559.27</c:v>
                </c:pt>
                <c:pt idx="538">
                  <c:v>559.54</c:v>
                </c:pt>
                <c:pt idx="539">
                  <c:v>559.80999999999995</c:v>
                </c:pt>
                <c:pt idx="540">
                  <c:v>560.08000000000004</c:v>
                </c:pt>
                <c:pt idx="541">
                  <c:v>560.36</c:v>
                </c:pt>
                <c:pt idx="542">
                  <c:v>560.63</c:v>
                </c:pt>
                <c:pt idx="543">
                  <c:v>560.9</c:v>
                </c:pt>
                <c:pt idx="544">
                  <c:v>561.16999999999996</c:v>
                </c:pt>
                <c:pt idx="545">
                  <c:v>561.44000000000005</c:v>
                </c:pt>
                <c:pt idx="546">
                  <c:v>561.71</c:v>
                </c:pt>
                <c:pt idx="547">
                  <c:v>561.99</c:v>
                </c:pt>
                <c:pt idx="548">
                  <c:v>562.26</c:v>
                </c:pt>
                <c:pt idx="549">
                  <c:v>562.53</c:v>
                </c:pt>
                <c:pt idx="550">
                  <c:v>562.79999999999995</c:v>
                </c:pt>
                <c:pt idx="551">
                  <c:v>563.07000000000005</c:v>
                </c:pt>
                <c:pt idx="552">
                  <c:v>563.34</c:v>
                </c:pt>
                <c:pt idx="553">
                  <c:v>563.61</c:v>
                </c:pt>
                <c:pt idx="554">
                  <c:v>563.88</c:v>
                </c:pt>
                <c:pt idx="555">
                  <c:v>564.15</c:v>
                </c:pt>
                <c:pt idx="556">
                  <c:v>564.41999999999996</c:v>
                </c:pt>
                <c:pt idx="557">
                  <c:v>564.69000000000005</c:v>
                </c:pt>
                <c:pt idx="558">
                  <c:v>564.97</c:v>
                </c:pt>
                <c:pt idx="559">
                  <c:v>565.24</c:v>
                </c:pt>
                <c:pt idx="560">
                  <c:v>565.51</c:v>
                </c:pt>
                <c:pt idx="561">
                  <c:v>565.78</c:v>
                </c:pt>
                <c:pt idx="562">
                  <c:v>566.04999999999995</c:v>
                </c:pt>
                <c:pt idx="563">
                  <c:v>566.32000000000005</c:v>
                </c:pt>
                <c:pt idx="564">
                  <c:v>566.59</c:v>
                </c:pt>
                <c:pt idx="565">
                  <c:v>566.86</c:v>
                </c:pt>
                <c:pt idx="566">
                  <c:v>567.13</c:v>
                </c:pt>
                <c:pt idx="567">
                  <c:v>567.39</c:v>
                </c:pt>
                <c:pt idx="568">
                  <c:v>567.66</c:v>
                </c:pt>
                <c:pt idx="569">
                  <c:v>567.92999999999995</c:v>
                </c:pt>
                <c:pt idx="570">
                  <c:v>568.20000000000005</c:v>
                </c:pt>
                <c:pt idx="571">
                  <c:v>568.47</c:v>
                </c:pt>
                <c:pt idx="572">
                  <c:v>568.74</c:v>
                </c:pt>
                <c:pt idx="573">
                  <c:v>569.01</c:v>
                </c:pt>
                <c:pt idx="574">
                  <c:v>569.28</c:v>
                </c:pt>
                <c:pt idx="575">
                  <c:v>569.54999999999995</c:v>
                </c:pt>
                <c:pt idx="576">
                  <c:v>569.82000000000005</c:v>
                </c:pt>
                <c:pt idx="577">
                  <c:v>570.09</c:v>
                </c:pt>
                <c:pt idx="578">
                  <c:v>570.35</c:v>
                </c:pt>
                <c:pt idx="579">
                  <c:v>570.62</c:v>
                </c:pt>
                <c:pt idx="580">
                  <c:v>570.89</c:v>
                </c:pt>
                <c:pt idx="581">
                  <c:v>571.16</c:v>
                </c:pt>
                <c:pt idx="582">
                  <c:v>571.42999999999995</c:v>
                </c:pt>
                <c:pt idx="583">
                  <c:v>571.69000000000005</c:v>
                </c:pt>
                <c:pt idx="584">
                  <c:v>571.96</c:v>
                </c:pt>
                <c:pt idx="585">
                  <c:v>572.23</c:v>
                </c:pt>
                <c:pt idx="586">
                  <c:v>572.5</c:v>
                </c:pt>
                <c:pt idx="587">
                  <c:v>572.77</c:v>
                </c:pt>
                <c:pt idx="588">
                  <c:v>573.03</c:v>
                </c:pt>
                <c:pt idx="589">
                  <c:v>573.29999999999995</c:v>
                </c:pt>
                <c:pt idx="590">
                  <c:v>573.57000000000005</c:v>
                </c:pt>
                <c:pt idx="591">
                  <c:v>573.84</c:v>
                </c:pt>
                <c:pt idx="592">
                  <c:v>574.1</c:v>
                </c:pt>
                <c:pt idx="593">
                  <c:v>574.37</c:v>
                </c:pt>
                <c:pt idx="594">
                  <c:v>574.64</c:v>
                </c:pt>
                <c:pt idx="595">
                  <c:v>574.9</c:v>
                </c:pt>
                <c:pt idx="596">
                  <c:v>575.16999999999996</c:v>
                </c:pt>
                <c:pt idx="597">
                  <c:v>575.44000000000005</c:v>
                </c:pt>
                <c:pt idx="598">
                  <c:v>575.70000000000005</c:v>
                </c:pt>
                <c:pt idx="599">
                  <c:v>575.97</c:v>
                </c:pt>
                <c:pt idx="600">
                  <c:v>576.24</c:v>
                </c:pt>
                <c:pt idx="601">
                  <c:v>576.5</c:v>
                </c:pt>
                <c:pt idx="602">
                  <c:v>576.77</c:v>
                </c:pt>
                <c:pt idx="603">
                  <c:v>577.04</c:v>
                </c:pt>
                <c:pt idx="604">
                  <c:v>577.29999999999995</c:v>
                </c:pt>
                <c:pt idx="605">
                  <c:v>577.57000000000005</c:v>
                </c:pt>
                <c:pt idx="606">
                  <c:v>577.83000000000004</c:v>
                </c:pt>
                <c:pt idx="607">
                  <c:v>578.1</c:v>
                </c:pt>
                <c:pt idx="608">
                  <c:v>578.37</c:v>
                </c:pt>
                <c:pt idx="609">
                  <c:v>578.63</c:v>
                </c:pt>
                <c:pt idx="610">
                  <c:v>578.9</c:v>
                </c:pt>
                <c:pt idx="611">
                  <c:v>579.16</c:v>
                </c:pt>
                <c:pt idx="612">
                  <c:v>579.42999999999995</c:v>
                </c:pt>
                <c:pt idx="613">
                  <c:v>579.69000000000005</c:v>
                </c:pt>
                <c:pt idx="614">
                  <c:v>579.96</c:v>
                </c:pt>
                <c:pt idx="615">
                  <c:v>580.22</c:v>
                </c:pt>
                <c:pt idx="616">
                  <c:v>580.49</c:v>
                </c:pt>
                <c:pt idx="617">
                  <c:v>580.75</c:v>
                </c:pt>
                <c:pt idx="618">
                  <c:v>581.02</c:v>
                </c:pt>
                <c:pt idx="619">
                  <c:v>581.28</c:v>
                </c:pt>
                <c:pt idx="620">
                  <c:v>581.54999999999995</c:v>
                </c:pt>
                <c:pt idx="621">
                  <c:v>581.80999999999995</c:v>
                </c:pt>
                <c:pt idx="622">
                  <c:v>582.07000000000005</c:v>
                </c:pt>
                <c:pt idx="623">
                  <c:v>582.34</c:v>
                </c:pt>
                <c:pt idx="624">
                  <c:v>582.6</c:v>
                </c:pt>
                <c:pt idx="625">
                  <c:v>582.87</c:v>
                </c:pt>
                <c:pt idx="626">
                  <c:v>583.13</c:v>
                </c:pt>
                <c:pt idx="627">
                  <c:v>583.39</c:v>
                </c:pt>
                <c:pt idx="628">
                  <c:v>583.66</c:v>
                </c:pt>
                <c:pt idx="629">
                  <c:v>583.91999999999996</c:v>
                </c:pt>
                <c:pt idx="630">
                  <c:v>584.19000000000005</c:v>
                </c:pt>
                <c:pt idx="631">
                  <c:v>584.45000000000005</c:v>
                </c:pt>
                <c:pt idx="632">
                  <c:v>584.71</c:v>
                </c:pt>
                <c:pt idx="633">
                  <c:v>584.98</c:v>
                </c:pt>
                <c:pt idx="634">
                  <c:v>585.24</c:v>
                </c:pt>
                <c:pt idx="635">
                  <c:v>585.5</c:v>
                </c:pt>
                <c:pt idx="636">
                  <c:v>585.77</c:v>
                </c:pt>
                <c:pt idx="637">
                  <c:v>586.03</c:v>
                </c:pt>
                <c:pt idx="638">
                  <c:v>586.29</c:v>
                </c:pt>
                <c:pt idx="639">
                  <c:v>586.54999999999995</c:v>
                </c:pt>
                <c:pt idx="640">
                  <c:v>586.82000000000005</c:v>
                </c:pt>
                <c:pt idx="641">
                  <c:v>587.08000000000004</c:v>
                </c:pt>
                <c:pt idx="642">
                  <c:v>587.34</c:v>
                </c:pt>
                <c:pt idx="643">
                  <c:v>587.6</c:v>
                </c:pt>
                <c:pt idx="644">
                  <c:v>587.87</c:v>
                </c:pt>
                <c:pt idx="645">
                  <c:v>588.13</c:v>
                </c:pt>
                <c:pt idx="646">
                  <c:v>588.39</c:v>
                </c:pt>
                <c:pt idx="647">
                  <c:v>588.65</c:v>
                </c:pt>
                <c:pt idx="648">
                  <c:v>588.91</c:v>
                </c:pt>
                <c:pt idx="649">
                  <c:v>589.17999999999995</c:v>
                </c:pt>
                <c:pt idx="650">
                  <c:v>589.44000000000005</c:v>
                </c:pt>
                <c:pt idx="651">
                  <c:v>589.70000000000005</c:v>
                </c:pt>
                <c:pt idx="652">
                  <c:v>589.96</c:v>
                </c:pt>
                <c:pt idx="653">
                  <c:v>590.22</c:v>
                </c:pt>
                <c:pt idx="654">
                  <c:v>590.48</c:v>
                </c:pt>
                <c:pt idx="655">
                  <c:v>590.74</c:v>
                </c:pt>
                <c:pt idx="656">
                  <c:v>591.01</c:v>
                </c:pt>
                <c:pt idx="657">
                  <c:v>591.27</c:v>
                </c:pt>
                <c:pt idx="658">
                  <c:v>591.53</c:v>
                </c:pt>
                <c:pt idx="659">
                  <c:v>591.79</c:v>
                </c:pt>
                <c:pt idx="660">
                  <c:v>592.04999999999995</c:v>
                </c:pt>
                <c:pt idx="661">
                  <c:v>592.30999999999995</c:v>
                </c:pt>
                <c:pt idx="662">
                  <c:v>592.57000000000005</c:v>
                </c:pt>
                <c:pt idx="663">
                  <c:v>592.83000000000004</c:v>
                </c:pt>
                <c:pt idx="664">
                  <c:v>593.09</c:v>
                </c:pt>
                <c:pt idx="665">
                  <c:v>593.35</c:v>
                </c:pt>
                <c:pt idx="666">
                  <c:v>593.61</c:v>
                </c:pt>
                <c:pt idx="667">
                  <c:v>593.87</c:v>
                </c:pt>
                <c:pt idx="668">
                  <c:v>594.13</c:v>
                </c:pt>
                <c:pt idx="669">
                  <c:v>594.39</c:v>
                </c:pt>
                <c:pt idx="670">
                  <c:v>594.65</c:v>
                </c:pt>
                <c:pt idx="671">
                  <c:v>594.91</c:v>
                </c:pt>
                <c:pt idx="672">
                  <c:v>595.16999999999996</c:v>
                </c:pt>
                <c:pt idx="673">
                  <c:v>595.42999999999995</c:v>
                </c:pt>
                <c:pt idx="674">
                  <c:v>595.69000000000005</c:v>
                </c:pt>
                <c:pt idx="675">
                  <c:v>595.95000000000005</c:v>
                </c:pt>
                <c:pt idx="676">
                  <c:v>596.21</c:v>
                </c:pt>
                <c:pt idx="677">
                  <c:v>596.47</c:v>
                </c:pt>
                <c:pt idx="678">
                  <c:v>596.73</c:v>
                </c:pt>
                <c:pt idx="679">
                  <c:v>596.98</c:v>
                </c:pt>
                <c:pt idx="680">
                  <c:v>597.24</c:v>
                </c:pt>
                <c:pt idx="681">
                  <c:v>597.5</c:v>
                </c:pt>
                <c:pt idx="682">
                  <c:v>597.76</c:v>
                </c:pt>
                <c:pt idx="683">
                  <c:v>598.02</c:v>
                </c:pt>
                <c:pt idx="684">
                  <c:v>598.28</c:v>
                </c:pt>
                <c:pt idx="685">
                  <c:v>598.54</c:v>
                </c:pt>
                <c:pt idx="686">
                  <c:v>598.79</c:v>
                </c:pt>
                <c:pt idx="687">
                  <c:v>599.04999999999995</c:v>
                </c:pt>
                <c:pt idx="688">
                  <c:v>599.30999999999995</c:v>
                </c:pt>
                <c:pt idx="689">
                  <c:v>599.57000000000005</c:v>
                </c:pt>
                <c:pt idx="690">
                  <c:v>599.83000000000004</c:v>
                </c:pt>
                <c:pt idx="691">
                  <c:v>600.08000000000004</c:v>
                </c:pt>
                <c:pt idx="692">
                  <c:v>600.34</c:v>
                </c:pt>
                <c:pt idx="693">
                  <c:v>600.6</c:v>
                </c:pt>
                <c:pt idx="694">
                  <c:v>600.86</c:v>
                </c:pt>
                <c:pt idx="695">
                  <c:v>601.11</c:v>
                </c:pt>
                <c:pt idx="696">
                  <c:v>601.37</c:v>
                </c:pt>
                <c:pt idx="697">
                  <c:v>601.63</c:v>
                </c:pt>
                <c:pt idx="698">
                  <c:v>601.88</c:v>
                </c:pt>
                <c:pt idx="699">
                  <c:v>602.14</c:v>
                </c:pt>
                <c:pt idx="700">
                  <c:v>602.4</c:v>
                </c:pt>
                <c:pt idx="701">
                  <c:v>602.65</c:v>
                </c:pt>
                <c:pt idx="702">
                  <c:v>602.91</c:v>
                </c:pt>
                <c:pt idx="703">
                  <c:v>603.16999999999996</c:v>
                </c:pt>
                <c:pt idx="704">
                  <c:v>603.41999999999996</c:v>
                </c:pt>
                <c:pt idx="705">
                  <c:v>603.67999999999995</c:v>
                </c:pt>
                <c:pt idx="706">
                  <c:v>603.94000000000005</c:v>
                </c:pt>
                <c:pt idx="707">
                  <c:v>604.19000000000005</c:v>
                </c:pt>
                <c:pt idx="708">
                  <c:v>604.45000000000005</c:v>
                </c:pt>
                <c:pt idx="709">
                  <c:v>604.71</c:v>
                </c:pt>
                <c:pt idx="710">
                  <c:v>604.96</c:v>
                </c:pt>
                <c:pt idx="711">
                  <c:v>605.22</c:v>
                </c:pt>
                <c:pt idx="712">
                  <c:v>605.47</c:v>
                </c:pt>
                <c:pt idx="713">
                  <c:v>605.73</c:v>
                </c:pt>
                <c:pt idx="714">
                  <c:v>605.98</c:v>
                </c:pt>
                <c:pt idx="715">
                  <c:v>606.24</c:v>
                </c:pt>
                <c:pt idx="716">
                  <c:v>606.49</c:v>
                </c:pt>
                <c:pt idx="717">
                  <c:v>606.75</c:v>
                </c:pt>
                <c:pt idx="718">
                  <c:v>607.01</c:v>
                </c:pt>
                <c:pt idx="719">
                  <c:v>607.26</c:v>
                </c:pt>
                <c:pt idx="720">
                  <c:v>607.51</c:v>
                </c:pt>
                <c:pt idx="721">
                  <c:v>607.77</c:v>
                </c:pt>
                <c:pt idx="722">
                  <c:v>608.02</c:v>
                </c:pt>
                <c:pt idx="723">
                  <c:v>608.28</c:v>
                </c:pt>
                <c:pt idx="724">
                  <c:v>608.53</c:v>
                </c:pt>
                <c:pt idx="725">
                  <c:v>608.79</c:v>
                </c:pt>
                <c:pt idx="726">
                  <c:v>609.04</c:v>
                </c:pt>
                <c:pt idx="727">
                  <c:v>609.29999999999995</c:v>
                </c:pt>
                <c:pt idx="728">
                  <c:v>609.54999999999995</c:v>
                </c:pt>
                <c:pt idx="729">
                  <c:v>609.79999999999995</c:v>
                </c:pt>
                <c:pt idx="730">
                  <c:v>610.05999999999995</c:v>
                </c:pt>
                <c:pt idx="731">
                  <c:v>610.30999999999995</c:v>
                </c:pt>
                <c:pt idx="732">
                  <c:v>610.57000000000005</c:v>
                </c:pt>
                <c:pt idx="733">
                  <c:v>610.82000000000005</c:v>
                </c:pt>
                <c:pt idx="734">
                  <c:v>611.07000000000005</c:v>
                </c:pt>
                <c:pt idx="735">
                  <c:v>611.33000000000004</c:v>
                </c:pt>
                <c:pt idx="736">
                  <c:v>611.58000000000004</c:v>
                </c:pt>
                <c:pt idx="737">
                  <c:v>611.83000000000004</c:v>
                </c:pt>
                <c:pt idx="738">
                  <c:v>612.09</c:v>
                </c:pt>
                <c:pt idx="739">
                  <c:v>612.34</c:v>
                </c:pt>
                <c:pt idx="740">
                  <c:v>612.59</c:v>
                </c:pt>
                <c:pt idx="741">
                  <c:v>612.85</c:v>
                </c:pt>
                <c:pt idx="742">
                  <c:v>613.1</c:v>
                </c:pt>
                <c:pt idx="743">
                  <c:v>613.35</c:v>
                </c:pt>
                <c:pt idx="744">
                  <c:v>613.6</c:v>
                </c:pt>
                <c:pt idx="745">
                  <c:v>613.86</c:v>
                </c:pt>
                <c:pt idx="746">
                  <c:v>614.11</c:v>
                </c:pt>
                <c:pt idx="747">
                  <c:v>614.36</c:v>
                </c:pt>
                <c:pt idx="748">
                  <c:v>614.61</c:v>
                </c:pt>
                <c:pt idx="749">
                  <c:v>614.87</c:v>
                </c:pt>
                <c:pt idx="750">
                  <c:v>615.12</c:v>
                </c:pt>
                <c:pt idx="751">
                  <c:v>615.37</c:v>
                </c:pt>
                <c:pt idx="752">
                  <c:v>615.62</c:v>
                </c:pt>
                <c:pt idx="753">
                  <c:v>615.87</c:v>
                </c:pt>
                <c:pt idx="754">
                  <c:v>616.12</c:v>
                </c:pt>
                <c:pt idx="755">
                  <c:v>616.38</c:v>
                </c:pt>
                <c:pt idx="756">
                  <c:v>616.63</c:v>
                </c:pt>
                <c:pt idx="757">
                  <c:v>616.88</c:v>
                </c:pt>
                <c:pt idx="758">
                  <c:v>617.13</c:v>
                </c:pt>
                <c:pt idx="759">
                  <c:v>617.38</c:v>
                </c:pt>
                <c:pt idx="760">
                  <c:v>617.63</c:v>
                </c:pt>
                <c:pt idx="761">
                  <c:v>617.88</c:v>
                </c:pt>
                <c:pt idx="762">
                  <c:v>618.13</c:v>
                </c:pt>
                <c:pt idx="763">
                  <c:v>618.38</c:v>
                </c:pt>
                <c:pt idx="764">
                  <c:v>618.64</c:v>
                </c:pt>
                <c:pt idx="765">
                  <c:v>618.89</c:v>
                </c:pt>
                <c:pt idx="766">
                  <c:v>619.14</c:v>
                </c:pt>
                <c:pt idx="767">
                  <c:v>619.39</c:v>
                </c:pt>
                <c:pt idx="768">
                  <c:v>619.64</c:v>
                </c:pt>
                <c:pt idx="769">
                  <c:v>619.89</c:v>
                </c:pt>
                <c:pt idx="770">
                  <c:v>620.14</c:v>
                </c:pt>
                <c:pt idx="771">
                  <c:v>620.39</c:v>
                </c:pt>
                <c:pt idx="772">
                  <c:v>620.64</c:v>
                </c:pt>
                <c:pt idx="773">
                  <c:v>620.89</c:v>
                </c:pt>
                <c:pt idx="774">
                  <c:v>621.14</c:v>
                </c:pt>
                <c:pt idx="775">
                  <c:v>621.39</c:v>
                </c:pt>
                <c:pt idx="776">
                  <c:v>621.64</c:v>
                </c:pt>
                <c:pt idx="777">
                  <c:v>621.88</c:v>
                </c:pt>
                <c:pt idx="778">
                  <c:v>622.13</c:v>
                </c:pt>
                <c:pt idx="779">
                  <c:v>622.38</c:v>
                </c:pt>
                <c:pt idx="780">
                  <c:v>622.63</c:v>
                </c:pt>
                <c:pt idx="781">
                  <c:v>622.88</c:v>
                </c:pt>
                <c:pt idx="782">
                  <c:v>623.13</c:v>
                </c:pt>
                <c:pt idx="783">
                  <c:v>623.38</c:v>
                </c:pt>
                <c:pt idx="784">
                  <c:v>623.63</c:v>
                </c:pt>
                <c:pt idx="785">
                  <c:v>623.88</c:v>
                </c:pt>
                <c:pt idx="786">
                  <c:v>624.12</c:v>
                </c:pt>
                <c:pt idx="787">
                  <c:v>624.37</c:v>
                </c:pt>
                <c:pt idx="788">
                  <c:v>624.62</c:v>
                </c:pt>
                <c:pt idx="789">
                  <c:v>624.87</c:v>
                </c:pt>
                <c:pt idx="790">
                  <c:v>625.12</c:v>
                </c:pt>
                <c:pt idx="791">
                  <c:v>625.37</c:v>
                </c:pt>
                <c:pt idx="792">
                  <c:v>625.61</c:v>
                </c:pt>
                <c:pt idx="793">
                  <c:v>625.86</c:v>
                </c:pt>
                <c:pt idx="794">
                  <c:v>626.11</c:v>
                </c:pt>
                <c:pt idx="795">
                  <c:v>626.36</c:v>
                </c:pt>
                <c:pt idx="796">
                  <c:v>626.6</c:v>
                </c:pt>
                <c:pt idx="797">
                  <c:v>626.85</c:v>
                </c:pt>
                <c:pt idx="798">
                  <c:v>627.1</c:v>
                </c:pt>
                <c:pt idx="799">
                  <c:v>627.35</c:v>
                </c:pt>
                <c:pt idx="800">
                  <c:v>627.59</c:v>
                </c:pt>
                <c:pt idx="801">
                  <c:v>627.84</c:v>
                </c:pt>
                <c:pt idx="802">
                  <c:v>628.09</c:v>
                </c:pt>
                <c:pt idx="803">
                  <c:v>628.33000000000004</c:v>
                </c:pt>
                <c:pt idx="804">
                  <c:v>628.58000000000004</c:v>
                </c:pt>
                <c:pt idx="805">
                  <c:v>628.83000000000004</c:v>
                </c:pt>
                <c:pt idx="806">
                  <c:v>629.07000000000005</c:v>
                </c:pt>
                <c:pt idx="807">
                  <c:v>629.32000000000005</c:v>
                </c:pt>
                <c:pt idx="808">
                  <c:v>629.57000000000005</c:v>
                </c:pt>
                <c:pt idx="809">
                  <c:v>629.80999999999995</c:v>
                </c:pt>
                <c:pt idx="810">
                  <c:v>630.05999999999995</c:v>
                </c:pt>
                <c:pt idx="811">
                  <c:v>630.29999999999995</c:v>
                </c:pt>
                <c:pt idx="812">
                  <c:v>630.54999999999995</c:v>
                </c:pt>
                <c:pt idx="813">
                  <c:v>630.79999999999995</c:v>
                </c:pt>
                <c:pt idx="814">
                  <c:v>631.04</c:v>
                </c:pt>
                <c:pt idx="815">
                  <c:v>631.29</c:v>
                </c:pt>
                <c:pt idx="816">
                  <c:v>631.53</c:v>
                </c:pt>
                <c:pt idx="817">
                  <c:v>631.78</c:v>
                </c:pt>
                <c:pt idx="818">
                  <c:v>632.02</c:v>
                </c:pt>
                <c:pt idx="819">
                  <c:v>632.27</c:v>
                </c:pt>
                <c:pt idx="820">
                  <c:v>632.51</c:v>
                </c:pt>
                <c:pt idx="821">
                  <c:v>632.76</c:v>
                </c:pt>
                <c:pt idx="822">
                  <c:v>633</c:v>
                </c:pt>
                <c:pt idx="823">
                  <c:v>633.25</c:v>
                </c:pt>
                <c:pt idx="824">
                  <c:v>633.49</c:v>
                </c:pt>
                <c:pt idx="825">
                  <c:v>633.74</c:v>
                </c:pt>
                <c:pt idx="826">
                  <c:v>633.98</c:v>
                </c:pt>
                <c:pt idx="827">
                  <c:v>634.23</c:v>
                </c:pt>
                <c:pt idx="828">
                  <c:v>634.47</c:v>
                </c:pt>
                <c:pt idx="829">
                  <c:v>634.72</c:v>
                </c:pt>
                <c:pt idx="830">
                  <c:v>634.96</c:v>
                </c:pt>
                <c:pt idx="831">
                  <c:v>635.20000000000005</c:v>
                </c:pt>
                <c:pt idx="832">
                  <c:v>635.45000000000005</c:v>
                </c:pt>
                <c:pt idx="833">
                  <c:v>635.69000000000005</c:v>
                </c:pt>
                <c:pt idx="834">
                  <c:v>635.94000000000005</c:v>
                </c:pt>
                <c:pt idx="835">
                  <c:v>636.17999999999995</c:v>
                </c:pt>
                <c:pt idx="836">
                  <c:v>636.41999999999996</c:v>
                </c:pt>
                <c:pt idx="837">
                  <c:v>636.66999999999996</c:v>
                </c:pt>
                <c:pt idx="838">
                  <c:v>636.91</c:v>
                </c:pt>
                <c:pt idx="839">
                  <c:v>637.15</c:v>
                </c:pt>
                <c:pt idx="840">
                  <c:v>637.4</c:v>
                </c:pt>
                <c:pt idx="841">
                  <c:v>637.64</c:v>
                </c:pt>
                <c:pt idx="842">
                  <c:v>637.88</c:v>
                </c:pt>
                <c:pt idx="843">
                  <c:v>638.13</c:v>
                </c:pt>
                <c:pt idx="844">
                  <c:v>638.37</c:v>
                </c:pt>
                <c:pt idx="845">
                  <c:v>638.61</c:v>
                </c:pt>
                <c:pt idx="846">
                  <c:v>638.85</c:v>
                </c:pt>
                <c:pt idx="847">
                  <c:v>639.1</c:v>
                </c:pt>
                <c:pt idx="848">
                  <c:v>639.34</c:v>
                </c:pt>
                <c:pt idx="849">
                  <c:v>639.58000000000004</c:v>
                </c:pt>
                <c:pt idx="850">
                  <c:v>639.82000000000005</c:v>
                </c:pt>
                <c:pt idx="851">
                  <c:v>640.07000000000005</c:v>
                </c:pt>
                <c:pt idx="852">
                  <c:v>640.30999999999995</c:v>
                </c:pt>
                <c:pt idx="853">
                  <c:v>640.54999999999995</c:v>
                </c:pt>
                <c:pt idx="854">
                  <c:v>640.79</c:v>
                </c:pt>
                <c:pt idx="855">
                  <c:v>641.03</c:v>
                </c:pt>
                <c:pt idx="856">
                  <c:v>641.27</c:v>
                </c:pt>
                <c:pt idx="857">
                  <c:v>641.52</c:v>
                </c:pt>
                <c:pt idx="858">
                  <c:v>641.76</c:v>
                </c:pt>
                <c:pt idx="859">
                  <c:v>642</c:v>
                </c:pt>
                <c:pt idx="860">
                  <c:v>642.24</c:v>
                </c:pt>
                <c:pt idx="861">
                  <c:v>642.48</c:v>
                </c:pt>
                <c:pt idx="862">
                  <c:v>642.72</c:v>
                </c:pt>
                <c:pt idx="863">
                  <c:v>642.96</c:v>
                </c:pt>
                <c:pt idx="864">
                  <c:v>643.20000000000005</c:v>
                </c:pt>
                <c:pt idx="865">
                  <c:v>643.44000000000005</c:v>
                </c:pt>
                <c:pt idx="866">
                  <c:v>643.67999999999995</c:v>
                </c:pt>
                <c:pt idx="867">
                  <c:v>643.91999999999996</c:v>
                </c:pt>
                <c:pt idx="868">
                  <c:v>644.16999999999996</c:v>
                </c:pt>
                <c:pt idx="869">
                  <c:v>644.41</c:v>
                </c:pt>
                <c:pt idx="870">
                  <c:v>644.65</c:v>
                </c:pt>
                <c:pt idx="871">
                  <c:v>644.89</c:v>
                </c:pt>
                <c:pt idx="872">
                  <c:v>645.13</c:v>
                </c:pt>
                <c:pt idx="873">
                  <c:v>645.37</c:v>
                </c:pt>
                <c:pt idx="874">
                  <c:v>645.61</c:v>
                </c:pt>
                <c:pt idx="875">
                  <c:v>645.85</c:v>
                </c:pt>
                <c:pt idx="876">
                  <c:v>646.08000000000004</c:v>
                </c:pt>
                <c:pt idx="877">
                  <c:v>646.32000000000005</c:v>
                </c:pt>
                <c:pt idx="878">
                  <c:v>646.55999999999995</c:v>
                </c:pt>
                <c:pt idx="879">
                  <c:v>646.79999999999995</c:v>
                </c:pt>
                <c:pt idx="880">
                  <c:v>647.04</c:v>
                </c:pt>
                <c:pt idx="881">
                  <c:v>647.28</c:v>
                </c:pt>
                <c:pt idx="882">
                  <c:v>647.52</c:v>
                </c:pt>
                <c:pt idx="883">
                  <c:v>647.76</c:v>
                </c:pt>
                <c:pt idx="884">
                  <c:v>648</c:v>
                </c:pt>
                <c:pt idx="885">
                  <c:v>648.24</c:v>
                </c:pt>
                <c:pt idx="886">
                  <c:v>648.48</c:v>
                </c:pt>
                <c:pt idx="887">
                  <c:v>648.71</c:v>
                </c:pt>
                <c:pt idx="888">
                  <c:v>648.95000000000005</c:v>
                </c:pt>
                <c:pt idx="889">
                  <c:v>649.19000000000005</c:v>
                </c:pt>
                <c:pt idx="890">
                  <c:v>649.42999999999995</c:v>
                </c:pt>
                <c:pt idx="891">
                  <c:v>649.66999999999996</c:v>
                </c:pt>
                <c:pt idx="892">
                  <c:v>649.9</c:v>
                </c:pt>
              </c:numCache>
            </c:numRef>
          </c:xVal>
          <c:yVal>
            <c:numRef>
              <c:f>'[AlSiC Polished.xlsx]AlSiC Polished'!$B$1:$B$894</c:f>
              <c:numCache>
                <c:formatCode>General</c:formatCode>
                <c:ptCount val="894"/>
                <c:pt idx="0">
                  <c:v>0</c:v>
                </c:pt>
                <c:pt idx="1">
                  <c:v>1210</c:v>
                </c:pt>
                <c:pt idx="2">
                  <c:v>-67.86</c:v>
                </c:pt>
                <c:pt idx="3">
                  <c:v>0</c:v>
                </c:pt>
                <c:pt idx="4">
                  <c:v>-21.15</c:v>
                </c:pt>
                <c:pt idx="5">
                  <c:v>1042.8599999999999</c:v>
                </c:pt>
                <c:pt idx="6">
                  <c:v>-19.670000000000002</c:v>
                </c:pt>
                <c:pt idx="7">
                  <c:v>121.93</c:v>
                </c:pt>
                <c:pt idx="8">
                  <c:v>0</c:v>
                </c:pt>
                <c:pt idx="9">
                  <c:v>-138</c:v>
                </c:pt>
                <c:pt idx="10">
                  <c:v>-27.14</c:v>
                </c:pt>
                <c:pt idx="11">
                  <c:v>91.07</c:v>
                </c:pt>
                <c:pt idx="12">
                  <c:v>360.87</c:v>
                </c:pt>
                <c:pt idx="13">
                  <c:v>4.92</c:v>
                </c:pt>
                <c:pt idx="14">
                  <c:v>0</c:v>
                </c:pt>
                <c:pt idx="15">
                  <c:v>-475</c:v>
                </c:pt>
                <c:pt idx="16">
                  <c:v>-28.72</c:v>
                </c:pt>
                <c:pt idx="17">
                  <c:v>-76.92</c:v>
                </c:pt>
                <c:pt idx="18">
                  <c:v>0</c:v>
                </c:pt>
                <c:pt idx="19">
                  <c:v>173.85</c:v>
                </c:pt>
                <c:pt idx="20">
                  <c:v>0</c:v>
                </c:pt>
                <c:pt idx="21">
                  <c:v>76.52</c:v>
                </c:pt>
                <c:pt idx="22">
                  <c:v>50.65</c:v>
                </c:pt>
                <c:pt idx="23">
                  <c:v>181.25</c:v>
                </c:pt>
                <c:pt idx="24">
                  <c:v>88.37</c:v>
                </c:pt>
                <c:pt idx="25">
                  <c:v>0</c:v>
                </c:pt>
                <c:pt idx="26">
                  <c:v>92.31</c:v>
                </c:pt>
                <c:pt idx="27">
                  <c:v>-8800</c:v>
                </c:pt>
                <c:pt idx="28">
                  <c:v>60.94</c:v>
                </c:pt>
                <c:pt idx="29">
                  <c:v>56.58</c:v>
                </c:pt>
                <c:pt idx="30">
                  <c:v>0</c:v>
                </c:pt>
                <c:pt idx="31">
                  <c:v>80.41</c:v>
                </c:pt>
                <c:pt idx="32">
                  <c:v>105.7</c:v>
                </c:pt>
                <c:pt idx="33">
                  <c:v>10.99</c:v>
                </c:pt>
                <c:pt idx="34">
                  <c:v>-35.11</c:v>
                </c:pt>
                <c:pt idx="35">
                  <c:v>28.91</c:v>
                </c:pt>
                <c:pt idx="36">
                  <c:v>63.98</c:v>
                </c:pt>
                <c:pt idx="37">
                  <c:v>-36.67</c:v>
                </c:pt>
                <c:pt idx="38">
                  <c:v>69.63</c:v>
                </c:pt>
                <c:pt idx="39">
                  <c:v>68.02</c:v>
                </c:pt>
                <c:pt idx="40">
                  <c:v>38.200000000000003</c:v>
                </c:pt>
                <c:pt idx="41">
                  <c:v>54.26</c:v>
                </c:pt>
                <c:pt idx="42">
                  <c:v>83.84</c:v>
                </c:pt>
                <c:pt idx="43">
                  <c:v>28.57</c:v>
                </c:pt>
                <c:pt idx="44">
                  <c:v>35.799999999999997</c:v>
                </c:pt>
                <c:pt idx="45">
                  <c:v>97.2</c:v>
                </c:pt>
                <c:pt idx="46">
                  <c:v>36.24</c:v>
                </c:pt>
                <c:pt idx="47">
                  <c:v>60.82</c:v>
                </c:pt>
                <c:pt idx="48">
                  <c:v>24.61</c:v>
                </c:pt>
                <c:pt idx="49">
                  <c:v>25.61</c:v>
                </c:pt>
                <c:pt idx="50">
                  <c:v>49.1</c:v>
                </c:pt>
                <c:pt idx="51">
                  <c:v>40.229999999999997</c:v>
                </c:pt>
                <c:pt idx="52">
                  <c:v>48.92</c:v>
                </c:pt>
                <c:pt idx="53">
                  <c:v>52.9</c:v>
                </c:pt>
                <c:pt idx="54">
                  <c:v>30.99</c:v>
                </c:pt>
                <c:pt idx="55">
                  <c:v>35.770000000000003</c:v>
                </c:pt>
                <c:pt idx="56">
                  <c:v>40.67</c:v>
                </c:pt>
                <c:pt idx="57">
                  <c:v>56.06</c:v>
                </c:pt>
                <c:pt idx="58">
                  <c:v>42.09</c:v>
                </c:pt>
                <c:pt idx="59">
                  <c:v>45.26</c:v>
                </c:pt>
                <c:pt idx="60">
                  <c:v>42.01</c:v>
                </c:pt>
                <c:pt idx="61">
                  <c:v>50.9</c:v>
                </c:pt>
                <c:pt idx="62">
                  <c:v>51.88</c:v>
                </c:pt>
                <c:pt idx="63">
                  <c:v>45.8</c:v>
                </c:pt>
                <c:pt idx="64">
                  <c:v>44.33</c:v>
                </c:pt>
                <c:pt idx="65">
                  <c:v>42.83</c:v>
                </c:pt>
                <c:pt idx="66">
                  <c:v>34.04</c:v>
                </c:pt>
                <c:pt idx="67">
                  <c:v>46.06</c:v>
                </c:pt>
                <c:pt idx="68">
                  <c:v>38.479999999999997</c:v>
                </c:pt>
                <c:pt idx="69">
                  <c:v>42.71</c:v>
                </c:pt>
                <c:pt idx="70">
                  <c:v>42.12</c:v>
                </c:pt>
                <c:pt idx="71">
                  <c:v>49.43</c:v>
                </c:pt>
                <c:pt idx="72">
                  <c:v>51.43</c:v>
                </c:pt>
                <c:pt idx="73">
                  <c:v>43.85</c:v>
                </c:pt>
                <c:pt idx="74">
                  <c:v>47.31</c:v>
                </c:pt>
                <c:pt idx="75">
                  <c:v>39.67</c:v>
                </c:pt>
                <c:pt idx="76">
                  <c:v>43.01</c:v>
                </c:pt>
                <c:pt idx="77">
                  <c:v>39.229999999999997</c:v>
                </c:pt>
                <c:pt idx="78">
                  <c:v>45.25</c:v>
                </c:pt>
                <c:pt idx="79">
                  <c:v>41.9</c:v>
                </c:pt>
                <c:pt idx="80">
                  <c:v>46.88</c:v>
                </c:pt>
                <c:pt idx="81">
                  <c:v>42.06</c:v>
                </c:pt>
                <c:pt idx="82">
                  <c:v>41.28</c:v>
                </c:pt>
                <c:pt idx="83">
                  <c:v>41.74</c:v>
                </c:pt>
                <c:pt idx="84">
                  <c:v>43.71</c:v>
                </c:pt>
                <c:pt idx="85">
                  <c:v>41.49</c:v>
                </c:pt>
                <c:pt idx="86">
                  <c:v>43.15</c:v>
                </c:pt>
                <c:pt idx="87">
                  <c:v>45.38</c:v>
                </c:pt>
                <c:pt idx="88">
                  <c:v>40.15</c:v>
                </c:pt>
                <c:pt idx="89">
                  <c:v>38.619999999999997</c:v>
                </c:pt>
                <c:pt idx="90">
                  <c:v>42.08</c:v>
                </c:pt>
                <c:pt idx="91">
                  <c:v>42.94</c:v>
                </c:pt>
                <c:pt idx="92">
                  <c:v>44.14</c:v>
                </c:pt>
                <c:pt idx="93">
                  <c:v>41.85</c:v>
                </c:pt>
                <c:pt idx="94">
                  <c:v>45.24</c:v>
                </c:pt>
                <c:pt idx="95">
                  <c:v>41.27</c:v>
                </c:pt>
                <c:pt idx="96">
                  <c:v>43.27</c:v>
                </c:pt>
                <c:pt idx="97">
                  <c:v>41.99</c:v>
                </c:pt>
                <c:pt idx="98">
                  <c:v>41.18</c:v>
                </c:pt>
                <c:pt idx="99">
                  <c:v>42.64</c:v>
                </c:pt>
                <c:pt idx="100">
                  <c:v>42.77</c:v>
                </c:pt>
                <c:pt idx="101">
                  <c:v>43.3</c:v>
                </c:pt>
                <c:pt idx="102">
                  <c:v>41.83</c:v>
                </c:pt>
                <c:pt idx="103">
                  <c:v>42.54</c:v>
                </c:pt>
                <c:pt idx="104">
                  <c:v>41.21</c:v>
                </c:pt>
                <c:pt idx="105">
                  <c:v>43.64</c:v>
                </c:pt>
                <c:pt idx="106">
                  <c:v>42.3</c:v>
                </c:pt>
                <c:pt idx="107">
                  <c:v>43.17</c:v>
                </c:pt>
                <c:pt idx="108">
                  <c:v>43.12</c:v>
                </c:pt>
                <c:pt idx="109">
                  <c:v>41.3</c:v>
                </c:pt>
                <c:pt idx="110">
                  <c:v>41.72</c:v>
                </c:pt>
                <c:pt idx="111">
                  <c:v>40.03</c:v>
                </c:pt>
                <c:pt idx="112">
                  <c:v>41.28</c:v>
                </c:pt>
                <c:pt idx="113">
                  <c:v>41.23</c:v>
                </c:pt>
                <c:pt idx="114">
                  <c:v>39.869999999999997</c:v>
                </c:pt>
                <c:pt idx="115">
                  <c:v>40.270000000000003</c:v>
                </c:pt>
                <c:pt idx="116">
                  <c:v>41.56</c:v>
                </c:pt>
                <c:pt idx="117">
                  <c:v>42.79</c:v>
                </c:pt>
                <c:pt idx="118">
                  <c:v>44.12</c:v>
                </c:pt>
                <c:pt idx="119">
                  <c:v>43.69</c:v>
                </c:pt>
                <c:pt idx="120">
                  <c:v>44.12</c:v>
                </c:pt>
                <c:pt idx="121">
                  <c:v>42.78</c:v>
                </c:pt>
                <c:pt idx="122">
                  <c:v>42.01</c:v>
                </c:pt>
                <c:pt idx="123">
                  <c:v>43.86</c:v>
                </c:pt>
                <c:pt idx="124">
                  <c:v>43.24</c:v>
                </c:pt>
                <c:pt idx="125">
                  <c:v>41.31</c:v>
                </c:pt>
                <c:pt idx="126">
                  <c:v>42.87</c:v>
                </c:pt>
                <c:pt idx="127">
                  <c:v>42.63</c:v>
                </c:pt>
                <c:pt idx="128">
                  <c:v>42.18</c:v>
                </c:pt>
                <c:pt idx="129">
                  <c:v>42.72</c:v>
                </c:pt>
                <c:pt idx="130">
                  <c:v>42.19</c:v>
                </c:pt>
                <c:pt idx="131">
                  <c:v>42.71</c:v>
                </c:pt>
                <c:pt idx="132">
                  <c:v>42.79</c:v>
                </c:pt>
                <c:pt idx="133">
                  <c:v>43.21</c:v>
                </c:pt>
                <c:pt idx="134">
                  <c:v>42.97</c:v>
                </c:pt>
                <c:pt idx="135">
                  <c:v>43.51</c:v>
                </c:pt>
                <c:pt idx="136">
                  <c:v>42.94</c:v>
                </c:pt>
                <c:pt idx="137">
                  <c:v>43.59</c:v>
                </c:pt>
                <c:pt idx="138">
                  <c:v>42.43</c:v>
                </c:pt>
                <c:pt idx="139">
                  <c:v>42.75</c:v>
                </c:pt>
                <c:pt idx="140">
                  <c:v>42.71</c:v>
                </c:pt>
                <c:pt idx="141">
                  <c:v>43.54</c:v>
                </c:pt>
                <c:pt idx="142">
                  <c:v>40</c:v>
                </c:pt>
                <c:pt idx="143">
                  <c:v>36.68</c:v>
                </c:pt>
                <c:pt idx="144">
                  <c:v>43.11</c:v>
                </c:pt>
                <c:pt idx="145">
                  <c:v>42.59</c:v>
                </c:pt>
                <c:pt idx="146">
                  <c:v>42.96</c:v>
                </c:pt>
                <c:pt idx="147">
                  <c:v>43.3</c:v>
                </c:pt>
                <c:pt idx="148">
                  <c:v>43.88</c:v>
                </c:pt>
                <c:pt idx="149">
                  <c:v>42.82</c:v>
                </c:pt>
                <c:pt idx="150">
                  <c:v>43.87</c:v>
                </c:pt>
                <c:pt idx="151">
                  <c:v>44.2</c:v>
                </c:pt>
                <c:pt idx="152">
                  <c:v>44.26</c:v>
                </c:pt>
                <c:pt idx="153">
                  <c:v>43.83</c:v>
                </c:pt>
                <c:pt idx="154">
                  <c:v>43.41</c:v>
                </c:pt>
                <c:pt idx="155">
                  <c:v>42.64</c:v>
                </c:pt>
                <c:pt idx="156">
                  <c:v>43.41</c:v>
                </c:pt>
                <c:pt idx="157">
                  <c:v>42.75</c:v>
                </c:pt>
                <c:pt idx="158">
                  <c:v>42.4</c:v>
                </c:pt>
                <c:pt idx="159">
                  <c:v>43.03</c:v>
                </c:pt>
                <c:pt idx="160">
                  <c:v>43.27</c:v>
                </c:pt>
                <c:pt idx="161">
                  <c:v>43.15</c:v>
                </c:pt>
                <c:pt idx="162">
                  <c:v>43.12</c:v>
                </c:pt>
                <c:pt idx="163">
                  <c:v>44.86</c:v>
                </c:pt>
                <c:pt idx="164">
                  <c:v>42.34</c:v>
                </c:pt>
                <c:pt idx="165">
                  <c:v>42.93</c:v>
                </c:pt>
                <c:pt idx="166">
                  <c:v>43.87</c:v>
                </c:pt>
                <c:pt idx="167">
                  <c:v>42.42</c:v>
                </c:pt>
                <c:pt idx="168">
                  <c:v>43.25</c:v>
                </c:pt>
                <c:pt idx="169">
                  <c:v>42.79</c:v>
                </c:pt>
                <c:pt idx="170">
                  <c:v>43.24</c:v>
                </c:pt>
                <c:pt idx="171">
                  <c:v>42.22</c:v>
                </c:pt>
                <c:pt idx="172">
                  <c:v>41.68</c:v>
                </c:pt>
                <c:pt idx="173">
                  <c:v>42.75</c:v>
                </c:pt>
                <c:pt idx="174">
                  <c:v>41.78</c:v>
                </c:pt>
                <c:pt idx="175">
                  <c:v>42.82</c:v>
                </c:pt>
                <c:pt idx="176">
                  <c:v>41.71</c:v>
                </c:pt>
                <c:pt idx="177">
                  <c:v>41.55</c:v>
                </c:pt>
                <c:pt idx="178">
                  <c:v>41.87</c:v>
                </c:pt>
                <c:pt idx="179">
                  <c:v>41.33</c:v>
                </c:pt>
                <c:pt idx="180">
                  <c:v>41.92</c:v>
                </c:pt>
                <c:pt idx="181">
                  <c:v>41.33</c:v>
                </c:pt>
                <c:pt idx="182">
                  <c:v>42.09</c:v>
                </c:pt>
                <c:pt idx="183">
                  <c:v>42.42</c:v>
                </c:pt>
                <c:pt idx="184">
                  <c:v>41.28</c:v>
                </c:pt>
                <c:pt idx="185">
                  <c:v>40.520000000000003</c:v>
                </c:pt>
                <c:pt idx="186">
                  <c:v>40.69</c:v>
                </c:pt>
                <c:pt idx="187">
                  <c:v>39.42</c:v>
                </c:pt>
                <c:pt idx="188">
                  <c:v>41.55</c:v>
                </c:pt>
                <c:pt idx="189">
                  <c:v>39.93</c:v>
                </c:pt>
                <c:pt idx="190">
                  <c:v>40.65</c:v>
                </c:pt>
                <c:pt idx="191">
                  <c:v>42.19</c:v>
                </c:pt>
                <c:pt idx="192">
                  <c:v>41.65</c:v>
                </c:pt>
                <c:pt idx="193">
                  <c:v>39.869999999999997</c:v>
                </c:pt>
                <c:pt idx="194">
                  <c:v>42.49</c:v>
                </c:pt>
                <c:pt idx="195">
                  <c:v>42.48</c:v>
                </c:pt>
                <c:pt idx="196">
                  <c:v>40.369999999999997</c:v>
                </c:pt>
                <c:pt idx="197">
                  <c:v>39.93</c:v>
                </c:pt>
                <c:pt idx="198">
                  <c:v>40.69</c:v>
                </c:pt>
                <c:pt idx="199">
                  <c:v>41.46</c:v>
                </c:pt>
                <c:pt idx="200">
                  <c:v>42.69</c:v>
                </c:pt>
                <c:pt idx="201">
                  <c:v>40.31</c:v>
                </c:pt>
                <c:pt idx="202">
                  <c:v>41.35</c:v>
                </c:pt>
                <c:pt idx="203">
                  <c:v>43.24</c:v>
                </c:pt>
                <c:pt idx="204">
                  <c:v>41.49</c:v>
                </c:pt>
                <c:pt idx="205">
                  <c:v>41.78</c:v>
                </c:pt>
                <c:pt idx="206">
                  <c:v>41.58</c:v>
                </c:pt>
                <c:pt idx="207">
                  <c:v>41.72</c:v>
                </c:pt>
                <c:pt idx="208">
                  <c:v>41.73</c:v>
                </c:pt>
                <c:pt idx="209">
                  <c:v>41.66</c:v>
                </c:pt>
                <c:pt idx="210">
                  <c:v>42.55</c:v>
                </c:pt>
                <c:pt idx="211">
                  <c:v>40.78</c:v>
                </c:pt>
                <c:pt idx="212">
                  <c:v>39.76</c:v>
                </c:pt>
                <c:pt idx="213">
                  <c:v>40.81</c:v>
                </c:pt>
                <c:pt idx="214">
                  <c:v>40.69</c:v>
                </c:pt>
                <c:pt idx="215">
                  <c:v>41.49</c:v>
                </c:pt>
                <c:pt idx="216">
                  <c:v>39.93</c:v>
                </c:pt>
                <c:pt idx="217">
                  <c:v>41.07</c:v>
                </c:pt>
                <c:pt idx="218">
                  <c:v>41.4</c:v>
                </c:pt>
                <c:pt idx="219">
                  <c:v>43.51</c:v>
                </c:pt>
                <c:pt idx="220">
                  <c:v>41.14</c:v>
                </c:pt>
                <c:pt idx="221">
                  <c:v>41.41</c:v>
                </c:pt>
                <c:pt idx="222">
                  <c:v>39.44</c:v>
                </c:pt>
                <c:pt idx="223">
                  <c:v>40.549999999999997</c:v>
                </c:pt>
                <c:pt idx="224">
                  <c:v>39.35</c:v>
                </c:pt>
                <c:pt idx="225">
                  <c:v>41.8</c:v>
                </c:pt>
                <c:pt idx="226">
                  <c:v>40.840000000000003</c:v>
                </c:pt>
                <c:pt idx="227">
                  <c:v>37.82</c:v>
                </c:pt>
                <c:pt idx="228">
                  <c:v>41.22</c:v>
                </c:pt>
                <c:pt idx="229">
                  <c:v>41.69</c:v>
                </c:pt>
                <c:pt idx="230">
                  <c:v>40.72</c:v>
                </c:pt>
                <c:pt idx="231">
                  <c:v>41.65</c:v>
                </c:pt>
                <c:pt idx="232">
                  <c:v>40.520000000000003</c:v>
                </c:pt>
                <c:pt idx="233">
                  <c:v>39.68</c:v>
                </c:pt>
                <c:pt idx="234">
                  <c:v>41.78</c:v>
                </c:pt>
                <c:pt idx="235">
                  <c:v>38.43</c:v>
                </c:pt>
                <c:pt idx="236">
                  <c:v>39.9</c:v>
                </c:pt>
                <c:pt idx="237">
                  <c:v>41.55</c:v>
                </c:pt>
                <c:pt idx="238">
                  <c:v>42.55</c:v>
                </c:pt>
                <c:pt idx="239">
                  <c:v>39.520000000000003</c:v>
                </c:pt>
                <c:pt idx="240">
                  <c:v>42.84</c:v>
                </c:pt>
                <c:pt idx="241">
                  <c:v>40.83</c:v>
                </c:pt>
                <c:pt idx="242">
                  <c:v>41.29</c:v>
                </c:pt>
                <c:pt idx="243">
                  <c:v>41.56</c:v>
                </c:pt>
                <c:pt idx="244">
                  <c:v>39.54</c:v>
                </c:pt>
                <c:pt idx="245">
                  <c:v>41.3</c:v>
                </c:pt>
                <c:pt idx="246">
                  <c:v>39.42</c:v>
                </c:pt>
                <c:pt idx="247">
                  <c:v>40.840000000000003</c:v>
                </c:pt>
                <c:pt idx="248">
                  <c:v>40.619999999999997</c:v>
                </c:pt>
                <c:pt idx="249">
                  <c:v>37.21</c:v>
                </c:pt>
                <c:pt idx="250">
                  <c:v>39.99</c:v>
                </c:pt>
                <c:pt idx="251">
                  <c:v>41.91</c:v>
                </c:pt>
                <c:pt idx="252">
                  <c:v>43.21</c:v>
                </c:pt>
                <c:pt idx="253">
                  <c:v>39.5</c:v>
                </c:pt>
                <c:pt idx="254">
                  <c:v>38.9</c:v>
                </c:pt>
                <c:pt idx="255">
                  <c:v>38.840000000000003</c:v>
                </c:pt>
                <c:pt idx="256">
                  <c:v>38.67</c:v>
                </c:pt>
                <c:pt idx="257">
                  <c:v>40.83</c:v>
                </c:pt>
                <c:pt idx="258">
                  <c:v>42.05</c:v>
                </c:pt>
                <c:pt idx="259">
                  <c:v>42.63</c:v>
                </c:pt>
                <c:pt idx="260">
                  <c:v>37.79</c:v>
                </c:pt>
                <c:pt idx="261">
                  <c:v>40.909999999999997</c:v>
                </c:pt>
                <c:pt idx="262">
                  <c:v>44.07</c:v>
                </c:pt>
                <c:pt idx="263">
                  <c:v>41.36</c:v>
                </c:pt>
                <c:pt idx="264">
                  <c:v>42.39</c:v>
                </c:pt>
                <c:pt idx="265">
                  <c:v>42.93</c:v>
                </c:pt>
                <c:pt idx="266">
                  <c:v>39.06</c:v>
                </c:pt>
                <c:pt idx="267">
                  <c:v>41.83</c:v>
                </c:pt>
                <c:pt idx="268">
                  <c:v>38.71</c:v>
                </c:pt>
                <c:pt idx="269">
                  <c:v>41.05</c:v>
                </c:pt>
                <c:pt idx="270">
                  <c:v>39.49</c:v>
                </c:pt>
                <c:pt idx="271">
                  <c:v>37.9</c:v>
                </c:pt>
                <c:pt idx="272">
                  <c:v>39.85</c:v>
                </c:pt>
                <c:pt idx="273">
                  <c:v>37.6</c:v>
                </c:pt>
                <c:pt idx="274">
                  <c:v>39.28</c:v>
                </c:pt>
                <c:pt idx="275">
                  <c:v>39.43</c:v>
                </c:pt>
                <c:pt idx="276">
                  <c:v>36.93</c:v>
                </c:pt>
                <c:pt idx="277">
                  <c:v>38.24</c:v>
                </c:pt>
                <c:pt idx="278">
                  <c:v>38.85</c:v>
                </c:pt>
                <c:pt idx="279">
                  <c:v>38.33</c:v>
                </c:pt>
                <c:pt idx="280">
                  <c:v>37.01</c:v>
                </c:pt>
                <c:pt idx="281">
                  <c:v>38.229999999999997</c:v>
                </c:pt>
                <c:pt idx="282">
                  <c:v>38.04</c:v>
                </c:pt>
                <c:pt idx="283">
                  <c:v>38.06</c:v>
                </c:pt>
                <c:pt idx="284">
                  <c:v>37.299999999999997</c:v>
                </c:pt>
                <c:pt idx="285">
                  <c:v>37.68</c:v>
                </c:pt>
                <c:pt idx="286">
                  <c:v>34.97</c:v>
                </c:pt>
                <c:pt idx="287">
                  <c:v>36.479999999999997</c:v>
                </c:pt>
                <c:pt idx="288">
                  <c:v>36.799999999999997</c:v>
                </c:pt>
                <c:pt idx="289">
                  <c:v>36.15</c:v>
                </c:pt>
                <c:pt idx="290">
                  <c:v>39.78</c:v>
                </c:pt>
                <c:pt idx="291">
                  <c:v>36.81</c:v>
                </c:pt>
                <c:pt idx="292">
                  <c:v>39.11</c:v>
                </c:pt>
                <c:pt idx="293">
                  <c:v>37.94</c:v>
                </c:pt>
                <c:pt idx="294">
                  <c:v>39.75</c:v>
                </c:pt>
                <c:pt idx="295">
                  <c:v>38.64</c:v>
                </c:pt>
                <c:pt idx="296">
                  <c:v>38.81</c:v>
                </c:pt>
                <c:pt idx="297">
                  <c:v>39.75</c:v>
                </c:pt>
                <c:pt idx="298">
                  <c:v>38.51</c:v>
                </c:pt>
                <c:pt idx="299">
                  <c:v>38.979999999999997</c:v>
                </c:pt>
                <c:pt idx="300">
                  <c:v>37.75</c:v>
                </c:pt>
                <c:pt idx="301">
                  <c:v>39.130000000000003</c:v>
                </c:pt>
                <c:pt idx="302">
                  <c:v>37.9</c:v>
                </c:pt>
                <c:pt idx="303">
                  <c:v>38.25</c:v>
                </c:pt>
                <c:pt idx="304">
                  <c:v>40.54</c:v>
                </c:pt>
                <c:pt idx="305">
                  <c:v>40.9</c:v>
                </c:pt>
                <c:pt idx="306">
                  <c:v>41.99</c:v>
                </c:pt>
                <c:pt idx="307">
                  <c:v>38.78</c:v>
                </c:pt>
                <c:pt idx="308">
                  <c:v>39.29</c:v>
                </c:pt>
                <c:pt idx="309">
                  <c:v>36.799999999999997</c:v>
                </c:pt>
                <c:pt idx="310">
                  <c:v>39.909999999999997</c:v>
                </c:pt>
                <c:pt idx="311">
                  <c:v>38.81</c:v>
                </c:pt>
                <c:pt idx="312">
                  <c:v>40.94</c:v>
                </c:pt>
                <c:pt idx="313">
                  <c:v>39.869999999999997</c:v>
                </c:pt>
                <c:pt idx="314">
                  <c:v>40.880000000000003</c:v>
                </c:pt>
                <c:pt idx="315">
                  <c:v>37.33</c:v>
                </c:pt>
                <c:pt idx="316">
                  <c:v>38.14</c:v>
                </c:pt>
                <c:pt idx="317">
                  <c:v>41.31</c:v>
                </c:pt>
                <c:pt idx="318">
                  <c:v>36.35</c:v>
                </c:pt>
                <c:pt idx="319">
                  <c:v>36.01</c:v>
                </c:pt>
                <c:pt idx="320">
                  <c:v>39.21</c:v>
                </c:pt>
                <c:pt idx="321">
                  <c:v>38.22</c:v>
                </c:pt>
                <c:pt idx="322">
                  <c:v>38.380000000000003</c:v>
                </c:pt>
                <c:pt idx="323">
                  <c:v>38.68</c:v>
                </c:pt>
                <c:pt idx="324">
                  <c:v>41.53</c:v>
                </c:pt>
                <c:pt idx="325">
                  <c:v>39.54</c:v>
                </c:pt>
                <c:pt idx="326">
                  <c:v>38.630000000000003</c:v>
                </c:pt>
                <c:pt idx="327">
                  <c:v>41.08</c:v>
                </c:pt>
                <c:pt idx="328">
                  <c:v>40.369999999999997</c:v>
                </c:pt>
                <c:pt idx="329">
                  <c:v>39.729999999999997</c:v>
                </c:pt>
                <c:pt idx="330">
                  <c:v>40.450000000000003</c:v>
                </c:pt>
                <c:pt idx="331">
                  <c:v>39.06</c:v>
                </c:pt>
                <c:pt idx="332">
                  <c:v>40.840000000000003</c:v>
                </c:pt>
                <c:pt idx="333">
                  <c:v>41.04</c:v>
                </c:pt>
                <c:pt idx="334">
                  <c:v>42.04</c:v>
                </c:pt>
                <c:pt idx="335">
                  <c:v>42.14</c:v>
                </c:pt>
                <c:pt idx="336">
                  <c:v>40.92</c:v>
                </c:pt>
                <c:pt idx="337">
                  <c:v>40.090000000000003</c:v>
                </c:pt>
                <c:pt idx="338">
                  <c:v>39.29</c:v>
                </c:pt>
                <c:pt idx="339">
                  <c:v>39.64</c:v>
                </c:pt>
                <c:pt idx="340">
                  <c:v>37.840000000000003</c:v>
                </c:pt>
                <c:pt idx="341">
                  <c:v>37.76</c:v>
                </c:pt>
                <c:pt idx="342">
                  <c:v>39.340000000000003</c:v>
                </c:pt>
                <c:pt idx="343">
                  <c:v>39.06</c:v>
                </c:pt>
                <c:pt idx="344">
                  <c:v>38.85</c:v>
                </c:pt>
                <c:pt idx="345">
                  <c:v>40.21</c:v>
                </c:pt>
                <c:pt idx="346">
                  <c:v>41</c:v>
                </c:pt>
                <c:pt idx="347">
                  <c:v>39.770000000000003</c:v>
                </c:pt>
                <c:pt idx="348">
                  <c:v>39.31</c:v>
                </c:pt>
                <c:pt idx="349">
                  <c:v>38.22</c:v>
                </c:pt>
                <c:pt idx="350">
                  <c:v>40.299999999999997</c:v>
                </c:pt>
                <c:pt idx="351">
                  <c:v>39.68</c:v>
                </c:pt>
                <c:pt idx="352">
                  <c:v>39.5</c:v>
                </c:pt>
                <c:pt idx="353">
                  <c:v>39.729999999999997</c:v>
                </c:pt>
                <c:pt idx="354">
                  <c:v>39.659999999999997</c:v>
                </c:pt>
                <c:pt idx="355">
                  <c:v>40.24</c:v>
                </c:pt>
                <c:pt idx="356">
                  <c:v>40.86</c:v>
                </c:pt>
                <c:pt idx="357">
                  <c:v>38.94</c:v>
                </c:pt>
                <c:pt idx="358">
                  <c:v>39.96</c:v>
                </c:pt>
                <c:pt idx="359">
                  <c:v>41.66</c:v>
                </c:pt>
                <c:pt idx="360">
                  <c:v>40.340000000000003</c:v>
                </c:pt>
                <c:pt idx="361">
                  <c:v>37.54</c:v>
                </c:pt>
                <c:pt idx="362">
                  <c:v>39.03</c:v>
                </c:pt>
                <c:pt idx="363">
                  <c:v>39.44</c:v>
                </c:pt>
                <c:pt idx="364">
                  <c:v>38.25</c:v>
                </c:pt>
                <c:pt idx="365">
                  <c:v>38.770000000000003</c:v>
                </c:pt>
                <c:pt idx="366">
                  <c:v>38.56</c:v>
                </c:pt>
                <c:pt idx="367">
                  <c:v>39.020000000000003</c:v>
                </c:pt>
                <c:pt idx="368">
                  <c:v>43.11</c:v>
                </c:pt>
                <c:pt idx="369">
                  <c:v>40.03</c:v>
                </c:pt>
                <c:pt idx="370">
                  <c:v>38.97</c:v>
                </c:pt>
                <c:pt idx="371">
                  <c:v>39.520000000000003</c:v>
                </c:pt>
                <c:pt idx="372">
                  <c:v>40.1</c:v>
                </c:pt>
                <c:pt idx="373">
                  <c:v>39.22</c:v>
                </c:pt>
                <c:pt idx="374">
                  <c:v>38.369999999999997</c:v>
                </c:pt>
                <c:pt idx="375">
                  <c:v>40.25</c:v>
                </c:pt>
                <c:pt idx="376">
                  <c:v>41.63</c:v>
                </c:pt>
                <c:pt idx="377">
                  <c:v>40.33</c:v>
                </c:pt>
                <c:pt idx="378">
                  <c:v>42.18</c:v>
                </c:pt>
                <c:pt idx="379">
                  <c:v>41.95</c:v>
                </c:pt>
                <c:pt idx="380">
                  <c:v>40.44</c:v>
                </c:pt>
                <c:pt idx="381">
                  <c:v>41.28</c:v>
                </c:pt>
                <c:pt idx="382">
                  <c:v>41.67</c:v>
                </c:pt>
                <c:pt idx="383">
                  <c:v>40.409999999999997</c:v>
                </c:pt>
                <c:pt idx="384">
                  <c:v>40.64</c:v>
                </c:pt>
                <c:pt idx="385">
                  <c:v>40.659999999999997</c:v>
                </c:pt>
                <c:pt idx="386">
                  <c:v>41.68</c:v>
                </c:pt>
                <c:pt idx="387">
                  <c:v>39.65</c:v>
                </c:pt>
                <c:pt idx="388">
                  <c:v>38.520000000000003</c:v>
                </c:pt>
                <c:pt idx="389">
                  <c:v>40.79</c:v>
                </c:pt>
                <c:pt idx="390">
                  <c:v>38.340000000000003</c:v>
                </c:pt>
                <c:pt idx="391">
                  <c:v>40.15</c:v>
                </c:pt>
                <c:pt idx="392">
                  <c:v>40.25</c:v>
                </c:pt>
                <c:pt idx="393">
                  <c:v>41.37</c:v>
                </c:pt>
                <c:pt idx="394">
                  <c:v>41.84</c:v>
                </c:pt>
                <c:pt idx="395">
                  <c:v>41.27</c:v>
                </c:pt>
                <c:pt idx="396">
                  <c:v>40.92</c:v>
                </c:pt>
                <c:pt idx="397">
                  <c:v>41.23</c:v>
                </c:pt>
                <c:pt idx="398">
                  <c:v>42.63</c:v>
                </c:pt>
                <c:pt idx="399">
                  <c:v>41.18</c:v>
                </c:pt>
                <c:pt idx="400">
                  <c:v>39.4</c:v>
                </c:pt>
                <c:pt idx="401">
                  <c:v>41.04</c:v>
                </c:pt>
                <c:pt idx="402">
                  <c:v>41.04</c:v>
                </c:pt>
                <c:pt idx="403">
                  <c:v>41.32</c:v>
                </c:pt>
                <c:pt idx="404">
                  <c:v>39.71</c:v>
                </c:pt>
                <c:pt idx="405">
                  <c:v>39.56</c:v>
                </c:pt>
                <c:pt idx="406">
                  <c:v>39.42</c:v>
                </c:pt>
                <c:pt idx="407">
                  <c:v>39.35</c:v>
                </c:pt>
                <c:pt idx="408">
                  <c:v>39.08</c:v>
                </c:pt>
                <c:pt idx="409">
                  <c:v>41.51</c:v>
                </c:pt>
                <c:pt idx="410">
                  <c:v>39.770000000000003</c:v>
                </c:pt>
                <c:pt idx="411">
                  <c:v>39.229999999999997</c:v>
                </c:pt>
                <c:pt idx="412">
                  <c:v>40.56</c:v>
                </c:pt>
                <c:pt idx="413">
                  <c:v>40.71</c:v>
                </c:pt>
                <c:pt idx="414">
                  <c:v>41.31</c:v>
                </c:pt>
                <c:pt idx="415">
                  <c:v>40.18</c:v>
                </c:pt>
                <c:pt idx="416">
                  <c:v>39.96</c:v>
                </c:pt>
                <c:pt idx="417">
                  <c:v>41.28</c:v>
                </c:pt>
                <c:pt idx="418">
                  <c:v>40.64</c:v>
                </c:pt>
                <c:pt idx="419">
                  <c:v>40.07</c:v>
                </c:pt>
                <c:pt idx="420">
                  <c:v>41.39</c:v>
                </c:pt>
                <c:pt idx="421">
                  <c:v>40.200000000000003</c:v>
                </c:pt>
                <c:pt idx="422">
                  <c:v>38.950000000000003</c:v>
                </c:pt>
                <c:pt idx="423">
                  <c:v>40.53</c:v>
                </c:pt>
                <c:pt idx="424">
                  <c:v>41.21</c:v>
                </c:pt>
                <c:pt idx="425">
                  <c:v>38.21</c:v>
                </c:pt>
                <c:pt idx="426">
                  <c:v>39.75</c:v>
                </c:pt>
                <c:pt idx="427">
                  <c:v>38.549999999999997</c:v>
                </c:pt>
                <c:pt idx="428">
                  <c:v>39.799999999999997</c:v>
                </c:pt>
                <c:pt idx="429">
                  <c:v>40.15</c:v>
                </c:pt>
                <c:pt idx="430">
                  <c:v>41.45</c:v>
                </c:pt>
                <c:pt idx="431">
                  <c:v>40.76</c:v>
                </c:pt>
                <c:pt idx="432">
                  <c:v>40.89</c:v>
                </c:pt>
                <c:pt idx="433">
                  <c:v>40.44</c:v>
                </c:pt>
                <c:pt idx="434">
                  <c:v>40.380000000000003</c:v>
                </c:pt>
                <c:pt idx="435">
                  <c:v>40.119999999999997</c:v>
                </c:pt>
                <c:pt idx="436">
                  <c:v>39.61</c:v>
                </c:pt>
                <c:pt idx="437">
                  <c:v>40.89</c:v>
                </c:pt>
                <c:pt idx="438">
                  <c:v>41.57</c:v>
                </c:pt>
                <c:pt idx="439">
                  <c:v>41.24</c:v>
                </c:pt>
                <c:pt idx="440">
                  <c:v>39.94</c:v>
                </c:pt>
                <c:pt idx="441">
                  <c:v>40.36</c:v>
                </c:pt>
                <c:pt idx="442">
                  <c:v>40.409999999999997</c:v>
                </c:pt>
                <c:pt idx="443">
                  <c:v>40.880000000000003</c:v>
                </c:pt>
                <c:pt idx="444">
                  <c:v>42.25</c:v>
                </c:pt>
                <c:pt idx="445">
                  <c:v>40.19</c:v>
                </c:pt>
                <c:pt idx="446">
                  <c:v>40.93</c:v>
                </c:pt>
                <c:pt idx="447">
                  <c:v>40.29</c:v>
                </c:pt>
                <c:pt idx="448">
                  <c:v>40.49</c:v>
                </c:pt>
                <c:pt idx="449">
                  <c:v>41.32</c:v>
                </c:pt>
                <c:pt idx="450">
                  <c:v>41.42</c:v>
                </c:pt>
                <c:pt idx="451">
                  <c:v>41.97</c:v>
                </c:pt>
                <c:pt idx="452">
                  <c:v>41.68</c:v>
                </c:pt>
                <c:pt idx="453">
                  <c:v>42.72</c:v>
                </c:pt>
                <c:pt idx="454">
                  <c:v>41.37</c:v>
                </c:pt>
                <c:pt idx="455">
                  <c:v>41.03</c:v>
                </c:pt>
                <c:pt idx="456">
                  <c:v>40.96</c:v>
                </c:pt>
                <c:pt idx="457">
                  <c:v>41.7</c:v>
                </c:pt>
                <c:pt idx="458">
                  <c:v>40.42</c:v>
                </c:pt>
                <c:pt idx="459">
                  <c:v>40.43</c:v>
                </c:pt>
                <c:pt idx="460">
                  <c:v>40.58</c:v>
                </c:pt>
                <c:pt idx="461">
                  <c:v>41.25</c:v>
                </c:pt>
                <c:pt idx="462">
                  <c:v>40.68</c:v>
                </c:pt>
                <c:pt idx="463">
                  <c:v>40.06</c:v>
                </c:pt>
                <c:pt idx="464">
                  <c:v>39.32</c:v>
                </c:pt>
                <c:pt idx="465">
                  <c:v>40.56</c:v>
                </c:pt>
                <c:pt idx="466">
                  <c:v>39.83</c:v>
                </c:pt>
                <c:pt idx="467">
                  <c:v>38.25</c:v>
                </c:pt>
                <c:pt idx="468">
                  <c:v>39.26</c:v>
                </c:pt>
                <c:pt idx="469">
                  <c:v>37.4</c:v>
                </c:pt>
                <c:pt idx="470">
                  <c:v>36.74</c:v>
                </c:pt>
                <c:pt idx="471">
                  <c:v>34.43</c:v>
                </c:pt>
                <c:pt idx="472">
                  <c:v>35.86</c:v>
                </c:pt>
                <c:pt idx="473">
                  <c:v>35.270000000000003</c:v>
                </c:pt>
                <c:pt idx="474">
                  <c:v>33.67</c:v>
                </c:pt>
                <c:pt idx="475">
                  <c:v>33.909999999999997</c:v>
                </c:pt>
                <c:pt idx="476">
                  <c:v>28.46</c:v>
                </c:pt>
                <c:pt idx="477">
                  <c:v>26.76</c:v>
                </c:pt>
                <c:pt idx="478">
                  <c:v>26.99</c:v>
                </c:pt>
                <c:pt idx="479">
                  <c:v>30.16</c:v>
                </c:pt>
                <c:pt idx="480">
                  <c:v>28.3</c:v>
                </c:pt>
                <c:pt idx="481">
                  <c:v>28.21</c:v>
                </c:pt>
                <c:pt idx="482">
                  <c:v>27.96</c:v>
                </c:pt>
                <c:pt idx="483">
                  <c:v>26.93</c:v>
                </c:pt>
                <c:pt idx="484">
                  <c:v>27.42</c:v>
                </c:pt>
                <c:pt idx="485">
                  <c:v>28.21</c:v>
                </c:pt>
                <c:pt idx="486">
                  <c:v>28.24</c:v>
                </c:pt>
                <c:pt idx="487">
                  <c:v>31.31</c:v>
                </c:pt>
                <c:pt idx="488">
                  <c:v>30.92</c:v>
                </c:pt>
                <c:pt idx="489">
                  <c:v>29.75</c:v>
                </c:pt>
                <c:pt idx="490">
                  <c:v>27.15</c:v>
                </c:pt>
                <c:pt idx="491">
                  <c:v>24.93</c:v>
                </c:pt>
                <c:pt idx="492">
                  <c:v>26.6</c:v>
                </c:pt>
                <c:pt idx="493">
                  <c:v>32.450000000000003</c:v>
                </c:pt>
                <c:pt idx="494">
                  <c:v>35.659999999999997</c:v>
                </c:pt>
                <c:pt idx="495">
                  <c:v>35.950000000000003</c:v>
                </c:pt>
                <c:pt idx="496">
                  <c:v>38.65</c:v>
                </c:pt>
                <c:pt idx="497">
                  <c:v>38.29</c:v>
                </c:pt>
                <c:pt idx="498">
                  <c:v>37.909999999999997</c:v>
                </c:pt>
                <c:pt idx="499">
                  <c:v>37.43</c:v>
                </c:pt>
                <c:pt idx="500">
                  <c:v>37.520000000000003</c:v>
                </c:pt>
                <c:pt idx="501">
                  <c:v>37.46</c:v>
                </c:pt>
                <c:pt idx="502">
                  <c:v>37</c:v>
                </c:pt>
                <c:pt idx="503">
                  <c:v>35.81</c:v>
                </c:pt>
                <c:pt idx="504">
                  <c:v>34.85</c:v>
                </c:pt>
                <c:pt idx="505">
                  <c:v>38.1</c:v>
                </c:pt>
                <c:pt idx="506">
                  <c:v>37.61</c:v>
                </c:pt>
                <c:pt idx="507">
                  <c:v>40.22</c:v>
                </c:pt>
                <c:pt idx="508">
                  <c:v>39.18</c:v>
                </c:pt>
                <c:pt idx="509">
                  <c:v>38.46</c:v>
                </c:pt>
                <c:pt idx="510">
                  <c:v>39.97</c:v>
                </c:pt>
                <c:pt idx="511">
                  <c:v>38.020000000000003</c:v>
                </c:pt>
                <c:pt idx="512">
                  <c:v>39.01</c:v>
                </c:pt>
                <c:pt idx="513">
                  <c:v>37.200000000000003</c:v>
                </c:pt>
                <c:pt idx="514">
                  <c:v>38.07</c:v>
                </c:pt>
                <c:pt idx="515">
                  <c:v>37.39</c:v>
                </c:pt>
                <c:pt idx="516">
                  <c:v>37.72</c:v>
                </c:pt>
                <c:pt idx="517">
                  <c:v>38.450000000000003</c:v>
                </c:pt>
                <c:pt idx="518">
                  <c:v>39.07</c:v>
                </c:pt>
                <c:pt idx="519">
                  <c:v>40.19</c:v>
                </c:pt>
                <c:pt idx="520">
                  <c:v>40.770000000000003</c:v>
                </c:pt>
                <c:pt idx="521">
                  <c:v>40.11</c:v>
                </c:pt>
                <c:pt idx="522">
                  <c:v>41.27</c:v>
                </c:pt>
                <c:pt idx="523">
                  <c:v>40.090000000000003</c:v>
                </c:pt>
                <c:pt idx="524">
                  <c:v>41.37</c:v>
                </c:pt>
                <c:pt idx="525">
                  <c:v>40.840000000000003</c:v>
                </c:pt>
                <c:pt idx="526">
                  <c:v>39.950000000000003</c:v>
                </c:pt>
                <c:pt idx="527">
                  <c:v>39.93</c:v>
                </c:pt>
                <c:pt idx="528">
                  <c:v>41.5</c:v>
                </c:pt>
                <c:pt idx="529">
                  <c:v>40.71</c:v>
                </c:pt>
                <c:pt idx="530">
                  <c:v>41.48</c:v>
                </c:pt>
                <c:pt idx="531">
                  <c:v>40.56</c:v>
                </c:pt>
                <c:pt idx="532">
                  <c:v>40.21</c:v>
                </c:pt>
                <c:pt idx="533">
                  <c:v>39.86</c:v>
                </c:pt>
                <c:pt idx="534">
                  <c:v>40.01</c:v>
                </c:pt>
                <c:pt idx="535">
                  <c:v>40.369999999999997</c:v>
                </c:pt>
                <c:pt idx="536">
                  <c:v>39.979999999999997</c:v>
                </c:pt>
                <c:pt idx="537">
                  <c:v>40.799999999999997</c:v>
                </c:pt>
                <c:pt idx="538">
                  <c:v>39.799999999999997</c:v>
                </c:pt>
                <c:pt idx="539">
                  <c:v>41.12</c:v>
                </c:pt>
                <c:pt idx="540">
                  <c:v>41.46</c:v>
                </c:pt>
                <c:pt idx="541">
                  <c:v>39.979999999999997</c:v>
                </c:pt>
                <c:pt idx="542">
                  <c:v>40.97</c:v>
                </c:pt>
                <c:pt idx="543">
                  <c:v>41.85</c:v>
                </c:pt>
                <c:pt idx="544">
                  <c:v>41.61</c:v>
                </c:pt>
                <c:pt idx="545">
                  <c:v>40.58</c:v>
                </c:pt>
                <c:pt idx="546">
                  <c:v>40.33</c:v>
                </c:pt>
                <c:pt idx="547">
                  <c:v>40.619999999999997</c:v>
                </c:pt>
                <c:pt idx="548">
                  <c:v>41.12</c:v>
                </c:pt>
                <c:pt idx="549">
                  <c:v>41.13</c:v>
                </c:pt>
                <c:pt idx="550">
                  <c:v>40.69</c:v>
                </c:pt>
                <c:pt idx="551">
                  <c:v>41.09</c:v>
                </c:pt>
                <c:pt idx="552">
                  <c:v>42.04</c:v>
                </c:pt>
                <c:pt idx="553">
                  <c:v>42.75</c:v>
                </c:pt>
                <c:pt idx="554">
                  <c:v>39.049999999999997</c:v>
                </c:pt>
                <c:pt idx="555">
                  <c:v>42.3</c:v>
                </c:pt>
                <c:pt idx="556">
                  <c:v>41.49</c:v>
                </c:pt>
                <c:pt idx="557">
                  <c:v>41.25</c:v>
                </c:pt>
                <c:pt idx="558">
                  <c:v>40.840000000000003</c:v>
                </c:pt>
                <c:pt idx="559">
                  <c:v>40.82</c:v>
                </c:pt>
                <c:pt idx="560">
                  <c:v>42.76</c:v>
                </c:pt>
                <c:pt idx="561">
                  <c:v>42.92</c:v>
                </c:pt>
                <c:pt idx="562">
                  <c:v>42.98</c:v>
                </c:pt>
                <c:pt idx="563">
                  <c:v>42.57</c:v>
                </c:pt>
                <c:pt idx="564">
                  <c:v>42.62</c:v>
                </c:pt>
                <c:pt idx="565">
                  <c:v>42.46</c:v>
                </c:pt>
                <c:pt idx="566">
                  <c:v>40.31</c:v>
                </c:pt>
                <c:pt idx="567">
                  <c:v>41.85</c:v>
                </c:pt>
                <c:pt idx="568">
                  <c:v>42.53</c:v>
                </c:pt>
                <c:pt idx="569">
                  <c:v>42.41</c:v>
                </c:pt>
                <c:pt idx="570">
                  <c:v>41.5</c:v>
                </c:pt>
                <c:pt idx="571">
                  <c:v>41.35</c:v>
                </c:pt>
                <c:pt idx="572">
                  <c:v>41.81</c:v>
                </c:pt>
                <c:pt idx="573">
                  <c:v>41.14</c:v>
                </c:pt>
                <c:pt idx="574">
                  <c:v>42.82</c:v>
                </c:pt>
                <c:pt idx="575">
                  <c:v>41</c:v>
                </c:pt>
                <c:pt idx="576">
                  <c:v>41.85</c:v>
                </c:pt>
                <c:pt idx="577">
                  <c:v>42.68</c:v>
                </c:pt>
                <c:pt idx="578">
                  <c:v>43.28</c:v>
                </c:pt>
                <c:pt idx="579">
                  <c:v>42.87</c:v>
                </c:pt>
                <c:pt idx="580">
                  <c:v>42.77</c:v>
                </c:pt>
                <c:pt idx="581">
                  <c:v>43.48</c:v>
                </c:pt>
                <c:pt idx="582">
                  <c:v>43.21</c:v>
                </c:pt>
                <c:pt idx="583">
                  <c:v>44.1</c:v>
                </c:pt>
                <c:pt idx="584">
                  <c:v>43.05</c:v>
                </c:pt>
                <c:pt idx="585">
                  <c:v>41.99</c:v>
                </c:pt>
                <c:pt idx="586">
                  <c:v>42.07</c:v>
                </c:pt>
                <c:pt idx="587">
                  <c:v>41.44</c:v>
                </c:pt>
                <c:pt idx="588">
                  <c:v>41.64</c:v>
                </c:pt>
                <c:pt idx="589">
                  <c:v>40.869999999999997</c:v>
                </c:pt>
                <c:pt idx="590">
                  <c:v>40.21</c:v>
                </c:pt>
                <c:pt idx="591">
                  <c:v>40.57</c:v>
                </c:pt>
                <c:pt idx="592">
                  <c:v>41.51</c:v>
                </c:pt>
                <c:pt idx="593">
                  <c:v>41.01</c:v>
                </c:pt>
                <c:pt idx="594">
                  <c:v>40.65</c:v>
                </c:pt>
                <c:pt idx="595">
                  <c:v>40.97</c:v>
                </c:pt>
                <c:pt idx="596">
                  <c:v>41.33</c:v>
                </c:pt>
                <c:pt idx="597">
                  <c:v>42.47</c:v>
                </c:pt>
                <c:pt idx="598">
                  <c:v>42</c:v>
                </c:pt>
                <c:pt idx="599">
                  <c:v>42.74</c:v>
                </c:pt>
                <c:pt idx="600">
                  <c:v>40.14</c:v>
                </c:pt>
                <c:pt idx="601">
                  <c:v>43.69</c:v>
                </c:pt>
                <c:pt idx="602">
                  <c:v>41.1</c:v>
                </c:pt>
                <c:pt idx="603">
                  <c:v>41.09</c:v>
                </c:pt>
                <c:pt idx="604">
                  <c:v>39.5</c:v>
                </c:pt>
                <c:pt idx="605">
                  <c:v>38.99</c:v>
                </c:pt>
                <c:pt idx="606">
                  <c:v>39.72</c:v>
                </c:pt>
                <c:pt idx="607">
                  <c:v>41.06</c:v>
                </c:pt>
                <c:pt idx="608">
                  <c:v>39.89</c:v>
                </c:pt>
                <c:pt idx="609">
                  <c:v>41.29</c:v>
                </c:pt>
                <c:pt idx="610">
                  <c:v>43.06</c:v>
                </c:pt>
                <c:pt idx="611">
                  <c:v>42.96</c:v>
                </c:pt>
                <c:pt idx="612">
                  <c:v>41.99</c:v>
                </c:pt>
                <c:pt idx="613">
                  <c:v>38.81</c:v>
                </c:pt>
                <c:pt idx="614">
                  <c:v>38.619999999999997</c:v>
                </c:pt>
                <c:pt idx="615">
                  <c:v>37.76</c:v>
                </c:pt>
                <c:pt idx="616">
                  <c:v>39.36</c:v>
                </c:pt>
                <c:pt idx="617">
                  <c:v>39.35</c:v>
                </c:pt>
                <c:pt idx="618">
                  <c:v>38.57</c:v>
                </c:pt>
                <c:pt idx="619">
                  <c:v>38.79</c:v>
                </c:pt>
                <c:pt idx="620">
                  <c:v>39.770000000000003</c:v>
                </c:pt>
                <c:pt idx="621">
                  <c:v>39.78</c:v>
                </c:pt>
                <c:pt idx="622">
                  <c:v>39.880000000000003</c:v>
                </c:pt>
                <c:pt idx="623">
                  <c:v>39.21</c:v>
                </c:pt>
                <c:pt idx="624">
                  <c:v>38.450000000000003</c:v>
                </c:pt>
                <c:pt idx="625">
                  <c:v>38.01</c:v>
                </c:pt>
                <c:pt idx="626">
                  <c:v>38.799999999999997</c:v>
                </c:pt>
                <c:pt idx="627">
                  <c:v>37.700000000000003</c:v>
                </c:pt>
                <c:pt idx="628">
                  <c:v>37.29</c:v>
                </c:pt>
                <c:pt idx="629">
                  <c:v>36.22</c:v>
                </c:pt>
                <c:pt idx="630">
                  <c:v>37.24</c:v>
                </c:pt>
                <c:pt idx="631">
                  <c:v>36.630000000000003</c:v>
                </c:pt>
                <c:pt idx="632">
                  <c:v>36.56</c:v>
                </c:pt>
                <c:pt idx="633">
                  <c:v>34.83</c:v>
                </c:pt>
                <c:pt idx="634">
                  <c:v>35.74</c:v>
                </c:pt>
                <c:pt idx="635">
                  <c:v>37.020000000000003</c:v>
                </c:pt>
                <c:pt idx="636">
                  <c:v>38.04</c:v>
                </c:pt>
                <c:pt idx="637">
                  <c:v>36.950000000000003</c:v>
                </c:pt>
                <c:pt idx="638">
                  <c:v>37.83</c:v>
                </c:pt>
                <c:pt idx="639">
                  <c:v>37.79</c:v>
                </c:pt>
                <c:pt idx="640">
                  <c:v>37.340000000000003</c:v>
                </c:pt>
                <c:pt idx="641">
                  <c:v>38.200000000000003</c:v>
                </c:pt>
                <c:pt idx="642">
                  <c:v>36.119999999999997</c:v>
                </c:pt>
                <c:pt idx="643">
                  <c:v>34.49</c:v>
                </c:pt>
                <c:pt idx="644">
                  <c:v>31.16</c:v>
                </c:pt>
                <c:pt idx="645">
                  <c:v>30.81</c:v>
                </c:pt>
                <c:pt idx="646">
                  <c:v>31.7</c:v>
                </c:pt>
                <c:pt idx="647">
                  <c:v>34.61</c:v>
                </c:pt>
                <c:pt idx="648">
                  <c:v>34.89</c:v>
                </c:pt>
                <c:pt idx="649">
                  <c:v>35.39</c:v>
                </c:pt>
                <c:pt idx="650">
                  <c:v>35.270000000000003</c:v>
                </c:pt>
                <c:pt idx="651">
                  <c:v>36.590000000000003</c:v>
                </c:pt>
                <c:pt idx="652">
                  <c:v>35.89</c:v>
                </c:pt>
                <c:pt idx="653">
                  <c:v>37.42</c:v>
                </c:pt>
                <c:pt idx="654">
                  <c:v>38.17</c:v>
                </c:pt>
                <c:pt idx="655">
                  <c:v>38.19</c:v>
                </c:pt>
                <c:pt idx="656">
                  <c:v>38.69</c:v>
                </c:pt>
                <c:pt idx="657">
                  <c:v>38.590000000000003</c:v>
                </c:pt>
                <c:pt idx="658">
                  <c:v>39.49</c:v>
                </c:pt>
                <c:pt idx="659">
                  <c:v>36.979999999999997</c:v>
                </c:pt>
                <c:pt idx="660">
                  <c:v>38.369999999999997</c:v>
                </c:pt>
                <c:pt idx="661">
                  <c:v>37.94</c:v>
                </c:pt>
                <c:pt idx="662">
                  <c:v>37.450000000000003</c:v>
                </c:pt>
                <c:pt idx="663">
                  <c:v>36.25</c:v>
                </c:pt>
                <c:pt idx="664">
                  <c:v>37</c:v>
                </c:pt>
                <c:pt idx="665">
                  <c:v>37.229999999999997</c:v>
                </c:pt>
                <c:pt idx="666">
                  <c:v>36.21</c:v>
                </c:pt>
                <c:pt idx="667">
                  <c:v>33.409999999999997</c:v>
                </c:pt>
                <c:pt idx="668">
                  <c:v>36.65</c:v>
                </c:pt>
                <c:pt idx="669">
                  <c:v>36.67</c:v>
                </c:pt>
                <c:pt idx="670">
                  <c:v>38.18</c:v>
                </c:pt>
                <c:pt idx="671">
                  <c:v>38.07</c:v>
                </c:pt>
                <c:pt idx="672">
                  <c:v>39.380000000000003</c:v>
                </c:pt>
                <c:pt idx="673">
                  <c:v>40.700000000000003</c:v>
                </c:pt>
                <c:pt idx="674">
                  <c:v>39.71</c:v>
                </c:pt>
                <c:pt idx="675">
                  <c:v>40.950000000000003</c:v>
                </c:pt>
                <c:pt idx="676">
                  <c:v>39.01</c:v>
                </c:pt>
                <c:pt idx="677">
                  <c:v>39.71</c:v>
                </c:pt>
                <c:pt idx="678">
                  <c:v>39.07</c:v>
                </c:pt>
                <c:pt idx="679">
                  <c:v>38.54</c:v>
                </c:pt>
                <c:pt idx="680">
                  <c:v>41.05</c:v>
                </c:pt>
                <c:pt idx="681">
                  <c:v>41.28</c:v>
                </c:pt>
                <c:pt idx="682">
                  <c:v>40.19</c:v>
                </c:pt>
                <c:pt idx="683">
                  <c:v>40.53</c:v>
                </c:pt>
                <c:pt idx="684">
                  <c:v>41.98</c:v>
                </c:pt>
                <c:pt idx="685">
                  <c:v>40.74</c:v>
                </c:pt>
                <c:pt idx="686">
                  <c:v>41.69</c:v>
                </c:pt>
                <c:pt idx="687">
                  <c:v>39.159999999999997</c:v>
                </c:pt>
                <c:pt idx="688">
                  <c:v>38.19</c:v>
                </c:pt>
                <c:pt idx="689">
                  <c:v>39.090000000000003</c:v>
                </c:pt>
                <c:pt idx="690">
                  <c:v>38.43</c:v>
                </c:pt>
                <c:pt idx="691">
                  <c:v>38.799999999999997</c:v>
                </c:pt>
                <c:pt idx="692">
                  <c:v>37.49</c:v>
                </c:pt>
                <c:pt idx="693">
                  <c:v>37.97</c:v>
                </c:pt>
                <c:pt idx="694">
                  <c:v>39.020000000000003</c:v>
                </c:pt>
                <c:pt idx="695">
                  <c:v>40.29</c:v>
                </c:pt>
                <c:pt idx="696">
                  <c:v>39.729999999999997</c:v>
                </c:pt>
                <c:pt idx="697">
                  <c:v>41.86</c:v>
                </c:pt>
                <c:pt idx="698">
                  <c:v>42.24</c:v>
                </c:pt>
                <c:pt idx="699">
                  <c:v>41.14</c:v>
                </c:pt>
                <c:pt idx="700">
                  <c:v>41.32</c:v>
                </c:pt>
                <c:pt idx="701">
                  <c:v>42.5</c:v>
                </c:pt>
                <c:pt idx="702">
                  <c:v>43.11</c:v>
                </c:pt>
                <c:pt idx="703">
                  <c:v>41.66</c:v>
                </c:pt>
                <c:pt idx="704">
                  <c:v>41.43</c:v>
                </c:pt>
                <c:pt idx="705">
                  <c:v>42.23</c:v>
                </c:pt>
                <c:pt idx="706">
                  <c:v>42.6</c:v>
                </c:pt>
                <c:pt idx="707">
                  <c:v>42.44</c:v>
                </c:pt>
                <c:pt idx="708">
                  <c:v>40.369999999999997</c:v>
                </c:pt>
                <c:pt idx="709">
                  <c:v>39.909999999999997</c:v>
                </c:pt>
                <c:pt idx="710">
                  <c:v>41.8</c:v>
                </c:pt>
                <c:pt idx="711">
                  <c:v>41.45</c:v>
                </c:pt>
                <c:pt idx="712">
                  <c:v>40.04</c:v>
                </c:pt>
                <c:pt idx="713">
                  <c:v>41.13</c:v>
                </c:pt>
                <c:pt idx="714">
                  <c:v>43.88</c:v>
                </c:pt>
                <c:pt idx="715">
                  <c:v>42.89</c:v>
                </c:pt>
                <c:pt idx="716">
                  <c:v>42.11</c:v>
                </c:pt>
                <c:pt idx="717">
                  <c:v>42.64</c:v>
                </c:pt>
                <c:pt idx="718">
                  <c:v>41.87</c:v>
                </c:pt>
                <c:pt idx="719">
                  <c:v>41.93</c:v>
                </c:pt>
                <c:pt idx="720">
                  <c:v>38.33</c:v>
                </c:pt>
                <c:pt idx="721">
                  <c:v>39.520000000000003</c:v>
                </c:pt>
                <c:pt idx="722">
                  <c:v>39.909999999999997</c:v>
                </c:pt>
                <c:pt idx="723">
                  <c:v>37.39</c:v>
                </c:pt>
                <c:pt idx="724">
                  <c:v>38.5</c:v>
                </c:pt>
                <c:pt idx="725">
                  <c:v>39.42</c:v>
                </c:pt>
                <c:pt idx="726">
                  <c:v>38.97</c:v>
                </c:pt>
                <c:pt idx="727">
                  <c:v>35.89</c:v>
                </c:pt>
                <c:pt idx="728">
                  <c:v>37.1</c:v>
                </c:pt>
                <c:pt idx="729">
                  <c:v>36.380000000000003</c:v>
                </c:pt>
                <c:pt idx="730">
                  <c:v>34.19</c:v>
                </c:pt>
                <c:pt idx="731">
                  <c:v>31.8</c:v>
                </c:pt>
                <c:pt idx="732">
                  <c:v>29.23</c:v>
                </c:pt>
                <c:pt idx="733">
                  <c:v>26.73</c:v>
                </c:pt>
                <c:pt idx="734">
                  <c:v>21.54</c:v>
                </c:pt>
                <c:pt idx="735">
                  <c:v>15.73</c:v>
                </c:pt>
                <c:pt idx="736">
                  <c:v>7.62</c:v>
                </c:pt>
                <c:pt idx="737">
                  <c:v>1.77</c:v>
                </c:pt>
                <c:pt idx="738">
                  <c:v>-1.1299999999999999</c:v>
                </c:pt>
                <c:pt idx="739">
                  <c:v>-1.42</c:v>
                </c:pt>
                <c:pt idx="740">
                  <c:v>1.1100000000000001</c:v>
                </c:pt>
                <c:pt idx="741">
                  <c:v>5.66</c:v>
                </c:pt>
                <c:pt idx="742">
                  <c:v>11.59</c:v>
                </c:pt>
                <c:pt idx="743">
                  <c:v>13.93</c:v>
                </c:pt>
                <c:pt idx="744">
                  <c:v>16.78</c:v>
                </c:pt>
                <c:pt idx="745">
                  <c:v>19.09</c:v>
                </c:pt>
                <c:pt idx="746">
                  <c:v>18.600000000000001</c:v>
                </c:pt>
                <c:pt idx="747">
                  <c:v>18.7</c:v>
                </c:pt>
                <c:pt idx="748">
                  <c:v>20.41</c:v>
                </c:pt>
                <c:pt idx="749">
                  <c:v>20.82</c:v>
                </c:pt>
                <c:pt idx="750">
                  <c:v>20.71</c:v>
                </c:pt>
                <c:pt idx="751">
                  <c:v>20.03</c:v>
                </c:pt>
                <c:pt idx="752">
                  <c:v>22.78</c:v>
                </c:pt>
                <c:pt idx="753">
                  <c:v>23.49</c:v>
                </c:pt>
                <c:pt idx="754">
                  <c:v>26.09</c:v>
                </c:pt>
                <c:pt idx="755">
                  <c:v>27.38</c:v>
                </c:pt>
                <c:pt idx="756">
                  <c:v>28.73</c:v>
                </c:pt>
                <c:pt idx="757">
                  <c:v>29.24</c:v>
                </c:pt>
                <c:pt idx="758">
                  <c:v>29.67</c:v>
                </c:pt>
                <c:pt idx="759">
                  <c:v>31.89</c:v>
                </c:pt>
                <c:pt idx="760">
                  <c:v>33.07</c:v>
                </c:pt>
                <c:pt idx="761">
                  <c:v>32.08</c:v>
                </c:pt>
                <c:pt idx="762">
                  <c:v>32.520000000000003</c:v>
                </c:pt>
                <c:pt idx="763">
                  <c:v>30.74</c:v>
                </c:pt>
                <c:pt idx="764">
                  <c:v>34.270000000000003</c:v>
                </c:pt>
                <c:pt idx="765">
                  <c:v>34.49</c:v>
                </c:pt>
                <c:pt idx="766">
                  <c:v>31.18</c:v>
                </c:pt>
                <c:pt idx="767">
                  <c:v>33.01</c:v>
                </c:pt>
                <c:pt idx="768">
                  <c:v>32.409999999999997</c:v>
                </c:pt>
                <c:pt idx="769">
                  <c:v>30.6</c:v>
                </c:pt>
                <c:pt idx="770">
                  <c:v>31.91</c:v>
                </c:pt>
                <c:pt idx="771">
                  <c:v>30.9</c:v>
                </c:pt>
                <c:pt idx="772">
                  <c:v>30.86</c:v>
                </c:pt>
                <c:pt idx="773">
                  <c:v>27.35</c:v>
                </c:pt>
                <c:pt idx="774">
                  <c:v>27.42</c:v>
                </c:pt>
                <c:pt idx="775">
                  <c:v>28.42</c:v>
                </c:pt>
                <c:pt idx="776">
                  <c:v>29.41</c:v>
                </c:pt>
                <c:pt idx="777">
                  <c:v>29.28</c:v>
                </c:pt>
                <c:pt idx="778">
                  <c:v>29.57</c:v>
                </c:pt>
                <c:pt idx="779">
                  <c:v>28.18</c:v>
                </c:pt>
                <c:pt idx="780">
                  <c:v>28.84</c:v>
                </c:pt>
                <c:pt idx="781">
                  <c:v>29.27</c:v>
                </c:pt>
                <c:pt idx="782">
                  <c:v>29.98</c:v>
                </c:pt>
                <c:pt idx="783">
                  <c:v>32.729999999999997</c:v>
                </c:pt>
                <c:pt idx="784">
                  <c:v>31.75</c:v>
                </c:pt>
                <c:pt idx="785">
                  <c:v>35.909999999999997</c:v>
                </c:pt>
                <c:pt idx="786">
                  <c:v>31.32</c:v>
                </c:pt>
                <c:pt idx="787">
                  <c:v>31.55</c:v>
                </c:pt>
                <c:pt idx="788">
                  <c:v>33.85</c:v>
                </c:pt>
                <c:pt idx="789">
                  <c:v>30.77</c:v>
                </c:pt>
                <c:pt idx="790">
                  <c:v>32.17</c:v>
                </c:pt>
                <c:pt idx="791">
                  <c:v>32.229999999999997</c:v>
                </c:pt>
                <c:pt idx="792">
                  <c:v>35.69</c:v>
                </c:pt>
                <c:pt idx="793">
                  <c:v>37.64</c:v>
                </c:pt>
                <c:pt idx="794">
                  <c:v>31.27</c:v>
                </c:pt>
                <c:pt idx="795">
                  <c:v>32.840000000000003</c:v>
                </c:pt>
                <c:pt idx="796">
                  <c:v>37.24</c:v>
                </c:pt>
                <c:pt idx="797">
                  <c:v>37.01</c:v>
                </c:pt>
                <c:pt idx="798">
                  <c:v>38.21</c:v>
                </c:pt>
                <c:pt idx="799">
                  <c:v>38.25</c:v>
                </c:pt>
                <c:pt idx="800">
                  <c:v>35.630000000000003</c:v>
                </c:pt>
                <c:pt idx="801">
                  <c:v>34.630000000000003</c:v>
                </c:pt>
                <c:pt idx="802">
                  <c:v>35.36</c:v>
                </c:pt>
                <c:pt idx="803">
                  <c:v>34.9</c:v>
                </c:pt>
                <c:pt idx="804">
                  <c:v>35.020000000000003</c:v>
                </c:pt>
                <c:pt idx="805">
                  <c:v>36.04</c:v>
                </c:pt>
                <c:pt idx="806">
                  <c:v>37.86</c:v>
                </c:pt>
                <c:pt idx="807">
                  <c:v>34.86</c:v>
                </c:pt>
                <c:pt idx="808">
                  <c:v>35.39</c:v>
                </c:pt>
                <c:pt idx="809">
                  <c:v>35.369999999999997</c:v>
                </c:pt>
                <c:pt idx="810">
                  <c:v>37.19</c:v>
                </c:pt>
                <c:pt idx="811">
                  <c:v>34.78</c:v>
                </c:pt>
                <c:pt idx="812">
                  <c:v>34.82</c:v>
                </c:pt>
                <c:pt idx="813">
                  <c:v>30.06</c:v>
                </c:pt>
                <c:pt idx="814">
                  <c:v>30.42</c:v>
                </c:pt>
                <c:pt idx="815">
                  <c:v>24.17</c:v>
                </c:pt>
                <c:pt idx="816">
                  <c:v>23.73</c:v>
                </c:pt>
                <c:pt idx="817">
                  <c:v>22.31</c:v>
                </c:pt>
                <c:pt idx="818">
                  <c:v>22.72</c:v>
                </c:pt>
                <c:pt idx="819">
                  <c:v>23.91</c:v>
                </c:pt>
                <c:pt idx="820">
                  <c:v>25.41</c:v>
                </c:pt>
                <c:pt idx="821">
                  <c:v>31.91</c:v>
                </c:pt>
                <c:pt idx="822">
                  <c:v>33.450000000000003</c:v>
                </c:pt>
                <c:pt idx="823">
                  <c:v>39.549999999999997</c:v>
                </c:pt>
                <c:pt idx="824">
                  <c:v>35.299999999999997</c:v>
                </c:pt>
                <c:pt idx="825">
                  <c:v>44.87</c:v>
                </c:pt>
                <c:pt idx="826">
                  <c:v>40.090000000000003</c:v>
                </c:pt>
                <c:pt idx="827">
                  <c:v>40.01</c:v>
                </c:pt>
                <c:pt idx="828">
                  <c:v>39.46</c:v>
                </c:pt>
                <c:pt idx="829">
                  <c:v>41.55</c:v>
                </c:pt>
                <c:pt idx="830">
                  <c:v>40.869999999999997</c:v>
                </c:pt>
                <c:pt idx="831">
                  <c:v>36.9</c:v>
                </c:pt>
                <c:pt idx="832">
                  <c:v>39.94</c:v>
                </c:pt>
                <c:pt idx="833">
                  <c:v>40.44</c:v>
                </c:pt>
                <c:pt idx="834">
                  <c:v>41.05</c:v>
                </c:pt>
                <c:pt idx="835">
                  <c:v>42.35</c:v>
                </c:pt>
                <c:pt idx="836">
                  <c:v>39.53</c:v>
                </c:pt>
                <c:pt idx="837">
                  <c:v>42.62</c:v>
                </c:pt>
                <c:pt idx="838">
                  <c:v>41.91</c:v>
                </c:pt>
                <c:pt idx="839">
                  <c:v>40.74</c:v>
                </c:pt>
                <c:pt idx="840">
                  <c:v>43.3</c:v>
                </c:pt>
                <c:pt idx="841">
                  <c:v>42.98</c:v>
                </c:pt>
                <c:pt idx="842">
                  <c:v>37.119999999999997</c:v>
                </c:pt>
                <c:pt idx="843">
                  <c:v>43.93</c:v>
                </c:pt>
                <c:pt idx="844">
                  <c:v>41.66</c:v>
                </c:pt>
                <c:pt idx="845">
                  <c:v>47.13</c:v>
                </c:pt>
                <c:pt idx="846">
                  <c:v>42.92</c:v>
                </c:pt>
                <c:pt idx="847">
                  <c:v>40.25</c:v>
                </c:pt>
                <c:pt idx="848">
                  <c:v>40.44</c:v>
                </c:pt>
                <c:pt idx="849">
                  <c:v>39.5</c:v>
                </c:pt>
                <c:pt idx="850">
                  <c:v>43.48</c:v>
                </c:pt>
                <c:pt idx="851">
                  <c:v>42.18</c:v>
                </c:pt>
                <c:pt idx="852">
                  <c:v>46.69</c:v>
                </c:pt>
                <c:pt idx="853">
                  <c:v>43.49</c:v>
                </c:pt>
                <c:pt idx="854">
                  <c:v>43.33</c:v>
                </c:pt>
                <c:pt idx="855">
                  <c:v>39.33</c:v>
                </c:pt>
                <c:pt idx="856">
                  <c:v>45.06</c:v>
                </c:pt>
                <c:pt idx="857">
                  <c:v>43.84</c:v>
                </c:pt>
                <c:pt idx="858">
                  <c:v>42.38</c:v>
                </c:pt>
                <c:pt idx="859">
                  <c:v>41.24</c:v>
                </c:pt>
                <c:pt idx="860">
                  <c:v>43.95</c:v>
                </c:pt>
                <c:pt idx="861">
                  <c:v>42.78</c:v>
                </c:pt>
                <c:pt idx="862">
                  <c:v>44.96</c:v>
                </c:pt>
                <c:pt idx="863">
                  <c:v>43.25</c:v>
                </c:pt>
                <c:pt idx="864">
                  <c:v>40.82</c:v>
                </c:pt>
                <c:pt idx="865">
                  <c:v>45.33</c:v>
                </c:pt>
                <c:pt idx="866">
                  <c:v>43.06</c:v>
                </c:pt>
                <c:pt idx="867">
                  <c:v>41.71</c:v>
                </c:pt>
                <c:pt idx="868">
                  <c:v>40.590000000000003</c:v>
                </c:pt>
                <c:pt idx="869">
                  <c:v>35.479999999999997</c:v>
                </c:pt>
                <c:pt idx="870">
                  <c:v>40.159999999999997</c:v>
                </c:pt>
                <c:pt idx="871">
                  <c:v>42.76</c:v>
                </c:pt>
                <c:pt idx="872">
                  <c:v>42.19</c:v>
                </c:pt>
                <c:pt idx="873">
                  <c:v>40.450000000000003</c:v>
                </c:pt>
                <c:pt idx="874">
                  <c:v>42.77</c:v>
                </c:pt>
                <c:pt idx="875">
                  <c:v>38.54</c:v>
                </c:pt>
                <c:pt idx="876">
                  <c:v>33.07</c:v>
                </c:pt>
                <c:pt idx="877">
                  <c:v>43.22</c:v>
                </c:pt>
                <c:pt idx="878">
                  <c:v>42.27</c:v>
                </c:pt>
                <c:pt idx="879">
                  <c:v>35.979999999999997</c:v>
                </c:pt>
                <c:pt idx="880">
                  <c:v>43.01</c:v>
                </c:pt>
                <c:pt idx="881">
                  <c:v>39.15</c:v>
                </c:pt>
                <c:pt idx="882">
                  <c:v>38.78</c:v>
                </c:pt>
                <c:pt idx="883">
                  <c:v>36.200000000000003</c:v>
                </c:pt>
                <c:pt idx="884">
                  <c:v>39.729999999999997</c:v>
                </c:pt>
                <c:pt idx="885">
                  <c:v>43.14</c:v>
                </c:pt>
                <c:pt idx="886">
                  <c:v>39.799999999999997</c:v>
                </c:pt>
                <c:pt idx="887">
                  <c:v>38.79</c:v>
                </c:pt>
                <c:pt idx="888">
                  <c:v>37.369999999999997</c:v>
                </c:pt>
                <c:pt idx="889">
                  <c:v>38.229999999999997</c:v>
                </c:pt>
                <c:pt idx="890">
                  <c:v>36.86</c:v>
                </c:pt>
                <c:pt idx="891">
                  <c:v>36.74</c:v>
                </c:pt>
                <c:pt idx="892">
                  <c:v>35.659999999999997</c:v>
                </c:pt>
              </c:numCache>
            </c:numRef>
          </c:yVal>
          <c:smooth val="0"/>
          <c:extLst>
            <c:ext xmlns:c16="http://schemas.microsoft.com/office/drawing/2014/chart" uri="{C3380CC4-5D6E-409C-BE32-E72D297353CC}">
              <c16:uniqueId val="{00000000-78AF-40B7-9679-A133066745F3}"/>
            </c:ext>
          </c:extLst>
        </c:ser>
        <c:dLbls>
          <c:showLegendKey val="0"/>
          <c:showVal val="0"/>
          <c:showCatName val="0"/>
          <c:showSerName val="0"/>
          <c:showPercent val="0"/>
          <c:showBubbleSize val="0"/>
        </c:dLbls>
        <c:axId val="1172660384"/>
        <c:axId val="1038580320"/>
      </c:scatterChart>
      <c:valAx>
        <c:axId val="1172660384"/>
        <c:scaling>
          <c:orientation val="minMax"/>
          <c:max val="650"/>
          <c:min val="42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Wavelength (nm)</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38580320"/>
        <c:crosses val="autoZero"/>
        <c:crossBetween val="midCat"/>
        <c:majorUnit val="20"/>
      </c:valAx>
      <c:valAx>
        <c:axId val="1038580320"/>
        <c:scaling>
          <c:orientation val="minMax"/>
          <c:max val="1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7266038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cap="rnd">
              <a:solidFill>
                <a:schemeClr val="accent1"/>
              </a:solidFill>
              <a:round/>
            </a:ln>
            <a:effectLst/>
          </c:spPr>
          <c:marker>
            <c:symbol val="none"/>
          </c:marker>
          <c:xVal>
            <c:numRef>
              <c:f>'MercurousBromide%R'!$A$1:$A$894</c:f>
              <c:numCache>
                <c:formatCode>General</c:formatCode>
                <c:ptCount val="894"/>
                <c:pt idx="0">
                  <c:v>399.88</c:v>
                </c:pt>
                <c:pt idx="1">
                  <c:v>400.2</c:v>
                </c:pt>
                <c:pt idx="2">
                  <c:v>400.52</c:v>
                </c:pt>
                <c:pt idx="3">
                  <c:v>400.84</c:v>
                </c:pt>
                <c:pt idx="4">
                  <c:v>401.16</c:v>
                </c:pt>
                <c:pt idx="5">
                  <c:v>401.48</c:v>
                </c:pt>
                <c:pt idx="6">
                  <c:v>401.8</c:v>
                </c:pt>
                <c:pt idx="7">
                  <c:v>402.12</c:v>
                </c:pt>
                <c:pt idx="8">
                  <c:v>402.44</c:v>
                </c:pt>
                <c:pt idx="9">
                  <c:v>402.76</c:v>
                </c:pt>
                <c:pt idx="10">
                  <c:v>403.08</c:v>
                </c:pt>
                <c:pt idx="11">
                  <c:v>403.4</c:v>
                </c:pt>
                <c:pt idx="12">
                  <c:v>403.72</c:v>
                </c:pt>
                <c:pt idx="13">
                  <c:v>404.04</c:v>
                </c:pt>
                <c:pt idx="14">
                  <c:v>404.36</c:v>
                </c:pt>
                <c:pt idx="15">
                  <c:v>404.68</c:v>
                </c:pt>
                <c:pt idx="16">
                  <c:v>405</c:v>
                </c:pt>
                <c:pt idx="17">
                  <c:v>405.32</c:v>
                </c:pt>
                <c:pt idx="18">
                  <c:v>405.63</c:v>
                </c:pt>
                <c:pt idx="19">
                  <c:v>405.95</c:v>
                </c:pt>
                <c:pt idx="20">
                  <c:v>406.27</c:v>
                </c:pt>
                <c:pt idx="21">
                  <c:v>406.59</c:v>
                </c:pt>
                <c:pt idx="22">
                  <c:v>406.91</c:v>
                </c:pt>
                <c:pt idx="23">
                  <c:v>407.23</c:v>
                </c:pt>
                <c:pt idx="24">
                  <c:v>407.55</c:v>
                </c:pt>
                <c:pt idx="25">
                  <c:v>407.87</c:v>
                </c:pt>
                <c:pt idx="26">
                  <c:v>408.18</c:v>
                </c:pt>
                <c:pt idx="27">
                  <c:v>408.5</c:v>
                </c:pt>
                <c:pt idx="28">
                  <c:v>408.82</c:v>
                </c:pt>
                <c:pt idx="29">
                  <c:v>409.14</c:v>
                </c:pt>
                <c:pt idx="30">
                  <c:v>409.46</c:v>
                </c:pt>
                <c:pt idx="31">
                  <c:v>409.77</c:v>
                </c:pt>
                <c:pt idx="32">
                  <c:v>410.09</c:v>
                </c:pt>
                <c:pt idx="33">
                  <c:v>410.41</c:v>
                </c:pt>
                <c:pt idx="34">
                  <c:v>410.73</c:v>
                </c:pt>
                <c:pt idx="35">
                  <c:v>411.04</c:v>
                </c:pt>
                <c:pt idx="36">
                  <c:v>411.36</c:v>
                </c:pt>
                <c:pt idx="37">
                  <c:v>411.68</c:v>
                </c:pt>
                <c:pt idx="38">
                  <c:v>412</c:v>
                </c:pt>
                <c:pt idx="39">
                  <c:v>412.31</c:v>
                </c:pt>
                <c:pt idx="40">
                  <c:v>412.63</c:v>
                </c:pt>
                <c:pt idx="41">
                  <c:v>412.95</c:v>
                </c:pt>
                <c:pt idx="42">
                  <c:v>413.27</c:v>
                </c:pt>
                <c:pt idx="43">
                  <c:v>413.58</c:v>
                </c:pt>
                <c:pt idx="44">
                  <c:v>413.9</c:v>
                </c:pt>
                <c:pt idx="45">
                  <c:v>414.22</c:v>
                </c:pt>
                <c:pt idx="46">
                  <c:v>414.53</c:v>
                </c:pt>
                <c:pt idx="47">
                  <c:v>414.85</c:v>
                </c:pt>
                <c:pt idx="48">
                  <c:v>415.16</c:v>
                </c:pt>
                <c:pt idx="49">
                  <c:v>415.48</c:v>
                </c:pt>
                <c:pt idx="50">
                  <c:v>415.8</c:v>
                </c:pt>
                <c:pt idx="51">
                  <c:v>416.11</c:v>
                </c:pt>
                <c:pt idx="52">
                  <c:v>416.43</c:v>
                </c:pt>
                <c:pt idx="53">
                  <c:v>416.75</c:v>
                </c:pt>
                <c:pt idx="54">
                  <c:v>417.06</c:v>
                </c:pt>
                <c:pt idx="55">
                  <c:v>417.38</c:v>
                </c:pt>
                <c:pt idx="56">
                  <c:v>417.69</c:v>
                </c:pt>
                <c:pt idx="57">
                  <c:v>418.01</c:v>
                </c:pt>
                <c:pt idx="58">
                  <c:v>418.32</c:v>
                </c:pt>
                <c:pt idx="59">
                  <c:v>418.64</c:v>
                </c:pt>
                <c:pt idx="60">
                  <c:v>418.96</c:v>
                </c:pt>
                <c:pt idx="61">
                  <c:v>419.27</c:v>
                </c:pt>
                <c:pt idx="62">
                  <c:v>419.59</c:v>
                </c:pt>
                <c:pt idx="63">
                  <c:v>419.9</c:v>
                </c:pt>
                <c:pt idx="64">
                  <c:v>420.22</c:v>
                </c:pt>
                <c:pt idx="65">
                  <c:v>420.53</c:v>
                </c:pt>
                <c:pt idx="66">
                  <c:v>420.85</c:v>
                </c:pt>
                <c:pt idx="67">
                  <c:v>421.16</c:v>
                </c:pt>
                <c:pt idx="68">
                  <c:v>421.48</c:v>
                </c:pt>
                <c:pt idx="69">
                  <c:v>421.79</c:v>
                </c:pt>
                <c:pt idx="70">
                  <c:v>422.1</c:v>
                </c:pt>
                <c:pt idx="71">
                  <c:v>422.42</c:v>
                </c:pt>
                <c:pt idx="72">
                  <c:v>422.73</c:v>
                </c:pt>
                <c:pt idx="73">
                  <c:v>423.05</c:v>
                </c:pt>
                <c:pt idx="74">
                  <c:v>423.36</c:v>
                </c:pt>
                <c:pt idx="75">
                  <c:v>423.68</c:v>
                </c:pt>
                <c:pt idx="76">
                  <c:v>423.99</c:v>
                </c:pt>
                <c:pt idx="77">
                  <c:v>424.3</c:v>
                </c:pt>
                <c:pt idx="78">
                  <c:v>424.62</c:v>
                </c:pt>
                <c:pt idx="79">
                  <c:v>424.93</c:v>
                </c:pt>
                <c:pt idx="80">
                  <c:v>425.25</c:v>
                </c:pt>
                <c:pt idx="81">
                  <c:v>425.56</c:v>
                </c:pt>
                <c:pt idx="82">
                  <c:v>425.87</c:v>
                </c:pt>
                <c:pt idx="83">
                  <c:v>426.19</c:v>
                </c:pt>
                <c:pt idx="84">
                  <c:v>426.5</c:v>
                </c:pt>
                <c:pt idx="85">
                  <c:v>426.81</c:v>
                </c:pt>
                <c:pt idx="86">
                  <c:v>427.13</c:v>
                </c:pt>
                <c:pt idx="87">
                  <c:v>427.44</c:v>
                </c:pt>
                <c:pt idx="88">
                  <c:v>427.75</c:v>
                </c:pt>
                <c:pt idx="89">
                  <c:v>428.06</c:v>
                </c:pt>
                <c:pt idx="90">
                  <c:v>428.38</c:v>
                </c:pt>
                <c:pt idx="91">
                  <c:v>428.69</c:v>
                </c:pt>
                <c:pt idx="92">
                  <c:v>429</c:v>
                </c:pt>
                <c:pt idx="93">
                  <c:v>429.32</c:v>
                </c:pt>
                <c:pt idx="94">
                  <c:v>429.63</c:v>
                </c:pt>
                <c:pt idx="95">
                  <c:v>429.94</c:v>
                </c:pt>
                <c:pt idx="96">
                  <c:v>430.25</c:v>
                </c:pt>
                <c:pt idx="97">
                  <c:v>430.56</c:v>
                </c:pt>
                <c:pt idx="98">
                  <c:v>430.88</c:v>
                </c:pt>
                <c:pt idx="99">
                  <c:v>431.19</c:v>
                </c:pt>
                <c:pt idx="100">
                  <c:v>431.5</c:v>
                </c:pt>
                <c:pt idx="101">
                  <c:v>431.81</c:v>
                </c:pt>
                <c:pt idx="102">
                  <c:v>432.12</c:v>
                </c:pt>
                <c:pt idx="103">
                  <c:v>432.44</c:v>
                </c:pt>
                <c:pt idx="104">
                  <c:v>432.75</c:v>
                </c:pt>
                <c:pt idx="105">
                  <c:v>433.06</c:v>
                </c:pt>
                <c:pt idx="106">
                  <c:v>433.37</c:v>
                </c:pt>
                <c:pt idx="107">
                  <c:v>433.68</c:v>
                </c:pt>
                <c:pt idx="108">
                  <c:v>433.99</c:v>
                </c:pt>
                <c:pt idx="109">
                  <c:v>434.3</c:v>
                </c:pt>
                <c:pt idx="110">
                  <c:v>434.61</c:v>
                </c:pt>
                <c:pt idx="111">
                  <c:v>434.93</c:v>
                </c:pt>
                <c:pt idx="112">
                  <c:v>435.24</c:v>
                </c:pt>
                <c:pt idx="113">
                  <c:v>435.55</c:v>
                </c:pt>
                <c:pt idx="114">
                  <c:v>435.86</c:v>
                </c:pt>
                <c:pt idx="115">
                  <c:v>436.17</c:v>
                </c:pt>
                <c:pt idx="116">
                  <c:v>436.48</c:v>
                </c:pt>
                <c:pt idx="117">
                  <c:v>436.79</c:v>
                </c:pt>
                <c:pt idx="118">
                  <c:v>437.1</c:v>
                </c:pt>
                <c:pt idx="119">
                  <c:v>437.41</c:v>
                </c:pt>
                <c:pt idx="120">
                  <c:v>437.72</c:v>
                </c:pt>
                <c:pt idx="121">
                  <c:v>438.03</c:v>
                </c:pt>
                <c:pt idx="122">
                  <c:v>438.34</c:v>
                </c:pt>
                <c:pt idx="123">
                  <c:v>438.65</c:v>
                </c:pt>
                <c:pt idx="124">
                  <c:v>438.96</c:v>
                </c:pt>
                <c:pt idx="125">
                  <c:v>439.27</c:v>
                </c:pt>
                <c:pt idx="126">
                  <c:v>439.58</c:v>
                </c:pt>
                <c:pt idx="127">
                  <c:v>439.89</c:v>
                </c:pt>
                <c:pt idx="128">
                  <c:v>440.2</c:v>
                </c:pt>
                <c:pt idx="129">
                  <c:v>440.51</c:v>
                </c:pt>
                <c:pt idx="130">
                  <c:v>440.82</c:v>
                </c:pt>
                <c:pt idx="131">
                  <c:v>441.13</c:v>
                </c:pt>
                <c:pt idx="132">
                  <c:v>441.44</c:v>
                </c:pt>
                <c:pt idx="133">
                  <c:v>441.75</c:v>
                </c:pt>
                <c:pt idx="134">
                  <c:v>442.05</c:v>
                </c:pt>
                <c:pt idx="135">
                  <c:v>442.36</c:v>
                </c:pt>
                <c:pt idx="136">
                  <c:v>442.67</c:v>
                </c:pt>
                <c:pt idx="137">
                  <c:v>442.98</c:v>
                </c:pt>
                <c:pt idx="138">
                  <c:v>443.29</c:v>
                </c:pt>
                <c:pt idx="139">
                  <c:v>443.6</c:v>
                </c:pt>
                <c:pt idx="140">
                  <c:v>443.91</c:v>
                </c:pt>
                <c:pt idx="141">
                  <c:v>444.21</c:v>
                </c:pt>
                <c:pt idx="142">
                  <c:v>444.52</c:v>
                </c:pt>
                <c:pt idx="143">
                  <c:v>444.83</c:v>
                </c:pt>
                <c:pt idx="144">
                  <c:v>445.14</c:v>
                </c:pt>
                <c:pt idx="145">
                  <c:v>445.45</c:v>
                </c:pt>
                <c:pt idx="146">
                  <c:v>445.76</c:v>
                </c:pt>
                <c:pt idx="147">
                  <c:v>446.06</c:v>
                </c:pt>
                <c:pt idx="148">
                  <c:v>446.37</c:v>
                </c:pt>
                <c:pt idx="149">
                  <c:v>446.68</c:v>
                </c:pt>
                <c:pt idx="150">
                  <c:v>446.99</c:v>
                </c:pt>
                <c:pt idx="151">
                  <c:v>447.29</c:v>
                </c:pt>
                <c:pt idx="152">
                  <c:v>447.6</c:v>
                </c:pt>
                <c:pt idx="153">
                  <c:v>447.91</c:v>
                </c:pt>
                <c:pt idx="154">
                  <c:v>448.22</c:v>
                </c:pt>
                <c:pt idx="155">
                  <c:v>448.52</c:v>
                </c:pt>
                <c:pt idx="156">
                  <c:v>448.83</c:v>
                </c:pt>
                <c:pt idx="157">
                  <c:v>449.14</c:v>
                </c:pt>
                <c:pt idx="158">
                  <c:v>449.44</c:v>
                </c:pt>
                <c:pt idx="159">
                  <c:v>449.75</c:v>
                </c:pt>
                <c:pt idx="160">
                  <c:v>450.06</c:v>
                </c:pt>
                <c:pt idx="161">
                  <c:v>450.36</c:v>
                </c:pt>
                <c:pt idx="162">
                  <c:v>450.67</c:v>
                </c:pt>
                <c:pt idx="163">
                  <c:v>450.98</c:v>
                </c:pt>
                <c:pt idx="164">
                  <c:v>451.28</c:v>
                </c:pt>
                <c:pt idx="165">
                  <c:v>451.59</c:v>
                </c:pt>
                <c:pt idx="166">
                  <c:v>451.89</c:v>
                </c:pt>
                <c:pt idx="167">
                  <c:v>452.2</c:v>
                </c:pt>
                <c:pt idx="168">
                  <c:v>452.51</c:v>
                </c:pt>
                <c:pt idx="169">
                  <c:v>452.81</c:v>
                </c:pt>
                <c:pt idx="170">
                  <c:v>453.12</c:v>
                </c:pt>
                <c:pt idx="171">
                  <c:v>453.42</c:v>
                </c:pt>
                <c:pt idx="172">
                  <c:v>453.73</c:v>
                </c:pt>
                <c:pt idx="173">
                  <c:v>454.04</c:v>
                </c:pt>
                <c:pt idx="174">
                  <c:v>454.34</c:v>
                </c:pt>
                <c:pt idx="175">
                  <c:v>454.65</c:v>
                </c:pt>
                <c:pt idx="176">
                  <c:v>454.95</c:v>
                </c:pt>
                <c:pt idx="177">
                  <c:v>455.26</c:v>
                </c:pt>
                <c:pt idx="178">
                  <c:v>455.56</c:v>
                </c:pt>
                <c:pt idx="179">
                  <c:v>455.87</c:v>
                </c:pt>
                <c:pt idx="180">
                  <c:v>456.17</c:v>
                </c:pt>
                <c:pt idx="181">
                  <c:v>456.48</c:v>
                </c:pt>
                <c:pt idx="182">
                  <c:v>456.78</c:v>
                </c:pt>
                <c:pt idx="183">
                  <c:v>457.09</c:v>
                </c:pt>
                <c:pt idx="184">
                  <c:v>457.39</c:v>
                </c:pt>
                <c:pt idx="185">
                  <c:v>457.7</c:v>
                </c:pt>
                <c:pt idx="186">
                  <c:v>458</c:v>
                </c:pt>
                <c:pt idx="187">
                  <c:v>458.3</c:v>
                </c:pt>
                <c:pt idx="188">
                  <c:v>458.61</c:v>
                </c:pt>
                <c:pt idx="189">
                  <c:v>458.91</c:v>
                </c:pt>
                <c:pt idx="190">
                  <c:v>459.22</c:v>
                </c:pt>
                <c:pt idx="191">
                  <c:v>459.52</c:v>
                </c:pt>
                <c:pt idx="192">
                  <c:v>459.82</c:v>
                </c:pt>
                <c:pt idx="193">
                  <c:v>460.13</c:v>
                </c:pt>
                <c:pt idx="194">
                  <c:v>460.43</c:v>
                </c:pt>
                <c:pt idx="195">
                  <c:v>460.74</c:v>
                </c:pt>
                <c:pt idx="196">
                  <c:v>461.04</c:v>
                </c:pt>
                <c:pt idx="197">
                  <c:v>461.34</c:v>
                </c:pt>
                <c:pt idx="198">
                  <c:v>461.65</c:v>
                </c:pt>
                <c:pt idx="199">
                  <c:v>461.95</c:v>
                </c:pt>
                <c:pt idx="200">
                  <c:v>462.25</c:v>
                </c:pt>
                <c:pt idx="201">
                  <c:v>462.55</c:v>
                </c:pt>
                <c:pt idx="202">
                  <c:v>462.86</c:v>
                </c:pt>
                <c:pt idx="203">
                  <c:v>463.16</c:v>
                </c:pt>
                <c:pt idx="204">
                  <c:v>463.46</c:v>
                </c:pt>
                <c:pt idx="205">
                  <c:v>463.77</c:v>
                </c:pt>
                <c:pt idx="206">
                  <c:v>464.07</c:v>
                </c:pt>
                <c:pt idx="207">
                  <c:v>464.37</c:v>
                </c:pt>
                <c:pt idx="208">
                  <c:v>464.67</c:v>
                </c:pt>
                <c:pt idx="209">
                  <c:v>464.98</c:v>
                </c:pt>
                <c:pt idx="210">
                  <c:v>465.28</c:v>
                </c:pt>
                <c:pt idx="211">
                  <c:v>465.58</c:v>
                </c:pt>
                <c:pt idx="212">
                  <c:v>465.88</c:v>
                </c:pt>
                <c:pt idx="213">
                  <c:v>466.18</c:v>
                </c:pt>
                <c:pt idx="214">
                  <c:v>466.49</c:v>
                </c:pt>
                <c:pt idx="215">
                  <c:v>466.79</c:v>
                </c:pt>
                <c:pt idx="216">
                  <c:v>467.09</c:v>
                </c:pt>
                <c:pt idx="217">
                  <c:v>467.39</c:v>
                </c:pt>
                <c:pt idx="218">
                  <c:v>467.69</c:v>
                </c:pt>
                <c:pt idx="219">
                  <c:v>467.99</c:v>
                </c:pt>
                <c:pt idx="220">
                  <c:v>468.3</c:v>
                </c:pt>
                <c:pt idx="221">
                  <c:v>468.6</c:v>
                </c:pt>
                <c:pt idx="222">
                  <c:v>468.9</c:v>
                </c:pt>
                <c:pt idx="223">
                  <c:v>469.2</c:v>
                </c:pt>
                <c:pt idx="224">
                  <c:v>469.5</c:v>
                </c:pt>
                <c:pt idx="225">
                  <c:v>469.8</c:v>
                </c:pt>
                <c:pt idx="226">
                  <c:v>470.1</c:v>
                </c:pt>
                <c:pt idx="227">
                  <c:v>470.4</c:v>
                </c:pt>
                <c:pt idx="228">
                  <c:v>470.7</c:v>
                </c:pt>
                <c:pt idx="229">
                  <c:v>471</c:v>
                </c:pt>
                <c:pt idx="230">
                  <c:v>471.31</c:v>
                </c:pt>
                <c:pt idx="231">
                  <c:v>471.61</c:v>
                </c:pt>
                <c:pt idx="232">
                  <c:v>471.91</c:v>
                </c:pt>
                <c:pt idx="233">
                  <c:v>472.21</c:v>
                </c:pt>
                <c:pt idx="234">
                  <c:v>472.51</c:v>
                </c:pt>
                <c:pt idx="235">
                  <c:v>472.81</c:v>
                </c:pt>
                <c:pt idx="236">
                  <c:v>473.11</c:v>
                </c:pt>
                <c:pt idx="237">
                  <c:v>473.41</c:v>
                </c:pt>
                <c:pt idx="238">
                  <c:v>473.71</c:v>
                </c:pt>
                <c:pt idx="239">
                  <c:v>474.01</c:v>
                </c:pt>
                <c:pt idx="240">
                  <c:v>474.31</c:v>
                </c:pt>
                <c:pt idx="241">
                  <c:v>474.6</c:v>
                </c:pt>
                <c:pt idx="242">
                  <c:v>474.9</c:v>
                </c:pt>
                <c:pt idx="243">
                  <c:v>475.2</c:v>
                </c:pt>
                <c:pt idx="244">
                  <c:v>475.5</c:v>
                </c:pt>
                <c:pt idx="245">
                  <c:v>475.8</c:v>
                </c:pt>
                <c:pt idx="246">
                  <c:v>476.1</c:v>
                </c:pt>
                <c:pt idx="247">
                  <c:v>476.4</c:v>
                </c:pt>
                <c:pt idx="248">
                  <c:v>476.7</c:v>
                </c:pt>
                <c:pt idx="249">
                  <c:v>477</c:v>
                </c:pt>
                <c:pt idx="250">
                  <c:v>477.3</c:v>
                </c:pt>
                <c:pt idx="251">
                  <c:v>477.59</c:v>
                </c:pt>
                <c:pt idx="252">
                  <c:v>477.89</c:v>
                </c:pt>
                <c:pt idx="253">
                  <c:v>478.19</c:v>
                </c:pt>
                <c:pt idx="254">
                  <c:v>478.49</c:v>
                </c:pt>
                <c:pt idx="255">
                  <c:v>478.79</c:v>
                </c:pt>
                <c:pt idx="256">
                  <c:v>479.09</c:v>
                </c:pt>
                <c:pt idx="257">
                  <c:v>479.38</c:v>
                </c:pt>
                <c:pt idx="258">
                  <c:v>479.68</c:v>
                </c:pt>
                <c:pt idx="259">
                  <c:v>479.98</c:v>
                </c:pt>
                <c:pt idx="260">
                  <c:v>480.28</c:v>
                </c:pt>
                <c:pt idx="261">
                  <c:v>480.58</c:v>
                </c:pt>
                <c:pt idx="262">
                  <c:v>480.87</c:v>
                </c:pt>
                <c:pt idx="263">
                  <c:v>481.17</c:v>
                </c:pt>
                <c:pt idx="264">
                  <c:v>481.47</c:v>
                </c:pt>
                <c:pt idx="265">
                  <c:v>481.77</c:v>
                </c:pt>
                <c:pt idx="266">
                  <c:v>482.06</c:v>
                </c:pt>
                <c:pt idx="267">
                  <c:v>482.36</c:v>
                </c:pt>
                <c:pt idx="268">
                  <c:v>482.66</c:v>
                </c:pt>
                <c:pt idx="269">
                  <c:v>482.95</c:v>
                </c:pt>
                <c:pt idx="270">
                  <c:v>483.25</c:v>
                </c:pt>
                <c:pt idx="271">
                  <c:v>483.55</c:v>
                </c:pt>
                <c:pt idx="272">
                  <c:v>483.85</c:v>
                </c:pt>
                <c:pt idx="273">
                  <c:v>484.14</c:v>
                </c:pt>
                <c:pt idx="274">
                  <c:v>484.44</c:v>
                </c:pt>
                <c:pt idx="275">
                  <c:v>484.73</c:v>
                </c:pt>
                <c:pt idx="276">
                  <c:v>485.03</c:v>
                </c:pt>
                <c:pt idx="277">
                  <c:v>485.33</c:v>
                </c:pt>
                <c:pt idx="278">
                  <c:v>485.62</c:v>
                </c:pt>
                <c:pt idx="279">
                  <c:v>485.92</c:v>
                </c:pt>
                <c:pt idx="280">
                  <c:v>486.22</c:v>
                </c:pt>
                <c:pt idx="281">
                  <c:v>486.51</c:v>
                </c:pt>
                <c:pt idx="282">
                  <c:v>486.81</c:v>
                </c:pt>
                <c:pt idx="283">
                  <c:v>487.1</c:v>
                </c:pt>
                <c:pt idx="284">
                  <c:v>487.4</c:v>
                </c:pt>
                <c:pt idx="285">
                  <c:v>487.69</c:v>
                </c:pt>
                <c:pt idx="286">
                  <c:v>487.99</c:v>
                </c:pt>
                <c:pt idx="287">
                  <c:v>488.29</c:v>
                </c:pt>
                <c:pt idx="288">
                  <c:v>488.58</c:v>
                </c:pt>
                <c:pt idx="289">
                  <c:v>488.88</c:v>
                </c:pt>
                <c:pt idx="290">
                  <c:v>489.17</c:v>
                </c:pt>
                <c:pt idx="291">
                  <c:v>489.47</c:v>
                </c:pt>
                <c:pt idx="292">
                  <c:v>489.76</c:v>
                </c:pt>
                <c:pt idx="293">
                  <c:v>490.06</c:v>
                </c:pt>
                <c:pt idx="294">
                  <c:v>490.35</c:v>
                </c:pt>
                <c:pt idx="295">
                  <c:v>490.65</c:v>
                </c:pt>
                <c:pt idx="296">
                  <c:v>490.94</c:v>
                </c:pt>
                <c:pt idx="297">
                  <c:v>491.23</c:v>
                </c:pt>
                <c:pt idx="298">
                  <c:v>491.53</c:v>
                </c:pt>
                <c:pt idx="299">
                  <c:v>491.82</c:v>
                </c:pt>
                <c:pt idx="300">
                  <c:v>492.12</c:v>
                </c:pt>
                <c:pt idx="301">
                  <c:v>492.41</c:v>
                </c:pt>
                <c:pt idx="302">
                  <c:v>492.71</c:v>
                </c:pt>
                <c:pt idx="303">
                  <c:v>493</c:v>
                </c:pt>
                <c:pt idx="304">
                  <c:v>493.29</c:v>
                </c:pt>
                <c:pt idx="305">
                  <c:v>493.59</c:v>
                </c:pt>
                <c:pt idx="306">
                  <c:v>493.88</c:v>
                </c:pt>
                <c:pt idx="307">
                  <c:v>494.17</c:v>
                </c:pt>
                <c:pt idx="308">
                  <c:v>494.47</c:v>
                </c:pt>
                <c:pt idx="309">
                  <c:v>494.76</c:v>
                </c:pt>
                <c:pt idx="310">
                  <c:v>495.05</c:v>
                </c:pt>
                <c:pt idx="311">
                  <c:v>495.35</c:v>
                </c:pt>
                <c:pt idx="312">
                  <c:v>495.64</c:v>
                </c:pt>
                <c:pt idx="313">
                  <c:v>495.93</c:v>
                </c:pt>
                <c:pt idx="314">
                  <c:v>496.23</c:v>
                </c:pt>
                <c:pt idx="315">
                  <c:v>496.52</c:v>
                </c:pt>
                <c:pt idx="316">
                  <c:v>496.81</c:v>
                </c:pt>
                <c:pt idx="317">
                  <c:v>497.11</c:v>
                </c:pt>
                <c:pt idx="318">
                  <c:v>497.4</c:v>
                </c:pt>
                <c:pt idx="319">
                  <c:v>497.69</c:v>
                </c:pt>
                <c:pt idx="320">
                  <c:v>497.98</c:v>
                </c:pt>
                <c:pt idx="321">
                  <c:v>498.27</c:v>
                </c:pt>
                <c:pt idx="322">
                  <c:v>498.57</c:v>
                </c:pt>
                <c:pt idx="323">
                  <c:v>498.86</c:v>
                </c:pt>
                <c:pt idx="324">
                  <c:v>499.15</c:v>
                </c:pt>
                <c:pt idx="325">
                  <c:v>499.44</c:v>
                </c:pt>
                <c:pt idx="326">
                  <c:v>499.74</c:v>
                </c:pt>
                <c:pt idx="327">
                  <c:v>500.03</c:v>
                </c:pt>
                <c:pt idx="328">
                  <c:v>500.32</c:v>
                </c:pt>
                <c:pt idx="329">
                  <c:v>500.61</c:v>
                </c:pt>
                <c:pt idx="330">
                  <c:v>500.9</c:v>
                </c:pt>
                <c:pt idx="331">
                  <c:v>501.19</c:v>
                </c:pt>
                <c:pt idx="332">
                  <c:v>501.48</c:v>
                </c:pt>
                <c:pt idx="333">
                  <c:v>501.78</c:v>
                </c:pt>
                <c:pt idx="334">
                  <c:v>502.07</c:v>
                </c:pt>
                <c:pt idx="335">
                  <c:v>502.36</c:v>
                </c:pt>
                <c:pt idx="336">
                  <c:v>502.65</c:v>
                </c:pt>
                <c:pt idx="337">
                  <c:v>502.94</c:v>
                </c:pt>
                <c:pt idx="338">
                  <c:v>503.23</c:v>
                </c:pt>
                <c:pt idx="339">
                  <c:v>503.52</c:v>
                </c:pt>
                <c:pt idx="340">
                  <c:v>503.81</c:v>
                </c:pt>
                <c:pt idx="341">
                  <c:v>504.1</c:v>
                </c:pt>
                <c:pt idx="342">
                  <c:v>504.39</c:v>
                </c:pt>
                <c:pt idx="343">
                  <c:v>504.68</c:v>
                </c:pt>
                <c:pt idx="344">
                  <c:v>504.97</c:v>
                </c:pt>
                <c:pt idx="345">
                  <c:v>505.26</c:v>
                </c:pt>
                <c:pt idx="346">
                  <c:v>505.55</c:v>
                </c:pt>
                <c:pt idx="347">
                  <c:v>505.84</c:v>
                </c:pt>
                <c:pt idx="348">
                  <c:v>506.13</c:v>
                </c:pt>
                <c:pt idx="349">
                  <c:v>506.42</c:v>
                </c:pt>
                <c:pt idx="350">
                  <c:v>506.71</c:v>
                </c:pt>
                <c:pt idx="351">
                  <c:v>507</c:v>
                </c:pt>
                <c:pt idx="352">
                  <c:v>507.29</c:v>
                </c:pt>
                <c:pt idx="353">
                  <c:v>507.58</c:v>
                </c:pt>
                <c:pt idx="354">
                  <c:v>507.87</c:v>
                </c:pt>
                <c:pt idx="355">
                  <c:v>508.16</c:v>
                </c:pt>
                <c:pt idx="356">
                  <c:v>508.45</c:v>
                </c:pt>
                <c:pt idx="357">
                  <c:v>508.74</c:v>
                </c:pt>
                <c:pt idx="358">
                  <c:v>509.03</c:v>
                </c:pt>
                <c:pt idx="359">
                  <c:v>509.32</c:v>
                </c:pt>
                <c:pt idx="360">
                  <c:v>509.6</c:v>
                </c:pt>
                <c:pt idx="361">
                  <c:v>509.89</c:v>
                </c:pt>
                <c:pt idx="362">
                  <c:v>510.18</c:v>
                </c:pt>
                <c:pt idx="363">
                  <c:v>510.47</c:v>
                </c:pt>
                <c:pt idx="364">
                  <c:v>510.76</c:v>
                </c:pt>
                <c:pt idx="365">
                  <c:v>511.05</c:v>
                </c:pt>
                <c:pt idx="366">
                  <c:v>511.34</c:v>
                </c:pt>
                <c:pt idx="367">
                  <c:v>511.62</c:v>
                </c:pt>
                <c:pt idx="368">
                  <c:v>511.91</c:v>
                </c:pt>
                <c:pt idx="369">
                  <c:v>512.20000000000005</c:v>
                </c:pt>
                <c:pt idx="370">
                  <c:v>512.49</c:v>
                </c:pt>
                <c:pt idx="371">
                  <c:v>512.77</c:v>
                </c:pt>
                <c:pt idx="372">
                  <c:v>513.05999999999995</c:v>
                </c:pt>
                <c:pt idx="373">
                  <c:v>513.35</c:v>
                </c:pt>
                <c:pt idx="374">
                  <c:v>513.64</c:v>
                </c:pt>
                <c:pt idx="375">
                  <c:v>513.92999999999995</c:v>
                </c:pt>
                <c:pt idx="376">
                  <c:v>514.21</c:v>
                </c:pt>
                <c:pt idx="377">
                  <c:v>514.5</c:v>
                </c:pt>
                <c:pt idx="378">
                  <c:v>514.79</c:v>
                </c:pt>
                <c:pt idx="379">
                  <c:v>515.07000000000005</c:v>
                </c:pt>
                <c:pt idx="380">
                  <c:v>515.36</c:v>
                </c:pt>
                <c:pt idx="381">
                  <c:v>515.65</c:v>
                </c:pt>
                <c:pt idx="382">
                  <c:v>515.92999999999995</c:v>
                </c:pt>
                <c:pt idx="383">
                  <c:v>516.22</c:v>
                </c:pt>
                <c:pt idx="384">
                  <c:v>516.51</c:v>
                </c:pt>
                <c:pt idx="385">
                  <c:v>516.79</c:v>
                </c:pt>
                <c:pt idx="386">
                  <c:v>517.08000000000004</c:v>
                </c:pt>
                <c:pt idx="387">
                  <c:v>517.37</c:v>
                </c:pt>
                <c:pt idx="388">
                  <c:v>517.65</c:v>
                </c:pt>
                <c:pt idx="389">
                  <c:v>517.94000000000005</c:v>
                </c:pt>
                <c:pt idx="390">
                  <c:v>518.23</c:v>
                </c:pt>
                <c:pt idx="391">
                  <c:v>518.51</c:v>
                </c:pt>
                <c:pt idx="392">
                  <c:v>518.79999999999995</c:v>
                </c:pt>
                <c:pt idx="393">
                  <c:v>519.08000000000004</c:v>
                </c:pt>
                <c:pt idx="394">
                  <c:v>519.37</c:v>
                </c:pt>
                <c:pt idx="395">
                  <c:v>519.65</c:v>
                </c:pt>
                <c:pt idx="396">
                  <c:v>519.94000000000005</c:v>
                </c:pt>
                <c:pt idx="397">
                  <c:v>520.22</c:v>
                </c:pt>
                <c:pt idx="398">
                  <c:v>520.51</c:v>
                </c:pt>
                <c:pt idx="399">
                  <c:v>520.79999999999995</c:v>
                </c:pt>
                <c:pt idx="400">
                  <c:v>521.08000000000004</c:v>
                </c:pt>
                <c:pt idx="401">
                  <c:v>521.37</c:v>
                </c:pt>
                <c:pt idx="402">
                  <c:v>521.65</c:v>
                </c:pt>
                <c:pt idx="403">
                  <c:v>521.94000000000005</c:v>
                </c:pt>
                <c:pt idx="404">
                  <c:v>522.22</c:v>
                </c:pt>
                <c:pt idx="405">
                  <c:v>522.5</c:v>
                </c:pt>
                <c:pt idx="406">
                  <c:v>522.79</c:v>
                </c:pt>
                <c:pt idx="407">
                  <c:v>523.07000000000005</c:v>
                </c:pt>
                <c:pt idx="408">
                  <c:v>523.36</c:v>
                </c:pt>
                <c:pt idx="409">
                  <c:v>523.64</c:v>
                </c:pt>
                <c:pt idx="410">
                  <c:v>523.92999999999995</c:v>
                </c:pt>
                <c:pt idx="411">
                  <c:v>524.21</c:v>
                </c:pt>
                <c:pt idx="412">
                  <c:v>524.49</c:v>
                </c:pt>
                <c:pt idx="413">
                  <c:v>524.78</c:v>
                </c:pt>
                <c:pt idx="414">
                  <c:v>525.05999999999995</c:v>
                </c:pt>
                <c:pt idx="415">
                  <c:v>525.35</c:v>
                </c:pt>
                <c:pt idx="416">
                  <c:v>525.63</c:v>
                </c:pt>
                <c:pt idx="417">
                  <c:v>525.91</c:v>
                </c:pt>
                <c:pt idx="418">
                  <c:v>526.20000000000005</c:v>
                </c:pt>
                <c:pt idx="419">
                  <c:v>526.48</c:v>
                </c:pt>
                <c:pt idx="420">
                  <c:v>526.76</c:v>
                </c:pt>
                <c:pt idx="421">
                  <c:v>527.04999999999995</c:v>
                </c:pt>
                <c:pt idx="422">
                  <c:v>527.33000000000004</c:v>
                </c:pt>
                <c:pt idx="423">
                  <c:v>527.61</c:v>
                </c:pt>
                <c:pt idx="424">
                  <c:v>527.9</c:v>
                </c:pt>
                <c:pt idx="425">
                  <c:v>528.17999999999995</c:v>
                </c:pt>
                <c:pt idx="426">
                  <c:v>528.46</c:v>
                </c:pt>
                <c:pt idx="427">
                  <c:v>528.74</c:v>
                </c:pt>
                <c:pt idx="428">
                  <c:v>529.03</c:v>
                </c:pt>
                <c:pt idx="429">
                  <c:v>529.30999999999995</c:v>
                </c:pt>
                <c:pt idx="430">
                  <c:v>529.59</c:v>
                </c:pt>
                <c:pt idx="431">
                  <c:v>529.87</c:v>
                </c:pt>
                <c:pt idx="432">
                  <c:v>530.16</c:v>
                </c:pt>
                <c:pt idx="433">
                  <c:v>530.44000000000005</c:v>
                </c:pt>
                <c:pt idx="434">
                  <c:v>530.72</c:v>
                </c:pt>
                <c:pt idx="435">
                  <c:v>531</c:v>
                </c:pt>
                <c:pt idx="436">
                  <c:v>531.28</c:v>
                </c:pt>
                <c:pt idx="437">
                  <c:v>531.57000000000005</c:v>
                </c:pt>
                <c:pt idx="438">
                  <c:v>531.85</c:v>
                </c:pt>
                <c:pt idx="439">
                  <c:v>532.13</c:v>
                </c:pt>
                <c:pt idx="440">
                  <c:v>532.41</c:v>
                </c:pt>
                <c:pt idx="441">
                  <c:v>532.69000000000005</c:v>
                </c:pt>
                <c:pt idx="442">
                  <c:v>532.97</c:v>
                </c:pt>
                <c:pt idx="443">
                  <c:v>533.25</c:v>
                </c:pt>
                <c:pt idx="444">
                  <c:v>533.53</c:v>
                </c:pt>
                <c:pt idx="445">
                  <c:v>533.82000000000005</c:v>
                </c:pt>
                <c:pt idx="446">
                  <c:v>534.1</c:v>
                </c:pt>
                <c:pt idx="447">
                  <c:v>534.38</c:v>
                </c:pt>
                <c:pt idx="448">
                  <c:v>534.66</c:v>
                </c:pt>
                <c:pt idx="449">
                  <c:v>534.94000000000005</c:v>
                </c:pt>
                <c:pt idx="450">
                  <c:v>535.22</c:v>
                </c:pt>
                <c:pt idx="451">
                  <c:v>535.5</c:v>
                </c:pt>
                <c:pt idx="452">
                  <c:v>535.78</c:v>
                </c:pt>
                <c:pt idx="453">
                  <c:v>536.05999999999995</c:v>
                </c:pt>
                <c:pt idx="454">
                  <c:v>536.34</c:v>
                </c:pt>
                <c:pt idx="455">
                  <c:v>536.62</c:v>
                </c:pt>
                <c:pt idx="456">
                  <c:v>536.9</c:v>
                </c:pt>
                <c:pt idx="457">
                  <c:v>537.17999999999995</c:v>
                </c:pt>
                <c:pt idx="458">
                  <c:v>537.46</c:v>
                </c:pt>
                <c:pt idx="459">
                  <c:v>537.74</c:v>
                </c:pt>
                <c:pt idx="460">
                  <c:v>538.02</c:v>
                </c:pt>
                <c:pt idx="461">
                  <c:v>538.29999999999995</c:v>
                </c:pt>
                <c:pt idx="462">
                  <c:v>538.58000000000004</c:v>
                </c:pt>
                <c:pt idx="463">
                  <c:v>538.86</c:v>
                </c:pt>
                <c:pt idx="464">
                  <c:v>539.14</c:v>
                </c:pt>
                <c:pt idx="465">
                  <c:v>539.41999999999996</c:v>
                </c:pt>
                <c:pt idx="466">
                  <c:v>539.69000000000005</c:v>
                </c:pt>
                <c:pt idx="467">
                  <c:v>539.97</c:v>
                </c:pt>
                <c:pt idx="468">
                  <c:v>540.25</c:v>
                </c:pt>
                <c:pt idx="469">
                  <c:v>540.53</c:v>
                </c:pt>
                <c:pt idx="470">
                  <c:v>540.80999999999995</c:v>
                </c:pt>
                <c:pt idx="471">
                  <c:v>541.09</c:v>
                </c:pt>
                <c:pt idx="472">
                  <c:v>541.37</c:v>
                </c:pt>
                <c:pt idx="473">
                  <c:v>541.65</c:v>
                </c:pt>
                <c:pt idx="474">
                  <c:v>541.91999999999996</c:v>
                </c:pt>
                <c:pt idx="475">
                  <c:v>542.20000000000005</c:v>
                </c:pt>
                <c:pt idx="476">
                  <c:v>542.48</c:v>
                </c:pt>
                <c:pt idx="477">
                  <c:v>542.76</c:v>
                </c:pt>
                <c:pt idx="478">
                  <c:v>543.04</c:v>
                </c:pt>
                <c:pt idx="479">
                  <c:v>543.30999999999995</c:v>
                </c:pt>
                <c:pt idx="480">
                  <c:v>543.59</c:v>
                </c:pt>
                <c:pt idx="481">
                  <c:v>543.87</c:v>
                </c:pt>
                <c:pt idx="482">
                  <c:v>544.15</c:v>
                </c:pt>
                <c:pt idx="483">
                  <c:v>544.41999999999996</c:v>
                </c:pt>
                <c:pt idx="484">
                  <c:v>544.70000000000005</c:v>
                </c:pt>
                <c:pt idx="485">
                  <c:v>544.98</c:v>
                </c:pt>
                <c:pt idx="486">
                  <c:v>545.26</c:v>
                </c:pt>
                <c:pt idx="487">
                  <c:v>545.53</c:v>
                </c:pt>
                <c:pt idx="488">
                  <c:v>545.80999999999995</c:v>
                </c:pt>
                <c:pt idx="489">
                  <c:v>546.09</c:v>
                </c:pt>
                <c:pt idx="490">
                  <c:v>546.36</c:v>
                </c:pt>
                <c:pt idx="491">
                  <c:v>546.64</c:v>
                </c:pt>
                <c:pt idx="492">
                  <c:v>546.91999999999996</c:v>
                </c:pt>
                <c:pt idx="493">
                  <c:v>547.19000000000005</c:v>
                </c:pt>
                <c:pt idx="494">
                  <c:v>547.47</c:v>
                </c:pt>
                <c:pt idx="495">
                  <c:v>547.75</c:v>
                </c:pt>
                <c:pt idx="496">
                  <c:v>548.02</c:v>
                </c:pt>
                <c:pt idx="497">
                  <c:v>548.29999999999995</c:v>
                </c:pt>
                <c:pt idx="498">
                  <c:v>548.57000000000005</c:v>
                </c:pt>
                <c:pt idx="499">
                  <c:v>548.85</c:v>
                </c:pt>
                <c:pt idx="500">
                  <c:v>549.13</c:v>
                </c:pt>
                <c:pt idx="501">
                  <c:v>549.4</c:v>
                </c:pt>
                <c:pt idx="502">
                  <c:v>549.67999999999995</c:v>
                </c:pt>
                <c:pt idx="503">
                  <c:v>549.95000000000005</c:v>
                </c:pt>
                <c:pt idx="504">
                  <c:v>550.23</c:v>
                </c:pt>
                <c:pt idx="505">
                  <c:v>550.5</c:v>
                </c:pt>
                <c:pt idx="506">
                  <c:v>550.78</c:v>
                </c:pt>
                <c:pt idx="507">
                  <c:v>551.04999999999995</c:v>
                </c:pt>
                <c:pt idx="508">
                  <c:v>551.33000000000004</c:v>
                </c:pt>
                <c:pt idx="509">
                  <c:v>551.6</c:v>
                </c:pt>
                <c:pt idx="510">
                  <c:v>551.88</c:v>
                </c:pt>
                <c:pt idx="511">
                  <c:v>552.15</c:v>
                </c:pt>
                <c:pt idx="512">
                  <c:v>552.42999999999995</c:v>
                </c:pt>
                <c:pt idx="513">
                  <c:v>552.70000000000005</c:v>
                </c:pt>
                <c:pt idx="514">
                  <c:v>552.98</c:v>
                </c:pt>
                <c:pt idx="515">
                  <c:v>553.25</c:v>
                </c:pt>
                <c:pt idx="516">
                  <c:v>553.53</c:v>
                </c:pt>
                <c:pt idx="517">
                  <c:v>553.79999999999995</c:v>
                </c:pt>
                <c:pt idx="518">
                  <c:v>554.08000000000004</c:v>
                </c:pt>
                <c:pt idx="519">
                  <c:v>554.35</c:v>
                </c:pt>
                <c:pt idx="520">
                  <c:v>554.62</c:v>
                </c:pt>
                <c:pt idx="521">
                  <c:v>554.9</c:v>
                </c:pt>
                <c:pt idx="522">
                  <c:v>555.16999999999996</c:v>
                </c:pt>
                <c:pt idx="523">
                  <c:v>555.44000000000005</c:v>
                </c:pt>
                <c:pt idx="524">
                  <c:v>555.72</c:v>
                </c:pt>
                <c:pt idx="525">
                  <c:v>555.99</c:v>
                </c:pt>
                <c:pt idx="526">
                  <c:v>556.27</c:v>
                </c:pt>
                <c:pt idx="527">
                  <c:v>556.54</c:v>
                </c:pt>
                <c:pt idx="528">
                  <c:v>556.80999999999995</c:v>
                </c:pt>
                <c:pt idx="529">
                  <c:v>557.09</c:v>
                </c:pt>
                <c:pt idx="530">
                  <c:v>557.36</c:v>
                </c:pt>
                <c:pt idx="531">
                  <c:v>557.63</c:v>
                </c:pt>
                <c:pt idx="532">
                  <c:v>557.9</c:v>
                </c:pt>
                <c:pt idx="533">
                  <c:v>558.17999999999995</c:v>
                </c:pt>
                <c:pt idx="534">
                  <c:v>558.45000000000005</c:v>
                </c:pt>
                <c:pt idx="535">
                  <c:v>558.72</c:v>
                </c:pt>
                <c:pt idx="536">
                  <c:v>558.99</c:v>
                </c:pt>
                <c:pt idx="537">
                  <c:v>559.27</c:v>
                </c:pt>
                <c:pt idx="538">
                  <c:v>559.54</c:v>
                </c:pt>
                <c:pt idx="539">
                  <c:v>559.80999999999995</c:v>
                </c:pt>
                <c:pt idx="540">
                  <c:v>560.08000000000004</c:v>
                </c:pt>
                <c:pt idx="541">
                  <c:v>560.36</c:v>
                </c:pt>
                <c:pt idx="542">
                  <c:v>560.63</c:v>
                </c:pt>
                <c:pt idx="543">
                  <c:v>560.9</c:v>
                </c:pt>
                <c:pt idx="544">
                  <c:v>561.16999999999996</c:v>
                </c:pt>
                <c:pt idx="545">
                  <c:v>561.44000000000005</c:v>
                </c:pt>
                <c:pt idx="546">
                  <c:v>561.71</c:v>
                </c:pt>
                <c:pt idx="547">
                  <c:v>561.99</c:v>
                </c:pt>
                <c:pt idx="548">
                  <c:v>562.26</c:v>
                </c:pt>
                <c:pt idx="549">
                  <c:v>562.53</c:v>
                </c:pt>
                <c:pt idx="550">
                  <c:v>562.79999999999995</c:v>
                </c:pt>
                <c:pt idx="551">
                  <c:v>563.07000000000005</c:v>
                </c:pt>
                <c:pt idx="552">
                  <c:v>563.34</c:v>
                </c:pt>
                <c:pt idx="553">
                  <c:v>563.61</c:v>
                </c:pt>
                <c:pt idx="554">
                  <c:v>563.88</c:v>
                </c:pt>
                <c:pt idx="555">
                  <c:v>564.15</c:v>
                </c:pt>
                <c:pt idx="556">
                  <c:v>564.41999999999996</c:v>
                </c:pt>
                <c:pt idx="557">
                  <c:v>564.69000000000005</c:v>
                </c:pt>
                <c:pt idx="558">
                  <c:v>564.97</c:v>
                </c:pt>
                <c:pt idx="559">
                  <c:v>565.24</c:v>
                </c:pt>
                <c:pt idx="560">
                  <c:v>565.51</c:v>
                </c:pt>
                <c:pt idx="561">
                  <c:v>565.78</c:v>
                </c:pt>
                <c:pt idx="562">
                  <c:v>566.04999999999995</c:v>
                </c:pt>
                <c:pt idx="563">
                  <c:v>566.32000000000005</c:v>
                </c:pt>
                <c:pt idx="564">
                  <c:v>566.59</c:v>
                </c:pt>
                <c:pt idx="565">
                  <c:v>566.86</c:v>
                </c:pt>
                <c:pt idx="566">
                  <c:v>567.13</c:v>
                </c:pt>
                <c:pt idx="567">
                  <c:v>567.39</c:v>
                </c:pt>
                <c:pt idx="568">
                  <c:v>567.66</c:v>
                </c:pt>
                <c:pt idx="569">
                  <c:v>567.92999999999995</c:v>
                </c:pt>
                <c:pt idx="570">
                  <c:v>568.20000000000005</c:v>
                </c:pt>
                <c:pt idx="571">
                  <c:v>568.47</c:v>
                </c:pt>
                <c:pt idx="572">
                  <c:v>568.74</c:v>
                </c:pt>
                <c:pt idx="573">
                  <c:v>569.01</c:v>
                </c:pt>
                <c:pt idx="574">
                  <c:v>569.28</c:v>
                </c:pt>
                <c:pt idx="575">
                  <c:v>569.54999999999995</c:v>
                </c:pt>
                <c:pt idx="576">
                  <c:v>569.82000000000005</c:v>
                </c:pt>
                <c:pt idx="577">
                  <c:v>570.09</c:v>
                </c:pt>
                <c:pt idx="578">
                  <c:v>570.35</c:v>
                </c:pt>
                <c:pt idx="579">
                  <c:v>570.62</c:v>
                </c:pt>
                <c:pt idx="580">
                  <c:v>570.89</c:v>
                </c:pt>
                <c:pt idx="581">
                  <c:v>571.16</c:v>
                </c:pt>
                <c:pt idx="582">
                  <c:v>571.42999999999995</c:v>
                </c:pt>
                <c:pt idx="583">
                  <c:v>571.69000000000005</c:v>
                </c:pt>
                <c:pt idx="584">
                  <c:v>571.96</c:v>
                </c:pt>
                <c:pt idx="585">
                  <c:v>572.23</c:v>
                </c:pt>
                <c:pt idx="586">
                  <c:v>572.5</c:v>
                </c:pt>
                <c:pt idx="587">
                  <c:v>572.77</c:v>
                </c:pt>
                <c:pt idx="588">
                  <c:v>573.03</c:v>
                </c:pt>
                <c:pt idx="589">
                  <c:v>573.29999999999995</c:v>
                </c:pt>
                <c:pt idx="590">
                  <c:v>573.57000000000005</c:v>
                </c:pt>
                <c:pt idx="591">
                  <c:v>573.84</c:v>
                </c:pt>
                <c:pt idx="592">
                  <c:v>574.1</c:v>
                </c:pt>
                <c:pt idx="593">
                  <c:v>574.37</c:v>
                </c:pt>
                <c:pt idx="594">
                  <c:v>574.64</c:v>
                </c:pt>
                <c:pt idx="595">
                  <c:v>574.9</c:v>
                </c:pt>
                <c:pt idx="596">
                  <c:v>575.16999999999996</c:v>
                </c:pt>
                <c:pt idx="597">
                  <c:v>575.44000000000005</c:v>
                </c:pt>
                <c:pt idx="598">
                  <c:v>575.70000000000005</c:v>
                </c:pt>
                <c:pt idx="599">
                  <c:v>575.97</c:v>
                </c:pt>
                <c:pt idx="600">
                  <c:v>576.24</c:v>
                </c:pt>
                <c:pt idx="601">
                  <c:v>576.5</c:v>
                </c:pt>
                <c:pt idx="602">
                  <c:v>576.77</c:v>
                </c:pt>
                <c:pt idx="603">
                  <c:v>577.04</c:v>
                </c:pt>
                <c:pt idx="604">
                  <c:v>577.29999999999995</c:v>
                </c:pt>
                <c:pt idx="605">
                  <c:v>577.57000000000005</c:v>
                </c:pt>
                <c:pt idx="606">
                  <c:v>577.83000000000004</c:v>
                </c:pt>
                <c:pt idx="607">
                  <c:v>578.1</c:v>
                </c:pt>
                <c:pt idx="608">
                  <c:v>578.37</c:v>
                </c:pt>
                <c:pt idx="609">
                  <c:v>578.63</c:v>
                </c:pt>
                <c:pt idx="610">
                  <c:v>578.9</c:v>
                </c:pt>
                <c:pt idx="611">
                  <c:v>579.16</c:v>
                </c:pt>
                <c:pt idx="612">
                  <c:v>579.42999999999995</c:v>
                </c:pt>
                <c:pt idx="613">
                  <c:v>579.69000000000005</c:v>
                </c:pt>
                <c:pt idx="614">
                  <c:v>579.96</c:v>
                </c:pt>
                <c:pt idx="615">
                  <c:v>580.22</c:v>
                </c:pt>
                <c:pt idx="616">
                  <c:v>580.49</c:v>
                </c:pt>
                <c:pt idx="617">
                  <c:v>580.75</c:v>
                </c:pt>
                <c:pt idx="618">
                  <c:v>581.02</c:v>
                </c:pt>
                <c:pt idx="619">
                  <c:v>581.28</c:v>
                </c:pt>
                <c:pt idx="620">
                  <c:v>581.54999999999995</c:v>
                </c:pt>
                <c:pt idx="621">
                  <c:v>581.80999999999995</c:v>
                </c:pt>
                <c:pt idx="622">
                  <c:v>582.07000000000005</c:v>
                </c:pt>
                <c:pt idx="623">
                  <c:v>582.34</c:v>
                </c:pt>
                <c:pt idx="624">
                  <c:v>582.6</c:v>
                </c:pt>
                <c:pt idx="625">
                  <c:v>582.87</c:v>
                </c:pt>
                <c:pt idx="626">
                  <c:v>583.13</c:v>
                </c:pt>
                <c:pt idx="627">
                  <c:v>583.39</c:v>
                </c:pt>
                <c:pt idx="628">
                  <c:v>583.66</c:v>
                </c:pt>
                <c:pt idx="629">
                  <c:v>583.91999999999996</c:v>
                </c:pt>
                <c:pt idx="630">
                  <c:v>584.19000000000005</c:v>
                </c:pt>
                <c:pt idx="631">
                  <c:v>584.45000000000005</c:v>
                </c:pt>
                <c:pt idx="632">
                  <c:v>584.71</c:v>
                </c:pt>
                <c:pt idx="633">
                  <c:v>584.98</c:v>
                </c:pt>
                <c:pt idx="634">
                  <c:v>585.24</c:v>
                </c:pt>
                <c:pt idx="635">
                  <c:v>585.5</c:v>
                </c:pt>
                <c:pt idx="636">
                  <c:v>585.77</c:v>
                </c:pt>
                <c:pt idx="637">
                  <c:v>586.03</c:v>
                </c:pt>
                <c:pt idx="638">
                  <c:v>586.29</c:v>
                </c:pt>
                <c:pt idx="639">
                  <c:v>586.54999999999995</c:v>
                </c:pt>
                <c:pt idx="640">
                  <c:v>586.82000000000005</c:v>
                </c:pt>
                <c:pt idx="641">
                  <c:v>587.08000000000004</c:v>
                </c:pt>
                <c:pt idx="642">
                  <c:v>587.34</c:v>
                </c:pt>
                <c:pt idx="643">
                  <c:v>587.6</c:v>
                </c:pt>
                <c:pt idx="644">
                  <c:v>587.87</c:v>
                </c:pt>
                <c:pt idx="645">
                  <c:v>588.13</c:v>
                </c:pt>
                <c:pt idx="646">
                  <c:v>588.39</c:v>
                </c:pt>
                <c:pt idx="647">
                  <c:v>588.65</c:v>
                </c:pt>
                <c:pt idx="648">
                  <c:v>588.91</c:v>
                </c:pt>
                <c:pt idx="649">
                  <c:v>589.17999999999995</c:v>
                </c:pt>
                <c:pt idx="650">
                  <c:v>589.44000000000005</c:v>
                </c:pt>
                <c:pt idx="651">
                  <c:v>589.70000000000005</c:v>
                </c:pt>
                <c:pt idx="652">
                  <c:v>589.96</c:v>
                </c:pt>
                <c:pt idx="653">
                  <c:v>590.22</c:v>
                </c:pt>
                <c:pt idx="654">
                  <c:v>590.48</c:v>
                </c:pt>
                <c:pt idx="655">
                  <c:v>590.74</c:v>
                </c:pt>
                <c:pt idx="656">
                  <c:v>591.01</c:v>
                </c:pt>
                <c:pt idx="657">
                  <c:v>591.27</c:v>
                </c:pt>
                <c:pt idx="658">
                  <c:v>591.53</c:v>
                </c:pt>
                <c:pt idx="659">
                  <c:v>591.79</c:v>
                </c:pt>
                <c:pt idx="660">
                  <c:v>592.04999999999995</c:v>
                </c:pt>
                <c:pt idx="661">
                  <c:v>592.30999999999995</c:v>
                </c:pt>
                <c:pt idx="662">
                  <c:v>592.57000000000005</c:v>
                </c:pt>
                <c:pt idx="663">
                  <c:v>592.83000000000004</c:v>
                </c:pt>
                <c:pt idx="664">
                  <c:v>593.09</c:v>
                </c:pt>
                <c:pt idx="665">
                  <c:v>593.35</c:v>
                </c:pt>
                <c:pt idx="666">
                  <c:v>593.61</c:v>
                </c:pt>
                <c:pt idx="667">
                  <c:v>593.87</c:v>
                </c:pt>
                <c:pt idx="668">
                  <c:v>594.13</c:v>
                </c:pt>
                <c:pt idx="669">
                  <c:v>594.39</c:v>
                </c:pt>
                <c:pt idx="670">
                  <c:v>594.65</c:v>
                </c:pt>
                <c:pt idx="671">
                  <c:v>594.91</c:v>
                </c:pt>
                <c:pt idx="672">
                  <c:v>595.16999999999996</c:v>
                </c:pt>
                <c:pt idx="673">
                  <c:v>595.42999999999995</c:v>
                </c:pt>
                <c:pt idx="674">
                  <c:v>595.69000000000005</c:v>
                </c:pt>
                <c:pt idx="675">
                  <c:v>595.95000000000005</c:v>
                </c:pt>
                <c:pt idx="676">
                  <c:v>596.21</c:v>
                </c:pt>
                <c:pt idx="677">
                  <c:v>596.47</c:v>
                </c:pt>
                <c:pt idx="678">
                  <c:v>596.73</c:v>
                </c:pt>
                <c:pt idx="679">
                  <c:v>596.98</c:v>
                </c:pt>
                <c:pt idx="680">
                  <c:v>597.24</c:v>
                </c:pt>
                <c:pt idx="681">
                  <c:v>597.5</c:v>
                </c:pt>
                <c:pt idx="682">
                  <c:v>597.76</c:v>
                </c:pt>
                <c:pt idx="683">
                  <c:v>598.02</c:v>
                </c:pt>
                <c:pt idx="684">
                  <c:v>598.28</c:v>
                </c:pt>
                <c:pt idx="685">
                  <c:v>598.54</c:v>
                </c:pt>
                <c:pt idx="686">
                  <c:v>598.79</c:v>
                </c:pt>
                <c:pt idx="687">
                  <c:v>599.04999999999995</c:v>
                </c:pt>
                <c:pt idx="688">
                  <c:v>599.30999999999995</c:v>
                </c:pt>
                <c:pt idx="689">
                  <c:v>599.57000000000005</c:v>
                </c:pt>
                <c:pt idx="690">
                  <c:v>599.83000000000004</c:v>
                </c:pt>
                <c:pt idx="691">
                  <c:v>600.08000000000004</c:v>
                </c:pt>
                <c:pt idx="692">
                  <c:v>600.34</c:v>
                </c:pt>
                <c:pt idx="693">
                  <c:v>600.6</c:v>
                </c:pt>
                <c:pt idx="694">
                  <c:v>600.86</c:v>
                </c:pt>
                <c:pt idx="695">
                  <c:v>601.11</c:v>
                </c:pt>
                <c:pt idx="696">
                  <c:v>601.37</c:v>
                </c:pt>
                <c:pt idx="697">
                  <c:v>601.63</c:v>
                </c:pt>
                <c:pt idx="698">
                  <c:v>601.88</c:v>
                </c:pt>
                <c:pt idx="699">
                  <c:v>602.14</c:v>
                </c:pt>
                <c:pt idx="700">
                  <c:v>602.4</c:v>
                </c:pt>
                <c:pt idx="701">
                  <c:v>602.65</c:v>
                </c:pt>
                <c:pt idx="702">
                  <c:v>602.91</c:v>
                </c:pt>
                <c:pt idx="703">
                  <c:v>603.16999999999996</c:v>
                </c:pt>
                <c:pt idx="704">
                  <c:v>603.41999999999996</c:v>
                </c:pt>
                <c:pt idx="705">
                  <c:v>603.67999999999995</c:v>
                </c:pt>
                <c:pt idx="706">
                  <c:v>603.94000000000005</c:v>
                </c:pt>
                <c:pt idx="707">
                  <c:v>604.19000000000005</c:v>
                </c:pt>
                <c:pt idx="708">
                  <c:v>604.45000000000005</c:v>
                </c:pt>
                <c:pt idx="709">
                  <c:v>604.71</c:v>
                </c:pt>
                <c:pt idx="710">
                  <c:v>604.96</c:v>
                </c:pt>
                <c:pt idx="711">
                  <c:v>605.22</c:v>
                </c:pt>
                <c:pt idx="712">
                  <c:v>605.47</c:v>
                </c:pt>
                <c:pt idx="713">
                  <c:v>605.73</c:v>
                </c:pt>
                <c:pt idx="714">
                  <c:v>605.98</c:v>
                </c:pt>
                <c:pt idx="715">
                  <c:v>606.24</c:v>
                </c:pt>
                <c:pt idx="716">
                  <c:v>606.49</c:v>
                </c:pt>
                <c:pt idx="717">
                  <c:v>606.75</c:v>
                </c:pt>
                <c:pt idx="718">
                  <c:v>607.01</c:v>
                </c:pt>
                <c:pt idx="719">
                  <c:v>607.26</c:v>
                </c:pt>
                <c:pt idx="720">
                  <c:v>607.51</c:v>
                </c:pt>
                <c:pt idx="721">
                  <c:v>607.77</c:v>
                </c:pt>
                <c:pt idx="722">
                  <c:v>608.02</c:v>
                </c:pt>
                <c:pt idx="723">
                  <c:v>608.28</c:v>
                </c:pt>
                <c:pt idx="724">
                  <c:v>608.53</c:v>
                </c:pt>
                <c:pt idx="725">
                  <c:v>608.79</c:v>
                </c:pt>
                <c:pt idx="726">
                  <c:v>609.04</c:v>
                </c:pt>
                <c:pt idx="727">
                  <c:v>609.29999999999995</c:v>
                </c:pt>
                <c:pt idx="728">
                  <c:v>609.54999999999995</c:v>
                </c:pt>
                <c:pt idx="729">
                  <c:v>609.79999999999995</c:v>
                </c:pt>
                <c:pt idx="730">
                  <c:v>610.05999999999995</c:v>
                </c:pt>
                <c:pt idx="731">
                  <c:v>610.30999999999995</c:v>
                </c:pt>
                <c:pt idx="732">
                  <c:v>610.57000000000005</c:v>
                </c:pt>
                <c:pt idx="733">
                  <c:v>610.82000000000005</c:v>
                </c:pt>
                <c:pt idx="734">
                  <c:v>611.07000000000005</c:v>
                </c:pt>
                <c:pt idx="735">
                  <c:v>611.33000000000004</c:v>
                </c:pt>
                <c:pt idx="736">
                  <c:v>611.58000000000004</c:v>
                </c:pt>
                <c:pt idx="737">
                  <c:v>611.83000000000004</c:v>
                </c:pt>
                <c:pt idx="738">
                  <c:v>612.09</c:v>
                </c:pt>
                <c:pt idx="739">
                  <c:v>612.34</c:v>
                </c:pt>
                <c:pt idx="740">
                  <c:v>612.59</c:v>
                </c:pt>
                <c:pt idx="741">
                  <c:v>612.85</c:v>
                </c:pt>
                <c:pt idx="742">
                  <c:v>613.1</c:v>
                </c:pt>
                <c:pt idx="743">
                  <c:v>613.35</c:v>
                </c:pt>
                <c:pt idx="744">
                  <c:v>613.6</c:v>
                </c:pt>
                <c:pt idx="745">
                  <c:v>613.86</c:v>
                </c:pt>
                <c:pt idx="746">
                  <c:v>614.11</c:v>
                </c:pt>
                <c:pt idx="747">
                  <c:v>614.36</c:v>
                </c:pt>
                <c:pt idx="748">
                  <c:v>614.61</c:v>
                </c:pt>
                <c:pt idx="749">
                  <c:v>614.87</c:v>
                </c:pt>
                <c:pt idx="750">
                  <c:v>615.12</c:v>
                </c:pt>
                <c:pt idx="751">
                  <c:v>615.37</c:v>
                </c:pt>
                <c:pt idx="752">
                  <c:v>615.62</c:v>
                </c:pt>
                <c:pt idx="753">
                  <c:v>615.87</c:v>
                </c:pt>
                <c:pt idx="754">
                  <c:v>616.12</c:v>
                </c:pt>
                <c:pt idx="755">
                  <c:v>616.38</c:v>
                </c:pt>
                <c:pt idx="756">
                  <c:v>616.63</c:v>
                </c:pt>
                <c:pt idx="757">
                  <c:v>616.88</c:v>
                </c:pt>
                <c:pt idx="758">
                  <c:v>617.13</c:v>
                </c:pt>
                <c:pt idx="759">
                  <c:v>617.38</c:v>
                </c:pt>
                <c:pt idx="760">
                  <c:v>617.63</c:v>
                </c:pt>
                <c:pt idx="761">
                  <c:v>617.88</c:v>
                </c:pt>
                <c:pt idx="762">
                  <c:v>618.13</c:v>
                </c:pt>
                <c:pt idx="763">
                  <c:v>618.38</c:v>
                </c:pt>
                <c:pt idx="764">
                  <c:v>618.64</c:v>
                </c:pt>
                <c:pt idx="765">
                  <c:v>618.89</c:v>
                </c:pt>
                <c:pt idx="766">
                  <c:v>619.14</c:v>
                </c:pt>
                <c:pt idx="767">
                  <c:v>619.39</c:v>
                </c:pt>
                <c:pt idx="768">
                  <c:v>619.64</c:v>
                </c:pt>
                <c:pt idx="769">
                  <c:v>619.89</c:v>
                </c:pt>
                <c:pt idx="770">
                  <c:v>620.14</c:v>
                </c:pt>
                <c:pt idx="771">
                  <c:v>620.39</c:v>
                </c:pt>
                <c:pt idx="772">
                  <c:v>620.64</c:v>
                </c:pt>
                <c:pt idx="773">
                  <c:v>620.89</c:v>
                </c:pt>
                <c:pt idx="774">
                  <c:v>621.14</c:v>
                </c:pt>
                <c:pt idx="775">
                  <c:v>621.39</c:v>
                </c:pt>
                <c:pt idx="776">
                  <c:v>621.64</c:v>
                </c:pt>
                <c:pt idx="777">
                  <c:v>621.88</c:v>
                </c:pt>
                <c:pt idx="778">
                  <c:v>622.13</c:v>
                </c:pt>
                <c:pt idx="779">
                  <c:v>622.38</c:v>
                </c:pt>
                <c:pt idx="780">
                  <c:v>622.63</c:v>
                </c:pt>
                <c:pt idx="781">
                  <c:v>622.88</c:v>
                </c:pt>
                <c:pt idx="782">
                  <c:v>623.13</c:v>
                </c:pt>
                <c:pt idx="783">
                  <c:v>623.38</c:v>
                </c:pt>
                <c:pt idx="784">
                  <c:v>623.63</c:v>
                </c:pt>
                <c:pt idx="785">
                  <c:v>623.88</c:v>
                </c:pt>
                <c:pt idx="786">
                  <c:v>624.12</c:v>
                </c:pt>
                <c:pt idx="787">
                  <c:v>624.37</c:v>
                </c:pt>
                <c:pt idx="788">
                  <c:v>624.62</c:v>
                </c:pt>
                <c:pt idx="789">
                  <c:v>624.87</c:v>
                </c:pt>
                <c:pt idx="790">
                  <c:v>625.12</c:v>
                </c:pt>
                <c:pt idx="791">
                  <c:v>625.37</c:v>
                </c:pt>
                <c:pt idx="792">
                  <c:v>625.61</c:v>
                </c:pt>
                <c:pt idx="793">
                  <c:v>625.86</c:v>
                </c:pt>
                <c:pt idx="794">
                  <c:v>626.11</c:v>
                </c:pt>
                <c:pt idx="795">
                  <c:v>626.36</c:v>
                </c:pt>
                <c:pt idx="796">
                  <c:v>626.6</c:v>
                </c:pt>
                <c:pt idx="797">
                  <c:v>626.85</c:v>
                </c:pt>
                <c:pt idx="798">
                  <c:v>627.1</c:v>
                </c:pt>
                <c:pt idx="799">
                  <c:v>627.35</c:v>
                </c:pt>
                <c:pt idx="800">
                  <c:v>627.59</c:v>
                </c:pt>
                <c:pt idx="801">
                  <c:v>627.84</c:v>
                </c:pt>
                <c:pt idx="802">
                  <c:v>628.09</c:v>
                </c:pt>
                <c:pt idx="803">
                  <c:v>628.33000000000004</c:v>
                </c:pt>
                <c:pt idx="804">
                  <c:v>628.58000000000004</c:v>
                </c:pt>
                <c:pt idx="805">
                  <c:v>628.83000000000004</c:v>
                </c:pt>
                <c:pt idx="806">
                  <c:v>629.07000000000005</c:v>
                </c:pt>
                <c:pt idx="807">
                  <c:v>629.32000000000005</c:v>
                </c:pt>
                <c:pt idx="808">
                  <c:v>629.57000000000005</c:v>
                </c:pt>
                <c:pt idx="809">
                  <c:v>629.80999999999995</c:v>
                </c:pt>
                <c:pt idx="810">
                  <c:v>630.05999999999995</c:v>
                </c:pt>
                <c:pt idx="811">
                  <c:v>630.29999999999995</c:v>
                </c:pt>
                <c:pt idx="812">
                  <c:v>630.54999999999995</c:v>
                </c:pt>
                <c:pt idx="813">
                  <c:v>630.79999999999995</c:v>
                </c:pt>
                <c:pt idx="814">
                  <c:v>631.04</c:v>
                </c:pt>
                <c:pt idx="815">
                  <c:v>631.29</c:v>
                </c:pt>
                <c:pt idx="816">
                  <c:v>631.53</c:v>
                </c:pt>
                <c:pt idx="817">
                  <c:v>631.78</c:v>
                </c:pt>
                <c:pt idx="818">
                  <c:v>632.02</c:v>
                </c:pt>
                <c:pt idx="819">
                  <c:v>632.27</c:v>
                </c:pt>
                <c:pt idx="820">
                  <c:v>632.51</c:v>
                </c:pt>
                <c:pt idx="821">
                  <c:v>632.76</c:v>
                </c:pt>
                <c:pt idx="822">
                  <c:v>633</c:v>
                </c:pt>
                <c:pt idx="823">
                  <c:v>633.25</c:v>
                </c:pt>
                <c:pt idx="824">
                  <c:v>633.49</c:v>
                </c:pt>
                <c:pt idx="825">
                  <c:v>633.74</c:v>
                </c:pt>
                <c:pt idx="826">
                  <c:v>633.98</c:v>
                </c:pt>
                <c:pt idx="827">
                  <c:v>634.23</c:v>
                </c:pt>
                <c:pt idx="828">
                  <c:v>634.47</c:v>
                </c:pt>
                <c:pt idx="829">
                  <c:v>634.72</c:v>
                </c:pt>
                <c:pt idx="830">
                  <c:v>634.96</c:v>
                </c:pt>
                <c:pt idx="831">
                  <c:v>635.20000000000005</c:v>
                </c:pt>
                <c:pt idx="832">
                  <c:v>635.45000000000005</c:v>
                </c:pt>
                <c:pt idx="833">
                  <c:v>635.69000000000005</c:v>
                </c:pt>
                <c:pt idx="834">
                  <c:v>635.94000000000005</c:v>
                </c:pt>
                <c:pt idx="835">
                  <c:v>636.17999999999995</c:v>
                </c:pt>
                <c:pt idx="836">
                  <c:v>636.41999999999996</c:v>
                </c:pt>
                <c:pt idx="837">
                  <c:v>636.66999999999996</c:v>
                </c:pt>
                <c:pt idx="838">
                  <c:v>636.91</c:v>
                </c:pt>
                <c:pt idx="839">
                  <c:v>637.15</c:v>
                </c:pt>
                <c:pt idx="840">
                  <c:v>637.4</c:v>
                </c:pt>
                <c:pt idx="841">
                  <c:v>637.64</c:v>
                </c:pt>
                <c:pt idx="842">
                  <c:v>637.88</c:v>
                </c:pt>
                <c:pt idx="843">
                  <c:v>638.13</c:v>
                </c:pt>
                <c:pt idx="844">
                  <c:v>638.37</c:v>
                </c:pt>
                <c:pt idx="845">
                  <c:v>638.61</c:v>
                </c:pt>
                <c:pt idx="846">
                  <c:v>638.85</c:v>
                </c:pt>
                <c:pt idx="847">
                  <c:v>639.1</c:v>
                </c:pt>
                <c:pt idx="848">
                  <c:v>639.34</c:v>
                </c:pt>
                <c:pt idx="849">
                  <c:v>639.58000000000004</c:v>
                </c:pt>
                <c:pt idx="850">
                  <c:v>639.82000000000005</c:v>
                </c:pt>
                <c:pt idx="851">
                  <c:v>640.07000000000005</c:v>
                </c:pt>
                <c:pt idx="852">
                  <c:v>640.30999999999995</c:v>
                </c:pt>
                <c:pt idx="853">
                  <c:v>640.54999999999995</c:v>
                </c:pt>
                <c:pt idx="854">
                  <c:v>640.79</c:v>
                </c:pt>
                <c:pt idx="855">
                  <c:v>641.03</c:v>
                </c:pt>
                <c:pt idx="856">
                  <c:v>641.27</c:v>
                </c:pt>
                <c:pt idx="857">
                  <c:v>641.52</c:v>
                </c:pt>
                <c:pt idx="858">
                  <c:v>641.76</c:v>
                </c:pt>
                <c:pt idx="859">
                  <c:v>642</c:v>
                </c:pt>
                <c:pt idx="860">
                  <c:v>642.24</c:v>
                </c:pt>
                <c:pt idx="861">
                  <c:v>642.48</c:v>
                </c:pt>
                <c:pt idx="862">
                  <c:v>642.72</c:v>
                </c:pt>
                <c:pt idx="863">
                  <c:v>642.96</c:v>
                </c:pt>
                <c:pt idx="864">
                  <c:v>643.20000000000005</c:v>
                </c:pt>
                <c:pt idx="865">
                  <c:v>643.44000000000005</c:v>
                </c:pt>
                <c:pt idx="866">
                  <c:v>643.67999999999995</c:v>
                </c:pt>
                <c:pt idx="867">
                  <c:v>643.91999999999996</c:v>
                </c:pt>
                <c:pt idx="868">
                  <c:v>644.16999999999996</c:v>
                </c:pt>
                <c:pt idx="869">
                  <c:v>644.41</c:v>
                </c:pt>
                <c:pt idx="870">
                  <c:v>644.65</c:v>
                </c:pt>
                <c:pt idx="871">
                  <c:v>644.89</c:v>
                </c:pt>
                <c:pt idx="872">
                  <c:v>645.13</c:v>
                </c:pt>
                <c:pt idx="873">
                  <c:v>645.37</c:v>
                </c:pt>
                <c:pt idx="874">
                  <c:v>645.61</c:v>
                </c:pt>
                <c:pt idx="875">
                  <c:v>645.85</c:v>
                </c:pt>
                <c:pt idx="876">
                  <c:v>646.08000000000004</c:v>
                </c:pt>
                <c:pt idx="877">
                  <c:v>646.32000000000005</c:v>
                </c:pt>
                <c:pt idx="878">
                  <c:v>646.55999999999995</c:v>
                </c:pt>
                <c:pt idx="879">
                  <c:v>646.79999999999995</c:v>
                </c:pt>
                <c:pt idx="880">
                  <c:v>647.04</c:v>
                </c:pt>
                <c:pt idx="881">
                  <c:v>647.28</c:v>
                </c:pt>
                <c:pt idx="882">
                  <c:v>647.52</c:v>
                </c:pt>
                <c:pt idx="883">
                  <c:v>647.76</c:v>
                </c:pt>
                <c:pt idx="884">
                  <c:v>648</c:v>
                </c:pt>
                <c:pt idx="885">
                  <c:v>648.24</c:v>
                </c:pt>
                <c:pt idx="886">
                  <c:v>648.48</c:v>
                </c:pt>
                <c:pt idx="887">
                  <c:v>648.71</c:v>
                </c:pt>
                <c:pt idx="888">
                  <c:v>648.95000000000005</c:v>
                </c:pt>
                <c:pt idx="889">
                  <c:v>649.19000000000005</c:v>
                </c:pt>
                <c:pt idx="890">
                  <c:v>649.42999999999995</c:v>
                </c:pt>
                <c:pt idx="891">
                  <c:v>649.66999999999996</c:v>
                </c:pt>
                <c:pt idx="892">
                  <c:v>649.9</c:v>
                </c:pt>
              </c:numCache>
            </c:numRef>
          </c:xVal>
          <c:yVal>
            <c:numRef>
              <c:f>'MercurousBromide%R'!$B$1:$B$894</c:f>
              <c:numCache>
                <c:formatCode>General</c:formatCode>
                <c:ptCount val="894"/>
                <c:pt idx="0">
                  <c:v>4.76</c:v>
                </c:pt>
                <c:pt idx="1">
                  <c:v>-75.239999999999995</c:v>
                </c:pt>
                <c:pt idx="2">
                  <c:v>4.3499999999999996</c:v>
                </c:pt>
                <c:pt idx="3">
                  <c:v>-58.33</c:v>
                </c:pt>
                <c:pt idx="4">
                  <c:v>202.74</c:v>
                </c:pt>
                <c:pt idx="5">
                  <c:v>10.55</c:v>
                </c:pt>
                <c:pt idx="6">
                  <c:v>29.73</c:v>
                </c:pt>
                <c:pt idx="7">
                  <c:v>71.510000000000005</c:v>
                </c:pt>
                <c:pt idx="8">
                  <c:v>-15.18</c:v>
                </c:pt>
                <c:pt idx="9">
                  <c:v>-51.08</c:v>
                </c:pt>
                <c:pt idx="10">
                  <c:v>148.19999999999999</c:v>
                </c:pt>
                <c:pt idx="11">
                  <c:v>89.51</c:v>
                </c:pt>
                <c:pt idx="12">
                  <c:v>11.58</c:v>
                </c:pt>
                <c:pt idx="13">
                  <c:v>4.55</c:v>
                </c:pt>
                <c:pt idx="14">
                  <c:v>35.659999999999997</c:v>
                </c:pt>
                <c:pt idx="15">
                  <c:v>7.91</c:v>
                </c:pt>
                <c:pt idx="16">
                  <c:v>64.900000000000006</c:v>
                </c:pt>
                <c:pt idx="17">
                  <c:v>-5.36</c:v>
                </c:pt>
                <c:pt idx="18">
                  <c:v>33.119999999999997</c:v>
                </c:pt>
                <c:pt idx="19">
                  <c:v>9.18</c:v>
                </c:pt>
                <c:pt idx="20">
                  <c:v>71.260000000000005</c:v>
                </c:pt>
                <c:pt idx="21">
                  <c:v>-343.75</c:v>
                </c:pt>
                <c:pt idx="22">
                  <c:v>-28.42</c:v>
                </c:pt>
                <c:pt idx="23">
                  <c:v>30.55</c:v>
                </c:pt>
                <c:pt idx="24">
                  <c:v>53.99</c:v>
                </c:pt>
                <c:pt idx="25">
                  <c:v>38.53</c:v>
                </c:pt>
                <c:pt idx="26">
                  <c:v>-56.31</c:v>
                </c:pt>
                <c:pt idx="27">
                  <c:v>65.28</c:v>
                </c:pt>
                <c:pt idx="28">
                  <c:v>15.3</c:v>
                </c:pt>
                <c:pt idx="29">
                  <c:v>60.94</c:v>
                </c:pt>
                <c:pt idx="30">
                  <c:v>23.15</c:v>
                </c:pt>
                <c:pt idx="31">
                  <c:v>-18.18</c:v>
                </c:pt>
                <c:pt idx="32">
                  <c:v>30.8</c:v>
                </c:pt>
                <c:pt idx="33">
                  <c:v>24.72</c:v>
                </c:pt>
                <c:pt idx="34">
                  <c:v>27.87</c:v>
                </c:pt>
                <c:pt idx="35">
                  <c:v>20.72</c:v>
                </c:pt>
                <c:pt idx="36">
                  <c:v>-25.9</c:v>
                </c:pt>
                <c:pt idx="37">
                  <c:v>-9.7899999999999991</c:v>
                </c:pt>
                <c:pt idx="38">
                  <c:v>19.079999999999998</c:v>
                </c:pt>
                <c:pt idx="39">
                  <c:v>-6.67</c:v>
                </c:pt>
                <c:pt idx="40">
                  <c:v>26.54</c:v>
                </c:pt>
                <c:pt idx="41">
                  <c:v>39.42</c:v>
                </c:pt>
                <c:pt idx="42">
                  <c:v>40.1</c:v>
                </c:pt>
                <c:pt idx="43">
                  <c:v>28.77</c:v>
                </c:pt>
                <c:pt idx="44">
                  <c:v>9.48</c:v>
                </c:pt>
                <c:pt idx="45">
                  <c:v>34.96</c:v>
                </c:pt>
                <c:pt idx="46">
                  <c:v>7.68</c:v>
                </c:pt>
                <c:pt idx="47">
                  <c:v>24.55</c:v>
                </c:pt>
                <c:pt idx="48">
                  <c:v>15.28</c:v>
                </c:pt>
                <c:pt idx="49">
                  <c:v>21.67</c:v>
                </c:pt>
                <c:pt idx="50">
                  <c:v>14.35</c:v>
                </c:pt>
                <c:pt idx="51">
                  <c:v>23.36</c:v>
                </c:pt>
                <c:pt idx="52">
                  <c:v>25.5</c:v>
                </c:pt>
                <c:pt idx="53">
                  <c:v>24.49</c:v>
                </c:pt>
                <c:pt idx="54">
                  <c:v>20.53</c:v>
                </c:pt>
                <c:pt idx="55">
                  <c:v>12.9</c:v>
                </c:pt>
                <c:pt idx="56">
                  <c:v>32.44</c:v>
                </c:pt>
                <c:pt idx="57">
                  <c:v>31.32</c:v>
                </c:pt>
                <c:pt idx="58">
                  <c:v>25.45</c:v>
                </c:pt>
                <c:pt idx="59">
                  <c:v>13.54</c:v>
                </c:pt>
                <c:pt idx="60">
                  <c:v>27.2</c:v>
                </c:pt>
                <c:pt idx="61">
                  <c:v>18.82</c:v>
                </c:pt>
                <c:pt idx="62">
                  <c:v>29.44</c:v>
                </c:pt>
                <c:pt idx="63">
                  <c:v>12.29</c:v>
                </c:pt>
                <c:pt idx="64">
                  <c:v>20.02</c:v>
                </c:pt>
                <c:pt idx="65">
                  <c:v>23.73</c:v>
                </c:pt>
                <c:pt idx="66">
                  <c:v>26.08</c:v>
                </c:pt>
                <c:pt idx="67">
                  <c:v>17.57</c:v>
                </c:pt>
                <c:pt idx="68">
                  <c:v>14.45</c:v>
                </c:pt>
                <c:pt idx="69">
                  <c:v>20.7</c:v>
                </c:pt>
                <c:pt idx="70">
                  <c:v>18.68</c:v>
                </c:pt>
                <c:pt idx="71">
                  <c:v>21.33</c:v>
                </c:pt>
                <c:pt idx="72">
                  <c:v>18.25</c:v>
                </c:pt>
                <c:pt idx="73">
                  <c:v>18.91</c:v>
                </c:pt>
                <c:pt idx="74">
                  <c:v>21.89</c:v>
                </c:pt>
                <c:pt idx="75">
                  <c:v>21.76</c:v>
                </c:pt>
                <c:pt idx="76">
                  <c:v>17.34</c:v>
                </c:pt>
                <c:pt idx="77">
                  <c:v>19.22</c:v>
                </c:pt>
                <c:pt idx="78">
                  <c:v>21.64</c:v>
                </c:pt>
                <c:pt idx="79">
                  <c:v>22.87</c:v>
                </c:pt>
                <c:pt idx="80">
                  <c:v>21.66</c:v>
                </c:pt>
                <c:pt idx="81">
                  <c:v>20.29</c:v>
                </c:pt>
                <c:pt idx="82">
                  <c:v>20.100000000000001</c:v>
                </c:pt>
                <c:pt idx="83">
                  <c:v>19.18</c:v>
                </c:pt>
                <c:pt idx="84">
                  <c:v>19.440000000000001</c:v>
                </c:pt>
                <c:pt idx="85">
                  <c:v>20.6</c:v>
                </c:pt>
                <c:pt idx="86">
                  <c:v>18.22</c:v>
                </c:pt>
                <c:pt idx="87">
                  <c:v>20.75</c:v>
                </c:pt>
                <c:pt idx="88">
                  <c:v>19.309999999999999</c:v>
                </c:pt>
                <c:pt idx="89">
                  <c:v>18.57</c:v>
                </c:pt>
                <c:pt idx="90">
                  <c:v>18.350000000000001</c:v>
                </c:pt>
                <c:pt idx="91">
                  <c:v>20.82</c:v>
                </c:pt>
                <c:pt idx="92">
                  <c:v>19.25</c:v>
                </c:pt>
                <c:pt idx="93">
                  <c:v>19.22</c:v>
                </c:pt>
                <c:pt idx="94">
                  <c:v>18.71</c:v>
                </c:pt>
                <c:pt idx="95">
                  <c:v>21.74</c:v>
                </c:pt>
                <c:pt idx="96">
                  <c:v>20.440000000000001</c:v>
                </c:pt>
                <c:pt idx="97">
                  <c:v>19.059999999999999</c:v>
                </c:pt>
                <c:pt idx="98">
                  <c:v>18.62</c:v>
                </c:pt>
                <c:pt idx="99">
                  <c:v>20.059999999999999</c:v>
                </c:pt>
                <c:pt idx="100">
                  <c:v>20.23</c:v>
                </c:pt>
                <c:pt idx="101">
                  <c:v>20.86</c:v>
                </c:pt>
                <c:pt idx="102">
                  <c:v>19.670000000000002</c:v>
                </c:pt>
                <c:pt idx="103">
                  <c:v>20.57</c:v>
                </c:pt>
                <c:pt idx="104">
                  <c:v>20.53</c:v>
                </c:pt>
                <c:pt idx="105">
                  <c:v>21.62</c:v>
                </c:pt>
                <c:pt idx="106">
                  <c:v>20.87</c:v>
                </c:pt>
                <c:pt idx="107">
                  <c:v>20.05</c:v>
                </c:pt>
                <c:pt idx="108">
                  <c:v>21.02</c:v>
                </c:pt>
                <c:pt idx="109">
                  <c:v>19.850000000000001</c:v>
                </c:pt>
                <c:pt idx="110">
                  <c:v>19.84</c:v>
                </c:pt>
                <c:pt idx="111">
                  <c:v>19.88</c:v>
                </c:pt>
                <c:pt idx="112">
                  <c:v>21.06</c:v>
                </c:pt>
                <c:pt idx="113">
                  <c:v>20.6</c:v>
                </c:pt>
                <c:pt idx="114">
                  <c:v>19.98</c:v>
                </c:pt>
                <c:pt idx="115">
                  <c:v>19.739999999999998</c:v>
                </c:pt>
                <c:pt idx="116">
                  <c:v>19.690000000000001</c:v>
                </c:pt>
                <c:pt idx="117">
                  <c:v>19.72</c:v>
                </c:pt>
                <c:pt idx="118">
                  <c:v>20.54</c:v>
                </c:pt>
                <c:pt idx="119">
                  <c:v>19.010000000000002</c:v>
                </c:pt>
                <c:pt idx="120">
                  <c:v>19.5</c:v>
                </c:pt>
                <c:pt idx="121">
                  <c:v>19.329999999999998</c:v>
                </c:pt>
                <c:pt idx="122">
                  <c:v>19.02</c:v>
                </c:pt>
                <c:pt idx="123">
                  <c:v>19.96</c:v>
                </c:pt>
                <c:pt idx="124">
                  <c:v>19.84</c:v>
                </c:pt>
                <c:pt idx="125">
                  <c:v>20.16</c:v>
                </c:pt>
                <c:pt idx="126">
                  <c:v>19.7</c:v>
                </c:pt>
                <c:pt idx="127">
                  <c:v>19.34</c:v>
                </c:pt>
                <c:pt idx="128">
                  <c:v>20.100000000000001</c:v>
                </c:pt>
                <c:pt idx="129">
                  <c:v>20.2</c:v>
                </c:pt>
                <c:pt idx="130">
                  <c:v>19.5</c:v>
                </c:pt>
                <c:pt idx="131">
                  <c:v>19.93</c:v>
                </c:pt>
                <c:pt idx="132">
                  <c:v>20.5</c:v>
                </c:pt>
                <c:pt idx="133">
                  <c:v>19.64</c:v>
                </c:pt>
                <c:pt idx="134">
                  <c:v>20.79</c:v>
                </c:pt>
                <c:pt idx="135">
                  <c:v>20.21</c:v>
                </c:pt>
                <c:pt idx="136">
                  <c:v>20.85</c:v>
                </c:pt>
                <c:pt idx="137">
                  <c:v>20.81</c:v>
                </c:pt>
                <c:pt idx="138">
                  <c:v>19.96</c:v>
                </c:pt>
                <c:pt idx="139">
                  <c:v>20.27</c:v>
                </c:pt>
                <c:pt idx="140">
                  <c:v>20.25</c:v>
                </c:pt>
                <c:pt idx="141">
                  <c:v>20.68</c:v>
                </c:pt>
                <c:pt idx="142">
                  <c:v>18.329999999999998</c:v>
                </c:pt>
                <c:pt idx="143">
                  <c:v>15.96</c:v>
                </c:pt>
                <c:pt idx="144">
                  <c:v>20.21</c:v>
                </c:pt>
                <c:pt idx="145">
                  <c:v>20.059999999999999</c:v>
                </c:pt>
                <c:pt idx="146">
                  <c:v>21.05</c:v>
                </c:pt>
                <c:pt idx="147">
                  <c:v>20.34</c:v>
                </c:pt>
                <c:pt idx="148">
                  <c:v>20.65</c:v>
                </c:pt>
                <c:pt idx="149">
                  <c:v>20.7</c:v>
                </c:pt>
                <c:pt idx="150">
                  <c:v>20.58</c:v>
                </c:pt>
                <c:pt idx="151">
                  <c:v>20.09</c:v>
                </c:pt>
                <c:pt idx="152">
                  <c:v>20.41</c:v>
                </c:pt>
                <c:pt idx="153">
                  <c:v>20.82</c:v>
                </c:pt>
                <c:pt idx="154">
                  <c:v>20.36</c:v>
                </c:pt>
                <c:pt idx="155">
                  <c:v>20.54</c:v>
                </c:pt>
                <c:pt idx="156">
                  <c:v>20.88</c:v>
                </c:pt>
                <c:pt idx="157">
                  <c:v>20.86</c:v>
                </c:pt>
                <c:pt idx="158">
                  <c:v>20.98</c:v>
                </c:pt>
                <c:pt idx="159">
                  <c:v>19.71</c:v>
                </c:pt>
                <c:pt idx="160">
                  <c:v>21.51</c:v>
                </c:pt>
                <c:pt idx="161">
                  <c:v>21.5</c:v>
                </c:pt>
                <c:pt idx="162">
                  <c:v>21.34</c:v>
                </c:pt>
                <c:pt idx="163">
                  <c:v>22.02</c:v>
                </c:pt>
                <c:pt idx="164">
                  <c:v>21.36</c:v>
                </c:pt>
                <c:pt idx="165">
                  <c:v>21.2</c:v>
                </c:pt>
                <c:pt idx="166">
                  <c:v>21.48</c:v>
                </c:pt>
                <c:pt idx="167">
                  <c:v>20.54</c:v>
                </c:pt>
                <c:pt idx="168">
                  <c:v>21.22</c:v>
                </c:pt>
                <c:pt idx="169">
                  <c:v>21.59</c:v>
                </c:pt>
                <c:pt idx="170">
                  <c:v>21.21</c:v>
                </c:pt>
                <c:pt idx="171">
                  <c:v>20.23</c:v>
                </c:pt>
                <c:pt idx="172">
                  <c:v>21.07</c:v>
                </c:pt>
                <c:pt idx="173">
                  <c:v>20.329999999999998</c:v>
                </c:pt>
                <c:pt idx="174">
                  <c:v>20.86</c:v>
                </c:pt>
                <c:pt idx="175">
                  <c:v>20.38</c:v>
                </c:pt>
                <c:pt idx="176">
                  <c:v>20.62</c:v>
                </c:pt>
                <c:pt idx="177">
                  <c:v>20.96</c:v>
                </c:pt>
                <c:pt idx="178">
                  <c:v>20.190000000000001</c:v>
                </c:pt>
                <c:pt idx="179">
                  <c:v>20.149999999999999</c:v>
                </c:pt>
                <c:pt idx="180">
                  <c:v>20.88</c:v>
                </c:pt>
                <c:pt idx="181">
                  <c:v>20.399999999999999</c:v>
                </c:pt>
                <c:pt idx="182">
                  <c:v>20.27</c:v>
                </c:pt>
                <c:pt idx="183">
                  <c:v>20.65</c:v>
                </c:pt>
                <c:pt idx="184">
                  <c:v>19.75</c:v>
                </c:pt>
                <c:pt idx="185">
                  <c:v>19.96</c:v>
                </c:pt>
                <c:pt idx="186">
                  <c:v>20.440000000000001</c:v>
                </c:pt>
                <c:pt idx="187">
                  <c:v>20.27</c:v>
                </c:pt>
                <c:pt idx="188">
                  <c:v>20.91</c:v>
                </c:pt>
                <c:pt idx="189">
                  <c:v>20.41</c:v>
                </c:pt>
                <c:pt idx="190">
                  <c:v>20.02</c:v>
                </c:pt>
                <c:pt idx="191">
                  <c:v>20.57</c:v>
                </c:pt>
                <c:pt idx="192">
                  <c:v>20.83</c:v>
                </c:pt>
                <c:pt idx="193">
                  <c:v>21.11</c:v>
                </c:pt>
                <c:pt idx="194">
                  <c:v>20.12</c:v>
                </c:pt>
                <c:pt idx="195">
                  <c:v>20.97</c:v>
                </c:pt>
                <c:pt idx="196">
                  <c:v>21.27</c:v>
                </c:pt>
                <c:pt idx="197">
                  <c:v>20.329999999999998</c:v>
                </c:pt>
                <c:pt idx="198">
                  <c:v>20.2</c:v>
                </c:pt>
                <c:pt idx="199">
                  <c:v>20.68</c:v>
                </c:pt>
                <c:pt idx="200">
                  <c:v>20.9</c:v>
                </c:pt>
                <c:pt idx="201">
                  <c:v>20.8</c:v>
                </c:pt>
                <c:pt idx="202">
                  <c:v>19.73</c:v>
                </c:pt>
                <c:pt idx="203">
                  <c:v>21.13</c:v>
                </c:pt>
                <c:pt idx="204">
                  <c:v>21.14</c:v>
                </c:pt>
                <c:pt idx="205">
                  <c:v>20.72</c:v>
                </c:pt>
                <c:pt idx="206">
                  <c:v>20.95</c:v>
                </c:pt>
                <c:pt idx="207">
                  <c:v>20.170000000000002</c:v>
                </c:pt>
                <c:pt idx="208">
                  <c:v>20.84</c:v>
                </c:pt>
                <c:pt idx="209">
                  <c:v>21.35</c:v>
                </c:pt>
                <c:pt idx="210">
                  <c:v>20.3</c:v>
                </c:pt>
                <c:pt idx="211">
                  <c:v>21.23</c:v>
                </c:pt>
                <c:pt idx="212">
                  <c:v>20.83</c:v>
                </c:pt>
                <c:pt idx="213">
                  <c:v>21.43</c:v>
                </c:pt>
                <c:pt idx="214">
                  <c:v>21.03</c:v>
                </c:pt>
                <c:pt idx="215">
                  <c:v>21.01</c:v>
                </c:pt>
                <c:pt idx="216">
                  <c:v>20.149999999999999</c:v>
                </c:pt>
                <c:pt idx="217">
                  <c:v>20.11</c:v>
                </c:pt>
                <c:pt idx="218">
                  <c:v>22.47</c:v>
                </c:pt>
                <c:pt idx="219">
                  <c:v>20.78</c:v>
                </c:pt>
                <c:pt idx="220">
                  <c:v>21.26</c:v>
                </c:pt>
                <c:pt idx="221">
                  <c:v>21.32</c:v>
                </c:pt>
                <c:pt idx="222">
                  <c:v>20.79</c:v>
                </c:pt>
                <c:pt idx="223">
                  <c:v>19.7</c:v>
                </c:pt>
                <c:pt idx="224">
                  <c:v>20.88</c:v>
                </c:pt>
                <c:pt idx="225">
                  <c:v>20.88</c:v>
                </c:pt>
                <c:pt idx="226">
                  <c:v>20.86</c:v>
                </c:pt>
                <c:pt idx="227">
                  <c:v>23.3</c:v>
                </c:pt>
                <c:pt idx="228">
                  <c:v>21.05</c:v>
                </c:pt>
                <c:pt idx="229">
                  <c:v>21.7</c:v>
                </c:pt>
                <c:pt idx="230">
                  <c:v>21.06</c:v>
                </c:pt>
                <c:pt idx="231">
                  <c:v>20.91</c:v>
                </c:pt>
                <c:pt idx="232">
                  <c:v>21.46</c:v>
                </c:pt>
                <c:pt idx="233">
                  <c:v>20.350000000000001</c:v>
                </c:pt>
                <c:pt idx="234">
                  <c:v>21.31</c:v>
                </c:pt>
                <c:pt idx="235">
                  <c:v>21.36</c:v>
                </c:pt>
                <c:pt idx="236">
                  <c:v>19.68</c:v>
                </c:pt>
                <c:pt idx="237">
                  <c:v>20.85</c:v>
                </c:pt>
                <c:pt idx="238">
                  <c:v>19.95</c:v>
                </c:pt>
                <c:pt idx="239">
                  <c:v>21.01</c:v>
                </c:pt>
                <c:pt idx="240">
                  <c:v>22.97</c:v>
                </c:pt>
                <c:pt idx="241">
                  <c:v>20.39</c:v>
                </c:pt>
                <c:pt idx="242">
                  <c:v>21.82</c:v>
                </c:pt>
                <c:pt idx="243">
                  <c:v>20.100000000000001</c:v>
                </c:pt>
                <c:pt idx="244">
                  <c:v>21.62</c:v>
                </c:pt>
                <c:pt idx="245">
                  <c:v>21.55</c:v>
                </c:pt>
                <c:pt idx="246">
                  <c:v>21.5</c:v>
                </c:pt>
                <c:pt idx="247">
                  <c:v>22.17</c:v>
                </c:pt>
                <c:pt idx="248">
                  <c:v>21.14</c:v>
                </c:pt>
                <c:pt idx="249">
                  <c:v>20.12</c:v>
                </c:pt>
                <c:pt idx="250">
                  <c:v>22.22</c:v>
                </c:pt>
                <c:pt idx="251">
                  <c:v>22.82</c:v>
                </c:pt>
                <c:pt idx="252">
                  <c:v>21.21</c:v>
                </c:pt>
                <c:pt idx="253">
                  <c:v>21.97</c:v>
                </c:pt>
                <c:pt idx="254">
                  <c:v>17.29</c:v>
                </c:pt>
                <c:pt idx="255">
                  <c:v>20.79</c:v>
                </c:pt>
                <c:pt idx="256">
                  <c:v>21.58</c:v>
                </c:pt>
                <c:pt idx="257">
                  <c:v>20.440000000000001</c:v>
                </c:pt>
                <c:pt idx="258">
                  <c:v>20.56</c:v>
                </c:pt>
                <c:pt idx="259">
                  <c:v>20.64</c:v>
                </c:pt>
                <c:pt idx="260">
                  <c:v>20.7</c:v>
                </c:pt>
                <c:pt idx="261">
                  <c:v>20.03</c:v>
                </c:pt>
                <c:pt idx="262">
                  <c:v>19.78</c:v>
                </c:pt>
                <c:pt idx="263">
                  <c:v>21.6</c:v>
                </c:pt>
                <c:pt idx="264">
                  <c:v>20.59</c:v>
                </c:pt>
                <c:pt idx="265">
                  <c:v>27.17</c:v>
                </c:pt>
                <c:pt idx="266">
                  <c:v>21.02</c:v>
                </c:pt>
                <c:pt idx="267">
                  <c:v>20.3</c:v>
                </c:pt>
                <c:pt idx="268">
                  <c:v>20.47</c:v>
                </c:pt>
                <c:pt idx="269">
                  <c:v>19.5</c:v>
                </c:pt>
                <c:pt idx="270">
                  <c:v>20.18</c:v>
                </c:pt>
                <c:pt idx="271">
                  <c:v>22.67</c:v>
                </c:pt>
                <c:pt idx="272">
                  <c:v>22.24</c:v>
                </c:pt>
                <c:pt idx="273">
                  <c:v>20.81</c:v>
                </c:pt>
                <c:pt idx="274">
                  <c:v>22.13</c:v>
                </c:pt>
                <c:pt idx="275">
                  <c:v>22.94</c:v>
                </c:pt>
                <c:pt idx="276">
                  <c:v>22.22</c:v>
                </c:pt>
                <c:pt idx="277">
                  <c:v>20.190000000000001</c:v>
                </c:pt>
                <c:pt idx="278">
                  <c:v>20.37</c:v>
                </c:pt>
                <c:pt idx="279">
                  <c:v>18.52</c:v>
                </c:pt>
                <c:pt idx="280">
                  <c:v>20.14</c:v>
                </c:pt>
                <c:pt idx="281">
                  <c:v>17.22</c:v>
                </c:pt>
                <c:pt idx="282">
                  <c:v>20.86</c:v>
                </c:pt>
                <c:pt idx="283">
                  <c:v>19.350000000000001</c:v>
                </c:pt>
                <c:pt idx="284">
                  <c:v>18.670000000000002</c:v>
                </c:pt>
                <c:pt idx="285">
                  <c:v>18.41</c:v>
                </c:pt>
                <c:pt idx="286">
                  <c:v>20.47</c:v>
                </c:pt>
                <c:pt idx="287">
                  <c:v>19.97</c:v>
                </c:pt>
                <c:pt idx="288">
                  <c:v>19.489999999999998</c:v>
                </c:pt>
                <c:pt idx="289">
                  <c:v>18.920000000000002</c:v>
                </c:pt>
                <c:pt idx="290">
                  <c:v>18.14</c:v>
                </c:pt>
                <c:pt idx="291">
                  <c:v>18.53</c:v>
                </c:pt>
                <c:pt idx="292">
                  <c:v>17.940000000000001</c:v>
                </c:pt>
                <c:pt idx="293">
                  <c:v>19.78</c:v>
                </c:pt>
                <c:pt idx="294">
                  <c:v>19.670000000000002</c:v>
                </c:pt>
                <c:pt idx="295">
                  <c:v>19.600000000000001</c:v>
                </c:pt>
                <c:pt idx="296">
                  <c:v>19</c:v>
                </c:pt>
                <c:pt idx="297">
                  <c:v>21.96</c:v>
                </c:pt>
                <c:pt idx="298">
                  <c:v>21.1</c:v>
                </c:pt>
                <c:pt idx="299">
                  <c:v>20.43</c:v>
                </c:pt>
                <c:pt idx="300">
                  <c:v>20.04</c:v>
                </c:pt>
                <c:pt idx="301">
                  <c:v>20.64</c:v>
                </c:pt>
                <c:pt idx="302">
                  <c:v>19.440000000000001</c:v>
                </c:pt>
                <c:pt idx="303">
                  <c:v>22.05</c:v>
                </c:pt>
                <c:pt idx="304">
                  <c:v>18.46</c:v>
                </c:pt>
                <c:pt idx="305">
                  <c:v>22.08</c:v>
                </c:pt>
                <c:pt idx="306">
                  <c:v>19.48</c:v>
                </c:pt>
                <c:pt idx="307">
                  <c:v>21.64</c:v>
                </c:pt>
                <c:pt idx="308">
                  <c:v>23.5</c:v>
                </c:pt>
                <c:pt idx="309">
                  <c:v>20.54</c:v>
                </c:pt>
                <c:pt idx="310">
                  <c:v>21.08</c:v>
                </c:pt>
                <c:pt idx="311">
                  <c:v>19.75</c:v>
                </c:pt>
                <c:pt idx="312">
                  <c:v>19.87</c:v>
                </c:pt>
                <c:pt idx="313">
                  <c:v>21.3</c:v>
                </c:pt>
                <c:pt idx="314">
                  <c:v>20.8</c:v>
                </c:pt>
                <c:pt idx="315">
                  <c:v>23.12</c:v>
                </c:pt>
                <c:pt idx="316">
                  <c:v>20.11</c:v>
                </c:pt>
                <c:pt idx="317">
                  <c:v>19.68</c:v>
                </c:pt>
                <c:pt idx="318">
                  <c:v>22.8</c:v>
                </c:pt>
                <c:pt idx="319">
                  <c:v>20.5</c:v>
                </c:pt>
                <c:pt idx="320">
                  <c:v>19.98</c:v>
                </c:pt>
                <c:pt idx="321">
                  <c:v>20.6</c:v>
                </c:pt>
                <c:pt idx="322">
                  <c:v>22.51</c:v>
                </c:pt>
                <c:pt idx="323">
                  <c:v>20.68</c:v>
                </c:pt>
                <c:pt idx="324">
                  <c:v>22.95</c:v>
                </c:pt>
                <c:pt idx="325">
                  <c:v>20.93</c:v>
                </c:pt>
                <c:pt idx="326">
                  <c:v>21.07</c:v>
                </c:pt>
                <c:pt idx="327">
                  <c:v>19.71</c:v>
                </c:pt>
                <c:pt idx="328">
                  <c:v>20.78</c:v>
                </c:pt>
                <c:pt idx="329">
                  <c:v>20.32</c:v>
                </c:pt>
                <c:pt idx="330">
                  <c:v>19.72</c:v>
                </c:pt>
                <c:pt idx="331">
                  <c:v>20.47</c:v>
                </c:pt>
                <c:pt idx="332">
                  <c:v>21.24</c:v>
                </c:pt>
                <c:pt idx="333">
                  <c:v>21.29</c:v>
                </c:pt>
                <c:pt idx="334">
                  <c:v>20.36</c:v>
                </c:pt>
                <c:pt idx="335">
                  <c:v>21.02</c:v>
                </c:pt>
                <c:pt idx="336">
                  <c:v>21.27</c:v>
                </c:pt>
                <c:pt idx="337">
                  <c:v>21.36</c:v>
                </c:pt>
                <c:pt idx="338">
                  <c:v>21.65</c:v>
                </c:pt>
                <c:pt idx="339">
                  <c:v>22.23</c:v>
                </c:pt>
                <c:pt idx="340">
                  <c:v>21.34</c:v>
                </c:pt>
                <c:pt idx="341">
                  <c:v>20.94</c:v>
                </c:pt>
                <c:pt idx="342">
                  <c:v>21.94</c:v>
                </c:pt>
                <c:pt idx="343">
                  <c:v>22.07</c:v>
                </c:pt>
                <c:pt idx="344">
                  <c:v>21.1</c:v>
                </c:pt>
                <c:pt idx="345">
                  <c:v>23.29</c:v>
                </c:pt>
                <c:pt idx="346">
                  <c:v>22.36</c:v>
                </c:pt>
                <c:pt idx="347">
                  <c:v>21.64</c:v>
                </c:pt>
                <c:pt idx="348">
                  <c:v>21.67</c:v>
                </c:pt>
                <c:pt idx="349">
                  <c:v>21.41</c:v>
                </c:pt>
                <c:pt idx="350">
                  <c:v>22.16</c:v>
                </c:pt>
                <c:pt idx="351">
                  <c:v>21.09</c:v>
                </c:pt>
                <c:pt idx="352">
                  <c:v>20.079999999999998</c:v>
                </c:pt>
                <c:pt idx="353">
                  <c:v>20.260000000000002</c:v>
                </c:pt>
                <c:pt idx="354">
                  <c:v>22.79</c:v>
                </c:pt>
                <c:pt idx="355">
                  <c:v>21.38</c:v>
                </c:pt>
                <c:pt idx="356">
                  <c:v>20.100000000000001</c:v>
                </c:pt>
                <c:pt idx="357">
                  <c:v>19.88</c:v>
                </c:pt>
                <c:pt idx="358">
                  <c:v>22.03</c:v>
                </c:pt>
                <c:pt idx="359">
                  <c:v>21.29</c:v>
                </c:pt>
                <c:pt idx="360">
                  <c:v>22.26</c:v>
                </c:pt>
                <c:pt idx="361">
                  <c:v>20.97</c:v>
                </c:pt>
                <c:pt idx="362">
                  <c:v>22.02</c:v>
                </c:pt>
                <c:pt idx="363">
                  <c:v>23.27</c:v>
                </c:pt>
                <c:pt idx="364">
                  <c:v>22.1</c:v>
                </c:pt>
                <c:pt idx="365">
                  <c:v>22.1</c:v>
                </c:pt>
                <c:pt idx="366">
                  <c:v>21.21</c:v>
                </c:pt>
                <c:pt idx="367">
                  <c:v>22.89</c:v>
                </c:pt>
                <c:pt idx="368">
                  <c:v>21.81</c:v>
                </c:pt>
                <c:pt idx="369">
                  <c:v>21.97</c:v>
                </c:pt>
                <c:pt idx="370">
                  <c:v>22.37</c:v>
                </c:pt>
                <c:pt idx="371">
                  <c:v>21.37</c:v>
                </c:pt>
                <c:pt idx="372">
                  <c:v>20.92</c:v>
                </c:pt>
                <c:pt idx="373">
                  <c:v>22.08</c:v>
                </c:pt>
                <c:pt idx="374">
                  <c:v>21.12</c:v>
                </c:pt>
                <c:pt idx="375">
                  <c:v>21.32</c:v>
                </c:pt>
                <c:pt idx="376">
                  <c:v>21.07</c:v>
                </c:pt>
                <c:pt idx="377">
                  <c:v>22.22</c:v>
                </c:pt>
                <c:pt idx="378">
                  <c:v>21.94</c:v>
                </c:pt>
                <c:pt idx="379">
                  <c:v>22.5</c:v>
                </c:pt>
                <c:pt idx="380">
                  <c:v>20.21</c:v>
                </c:pt>
                <c:pt idx="381">
                  <c:v>20.97</c:v>
                </c:pt>
                <c:pt idx="382">
                  <c:v>20.96</c:v>
                </c:pt>
                <c:pt idx="383">
                  <c:v>21.32</c:v>
                </c:pt>
                <c:pt idx="384">
                  <c:v>21.97</c:v>
                </c:pt>
                <c:pt idx="385">
                  <c:v>20.69</c:v>
                </c:pt>
                <c:pt idx="386">
                  <c:v>21.47</c:v>
                </c:pt>
                <c:pt idx="387">
                  <c:v>20.78</c:v>
                </c:pt>
                <c:pt idx="388">
                  <c:v>21.85</c:v>
                </c:pt>
                <c:pt idx="389">
                  <c:v>21.41</c:v>
                </c:pt>
                <c:pt idx="390">
                  <c:v>20.92</c:v>
                </c:pt>
                <c:pt idx="391">
                  <c:v>21.22</c:v>
                </c:pt>
                <c:pt idx="392">
                  <c:v>21.5</c:v>
                </c:pt>
                <c:pt idx="393">
                  <c:v>21.74</c:v>
                </c:pt>
                <c:pt idx="394">
                  <c:v>22.96</c:v>
                </c:pt>
                <c:pt idx="395">
                  <c:v>21.7</c:v>
                </c:pt>
                <c:pt idx="396">
                  <c:v>21.64</c:v>
                </c:pt>
                <c:pt idx="397">
                  <c:v>22.53</c:v>
                </c:pt>
                <c:pt idx="398">
                  <c:v>21.97</c:v>
                </c:pt>
                <c:pt idx="399">
                  <c:v>22.25</c:v>
                </c:pt>
                <c:pt idx="400">
                  <c:v>22.08</c:v>
                </c:pt>
                <c:pt idx="401">
                  <c:v>21.37</c:v>
                </c:pt>
                <c:pt idx="402">
                  <c:v>20.59</c:v>
                </c:pt>
                <c:pt idx="403">
                  <c:v>21.22</c:v>
                </c:pt>
                <c:pt idx="404">
                  <c:v>21.59</c:v>
                </c:pt>
                <c:pt idx="405">
                  <c:v>22.72</c:v>
                </c:pt>
                <c:pt idx="406">
                  <c:v>22.44</c:v>
                </c:pt>
                <c:pt idx="407">
                  <c:v>22.59</c:v>
                </c:pt>
                <c:pt idx="408">
                  <c:v>21.1</c:v>
                </c:pt>
                <c:pt idx="409">
                  <c:v>21.74</c:v>
                </c:pt>
                <c:pt idx="410">
                  <c:v>21.42</c:v>
                </c:pt>
                <c:pt idx="411">
                  <c:v>20.38</c:v>
                </c:pt>
                <c:pt idx="412">
                  <c:v>21.5</c:v>
                </c:pt>
                <c:pt idx="413">
                  <c:v>21.12</c:v>
                </c:pt>
                <c:pt idx="414">
                  <c:v>22.34</c:v>
                </c:pt>
                <c:pt idx="415">
                  <c:v>22.05</c:v>
                </c:pt>
                <c:pt idx="416">
                  <c:v>21.66</c:v>
                </c:pt>
                <c:pt idx="417">
                  <c:v>21.15</c:v>
                </c:pt>
                <c:pt idx="418">
                  <c:v>21.87</c:v>
                </c:pt>
                <c:pt idx="419">
                  <c:v>20.93</c:v>
                </c:pt>
                <c:pt idx="420">
                  <c:v>21.58</c:v>
                </c:pt>
                <c:pt idx="421">
                  <c:v>22.48</c:v>
                </c:pt>
                <c:pt idx="422">
                  <c:v>21.12</c:v>
                </c:pt>
                <c:pt idx="423">
                  <c:v>21.43</c:v>
                </c:pt>
                <c:pt idx="424">
                  <c:v>21.23</c:v>
                </c:pt>
                <c:pt idx="425">
                  <c:v>21.95</c:v>
                </c:pt>
                <c:pt idx="426">
                  <c:v>20.28</c:v>
                </c:pt>
                <c:pt idx="427">
                  <c:v>22.1</c:v>
                </c:pt>
                <c:pt idx="428">
                  <c:v>21.1</c:v>
                </c:pt>
                <c:pt idx="429">
                  <c:v>20.91</c:v>
                </c:pt>
                <c:pt idx="430">
                  <c:v>21.19</c:v>
                </c:pt>
                <c:pt idx="431">
                  <c:v>21.3</c:v>
                </c:pt>
                <c:pt idx="432">
                  <c:v>20.84</c:v>
                </c:pt>
                <c:pt idx="433">
                  <c:v>21.31</c:v>
                </c:pt>
                <c:pt idx="434">
                  <c:v>21.27</c:v>
                </c:pt>
                <c:pt idx="435">
                  <c:v>21</c:v>
                </c:pt>
                <c:pt idx="436">
                  <c:v>21.44</c:v>
                </c:pt>
                <c:pt idx="437">
                  <c:v>21.55</c:v>
                </c:pt>
                <c:pt idx="438">
                  <c:v>21.31</c:v>
                </c:pt>
                <c:pt idx="439">
                  <c:v>20.72</c:v>
                </c:pt>
                <c:pt idx="440">
                  <c:v>20.87</c:v>
                </c:pt>
                <c:pt idx="441">
                  <c:v>21.01</c:v>
                </c:pt>
                <c:pt idx="442">
                  <c:v>21.2</c:v>
                </c:pt>
                <c:pt idx="443">
                  <c:v>21.09</c:v>
                </c:pt>
                <c:pt idx="444">
                  <c:v>21.43</c:v>
                </c:pt>
                <c:pt idx="445">
                  <c:v>20.85</c:v>
                </c:pt>
                <c:pt idx="446">
                  <c:v>21.62</c:v>
                </c:pt>
                <c:pt idx="447">
                  <c:v>21.63</c:v>
                </c:pt>
                <c:pt idx="448">
                  <c:v>21.39</c:v>
                </c:pt>
                <c:pt idx="449">
                  <c:v>22.39</c:v>
                </c:pt>
                <c:pt idx="450">
                  <c:v>21.89</c:v>
                </c:pt>
                <c:pt idx="451">
                  <c:v>21.23</c:v>
                </c:pt>
                <c:pt idx="452">
                  <c:v>21.9</c:v>
                </c:pt>
                <c:pt idx="453">
                  <c:v>22.54</c:v>
                </c:pt>
                <c:pt idx="454">
                  <c:v>22.07</c:v>
                </c:pt>
                <c:pt idx="455">
                  <c:v>20.68</c:v>
                </c:pt>
                <c:pt idx="456">
                  <c:v>21.26</c:v>
                </c:pt>
                <c:pt idx="457">
                  <c:v>21.21</c:v>
                </c:pt>
                <c:pt idx="458">
                  <c:v>20.85</c:v>
                </c:pt>
                <c:pt idx="459">
                  <c:v>22.29</c:v>
                </c:pt>
                <c:pt idx="460">
                  <c:v>21.3</c:v>
                </c:pt>
                <c:pt idx="461">
                  <c:v>21.56</c:v>
                </c:pt>
                <c:pt idx="462">
                  <c:v>22.06</c:v>
                </c:pt>
                <c:pt idx="463">
                  <c:v>20.91</c:v>
                </c:pt>
                <c:pt idx="464">
                  <c:v>21.11</c:v>
                </c:pt>
                <c:pt idx="465">
                  <c:v>21.05</c:v>
                </c:pt>
                <c:pt idx="466">
                  <c:v>19.86</c:v>
                </c:pt>
                <c:pt idx="467">
                  <c:v>20.56</c:v>
                </c:pt>
                <c:pt idx="468">
                  <c:v>20.85</c:v>
                </c:pt>
                <c:pt idx="469">
                  <c:v>19.489999999999998</c:v>
                </c:pt>
                <c:pt idx="470">
                  <c:v>19.27</c:v>
                </c:pt>
                <c:pt idx="471">
                  <c:v>17.600000000000001</c:v>
                </c:pt>
                <c:pt idx="472">
                  <c:v>18.329999999999998</c:v>
                </c:pt>
                <c:pt idx="473">
                  <c:v>17.91</c:v>
                </c:pt>
                <c:pt idx="474">
                  <c:v>16.3</c:v>
                </c:pt>
                <c:pt idx="475">
                  <c:v>13.97</c:v>
                </c:pt>
                <c:pt idx="476">
                  <c:v>12.94</c:v>
                </c:pt>
                <c:pt idx="477">
                  <c:v>10.07</c:v>
                </c:pt>
                <c:pt idx="478">
                  <c:v>8.9</c:v>
                </c:pt>
                <c:pt idx="479">
                  <c:v>10.92</c:v>
                </c:pt>
                <c:pt idx="480">
                  <c:v>11.35</c:v>
                </c:pt>
                <c:pt idx="481">
                  <c:v>10.57</c:v>
                </c:pt>
                <c:pt idx="482">
                  <c:v>11.71</c:v>
                </c:pt>
                <c:pt idx="483">
                  <c:v>12.23</c:v>
                </c:pt>
                <c:pt idx="484">
                  <c:v>11.92</c:v>
                </c:pt>
                <c:pt idx="485">
                  <c:v>12.76</c:v>
                </c:pt>
                <c:pt idx="486">
                  <c:v>11.51</c:v>
                </c:pt>
                <c:pt idx="487">
                  <c:v>11.98</c:v>
                </c:pt>
                <c:pt idx="488">
                  <c:v>14.43</c:v>
                </c:pt>
                <c:pt idx="489">
                  <c:v>14.44</c:v>
                </c:pt>
                <c:pt idx="490">
                  <c:v>6.52</c:v>
                </c:pt>
                <c:pt idx="491">
                  <c:v>8.85</c:v>
                </c:pt>
                <c:pt idx="492">
                  <c:v>11.54</c:v>
                </c:pt>
                <c:pt idx="493">
                  <c:v>16.77</c:v>
                </c:pt>
                <c:pt idx="494">
                  <c:v>18.12</c:v>
                </c:pt>
                <c:pt idx="495">
                  <c:v>18.8</c:v>
                </c:pt>
                <c:pt idx="496">
                  <c:v>19.350000000000001</c:v>
                </c:pt>
                <c:pt idx="497">
                  <c:v>19.55</c:v>
                </c:pt>
                <c:pt idx="498">
                  <c:v>19.54</c:v>
                </c:pt>
                <c:pt idx="499">
                  <c:v>19.89</c:v>
                </c:pt>
                <c:pt idx="500">
                  <c:v>19.84</c:v>
                </c:pt>
                <c:pt idx="501">
                  <c:v>19</c:v>
                </c:pt>
                <c:pt idx="502">
                  <c:v>18.47</c:v>
                </c:pt>
                <c:pt idx="503">
                  <c:v>20.350000000000001</c:v>
                </c:pt>
                <c:pt idx="504">
                  <c:v>18.28</c:v>
                </c:pt>
                <c:pt idx="505">
                  <c:v>19.690000000000001</c:v>
                </c:pt>
                <c:pt idx="506">
                  <c:v>20.9</c:v>
                </c:pt>
                <c:pt idx="507">
                  <c:v>21.81</c:v>
                </c:pt>
                <c:pt idx="508">
                  <c:v>21.38</c:v>
                </c:pt>
                <c:pt idx="509">
                  <c:v>20.399999999999999</c:v>
                </c:pt>
                <c:pt idx="510">
                  <c:v>19.420000000000002</c:v>
                </c:pt>
                <c:pt idx="511">
                  <c:v>19.98</c:v>
                </c:pt>
                <c:pt idx="512">
                  <c:v>19.54</c:v>
                </c:pt>
                <c:pt idx="513">
                  <c:v>20.309999999999999</c:v>
                </c:pt>
                <c:pt idx="514">
                  <c:v>19.59</c:v>
                </c:pt>
                <c:pt idx="515">
                  <c:v>20.010000000000002</c:v>
                </c:pt>
                <c:pt idx="516">
                  <c:v>19.84</c:v>
                </c:pt>
                <c:pt idx="517">
                  <c:v>21.57</c:v>
                </c:pt>
                <c:pt idx="518">
                  <c:v>20.350000000000001</c:v>
                </c:pt>
                <c:pt idx="519">
                  <c:v>20.53</c:v>
                </c:pt>
                <c:pt idx="520">
                  <c:v>20.89</c:v>
                </c:pt>
                <c:pt idx="521">
                  <c:v>19.75</c:v>
                </c:pt>
                <c:pt idx="522">
                  <c:v>22.28</c:v>
                </c:pt>
                <c:pt idx="523">
                  <c:v>21.1</c:v>
                </c:pt>
                <c:pt idx="524">
                  <c:v>21.01</c:v>
                </c:pt>
                <c:pt idx="525">
                  <c:v>21.07</c:v>
                </c:pt>
                <c:pt idx="526">
                  <c:v>21.25</c:v>
                </c:pt>
                <c:pt idx="527">
                  <c:v>21.97</c:v>
                </c:pt>
                <c:pt idx="528">
                  <c:v>22.15</c:v>
                </c:pt>
                <c:pt idx="529">
                  <c:v>22.89</c:v>
                </c:pt>
                <c:pt idx="530">
                  <c:v>20.87</c:v>
                </c:pt>
                <c:pt idx="531">
                  <c:v>22.4</c:v>
                </c:pt>
                <c:pt idx="532">
                  <c:v>21.42</c:v>
                </c:pt>
                <c:pt idx="533">
                  <c:v>20.399999999999999</c:v>
                </c:pt>
                <c:pt idx="534">
                  <c:v>22.05</c:v>
                </c:pt>
                <c:pt idx="535">
                  <c:v>22.86</c:v>
                </c:pt>
                <c:pt idx="536">
                  <c:v>21.28</c:v>
                </c:pt>
                <c:pt idx="537">
                  <c:v>22.09</c:v>
                </c:pt>
                <c:pt idx="538">
                  <c:v>21.6</c:v>
                </c:pt>
                <c:pt idx="539">
                  <c:v>21.77</c:v>
                </c:pt>
                <c:pt idx="540">
                  <c:v>21.25</c:v>
                </c:pt>
                <c:pt idx="541">
                  <c:v>21.47</c:v>
                </c:pt>
                <c:pt idx="542">
                  <c:v>22.74</c:v>
                </c:pt>
                <c:pt idx="543">
                  <c:v>22.37</c:v>
                </c:pt>
                <c:pt idx="544">
                  <c:v>22.82</c:v>
                </c:pt>
                <c:pt idx="545">
                  <c:v>21.56</c:v>
                </c:pt>
                <c:pt idx="546">
                  <c:v>22.26</c:v>
                </c:pt>
                <c:pt idx="547">
                  <c:v>21.66</c:v>
                </c:pt>
                <c:pt idx="548">
                  <c:v>22.83</c:v>
                </c:pt>
                <c:pt idx="549">
                  <c:v>25.62</c:v>
                </c:pt>
                <c:pt idx="550">
                  <c:v>22.12</c:v>
                </c:pt>
                <c:pt idx="551">
                  <c:v>22.27</c:v>
                </c:pt>
                <c:pt idx="552">
                  <c:v>22.59</c:v>
                </c:pt>
                <c:pt idx="553">
                  <c:v>23.71</c:v>
                </c:pt>
                <c:pt idx="554">
                  <c:v>21.39</c:v>
                </c:pt>
                <c:pt idx="555">
                  <c:v>22.48</c:v>
                </c:pt>
                <c:pt idx="556">
                  <c:v>20.46</c:v>
                </c:pt>
                <c:pt idx="557">
                  <c:v>21.75</c:v>
                </c:pt>
                <c:pt idx="558">
                  <c:v>22.05</c:v>
                </c:pt>
                <c:pt idx="559">
                  <c:v>22.08</c:v>
                </c:pt>
                <c:pt idx="560">
                  <c:v>21.1</c:v>
                </c:pt>
                <c:pt idx="561">
                  <c:v>21.62</c:v>
                </c:pt>
                <c:pt idx="562">
                  <c:v>21.56</c:v>
                </c:pt>
                <c:pt idx="563">
                  <c:v>22.75</c:v>
                </c:pt>
                <c:pt idx="564">
                  <c:v>22.54</c:v>
                </c:pt>
                <c:pt idx="565">
                  <c:v>22.54</c:v>
                </c:pt>
                <c:pt idx="566">
                  <c:v>21.71</c:v>
                </c:pt>
                <c:pt idx="567">
                  <c:v>22.53</c:v>
                </c:pt>
                <c:pt idx="568">
                  <c:v>22.15</c:v>
                </c:pt>
                <c:pt idx="569">
                  <c:v>22.19</c:v>
                </c:pt>
                <c:pt idx="570">
                  <c:v>22.56</c:v>
                </c:pt>
                <c:pt idx="571">
                  <c:v>21.87</c:v>
                </c:pt>
                <c:pt idx="572">
                  <c:v>21.44</c:v>
                </c:pt>
                <c:pt idx="573">
                  <c:v>21.89</c:v>
                </c:pt>
                <c:pt idx="574">
                  <c:v>21.55</c:v>
                </c:pt>
                <c:pt idx="575">
                  <c:v>20.48</c:v>
                </c:pt>
                <c:pt idx="576">
                  <c:v>22.87</c:v>
                </c:pt>
                <c:pt idx="577">
                  <c:v>21.44</c:v>
                </c:pt>
                <c:pt idx="578">
                  <c:v>21.08</c:v>
                </c:pt>
                <c:pt idx="579">
                  <c:v>21.84</c:v>
                </c:pt>
                <c:pt idx="580">
                  <c:v>21.49</c:v>
                </c:pt>
                <c:pt idx="581">
                  <c:v>21.31</c:v>
                </c:pt>
                <c:pt idx="582">
                  <c:v>21.92</c:v>
                </c:pt>
                <c:pt idx="583">
                  <c:v>21.95</c:v>
                </c:pt>
                <c:pt idx="584">
                  <c:v>22.4</c:v>
                </c:pt>
                <c:pt idx="585">
                  <c:v>22.13</c:v>
                </c:pt>
                <c:pt idx="586">
                  <c:v>22.38</c:v>
                </c:pt>
                <c:pt idx="587">
                  <c:v>23.12</c:v>
                </c:pt>
                <c:pt idx="588">
                  <c:v>22.69</c:v>
                </c:pt>
                <c:pt idx="589">
                  <c:v>22.06</c:v>
                </c:pt>
                <c:pt idx="590">
                  <c:v>21.33</c:v>
                </c:pt>
                <c:pt idx="591">
                  <c:v>21.74</c:v>
                </c:pt>
                <c:pt idx="592">
                  <c:v>21.16</c:v>
                </c:pt>
                <c:pt idx="593">
                  <c:v>22.32</c:v>
                </c:pt>
                <c:pt idx="594">
                  <c:v>22.99</c:v>
                </c:pt>
                <c:pt idx="595">
                  <c:v>21.71</c:v>
                </c:pt>
                <c:pt idx="596">
                  <c:v>22.04</c:v>
                </c:pt>
                <c:pt idx="597">
                  <c:v>22.57</c:v>
                </c:pt>
                <c:pt idx="598">
                  <c:v>21.71</c:v>
                </c:pt>
                <c:pt idx="599">
                  <c:v>21.78</c:v>
                </c:pt>
                <c:pt idx="600">
                  <c:v>21.12</c:v>
                </c:pt>
                <c:pt idx="601">
                  <c:v>24.68</c:v>
                </c:pt>
                <c:pt idx="602">
                  <c:v>22.11</c:v>
                </c:pt>
                <c:pt idx="603">
                  <c:v>20.13</c:v>
                </c:pt>
                <c:pt idx="604">
                  <c:v>20.350000000000001</c:v>
                </c:pt>
                <c:pt idx="605">
                  <c:v>19.91</c:v>
                </c:pt>
                <c:pt idx="606">
                  <c:v>19.72</c:v>
                </c:pt>
                <c:pt idx="607">
                  <c:v>20.53</c:v>
                </c:pt>
                <c:pt idx="608">
                  <c:v>20.309999999999999</c:v>
                </c:pt>
                <c:pt idx="609">
                  <c:v>21.62</c:v>
                </c:pt>
                <c:pt idx="610">
                  <c:v>21.59</c:v>
                </c:pt>
                <c:pt idx="611">
                  <c:v>21.87</c:v>
                </c:pt>
                <c:pt idx="612">
                  <c:v>21.77</c:v>
                </c:pt>
                <c:pt idx="613">
                  <c:v>19.32</c:v>
                </c:pt>
                <c:pt idx="614">
                  <c:v>20.73</c:v>
                </c:pt>
                <c:pt idx="615">
                  <c:v>19.510000000000002</c:v>
                </c:pt>
                <c:pt idx="616">
                  <c:v>20.18</c:v>
                </c:pt>
                <c:pt idx="617">
                  <c:v>19.510000000000002</c:v>
                </c:pt>
                <c:pt idx="618">
                  <c:v>18.329999999999998</c:v>
                </c:pt>
                <c:pt idx="619">
                  <c:v>18.43</c:v>
                </c:pt>
                <c:pt idx="620">
                  <c:v>19.89</c:v>
                </c:pt>
                <c:pt idx="621">
                  <c:v>19.25</c:v>
                </c:pt>
                <c:pt idx="622">
                  <c:v>19.420000000000002</c:v>
                </c:pt>
                <c:pt idx="623">
                  <c:v>19.899999999999999</c:v>
                </c:pt>
                <c:pt idx="624">
                  <c:v>19.32</c:v>
                </c:pt>
                <c:pt idx="625">
                  <c:v>19.989999999999998</c:v>
                </c:pt>
                <c:pt idx="626">
                  <c:v>19.02</c:v>
                </c:pt>
                <c:pt idx="627">
                  <c:v>18.8</c:v>
                </c:pt>
                <c:pt idx="628">
                  <c:v>17.510000000000002</c:v>
                </c:pt>
                <c:pt idx="629">
                  <c:v>17.309999999999999</c:v>
                </c:pt>
                <c:pt idx="630">
                  <c:v>18.7</c:v>
                </c:pt>
                <c:pt idx="631">
                  <c:v>17.5</c:v>
                </c:pt>
                <c:pt idx="632">
                  <c:v>17.350000000000001</c:v>
                </c:pt>
                <c:pt idx="633">
                  <c:v>17.57</c:v>
                </c:pt>
                <c:pt idx="634">
                  <c:v>17.13</c:v>
                </c:pt>
                <c:pt idx="635">
                  <c:v>18.260000000000002</c:v>
                </c:pt>
                <c:pt idx="636">
                  <c:v>19.27</c:v>
                </c:pt>
                <c:pt idx="637">
                  <c:v>18.89</c:v>
                </c:pt>
                <c:pt idx="638">
                  <c:v>18.739999999999998</c:v>
                </c:pt>
                <c:pt idx="639">
                  <c:v>18.28</c:v>
                </c:pt>
                <c:pt idx="640">
                  <c:v>18.3</c:v>
                </c:pt>
                <c:pt idx="641">
                  <c:v>19.670000000000002</c:v>
                </c:pt>
                <c:pt idx="642">
                  <c:v>18.12</c:v>
                </c:pt>
                <c:pt idx="643">
                  <c:v>15.97</c:v>
                </c:pt>
                <c:pt idx="644">
                  <c:v>15.38</c:v>
                </c:pt>
                <c:pt idx="645">
                  <c:v>11.91</c:v>
                </c:pt>
                <c:pt idx="646">
                  <c:v>15.59</c:v>
                </c:pt>
                <c:pt idx="647">
                  <c:v>16.75</c:v>
                </c:pt>
                <c:pt idx="648">
                  <c:v>16.45</c:v>
                </c:pt>
                <c:pt idx="649">
                  <c:v>18.28</c:v>
                </c:pt>
                <c:pt idx="650">
                  <c:v>18.989999999999998</c:v>
                </c:pt>
                <c:pt idx="651">
                  <c:v>19.190000000000001</c:v>
                </c:pt>
                <c:pt idx="652">
                  <c:v>16.84</c:v>
                </c:pt>
                <c:pt idx="653">
                  <c:v>17.75</c:v>
                </c:pt>
                <c:pt idx="654">
                  <c:v>19.11</c:v>
                </c:pt>
                <c:pt idx="655">
                  <c:v>18.690000000000001</c:v>
                </c:pt>
                <c:pt idx="656">
                  <c:v>19.96</c:v>
                </c:pt>
                <c:pt idx="657">
                  <c:v>20.010000000000002</c:v>
                </c:pt>
                <c:pt idx="658">
                  <c:v>19.149999999999999</c:v>
                </c:pt>
                <c:pt idx="659">
                  <c:v>20.12</c:v>
                </c:pt>
                <c:pt idx="660">
                  <c:v>19.98</c:v>
                </c:pt>
                <c:pt idx="661">
                  <c:v>18.91</c:v>
                </c:pt>
                <c:pt idx="662">
                  <c:v>18.399999999999999</c:v>
                </c:pt>
                <c:pt idx="663">
                  <c:v>19.86</c:v>
                </c:pt>
                <c:pt idx="664">
                  <c:v>18.149999999999999</c:v>
                </c:pt>
                <c:pt idx="665">
                  <c:v>17.239999999999998</c:v>
                </c:pt>
                <c:pt idx="666">
                  <c:v>17.57</c:v>
                </c:pt>
                <c:pt idx="667">
                  <c:v>17.010000000000002</c:v>
                </c:pt>
                <c:pt idx="668">
                  <c:v>15.53</c:v>
                </c:pt>
                <c:pt idx="669">
                  <c:v>18.55</c:v>
                </c:pt>
                <c:pt idx="670">
                  <c:v>19.09</c:v>
                </c:pt>
                <c:pt idx="671">
                  <c:v>19.43</c:v>
                </c:pt>
                <c:pt idx="672">
                  <c:v>20.65</c:v>
                </c:pt>
                <c:pt idx="673">
                  <c:v>22.58</c:v>
                </c:pt>
                <c:pt idx="674">
                  <c:v>21.65</c:v>
                </c:pt>
                <c:pt idx="675">
                  <c:v>21</c:v>
                </c:pt>
                <c:pt idx="676">
                  <c:v>21.96</c:v>
                </c:pt>
                <c:pt idx="677">
                  <c:v>21.27</c:v>
                </c:pt>
                <c:pt idx="678">
                  <c:v>21.22</c:v>
                </c:pt>
                <c:pt idx="679">
                  <c:v>21.03</c:v>
                </c:pt>
                <c:pt idx="680">
                  <c:v>21.23</c:v>
                </c:pt>
                <c:pt idx="681">
                  <c:v>22.13</c:v>
                </c:pt>
                <c:pt idx="682">
                  <c:v>21.25</c:v>
                </c:pt>
                <c:pt idx="683">
                  <c:v>20.59</c:v>
                </c:pt>
                <c:pt idx="684">
                  <c:v>23.3</c:v>
                </c:pt>
                <c:pt idx="685">
                  <c:v>20.93</c:v>
                </c:pt>
                <c:pt idx="686">
                  <c:v>22.1</c:v>
                </c:pt>
                <c:pt idx="687">
                  <c:v>21.25</c:v>
                </c:pt>
                <c:pt idx="688">
                  <c:v>21.48</c:v>
                </c:pt>
                <c:pt idx="689">
                  <c:v>20.52</c:v>
                </c:pt>
                <c:pt idx="690">
                  <c:v>18.64</c:v>
                </c:pt>
                <c:pt idx="691">
                  <c:v>20.34</c:v>
                </c:pt>
                <c:pt idx="692">
                  <c:v>17.32</c:v>
                </c:pt>
                <c:pt idx="693">
                  <c:v>18.63</c:v>
                </c:pt>
                <c:pt idx="694">
                  <c:v>20.12</c:v>
                </c:pt>
                <c:pt idx="695">
                  <c:v>18.2</c:v>
                </c:pt>
                <c:pt idx="696">
                  <c:v>20.059999999999999</c:v>
                </c:pt>
                <c:pt idx="697">
                  <c:v>22.01</c:v>
                </c:pt>
                <c:pt idx="698">
                  <c:v>22.15</c:v>
                </c:pt>
                <c:pt idx="699">
                  <c:v>21.99</c:v>
                </c:pt>
                <c:pt idx="700">
                  <c:v>22.23</c:v>
                </c:pt>
                <c:pt idx="701">
                  <c:v>22.04</c:v>
                </c:pt>
                <c:pt idx="702">
                  <c:v>21.88</c:v>
                </c:pt>
                <c:pt idx="703">
                  <c:v>22.86</c:v>
                </c:pt>
                <c:pt idx="704">
                  <c:v>22.41</c:v>
                </c:pt>
                <c:pt idx="705">
                  <c:v>23.13</c:v>
                </c:pt>
                <c:pt idx="706">
                  <c:v>21.46</c:v>
                </c:pt>
                <c:pt idx="707">
                  <c:v>21.56</c:v>
                </c:pt>
                <c:pt idx="708">
                  <c:v>22.39</c:v>
                </c:pt>
                <c:pt idx="709">
                  <c:v>20.69</c:v>
                </c:pt>
                <c:pt idx="710">
                  <c:v>20.84</c:v>
                </c:pt>
                <c:pt idx="711">
                  <c:v>22.42</c:v>
                </c:pt>
                <c:pt idx="712">
                  <c:v>20.23</c:v>
                </c:pt>
                <c:pt idx="713">
                  <c:v>22.88</c:v>
                </c:pt>
                <c:pt idx="714">
                  <c:v>20.260000000000002</c:v>
                </c:pt>
                <c:pt idx="715">
                  <c:v>22.5</c:v>
                </c:pt>
                <c:pt idx="716">
                  <c:v>23.37</c:v>
                </c:pt>
                <c:pt idx="717">
                  <c:v>22.35</c:v>
                </c:pt>
                <c:pt idx="718">
                  <c:v>22.75</c:v>
                </c:pt>
                <c:pt idx="719">
                  <c:v>21.96</c:v>
                </c:pt>
                <c:pt idx="720">
                  <c:v>23.81</c:v>
                </c:pt>
                <c:pt idx="721">
                  <c:v>22.54</c:v>
                </c:pt>
                <c:pt idx="722">
                  <c:v>20.65</c:v>
                </c:pt>
                <c:pt idx="723">
                  <c:v>20.3</c:v>
                </c:pt>
                <c:pt idx="724">
                  <c:v>18.96</c:v>
                </c:pt>
                <c:pt idx="725">
                  <c:v>19.63</c:v>
                </c:pt>
                <c:pt idx="726">
                  <c:v>20.56</c:v>
                </c:pt>
                <c:pt idx="727">
                  <c:v>19.79</c:v>
                </c:pt>
                <c:pt idx="728">
                  <c:v>17.420000000000002</c:v>
                </c:pt>
                <c:pt idx="729">
                  <c:v>17.579999999999998</c:v>
                </c:pt>
                <c:pt idx="730">
                  <c:v>16.399999999999999</c:v>
                </c:pt>
                <c:pt idx="731">
                  <c:v>18.22</c:v>
                </c:pt>
                <c:pt idx="732">
                  <c:v>11.49</c:v>
                </c:pt>
                <c:pt idx="733">
                  <c:v>7.68</c:v>
                </c:pt>
                <c:pt idx="734">
                  <c:v>3.41</c:v>
                </c:pt>
                <c:pt idx="735">
                  <c:v>-11.7</c:v>
                </c:pt>
                <c:pt idx="736">
                  <c:v>-32.130000000000003</c:v>
                </c:pt>
                <c:pt idx="737">
                  <c:v>-58.38</c:v>
                </c:pt>
                <c:pt idx="738">
                  <c:v>-75.11</c:v>
                </c:pt>
                <c:pt idx="739">
                  <c:v>-66.81</c:v>
                </c:pt>
                <c:pt idx="740">
                  <c:v>-40.92</c:v>
                </c:pt>
                <c:pt idx="741">
                  <c:v>-20.92</c:v>
                </c:pt>
                <c:pt idx="742">
                  <c:v>-11.14</c:v>
                </c:pt>
                <c:pt idx="743">
                  <c:v>-3.04</c:v>
                </c:pt>
                <c:pt idx="744">
                  <c:v>-3.15</c:v>
                </c:pt>
                <c:pt idx="745">
                  <c:v>2.2599999999999998</c:v>
                </c:pt>
                <c:pt idx="746">
                  <c:v>2.35</c:v>
                </c:pt>
                <c:pt idx="747">
                  <c:v>-1.23</c:v>
                </c:pt>
                <c:pt idx="748">
                  <c:v>-0.69</c:v>
                </c:pt>
                <c:pt idx="749">
                  <c:v>2.5</c:v>
                </c:pt>
                <c:pt idx="750">
                  <c:v>4.41</c:v>
                </c:pt>
                <c:pt idx="751">
                  <c:v>-1.58</c:v>
                </c:pt>
                <c:pt idx="752">
                  <c:v>7.12</c:v>
                </c:pt>
                <c:pt idx="753">
                  <c:v>6.2</c:v>
                </c:pt>
                <c:pt idx="754">
                  <c:v>8.49</c:v>
                </c:pt>
                <c:pt idx="755">
                  <c:v>9.67</c:v>
                </c:pt>
                <c:pt idx="756">
                  <c:v>14.5</c:v>
                </c:pt>
                <c:pt idx="757">
                  <c:v>13.12</c:v>
                </c:pt>
                <c:pt idx="758">
                  <c:v>12.9</c:v>
                </c:pt>
                <c:pt idx="759">
                  <c:v>14.82</c:v>
                </c:pt>
                <c:pt idx="760">
                  <c:v>14.83</c:v>
                </c:pt>
                <c:pt idx="761">
                  <c:v>12.67</c:v>
                </c:pt>
                <c:pt idx="762">
                  <c:v>17.79</c:v>
                </c:pt>
                <c:pt idx="763">
                  <c:v>15.84</c:v>
                </c:pt>
                <c:pt idx="764">
                  <c:v>18.97</c:v>
                </c:pt>
                <c:pt idx="765">
                  <c:v>15.47</c:v>
                </c:pt>
                <c:pt idx="766">
                  <c:v>14.83</c:v>
                </c:pt>
                <c:pt idx="767">
                  <c:v>16.329999999999998</c:v>
                </c:pt>
                <c:pt idx="768">
                  <c:v>12.9</c:v>
                </c:pt>
                <c:pt idx="769">
                  <c:v>14.66</c:v>
                </c:pt>
                <c:pt idx="770">
                  <c:v>15.33</c:v>
                </c:pt>
                <c:pt idx="771">
                  <c:v>15.45</c:v>
                </c:pt>
                <c:pt idx="772">
                  <c:v>10.5</c:v>
                </c:pt>
                <c:pt idx="773">
                  <c:v>13.88</c:v>
                </c:pt>
                <c:pt idx="774">
                  <c:v>11.15</c:v>
                </c:pt>
                <c:pt idx="775">
                  <c:v>11.84</c:v>
                </c:pt>
                <c:pt idx="776">
                  <c:v>12.53</c:v>
                </c:pt>
                <c:pt idx="777">
                  <c:v>12.28</c:v>
                </c:pt>
                <c:pt idx="778">
                  <c:v>12.31</c:v>
                </c:pt>
                <c:pt idx="779">
                  <c:v>13.27</c:v>
                </c:pt>
                <c:pt idx="780">
                  <c:v>12.71</c:v>
                </c:pt>
                <c:pt idx="781">
                  <c:v>11.16</c:v>
                </c:pt>
                <c:pt idx="782">
                  <c:v>14.01</c:v>
                </c:pt>
                <c:pt idx="783">
                  <c:v>13.7</c:v>
                </c:pt>
                <c:pt idx="784">
                  <c:v>14.51</c:v>
                </c:pt>
                <c:pt idx="785">
                  <c:v>13.4</c:v>
                </c:pt>
                <c:pt idx="786">
                  <c:v>13.48</c:v>
                </c:pt>
                <c:pt idx="787">
                  <c:v>13.1</c:v>
                </c:pt>
                <c:pt idx="788">
                  <c:v>13.42</c:v>
                </c:pt>
                <c:pt idx="789">
                  <c:v>15.81</c:v>
                </c:pt>
                <c:pt idx="790">
                  <c:v>16.12</c:v>
                </c:pt>
                <c:pt idx="791">
                  <c:v>16.8</c:v>
                </c:pt>
                <c:pt idx="792">
                  <c:v>12.91</c:v>
                </c:pt>
                <c:pt idx="793">
                  <c:v>16.73</c:v>
                </c:pt>
                <c:pt idx="794">
                  <c:v>15.52</c:v>
                </c:pt>
                <c:pt idx="795">
                  <c:v>16.36</c:v>
                </c:pt>
                <c:pt idx="796">
                  <c:v>16.34</c:v>
                </c:pt>
                <c:pt idx="797">
                  <c:v>16.100000000000001</c:v>
                </c:pt>
                <c:pt idx="798">
                  <c:v>17.350000000000001</c:v>
                </c:pt>
                <c:pt idx="799">
                  <c:v>16.87</c:v>
                </c:pt>
                <c:pt idx="800">
                  <c:v>14.23</c:v>
                </c:pt>
                <c:pt idx="801">
                  <c:v>19.7</c:v>
                </c:pt>
                <c:pt idx="802">
                  <c:v>18.57</c:v>
                </c:pt>
                <c:pt idx="803">
                  <c:v>18.86</c:v>
                </c:pt>
                <c:pt idx="804">
                  <c:v>15.93</c:v>
                </c:pt>
                <c:pt idx="805">
                  <c:v>17.89</c:v>
                </c:pt>
                <c:pt idx="806">
                  <c:v>18.68</c:v>
                </c:pt>
                <c:pt idx="807">
                  <c:v>16.649999999999999</c:v>
                </c:pt>
                <c:pt idx="808">
                  <c:v>16.420000000000002</c:v>
                </c:pt>
                <c:pt idx="809">
                  <c:v>15.09</c:v>
                </c:pt>
                <c:pt idx="810">
                  <c:v>16.95</c:v>
                </c:pt>
                <c:pt idx="811">
                  <c:v>17.09</c:v>
                </c:pt>
                <c:pt idx="812">
                  <c:v>14.86</c:v>
                </c:pt>
                <c:pt idx="813">
                  <c:v>12.61</c:v>
                </c:pt>
                <c:pt idx="814">
                  <c:v>14.28</c:v>
                </c:pt>
                <c:pt idx="815">
                  <c:v>7.01</c:v>
                </c:pt>
                <c:pt idx="816">
                  <c:v>5.87</c:v>
                </c:pt>
                <c:pt idx="817">
                  <c:v>3.19</c:v>
                </c:pt>
                <c:pt idx="818">
                  <c:v>4.28</c:v>
                </c:pt>
                <c:pt idx="819">
                  <c:v>5.0599999999999996</c:v>
                </c:pt>
                <c:pt idx="820">
                  <c:v>11.88</c:v>
                </c:pt>
                <c:pt idx="821">
                  <c:v>18.940000000000001</c:v>
                </c:pt>
                <c:pt idx="822">
                  <c:v>13.92</c:v>
                </c:pt>
                <c:pt idx="823">
                  <c:v>19.95</c:v>
                </c:pt>
                <c:pt idx="824">
                  <c:v>19.37</c:v>
                </c:pt>
                <c:pt idx="825">
                  <c:v>21.32</c:v>
                </c:pt>
                <c:pt idx="826">
                  <c:v>21.34</c:v>
                </c:pt>
                <c:pt idx="827">
                  <c:v>20</c:v>
                </c:pt>
                <c:pt idx="828">
                  <c:v>20</c:v>
                </c:pt>
                <c:pt idx="829">
                  <c:v>21.59</c:v>
                </c:pt>
                <c:pt idx="830">
                  <c:v>23.71</c:v>
                </c:pt>
                <c:pt idx="831">
                  <c:v>21.87</c:v>
                </c:pt>
                <c:pt idx="832">
                  <c:v>21.49</c:v>
                </c:pt>
                <c:pt idx="833">
                  <c:v>22.57</c:v>
                </c:pt>
                <c:pt idx="834">
                  <c:v>22.77</c:v>
                </c:pt>
                <c:pt idx="835">
                  <c:v>22.61</c:v>
                </c:pt>
                <c:pt idx="836">
                  <c:v>21.36</c:v>
                </c:pt>
                <c:pt idx="837">
                  <c:v>21.16</c:v>
                </c:pt>
                <c:pt idx="838">
                  <c:v>23.47</c:v>
                </c:pt>
                <c:pt idx="839">
                  <c:v>23.06</c:v>
                </c:pt>
                <c:pt idx="840">
                  <c:v>19.57</c:v>
                </c:pt>
                <c:pt idx="841">
                  <c:v>21.37</c:v>
                </c:pt>
                <c:pt idx="842">
                  <c:v>21.29</c:v>
                </c:pt>
                <c:pt idx="843">
                  <c:v>21.47</c:v>
                </c:pt>
                <c:pt idx="844">
                  <c:v>22.49</c:v>
                </c:pt>
                <c:pt idx="845">
                  <c:v>21.72</c:v>
                </c:pt>
                <c:pt idx="846">
                  <c:v>21.98</c:v>
                </c:pt>
                <c:pt idx="847">
                  <c:v>21.13</c:v>
                </c:pt>
                <c:pt idx="848">
                  <c:v>25.92</c:v>
                </c:pt>
                <c:pt idx="849">
                  <c:v>23.22</c:v>
                </c:pt>
                <c:pt idx="850">
                  <c:v>21.58</c:v>
                </c:pt>
                <c:pt idx="851">
                  <c:v>22.82</c:v>
                </c:pt>
                <c:pt idx="852">
                  <c:v>22.56</c:v>
                </c:pt>
                <c:pt idx="853">
                  <c:v>19.32</c:v>
                </c:pt>
                <c:pt idx="854">
                  <c:v>22.33</c:v>
                </c:pt>
                <c:pt idx="855">
                  <c:v>22.74</c:v>
                </c:pt>
                <c:pt idx="856">
                  <c:v>21.36</c:v>
                </c:pt>
                <c:pt idx="857">
                  <c:v>27.63</c:v>
                </c:pt>
                <c:pt idx="858">
                  <c:v>21.41</c:v>
                </c:pt>
                <c:pt idx="859">
                  <c:v>23.69</c:v>
                </c:pt>
                <c:pt idx="860">
                  <c:v>21.39</c:v>
                </c:pt>
                <c:pt idx="861">
                  <c:v>24.98</c:v>
                </c:pt>
                <c:pt idx="862">
                  <c:v>26.69</c:v>
                </c:pt>
                <c:pt idx="863">
                  <c:v>20.420000000000002</c:v>
                </c:pt>
                <c:pt idx="864">
                  <c:v>20.399999999999999</c:v>
                </c:pt>
                <c:pt idx="865">
                  <c:v>20.11</c:v>
                </c:pt>
                <c:pt idx="866">
                  <c:v>25.32</c:v>
                </c:pt>
                <c:pt idx="867">
                  <c:v>20.079999999999998</c:v>
                </c:pt>
                <c:pt idx="868">
                  <c:v>25.04</c:v>
                </c:pt>
                <c:pt idx="869">
                  <c:v>18.899999999999999</c:v>
                </c:pt>
                <c:pt idx="870">
                  <c:v>23.1</c:v>
                </c:pt>
                <c:pt idx="871">
                  <c:v>20.32</c:v>
                </c:pt>
                <c:pt idx="872">
                  <c:v>19.68</c:v>
                </c:pt>
                <c:pt idx="873">
                  <c:v>27.04</c:v>
                </c:pt>
                <c:pt idx="874">
                  <c:v>24.08</c:v>
                </c:pt>
                <c:pt idx="875">
                  <c:v>21</c:v>
                </c:pt>
                <c:pt idx="876">
                  <c:v>21.17</c:v>
                </c:pt>
                <c:pt idx="877">
                  <c:v>23.91</c:v>
                </c:pt>
                <c:pt idx="878">
                  <c:v>21.74</c:v>
                </c:pt>
                <c:pt idx="879">
                  <c:v>17.66</c:v>
                </c:pt>
                <c:pt idx="880">
                  <c:v>26.39</c:v>
                </c:pt>
                <c:pt idx="881">
                  <c:v>26.74</c:v>
                </c:pt>
                <c:pt idx="882">
                  <c:v>22.2</c:v>
                </c:pt>
                <c:pt idx="883">
                  <c:v>25.39</c:v>
                </c:pt>
                <c:pt idx="884">
                  <c:v>24.5</c:v>
                </c:pt>
                <c:pt idx="885">
                  <c:v>23.38</c:v>
                </c:pt>
                <c:pt idx="886">
                  <c:v>22.49</c:v>
                </c:pt>
                <c:pt idx="887">
                  <c:v>17.34</c:v>
                </c:pt>
                <c:pt idx="888">
                  <c:v>26.28</c:v>
                </c:pt>
                <c:pt idx="889">
                  <c:v>27.67</c:v>
                </c:pt>
                <c:pt idx="890">
                  <c:v>20.22</c:v>
                </c:pt>
                <c:pt idx="891">
                  <c:v>21.57</c:v>
                </c:pt>
                <c:pt idx="892">
                  <c:v>21.04</c:v>
                </c:pt>
              </c:numCache>
            </c:numRef>
          </c:yVal>
          <c:smooth val="0"/>
          <c:extLst>
            <c:ext xmlns:c16="http://schemas.microsoft.com/office/drawing/2014/chart" uri="{C3380CC4-5D6E-409C-BE32-E72D297353CC}">
              <c16:uniqueId val="{00000000-13E2-4EB3-B6C8-4FBF9E827976}"/>
            </c:ext>
          </c:extLst>
        </c:ser>
        <c:dLbls>
          <c:showLegendKey val="0"/>
          <c:showVal val="0"/>
          <c:showCatName val="0"/>
          <c:showSerName val="0"/>
          <c:showPercent val="0"/>
          <c:showBubbleSize val="0"/>
        </c:dLbls>
        <c:axId val="13025248"/>
        <c:axId val="2032376368"/>
      </c:scatterChart>
      <c:valAx>
        <c:axId val="13025248"/>
        <c:scaling>
          <c:orientation val="minMax"/>
          <c:max val="650"/>
          <c:min val="42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Wavelength (nm)</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32376368"/>
        <c:crosses val="autoZero"/>
        <c:crossBetween val="midCat"/>
        <c:majorUnit val="20"/>
      </c:valAx>
      <c:valAx>
        <c:axId val="2032376368"/>
        <c:scaling>
          <c:orientation val="minMax"/>
          <c:max val="5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02524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'PbSe1.11 %R'!$B$1</c:f>
              <c:strCache>
                <c:ptCount val="1"/>
                <c:pt idx="0">
                  <c:v>SP_0_T/R</c:v>
                </c:pt>
              </c:strCache>
            </c:strRef>
          </c:tx>
          <c:spPr>
            <a:ln w="19050" cap="rnd">
              <a:solidFill>
                <a:schemeClr val="accent1"/>
              </a:solidFill>
              <a:round/>
            </a:ln>
            <a:effectLst/>
          </c:spPr>
          <c:marker>
            <c:symbol val="none"/>
          </c:marker>
          <c:xVal>
            <c:numRef>
              <c:f>'PbSe1.11 %R'!$A$2:$A$894</c:f>
              <c:numCache>
                <c:formatCode>General</c:formatCode>
                <c:ptCount val="893"/>
                <c:pt idx="0">
                  <c:v>399.88</c:v>
                </c:pt>
                <c:pt idx="1">
                  <c:v>400.2</c:v>
                </c:pt>
                <c:pt idx="2">
                  <c:v>400.52</c:v>
                </c:pt>
                <c:pt idx="3">
                  <c:v>400.84</c:v>
                </c:pt>
                <c:pt idx="4">
                  <c:v>401.16</c:v>
                </c:pt>
                <c:pt idx="5">
                  <c:v>401.48</c:v>
                </c:pt>
                <c:pt idx="6">
                  <c:v>401.8</c:v>
                </c:pt>
                <c:pt idx="7">
                  <c:v>402.12</c:v>
                </c:pt>
                <c:pt idx="8">
                  <c:v>402.44</c:v>
                </c:pt>
                <c:pt idx="9">
                  <c:v>402.76</c:v>
                </c:pt>
                <c:pt idx="10">
                  <c:v>403.08</c:v>
                </c:pt>
                <c:pt idx="11">
                  <c:v>403.4</c:v>
                </c:pt>
                <c:pt idx="12">
                  <c:v>403.72</c:v>
                </c:pt>
                <c:pt idx="13">
                  <c:v>404.04</c:v>
                </c:pt>
                <c:pt idx="14">
                  <c:v>404.36</c:v>
                </c:pt>
                <c:pt idx="15">
                  <c:v>404.68</c:v>
                </c:pt>
                <c:pt idx="16">
                  <c:v>405</c:v>
                </c:pt>
                <c:pt idx="17">
                  <c:v>405.32</c:v>
                </c:pt>
                <c:pt idx="18">
                  <c:v>405.63</c:v>
                </c:pt>
                <c:pt idx="19">
                  <c:v>405.95</c:v>
                </c:pt>
                <c:pt idx="20">
                  <c:v>406.27</c:v>
                </c:pt>
                <c:pt idx="21">
                  <c:v>406.59</c:v>
                </c:pt>
                <c:pt idx="22">
                  <c:v>406.91</c:v>
                </c:pt>
                <c:pt idx="23">
                  <c:v>407.23</c:v>
                </c:pt>
                <c:pt idx="24">
                  <c:v>407.55</c:v>
                </c:pt>
                <c:pt idx="25">
                  <c:v>407.87</c:v>
                </c:pt>
                <c:pt idx="26">
                  <c:v>408.18</c:v>
                </c:pt>
                <c:pt idx="27">
                  <c:v>408.5</c:v>
                </c:pt>
                <c:pt idx="28">
                  <c:v>408.82</c:v>
                </c:pt>
                <c:pt idx="29">
                  <c:v>409.14</c:v>
                </c:pt>
                <c:pt idx="30">
                  <c:v>409.46</c:v>
                </c:pt>
                <c:pt idx="31">
                  <c:v>409.77</c:v>
                </c:pt>
                <c:pt idx="32">
                  <c:v>410.09</c:v>
                </c:pt>
                <c:pt idx="33">
                  <c:v>410.41</c:v>
                </c:pt>
                <c:pt idx="34">
                  <c:v>410.73</c:v>
                </c:pt>
                <c:pt idx="35">
                  <c:v>411.04</c:v>
                </c:pt>
                <c:pt idx="36">
                  <c:v>411.36</c:v>
                </c:pt>
                <c:pt idx="37">
                  <c:v>411.68</c:v>
                </c:pt>
                <c:pt idx="38">
                  <c:v>412</c:v>
                </c:pt>
                <c:pt idx="39">
                  <c:v>412.31</c:v>
                </c:pt>
                <c:pt idx="40">
                  <c:v>412.63</c:v>
                </c:pt>
                <c:pt idx="41">
                  <c:v>412.95</c:v>
                </c:pt>
                <c:pt idx="42">
                  <c:v>413.27</c:v>
                </c:pt>
                <c:pt idx="43">
                  <c:v>413.58</c:v>
                </c:pt>
                <c:pt idx="44">
                  <c:v>413.9</c:v>
                </c:pt>
                <c:pt idx="45">
                  <c:v>414.22</c:v>
                </c:pt>
                <c:pt idx="46">
                  <c:v>414.53</c:v>
                </c:pt>
                <c:pt idx="47">
                  <c:v>414.85</c:v>
                </c:pt>
                <c:pt idx="48">
                  <c:v>415.16</c:v>
                </c:pt>
                <c:pt idx="49">
                  <c:v>415.48</c:v>
                </c:pt>
                <c:pt idx="50">
                  <c:v>415.8</c:v>
                </c:pt>
                <c:pt idx="51">
                  <c:v>416.11</c:v>
                </c:pt>
                <c:pt idx="52">
                  <c:v>416.43</c:v>
                </c:pt>
                <c:pt idx="53">
                  <c:v>416.75</c:v>
                </c:pt>
                <c:pt idx="54">
                  <c:v>417.06</c:v>
                </c:pt>
                <c:pt idx="55">
                  <c:v>417.38</c:v>
                </c:pt>
                <c:pt idx="56">
                  <c:v>417.69</c:v>
                </c:pt>
                <c:pt idx="57">
                  <c:v>418.01</c:v>
                </c:pt>
                <c:pt idx="58">
                  <c:v>418.32</c:v>
                </c:pt>
                <c:pt idx="59">
                  <c:v>418.64</c:v>
                </c:pt>
                <c:pt idx="60">
                  <c:v>418.96</c:v>
                </c:pt>
                <c:pt idx="61">
                  <c:v>419.27</c:v>
                </c:pt>
                <c:pt idx="62">
                  <c:v>419.59</c:v>
                </c:pt>
                <c:pt idx="63">
                  <c:v>419.9</c:v>
                </c:pt>
                <c:pt idx="64">
                  <c:v>420.22</c:v>
                </c:pt>
                <c:pt idx="65">
                  <c:v>420.53</c:v>
                </c:pt>
                <c:pt idx="66">
                  <c:v>420.85</c:v>
                </c:pt>
                <c:pt idx="67">
                  <c:v>421.16</c:v>
                </c:pt>
                <c:pt idx="68">
                  <c:v>421.48</c:v>
                </c:pt>
                <c:pt idx="69">
                  <c:v>421.79</c:v>
                </c:pt>
                <c:pt idx="70">
                  <c:v>422.1</c:v>
                </c:pt>
                <c:pt idx="71">
                  <c:v>422.42</c:v>
                </c:pt>
                <c:pt idx="72">
                  <c:v>422.73</c:v>
                </c:pt>
                <c:pt idx="73">
                  <c:v>423.05</c:v>
                </c:pt>
                <c:pt idx="74">
                  <c:v>423.36</c:v>
                </c:pt>
                <c:pt idx="75">
                  <c:v>423.68</c:v>
                </c:pt>
                <c:pt idx="76">
                  <c:v>423.99</c:v>
                </c:pt>
                <c:pt idx="77">
                  <c:v>424.3</c:v>
                </c:pt>
                <c:pt idx="78">
                  <c:v>424.62</c:v>
                </c:pt>
                <c:pt idx="79">
                  <c:v>424.93</c:v>
                </c:pt>
                <c:pt idx="80">
                  <c:v>425.25</c:v>
                </c:pt>
                <c:pt idx="81">
                  <c:v>425.56</c:v>
                </c:pt>
                <c:pt idx="82">
                  <c:v>425.87</c:v>
                </c:pt>
                <c:pt idx="83">
                  <c:v>426.19</c:v>
                </c:pt>
                <c:pt idx="84">
                  <c:v>426.5</c:v>
                </c:pt>
                <c:pt idx="85">
                  <c:v>426.81</c:v>
                </c:pt>
                <c:pt idx="86">
                  <c:v>427.13</c:v>
                </c:pt>
                <c:pt idx="87">
                  <c:v>427.44</c:v>
                </c:pt>
                <c:pt idx="88">
                  <c:v>427.75</c:v>
                </c:pt>
                <c:pt idx="89">
                  <c:v>428.06</c:v>
                </c:pt>
                <c:pt idx="90">
                  <c:v>428.38</c:v>
                </c:pt>
                <c:pt idx="91">
                  <c:v>428.69</c:v>
                </c:pt>
                <c:pt idx="92">
                  <c:v>429</c:v>
                </c:pt>
                <c:pt idx="93">
                  <c:v>429.32</c:v>
                </c:pt>
                <c:pt idx="94">
                  <c:v>429.63</c:v>
                </c:pt>
                <c:pt idx="95">
                  <c:v>429.94</c:v>
                </c:pt>
                <c:pt idx="96">
                  <c:v>430.25</c:v>
                </c:pt>
                <c:pt idx="97">
                  <c:v>430.56</c:v>
                </c:pt>
                <c:pt idx="98">
                  <c:v>430.88</c:v>
                </c:pt>
                <c:pt idx="99">
                  <c:v>431.19</c:v>
                </c:pt>
                <c:pt idx="100">
                  <c:v>431.5</c:v>
                </c:pt>
                <c:pt idx="101">
                  <c:v>431.81</c:v>
                </c:pt>
                <c:pt idx="102">
                  <c:v>432.12</c:v>
                </c:pt>
                <c:pt idx="103">
                  <c:v>432.44</c:v>
                </c:pt>
                <c:pt idx="104">
                  <c:v>432.75</c:v>
                </c:pt>
                <c:pt idx="105">
                  <c:v>433.06</c:v>
                </c:pt>
                <c:pt idx="106">
                  <c:v>433.37</c:v>
                </c:pt>
                <c:pt idx="107">
                  <c:v>433.68</c:v>
                </c:pt>
                <c:pt idx="108">
                  <c:v>433.99</c:v>
                </c:pt>
                <c:pt idx="109">
                  <c:v>434.3</c:v>
                </c:pt>
                <c:pt idx="110">
                  <c:v>434.61</c:v>
                </c:pt>
                <c:pt idx="111">
                  <c:v>434.93</c:v>
                </c:pt>
                <c:pt idx="112">
                  <c:v>435.24</c:v>
                </c:pt>
                <c:pt idx="113">
                  <c:v>435.55</c:v>
                </c:pt>
                <c:pt idx="114">
                  <c:v>435.86</c:v>
                </c:pt>
                <c:pt idx="115">
                  <c:v>436.17</c:v>
                </c:pt>
                <c:pt idx="116">
                  <c:v>436.48</c:v>
                </c:pt>
                <c:pt idx="117">
                  <c:v>436.79</c:v>
                </c:pt>
                <c:pt idx="118">
                  <c:v>437.1</c:v>
                </c:pt>
                <c:pt idx="119">
                  <c:v>437.41</c:v>
                </c:pt>
                <c:pt idx="120">
                  <c:v>437.72</c:v>
                </c:pt>
                <c:pt idx="121">
                  <c:v>438.03</c:v>
                </c:pt>
                <c:pt idx="122">
                  <c:v>438.34</c:v>
                </c:pt>
                <c:pt idx="123">
                  <c:v>438.65</c:v>
                </c:pt>
                <c:pt idx="124">
                  <c:v>438.96</c:v>
                </c:pt>
                <c:pt idx="125">
                  <c:v>439.27</c:v>
                </c:pt>
                <c:pt idx="126">
                  <c:v>439.58</c:v>
                </c:pt>
                <c:pt idx="127">
                  <c:v>439.89</c:v>
                </c:pt>
                <c:pt idx="128">
                  <c:v>440.2</c:v>
                </c:pt>
                <c:pt idx="129">
                  <c:v>440.51</c:v>
                </c:pt>
                <c:pt idx="130">
                  <c:v>440.82</c:v>
                </c:pt>
                <c:pt idx="131">
                  <c:v>441.13</c:v>
                </c:pt>
                <c:pt idx="132">
                  <c:v>441.44</c:v>
                </c:pt>
                <c:pt idx="133">
                  <c:v>441.75</c:v>
                </c:pt>
                <c:pt idx="134">
                  <c:v>442.05</c:v>
                </c:pt>
                <c:pt idx="135">
                  <c:v>442.36</c:v>
                </c:pt>
                <c:pt idx="136">
                  <c:v>442.67</c:v>
                </c:pt>
                <c:pt idx="137">
                  <c:v>442.98</c:v>
                </c:pt>
                <c:pt idx="138">
                  <c:v>443.29</c:v>
                </c:pt>
                <c:pt idx="139">
                  <c:v>443.6</c:v>
                </c:pt>
                <c:pt idx="140">
                  <c:v>443.91</c:v>
                </c:pt>
                <c:pt idx="141">
                  <c:v>444.21</c:v>
                </c:pt>
                <c:pt idx="142">
                  <c:v>444.52</c:v>
                </c:pt>
                <c:pt idx="143">
                  <c:v>444.83</c:v>
                </c:pt>
                <c:pt idx="144">
                  <c:v>445.14</c:v>
                </c:pt>
                <c:pt idx="145">
                  <c:v>445.45</c:v>
                </c:pt>
                <c:pt idx="146">
                  <c:v>445.76</c:v>
                </c:pt>
                <c:pt idx="147">
                  <c:v>446.06</c:v>
                </c:pt>
                <c:pt idx="148">
                  <c:v>446.37</c:v>
                </c:pt>
                <c:pt idx="149">
                  <c:v>446.68</c:v>
                </c:pt>
                <c:pt idx="150">
                  <c:v>446.99</c:v>
                </c:pt>
                <c:pt idx="151">
                  <c:v>447.29</c:v>
                </c:pt>
                <c:pt idx="152">
                  <c:v>447.6</c:v>
                </c:pt>
                <c:pt idx="153">
                  <c:v>447.91</c:v>
                </c:pt>
                <c:pt idx="154">
                  <c:v>448.22</c:v>
                </c:pt>
                <c:pt idx="155">
                  <c:v>448.52</c:v>
                </c:pt>
                <c:pt idx="156">
                  <c:v>448.83</c:v>
                </c:pt>
                <c:pt idx="157">
                  <c:v>449.14</c:v>
                </c:pt>
                <c:pt idx="158">
                  <c:v>449.44</c:v>
                </c:pt>
                <c:pt idx="159">
                  <c:v>449.75</c:v>
                </c:pt>
                <c:pt idx="160">
                  <c:v>450.06</c:v>
                </c:pt>
                <c:pt idx="161">
                  <c:v>450.36</c:v>
                </c:pt>
                <c:pt idx="162">
                  <c:v>450.67</c:v>
                </c:pt>
                <c:pt idx="163">
                  <c:v>450.98</c:v>
                </c:pt>
                <c:pt idx="164">
                  <c:v>451.28</c:v>
                </c:pt>
                <c:pt idx="165">
                  <c:v>451.59</c:v>
                </c:pt>
                <c:pt idx="166">
                  <c:v>451.89</c:v>
                </c:pt>
                <c:pt idx="167">
                  <c:v>452.2</c:v>
                </c:pt>
                <c:pt idx="168">
                  <c:v>452.51</c:v>
                </c:pt>
                <c:pt idx="169">
                  <c:v>452.81</c:v>
                </c:pt>
                <c:pt idx="170">
                  <c:v>453.12</c:v>
                </c:pt>
                <c:pt idx="171">
                  <c:v>453.42</c:v>
                </c:pt>
                <c:pt idx="172">
                  <c:v>453.73</c:v>
                </c:pt>
                <c:pt idx="173">
                  <c:v>454.04</c:v>
                </c:pt>
                <c:pt idx="174">
                  <c:v>454.34</c:v>
                </c:pt>
                <c:pt idx="175">
                  <c:v>454.65</c:v>
                </c:pt>
                <c:pt idx="176">
                  <c:v>454.95</c:v>
                </c:pt>
                <c:pt idx="177">
                  <c:v>455.26</c:v>
                </c:pt>
                <c:pt idx="178">
                  <c:v>455.56</c:v>
                </c:pt>
                <c:pt idx="179">
                  <c:v>455.87</c:v>
                </c:pt>
                <c:pt idx="180">
                  <c:v>456.17</c:v>
                </c:pt>
                <c:pt idx="181">
                  <c:v>456.48</c:v>
                </c:pt>
                <c:pt idx="182">
                  <c:v>456.78</c:v>
                </c:pt>
                <c:pt idx="183">
                  <c:v>457.09</c:v>
                </c:pt>
                <c:pt idx="184">
                  <c:v>457.39</c:v>
                </c:pt>
                <c:pt idx="185">
                  <c:v>457.7</c:v>
                </c:pt>
                <c:pt idx="186">
                  <c:v>458</c:v>
                </c:pt>
                <c:pt idx="187">
                  <c:v>458.3</c:v>
                </c:pt>
                <c:pt idx="188">
                  <c:v>458.61</c:v>
                </c:pt>
                <c:pt idx="189">
                  <c:v>458.91</c:v>
                </c:pt>
                <c:pt idx="190">
                  <c:v>459.22</c:v>
                </c:pt>
                <c:pt idx="191">
                  <c:v>459.52</c:v>
                </c:pt>
                <c:pt idx="192">
                  <c:v>459.82</c:v>
                </c:pt>
                <c:pt idx="193">
                  <c:v>460.13</c:v>
                </c:pt>
                <c:pt idx="194">
                  <c:v>460.43</c:v>
                </c:pt>
                <c:pt idx="195">
                  <c:v>460.74</c:v>
                </c:pt>
                <c:pt idx="196">
                  <c:v>461.04</c:v>
                </c:pt>
                <c:pt idx="197">
                  <c:v>461.34</c:v>
                </c:pt>
                <c:pt idx="198">
                  <c:v>461.65</c:v>
                </c:pt>
                <c:pt idx="199">
                  <c:v>461.95</c:v>
                </c:pt>
                <c:pt idx="200">
                  <c:v>462.25</c:v>
                </c:pt>
                <c:pt idx="201">
                  <c:v>462.55</c:v>
                </c:pt>
                <c:pt idx="202">
                  <c:v>462.86</c:v>
                </c:pt>
                <c:pt idx="203">
                  <c:v>463.16</c:v>
                </c:pt>
                <c:pt idx="204">
                  <c:v>463.46</c:v>
                </c:pt>
                <c:pt idx="205">
                  <c:v>463.77</c:v>
                </c:pt>
                <c:pt idx="206">
                  <c:v>464.07</c:v>
                </c:pt>
                <c:pt idx="207">
                  <c:v>464.37</c:v>
                </c:pt>
                <c:pt idx="208">
                  <c:v>464.67</c:v>
                </c:pt>
                <c:pt idx="209">
                  <c:v>464.98</c:v>
                </c:pt>
                <c:pt idx="210">
                  <c:v>465.28</c:v>
                </c:pt>
                <c:pt idx="211">
                  <c:v>465.58</c:v>
                </c:pt>
                <c:pt idx="212">
                  <c:v>465.88</c:v>
                </c:pt>
                <c:pt idx="213">
                  <c:v>466.18</c:v>
                </c:pt>
                <c:pt idx="214">
                  <c:v>466.49</c:v>
                </c:pt>
                <c:pt idx="215">
                  <c:v>466.79</c:v>
                </c:pt>
                <c:pt idx="216">
                  <c:v>467.09</c:v>
                </c:pt>
                <c:pt idx="217">
                  <c:v>467.39</c:v>
                </c:pt>
                <c:pt idx="218">
                  <c:v>467.69</c:v>
                </c:pt>
                <c:pt idx="219">
                  <c:v>467.99</c:v>
                </c:pt>
                <c:pt idx="220">
                  <c:v>468.3</c:v>
                </c:pt>
                <c:pt idx="221">
                  <c:v>468.6</c:v>
                </c:pt>
                <c:pt idx="222">
                  <c:v>468.9</c:v>
                </c:pt>
                <c:pt idx="223">
                  <c:v>469.2</c:v>
                </c:pt>
                <c:pt idx="224">
                  <c:v>469.5</c:v>
                </c:pt>
                <c:pt idx="225">
                  <c:v>469.8</c:v>
                </c:pt>
                <c:pt idx="226">
                  <c:v>470.1</c:v>
                </c:pt>
                <c:pt idx="227">
                  <c:v>470.4</c:v>
                </c:pt>
                <c:pt idx="228">
                  <c:v>470.7</c:v>
                </c:pt>
                <c:pt idx="229">
                  <c:v>471</c:v>
                </c:pt>
                <c:pt idx="230">
                  <c:v>471.31</c:v>
                </c:pt>
                <c:pt idx="231">
                  <c:v>471.61</c:v>
                </c:pt>
                <c:pt idx="232">
                  <c:v>471.91</c:v>
                </c:pt>
                <c:pt idx="233">
                  <c:v>472.21</c:v>
                </c:pt>
                <c:pt idx="234">
                  <c:v>472.51</c:v>
                </c:pt>
                <c:pt idx="235">
                  <c:v>472.81</c:v>
                </c:pt>
                <c:pt idx="236">
                  <c:v>473.11</c:v>
                </c:pt>
                <c:pt idx="237">
                  <c:v>473.41</c:v>
                </c:pt>
                <c:pt idx="238">
                  <c:v>473.71</c:v>
                </c:pt>
                <c:pt idx="239">
                  <c:v>474.01</c:v>
                </c:pt>
                <c:pt idx="240">
                  <c:v>474.31</c:v>
                </c:pt>
                <c:pt idx="241">
                  <c:v>474.6</c:v>
                </c:pt>
                <c:pt idx="242">
                  <c:v>474.9</c:v>
                </c:pt>
                <c:pt idx="243">
                  <c:v>475.2</c:v>
                </c:pt>
                <c:pt idx="244">
                  <c:v>475.5</c:v>
                </c:pt>
                <c:pt idx="245">
                  <c:v>475.8</c:v>
                </c:pt>
                <c:pt idx="246">
                  <c:v>476.1</c:v>
                </c:pt>
                <c:pt idx="247">
                  <c:v>476.4</c:v>
                </c:pt>
                <c:pt idx="248">
                  <c:v>476.7</c:v>
                </c:pt>
                <c:pt idx="249">
                  <c:v>477</c:v>
                </c:pt>
                <c:pt idx="250">
                  <c:v>477.3</c:v>
                </c:pt>
                <c:pt idx="251">
                  <c:v>477.59</c:v>
                </c:pt>
                <c:pt idx="252">
                  <c:v>477.89</c:v>
                </c:pt>
                <c:pt idx="253">
                  <c:v>478.19</c:v>
                </c:pt>
                <c:pt idx="254">
                  <c:v>478.49</c:v>
                </c:pt>
                <c:pt idx="255">
                  <c:v>478.79</c:v>
                </c:pt>
                <c:pt idx="256">
                  <c:v>479.09</c:v>
                </c:pt>
                <c:pt idx="257">
                  <c:v>479.38</c:v>
                </c:pt>
                <c:pt idx="258">
                  <c:v>479.68</c:v>
                </c:pt>
                <c:pt idx="259">
                  <c:v>479.98</c:v>
                </c:pt>
                <c:pt idx="260">
                  <c:v>480.28</c:v>
                </c:pt>
                <c:pt idx="261">
                  <c:v>480.58</c:v>
                </c:pt>
                <c:pt idx="262">
                  <c:v>480.87</c:v>
                </c:pt>
                <c:pt idx="263">
                  <c:v>481.17</c:v>
                </c:pt>
                <c:pt idx="264">
                  <c:v>481.47</c:v>
                </c:pt>
                <c:pt idx="265">
                  <c:v>481.77</c:v>
                </c:pt>
                <c:pt idx="266">
                  <c:v>482.06</c:v>
                </c:pt>
                <c:pt idx="267">
                  <c:v>482.36</c:v>
                </c:pt>
                <c:pt idx="268">
                  <c:v>482.66</c:v>
                </c:pt>
                <c:pt idx="269">
                  <c:v>482.95</c:v>
                </c:pt>
                <c:pt idx="270">
                  <c:v>483.25</c:v>
                </c:pt>
                <c:pt idx="271">
                  <c:v>483.55</c:v>
                </c:pt>
                <c:pt idx="272">
                  <c:v>483.85</c:v>
                </c:pt>
                <c:pt idx="273">
                  <c:v>484.14</c:v>
                </c:pt>
                <c:pt idx="274">
                  <c:v>484.44</c:v>
                </c:pt>
                <c:pt idx="275">
                  <c:v>484.73</c:v>
                </c:pt>
                <c:pt idx="276">
                  <c:v>485.03</c:v>
                </c:pt>
                <c:pt idx="277">
                  <c:v>485.33</c:v>
                </c:pt>
                <c:pt idx="278">
                  <c:v>485.62</c:v>
                </c:pt>
                <c:pt idx="279">
                  <c:v>485.92</c:v>
                </c:pt>
                <c:pt idx="280">
                  <c:v>486.22</c:v>
                </c:pt>
                <c:pt idx="281">
                  <c:v>486.51</c:v>
                </c:pt>
                <c:pt idx="282">
                  <c:v>486.81</c:v>
                </c:pt>
                <c:pt idx="283">
                  <c:v>487.1</c:v>
                </c:pt>
                <c:pt idx="284">
                  <c:v>487.4</c:v>
                </c:pt>
                <c:pt idx="285">
                  <c:v>487.69</c:v>
                </c:pt>
                <c:pt idx="286">
                  <c:v>487.99</c:v>
                </c:pt>
                <c:pt idx="287">
                  <c:v>488.29</c:v>
                </c:pt>
                <c:pt idx="288">
                  <c:v>488.58</c:v>
                </c:pt>
                <c:pt idx="289">
                  <c:v>488.88</c:v>
                </c:pt>
                <c:pt idx="290">
                  <c:v>489.17</c:v>
                </c:pt>
                <c:pt idx="291">
                  <c:v>489.47</c:v>
                </c:pt>
                <c:pt idx="292">
                  <c:v>489.76</c:v>
                </c:pt>
                <c:pt idx="293">
                  <c:v>490.06</c:v>
                </c:pt>
                <c:pt idx="294">
                  <c:v>490.35</c:v>
                </c:pt>
                <c:pt idx="295">
                  <c:v>490.65</c:v>
                </c:pt>
                <c:pt idx="296">
                  <c:v>490.94</c:v>
                </c:pt>
                <c:pt idx="297">
                  <c:v>491.23</c:v>
                </c:pt>
                <c:pt idx="298">
                  <c:v>491.53</c:v>
                </c:pt>
                <c:pt idx="299">
                  <c:v>491.82</c:v>
                </c:pt>
                <c:pt idx="300">
                  <c:v>492.12</c:v>
                </c:pt>
                <c:pt idx="301">
                  <c:v>492.41</c:v>
                </c:pt>
                <c:pt idx="302">
                  <c:v>492.71</c:v>
                </c:pt>
                <c:pt idx="303">
                  <c:v>493</c:v>
                </c:pt>
                <c:pt idx="304">
                  <c:v>493.29</c:v>
                </c:pt>
                <c:pt idx="305">
                  <c:v>493.59</c:v>
                </c:pt>
                <c:pt idx="306">
                  <c:v>493.88</c:v>
                </c:pt>
                <c:pt idx="307">
                  <c:v>494.17</c:v>
                </c:pt>
                <c:pt idx="308">
                  <c:v>494.47</c:v>
                </c:pt>
                <c:pt idx="309">
                  <c:v>494.76</c:v>
                </c:pt>
                <c:pt idx="310">
                  <c:v>495.05</c:v>
                </c:pt>
                <c:pt idx="311">
                  <c:v>495.35</c:v>
                </c:pt>
                <c:pt idx="312">
                  <c:v>495.64</c:v>
                </c:pt>
                <c:pt idx="313">
                  <c:v>495.93</c:v>
                </c:pt>
                <c:pt idx="314">
                  <c:v>496.23</c:v>
                </c:pt>
                <c:pt idx="315">
                  <c:v>496.52</c:v>
                </c:pt>
                <c:pt idx="316">
                  <c:v>496.81</c:v>
                </c:pt>
                <c:pt idx="317">
                  <c:v>497.11</c:v>
                </c:pt>
                <c:pt idx="318">
                  <c:v>497.4</c:v>
                </c:pt>
                <c:pt idx="319">
                  <c:v>497.69</c:v>
                </c:pt>
                <c:pt idx="320">
                  <c:v>497.98</c:v>
                </c:pt>
                <c:pt idx="321">
                  <c:v>498.27</c:v>
                </c:pt>
                <c:pt idx="322">
                  <c:v>498.57</c:v>
                </c:pt>
                <c:pt idx="323">
                  <c:v>498.86</c:v>
                </c:pt>
                <c:pt idx="324">
                  <c:v>499.15</c:v>
                </c:pt>
                <c:pt idx="325">
                  <c:v>499.44</c:v>
                </c:pt>
                <c:pt idx="326">
                  <c:v>499.74</c:v>
                </c:pt>
                <c:pt idx="327">
                  <c:v>500.03</c:v>
                </c:pt>
                <c:pt idx="328">
                  <c:v>500.32</c:v>
                </c:pt>
                <c:pt idx="329">
                  <c:v>500.61</c:v>
                </c:pt>
                <c:pt idx="330">
                  <c:v>500.9</c:v>
                </c:pt>
                <c:pt idx="331">
                  <c:v>501.19</c:v>
                </c:pt>
                <c:pt idx="332">
                  <c:v>501.48</c:v>
                </c:pt>
                <c:pt idx="333">
                  <c:v>501.78</c:v>
                </c:pt>
                <c:pt idx="334">
                  <c:v>502.07</c:v>
                </c:pt>
                <c:pt idx="335">
                  <c:v>502.36</c:v>
                </c:pt>
                <c:pt idx="336">
                  <c:v>502.65</c:v>
                </c:pt>
                <c:pt idx="337">
                  <c:v>502.94</c:v>
                </c:pt>
                <c:pt idx="338">
                  <c:v>503.23</c:v>
                </c:pt>
                <c:pt idx="339">
                  <c:v>503.52</c:v>
                </c:pt>
                <c:pt idx="340">
                  <c:v>503.81</c:v>
                </c:pt>
                <c:pt idx="341">
                  <c:v>504.1</c:v>
                </c:pt>
                <c:pt idx="342">
                  <c:v>504.39</c:v>
                </c:pt>
                <c:pt idx="343">
                  <c:v>504.68</c:v>
                </c:pt>
                <c:pt idx="344">
                  <c:v>504.97</c:v>
                </c:pt>
                <c:pt idx="345">
                  <c:v>505.26</c:v>
                </c:pt>
                <c:pt idx="346">
                  <c:v>505.55</c:v>
                </c:pt>
                <c:pt idx="347">
                  <c:v>505.84</c:v>
                </c:pt>
                <c:pt idx="348">
                  <c:v>506.13</c:v>
                </c:pt>
                <c:pt idx="349">
                  <c:v>506.42</c:v>
                </c:pt>
                <c:pt idx="350">
                  <c:v>506.71</c:v>
                </c:pt>
                <c:pt idx="351">
                  <c:v>507</c:v>
                </c:pt>
                <c:pt idx="352">
                  <c:v>507.29</c:v>
                </c:pt>
                <c:pt idx="353">
                  <c:v>507.58</c:v>
                </c:pt>
                <c:pt idx="354">
                  <c:v>507.87</c:v>
                </c:pt>
                <c:pt idx="355">
                  <c:v>508.16</c:v>
                </c:pt>
                <c:pt idx="356">
                  <c:v>508.45</c:v>
                </c:pt>
                <c:pt idx="357">
                  <c:v>508.74</c:v>
                </c:pt>
                <c:pt idx="358">
                  <c:v>509.03</c:v>
                </c:pt>
                <c:pt idx="359">
                  <c:v>509.32</c:v>
                </c:pt>
                <c:pt idx="360">
                  <c:v>509.6</c:v>
                </c:pt>
                <c:pt idx="361">
                  <c:v>509.89</c:v>
                </c:pt>
                <c:pt idx="362">
                  <c:v>510.18</c:v>
                </c:pt>
                <c:pt idx="363">
                  <c:v>510.47</c:v>
                </c:pt>
                <c:pt idx="364">
                  <c:v>510.76</c:v>
                </c:pt>
                <c:pt idx="365">
                  <c:v>511.05</c:v>
                </c:pt>
                <c:pt idx="366">
                  <c:v>511.34</c:v>
                </c:pt>
                <c:pt idx="367">
                  <c:v>511.62</c:v>
                </c:pt>
                <c:pt idx="368">
                  <c:v>511.91</c:v>
                </c:pt>
                <c:pt idx="369">
                  <c:v>512.20000000000005</c:v>
                </c:pt>
                <c:pt idx="370">
                  <c:v>512.49</c:v>
                </c:pt>
                <c:pt idx="371">
                  <c:v>512.77</c:v>
                </c:pt>
                <c:pt idx="372">
                  <c:v>513.05999999999995</c:v>
                </c:pt>
                <c:pt idx="373">
                  <c:v>513.35</c:v>
                </c:pt>
                <c:pt idx="374">
                  <c:v>513.64</c:v>
                </c:pt>
                <c:pt idx="375">
                  <c:v>513.92999999999995</c:v>
                </c:pt>
                <c:pt idx="376">
                  <c:v>514.21</c:v>
                </c:pt>
                <c:pt idx="377">
                  <c:v>514.5</c:v>
                </c:pt>
                <c:pt idx="378">
                  <c:v>514.79</c:v>
                </c:pt>
                <c:pt idx="379">
                  <c:v>515.07000000000005</c:v>
                </c:pt>
                <c:pt idx="380">
                  <c:v>515.36</c:v>
                </c:pt>
                <c:pt idx="381">
                  <c:v>515.65</c:v>
                </c:pt>
                <c:pt idx="382">
                  <c:v>515.92999999999995</c:v>
                </c:pt>
                <c:pt idx="383">
                  <c:v>516.22</c:v>
                </c:pt>
                <c:pt idx="384">
                  <c:v>516.51</c:v>
                </c:pt>
                <c:pt idx="385">
                  <c:v>516.79</c:v>
                </c:pt>
                <c:pt idx="386">
                  <c:v>517.08000000000004</c:v>
                </c:pt>
                <c:pt idx="387">
                  <c:v>517.37</c:v>
                </c:pt>
                <c:pt idx="388">
                  <c:v>517.65</c:v>
                </c:pt>
                <c:pt idx="389">
                  <c:v>517.94000000000005</c:v>
                </c:pt>
                <c:pt idx="390">
                  <c:v>518.23</c:v>
                </c:pt>
                <c:pt idx="391">
                  <c:v>518.51</c:v>
                </c:pt>
                <c:pt idx="392">
                  <c:v>518.79999999999995</c:v>
                </c:pt>
                <c:pt idx="393">
                  <c:v>519.08000000000004</c:v>
                </c:pt>
                <c:pt idx="394">
                  <c:v>519.37</c:v>
                </c:pt>
                <c:pt idx="395">
                  <c:v>519.65</c:v>
                </c:pt>
                <c:pt idx="396">
                  <c:v>519.94000000000005</c:v>
                </c:pt>
                <c:pt idx="397">
                  <c:v>520.22</c:v>
                </c:pt>
                <c:pt idx="398">
                  <c:v>520.51</c:v>
                </c:pt>
                <c:pt idx="399">
                  <c:v>520.79999999999995</c:v>
                </c:pt>
                <c:pt idx="400">
                  <c:v>521.08000000000004</c:v>
                </c:pt>
                <c:pt idx="401">
                  <c:v>521.37</c:v>
                </c:pt>
                <c:pt idx="402">
                  <c:v>521.65</c:v>
                </c:pt>
                <c:pt idx="403">
                  <c:v>521.94000000000005</c:v>
                </c:pt>
                <c:pt idx="404">
                  <c:v>522.22</c:v>
                </c:pt>
                <c:pt idx="405">
                  <c:v>522.5</c:v>
                </c:pt>
                <c:pt idx="406">
                  <c:v>522.79</c:v>
                </c:pt>
                <c:pt idx="407">
                  <c:v>523.07000000000005</c:v>
                </c:pt>
                <c:pt idx="408">
                  <c:v>523.36</c:v>
                </c:pt>
                <c:pt idx="409">
                  <c:v>523.64</c:v>
                </c:pt>
                <c:pt idx="410">
                  <c:v>523.92999999999995</c:v>
                </c:pt>
                <c:pt idx="411">
                  <c:v>524.21</c:v>
                </c:pt>
                <c:pt idx="412">
                  <c:v>524.49</c:v>
                </c:pt>
                <c:pt idx="413">
                  <c:v>524.78</c:v>
                </c:pt>
                <c:pt idx="414">
                  <c:v>525.05999999999995</c:v>
                </c:pt>
                <c:pt idx="415">
                  <c:v>525.35</c:v>
                </c:pt>
                <c:pt idx="416">
                  <c:v>525.63</c:v>
                </c:pt>
                <c:pt idx="417">
                  <c:v>525.91</c:v>
                </c:pt>
                <c:pt idx="418">
                  <c:v>526.20000000000005</c:v>
                </c:pt>
                <c:pt idx="419">
                  <c:v>526.48</c:v>
                </c:pt>
                <c:pt idx="420">
                  <c:v>526.76</c:v>
                </c:pt>
                <c:pt idx="421">
                  <c:v>527.04999999999995</c:v>
                </c:pt>
                <c:pt idx="422">
                  <c:v>527.33000000000004</c:v>
                </c:pt>
                <c:pt idx="423">
                  <c:v>527.61</c:v>
                </c:pt>
                <c:pt idx="424">
                  <c:v>527.9</c:v>
                </c:pt>
                <c:pt idx="425">
                  <c:v>528.17999999999995</c:v>
                </c:pt>
                <c:pt idx="426">
                  <c:v>528.46</c:v>
                </c:pt>
                <c:pt idx="427">
                  <c:v>528.74</c:v>
                </c:pt>
                <c:pt idx="428">
                  <c:v>529.03</c:v>
                </c:pt>
                <c:pt idx="429">
                  <c:v>529.30999999999995</c:v>
                </c:pt>
                <c:pt idx="430">
                  <c:v>529.59</c:v>
                </c:pt>
                <c:pt idx="431">
                  <c:v>529.87</c:v>
                </c:pt>
                <c:pt idx="432">
                  <c:v>530.16</c:v>
                </c:pt>
                <c:pt idx="433">
                  <c:v>530.44000000000005</c:v>
                </c:pt>
                <c:pt idx="434">
                  <c:v>530.72</c:v>
                </c:pt>
                <c:pt idx="435">
                  <c:v>531</c:v>
                </c:pt>
                <c:pt idx="436">
                  <c:v>531.28</c:v>
                </c:pt>
                <c:pt idx="437">
                  <c:v>531.57000000000005</c:v>
                </c:pt>
                <c:pt idx="438">
                  <c:v>531.85</c:v>
                </c:pt>
                <c:pt idx="439">
                  <c:v>532.13</c:v>
                </c:pt>
                <c:pt idx="440">
                  <c:v>532.41</c:v>
                </c:pt>
                <c:pt idx="441">
                  <c:v>532.69000000000005</c:v>
                </c:pt>
                <c:pt idx="442">
                  <c:v>532.97</c:v>
                </c:pt>
                <c:pt idx="443">
                  <c:v>533.25</c:v>
                </c:pt>
                <c:pt idx="444">
                  <c:v>533.53</c:v>
                </c:pt>
                <c:pt idx="445">
                  <c:v>533.82000000000005</c:v>
                </c:pt>
                <c:pt idx="446">
                  <c:v>534.1</c:v>
                </c:pt>
                <c:pt idx="447">
                  <c:v>534.38</c:v>
                </c:pt>
                <c:pt idx="448">
                  <c:v>534.66</c:v>
                </c:pt>
                <c:pt idx="449">
                  <c:v>534.94000000000005</c:v>
                </c:pt>
                <c:pt idx="450">
                  <c:v>535.22</c:v>
                </c:pt>
                <c:pt idx="451">
                  <c:v>535.5</c:v>
                </c:pt>
                <c:pt idx="452">
                  <c:v>535.78</c:v>
                </c:pt>
                <c:pt idx="453">
                  <c:v>536.05999999999995</c:v>
                </c:pt>
                <c:pt idx="454">
                  <c:v>536.34</c:v>
                </c:pt>
                <c:pt idx="455">
                  <c:v>536.62</c:v>
                </c:pt>
                <c:pt idx="456">
                  <c:v>536.9</c:v>
                </c:pt>
                <c:pt idx="457">
                  <c:v>537.17999999999995</c:v>
                </c:pt>
                <c:pt idx="458">
                  <c:v>537.46</c:v>
                </c:pt>
                <c:pt idx="459">
                  <c:v>537.74</c:v>
                </c:pt>
                <c:pt idx="460">
                  <c:v>538.02</c:v>
                </c:pt>
                <c:pt idx="461">
                  <c:v>538.29999999999995</c:v>
                </c:pt>
                <c:pt idx="462">
                  <c:v>538.58000000000004</c:v>
                </c:pt>
                <c:pt idx="463">
                  <c:v>538.86</c:v>
                </c:pt>
                <c:pt idx="464">
                  <c:v>539.14</c:v>
                </c:pt>
                <c:pt idx="465">
                  <c:v>539.41999999999996</c:v>
                </c:pt>
                <c:pt idx="466">
                  <c:v>539.69000000000005</c:v>
                </c:pt>
                <c:pt idx="467">
                  <c:v>539.97</c:v>
                </c:pt>
                <c:pt idx="468">
                  <c:v>540.25</c:v>
                </c:pt>
                <c:pt idx="469">
                  <c:v>540.53</c:v>
                </c:pt>
                <c:pt idx="470">
                  <c:v>540.80999999999995</c:v>
                </c:pt>
                <c:pt idx="471">
                  <c:v>541.09</c:v>
                </c:pt>
                <c:pt idx="472">
                  <c:v>541.37</c:v>
                </c:pt>
                <c:pt idx="473">
                  <c:v>541.65</c:v>
                </c:pt>
                <c:pt idx="474">
                  <c:v>541.91999999999996</c:v>
                </c:pt>
                <c:pt idx="475">
                  <c:v>542.20000000000005</c:v>
                </c:pt>
                <c:pt idx="476">
                  <c:v>542.48</c:v>
                </c:pt>
                <c:pt idx="477">
                  <c:v>542.76</c:v>
                </c:pt>
                <c:pt idx="478">
                  <c:v>543.04</c:v>
                </c:pt>
                <c:pt idx="479">
                  <c:v>543.30999999999995</c:v>
                </c:pt>
                <c:pt idx="480">
                  <c:v>543.59</c:v>
                </c:pt>
                <c:pt idx="481">
                  <c:v>543.87</c:v>
                </c:pt>
                <c:pt idx="482">
                  <c:v>544.15</c:v>
                </c:pt>
                <c:pt idx="483">
                  <c:v>544.41999999999996</c:v>
                </c:pt>
                <c:pt idx="484">
                  <c:v>544.70000000000005</c:v>
                </c:pt>
                <c:pt idx="485">
                  <c:v>544.98</c:v>
                </c:pt>
                <c:pt idx="486">
                  <c:v>545.26</c:v>
                </c:pt>
                <c:pt idx="487">
                  <c:v>545.53</c:v>
                </c:pt>
                <c:pt idx="488">
                  <c:v>545.80999999999995</c:v>
                </c:pt>
                <c:pt idx="489">
                  <c:v>546.09</c:v>
                </c:pt>
                <c:pt idx="490">
                  <c:v>546.36</c:v>
                </c:pt>
                <c:pt idx="491">
                  <c:v>546.64</c:v>
                </c:pt>
                <c:pt idx="492">
                  <c:v>546.91999999999996</c:v>
                </c:pt>
                <c:pt idx="493">
                  <c:v>547.19000000000005</c:v>
                </c:pt>
                <c:pt idx="494">
                  <c:v>547.47</c:v>
                </c:pt>
                <c:pt idx="495">
                  <c:v>547.75</c:v>
                </c:pt>
                <c:pt idx="496">
                  <c:v>548.02</c:v>
                </c:pt>
                <c:pt idx="497">
                  <c:v>548.29999999999995</c:v>
                </c:pt>
                <c:pt idx="498">
                  <c:v>548.57000000000005</c:v>
                </c:pt>
                <c:pt idx="499">
                  <c:v>548.85</c:v>
                </c:pt>
                <c:pt idx="500">
                  <c:v>549.13</c:v>
                </c:pt>
                <c:pt idx="501">
                  <c:v>549.4</c:v>
                </c:pt>
                <c:pt idx="502">
                  <c:v>549.67999999999995</c:v>
                </c:pt>
                <c:pt idx="503">
                  <c:v>549.95000000000005</c:v>
                </c:pt>
                <c:pt idx="504">
                  <c:v>550.23</c:v>
                </c:pt>
                <c:pt idx="505">
                  <c:v>550.5</c:v>
                </c:pt>
                <c:pt idx="506">
                  <c:v>550.78</c:v>
                </c:pt>
                <c:pt idx="507">
                  <c:v>551.04999999999995</c:v>
                </c:pt>
                <c:pt idx="508">
                  <c:v>551.33000000000004</c:v>
                </c:pt>
                <c:pt idx="509">
                  <c:v>551.6</c:v>
                </c:pt>
                <c:pt idx="510">
                  <c:v>551.88</c:v>
                </c:pt>
                <c:pt idx="511">
                  <c:v>552.15</c:v>
                </c:pt>
                <c:pt idx="512">
                  <c:v>552.42999999999995</c:v>
                </c:pt>
                <c:pt idx="513">
                  <c:v>552.70000000000005</c:v>
                </c:pt>
                <c:pt idx="514">
                  <c:v>552.98</c:v>
                </c:pt>
                <c:pt idx="515">
                  <c:v>553.25</c:v>
                </c:pt>
                <c:pt idx="516">
                  <c:v>553.53</c:v>
                </c:pt>
                <c:pt idx="517">
                  <c:v>553.79999999999995</c:v>
                </c:pt>
                <c:pt idx="518">
                  <c:v>554.08000000000004</c:v>
                </c:pt>
                <c:pt idx="519">
                  <c:v>554.35</c:v>
                </c:pt>
                <c:pt idx="520">
                  <c:v>554.62</c:v>
                </c:pt>
                <c:pt idx="521">
                  <c:v>554.9</c:v>
                </c:pt>
                <c:pt idx="522">
                  <c:v>555.16999999999996</c:v>
                </c:pt>
                <c:pt idx="523">
                  <c:v>555.44000000000005</c:v>
                </c:pt>
                <c:pt idx="524">
                  <c:v>555.72</c:v>
                </c:pt>
                <c:pt idx="525">
                  <c:v>555.99</c:v>
                </c:pt>
                <c:pt idx="526">
                  <c:v>556.27</c:v>
                </c:pt>
                <c:pt idx="527">
                  <c:v>556.54</c:v>
                </c:pt>
                <c:pt idx="528">
                  <c:v>556.80999999999995</c:v>
                </c:pt>
                <c:pt idx="529">
                  <c:v>557.09</c:v>
                </c:pt>
                <c:pt idx="530">
                  <c:v>557.36</c:v>
                </c:pt>
                <c:pt idx="531">
                  <c:v>557.63</c:v>
                </c:pt>
                <c:pt idx="532">
                  <c:v>557.9</c:v>
                </c:pt>
                <c:pt idx="533">
                  <c:v>558.17999999999995</c:v>
                </c:pt>
                <c:pt idx="534">
                  <c:v>558.45000000000005</c:v>
                </c:pt>
                <c:pt idx="535">
                  <c:v>558.72</c:v>
                </c:pt>
                <c:pt idx="536">
                  <c:v>558.99</c:v>
                </c:pt>
                <c:pt idx="537">
                  <c:v>559.27</c:v>
                </c:pt>
                <c:pt idx="538">
                  <c:v>559.54</c:v>
                </c:pt>
                <c:pt idx="539">
                  <c:v>559.80999999999995</c:v>
                </c:pt>
                <c:pt idx="540">
                  <c:v>560.08000000000004</c:v>
                </c:pt>
                <c:pt idx="541">
                  <c:v>560.36</c:v>
                </c:pt>
                <c:pt idx="542">
                  <c:v>560.63</c:v>
                </c:pt>
                <c:pt idx="543">
                  <c:v>560.9</c:v>
                </c:pt>
                <c:pt idx="544">
                  <c:v>561.16999999999996</c:v>
                </c:pt>
                <c:pt idx="545">
                  <c:v>561.44000000000005</c:v>
                </c:pt>
                <c:pt idx="546">
                  <c:v>561.71</c:v>
                </c:pt>
                <c:pt idx="547">
                  <c:v>561.99</c:v>
                </c:pt>
                <c:pt idx="548">
                  <c:v>562.26</c:v>
                </c:pt>
                <c:pt idx="549">
                  <c:v>562.53</c:v>
                </c:pt>
                <c:pt idx="550">
                  <c:v>562.79999999999995</c:v>
                </c:pt>
                <c:pt idx="551">
                  <c:v>563.07000000000005</c:v>
                </c:pt>
                <c:pt idx="552">
                  <c:v>563.34</c:v>
                </c:pt>
                <c:pt idx="553">
                  <c:v>563.61</c:v>
                </c:pt>
                <c:pt idx="554">
                  <c:v>563.88</c:v>
                </c:pt>
                <c:pt idx="555">
                  <c:v>564.15</c:v>
                </c:pt>
                <c:pt idx="556">
                  <c:v>564.41999999999996</c:v>
                </c:pt>
                <c:pt idx="557">
                  <c:v>564.69000000000005</c:v>
                </c:pt>
                <c:pt idx="558">
                  <c:v>564.97</c:v>
                </c:pt>
                <c:pt idx="559">
                  <c:v>565.24</c:v>
                </c:pt>
                <c:pt idx="560">
                  <c:v>565.51</c:v>
                </c:pt>
                <c:pt idx="561">
                  <c:v>565.78</c:v>
                </c:pt>
                <c:pt idx="562">
                  <c:v>566.04999999999995</c:v>
                </c:pt>
                <c:pt idx="563">
                  <c:v>566.32000000000005</c:v>
                </c:pt>
                <c:pt idx="564">
                  <c:v>566.59</c:v>
                </c:pt>
                <c:pt idx="565">
                  <c:v>566.86</c:v>
                </c:pt>
                <c:pt idx="566">
                  <c:v>567.13</c:v>
                </c:pt>
                <c:pt idx="567">
                  <c:v>567.39</c:v>
                </c:pt>
                <c:pt idx="568">
                  <c:v>567.66</c:v>
                </c:pt>
                <c:pt idx="569">
                  <c:v>567.92999999999995</c:v>
                </c:pt>
                <c:pt idx="570">
                  <c:v>568.20000000000005</c:v>
                </c:pt>
                <c:pt idx="571">
                  <c:v>568.47</c:v>
                </c:pt>
                <c:pt idx="572">
                  <c:v>568.74</c:v>
                </c:pt>
                <c:pt idx="573">
                  <c:v>569.01</c:v>
                </c:pt>
                <c:pt idx="574">
                  <c:v>569.28</c:v>
                </c:pt>
                <c:pt idx="575">
                  <c:v>569.54999999999995</c:v>
                </c:pt>
                <c:pt idx="576">
                  <c:v>569.82000000000005</c:v>
                </c:pt>
                <c:pt idx="577">
                  <c:v>570.09</c:v>
                </c:pt>
                <c:pt idx="578">
                  <c:v>570.35</c:v>
                </c:pt>
                <c:pt idx="579">
                  <c:v>570.62</c:v>
                </c:pt>
                <c:pt idx="580">
                  <c:v>570.89</c:v>
                </c:pt>
                <c:pt idx="581">
                  <c:v>571.16</c:v>
                </c:pt>
                <c:pt idx="582">
                  <c:v>571.42999999999995</c:v>
                </c:pt>
                <c:pt idx="583">
                  <c:v>571.69000000000005</c:v>
                </c:pt>
                <c:pt idx="584">
                  <c:v>571.96</c:v>
                </c:pt>
                <c:pt idx="585">
                  <c:v>572.23</c:v>
                </c:pt>
                <c:pt idx="586">
                  <c:v>572.5</c:v>
                </c:pt>
                <c:pt idx="587">
                  <c:v>572.77</c:v>
                </c:pt>
                <c:pt idx="588">
                  <c:v>573.03</c:v>
                </c:pt>
                <c:pt idx="589">
                  <c:v>573.29999999999995</c:v>
                </c:pt>
                <c:pt idx="590">
                  <c:v>573.57000000000005</c:v>
                </c:pt>
                <c:pt idx="591">
                  <c:v>573.84</c:v>
                </c:pt>
                <c:pt idx="592">
                  <c:v>574.1</c:v>
                </c:pt>
                <c:pt idx="593">
                  <c:v>574.37</c:v>
                </c:pt>
                <c:pt idx="594">
                  <c:v>574.64</c:v>
                </c:pt>
                <c:pt idx="595">
                  <c:v>574.9</c:v>
                </c:pt>
                <c:pt idx="596">
                  <c:v>575.16999999999996</c:v>
                </c:pt>
                <c:pt idx="597">
                  <c:v>575.44000000000005</c:v>
                </c:pt>
                <c:pt idx="598">
                  <c:v>575.70000000000005</c:v>
                </c:pt>
                <c:pt idx="599">
                  <c:v>575.97</c:v>
                </c:pt>
                <c:pt idx="600">
                  <c:v>576.24</c:v>
                </c:pt>
                <c:pt idx="601">
                  <c:v>576.5</c:v>
                </c:pt>
                <c:pt idx="602">
                  <c:v>576.77</c:v>
                </c:pt>
                <c:pt idx="603">
                  <c:v>577.04</c:v>
                </c:pt>
                <c:pt idx="604">
                  <c:v>577.29999999999995</c:v>
                </c:pt>
                <c:pt idx="605">
                  <c:v>577.57000000000005</c:v>
                </c:pt>
                <c:pt idx="606">
                  <c:v>577.83000000000004</c:v>
                </c:pt>
                <c:pt idx="607">
                  <c:v>578.1</c:v>
                </c:pt>
                <c:pt idx="608">
                  <c:v>578.37</c:v>
                </c:pt>
                <c:pt idx="609">
                  <c:v>578.63</c:v>
                </c:pt>
                <c:pt idx="610">
                  <c:v>578.9</c:v>
                </c:pt>
                <c:pt idx="611">
                  <c:v>579.16</c:v>
                </c:pt>
                <c:pt idx="612">
                  <c:v>579.42999999999995</c:v>
                </c:pt>
                <c:pt idx="613">
                  <c:v>579.69000000000005</c:v>
                </c:pt>
                <c:pt idx="614">
                  <c:v>579.96</c:v>
                </c:pt>
                <c:pt idx="615">
                  <c:v>580.22</c:v>
                </c:pt>
                <c:pt idx="616">
                  <c:v>580.49</c:v>
                </c:pt>
                <c:pt idx="617">
                  <c:v>580.75</c:v>
                </c:pt>
                <c:pt idx="618">
                  <c:v>581.02</c:v>
                </c:pt>
                <c:pt idx="619">
                  <c:v>581.28</c:v>
                </c:pt>
                <c:pt idx="620">
                  <c:v>581.54999999999995</c:v>
                </c:pt>
                <c:pt idx="621">
                  <c:v>581.80999999999995</c:v>
                </c:pt>
                <c:pt idx="622">
                  <c:v>582.07000000000005</c:v>
                </c:pt>
                <c:pt idx="623">
                  <c:v>582.34</c:v>
                </c:pt>
                <c:pt idx="624">
                  <c:v>582.6</c:v>
                </c:pt>
                <c:pt idx="625">
                  <c:v>582.87</c:v>
                </c:pt>
                <c:pt idx="626">
                  <c:v>583.13</c:v>
                </c:pt>
                <c:pt idx="627">
                  <c:v>583.39</c:v>
                </c:pt>
                <c:pt idx="628">
                  <c:v>583.66</c:v>
                </c:pt>
                <c:pt idx="629">
                  <c:v>583.91999999999996</c:v>
                </c:pt>
                <c:pt idx="630">
                  <c:v>584.19000000000005</c:v>
                </c:pt>
                <c:pt idx="631">
                  <c:v>584.45000000000005</c:v>
                </c:pt>
                <c:pt idx="632">
                  <c:v>584.71</c:v>
                </c:pt>
                <c:pt idx="633">
                  <c:v>584.98</c:v>
                </c:pt>
                <c:pt idx="634">
                  <c:v>585.24</c:v>
                </c:pt>
                <c:pt idx="635">
                  <c:v>585.5</c:v>
                </c:pt>
                <c:pt idx="636">
                  <c:v>585.77</c:v>
                </c:pt>
                <c:pt idx="637">
                  <c:v>586.03</c:v>
                </c:pt>
                <c:pt idx="638">
                  <c:v>586.29</c:v>
                </c:pt>
                <c:pt idx="639">
                  <c:v>586.54999999999995</c:v>
                </c:pt>
                <c:pt idx="640">
                  <c:v>586.82000000000005</c:v>
                </c:pt>
                <c:pt idx="641">
                  <c:v>587.08000000000004</c:v>
                </c:pt>
                <c:pt idx="642">
                  <c:v>587.34</c:v>
                </c:pt>
                <c:pt idx="643">
                  <c:v>587.6</c:v>
                </c:pt>
                <c:pt idx="644">
                  <c:v>587.87</c:v>
                </c:pt>
                <c:pt idx="645">
                  <c:v>588.13</c:v>
                </c:pt>
                <c:pt idx="646">
                  <c:v>588.39</c:v>
                </c:pt>
                <c:pt idx="647">
                  <c:v>588.65</c:v>
                </c:pt>
                <c:pt idx="648">
                  <c:v>588.91</c:v>
                </c:pt>
                <c:pt idx="649">
                  <c:v>589.17999999999995</c:v>
                </c:pt>
                <c:pt idx="650">
                  <c:v>589.44000000000005</c:v>
                </c:pt>
                <c:pt idx="651">
                  <c:v>589.70000000000005</c:v>
                </c:pt>
                <c:pt idx="652">
                  <c:v>589.96</c:v>
                </c:pt>
                <c:pt idx="653">
                  <c:v>590.22</c:v>
                </c:pt>
                <c:pt idx="654">
                  <c:v>590.48</c:v>
                </c:pt>
                <c:pt idx="655">
                  <c:v>590.74</c:v>
                </c:pt>
                <c:pt idx="656">
                  <c:v>591.01</c:v>
                </c:pt>
                <c:pt idx="657">
                  <c:v>591.27</c:v>
                </c:pt>
                <c:pt idx="658">
                  <c:v>591.53</c:v>
                </c:pt>
                <c:pt idx="659">
                  <c:v>591.79</c:v>
                </c:pt>
                <c:pt idx="660">
                  <c:v>592.04999999999995</c:v>
                </c:pt>
                <c:pt idx="661">
                  <c:v>592.30999999999995</c:v>
                </c:pt>
                <c:pt idx="662">
                  <c:v>592.57000000000005</c:v>
                </c:pt>
                <c:pt idx="663">
                  <c:v>592.83000000000004</c:v>
                </c:pt>
                <c:pt idx="664">
                  <c:v>593.09</c:v>
                </c:pt>
                <c:pt idx="665">
                  <c:v>593.35</c:v>
                </c:pt>
                <c:pt idx="666">
                  <c:v>593.61</c:v>
                </c:pt>
                <c:pt idx="667">
                  <c:v>593.87</c:v>
                </c:pt>
                <c:pt idx="668">
                  <c:v>594.13</c:v>
                </c:pt>
                <c:pt idx="669">
                  <c:v>594.39</c:v>
                </c:pt>
                <c:pt idx="670">
                  <c:v>594.65</c:v>
                </c:pt>
                <c:pt idx="671">
                  <c:v>594.91</c:v>
                </c:pt>
                <c:pt idx="672">
                  <c:v>595.16999999999996</c:v>
                </c:pt>
                <c:pt idx="673">
                  <c:v>595.42999999999995</c:v>
                </c:pt>
                <c:pt idx="674">
                  <c:v>595.69000000000005</c:v>
                </c:pt>
                <c:pt idx="675">
                  <c:v>595.95000000000005</c:v>
                </c:pt>
                <c:pt idx="676">
                  <c:v>596.21</c:v>
                </c:pt>
                <c:pt idx="677">
                  <c:v>596.47</c:v>
                </c:pt>
                <c:pt idx="678">
                  <c:v>596.73</c:v>
                </c:pt>
                <c:pt idx="679">
                  <c:v>596.98</c:v>
                </c:pt>
                <c:pt idx="680">
                  <c:v>597.24</c:v>
                </c:pt>
                <c:pt idx="681">
                  <c:v>597.5</c:v>
                </c:pt>
                <c:pt idx="682">
                  <c:v>597.76</c:v>
                </c:pt>
                <c:pt idx="683">
                  <c:v>598.02</c:v>
                </c:pt>
                <c:pt idx="684">
                  <c:v>598.28</c:v>
                </c:pt>
                <c:pt idx="685">
                  <c:v>598.54</c:v>
                </c:pt>
                <c:pt idx="686">
                  <c:v>598.79</c:v>
                </c:pt>
                <c:pt idx="687">
                  <c:v>599.04999999999995</c:v>
                </c:pt>
                <c:pt idx="688">
                  <c:v>599.30999999999995</c:v>
                </c:pt>
                <c:pt idx="689">
                  <c:v>599.57000000000005</c:v>
                </c:pt>
                <c:pt idx="690">
                  <c:v>599.83000000000004</c:v>
                </c:pt>
                <c:pt idx="691">
                  <c:v>600.08000000000004</c:v>
                </c:pt>
                <c:pt idx="692">
                  <c:v>600.34</c:v>
                </c:pt>
                <c:pt idx="693">
                  <c:v>600.6</c:v>
                </c:pt>
                <c:pt idx="694">
                  <c:v>600.86</c:v>
                </c:pt>
                <c:pt idx="695">
                  <c:v>601.11</c:v>
                </c:pt>
                <c:pt idx="696">
                  <c:v>601.37</c:v>
                </c:pt>
                <c:pt idx="697">
                  <c:v>601.63</c:v>
                </c:pt>
                <c:pt idx="698">
                  <c:v>601.88</c:v>
                </c:pt>
                <c:pt idx="699">
                  <c:v>602.14</c:v>
                </c:pt>
                <c:pt idx="700">
                  <c:v>602.4</c:v>
                </c:pt>
                <c:pt idx="701">
                  <c:v>602.65</c:v>
                </c:pt>
                <c:pt idx="702">
                  <c:v>602.91</c:v>
                </c:pt>
                <c:pt idx="703">
                  <c:v>603.16999999999996</c:v>
                </c:pt>
                <c:pt idx="704">
                  <c:v>603.41999999999996</c:v>
                </c:pt>
                <c:pt idx="705">
                  <c:v>603.67999999999995</c:v>
                </c:pt>
                <c:pt idx="706">
                  <c:v>603.94000000000005</c:v>
                </c:pt>
                <c:pt idx="707">
                  <c:v>604.19000000000005</c:v>
                </c:pt>
                <c:pt idx="708">
                  <c:v>604.45000000000005</c:v>
                </c:pt>
                <c:pt idx="709">
                  <c:v>604.71</c:v>
                </c:pt>
                <c:pt idx="710">
                  <c:v>604.96</c:v>
                </c:pt>
                <c:pt idx="711">
                  <c:v>605.22</c:v>
                </c:pt>
                <c:pt idx="712">
                  <c:v>605.47</c:v>
                </c:pt>
                <c:pt idx="713">
                  <c:v>605.73</c:v>
                </c:pt>
                <c:pt idx="714">
                  <c:v>605.98</c:v>
                </c:pt>
                <c:pt idx="715">
                  <c:v>606.24</c:v>
                </c:pt>
                <c:pt idx="716">
                  <c:v>606.49</c:v>
                </c:pt>
                <c:pt idx="717">
                  <c:v>606.75</c:v>
                </c:pt>
                <c:pt idx="718">
                  <c:v>607.01</c:v>
                </c:pt>
                <c:pt idx="719">
                  <c:v>607.26</c:v>
                </c:pt>
                <c:pt idx="720">
                  <c:v>607.51</c:v>
                </c:pt>
                <c:pt idx="721">
                  <c:v>607.77</c:v>
                </c:pt>
                <c:pt idx="722">
                  <c:v>608.02</c:v>
                </c:pt>
                <c:pt idx="723">
                  <c:v>608.28</c:v>
                </c:pt>
                <c:pt idx="724">
                  <c:v>608.53</c:v>
                </c:pt>
                <c:pt idx="725">
                  <c:v>608.79</c:v>
                </c:pt>
                <c:pt idx="726">
                  <c:v>609.04</c:v>
                </c:pt>
                <c:pt idx="727">
                  <c:v>609.29999999999995</c:v>
                </c:pt>
                <c:pt idx="728">
                  <c:v>609.54999999999995</c:v>
                </c:pt>
                <c:pt idx="729">
                  <c:v>609.79999999999995</c:v>
                </c:pt>
                <c:pt idx="730">
                  <c:v>610.05999999999995</c:v>
                </c:pt>
                <c:pt idx="731">
                  <c:v>610.30999999999995</c:v>
                </c:pt>
                <c:pt idx="732">
                  <c:v>610.57000000000005</c:v>
                </c:pt>
                <c:pt idx="733">
                  <c:v>610.82000000000005</c:v>
                </c:pt>
                <c:pt idx="734">
                  <c:v>611.07000000000005</c:v>
                </c:pt>
                <c:pt idx="735">
                  <c:v>611.33000000000004</c:v>
                </c:pt>
                <c:pt idx="736">
                  <c:v>611.58000000000004</c:v>
                </c:pt>
                <c:pt idx="737">
                  <c:v>611.83000000000004</c:v>
                </c:pt>
                <c:pt idx="738">
                  <c:v>612.09</c:v>
                </c:pt>
                <c:pt idx="739">
                  <c:v>612.34</c:v>
                </c:pt>
                <c:pt idx="740">
                  <c:v>612.59</c:v>
                </c:pt>
                <c:pt idx="741">
                  <c:v>612.85</c:v>
                </c:pt>
                <c:pt idx="742">
                  <c:v>613.1</c:v>
                </c:pt>
                <c:pt idx="743">
                  <c:v>613.35</c:v>
                </c:pt>
                <c:pt idx="744">
                  <c:v>613.6</c:v>
                </c:pt>
                <c:pt idx="745">
                  <c:v>613.86</c:v>
                </c:pt>
                <c:pt idx="746">
                  <c:v>614.11</c:v>
                </c:pt>
                <c:pt idx="747">
                  <c:v>614.36</c:v>
                </c:pt>
                <c:pt idx="748">
                  <c:v>614.61</c:v>
                </c:pt>
                <c:pt idx="749">
                  <c:v>614.87</c:v>
                </c:pt>
                <c:pt idx="750">
                  <c:v>615.12</c:v>
                </c:pt>
                <c:pt idx="751">
                  <c:v>615.37</c:v>
                </c:pt>
                <c:pt idx="752">
                  <c:v>615.62</c:v>
                </c:pt>
                <c:pt idx="753">
                  <c:v>615.87</c:v>
                </c:pt>
                <c:pt idx="754">
                  <c:v>616.12</c:v>
                </c:pt>
                <c:pt idx="755">
                  <c:v>616.38</c:v>
                </c:pt>
                <c:pt idx="756">
                  <c:v>616.63</c:v>
                </c:pt>
                <c:pt idx="757">
                  <c:v>616.88</c:v>
                </c:pt>
                <c:pt idx="758">
                  <c:v>617.13</c:v>
                </c:pt>
                <c:pt idx="759">
                  <c:v>617.38</c:v>
                </c:pt>
                <c:pt idx="760">
                  <c:v>617.63</c:v>
                </c:pt>
                <c:pt idx="761">
                  <c:v>617.88</c:v>
                </c:pt>
                <c:pt idx="762">
                  <c:v>618.13</c:v>
                </c:pt>
                <c:pt idx="763">
                  <c:v>618.38</c:v>
                </c:pt>
                <c:pt idx="764">
                  <c:v>618.64</c:v>
                </c:pt>
                <c:pt idx="765">
                  <c:v>618.89</c:v>
                </c:pt>
                <c:pt idx="766">
                  <c:v>619.14</c:v>
                </c:pt>
                <c:pt idx="767">
                  <c:v>619.39</c:v>
                </c:pt>
                <c:pt idx="768">
                  <c:v>619.64</c:v>
                </c:pt>
                <c:pt idx="769">
                  <c:v>619.89</c:v>
                </c:pt>
                <c:pt idx="770">
                  <c:v>620.14</c:v>
                </c:pt>
                <c:pt idx="771">
                  <c:v>620.39</c:v>
                </c:pt>
                <c:pt idx="772">
                  <c:v>620.64</c:v>
                </c:pt>
                <c:pt idx="773">
                  <c:v>620.89</c:v>
                </c:pt>
                <c:pt idx="774">
                  <c:v>621.14</c:v>
                </c:pt>
                <c:pt idx="775">
                  <c:v>621.39</c:v>
                </c:pt>
                <c:pt idx="776">
                  <c:v>621.64</c:v>
                </c:pt>
                <c:pt idx="777">
                  <c:v>621.88</c:v>
                </c:pt>
                <c:pt idx="778">
                  <c:v>622.13</c:v>
                </c:pt>
                <c:pt idx="779">
                  <c:v>622.38</c:v>
                </c:pt>
                <c:pt idx="780">
                  <c:v>622.63</c:v>
                </c:pt>
                <c:pt idx="781">
                  <c:v>622.88</c:v>
                </c:pt>
                <c:pt idx="782">
                  <c:v>623.13</c:v>
                </c:pt>
                <c:pt idx="783">
                  <c:v>623.38</c:v>
                </c:pt>
                <c:pt idx="784">
                  <c:v>623.63</c:v>
                </c:pt>
                <c:pt idx="785">
                  <c:v>623.88</c:v>
                </c:pt>
                <c:pt idx="786">
                  <c:v>624.12</c:v>
                </c:pt>
                <c:pt idx="787">
                  <c:v>624.37</c:v>
                </c:pt>
                <c:pt idx="788">
                  <c:v>624.62</c:v>
                </c:pt>
                <c:pt idx="789">
                  <c:v>624.87</c:v>
                </c:pt>
                <c:pt idx="790">
                  <c:v>625.12</c:v>
                </c:pt>
                <c:pt idx="791">
                  <c:v>625.37</c:v>
                </c:pt>
                <c:pt idx="792">
                  <c:v>625.61</c:v>
                </c:pt>
                <c:pt idx="793">
                  <c:v>625.86</c:v>
                </c:pt>
                <c:pt idx="794">
                  <c:v>626.11</c:v>
                </c:pt>
                <c:pt idx="795">
                  <c:v>626.36</c:v>
                </c:pt>
                <c:pt idx="796">
                  <c:v>626.6</c:v>
                </c:pt>
                <c:pt idx="797">
                  <c:v>626.85</c:v>
                </c:pt>
                <c:pt idx="798">
                  <c:v>627.1</c:v>
                </c:pt>
                <c:pt idx="799">
                  <c:v>627.35</c:v>
                </c:pt>
                <c:pt idx="800">
                  <c:v>627.59</c:v>
                </c:pt>
                <c:pt idx="801">
                  <c:v>627.84</c:v>
                </c:pt>
                <c:pt idx="802">
                  <c:v>628.09</c:v>
                </c:pt>
                <c:pt idx="803">
                  <c:v>628.33000000000004</c:v>
                </c:pt>
                <c:pt idx="804">
                  <c:v>628.58000000000004</c:v>
                </c:pt>
                <c:pt idx="805">
                  <c:v>628.83000000000004</c:v>
                </c:pt>
                <c:pt idx="806">
                  <c:v>629.07000000000005</c:v>
                </c:pt>
                <c:pt idx="807">
                  <c:v>629.32000000000005</c:v>
                </c:pt>
                <c:pt idx="808">
                  <c:v>629.57000000000005</c:v>
                </c:pt>
                <c:pt idx="809">
                  <c:v>629.80999999999995</c:v>
                </c:pt>
                <c:pt idx="810">
                  <c:v>630.05999999999995</c:v>
                </c:pt>
                <c:pt idx="811">
                  <c:v>630.29999999999995</c:v>
                </c:pt>
                <c:pt idx="812">
                  <c:v>630.54999999999995</c:v>
                </c:pt>
                <c:pt idx="813">
                  <c:v>630.79999999999995</c:v>
                </c:pt>
                <c:pt idx="814">
                  <c:v>631.04</c:v>
                </c:pt>
                <c:pt idx="815">
                  <c:v>631.29</c:v>
                </c:pt>
                <c:pt idx="816">
                  <c:v>631.53</c:v>
                </c:pt>
                <c:pt idx="817">
                  <c:v>631.78</c:v>
                </c:pt>
                <c:pt idx="818">
                  <c:v>632.02</c:v>
                </c:pt>
                <c:pt idx="819">
                  <c:v>632.27</c:v>
                </c:pt>
                <c:pt idx="820">
                  <c:v>632.51</c:v>
                </c:pt>
                <c:pt idx="821">
                  <c:v>632.76</c:v>
                </c:pt>
                <c:pt idx="822">
                  <c:v>633</c:v>
                </c:pt>
                <c:pt idx="823">
                  <c:v>633.25</c:v>
                </c:pt>
                <c:pt idx="824">
                  <c:v>633.49</c:v>
                </c:pt>
                <c:pt idx="825">
                  <c:v>633.74</c:v>
                </c:pt>
                <c:pt idx="826">
                  <c:v>633.98</c:v>
                </c:pt>
                <c:pt idx="827">
                  <c:v>634.23</c:v>
                </c:pt>
                <c:pt idx="828">
                  <c:v>634.47</c:v>
                </c:pt>
                <c:pt idx="829">
                  <c:v>634.72</c:v>
                </c:pt>
                <c:pt idx="830">
                  <c:v>634.96</c:v>
                </c:pt>
                <c:pt idx="831">
                  <c:v>635.20000000000005</c:v>
                </c:pt>
                <c:pt idx="832">
                  <c:v>635.45000000000005</c:v>
                </c:pt>
                <c:pt idx="833">
                  <c:v>635.69000000000005</c:v>
                </c:pt>
                <c:pt idx="834">
                  <c:v>635.94000000000005</c:v>
                </c:pt>
                <c:pt idx="835">
                  <c:v>636.17999999999995</c:v>
                </c:pt>
                <c:pt idx="836">
                  <c:v>636.41999999999996</c:v>
                </c:pt>
                <c:pt idx="837">
                  <c:v>636.66999999999996</c:v>
                </c:pt>
                <c:pt idx="838">
                  <c:v>636.91</c:v>
                </c:pt>
                <c:pt idx="839">
                  <c:v>637.15</c:v>
                </c:pt>
                <c:pt idx="840">
                  <c:v>637.4</c:v>
                </c:pt>
                <c:pt idx="841">
                  <c:v>637.64</c:v>
                </c:pt>
                <c:pt idx="842">
                  <c:v>637.88</c:v>
                </c:pt>
                <c:pt idx="843">
                  <c:v>638.13</c:v>
                </c:pt>
                <c:pt idx="844">
                  <c:v>638.37</c:v>
                </c:pt>
                <c:pt idx="845">
                  <c:v>638.61</c:v>
                </c:pt>
                <c:pt idx="846">
                  <c:v>638.85</c:v>
                </c:pt>
                <c:pt idx="847">
                  <c:v>639.1</c:v>
                </c:pt>
                <c:pt idx="848">
                  <c:v>639.34</c:v>
                </c:pt>
                <c:pt idx="849">
                  <c:v>639.58000000000004</c:v>
                </c:pt>
                <c:pt idx="850">
                  <c:v>639.82000000000005</c:v>
                </c:pt>
                <c:pt idx="851">
                  <c:v>640.07000000000005</c:v>
                </c:pt>
                <c:pt idx="852">
                  <c:v>640.30999999999995</c:v>
                </c:pt>
                <c:pt idx="853">
                  <c:v>640.54999999999995</c:v>
                </c:pt>
                <c:pt idx="854">
                  <c:v>640.79</c:v>
                </c:pt>
                <c:pt idx="855">
                  <c:v>641.03</c:v>
                </c:pt>
                <c:pt idx="856">
                  <c:v>641.27</c:v>
                </c:pt>
                <c:pt idx="857">
                  <c:v>641.52</c:v>
                </c:pt>
                <c:pt idx="858">
                  <c:v>641.76</c:v>
                </c:pt>
                <c:pt idx="859">
                  <c:v>642</c:v>
                </c:pt>
                <c:pt idx="860">
                  <c:v>642.24</c:v>
                </c:pt>
                <c:pt idx="861">
                  <c:v>642.48</c:v>
                </c:pt>
                <c:pt idx="862">
                  <c:v>642.72</c:v>
                </c:pt>
                <c:pt idx="863">
                  <c:v>642.96</c:v>
                </c:pt>
                <c:pt idx="864">
                  <c:v>643.20000000000005</c:v>
                </c:pt>
                <c:pt idx="865">
                  <c:v>643.44000000000005</c:v>
                </c:pt>
                <c:pt idx="866">
                  <c:v>643.67999999999995</c:v>
                </c:pt>
                <c:pt idx="867">
                  <c:v>643.91999999999996</c:v>
                </c:pt>
                <c:pt idx="868">
                  <c:v>644.16999999999996</c:v>
                </c:pt>
                <c:pt idx="869">
                  <c:v>644.41</c:v>
                </c:pt>
                <c:pt idx="870">
                  <c:v>644.65</c:v>
                </c:pt>
                <c:pt idx="871">
                  <c:v>644.89</c:v>
                </c:pt>
                <c:pt idx="872">
                  <c:v>645.13</c:v>
                </c:pt>
                <c:pt idx="873">
                  <c:v>645.37</c:v>
                </c:pt>
                <c:pt idx="874">
                  <c:v>645.61</c:v>
                </c:pt>
                <c:pt idx="875">
                  <c:v>645.85</c:v>
                </c:pt>
                <c:pt idx="876">
                  <c:v>646.08000000000004</c:v>
                </c:pt>
                <c:pt idx="877">
                  <c:v>646.32000000000005</c:v>
                </c:pt>
                <c:pt idx="878">
                  <c:v>646.55999999999995</c:v>
                </c:pt>
                <c:pt idx="879">
                  <c:v>646.79999999999995</c:v>
                </c:pt>
                <c:pt idx="880">
                  <c:v>647.04</c:v>
                </c:pt>
                <c:pt idx="881">
                  <c:v>647.28</c:v>
                </c:pt>
                <c:pt idx="882">
                  <c:v>647.52</c:v>
                </c:pt>
                <c:pt idx="883">
                  <c:v>647.76</c:v>
                </c:pt>
                <c:pt idx="884">
                  <c:v>648</c:v>
                </c:pt>
                <c:pt idx="885">
                  <c:v>648.24</c:v>
                </c:pt>
                <c:pt idx="886">
                  <c:v>648.48</c:v>
                </c:pt>
                <c:pt idx="887">
                  <c:v>648.71</c:v>
                </c:pt>
                <c:pt idx="888">
                  <c:v>648.95000000000005</c:v>
                </c:pt>
                <c:pt idx="889">
                  <c:v>649.19000000000005</c:v>
                </c:pt>
                <c:pt idx="890">
                  <c:v>649.42999999999995</c:v>
                </c:pt>
                <c:pt idx="891">
                  <c:v>649.66999999999996</c:v>
                </c:pt>
                <c:pt idx="892">
                  <c:v>649.9</c:v>
                </c:pt>
              </c:numCache>
            </c:numRef>
          </c:xVal>
          <c:yVal>
            <c:numRef>
              <c:f>'PbSe1.11 %R'!$B$2:$B$894</c:f>
              <c:numCache>
                <c:formatCode>General</c:formatCode>
                <c:ptCount val="893"/>
                <c:pt idx="0">
                  <c:v>0</c:v>
                </c:pt>
                <c:pt idx="1">
                  <c:v>46.3</c:v>
                </c:pt>
                <c:pt idx="2">
                  <c:v>0</c:v>
                </c:pt>
                <c:pt idx="3">
                  <c:v>67.31</c:v>
                </c:pt>
                <c:pt idx="4">
                  <c:v>44.19</c:v>
                </c:pt>
                <c:pt idx="5">
                  <c:v>20.74</c:v>
                </c:pt>
                <c:pt idx="6">
                  <c:v>-9.49</c:v>
                </c:pt>
                <c:pt idx="7">
                  <c:v>8.51</c:v>
                </c:pt>
                <c:pt idx="8">
                  <c:v>73.72</c:v>
                </c:pt>
                <c:pt idx="9">
                  <c:v>-79.25</c:v>
                </c:pt>
                <c:pt idx="10">
                  <c:v>31.88</c:v>
                </c:pt>
                <c:pt idx="11">
                  <c:v>-119.48</c:v>
                </c:pt>
                <c:pt idx="12">
                  <c:v>276.92</c:v>
                </c:pt>
                <c:pt idx="13">
                  <c:v>0</c:v>
                </c:pt>
                <c:pt idx="14">
                  <c:v>-6.85</c:v>
                </c:pt>
                <c:pt idx="15">
                  <c:v>275</c:v>
                </c:pt>
                <c:pt idx="16">
                  <c:v>60</c:v>
                </c:pt>
                <c:pt idx="17">
                  <c:v>-28.41</c:v>
                </c:pt>
                <c:pt idx="18">
                  <c:v>-196.83</c:v>
                </c:pt>
                <c:pt idx="19">
                  <c:v>193.75</c:v>
                </c:pt>
                <c:pt idx="20">
                  <c:v>75.41</c:v>
                </c:pt>
                <c:pt idx="21">
                  <c:v>77.5</c:v>
                </c:pt>
                <c:pt idx="22">
                  <c:v>0</c:v>
                </c:pt>
                <c:pt idx="23">
                  <c:v>95.91</c:v>
                </c:pt>
                <c:pt idx="24">
                  <c:v>150</c:v>
                </c:pt>
                <c:pt idx="25">
                  <c:v>165.31</c:v>
                </c:pt>
                <c:pt idx="26">
                  <c:v>54.81</c:v>
                </c:pt>
                <c:pt idx="27">
                  <c:v>30.17</c:v>
                </c:pt>
                <c:pt idx="28">
                  <c:v>6.11</c:v>
                </c:pt>
                <c:pt idx="29">
                  <c:v>23.03</c:v>
                </c:pt>
                <c:pt idx="30">
                  <c:v>11.41</c:v>
                </c:pt>
                <c:pt idx="31">
                  <c:v>97.16</c:v>
                </c:pt>
                <c:pt idx="32">
                  <c:v>36.96</c:v>
                </c:pt>
                <c:pt idx="33">
                  <c:v>0</c:v>
                </c:pt>
                <c:pt idx="34">
                  <c:v>8.14</c:v>
                </c:pt>
                <c:pt idx="35">
                  <c:v>35.29</c:v>
                </c:pt>
                <c:pt idx="36">
                  <c:v>39</c:v>
                </c:pt>
                <c:pt idx="37">
                  <c:v>1.2</c:v>
                </c:pt>
                <c:pt idx="38">
                  <c:v>46.29</c:v>
                </c:pt>
                <c:pt idx="39">
                  <c:v>-64.56</c:v>
                </c:pt>
                <c:pt idx="40">
                  <c:v>59.2</c:v>
                </c:pt>
                <c:pt idx="41">
                  <c:v>18.38</c:v>
                </c:pt>
                <c:pt idx="42">
                  <c:v>45.85</c:v>
                </c:pt>
                <c:pt idx="43">
                  <c:v>-19.940000000000001</c:v>
                </c:pt>
                <c:pt idx="44">
                  <c:v>45.24</c:v>
                </c:pt>
                <c:pt idx="45">
                  <c:v>19.59</c:v>
                </c:pt>
                <c:pt idx="46">
                  <c:v>46.61</c:v>
                </c:pt>
                <c:pt idx="47">
                  <c:v>50.67</c:v>
                </c:pt>
                <c:pt idx="48">
                  <c:v>42.17</c:v>
                </c:pt>
                <c:pt idx="49">
                  <c:v>6.18</c:v>
                </c:pt>
                <c:pt idx="50">
                  <c:v>22.33</c:v>
                </c:pt>
                <c:pt idx="51">
                  <c:v>27.04</c:v>
                </c:pt>
                <c:pt idx="52">
                  <c:v>24.81</c:v>
                </c:pt>
                <c:pt idx="53">
                  <c:v>22.84</c:v>
                </c:pt>
                <c:pt idx="54">
                  <c:v>22.54</c:v>
                </c:pt>
                <c:pt idx="55">
                  <c:v>23.44</c:v>
                </c:pt>
                <c:pt idx="56">
                  <c:v>20.96</c:v>
                </c:pt>
                <c:pt idx="57">
                  <c:v>22.88</c:v>
                </c:pt>
                <c:pt idx="58">
                  <c:v>39.6</c:v>
                </c:pt>
                <c:pt idx="59">
                  <c:v>47.08</c:v>
                </c:pt>
                <c:pt idx="60">
                  <c:v>26.57</c:v>
                </c:pt>
                <c:pt idx="61">
                  <c:v>33.29</c:v>
                </c:pt>
                <c:pt idx="62">
                  <c:v>24.36</c:v>
                </c:pt>
                <c:pt idx="63">
                  <c:v>30.66</c:v>
                </c:pt>
                <c:pt idx="64">
                  <c:v>41.98</c:v>
                </c:pt>
                <c:pt idx="65">
                  <c:v>27.77</c:v>
                </c:pt>
                <c:pt idx="66">
                  <c:v>22.56</c:v>
                </c:pt>
                <c:pt idx="67">
                  <c:v>23.64</c:v>
                </c:pt>
                <c:pt idx="68">
                  <c:v>25.93</c:v>
                </c:pt>
                <c:pt idx="69">
                  <c:v>29.24</c:v>
                </c:pt>
                <c:pt idx="70">
                  <c:v>36.01</c:v>
                </c:pt>
                <c:pt idx="71">
                  <c:v>31.08</c:v>
                </c:pt>
                <c:pt idx="72">
                  <c:v>25.35</c:v>
                </c:pt>
                <c:pt idx="73">
                  <c:v>29.4</c:v>
                </c:pt>
                <c:pt idx="74">
                  <c:v>32.97</c:v>
                </c:pt>
                <c:pt idx="75">
                  <c:v>27.99</c:v>
                </c:pt>
                <c:pt idx="76">
                  <c:v>29.11</c:v>
                </c:pt>
                <c:pt idx="77">
                  <c:v>27.57</c:v>
                </c:pt>
                <c:pt idx="78">
                  <c:v>27.05</c:v>
                </c:pt>
                <c:pt idx="79">
                  <c:v>28.92</c:v>
                </c:pt>
                <c:pt idx="80">
                  <c:v>30.6</c:v>
                </c:pt>
                <c:pt idx="81">
                  <c:v>31.23</c:v>
                </c:pt>
                <c:pt idx="82">
                  <c:v>37.49</c:v>
                </c:pt>
                <c:pt idx="83">
                  <c:v>30.01</c:v>
                </c:pt>
                <c:pt idx="84">
                  <c:v>27.97</c:v>
                </c:pt>
                <c:pt idx="85">
                  <c:v>29.66</c:v>
                </c:pt>
                <c:pt idx="86">
                  <c:v>30.29</c:v>
                </c:pt>
                <c:pt idx="87">
                  <c:v>27.22</c:v>
                </c:pt>
                <c:pt idx="88">
                  <c:v>28.03</c:v>
                </c:pt>
                <c:pt idx="89">
                  <c:v>30.29</c:v>
                </c:pt>
                <c:pt idx="90">
                  <c:v>29.14</c:v>
                </c:pt>
                <c:pt idx="91">
                  <c:v>32.56</c:v>
                </c:pt>
                <c:pt idx="92">
                  <c:v>28.38</c:v>
                </c:pt>
                <c:pt idx="93">
                  <c:v>27.78</c:v>
                </c:pt>
                <c:pt idx="94">
                  <c:v>28.24</c:v>
                </c:pt>
                <c:pt idx="95">
                  <c:v>29.26</c:v>
                </c:pt>
                <c:pt idx="96">
                  <c:v>27.93</c:v>
                </c:pt>
                <c:pt idx="97">
                  <c:v>27.62</c:v>
                </c:pt>
                <c:pt idx="98">
                  <c:v>30.3</c:v>
                </c:pt>
                <c:pt idx="99">
                  <c:v>29.1</c:v>
                </c:pt>
                <c:pt idx="100">
                  <c:v>26.97</c:v>
                </c:pt>
                <c:pt idx="101">
                  <c:v>28.89</c:v>
                </c:pt>
                <c:pt idx="102">
                  <c:v>29.42</c:v>
                </c:pt>
                <c:pt idx="103">
                  <c:v>27.64</c:v>
                </c:pt>
                <c:pt idx="104">
                  <c:v>28.99</c:v>
                </c:pt>
                <c:pt idx="105">
                  <c:v>28.23</c:v>
                </c:pt>
                <c:pt idx="106">
                  <c:v>29.29</c:v>
                </c:pt>
                <c:pt idx="107">
                  <c:v>28.04</c:v>
                </c:pt>
                <c:pt idx="108">
                  <c:v>28.76</c:v>
                </c:pt>
                <c:pt idx="109">
                  <c:v>29.83</c:v>
                </c:pt>
                <c:pt idx="110">
                  <c:v>29.75</c:v>
                </c:pt>
                <c:pt idx="111">
                  <c:v>29.03</c:v>
                </c:pt>
                <c:pt idx="112">
                  <c:v>29.61</c:v>
                </c:pt>
                <c:pt idx="113">
                  <c:v>28.98</c:v>
                </c:pt>
                <c:pt idx="114">
                  <c:v>28.03</c:v>
                </c:pt>
                <c:pt idx="115">
                  <c:v>28.7</c:v>
                </c:pt>
                <c:pt idx="116">
                  <c:v>29.7</c:v>
                </c:pt>
                <c:pt idx="117">
                  <c:v>30.04</c:v>
                </c:pt>
                <c:pt idx="118">
                  <c:v>30.31</c:v>
                </c:pt>
                <c:pt idx="119">
                  <c:v>30.23</c:v>
                </c:pt>
                <c:pt idx="120">
                  <c:v>29.62</c:v>
                </c:pt>
                <c:pt idx="121">
                  <c:v>28.89</c:v>
                </c:pt>
                <c:pt idx="122">
                  <c:v>31.13</c:v>
                </c:pt>
                <c:pt idx="123">
                  <c:v>29.9</c:v>
                </c:pt>
                <c:pt idx="124">
                  <c:v>30.49</c:v>
                </c:pt>
                <c:pt idx="125">
                  <c:v>29.35</c:v>
                </c:pt>
                <c:pt idx="126">
                  <c:v>29.39</c:v>
                </c:pt>
                <c:pt idx="127">
                  <c:v>28.62</c:v>
                </c:pt>
                <c:pt idx="128">
                  <c:v>28.76</c:v>
                </c:pt>
                <c:pt idx="129">
                  <c:v>28.52</c:v>
                </c:pt>
                <c:pt idx="130">
                  <c:v>29.19</c:v>
                </c:pt>
                <c:pt idx="131">
                  <c:v>29.87</c:v>
                </c:pt>
                <c:pt idx="132">
                  <c:v>29.05</c:v>
                </c:pt>
                <c:pt idx="133">
                  <c:v>29.15</c:v>
                </c:pt>
                <c:pt idx="134">
                  <c:v>29.21</c:v>
                </c:pt>
                <c:pt idx="135">
                  <c:v>29.26</c:v>
                </c:pt>
                <c:pt idx="136">
                  <c:v>30.03</c:v>
                </c:pt>
                <c:pt idx="137">
                  <c:v>30.04</c:v>
                </c:pt>
                <c:pt idx="138">
                  <c:v>29.52</c:v>
                </c:pt>
                <c:pt idx="139">
                  <c:v>29.34</c:v>
                </c:pt>
                <c:pt idx="140">
                  <c:v>29.16</c:v>
                </c:pt>
                <c:pt idx="141">
                  <c:v>29.07</c:v>
                </c:pt>
                <c:pt idx="142">
                  <c:v>29</c:v>
                </c:pt>
                <c:pt idx="143">
                  <c:v>29</c:v>
                </c:pt>
                <c:pt idx="144">
                  <c:v>28.82</c:v>
                </c:pt>
                <c:pt idx="145">
                  <c:v>28.92</c:v>
                </c:pt>
                <c:pt idx="146">
                  <c:v>29.18</c:v>
                </c:pt>
                <c:pt idx="147">
                  <c:v>28.89</c:v>
                </c:pt>
                <c:pt idx="148">
                  <c:v>29.13</c:v>
                </c:pt>
                <c:pt idx="149">
                  <c:v>29.58</c:v>
                </c:pt>
                <c:pt idx="150">
                  <c:v>29.88</c:v>
                </c:pt>
                <c:pt idx="151">
                  <c:v>29.21</c:v>
                </c:pt>
                <c:pt idx="152">
                  <c:v>29.48</c:v>
                </c:pt>
                <c:pt idx="153">
                  <c:v>29.05</c:v>
                </c:pt>
                <c:pt idx="154">
                  <c:v>29.78</c:v>
                </c:pt>
                <c:pt idx="155">
                  <c:v>29.73</c:v>
                </c:pt>
                <c:pt idx="156">
                  <c:v>30.15</c:v>
                </c:pt>
                <c:pt idx="157">
                  <c:v>30.11</c:v>
                </c:pt>
                <c:pt idx="158">
                  <c:v>29.59</c:v>
                </c:pt>
                <c:pt idx="159">
                  <c:v>29.79</c:v>
                </c:pt>
                <c:pt idx="160">
                  <c:v>29.8</c:v>
                </c:pt>
                <c:pt idx="161">
                  <c:v>29.25</c:v>
                </c:pt>
                <c:pt idx="162">
                  <c:v>29.42</c:v>
                </c:pt>
                <c:pt idx="163">
                  <c:v>29.37</c:v>
                </c:pt>
                <c:pt idx="164">
                  <c:v>29.37</c:v>
                </c:pt>
                <c:pt idx="165">
                  <c:v>28.72</c:v>
                </c:pt>
                <c:pt idx="166">
                  <c:v>29.17</c:v>
                </c:pt>
                <c:pt idx="167">
                  <c:v>28.9</c:v>
                </c:pt>
                <c:pt idx="168">
                  <c:v>29.48</c:v>
                </c:pt>
                <c:pt idx="169">
                  <c:v>28.76</c:v>
                </c:pt>
                <c:pt idx="170">
                  <c:v>27.79</c:v>
                </c:pt>
                <c:pt idx="171">
                  <c:v>28.31</c:v>
                </c:pt>
                <c:pt idx="172">
                  <c:v>27.56</c:v>
                </c:pt>
                <c:pt idx="173">
                  <c:v>27.64</c:v>
                </c:pt>
                <c:pt idx="174">
                  <c:v>28.28</c:v>
                </c:pt>
                <c:pt idx="175">
                  <c:v>28.04</c:v>
                </c:pt>
                <c:pt idx="176">
                  <c:v>27.58</c:v>
                </c:pt>
                <c:pt idx="177">
                  <c:v>28.73</c:v>
                </c:pt>
                <c:pt idx="178">
                  <c:v>27.27</c:v>
                </c:pt>
                <c:pt idx="179">
                  <c:v>28.21</c:v>
                </c:pt>
                <c:pt idx="180">
                  <c:v>28.27</c:v>
                </c:pt>
                <c:pt idx="181">
                  <c:v>28.27</c:v>
                </c:pt>
                <c:pt idx="182">
                  <c:v>28.5</c:v>
                </c:pt>
                <c:pt idx="183">
                  <c:v>28.75</c:v>
                </c:pt>
                <c:pt idx="184">
                  <c:v>28.38</c:v>
                </c:pt>
                <c:pt idx="185">
                  <c:v>28.42</c:v>
                </c:pt>
                <c:pt idx="186">
                  <c:v>29.12</c:v>
                </c:pt>
                <c:pt idx="187">
                  <c:v>28.07</c:v>
                </c:pt>
                <c:pt idx="188">
                  <c:v>28.39</c:v>
                </c:pt>
                <c:pt idx="189">
                  <c:v>28.47</c:v>
                </c:pt>
                <c:pt idx="190">
                  <c:v>27.77</c:v>
                </c:pt>
                <c:pt idx="191">
                  <c:v>27.62</c:v>
                </c:pt>
                <c:pt idx="192">
                  <c:v>28.16</c:v>
                </c:pt>
                <c:pt idx="193">
                  <c:v>28.98</c:v>
                </c:pt>
                <c:pt idx="194">
                  <c:v>29.37</c:v>
                </c:pt>
                <c:pt idx="195">
                  <c:v>26.87</c:v>
                </c:pt>
                <c:pt idx="196">
                  <c:v>28.22</c:v>
                </c:pt>
                <c:pt idx="197">
                  <c:v>27.53</c:v>
                </c:pt>
                <c:pt idx="198">
                  <c:v>27.72</c:v>
                </c:pt>
                <c:pt idx="199">
                  <c:v>26.66</c:v>
                </c:pt>
                <c:pt idx="200">
                  <c:v>28.77</c:v>
                </c:pt>
                <c:pt idx="201">
                  <c:v>29.04</c:v>
                </c:pt>
                <c:pt idx="202">
                  <c:v>28.05</c:v>
                </c:pt>
                <c:pt idx="203">
                  <c:v>28.32</c:v>
                </c:pt>
                <c:pt idx="204">
                  <c:v>27.12</c:v>
                </c:pt>
                <c:pt idx="205">
                  <c:v>27.59</c:v>
                </c:pt>
                <c:pt idx="206">
                  <c:v>28.39</c:v>
                </c:pt>
                <c:pt idx="207">
                  <c:v>27.89</c:v>
                </c:pt>
                <c:pt idx="208">
                  <c:v>27.18</c:v>
                </c:pt>
                <c:pt idx="209">
                  <c:v>26.5</c:v>
                </c:pt>
                <c:pt idx="210">
                  <c:v>27.35</c:v>
                </c:pt>
                <c:pt idx="211">
                  <c:v>27.07</c:v>
                </c:pt>
                <c:pt idx="212">
                  <c:v>27.22</c:v>
                </c:pt>
                <c:pt idx="213">
                  <c:v>27.11</c:v>
                </c:pt>
                <c:pt idx="214">
                  <c:v>27.24</c:v>
                </c:pt>
                <c:pt idx="215">
                  <c:v>28.07</c:v>
                </c:pt>
                <c:pt idx="216">
                  <c:v>28.41</c:v>
                </c:pt>
                <c:pt idx="217">
                  <c:v>29.23</c:v>
                </c:pt>
                <c:pt idx="218">
                  <c:v>27.55</c:v>
                </c:pt>
                <c:pt idx="219">
                  <c:v>27.61</c:v>
                </c:pt>
                <c:pt idx="220">
                  <c:v>28.27</c:v>
                </c:pt>
                <c:pt idx="221">
                  <c:v>27.28</c:v>
                </c:pt>
                <c:pt idx="222">
                  <c:v>26.93</c:v>
                </c:pt>
                <c:pt idx="223">
                  <c:v>27.99</c:v>
                </c:pt>
                <c:pt idx="224">
                  <c:v>26.28</c:v>
                </c:pt>
                <c:pt idx="225">
                  <c:v>25.93</c:v>
                </c:pt>
                <c:pt idx="226">
                  <c:v>26.29</c:v>
                </c:pt>
                <c:pt idx="227">
                  <c:v>29.78</c:v>
                </c:pt>
                <c:pt idx="228">
                  <c:v>27.64</c:v>
                </c:pt>
                <c:pt idx="229">
                  <c:v>28.1</c:v>
                </c:pt>
                <c:pt idx="230">
                  <c:v>26.07</c:v>
                </c:pt>
                <c:pt idx="231">
                  <c:v>26.62</c:v>
                </c:pt>
                <c:pt idx="232">
                  <c:v>27.86</c:v>
                </c:pt>
                <c:pt idx="233">
                  <c:v>28.65</c:v>
                </c:pt>
                <c:pt idx="234">
                  <c:v>27.89</c:v>
                </c:pt>
                <c:pt idx="235">
                  <c:v>28.47</c:v>
                </c:pt>
                <c:pt idx="236">
                  <c:v>28.91</c:v>
                </c:pt>
                <c:pt idx="237">
                  <c:v>28.48</c:v>
                </c:pt>
                <c:pt idx="238">
                  <c:v>25.83</c:v>
                </c:pt>
                <c:pt idx="239">
                  <c:v>28.07</c:v>
                </c:pt>
                <c:pt idx="240">
                  <c:v>26.86</c:v>
                </c:pt>
                <c:pt idx="241">
                  <c:v>27.35</c:v>
                </c:pt>
                <c:pt idx="242">
                  <c:v>26.9</c:v>
                </c:pt>
                <c:pt idx="243">
                  <c:v>27.61</c:v>
                </c:pt>
                <c:pt idx="244">
                  <c:v>27.17</c:v>
                </c:pt>
                <c:pt idx="245">
                  <c:v>27.52</c:v>
                </c:pt>
                <c:pt idx="246">
                  <c:v>27.11</c:v>
                </c:pt>
                <c:pt idx="247">
                  <c:v>26.09</c:v>
                </c:pt>
                <c:pt idx="248">
                  <c:v>27.37</c:v>
                </c:pt>
                <c:pt idx="249">
                  <c:v>27.88</c:v>
                </c:pt>
                <c:pt idx="250">
                  <c:v>26.52</c:v>
                </c:pt>
                <c:pt idx="251">
                  <c:v>26.77</c:v>
                </c:pt>
                <c:pt idx="252">
                  <c:v>24.73</c:v>
                </c:pt>
                <c:pt idx="253">
                  <c:v>26.59</c:v>
                </c:pt>
                <c:pt idx="254">
                  <c:v>27.62</c:v>
                </c:pt>
                <c:pt idx="255">
                  <c:v>27.59</c:v>
                </c:pt>
                <c:pt idx="256">
                  <c:v>26.76</c:v>
                </c:pt>
                <c:pt idx="257">
                  <c:v>27.74</c:v>
                </c:pt>
                <c:pt idx="258">
                  <c:v>26.15</c:v>
                </c:pt>
                <c:pt idx="259">
                  <c:v>26.7</c:v>
                </c:pt>
                <c:pt idx="260">
                  <c:v>28.05</c:v>
                </c:pt>
                <c:pt idx="261">
                  <c:v>27.42</c:v>
                </c:pt>
                <c:pt idx="262">
                  <c:v>26.55</c:v>
                </c:pt>
                <c:pt idx="263">
                  <c:v>28.21</c:v>
                </c:pt>
                <c:pt idx="264">
                  <c:v>26.01</c:v>
                </c:pt>
                <c:pt idx="265">
                  <c:v>27.58</c:v>
                </c:pt>
                <c:pt idx="266">
                  <c:v>24.63</c:v>
                </c:pt>
                <c:pt idx="267">
                  <c:v>25.72</c:v>
                </c:pt>
                <c:pt idx="268">
                  <c:v>27.14</c:v>
                </c:pt>
                <c:pt idx="269">
                  <c:v>26.75</c:v>
                </c:pt>
                <c:pt idx="270">
                  <c:v>25.76</c:v>
                </c:pt>
                <c:pt idx="271">
                  <c:v>27.12</c:v>
                </c:pt>
                <c:pt idx="272">
                  <c:v>25.75</c:v>
                </c:pt>
                <c:pt idx="273">
                  <c:v>26.43</c:v>
                </c:pt>
                <c:pt idx="274">
                  <c:v>27.21</c:v>
                </c:pt>
                <c:pt idx="275">
                  <c:v>26.03</c:v>
                </c:pt>
                <c:pt idx="276">
                  <c:v>26.15</c:v>
                </c:pt>
                <c:pt idx="277">
                  <c:v>24.61</c:v>
                </c:pt>
                <c:pt idx="278">
                  <c:v>24.92</c:v>
                </c:pt>
                <c:pt idx="279">
                  <c:v>24.26</c:v>
                </c:pt>
                <c:pt idx="280">
                  <c:v>23.73</c:v>
                </c:pt>
                <c:pt idx="281">
                  <c:v>26.86</c:v>
                </c:pt>
                <c:pt idx="282">
                  <c:v>26.37</c:v>
                </c:pt>
                <c:pt idx="283">
                  <c:v>24.55</c:v>
                </c:pt>
                <c:pt idx="284">
                  <c:v>25.99</c:v>
                </c:pt>
                <c:pt idx="285">
                  <c:v>24.48</c:v>
                </c:pt>
                <c:pt idx="286">
                  <c:v>24.95</c:v>
                </c:pt>
                <c:pt idx="287">
                  <c:v>25.45</c:v>
                </c:pt>
                <c:pt idx="288">
                  <c:v>25.93</c:v>
                </c:pt>
                <c:pt idx="289">
                  <c:v>23.23</c:v>
                </c:pt>
                <c:pt idx="290">
                  <c:v>27.13</c:v>
                </c:pt>
                <c:pt idx="291">
                  <c:v>23.17</c:v>
                </c:pt>
                <c:pt idx="292">
                  <c:v>25.81</c:v>
                </c:pt>
                <c:pt idx="293">
                  <c:v>24.67</c:v>
                </c:pt>
                <c:pt idx="294">
                  <c:v>25.76</c:v>
                </c:pt>
                <c:pt idx="295">
                  <c:v>25.08</c:v>
                </c:pt>
                <c:pt idx="296">
                  <c:v>26.25</c:v>
                </c:pt>
                <c:pt idx="297">
                  <c:v>26.7</c:v>
                </c:pt>
                <c:pt idx="298">
                  <c:v>25.87</c:v>
                </c:pt>
                <c:pt idx="299">
                  <c:v>23.92</c:v>
                </c:pt>
                <c:pt idx="300">
                  <c:v>24.54</c:v>
                </c:pt>
                <c:pt idx="301">
                  <c:v>25.39</c:v>
                </c:pt>
                <c:pt idx="302">
                  <c:v>27.17</c:v>
                </c:pt>
                <c:pt idx="303">
                  <c:v>26.6</c:v>
                </c:pt>
                <c:pt idx="304">
                  <c:v>26.05</c:v>
                </c:pt>
                <c:pt idx="305">
                  <c:v>25.18</c:v>
                </c:pt>
                <c:pt idx="306">
                  <c:v>26.05</c:v>
                </c:pt>
                <c:pt idx="307">
                  <c:v>25.64</c:v>
                </c:pt>
                <c:pt idx="308">
                  <c:v>26.4</c:v>
                </c:pt>
                <c:pt idx="309">
                  <c:v>25.95</c:v>
                </c:pt>
                <c:pt idx="310">
                  <c:v>25.96</c:v>
                </c:pt>
                <c:pt idx="311">
                  <c:v>26.77</c:v>
                </c:pt>
                <c:pt idx="312">
                  <c:v>26.22</c:v>
                </c:pt>
                <c:pt idx="313">
                  <c:v>24.8</c:v>
                </c:pt>
                <c:pt idx="314">
                  <c:v>26.93</c:v>
                </c:pt>
                <c:pt idx="315">
                  <c:v>26.49</c:v>
                </c:pt>
                <c:pt idx="316">
                  <c:v>27.01</c:v>
                </c:pt>
                <c:pt idx="317">
                  <c:v>25.72</c:v>
                </c:pt>
                <c:pt idx="318">
                  <c:v>27.73</c:v>
                </c:pt>
                <c:pt idx="319">
                  <c:v>25.93</c:v>
                </c:pt>
                <c:pt idx="320">
                  <c:v>26.23</c:v>
                </c:pt>
                <c:pt idx="321">
                  <c:v>28.1</c:v>
                </c:pt>
                <c:pt idx="322">
                  <c:v>26.03</c:v>
                </c:pt>
                <c:pt idx="323">
                  <c:v>27.79</c:v>
                </c:pt>
                <c:pt idx="324">
                  <c:v>28.96</c:v>
                </c:pt>
                <c:pt idx="325">
                  <c:v>25.73</c:v>
                </c:pt>
                <c:pt idx="326">
                  <c:v>25.76</c:v>
                </c:pt>
                <c:pt idx="327">
                  <c:v>26.08</c:v>
                </c:pt>
                <c:pt idx="328">
                  <c:v>26.81</c:v>
                </c:pt>
                <c:pt idx="329">
                  <c:v>26.12</c:v>
                </c:pt>
                <c:pt idx="330">
                  <c:v>26.41</c:v>
                </c:pt>
                <c:pt idx="331">
                  <c:v>25.9</c:v>
                </c:pt>
                <c:pt idx="332">
                  <c:v>26.92</c:v>
                </c:pt>
                <c:pt idx="333">
                  <c:v>25.37</c:v>
                </c:pt>
                <c:pt idx="334">
                  <c:v>25.12</c:v>
                </c:pt>
                <c:pt idx="335">
                  <c:v>26.15</c:v>
                </c:pt>
                <c:pt idx="336">
                  <c:v>26.09</c:v>
                </c:pt>
                <c:pt idx="337">
                  <c:v>25.87</c:v>
                </c:pt>
                <c:pt idx="338">
                  <c:v>27.52</c:v>
                </c:pt>
                <c:pt idx="339">
                  <c:v>26.62</c:v>
                </c:pt>
                <c:pt idx="340">
                  <c:v>25.56</c:v>
                </c:pt>
                <c:pt idx="341">
                  <c:v>25.54</c:v>
                </c:pt>
                <c:pt idx="342">
                  <c:v>25.67</c:v>
                </c:pt>
                <c:pt idx="343">
                  <c:v>26.83</c:v>
                </c:pt>
                <c:pt idx="344">
                  <c:v>26.1</c:v>
                </c:pt>
                <c:pt idx="345">
                  <c:v>27.96</c:v>
                </c:pt>
                <c:pt idx="346">
                  <c:v>27.96</c:v>
                </c:pt>
                <c:pt idx="347">
                  <c:v>25.63</c:v>
                </c:pt>
                <c:pt idx="348">
                  <c:v>27.33</c:v>
                </c:pt>
                <c:pt idx="349">
                  <c:v>27.57</c:v>
                </c:pt>
                <c:pt idx="350">
                  <c:v>26.71</c:v>
                </c:pt>
                <c:pt idx="351">
                  <c:v>26.43</c:v>
                </c:pt>
                <c:pt idx="352">
                  <c:v>27.37</c:v>
                </c:pt>
                <c:pt idx="353">
                  <c:v>27.18</c:v>
                </c:pt>
                <c:pt idx="354">
                  <c:v>26.96</c:v>
                </c:pt>
                <c:pt idx="355">
                  <c:v>26.4</c:v>
                </c:pt>
                <c:pt idx="356">
                  <c:v>27.37</c:v>
                </c:pt>
                <c:pt idx="357">
                  <c:v>26.9</c:v>
                </c:pt>
                <c:pt idx="358">
                  <c:v>26.25</c:v>
                </c:pt>
                <c:pt idx="359">
                  <c:v>26.07</c:v>
                </c:pt>
                <c:pt idx="360">
                  <c:v>24.99</c:v>
                </c:pt>
                <c:pt idx="361">
                  <c:v>25.31</c:v>
                </c:pt>
                <c:pt idx="362">
                  <c:v>25.7</c:v>
                </c:pt>
                <c:pt idx="363">
                  <c:v>25.13</c:v>
                </c:pt>
                <c:pt idx="364">
                  <c:v>26.31</c:v>
                </c:pt>
                <c:pt idx="365">
                  <c:v>26.72</c:v>
                </c:pt>
                <c:pt idx="366">
                  <c:v>26.54</c:v>
                </c:pt>
                <c:pt idx="367">
                  <c:v>25.02</c:v>
                </c:pt>
                <c:pt idx="368">
                  <c:v>27.21</c:v>
                </c:pt>
                <c:pt idx="369">
                  <c:v>26.04</c:v>
                </c:pt>
                <c:pt idx="370">
                  <c:v>26.19</c:v>
                </c:pt>
                <c:pt idx="371">
                  <c:v>26.77</c:v>
                </c:pt>
                <c:pt idx="372">
                  <c:v>26.07</c:v>
                </c:pt>
                <c:pt idx="373">
                  <c:v>25.55</c:v>
                </c:pt>
                <c:pt idx="374">
                  <c:v>26.33</c:v>
                </c:pt>
                <c:pt idx="375">
                  <c:v>25.77</c:v>
                </c:pt>
                <c:pt idx="376">
                  <c:v>26.11</c:v>
                </c:pt>
                <c:pt idx="377">
                  <c:v>26.36</c:v>
                </c:pt>
                <c:pt idx="378">
                  <c:v>26.5</c:v>
                </c:pt>
                <c:pt idx="379">
                  <c:v>26.18</c:v>
                </c:pt>
                <c:pt idx="380">
                  <c:v>27.52</c:v>
                </c:pt>
                <c:pt idx="381">
                  <c:v>24.92</c:v>
                </c:pt>
                <c:pt idx="382">
                  <c:v>27.47</c:v>
                </c:pt>
                <c:pt idx="383">
                  <c:v>26.09</c:v>
                </c:pt>
                <c:pt idx="384">
                  <c:v>26.59</c:v>
                </c:pt>
                <c:pt idx="385">
                  <c:v>26.33</c:v>
                </c:pt>
                <c:pt idx="386">
                  <c:v>27.01</c:v>
                </c:pt>
                <c:pt idx="387">
                  <c:v>26.16</c:v>
                </c:pt>
                <c:pt idx="388">
                  <c:v>25.5</c:v>
                </c:pt>
                <c:pt idx="389">
                  <c:v>26.76</c:v>
                </c:pt>
                <c:pt idx="390">
                  <c:v>25.63</c:v>
                </c:pt>
                <c:pt idx="391">
                  <c:v>25.04</c:v>
                </c:pt>
                <c:pt idx="392">
                  <c:v>26.56</c:v>
                </c:pt>
                <c:pt idx="393">
                  <c:v>25.63</c:v>
                </c:pt>
                <c:pt idx="394">
                  <c:v>27.26</c:v>
                </c:pt>
                <c:pt idx="395">
                  <c:v>25.35</c:v>
                </c:pt>
                <c:pt idx="396">
                  <c:v>25.46</c:v>
                </c:pt>
                <c:pt idx="397">
                  <c:v>24.86</c:v>
                </c:pt>
                <c:pt idx="398">
                  <c:v>26.89</c:v>
                </c:pt>
                <c:pt idx="399">
                  <c:v>26.21</c:v>
                </c:pt>
                <c:pt idx="400">
                  <c:v>26.4</c:v>
                </c:pt>
                <c:pt idx="401">
                  <c:v>26</c:v>
                </c:pt>
                <c:pt idx="402">
                  <c:v>25.99</c:v>
                </c:pt>
                <c:pt idx="403">
                  <c:v>26.42</c:v>
                </c:pt>
                <c:pt idx="404">
                  <c:v>26.14</c:v>
                </c:pt>
                <c:pt idx="405">
                  <c:v>26.29</c:v>
                </c:pt>
                <c:pt idx="406">
                  <c:v>27.12</c:v>
                </c:pt>
                <c:pt idx="407">
                  <c:v>27.56</c:v>
                </c:pt>
                <c:pt idx="408">
                  <c:v>26.35</c:v>
                </c:pt>
                <c:pt idx="409">
                  <c:v>26.58</c:v>
                </c:pt>
                <c:pt idx="410">
                  <c:v>27.07</c:v>
                </c:pt>
                <c:pt idx="411">
                  <c:v>25.93</c:v>
                </c:pt>
                <c:pt idx="412">
                  <c:v>26.12</c:v>
                </c:pt>
                <c:pt idx="413">
                  <c:v>25.51</c:v>
                </c:pt>
                <c:pt idx="414">
                  <c:v>25.43</c:v>
                </c:pt>
                <c:pt idx="415">
                  <c:v>26.18</c:v>
                </c:pt>
                <c:pt idx="416">
                  <c:v>25.59</c:v>
                </c:pt>
                <c:pt idx="417">
                  <c:v>25.91</c:v>
                </c:pt>
                <c:pt idx="418">
                  <c:v>25.74</c:v>
                </c:pt>
                <c:pt idx="419">
                  <c:v>25.91</c:v>
                </c:pt>
                <c:pt idx="420">
                  <c:v>25.51</c:v>
                </c:pt>
                <c:pt idx="421">
                  <c:v>26.15</c:v>
                </c:pt>
                <c:pt idx="422">
                  <c:v>25.68</c:v>
                </c:pt>
                <c:pt idx="423">
                  <c:v>25.4</c:v>
                </c:pt>
                <c:pt idx="424">
                  <c:v>25.95</c:v>
                </c:pt>
                <c:pt idx="425">
                  <c:v>25.81</c:v>
                </c:pt>
                <c:pt idx="426">
                  <c:v>26.14</c:v>
                </c:pt>
                <c:pt idx="427">
                  <c:v>26.37</c:v>
                </c:pt>
                <c:pt idx="428">
                  <c:v>25.35</c:v>
                </c:pt>
                <c:pt idx="429">
                  <c:v>24.62</c:v>
                </c:pt>
                <c:pt idx="430">
                  <c:v>26.54</c:v>
                </c:pt>
                <c:pt idx="431">
                  <c:v>25.49</c:v>
                </c:pt>
                <c:pt idx="432">
                  <c:v>27.42</c:v>
                </c:pt>
                <c:pt idx="433">
                  <c:v>26.38</c:v>
                </c:pt>
                <c:pt idx="434">
                  <c:v>26.2</c:v>
                </c:pt>
                <c:pt idx="435">
                  <c:v>27.33</c:v>
                </c:pt>
                <c:pt idx="436">
                  <c:v>25.9</c:v>
                </c:pt>
                <c:pt idx="437">
                  <c:v>26.49</c:v>
                </c:pt>
                <c:pt idx="438">
                  <c:v>26.27</c:v>
                </c:pt>
                <c:pt idx="439">
                  <c:v>27.68</c:v>
                </c:pt>
                <c:pt idx="440">
                  <c:v>25.66</c:v>
                </c:pt>
                <c:pt idx="441">
                  <c:v>26.36</c:v>
                </c:pt>
                <c:pt idx="442">
                  <c:v>25.83</c:v>
                </c:pt>
                <c:pt idx="443">
                  <c:v>25.66</c:v>
                </c:pt>
                <c:pt idx="444">
                  <c:v>26.06</c:v>
                </c:pt>
                <c:pt idx="445">
                  <c:v>25.06</c:v>
                </c:pt>
                <c:pt idx="446">
                  <c:v>25.64</c:v>
                </c:pt>
                <c:pt idx="447">
                  <c:v>25.43</c:v>
                </c:pt>
                <c:pt idx="448">
                  <c:v>26.99</c:v>
                </c:pt>
                <c:pt idx="449">
                  <c:v>27.43</c:v>
                </c:pt>
                <c:pt idx="450">
                  <c:v>25.74</c:v>
                </c:pt>
                <c:pt idx="451">
                  <c:v>26.77</c:v>
                </c:pt>
                <c:pt idx="452">
                  <c:v>26.33</c:v>
                </c:pt>
                <c:pt idx="453">
                  <c:v>25.08</c:v>
                </c:pt>
                <c:pt idx="454">
                  <c:v>26.76</c:v>
                </c:pt>
                <c:pt idx="455">
                  <c:v>26.58</c:v>
                </c:pt>
                <c:pt idx="456">
                  <c:v>27.15</c:v>
                </c:pt>
                <c:pt idx="457">
                  <c:v>25.96</c:v>
                </c:pt>
                <c:pt idx="458">
                  <c:v>25.82</c:v>
                </c:pt>
                <c:pt idx="459">
                  <c:v>27.57</c:v>
                </c:pt>
                <c:pt idx="460">
                  <c:v>25.87</c:v>
                </c:pt>
                <c:pt idx="461">
                  <c:v>26.63</c:v>
                </c:pt>
                <c:pt idx="462">
                  <c:v>26.28</c:v>
                </c:pt>
                <c:pt idx="463">
                  <c:v>25.16</c:v>
                </c:pt>
                <c:pt idx="464">
                  <c:v>25.45</c:v>
                </c:pt>
                <c:pt idx="465">
                  <c:v>24.42</c:v>
                </c:pt>
                <c:pt idx="466">
                  <c:v>24.84</c:v>
                </c:pt>
                <c:pt idx="467">
                  <c:v>24.45</c:v>
                </c:pt>
                <c:pt idx="468">
                  <c:v>23.85</c:v>
                </c:pt>
                <c:pt idx="469">
                  <c:v>24.11</c:v>
                </c:pt>
                <c:pt idx="470">
                  <c:v>24.22</c:v>
                </c:pt>
                <c:pt idx="471">
                  <c:v>22.11</c:v>
                </c:pt>
                <c:pt idx="472">
                  <c:v>23.3</c:v>
                </c:pt>
                <c:pt idx="473">
                  <c:v>23.64</c:v>
                </c:pt>
                <c:pt idx="474">
                  <c:v>24.08</c:v>
                </c:pt>
                <c:pt idx="475">
                  <c:v>21.09</c:v>
                </c:pt>
                <c:pt idx="476">
                  <c:v>21.32</c:v>
                </c:pt>
                <c:pt idx="477">
                  <c:v>21.22</c:v>
                </c:pt>
                <c:pt idx="478">
                  <c:v>17.739999999999998</c:v>
                </c:pt>
                <c:pt idx="479">
                  <c:v>20.149999999999999</c:v>
                </c:pt>
                <c:pt idx="480">
                  <c:v>18.72</c:v>
                </c:pt>
                <c:pt idx="481">
                  <c:v>20.079999999999998</c:v>
                </c:pt>
                <c:pt idx="482">
                  <c:v>19.27</c:v>
                </c:pt>
                <c:pt idx="483">
                  <c:v>19.37</c:v>
                </c:pt>
                <c:pt idx="484">
                  <c:v>19.45</c:v>
                </c:pt>
                <c:pt idx="485">
                  <c:v>19.64</c:v>
                </c:pt>
                <c:pt idx="486">
                  <c:v>19.670000000000002</c:v>
                </c:pt>
                <c:pt idx="487">
                  <c:v>21.25</c:v>
                </c:pt>
                <c:pt idx="488">
                  <c:v>20.51</c:v>
                </c:pt>
                <c:pt idx="489">
                  <c:v>19.41</c:v>
                </c:pt>
                <c:pt idx="490">
                  <c:v>18.14</c:v>
                </c:pt>
                <c:pt idx="491">
                  <c:v>16.829999999999998</c:v>
                </c:pt>
                <c:pt idx="492">
                  <c:v>18.54</c:v>
                </c:pt>
                <c:pt idx="493">
                  <c:v>22.23</c:v>
                </c:pt>
                <c:pt idx="494">
                  <c:v>23.48</c:v>
                </c:pt>
                <c:pt idx="495">
                  <c:v>24.59</c:v>
                </c:pt>
                <c:pt idx="496">
                  <c:v>24.29</c:v>
                </c:pt>
                <c:pt idx="497">
                  <c:v>24.08</c:v>
                </c:pt>
                <c:pt idx="498">
                  <c:v>25.03</c:v>
                </c:pt>
                <c:pt idx="499">
                  <c:v>24.97</c:v>
                </c:pt>
                <c:pt idx="500">
                  <c:v>23.24</c:v>
                </c:pt>
                <c:pt idx="501">
                  <c:v>23.74</c:v>
                </c:pt>
                <c:pt idx="502">
                  <c:v>24.91</c:v>
                </c:pt>
                <c:pt idx="503">
                  <c:v>24.91</c:v>
                </c:pt>
                <c:pt idx="504">
                  <c:v>23.98</c:v>
                </c:pt>
                <c:pt idx="505">
                  <c:v>24.48</c:v>
                </c:pt>
                <c:pt idx="506">
                  <c:v>24</c:v>
                </c:pt>
                <c:pt idx="507">
                  <c:v>24.91</c:v>
                </c:pt>
                <c:pt idx="508">
                  <c:v>23.96</c:v>
                </c:pt>
                <c:pt idx="509">
                  <c:v>24.69</c:v>
                </c:pt>
                <c:pt idx="510">
                  <c:v>25.33</c:v>
                </c:pt>
                <c:pt idx="511">
                  <c:v>24.4</c:v>
                </c:pt>
                <c:pt idx="512">
                  <c:v>24.7</c:v>
                </c:pt>
                <c:pt idx="513">
                  <c:v>24.47</c:v>
                </c:pt>
                <c:pt idx="514">
                  <c:v>25.29</c:v>
                </c:pt>
                <c:pt idx="515">
                  <c:v>26.01</c:v>
                </c:pt>
                <c:pt idx="516">
                  <c:v>24.61</c:v>
                </c:pt>
                <c:pt idx="517">
                  <c:v>25.36</c:v>
                </c:pt>
                <c:pt idx="518">
                  <c:v>26.05</c:v>
                </c:pt>
                <c:pt idx="519">
                  <c:v>25.59</c:v>
                </c:pt>
                <c:pt idx="520">
                  <c:v>26.56</c:v>
                </c:pt>
                <c:pt idx="521">
                  <c:v>25.95</c:v>
                </c:pt>
                <c:pt idx="522">
                  <c:v>24.18</c:v>
                </c:pt>
                <c:pt idx="523">
                  <c:v>26.02</c:v>
                </c:pt>
                <c:pt idx="524">
                  <c:v>24.92</c:v>
                </c:pt>
                <c:pt idx="525">
                  <c:v>26.85</c:v>
                </c:pt>
                <c:pt idx="526">
                  <c:v>25.8</c:v>
                </c:pt>
                <c:pt idx="527">
                  <c:v>26.13</c:v>
                </c:pt>
                <c:pt idx="528">
                  <c:v>26.12</c:v>
                </c:pt>
                <c:pt idx="529">
                  <c:v>25.78</c:v>
                </c:pt>
                <c:pt idx="530">
                  <c:v>26.57</c:v>
                </c:pt>
                <c:pt idx="531">
                  <c:v>26.63</c:v>
                </c:pt>
                <c:pt idx="532">
                  <c:v>26.07</c:v>
                </c:pt>
                <c:pt idx="533">
                  <c:v>25.33</c:v>
                </c:pt>
                <c:pt idx="534">
                  <c:v>25.44</c:v>
                </c:pt>
                <c:pt idx="535">
                  <c:v>25.08</c:v>
                </c:pt>
                <c:pt idx="536">
                  <c:v>25.65</c:v>
                </c:pt>
                <c:pt idx="537">
                  <c:v>26.83</c:v>
                </c:pt>
                <c:pt idx="538">
                  <c:v>25.35</c:v>
                </c:pt>
                <c:pt idx="539">
                  <c:v>27.06</c:v>
                </c:pt>
                <c:pt idx="540">
                  <c:v>25.41</c:v>
                </c:pt>
                <c:pt idx="541">
                  <c:v>27.25</c:v>
                </c:pt>
                <c:pt idx="542">
                  <c:v>26.33</c:v>
                </c:pt>
                <c:pt idx="543">
                  <c:v>26.71</c:v>
                </c:pt>
                <c:pt idx="544">
                  <c:v>26.78</c:v>
                </c:pt>
                <c:pt idx="545">
                  <c:v>26.8</c:v>
                </c:pt>
                <c:pt idx="546">
                  <c:v>26.67</c:v>
                </c:pt>
                <c:pt idx="547">
                  <c:v>25.69</c:v>
                </c:pt>
                <c:pt idx="548">
                  <c:v>26.34</c:v>
                </c:pt>
                <c:pt idx="549">
                  <c:v>27.33</c:v>
                </c:pt>
                <c:pt idx="550">
                  <c:v>25.67</c:v>
                </c:pt>
                <c:pt idx="551">
                  <c:v>25.96</c:v>
                </c:pt>
                <c:pt idx="552">
                  <c:v>25.76</c:v>
                </c:pt>
                <c:pt idx="553">
                  <c:v>26.5</c:v>
                </c:pt>
                <c:pt idx="554">
                  <c:v>26.43</c:v>
                </c:pt>
                <c:pt idx="555">
                  <c:v>26.5</c:v>
                </c:pt>
                <c:pt idx="556">
                  <c:v>27.88</c:v>
                </c:pt>
                <c:pt idx="557">
                  <c:v>26.59</c:v>
                </c:pt>
                <c:pt idx="558">
                  <c:v>25.16</c:v>
                </c:pt>
                <c:pt idx="559">
                  <c:v>25.79</c:v>
                </c:pt>
                <c:pt idx="560">
                  <c:v>27.12</c:v>
                </c:pt>
                <c:pt idx="561">
                  <c:v>26.39</c:v>
                </c:pt>
                <c:pt idx="562">
                  <c:v>26.9</c:v>
                </c:pt>
                <c:pt idx="563">
                  <c:v>25.32</c:v>
                </c:pt>
                <c:pt idx="564">
                  <c:v>26.49</c:v>
                </c:pt>
                <c:pt idx="565">
                  <c:v>26.9</c:v>
                </c:pt>
                <c:pt idx="566">
                  <c:v>27.94</c:v>
                </c:pt>
                <c:pt idx="567">
                  <c:v>26.48</c:v>
                </c:pt>
                <c:pt idx="568">
                  <c:v>26.69</c:v>
                </c:pt>
                <c:pt idx="569">
                  <c:v>26.5</c:v>
                </c:pt>
                <c:pt idx="570">
                  <c:v>26.19</c:v>
                </c:pt>
                <c:pt idx="571">
                  <c:v>27.41</c:v>
                </c:pt>
                <c:pt idx="572">
                  <c:v>27.12</c:v>
                </c:pt>
                <c:pt idx="573">
                  <c:v>27.06</c:v>
                </c:pt>
                <c:pt idx="574">
                  <c:v>27.79</c:v>
                </c:pt>
                <c:pt idx="575">
                  <c:v>28.06</c:v>
                </c:pt>
                <c:pt idx="576">
                  <c:v>27.32</c:v>
                </c:pt>
                <c:pt idx="577">
                  <c:v>27.35</c:v>
                </c:pt>
                <c:pt idx="578">
                  <c:v>26.07</c:v>
                </c:pt>
                <c:pt idx="579">
                  <c:v>27.11</c:v>
                </c:pt>
                <c:pt idx="580">
                  <c:v>26.62</c:v>
                </c:pt>
                <c:pt idx="581">
                  <c:v>26.58</c:v>
                </c:pt>
                <c:pt idx="582">
                  <c:v>27.26</c:v>
                </c:pt>
                <c:pt idx="583">
                  <c:v>27.43</c:v>
                </c:pt>
                <c:pt idx="584">
                  <c:v>27.77</c:v>
                </c:pt>
                <c:pt idx="585">
                  <c:v>26.47</c:v>
                </c:pt>
                <c:pt idx="586">
                  <c:v>27.19</c:v>
                </c:pt>
                <c:pt idx="587">
                  <c:v>27.34</c:v>
                </c:pt>
                <c:pt idx="588">
                  <c:v>26.84</c:v>
                </c:pt>
                <c:pt idx="589">
                  <c:v>26.65</c:v>
                </c:pt>
                <c:pt idx="590">
                  <c:v>27.32</c:v>
                </c:pt>
                <c:pt idx="591">
                  <c:v>27.9</c:v>
                </c:pt>
                <c:pt idx="592">
                  <c:v>27</c:v>
                </c:pt>
                <c:pt idx="593">
                  <c:v>28.24</c:v>
                </c:pt>
                <c:pt idx="594">
                  <c:v>27.93</c:v>
                </c:pt>
                <c:pt idx="595">
                  <c:v>28.36</c:v>
                </c:pt>
                <c:pt idx="596">
                  <c:v>27.16</c:v>
                </c:pt>
                <c:pt idx="597">
                  <c:v>28.1</c:v>
                </c:pt>
                <c:pt idx="598">
                  <c:v>27.71</c:v>
                </c:pt>
                <c:pt idx="599">
                  <c:v>28</c:v>
                </c:pt>
                <c:pt idx="600">
                  <c:v>26.88</c:v>
                </c:pt>
                <c:pt idx="601">
                  <c:v>27.67</c:v>
                </c:pt>
                <c:pt idx="602">
                  <c:v>26.24</c:v>
                </c:pt>
                <c:pt idx="603">
                  <c:v>26.3</c:v>
                </c:pt>
                <c:pt idx="604">
                  <c:v>25.63</c:v>
                </c:pt>
                <c:pt idx="605">
                  <c:v>24.64</c:v>
                </c:pt>
                <c:pt idx="606">
                  <c:v>24.72</c:v>
                </c:pt>
                <c:pt idx="607">
                  <c:v>28.37</c:v>
                </c:pt>
                <c:pt idx="608">
                  <c:v>25.32</c:v>
                </c:pt>
                <c:pt idx="609">
                  <c:v>25.57</c:v>
                </c:pt>
                <c:pt idx="610">
                  <c:v>25.53</c:v>
                </c:pt>
                <c:pt idx="611">
                  <c:v>26.61</c:v>
                </c:pt>
                <c:pt idx="612">
                  <c:v>27.03</c:v>
                </c:pt>
                <c:pt idx="613">
                  <c:v>26.65</c:v>
                </c:pt>
                <c:pt idx="614">
                  <c:v>25.94</c:v>
                </c:pt>
                <c:pt idx="615">
                  <c:v>26.52</c:v>
                </c:pt>
                <c:pt idx="616">
                  <c:v>24.62</c:v>
                </c:pt>
                <c:pt idx="617">
                  <c:v>25.33</c:v>
                </c:pt>
                <c:pt idx="618">
                  <c:v>24.62</c:v>
                </c:pt>
                <c:pt idx="619">
                  <c:v>23.91</c:v>
                </c:pt>
                <c:pt idx="620">
                  <c:v>25.08</c:v>
                </c:pt>
                <c:pt idx="621">
                  <c:v>25.86</c:v>
                </c:pt>
                <c:pt idx="622">
                  <c:v>25.31</c:v>
                </c:pt>
                <c:pt idx="623">
                  <c:v>24.95</c:v>
                </c:pt>
                <c:pt idx="624">
                  <c:v>25.96</c:v>
                </c:pt>
                <c:pt idx="625">
                  <c:v>25.17</c:v>
                </c:pt>
                <c:pt idx="626">
                  <c:v>24.74</c:v>
                </c:pt>
                <c:pt idx="627">
                  <c:v>24.72</c:v>
                </c:pt>
                <c:pt idx="628">
                  <c:v>26.23</c:v>
                </c:pt>
                <c:pt idx="629">
                  <c:v>23.5</c:v>
                </c:pt>
                <c:pt idx="630">
                  <c:v>22.73</c:v>
                </c:pt>
                <c:pt idx="631">
                  <c:v>22.12</c:v>
                </c:pt>
                <c:pt idx="632">
                  <c:v>24.35</c:v>
                </c:pt>
                <c:pt idx="633">
                  <c:v>24.2</c:v>
                </c:pt>
                <c:pt idx="634">
                  <c:v>24.66</c:v>
                </c:pt>
                <c:pt idx="635">
                  <c:v>25.27</c:v>
                </c:pt>
                <c:pt idx="636">
                  <c:v>26.02</c:v>
                </c:pt>
                <c:pt idx="637">
                  <c:v>25.81</c:v>
                </c:pt>
                <c:pt idx="638">
                  <c:v>25.84</c:v>
                </c:pt>
                <c:pt idx="639">
                  <c:v>24.8</c:v>
                </c:pt>
                <c:pt idx="640">
                  <c:v>25.29</c:v>
                </c:pt>
                <c:pt idx="641">
                  <c:v>24.35</c:v>
                </c:pt>
                <c:pt idx="642">
                  <c:v>24.08</c:v>
                </c:pt>
                <c:pt idx="643">
                  <c:v>24.16</c:v>
                </c:pt>
                <c:pt idx="644">
                  <c:v>22.32</c:v>
                </c:pt>
                <c:pt idx="645">
                  <c:v>21.32</c:v>
                </c:pt>
                <c:pt idx="646">
                  <c:v>21.61</c:v>
                </c:pt>
                <c:pt idx="647">
                  <c:v>22.33</c:v>
                </c:pt>
                <c:pt idx="648">
                  <c:v>23.55</c:v>
                </c:pt>
                <c:pt idx="649">
                  <c:v>24.88</c:v>
                </c:pt>
                <c:pt idx="650">
                  <c:v>24.81</c:v>
                </c:pt>
                <c:pt idx="651">
                  <c:v>24.21</c:v>
                </c:pt>
                <c:pt idx="652">
                  <c:v>23.19</c:v>
                </c:pt>
                <c:pt idx="653">
                  <c:v>24</c:v>
                </c:pt>
                <c:pt idx="654">
                  <c:v>23.25</c:v>
                </c:pt>
                <c:pt idx="655">
                  <c:v>24.13</c:v>
                </c:pt>
                <c:pt idx="656">
                  <c:v>24.89</c:v>
                </c:pt>
                <c:pt idx="657">
                  <c:v>23.74</c:v>
                </c:pt>
                <c:pt idx="658">
                  <c:v>24.91</c:v>
                </c:pt>
                <c:pt idx="659">
                  <c:v>24.74</c:v>
                </c:pt>
                <c:pt idx="660">
                  <c:v>27.03</c:v>
                </c:pt>
                <c:pt idx="661">
                  <c:v>25.61</c:v>
                </c:pt>
                <c:pt idx="662">
                  <c:v>23.54</c:v>
                </c:pt>
                <c:pt idx="663">
                  <c:v>23.08</c:v>
                </c:pt>
                <c:pt idx="664">
                  <c:v>23.93</c:v>
                </c:pt>
                <c:pt idx="665">
                  <c:v>23.29</c:v>
                </c:pt>
                <c:pt idx="666">
                  <c:v>21.49</c:v>
                </c:pt>
                <c:pt idx="667">
                  <c:v>21.27</c:v>
                </c:pt>
                <c:pt idx="668">
                  <c:v>22.38</c:v>
                </c:pt>
                <c:pt idx="669">
                  <c:v>23.08</c:v>
                </c:pt>
                <c:pt idx="670">
                  <c:v>22.48</c:v>
                </c:pt>
                <c:pt idx="671">
                  <c:v>23.39</c:v>
                </c:pt>
                <c:pt idx="672">
                  <c:v>24.71</c:v>
                </c:pt>
                <c:pt idx="673">
                  <c:v>25.53</c:v>
                </c:pt>
                <c:pt idx="674">
                  <c:v>25.09</c:v>
                </c:pt>
                <c:pt idx="675">
                  <c:v>24.41</c:v>
                </c:pt>
                <c:pt idx="676">
                  <c:v>25.88</c:v>
                </c:pt>
                <c:pt idx="677">
                  <c:v>25.75</c:v>
                </c:pt>
                <c:pt idx="678">
                  <c:v>26.71</c:v>
                </c:pt>
                <c:pt idx="679">
                  <c:v>26.02</c:v>
                </c:pt>
                <c:pt idx="680">
                  <c:v>25.39</c:v>
                </c:pt>
                <c:pt idx="681">
                  <c:v>26.42</c:v>
                </c:pt>
                <c:pt idx="682">
                  <c:v>26.92</c:v>
                </c:pt>
                <c:pt idx="683">
                  <c:v>25.4</c:v>
                </c:pt>
                <c:pt idx="684">
                  <c:v>27.46</c:v>
                </c:pt>
                <c:pt idx="685">
                  <c:v>25.64</c:v>
                </c:pt>
                <c:pt idx="686">
                  <c:v>27.53</c:v>
                </c:pt>
                <c:pt idx="687">
                  <c:v>25.09</c:v>
                </c:pt>
                <c:pt idx="688">
                  <c:v>26.06</c:v>
                </c:pt>
                <c:pt idx="689">
                  <c:v>23.36</c:v>
                </c:pt>
                <c:pt idx="690">
                  <c:v>25.24</c:v>
                </c:pt>
                <c:pt idx="691">
                  <c:v>23.97</c:v>
                </c:pt>
                <c:pt idx="692">
                  <c:v>23.72</c:v>
                </c:pt>
                <c:pt idx="693">
                  <c:v>25.09</c:v>
                </c:pt>
                <c:pt idx="694">
                  <c:v>25.42</c:v>
                </c:pt>
                <c:pt idx="695">
                  <c:v>24.77</c:v>
                </c:pt>
                <c:pt idx="696">
                  <c:v>26.37</c:v>
                </c:pt>
                <c:pt idx="697">
                  <c:v>25.91</c:v>
                </c:pt>
                <c:pt idx="698">
                  <c:v>25.32</c:v>
                </c:pt>
                <c:pt idx="699">
                  <c:v>25.33</c:v>
                </c:pt>
                <c:pt idx="700">
                  <c:v>25.56</c:v>
                </c:pt>
                <c:pt idx="701">
                  <c:v>25.65</c:v>
                </c:pt>
                <c:pt idx="702">
                  <c:v>25.29</c:v>
                </c:pt>
                <c:pt idx="703">
                  <c:v>26.01</c:v>
                </c:pt>
                <c:pt idx="704">
                  <c:v>25.59</c:v>
                </c:pt>
                <c:pt idx="705">
                  <c:v>28.21</c:v>
                </c:pt>
                <c:pt idx="706">
                  <c:v>27.89</c:v>
                </c:pt>
                <c:pt idx="707">
                  <c:v>26.59</c:v>
                </c:pt>
                <c:pt idx="708">
                  <c:v>25.13</c:v>
                </c:pt>
                <c:pt idx="709">
                  <c:v>26.54</c:v>
                </c:pt>
                <c:pt idx="710">
                  <c:v>27.57</c:v>
                </c:pt>
                <c:pt idx="711">
                  <c:v>28.56</c:v>
                </c:pt>
                <c:pt idx="712">
                  <c:v>28.43</c:v>
                </c:pt>
                <c:pt idx="713">
                  <c:v>27.79</c:v>
                </c:pt>
                <c:pt idx="714">
                  <c:v>27.02</c:v>
                </c:pt>
                <c:pt idx="715">
                  <c:v>27.3</c:v>
                </c:pt>
                <c:pt idx="716">
                  <c:v>27.56</c:v>
                </c:pt>
                <c:pt idx="717">
                  <c:v>26.18</c:v>
                </c:pt>
                <c:pt idx="718">
                  <c:v>26.17</c:v>
                </c:pt>
                <c:pt idx="719">
                  <c:v>26.97</c:v>
                </c:pt>
                <c:pt idx="720">
                  <c:v>24.9</c:v>
                </c:pt>
                <c:pt idx="721">
                  <c:v>25.81</c:v>
                </c:pt>
                <c:pt idx="722">
                  <c:v>24.79</c:v>
                </c:pt>
                <c:pt idx="723">
                  <c:v>26.12</c:v>
                </c:pt>
                <c:pt idx="724">
                  <c:v>25.27</c:v>
                </c:pt>
                <c:pt idx="725">
                  <c:v>24.19</c:v>
                </c:pt>
                <c:pt idx="726">
                  <c:v>25.22</c:v>
                </c:pt>
                <c:pt idx="727">
                  <c:v>22.1</c:v>
                </c:pt>
                <c:pt idx="728">
                  <c:v>22.7</c:v>
                </c:pt>
                <c:pt idx="729">
                  <c:v>24.28</c:v>
                </c:pt>
                <c:pt idx="730">
                  <c:v>23.12</c:v>
                </c:pt>
                <c:pt idx="731">
                  <c:v>20.16</c:v>
                </c:pt>
                <c:pt idx="732">
                  <c:v>18.13</c:v>
                </c:pt>
                <c:pt idx="733">
                  <c:v>14.86</c:v>
                </c:pt>
                <c:pt idx="734">
                  <c:v>12.77</c:v>
                </c:pt>
                <c:pt idx="735">
                  <c:v>0.7</c:v>
                </c:pt>
                <c:pt idx="736">
                  <c:v>-17.73</c:v>
                </c:pt>
                <c:pt idx="737">
                  <c:v>-51.66</c:v>
                </c:pt>
                <c:pt idx="738">
                  <c:v>-69.209999999999994</c:v>
                </c:pt>
                <c:pt idx="739">
                  <c:v>-64.66</c:v>
                </c:pt>
                <c:pt idx="740">
                  <c:v>-42.84</c:v>
                </c:pt>
                <c:pt idx="741">
                  <c:v>-19.59</c:v>
                </c:pt>
                <c:pt idx="742">
                  <c:v>-5.0999999999999996</c:v>
                </c:pt>
                <c:pt idx="743">
                  <c:v>1.77</c:v>
                </c:pt>
                <c:pt idx="744">
                  <c:v>5.09</c:v>
                </c:pt>
                <c:pt idx="745">
                  <c:v>10.44</c:v>
                </c:pt>
                <c:pt idx="746">
                  <c:v>8.57</c:v>
                </c:pt>
                <c:pt idx="747">
                  <c:v>11.1</c:v>
                </c:pt>
                <c:pt idx="748">
                  <c:v>11.46</c:v>
                </c:pt>
                <c:pt idx="749">
                  <c:v>10.23</c:v>
                </c:pt>
                <c:pt idx="750">
                  <c:v>11.81</c:v>
                </c:pt>
                <c:pt idx="751">
                  <c:v>10.79</c:v>
                </c:pt>
                <c:pt idx="752">
                  <c:v>12.32</c:v>
                </c:pt>
                <c:pt idx="753">
                  <c:v>15.74</c:v>
                </c:pt>
                <c:pt idx="754">
                  <c:v>16.11</c:v>
                </c:pt>
                <c:pt idx="755">
                  <c:v>17.54</c:v>
                </c:pt>
                <c:pt idx="756">
                  <c:v>17.82</c:v>
                </c:pt>
                <c:pt idx="757">
                  <c:v>18.68</c:v>
                </c:pt>
                <c:pt idx="758">
                  <c:v>21.98</c:v>
                </c:pt>
                <c:pt idx="759">
                  <c:v>21.23</c:v>
                </c:pt>
                <c:pt idx="760">
                  <c:v>21.56</c:v>
                </c:pt>
                <c:pt idx="761">
                  <c:v>22.85</c:v>
                </c:pt>
                <c:pt idx="762">
                  <c:v>22.68</c:v>
                </c:pt>
                <c:pt idx="763">
                  <c:v>22.9</c:v>
                </c:pt>
                <c:pt idx="764">
                  <c:v>22.62</c:v>
                </c:pt>
                <c:pt idx="765">
                  <c:v>22.82</c:v>
                </c:pt>
                <c:pt idx="766">
                  <c:v>21.16</c:v>
                </c:pt>
                <c:pt idx="767">
                  <c:v>21.46</c:v>
                </c:pt>
                <c:pt idx="768">
                  <c:v>21.76</c:v>
                </c:pt>
                <c:pt idx="769">
                  <c:v>21.74</c:v>
                </c:pt>
                <c:pt idx="770">
                  <c:v>20.41</c:v>
                </c:pt>
                <c:pt idx="771">
                  <c:v>20.46</c:v>
                </c:pt>
                <c:pt idx="772">
                  <c:v>18.72</c:v>
                </c:pt>
                <c:pt idx="773">
                  <c:v>18.399999999999999</c:v>
                </c:pt>
                <c:pt idx="774">
                  <c:v>19.41</c:v>
                </c:pt>
                <c:pt idx="775">
                  <c:v>20.440000000000001</c:v>
                </c:pt>
                <c:pt idx="776">
                  <c:v>21.47</c:v>
                </c:pt>
                <c:pt idx="777">
                  <c:v>18.52</c:v>
                </c:pt>
                <c:pt idx="778">
                  <c:v>19.64</c:v>
                </c:pt>
                <c:pt idx="779">
                  <c:v>18.14</c:v>
                </c:pt>
                <c:pt idx="780">
                  <c:v>21.35</c:v>
                </c:pt>
                <c:pt idx="781">
                  <c:v>20.13</c:v>
                </c:pt>
                <c:pt idx="782">
                  <c:v>19.850000000000001</c:v>
                </c:pt>
                <c:pt idx="783">
                  <c:v>19.71</c:v>
                </c:pt>
                <c:pt idx="784">
                  <c:v>22.23</c:v>
                </c:pt>
                <c:pt idx="785">
                  <c:v>19.309999999999999</c:v>
                </c:pt>
                <c:pt idx="786">
                  <c:v>21.15</c:v>
                </c:pt>
                <c:pt idx="787">
                  <c:v>20.59</c:v>
                </c:pt>
                <c:pt idx="788">
                  <c:v>20.88</c:v>
                </c:pt>
                <c:pt idx="789">
                  <c:v>22.37</c:v>
                </c:pt>
                <c:pt idx="790">
                  <c:v>21.11</c:v>
                </c:pt>
                <c:pt idx="791">
                  <c:v>19.82</c:v>
                </c:pt>
                <c:pt idx="792">
                  <c:v>22.64</c:v>
                </c:pt>
                <c:pt idx="793">
                  <c:v>19.809999999999999</c:v>
                </c:pt>
                <c:pt idx="794">
                  <c:v>20.100000000000001</c:v>
                </c:pt>
                <c:pt idx="795">
                  <c:v>19.28</c:v>
                </c:pt>
                <c:pt idx="796">
                  <c:v>20.6</c:v>
                </c:pt>
                <c:pt idx="797">
                  <c:v>23.08</c:v>
                </c:pt>
                <c:pt idx="798">
                  <c:v>20.68</c:v>
                </c:pt>
                <c:pt idx="799">
                  <c:v>25.36</c:v>
                </c:pt>
                <c:pt idx="800">
                  <c:v>26.1</c:v>
                </c:pt>
                <c:pt idx="801">
                  <c:v>23.97</c:v>
                </c:pt>
                <c:pt idx="802">
                  <c:v>26.44</c:v>
                </c:pt>
                <c:pt idx="803">
                  <c:v>21.51</c:v>
                </c:pt>
                <c:pt idx="804">
                  <c:v>24.08</c:v>
                </c:pt>
                <c:pt idx="805">
                  <c:v>22.23</c:v>
                </c:pt>
                <c:pt idx="806">
                  <c:v>26.29</c:v>
                </c:pt>
                <c:pt idx="807">
                  <c:v>23.35</c:v>
                </c:pt>
                <c:pt idx="808">
                  <c:v>23.93</c:v>
                </c:pt>
                <c:pt idx="809">
                  <c:v>23.33</c:v>
                </c:pt>
                <c:pt idx="810">
                  <c:v>25.45</c:v>
                </c:pt>
                <c:pt idx="811">
                  <c:v>21.97</c:v>
                </c:pt>
                <c:pt idx="812">
                  <c:v>22.03</c:v>
                </c:pt>
                <c:pt idx="813">
                  <c:v>18.39</c:v>
                </c:pt>
                <c:pt idx="814">
                  <c:v>20.350000000000001</c:v>
                </c:pt>
                <c:pt idx="815">
                  <c:v>16.41</c:v>
                </c:pt>
                <c:pt idx="816">
                  <c:v>14.98</c:v>
                </c:pt>
                <c:pt idx="817">
                  <c:v>12.06</c:v>
                </c:pt>
                <c:pt idx="818">
                  <c:v>13.06</c:v>
                </c:pt>
                <c:pt idx="819">
                  <c:v>17.16</c:v>
                </c:pt>
                <c:pt idx="820">
                  <c:v>14.88</c:v>
                </c:pt>
                <c:pt idx="821">
                  <c:v>20.16</c:v>
                </c:pt>
                <c:pt idx="822">
                  <c:v>22.47</c:v>
                </c:pt>
                <c:pt idx="823">
                  <c:v>24.01</c:v>
                </c:pt>
                <c:pt idx="824">
                  <c:v>22.8</c:v>
                </c:pt>
                <c:pt idx="825">
                  <c:v>26.42</c:v>
                </c:pt>
                <c:pt idx="826">
                  <c:v>25.66</c:v>
                </c:pt>
                <c:pt idx="827">
                  <c:v>25.24</c:v>
                </c:pt>
                <c:pt idx="828">
                  <c:v>23.85</c:v>
                </c:pt>
                <c:pt idx="829">
                  <c:v>23.38</c:v>
                </c:pt>
                <c:pt idx="830">
                  <c:v>26.2</c:v>
                </c:pt>
                <c:pt idx="831">
                  <c:v>24.19</c:v>
                </c:pt>
                <c:pt idx="832">
                  <c:v>25.55</c:v>
                </c:pt>
                <c:pt idx="833">
                  <c:v>26.47</c:v>
                </c:pt>
                <c:pt idx="834">
                  <c:v>25.97</c:v>
                </c:pt>
                <c:pt idx="835">
                  <c:v>27.6</c:v>
                </c:pt>
                <c:pt idx="836">
                  <c:v>26.54</c:v>
                </c:pt>
                <c:pt idx="837">
                  <c:v>26.53</c:v>
                </c:pt>
                <c:pt idx="838">
                  <c:v>25.11</c:v>
                </c:pt>
                <c:pt idx="839">
                  <c:v>27.7</c:v>
                </c:pt>
                <c:pt idx="840">
                  <c:v>27.48</c:v>
                </c:pt>
                <c:pt idx="841">
                  <c:v>24.23</c:v>
                </c:pt>
                <c:pt idx="842">
                  <c:v>26.72</c:v>
                </c:pt>
                <c:pt idx="843">
                  <c:v>25.64</c:v>
                </c:pt>
                <c:pt idx="844">
                  <c:v>28.75</c:v>
                </c:pt>
                <c:pt idx="845">
                  <c:v>29.71</c:v>
                </c:pt>
                <c:pt idx="846">
                  <c:v>30.06</c:v>
                </c:pt>
                <c:pt idx="847">
                  <c:v>25.49</c:v>
                </c:pt>
                <c:pt idx="848">
                  <c:v>28.24</c:v>
                </c:pt>
                <c:pt idx="849">
                  <c:v>27.27</c:v>
                </c:pt>
                <c:pt idx="850">
                  <c:v>25.67</c:v>
                </c:pt>
                <c:pt idx="851">
                  <c:v>27.73</c:v>
                </c:pt>
                <c:pt idx="852">
                  <c:v>26.34</c:v>
                </c:pt>
                <c:pt idx="853">
                  <c:v>28.26</c:v>
                </c:pt>
                <c:pt idx="854">
                  <c:v>27.53</c:v>
                </c:pt>
                <c:pt idx="855">
                  <c:v>29.18</c:v>
                </c:pt>
                <c:pt idx="856">
                  <c:v>29.81</c:v>
                </c:pt>
                <c:pt idx="857">
                  <c:v>29.68</c:v>
                </c:pt>
                <c:pt idx="858">
                  <c:v>24.75</c:v>
                </c:pt>
                <c:pt idx="859">
                  <c:v>24.07</c:v>
                </c:pt>
                <c:pt idx="860">
                  <c:v>23</c:v>
                </c:pt>
                <c:pt idx="861">
                  <c:v>26.56</c:v>
                </c:pt>
                <c:pt idx="862">
                  <c:v>27.58</c:v>
                </c:pt>
                <c:pt idx="863">
                  <c:v>24.2</c:v>
                </c:pt>
                <c:pt idx="864">
                  <c:v>23.76</c:v>
                </c:pt>
                <c:pt idx="865">
                  <c:v>25.42</c:v>
                </c:pt>
                <c:pt idx="866">
                  <c:v>22.38</c:v>
                </c:pt>
                <c:pt idx="867">
                  <c:v>26.71</c:v>
                </c:pt>
                <c:pt idx="868">
                  <c:v>26.97</c:v>
                </c:pt>
                <c:pt idx="869">
                  <c:v>29.15</c:v>
                </c:pt>
                <c:pt idx="870">
                  <c:v>28.61</c:v>
                </c:pt>
                <c:pt idx="871">
                  <c:v>23.97</c:v>
                </c:pt>
                <c:pt idx="872">
                  <c:v>26.51</c:v>
                </c:pt>
                <c:pt idx="873">
                  <c:v>24.45</c:v>
                </c:pt>
                <c:pt idx="874">
                  <c:v>24.55</c:v>
                </c:pt>
                <c:pt idx="875">
                  <c:v>24.98</c:v>
                </c:pt>
                <c:pt idx="876">
                  <c:v>25.37</c:v>
                </c:pt>
                <c:pt idx="877">
                  <c:v>26.77</c:v>
                </c:pt>
                <c:pt idx="878">
                  <c:v>28.57</c:v>
                </c:pt>
                <c:pt idx="879">
                  <c:v>26.66</c:v>
                </c:pt>
                <c:pt idx="880">
                  <c:v>28.84</c:v>
                </c:pt>
                <c:pt idx="881">
                  <c:v>24</c:v>
                </c:pt>
                <c:pt idx="882">
                  <c:v>24.63</c:v>
                </c:pt>
                <c:pt idx="883">
                  <c:v>26.94</c:v>
                </c:pt>
                <c:pt idx="884">
                  <c:v>26.3</c:v>
                </c:pt>
                <c:pt idx="885">
                  <c:v>30.5</c:v>
                </c:pt>
                <c:pt idx="886">
                  <c:v>27.19</c:v>
                </c:pt>
                <c:pt idx="887">
                  <c:v>24.1</c:v>
                </c:pt>
                <c:pt idx="888">
                  <c:v>23.79</c:v>
                </c:pt>
                <c:pt idx="889">
                  <c:v>24.74</c:v>
                </c:pt>
                <c:pt idx="890">
                  <c:v>25.7</c:v>
                </c:pt>
                <c:pt idx="891">
                  <c:v>30.62</c:v>
                </c:pt>
                <c:pt idx="892">
                  <c:v>30.23</c:v>
                </c:pt>
              </c:numCache>
            </c:numRef>
          </c:yVal>
          <c:smooth val="0"/>
          <c:extLst>
            <c:ext xmlns:c16="http://schemas.microsoft.com/office/drawing/2014/chart" uri="{C3380CC4-5D6E-409C-BE32-E72D297353CC}">
              <c16:uniqueId val="{00000000-2D0F-42DB-838F-CB97BCC12898}"/>
            </c:ext>
          </c:extLst>
        </c:ser>
        <c:dLbls>
          <c:showLegendKey val="0"/>
          <c:showVal val="0"/>
          <c:showCatName val="0"/>
          <c:showSerName val="0"/>
          <c:showPercent val="0"/>
          <c:showBubbleSize val="0"/>
        </c:dLbls>
        <c:axId val="1315982207"/>
        <c:axId val="1315205903"/>
      </c:scatterChart>
      <c:valAx>
        <c:axId val="1315982207"/>
        <c:scaling>
          <c:orientation val="minMax"/>
          <c:max val="650"/>
          <c:min val="42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Wavelength</a:t>
                </a:r>
                <a:r>
                  <a:rPr lang="en-US" baseline="0"/>
                  <a:t> (nm)</a:t>
                </a:r>
                <a:endParaRPr lang="en-US"/>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15205903"/>
        <c:crosses val="autoZero"/>
        <c:crossBetween val="midCat"/>
        <c:majorUnit val="20"/>
      </c:valAx>
      <c:valAx>
        <c:axId val="1315205903"/>
        <c:scaling>
          <c:orientation val="minMax"/>
          <c:max val="5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15982207"/>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'PbSe1.13 %R'!$B$1</c:f>
              <c:strCache>
                <c:ptCount val="1"/>
                <c:pt idx="0">
                  <c:v>SP_0_T/R</c:v>
                </c:pt>
              </c:strCache>
            </c:strRef>
          </c:tx>
          <c:spPr>
            <a:ln w="19050" cap="rnd">
              <a:solidFill>
                <a:schemeClr val="accent1"/>
              </a:solidFill>
              <a:round/>
            </a:ln>
            <a:effectLst/>
          </c:spPr>
          <c:marker>
            <c:symbol val="none"/>
          </c:marker>
          <c:xVal>
            <c:numRef>
              <c:f>'PbSe1.13 %R'!$A$2:$A$894</c:f>
              <c:numCache>
                <c:formatCode>General</c:formatCode>
                <c:ptCount val="893"/>
                <c:pt idx="0">
                  <c:v>399.88</c:v>
                </c:pt>
                <c:pt idx="1">
                  <c:v>400.2</c:v>
                </c:pt>
                <c:pt idx="2">
                  <c:v>400.52</c:v>
                </c:pt>
                <c:pt idx="3">
                  <c:v>400.84</c:v>
                </c:pt>
                <c:pt idx="4">
                  <c:v>401.16</c:v>
                </c:pt>
                <c:pt idx="5">
                  <c:v>401.48</c:v>
                </c:pt>
                <c:pt idx="6">
                  <c:v>401.8</c:v>
                </c:pt>
                <c:pt idx="7">
                  <c:v>402.12</c:v>
                </c:pt>
                <c:pt idx="8">
                  <c:v>402.44</c:v>
                </c:pt>
                <c:pt idx="9">
                  <c:v>402.76</c:v>
                </c:pt>
                <c:pt idx="10">
                  <c:v>403.08</c:v>
                </c:pt>
                <c:pt idx="11">
                  <c:v>403.4</c:v>
                </c:pt>
                <c:pt idx="12">
                  <c:v>403.72</c:v>
                </c:pt>
                <c:pt idx="13">
                  <c:v>404.04</c:v>
                </c:pt>
                <c:pt idx="14">
                  <c:v>404.36</c:v>
                </c:pt>
                <c:pt idx="15">
                  <c:v>404.68</c:v>
                </c:pt>
                <c:pt idx="16">
                  <c:v>405</c:v>
                </c:pt>
                <c:pt idx="17">
                  <c:v>405.32</c:v>
                </c:pt>
                <c:pt idx="18">
                  <c:v>405.63</c:v>
                </c:pt>
                <c:pt idx="19">
                  <c:v>405.95</c:v>
                </c:pt>
                <c:pt idx="20">
                  <c:v>406.27</c:v>
                </c:pt>
                <c:pt idx="21">
                  <c:v>406.59</c:v>
                </c:pt>
                <c:pt idx="22">
                  <c:v>406.91</c:v>
                </c:pt>
                <c:pt idx="23">
                  <c:v>407.23</c:v>
                </c:pt>
                <c:pt idx="24">
                  <c:v>407.55</c:v>
                </c:pt>
                <c:pt idx="25">
                  <c:v>407.87</c:v>
                </c:pt>
                <c:pt idx="26">
                  <c:v>408.18</c:v>
                </c:pt>
                <c:pt idx="27">
                  <c:v>408.5</c:v>
                </c:pt>
                <c:pt idx="28">
                  <c:v>408.82</c:v>
                </c:pt>
                <c:pt idx="29">
                  <c:v>409.14</c:v>
                </c:pt>
                <c:pt idx="30">
                  <c:v>409.46</c:v>
                </c:pt>
                <c:pt idx="31">
                  <c:v>409.77</c:v>
                </c:pt>
                <c:pt idx="32">
                  <c:v>410.09</c:v>
                </c:pt>
                <c:pt idx="33">
                  <c:v>410.41</c:v>
                </c:pt>
                <c:pt idx="34">
                  <c:v>410.73</c:v>
                </c:pt>
                <c:pt idx="35">
                  <c:v>411.04</c:v>
                </c:pt>
                <c:pt idx="36">
                  <c:v>411.36</c:v>
                </c:pt>
                <c:pt idx="37">
                  <c:v>411.68</c:v>
                </c:pt>
                <c:pt idx="38">
                  <c:v>412</c:v>
                </c:pt>
                <c:pt idx="39">
                  <c:v>412.31</c:v>
                </c:pt>
                <c:pt idx="40">
                  <c:v>412.63</c:v>
                </c:pt>
                <c:pt idx="41">
                  <c:v>412.95</c:v>
                </c:pt>
                <c:pt idx="42">
                  <c:v>413.27</c:v>
                </c:pt>
                <c:pt idx="43">
                  <c:v>413.58</c:v>
                </c:pt>
                <c:pt idx="44">
                  <c:v>413.9</c:v>
                </c:pt>
                <c:pt idx="45">
                  <c:v>414.22</c:v>
                </c:pt>
                <c:pt idx="46">
                  <c:v>414.53</c:v>
                </c:pt>
                <c:pt idx="47">
                  <c:v>414.85</c:v>
                </c:pt>
                <c:pt idx="48">
                  <c:v>415.16</c:v>
                </c:pt>
                <c:pt idx="49">
                  <c:v>415.48</c:v>
                </c:pt>
                <c:pt idx="50">
                  <c:v>415.8</c:v>
                </c:pt>
                <c:pt idx="51">
                  <c:v>416.11</c:v>
                </c:pt>
                <c:pt idx="52">
                  <c:v>416.43</c:v>
                </c:pt>
                <c:pt idx="53">
                  <c:v>416.75</c:v>
                </c:pt>
                <c:pt idx="54">
                  <c:v>417.06</c:v>
                </c:pt>
                <c:pt idx="55">
                  <c:v>417.38</c:v>
                </c:pt>
                <c:pt idx="56">
                  <c:v>417.69</c:v>
                </c:pt>
                <c:pt idx="57">
                  <c:v>418.01</c:v>
                </c:pt>
                <c:pt idx="58">
                  <c:v>418.32</c:v>
                </c:pt>
                <c:pt idx="59">
                  <c:v>418.64</c:v>
                </c:pt>
                <c:pt idx="60">
                  <c:v>418.96</c:v>
                </c:pt>
                <c:pt idx="61">
                  <c:v>419.27</c:v>
                </c:pt>
                <c:pt idx="62">
                  <c:v>419.59</c:v>
                </c:pt>
                <c:pt idx="63">
                  <c:v>419.9</c:v>
                </c:pt>
                <c:pt idx="64">
                  <c:v>420.22</c:v>
                </c:pt>
                <c:pt idx="65">
                  <c:v>420.53</c:v>
                </c:pt>
                <c:pt idx="66">
                  <c:v>420.85</c:v>
                </c:pt>
                <c:pt idx="67">
                  <c:v>421.16</c:v>
                </c:pt>
                <c:pt idx="68">
                  <c:v>421.48</c:v>
                </c:pt>
                <c:pt idx="69">
                  <c:v>421.79</c:v>
                </c:pt>
                <c:pt idx="70">
                  <c:v>422.1</c:v>
                </c:pt>
                <c:pt idx="71">
                  <c:v>422.42</c:v>
                </c:pt>
                <c:pt idx="72">
                  <c:v>422.73</c:v>
                </c:pt>
                <c:pt idx="73">
                  <c:v>423.05</c:v>
                </c:pt>
                <c:pt idx="74">
                  <c:v>423.36</c:v>
                </c:pt>
                <c:pt idx="75">
                  <c:v>423.68</c:v>
                </c:pt>
                <c:pt idx="76">
                  <c:v>423.99</c:v>
                </c:pt>
                <c:pt idx="77">
                  <c:v>424.3</c:v>
                </c:pt>
                <c:pt idx="78">
                  <c:v>424.62</c:v>
                </c:pt>
                <c:pt idx="79">
                  <c:v>424.93</c:v>
                </c:pt>
                <c:pt idx="80">
                  <c:v>425.25</c:v>
                </c:pt>
                <c:pt idx="81">
                  <c:v>425.56</c:v>
                </c:pt>
                <c:pt idx="82">
                  <c:v>425.87</c:v>
                </c:pt>
                <c:pt idx="83">
                  <c:v>426.19</c:v>
                </c:pt>
                <c:pt idx="84">
                  <c:v>426.5</c:v>
                </c:pt>
                <c:pt idx="85">
                  <c:v>426.81</c:v>
                </c:pt>
                <c:pt idx="86">
                  <c:v>427.13</c:v>
                </c:pt>
                <c:pt idx="87">
                  <c:v>427.44</c:v>
                </c:pt>
                <c:pt idx="88">
                  <c:v>427.75</c:v>
                </c:pt>
                <c:pt idx="89">
                  <c:v>428.06</c:v>
                </c:pt>
                <c:pt idx="90">
                  <c:v>428.38</c:v>
                </c:pt>
                <c:pt idx="91">
                  <c:v>428.69</c:v>
                </c:pt>
                <c:pt idx="92">
                  <c:v>429</c:v>
                </c:pt>
                <c:pt idx="93">
                  <c:v>429.32</c:v>
                </c:pt>
                <c:pt idx="94">
                  <c:v>429.63</c:v>
                </c:pt>
                <c:pt idx="95">
                  <c:v>429.94</c:v>
                </c:pt>
                <c:pt idx="96">
                  <c:v>430.25</c:v>
                </c:pt>
                <c:pt idx="97">
                  <c:v>430.56</c:v>
                </c:pt>
                <c:pt idx="98">
                  <c:v>430.88</c:v>
                </c:pt>
                <c:pt idx="99">
                  <c:v>431.19</c:v>
                </c:pt>
                <c:pt idx="100">
                  <c:v>431.5</c:v>
                </c:pt>
                <c:pt idx="101">
                  <c:v>431.81</c:v>
                </c:pt>
                <c:pt idx="102">
                  <c:v>432.12</c:v>
                </c:pt>
                <c:pt idx="103">
                  <c:v>432.44</c:v>
                </c:pt>
                <c:pt idx="104">
                  <c:v>432.75</c:v>
                </c:pt>
                <c:pt idx="105">
                  <c:v>433.06</c:v>
                </c:pt>
                <c:pt idx="106">
                  <c:v>433.37</c:v>
                </c:pt>
                <c:pt idx="107">
                  <c:v>433.68</c:v>
                </c:pt>
                <c:pt idx="108">
                  <c:v>433.99</c:v>
                </c:pt>
                <c:pt idx="109">
                  <c:v>434.3</c:v>
                </c:pt>
                <c:pt idx="110">
                  <c:v>434.61</c:v>
                </c:pt>
                <c:pt idx="111">
                  <c:v>434.93</c:v>
                </c:pt>
                <c:pt idx="112">
                  <c:v>435.24</c:v>
                </c:pt>
                <c:pt idx="113">
                  <c:v>435.55</c:v>
                </c:pt>
                <c:pt idx="114">
                  <c:v>435.86</c:v>
                </c:pt>
                <c:pt idx="115">
                  <c:v>436.17</c:v>
                </c:pt>
                <c:pt idx="116">
                  <c:v>436.48</c:v>
                </c:pt>
                <c:pt idx="117">
                  <c:v>436.79</c:v>
                </c:pt>
                <c:pt idx="118">
                  <c:v>437.1</c:v>
                </c:pt>
                <c:pt idx="119">
                  <c:v>437.41</c:v>
                </c:pt>
                <c:pt idx="120">
                  <c:v>437.72</c:v>
                </c:pt>
                <c:pt idx="121">
                  <c:v>438.03</c:v>
                </c:pt>
                <c:pt idx="122">
                  <c:v>438.34</c:v>
                </c:pt>
                <c:pt idx="123">
                  <c:v>438.65</c:v>
                </c:pt>
                <c:pt idx="124">
                  <c:v>438.96</c:v>
                </c:pt>
                <c:pt idx="125">
                  <c:v>439.27</c:v>
                </c:pt>
                <c:pt idx="126">
                  <c:v>439.58</c:v>
                </c:pt>
                <c:pt idx="127">
                  <c:v>439.89</c:v>
                </c:pt>
                <c:pt idx="128">
                  <c:v>440.2</c:v>
                </c:pt>
                <c:pt idx="129">
                  <c:v>440.51</c:v>
                </c:pt>
                <c:pt idx="130">
                  <c:v>440.82</c:v>
                </c:pt>
                <c:pt idx="131">
                  <c:v>441.13</c:v>
                </c:pt>
                <c:pt idx="132">
                  <c:v>441.44</c:v>
                </c:pt>
                <c:pt idx="133">
                  <c:v>441.75</c:v>
                </c:pt>
                <c:pt idx="134">
                  <c:v>442.05</c:v>
                </c:pt>
                <c:pt idx="135">
                  <c:v>442.36</c:v>
                </c:pt>
                <c:pt idx="136">
                  <c:v>442.67</c:v>
                </c:pt>
                <c:pt idx="137">
                  <c:v>442.98</c:v>
                </c:pt>
                <c:pt idx="138">
                  <c:v>443.29</c:v>
                </c:pt>
                <c:pt idx="139">
                  <c:v>443.6</c:v>
                </c:pt>
                <c:pt idx="140">
                  <c:v>443.91</c:v>
                </c:pt>
                <c:pt idx="141">
                  <c:v>444.21</c:v>
                </c:pt>
                <c:pt idx="142">
                  <c:v>444.52</c:v>
                </c:pt>
                <c:pt idx="143">
                  <c:v>444.83</c:v>
                </c:pt>
                <c:pt idx="144">
                  <c:v>445.14</c:v>
                </c:pt>
                <c:pt idx="145">
                  <c:v>445.45</c:v>
                </c:pt>
                <c:pt idx="146">
                  <c:v>445.76</c:v>
                </c:pt>
                <c:pt idx="147">
                  <c:v>446.06</c:v>
                </c:pt>
                <c:pt idx="148">
                  <c:v>446.37</c:v>
                </c:pt>
                <c:pt idx="149">
                  <c:v>446.68</c:v>
                </c:pt>
                <c:pt idx="150">
                  <c:v>446.99</c:v>
                </c:pt>
                <c:pt idx="151">
                  <c:v>447.29</c:v>
                </c:pt>
                <c:pt idx="152">
                  <c:v>447.6</c:v>
                </c:pt>
                <c:pt idx="153">
                  <c:v>447.91</c:v>
                </c:pt>
                <c:pt idx="154">
                  <c:v>448.22</c:v>
                </c:pt>
                <c:pt idx="155">
                  <c:v>448.52</c:v>
                </c:pt>
                <c:pt idx="156">
                  <c:v>448.83</c:v>
                </c:pt>
                <c:pt idx="157">
                  <c:v>449.14</c:v>
                </c:pt>
                <c:pt idx="158">
                  <c:v>449.44</c:v>
                </c:pt>
                <c:pt idx="159">
                  <c:v>449.75</c:v>
                </c:pt>
                <c:pt idx="160">
                  <c:v>450.06</c:v>
                </c:pt>
                <c:pt idx="161">
                  <c:v>450.36</c:v>
                </c:pt>
                <c:pt idx="162">
                  <c:v>450.67</c:v>
                </c:pt>
                <c:pt idx="163">
                  <c:v>450.98</c:v>
                </c:pt>
                <c:pt idx="164">
                  <c:v>451.28</c:v>
                </c:pt>
                <c:pt idx="165">
                  <c:v>451.59</c:v>
                </c:pt>
                <c:pt idx="166">
                  <c:v>451.89</c:v>
                </c:pt>
                <c:pt idx="167">
                  <c:v>452.2</c:v>
                </c:pt>
                <c:pt idx="168">
                  <c:v>452.51</c:v>
                </c:pt>
                <c:pt idx="169">
                  <c:v>452.81</c:v>
                </c:pt>
                <c:pt idx="170">
                  <c:v>453.12</c:v>
                </c:pt>
                <c:pt idx="171">
                  <c:v>453.42</c:v>
                </c:pt>
                <c:pt idx="172">
                  <c:v>453.73</c:v>
                </c:pt>
                <c:pt idx="173">
                  <c:v>454.04</c:v>
                </c:pt>
                <c:pt idx="174">
                  <c:v>454.34</c:v>
                </c:pt>
                <c:pt idx="175">
                  <c:v>454.65</c:v>
                </c:pt>
                <c:pt idx="176">
                  <c:v>454.95</c:v>
                </c:pt>
                <c:pt idx="177">
                  <c:v>455.26</c:v>
                </c:pt>
                <c:pt idx="178">
                  <c:v>455.56</c:v>
                </c:pt>
                <c:pt idx="179">
                  <c:v>455.87</c:v>
                </c:pt>
                <c:pt idx="180">
                  <c:v>456.17</c:v>
                </c:pt>
                <c:pt idx="181">
                  <c:v>456.48</c:v>
                </c:pt>
                <c:pt idx="182">
                  <c:v>456.78</c:v>
                </c:pt>
                <c:pt idx="183">
                  <c:v>457.09</c:v>
                </c:pt>
                <c:pt idx="184">
                  <c:v>457.39</c:v>
                </c:pt>
                <c:pt idx="185">
                  <c:v>457.7</c:v>
                </c:pt>
                <c:pt idx="186">
                  <c:v>458</c:v>
                </c:pt>
                <c:pt idx="187">
                  <c:v>458.3</c:v>
                </c:pt>
                <c:pt idx="188">
                  <c:v>458.61</c:v>
                </c:pt>
                <c:pt idx="189">
                  <c:v>458.91</c:v>
                </c:pt>
                <c:pt idx="190">
                  <c:v>459.22</c:v>
                </c:pt>
                <c:pt idx="191">
                  <c:v>459.52</c:v>
                </c:pt>
                <c:pt idx="192">
                  <c:v>459.82</c:v>
                </c:pt>
                <c:pt idx="193">
                  <c:v>460.13</c:v>
                </c:pt>
                <c:pt idx="194">
                  <c:v>460.43</c:v>
                </c:pt>
                <c:pt idx="195">
                  <c:v>460.74</c:v>
                </c:pt>
                <c:pt idx="196">
                  <c:v>461.04</c:v>
                </c:pt>
                <c:pt idx="197">
                  <c:v>461.34</c:v>
                </c:pt>
                <c:pt idx="198">
                  <c:v>461.65</c:v>
                </c:pt>
                <c:pt idx="199">
                  <c:v>461.95</c:v>
                </c:pt>
                <c:pt idx="200">
                  <c:v>462.25</c:v>
                </c:pt>
                <c:pt idx="201">
                  <c:v>462.55</c:v>
                </c:pt>
                <c:pt idx="202">
                  <c:v>462.86</c:v>
                </c:pt>
                <c:pt idx="203">
                  <c:v>463.16</c:v>
                </c:pt>
                <c:pt idx="204">
                  <c:v>463.46</c:v>
                </c:pt>
                <c:pt idx="205">
                  <c:v>463.77</c:v>
                </c:pt>
                <c:pt idx="206">
                  <c:v>464.07</c:v>
                </c:pt>
                <c:pt idx="207">
                  <c:v>464.37</c:v>
                </c:pt>
                <c:pt idx="208">
                  <c:v>464.67</c:v>
                </c:pt>
                <c:pt idx="209">
                  <c:v>464.98</c:v>
                </c:pt>
                <c:pt idx="210">
                  <c:v>465.28</c:v>
                </c:pt>
                <c:pt idx="211">
                  <c:v>465.58</c:v>
                </c:pt>
                <c:pt idx="212">
                  <c:v>465.88</c:v>
                </c:pt>
                <c:pt idx="213">
                  <c:v>466.18</c:v>
                </c:pt>
                <c:pt idx="214">
                  <c:v>466.49</c:v>
                </c:pt>
                <c:pt idx="215">
                  <c:v>466.79</c:v>
                </c:pt>
                <c:pt idx="216">
                  <c:v>467.09</c:v>
                </c:pt>
                <c:pt idx="217">
                  <c:v>467.39</c:v>
                </c:pt>
                <c:pt idx="218">
                  <c:v>467.69</c:v>
                </c:pt>
                <c:pt idx="219">
                  <c:v>467.99</c:v>
                </c:pt>
                <c:pt idx="220">
                  <c:v>468.3</c:v>
                </c:pt>
                <c:pt idx="221">
                  <c:v>468.6</c:v>
                </c:pt>
                <c:pt idx="222">
                  <c:v>468.9</c:v>
                </c:pt>
                <c:pt idx="223">
                  <c:v>469.2</c:v>
                </c:pt>
                <c:pt idx="224">
                  <c:v>469.5</c:v>
                </c:pt>
                <c:pt idx="225">
                  <c:v>469.8</c:v>
                </c:pt>
                <c:pt idx="226">
                  <c:v>470.1</c:v>
                </c:pt>
                <c:pt idx="227">
                  <c:v>470.4</c:v>
                </c:pt>
                <c:pt idx="228">
                  <c:v>470.7</c:v>
                </c:pt>
                <c:pt idx="229">
                  <c:v>471</c:v>
                </c:pt>
                <c:pt idx="230">
                  <c:v>471.31</c:v>
                </c:pt>
                <c:pt idx="231">
                  <c:v>471.61</c:v>
                </c:pt>
                <c:pt idx="232">
                  <c:v>471.91</c:v>
                </c:pt>
                <c:pt idx="233">
                  <c:v>472.21</c:v>
                </c:pt>
                <c:pt idx="234">
                  <c:v>472.51</c:v>
                </c:pt>
                <c:pt idx="235">
                  <c:v>472.81</c:v>
                </c:pt>
                <c:pt idx="236">
                  <c:v>473.11</c:v>
                </c:pt>
                <c:pt idx="237">
                  <c:v>473.41</c:v>
                </c:pt>
                <c:pt idx="238">
                  <c:v>473.71</c:v>
                </c:pt>
                <c:pt idx="239">
                  <c:v>474.01</c:v>
                </c:pt>
                <c:pt idx="240">
                  <c:v>474.31</c:v>
                </c:pt>
                <c:pt idx="241">
                  <c:v>474.6</c:v>
                </c:pt>
                <c:pt idx="242">
                  <c:v>474.9</c:v>
                </c:pt>
                <c:pt idx="243">
                  <c:v>475.2</c:v>
                </c:pt>
                <c:pt idx="244">
                  <c:v>475.5</c:v>
                </c:pt>
                <c:pt idx="245">
                  <c:v>475.8</c:v>
                </c:pt>
                <c:pt idx="246">
                  <c:v>476.1</c:v>
                </c:pt>
                <c:pt idx="247">
                  <c:v>476.4</c:v>
                </c:pt>
                <c:pt idx="248">
                  <c:v>476.7</c:v>
                </c:pt>
                <c:pt idx="249">
                  <c:v>477</c:v>
                </c:pt>
                <c:pt idx="250">
                  <c:v>477.3</c:v>
                </c:pt>
                <c:pt idx="251">
                  <c:v>477.59</c:v>
                </c:pt>
                <c:pt idx="252">
                  <c:v>477.89</c:v>
                </c:pt>
                <c:pt idx="253">
                  <c:v>478.19</c:v>
                </c:pt>
                <c:pt idx="254">
                  <c:v>478.49</c:v>
                </c:pt>
                <c:pt idx="255">
                  <c:v>478.79</c:v>
                </c:pt>
                <c:pt idx="256">
                  <c:v>479.09</c:v>
                </c:pt>
                <c:pt idx="257">
                  <c:v>479.38</c:v>
                </c:pt>
                <c:pt idx="258">
                  <c:v>479.68</c:v>
                </c:pt>
                <c:pt idx="259">
                  <c:v>479.98</c:v>
                </c:pt>
                <c:pt idx="260">
                  <c:v>480.28</c:v>
                </c:pt>
                <c:pt idx="261">
                  <c:v>480.58</c:v>
                </c:pt>
                <c:pt idx="262">
                  <c:v>480.87</c:v>
                </c:pt>
                <c:pt idx="263">
                  <c:v>481.17</c:v>
                </c:pt>
                <c:pt idx="264">
                  <c:v>481.47</c:v>
                </c:pt>
                <c:pt idx="265">
                  <c:v>481.77</c:v>
                </c:pt>
                <c:pt idx="266">
                  <c:v>482.06</c:v>
                </c:pt>
                <c:pt idx="267">
                  <c:v>482.36</c:v>
                </c:pt>
                <c:pt idx="268">
                  <c:v>482.66</c:v>
                </c:pt>
                <c:pt idx="269">
                  <c:v>482.95</c:v>
                </c:pt>
                <c:pt idx="270">
                  <c:v>483.25</c:v>
                </c:pt>
                <c:pt idx="271">
                  <c:v>483.55</c:v>
                </c:pt>
                <c:pt idx="272">
                  <c:v>483.85</c:v>
                </c:pt>
                <c:pt idx="273">
                  <c:v>484.14</c:v>
                </c:pt>
                <c:pt idx="274">
                  <c:v>484.44</c:v>
                </c:pt>
                <c:pt idx="275">
                  <c:v>484.73</c:v>
                </c:pt>
                <c:pt idx="276">
                  <c:v>485.03</c:v>
                </c:pt>
                <c:pt idx="277">
                  <c:v>485.33</c:v>
                </c:pt>
                <c:pt idx="278">
                  <c:v>485.62</c:v>
                </c:pt>
                <c:pt idx="279">
                  <c:v>485.92</c:v>
                </c:pt>
                <c:pt idx="280">
                  <c:v>486.22</c:v>
                </c:pt>
                <c:pt idx="281">
                  <c:v>486.51</c:v>
                </c:pt>
                <c:pt idx="282">
                  <c:v>486.81</c:v>
                </c:pt>
                <c:pt idx="283">
                  <c:v>487.1</c:v>
                </c:pt>
                <c:pt idx="284">
                  <c:v>487.4</c:v>
                </c:pt>
                <c:pt idx="285">
                  <c:v>487.69</c:v>
                </c:pt>
                <c:pt idx="286">
                  <c:v>487.99</c:v>
                </c:pt>
                <c:pt idx="287">
                  <c:v>488.29</c:v>
                </c:pt>
                <c:pt idx="288">
                  <c:v>488.58</c:v>
                </c:pt>
                <c:pt idx="289">
                  <c:v>488.88</c:v>
                </c:pt>
                <c:pt idx="290">
                  <c:v>489.17</c:v>
                </c:pt>
                <c:pt idx="291">
                  <c:v>489.47</c:v>
                </c:pt>
                <c:pt idx="292">
                  <c:v>489.76</c:v>
                </c:pt>
                <c:pt idx="293">
                  <c:v>490.06</c:v>
                </c:pt>
                <c:pt idx="294">
                  <c:v>490.35</c:v>
                </c:pt>
                <c:pt idx="295">
                  <c:v>490.65</c:v>
                </c:pt>
                <c:pt idx="296">
                  <c:v>490.94</c:v>
                </c:pt>
                <c:pt idx="297">
                  <c:v>491.23</c:v>
                </c:pt>
                <c:pt idx="298">
                  <c:v>491.53</c:v>
                </c:pt>
                <c:pt idx="299">
                  <c:v>491.82</c:v>
                </c:pt>
                <c:pt idx="300">
                  <c:v>492.12</c:v>
                </c:pt>
                <c:pt idx="301">
                  <c:v>492.41</c:v>
                </c:pt>
                <c:pt idx="302">
                  <c:v>492.71</c:v>
                </c:pt>
                <c:pt idx="303">
                  <c:v>493</c:v>
                </c:pt>
                <c:pt idx="304">
                  <c:v>493.29</c:v>
                </c:pt>
                <c:pt idx="305">
                  <c:v>493.59</c:v>
                </c:pt>
                <c:pt idx="306">
                  <c:v>493.88</c:v>
                </c:pt>
                <c:pt idx="307">
                  <c:v>494.17</c:v>
                </c:pt>
                <c:pt idx="308">
                  <c:v>494.47</c:v>
                </c:pt>
                <c:pt idx="309">
                  <c:v>494.76</c:v>
                </c:pt>
                <c:pt idx="310">
                  <c:v>495.05</c:v>
                </c:pt>
                <c:pt idx="311">
                  <c:v>495.35</c:v>
                </c:pt>
                <c:pt idx="312">
                  <c:v>495.64</c:v>
                </c:pt>
                <c:pt idx="313">
                  <c:v>495.93</c:v>
                </c:pt>
                <c:pt idx="314">
                  <c:v>496.23</c:v>
                </c:pt>
                <c:pt idx="315">
                  <c:v>496.52</c:v>
                </c:pt>
                <c:pt idx="316">
                  <c:v>496.81</c:v>
                </c:pt>
                <c:pt idx="317">
                  <c:v>497.11</c:v>
                </c:pt>
                <c:pt idx="318">
                  <c:v>497.4</c:v>
                </c:pt>
                <c:pt idx="319">
                  <c:v>497.69</c:v>
                </c:pt>
                <c:pt idx="320">
                  <c:v>497.98</c:v>
                </c:pt>
                <c:pt idx="321">
                  <c:v>498.27</c:v>
                </c:pt>
                <c:pt idx="322">
                  <c:v>498.57</c:v>
                </c:pt>
                <c:pt idx="323">
                  <c:v>498.86</c:v>
                </c:pt>
                <c:pt idx="324">
                  <c:v>499.15</c:v>
                </c:pt>
                <c:pt idx="325">
                  <c:v>499.44</c:v>
                </c:pt>
                <c:pt idx="326">
                  <c:v>499.74</c:v>
                </c:pt>
                <c:pt idx="327">
                  <c:v>500.03</c:v>
                </c:pt>
                <c:pt idx="328">
                  <c:v>500.32</c:v>
                </c:pt>
                <c:pt idx="329">
                  <c:v>500.61</c:v>
                </c:pt>
                <c:pt idx="330">
                  <c:v>500.9</c:v>
                </c:pt>
                <c:pt idx="331">
                  <c:v>501.19</c:v>
                </c:pt>
                <c:pt idx="332">
                  <c:v>501.48</c:v>
                </c:pt>
                <c:pt idx="333">
                  <c:v>501.78</c:v>
                </c:pt>
                <c:pt idx="334">
                  <c:v>502.07</c:v>
                </c:pt>
                <c:pt idx="335">
                  <c:v>502.36</c:v>
                </c:pt>
                <c:pt idx="336">
                  <c:v>502.65</c:v>
                </c:pt>
                <c:pt idx="337">
                  <c:v>502.94</c:v>
                </c:pt>
                <c:pt idx="338">
                  <c:v>503.23</c:v>
                </c:pt>
                <c:pt idx="339">
                  <c:v>503.52</c:v>
                </c:pt>
                <c:pt idx="340">
                  <c:v>503.81</c:v>
                </c:pt>
                <c:pt idx="341">
                  <c:v>504.1</c:v>
                </c:pt>
                <c:pt idx="342">
                  <c:v>504.39</c:v>
                </c:pt>
                <c:pt idx="343">
                  <c:v>504.68</c:v>
                </c:pt>
                <c:pt idx="344">
                  <c:v>504.97</c:v>
                </c:pt>
                <c:pt idx="345">
                  <c:v>505.26</c:v>
                </c:pt>
                <c:pt idx="346">
                  <c:v>505.55</c:v>
                </c:pt>
                <c:pt idx="347">
                  <c:v>505.84</c:v>
                </c:pt>
                <c:pt idx="348">
                  <c:v>506.13</c:v>
                </c:pt>
                <c:pt idx="349">
                  <c:v>506.42</c:v>
                </c:pt>
                <c:pt idx="350">
                  <c:v>506.71</c:v>
                </c:pt>
                <c:pt idx="351">
                  <c:v>507</c:v>
                </c:pt>
                <c:pt idx="352">
                  <c:v>507.29</c:v>
                </c:pt>
                <c:pt idx="353">
                  <c:v>507.58</c:v>
                </c:pt>
                <c:pt idx="354">
                  <c:v>507.87</c:v>
                </c:pt>
                <c:pt idx="355">
                  <c:v>508.16</c:v>
                </c:pt>
                <c:pt idx="356">
                  <c:v>508.45</c:v>
                </c:pt>
                <c:pt idx="357">
                  <c:v>508.74</c:v>
                </c:pt>
                <c:pt idx="358">
                  <c:v>509.03</c:v>
                </c:pt>
                <c:pt idx="359">
                  <c:v>509.32</c:v>
                </c:pt>
                <c:pt idx="360">
                  <c:v>509.6</c:v>
                </c:pt>
                <c:pt idx="361">
                  <c:v>509.89</c:v>
                </c:pt>
                <c:pt idx="362">
                  <c:v>510.18</c:v>
                </c:pt>
                <c:pt idx="363">
                  <c:v>510.47</c:v>
                </c:pt>
                <c:pt idx="364">
                  <c:v>510.76</c:v>
                </c:pt>
                <c:pt idx="365">
                  <c:v>511.05</c:v>
                </c:pt>
                <c:pt idx="366">
                  <c:v>511.34</c:v>
                </c:pt>
                <c:pt idx="367">
                  <c:v>511.62</c:v>
                </c:pt>
                <c:pt idx="368">
                  <c:v>511.91</c:v>
                </c:pt>
                <c:pt idx="369">
                  <c:v>512.20000000000005</c:v>
                </c:pt>
                <c:pt idx="370">
                  <c:v>512.49</c:v>
                </c:pt>
                <c:pt idx="371">
                  <c:v>512.77</c:v>
                </c:pt>
                <c:pt idx="372">
                  <c:v>513.05999999999995</c:v>
                </c:pt>
                <c:pt idx="373">
                  <c:v>513.35</c:v>
                </c:pt>
                <c:pt idx="374">
                  <c:v>513.64</c:v>
                </c:pt>
                <c:pt idx="375">
                  <c:v>513.92999999999995</c:v>
                </c:pt>
                <c:pt idx="376">
                  <c:v>514.21</c:v>
                </c:pt>
                <c:pt idx="377">
                  <c:v>514.5</c:v>
                </c:pt>
                <c:pt idx="378">
                  <c:v>514.79</c:v>
                </c:pt>
                <c:pt idx="379">
                  <c:v>515.07000000000005</c:v>
                </c:pt>
                <c:pt idx="380">
                  <c:v>515.36</c:v>
                </c:pt>
                <c:pt idx="381">
                  <c:v>515.65</c:v>
                </c:pt>
                <c:pt idx="382">
                  <c:v>515.92999999999995</c:v>
                </c:pt>
                <c:pt idx="383">
                  <c:v>516.22</c:v>
                </c:pt>
                <c:pt idx="384">
                  <c:v>516.51</c:v>
                </c:pt>
                <c:pt idx="385">
                  <c:v>516.79</c:v>
                </c:pt>
                <c:pt idx="386">
                  <c:v>517.08000000000004</c:v>
                </c:pt>
                <c:pt idx="387">
                  <c:v>517.37</c:v>
                </c:pt>
                <c:pt idx="388">
                  <c:v>517.65</c:v>
                </c:pt>
                <c:pt idx="389">
                  <c:v>517.94000000000005</c:v>
                </c:pt>
                <c:pt idx="390">
                  <c:v>518.23</c:v>
                </c:pt>
                <c:pt idx="391">
                  <c:v>518.51</c:v>
                </c:pt>
                <c:pt idx="392">
                  <c:v>518.79999999999995</c:v>
                </c:pt>
                <c:pt idx="393">
                  <c:v>519.08000000000004</c:v>
                </c:pt>
                <c:pt idx="394">
                  <c:v>519.37</c:v>
                </c:pt>
                <c:pt idx="395">
                  <c:v>519.65</c:v>
                </c:pt>
                <c:pt idx="396">
                  <c:v>519.94000000000005</c:v>
                </c:pt>
                <c:pt idx="397">
                  <c:v>520.22</c:v>
                </c:pt>
                <c:pt idx="398">
                  <c:v>520.51</c:v>
                </c:pt>
                <c:pt idx="399">
                  <c:v>520.79999999999995</c:v>
                </c:pt>
                <c:pt idx="400">
                  <c:v>521.08000000000004</c:v>
                </c:pt>
                <c:pt idx="401">
                  <c:v>521.37</c:v>
                </c:pt>
                <c:pt idx="402">
                  <c:v>521.65</c:v>
                </c:pt>
                <c:pt idx="403">
                  <c:v>521.94000000000005</c:v>
                </c:pt>
                <c:pt idx="404">
                  <c:v>522.22</c:v>
                </c:pt>
                <c:pt idx="405">
                  <c:v>522.5</c:v>
                </c:pt>
                <c:pt idx="406">
                  <c:v>522.79</c:v>
                </c:pt>
                <c:pt idx="407">
                  <c:v>523.07000000000005</c:v>
                </c:pt>
                <c:pt idx="408">
                  <c:v>523.36</c:v>
                </c:pt>
                <c:pt idx="409">
                  <c:v>523.64</c:v>
                </c:pt>
                <c:pt idx="410">
                  <c:v>523.92999999999995</c:v>
                </c:pt>
                <c:pt idx="411">
                  <c:v>524.21</c:v>
                </c:pt>
                <c:pt idx="412">
                  <c:v>524.49</c:v>
                </c:pt>
                <c:pt idx="413">
                  <c:v>524.78</c:v>
                </c:pt>
                <c:pt idx="414">
                  <c:v>525.05999999999995</c:v>
                </c:pt>
                <c:pt idx="415">
                  <c:v>525.35</c:v>
                </c:pt>
                <c:pt idx="416">
                  <c:v>525.63</c:v>
                </c:pt>
                <c:pt idx="417">
                  <c:v>525.91</c:v>
                </c:pt>
                <c:pt idx="418">
                  <c:v>526.20000000000005</c:v>
                </c:pt>
                <c:pt idx="419">
                  <c:v>526.48</c:v>
                </c:pt>
                <c:pt idx="420">
                  <c:v>526.76</c:v>
                </c:pt>
                <c:pt idx="421">
                  <c:v>527.04999999999995</c:v>
                </c:pt>
                <c:pt idx="422">
                  <c:v>527.33000000000004</c:v>
                </c:pt>
                <c:pt idx="423">
                  <c:v>527.61</c:v>
                </c:pt>
                <c:pt idx="424">
                  <c:v>527.9</c:v>
                </c:pt>
                <c:pt idx="425">
                  <c:v>528.17999999999995</c:v>
                </c:pt>
                <c:pt idx="426">
                  <c:v>528.46</c:v>
                </c:pt>
                <c:pt idx="427">
                  <c:v>528.74</c:v>
                </c:pt>
                <c:pt idx="428">
                  <c:v>529.03</c:v>
                </c:pt>
                <c:pt idx="429">
                  <c:v>529.30999999999995</c:v>
                </c:pt>
                <c:pt idx="430">
                  <c:v>529.59</c:v>
                </c:pt>
                <c:pt idx="431">
                  <c:v>529.87</c:v>
                </c:pt>
                <c:pt idx="432">
                  <c:v>530.16</c:v>
                </c:pt>
                <c:pt idx="433">
                  <c:v>530.44000000000005</c:v>
                </c:pt>
                <c:pt idx="434">
                  <c:v>530.72</c:v>
                </c:pt>
                <c:pt idx="435">
                  <c:v>531</c:v>
                </c:pt>
                <c:pt idx="436">
                  <c:v>531.28</c:v>
                </c:pt>
                <c:pt idx="437">
                  <c:v>531.57000000000005</c:v>
                </c:pt>
                <c:pt idx="438">
                  <c:v>531.85</c:v>
                </c:pt>
                <c:pt idx="439">
                  <c:v>532.13</c:v>
                </c:pt>
                <c:pt idx="440">
                  <c:v>532.41</c:v>
                </c:pt>
                <c:pt idx="441">
                  <c:v>532.69000000000005</c:v>
                </c:pt>
                <c:pt idx="442">
                  <c:v>532.97</c:v>
                </c:pt>
                <c:pt idx="443">
                  <c:v>533.25</c:v>
                </c:pt>
                <c:pt idx="444">
                  <c:v>533.53</c:v>
                </c:pt>
                <c:pt idx="445">
                  <c:v>533.82000000000005</c:v>
                </c:pt>
                <c:pt idx="446">
                  <c:v>534.1</c:v>
                </c:pt>
                <c:pt idx="447">
                  <c:v>534.38</c:v>
                </c:pt>
                <c:pt idx="448">
                  <c:v>534.66</c:v>
                </c:pt>
                <c:pt idx="449">
                  <c:v>534.94000000000005</c:v>
                </c:pt>
                <c:pt idx="450">
                  <c:v>535.22</c:v>
                </c:pt>
                <c:pt idx="451">
                  <c:v>535.5</c:v>
                </c:pt>
                <c:pt idx="452">
                  <c:v>535.78</c:v>
                </c:pt>
                <c:pt idx="453">
                  <c:v>536.05999999999995</c:v>
                </c:pt>
                <c:pt idx="454">
                  <c:v>536.34</c:v>
                </c:pt>
                <c:pt idx="455">
                  <c:v>536.62</c:v>
                </c:pt>
                <c:pt idx="456">
                  <c:v>536.9</c:v>
                </c:pt>
                <c:pt idx="457">
                  <c:v>537.17999999999995</c:v>
                </c:pt>
                <c:pt idx="458">
                  <c:v>537.46</c:v>
                </c:pt>
                <c:pt idx="459">
                  <c:v>537.74</c:v>
                </c:pt>
                <c:pt idx="460">
                  <c:v>538.02</c:v>
                </c:pt>
                <c:pt idx="461">
                  <c:v>538.29999999999995</c:v>
                </c:pt>
                <c:pt idx="462">
                  <c:v>538.58000000000004</c:v>
                </c:pt>
                <c:pt idx="463">
                  <c:v>538.86</c:v>
                </c:pt>
                <c:pt idx="464">
                  <c:v>539.14</c:v>
                </c:pt>
                <c:pt idx="465">
                  <c:v>539.41999999999996</c:v>
                </c:pt>
                <c:pt idx="466">
                  <c:v>539.69000000000005</c:v>
                </c:pt>
                <c:pt idx="467">
                  <c:v>539.97</c:v>
                </c:pt>
                <c:pt idx="468">
                  <c:v>540.25</c:v>
                </c:pt>
                <c:pt idx="469">
                  <c:v>540.53</c:v>
                </c:pt>
                <c:pt idx="470">
                  <c:v>540.80999999999995</c:v>
                </c:pt>
                <c:pt idx="471">
                  <c:v>541.09</c:v>
                </c:pt>
                <c:pt idx="472">
                  <c:v>541.37</c:v>
                </c:pt>
                <c:pt idx="473">
                  <c:v>541.65</c:v>
                </c:pt>
                <c:pt idx="474">
                  <c:v>541.91999999999996</c:v>
                </c:pt>
                <c:pt idx="475">
                  <c:v>542.20000000000005</c:v>
                </c:pt>
                <c:pt idx="476">
                  <c:v>542.48</c:v>
                </c:pt>
                <c:pt idx="477">
                  <c:v>542.76</c:v>
                </c:pt>
                <c:pt idx="478">
                  <c:v>543.04</c:v>
                </c:pt>
                <c:pt idx="479">
                  <c:v>543.30999999999995</c:v>
                </c:pt>
                <c:pt idx="480">
                  <c:v>543.59</c:v>
                </c:pt>
                <c:pt idx="481">
                  <c:v>543.87</c:v>
                </c:pt>
                <c:pt idx="482">
                  <c:v>544.15</c:v>
                </c:pt>
                <c:pt idx="483">
                  <c:v>544.41999999999996</c:v>
                </c:pt>
                <c:pt idx="484">
                  <c:v>544.70000000000005</c:v>
                </c:pt>
                <c:pt idx="485">
                  <c:v>544.98</c:v>
                </c:pt>
                <c:pt idx="486">
                  <c:v>545.26</c:v>
                </c:pt>
                <c:pt idx="487">
                  <c:v>545.53</c:v>
                </c:pt>
                <c:pt idx="488">
                  <c:v>545.80999999999995</c:v>
                </c:pt>
                <c:pt idx="489">
                  <c:v>546.09</c:v>
                </c:pt>
                <c:pt idx="490">
                  <c:v>546.36</c:v>
                </c:pt>
                <c:pt idx="491">
                  <c:v>546.64</c:v>
                </c:pt>
                <c:pt idx="492">
                  <c:v>546.91999999999996</c:v>
                </c:pt>
                <c:pt idx="493">
                  <c:v>547.19000000000005</c:v>
                </c:pt>
                <c:pt idx="494">
                  <c:v>547.47</c:v>
                </c:pt>
                <c:pt idx="495">
                  <c:v>547.75</c:v>
                </c:pt>
                <c:pt idx="496">
                  <c:v>548.02</c:v>
                </c:pt>
                <c:pt idx="497">
                  <c:v>548.29999999999995</c:v>
                </c:pt>
                <c:pt idx="498">
                  <c:v>548.57000000000005</c:v>
                </c:pt>
                <c:pt idx="499">
                  <c:v>548.85</c:v>
                </c:pt>
                <c:pt idx="500">
                  <c:v>549.13</c:v>
                </c:pt>
                <c:pt idx="501">
                  <c:v>549.4</c:v>
                </c:pt>
                <c:pt idx="502">
                  <c:v>549.67999999999995</c:v>
                </c:pt>
                <c:pt idx="503">
                  <c:v>549.95000000000005</c:v>
                </c:pt>
                <c:pt idx="504">
                  <c:v>550.23</c:v>
                </c:pt>
                <c:pt idx="505">
                  <c:v>550.5</c:v>
                </c:pt>
                <c:pt idx="506">
                  <c:v>550.78</c:v>
                </c:pt>
                <c:pt idx="507">
                  <c:v>551.04999999999995</c:v>
                </c:pt>
                <c:pt idx="508">
                  <c:v>551.33000000000004</c:v>
                </c:pt>
                <c:pt idx="509">
                  <c:v>551.6</c:v>
                </c:pt>
                <c:pt idx="510">
                  <c:v>551.88</c:v>
                </c:pt>
                <c:pt idx="511">
                  <c:v>552.15</c:v>
                </c:pt>
                <c:pt idx="512">
                  <c:v>552.42999999999995</c:v>
                </c:pt>
                <c:pt idx="513">
                  <c:v>552.70000000000005</c:v>
                </c:pt>
                <c:pt idx="514">
                  <c:v>552.98</c:v>
                </c:pt>
                <c:pt idx="515">
                  <c:v>553.25</c:v>
                </c:pt>
                <c:pt idx="516">
                  <c:v>553.53</c:v>
                </c:pt>
                <c:pt idx="517">
                  <c:v>553.79999999999995</c:v>
                </c:pt>
                <c:pt idx="518">
                  <c:v>554.08000000000004</c:v>
                </c:pt>
                <c:pt idx="519">
                  <c:v>554.35</c:v>
                </c:pt>
                <c:pt idx="520">
                  <c:v>554.62</c:v>
                </c:pt>
                <c:pt idx="521">
                  <c:v>554.9</c:v>
                </c:pt>
                <c:pt idx="522">
                  <c:v>555.16999999999996</c:v>
                </c:pt>
                <c:pt idx="523">
                  <c:v>555.44000000000005</c:v>
                </c:pt>
                <c:pt idx="524">
                  <c:v>555.72</c:v>
                </c:pt>
                <c:pt idx="525">
                  <c:v>555.99</c:v>
                </c:pt>
                <c:pt idx="526">
                  <c:v>556.27</c:v>
                </c:pt>
                <c:pt idx="527">
                  <c:v>556.54</c:v>
                </c:pt>
                <c:pt idx="528">
                  <c:v>556.80999999999995</c:v>
                </c:pt>
                <c:pt idx="529">
                  <c:v>557.09</c:v>
                </c:pt>
                <c:pt idx="530">
                  <c:v>557.36</c:v>
                </c:pt>
                <c:pt idx="531">
                  <c:v>557.63</c:v>
                </c:pt>
                <c:pt idx="532">
                  <c:v>557.9</c:v>
                </c:pt>
                <c:pt idx="533">
                  <c:v>558.17999999999995</c:v>
                </c:pt>
                <c:pt idx="534">
                  <c:v>558.45000000000005</c:v>
                </c:pt>
                <c:pt idx="535">
                  <c:v>558.72</c:v>
                </c:pt>
                <c:pt idx="536">
                  <c:v>558.99</c:v>
                </c:pt>
                <c:pt idx="537">
                  <c:v>559.27</c:v>
                </c:pt>
                <c:pt idx="538">
                  <c:v>559.54</c:v>
                </c:pt>
                <c:pt idx="539">
                  <c:v>559.80999999999995</c:v>
                </c:pt>
                <c:pt idx="540">
                  <c:v>560.08000000000004</c:v>
                </c:pt>
                <c:pt idx="541">
                  <c:v>560.36</c:v>
                </c:pt>
                <c:pt idx="542">
                  <c:v>560.63</c:v>
                </c:pt>
                <c:pt idx="543">
                  <c:v>560.9</c:v>
                </c:pt>
                <c:pt idx="544">
                  <c:v>561.16999999999996</c:v>
                </c:pt>
                <c:pt idx="545">
                  <c:v>561.44000000000005</c:v>
                </c:pt>
                <c:pt idx="546">
                  <c:v>561.71</c:v>
                </c:pt>
                <c:pt idx="547">
                  <c:v>561.99</c:v>
                </c:pt>
                <c:pt idx="548">
                  <c:v>562.26</c:v>
                </c:pt>
                <c:pt idx="549">
                  <c:v>562.53</c:v>
                </c:pt>
                <c:pt idx="550">
                  <c:v>562.79999999999995</c:v>
                </c:pt>
                <c:pt idx="551">
                  <c:v>563.07000000000005</c:v>
                </c:pt>
                <c:pt idx="552">
                  <c:v>563.34</c:v>
                </c:pt>
                <c:pt idx="553">
                  <c:v>563.61</c:v>
                </c:pt>
                <c:pt idx="554">
                  <c:v>563.88</c:v>
                </c:pt>
                <c:pt idx="555">
                  <c:v>564.15</c:v>
                </c:pt>
                <c:pt idx="556">
                  <c:v>564.41999999999996</c:v>
                </c:pt>
                <c:pt idx="557">
                  <c:v>564.69000000000005</c:v>
                </c:pt>
                <c:pt idx="558">
                  <c:v>564.97</c:v>
                </c:pt>
                <c:pt idx="559">
                  <c:v>565.24</c:v>
                </c:pt>
                <c:pt idx="560">
                  <c:v>565.51</c:v>
                </c:pt>
                <c:pt idx="561">
                  <c:v>565.78</c:v>
                </c:pt>
                <c:pt idx="562">
                  <c:v>566.04999999999995</c:v>
                </c:pt>
                <c:pt idx="563">
                  <c:v>566.32000000000005</c:v>
                </c:pt>
                <c:pt idx="564">
                  <c:v>566.59</c:v>
                </c:pt>
                <c:pt idx="565">
                  <c:v>566.86</c:v>
                </c:pt>
                <c:pt idx="566">
                  <c:v>567.13</c:v>
                </c:pt>
                <c:pt idx="567">
                  <c:v>567.39</c:v>
                </c:pt>
                <c:pt idx="568">
                  <c:v>567.66</c:v>
                </c:pt>
                <c:pt idx="569">
                  <c:v>567.92999999999995</c:v>
                </c:pt>
                <c:pt idx="570">
                  <c:v>568.20000000000005</c:v>
                </c:pt>
                <c:pt idx="571">
                  <c:v>568.47</c:v>
                </c:pt>
                <c:pt idx="572">
                  <c:v>568.74</c:v>
                </c:pt>
                <c:pt idx="573">
                  <c:v>569.01</c:v>
                </c:pt>
                <c:pt idx="574">
                  <c:v>569.28</c:v>
                </c:pt>
                <c:pt idx="575">
                  <c:v>569.54999999999995</c:v>
                </c:pt>
                <c:pt idx="576">
                  <c:v>569.82000000000005</c:v>
                </c:pt>
                <c:pt idx="577">
                  <c:v>570.09</c:v>
                </c:pt>
                <c:pt idx="578">
                  <c:v>570.35</c:v>
                </c:pt>
                <c:pt idx="579">
                  <c:v>570.62</c:v>
                </c:pt>
                <c:pt idx="580">
                  <c:v>570.89</c:v>
                </c:pt>
                <c:pt idx="581">
                  <c:v>571.16</c:v>
                </c:pt>
                <c:pt idx="582">
                  <c:v>571.42999999999995</c:v>
                </c:pt>
                <c:pt idx="583">
                  <c:v>571.69000000000005</c:v>
                </c:pt>
                <c:pt idx="584">
                  <c:v>571.96</c:v>
                </c:pt>
                <c:pt idx="585">
                  <c:v>572.23</c:v>
                </c:pt>
                <c:pt idx="586">
                  <c:v>572.5</c:v>
                </c:pt>
                <c:pt idx="587">
                  <c:v>572.77</c:v>
                </c:pt>
                <c:pt idx="588">
                  <c:v>573.03</c:v>
                </c:pt>
                <c:pt idx="589">
                  <c:v>573.29999999999995</c:v>
                </c:pt>
                <c:pt idx="590">
                  <c:v>573.57000000000005</c:v>
                </c:pt>
                <c:pt idx="591">
                  <c:v>573.84</c:v>
                </c:pt>
                <c:pt idx="592">
                  <c:v>574.1</c:v>
                </c:pt>
                <c:pt idx="593">
                  <c:v>574.37</c:v>
                </c:pt>
                <c:pt idx="594">
                  <c:v>574.64</c:v>
                </c:pt>
                <c:pt idx="595">
                  <c:v>574.9</c:v>
                </c:pt>
                <c:pt idx="596">
                  <c:v>575.16999999999996</c:v>
                </c:pt>
                <c:pt idx="597">
                  <c:v>575.44000000000005</c:v>
                </c:pt>
                <c:pt idx="598">
                  <c:v>575.70000000000005</c:v>
                </c:pt>
                <c:pt idx="599">
                  <c:v>575.97</c:v>
                </c:pt>
                <c:pt idx="600">
                  <c:v>576.24</c:v>
                </c:pt>
                <c:pt idx="601">
                  <c:v>576.5</c:v>
                </c:pt>
                <c:pt idx="602">
                  <c:v>576.77</c:v>
                </c:pt>
                <c:pt idx="603">
                  <c:v>577.04</c:v>
                </c:pt>
                <c:pt idx="604">
                  <c:v>577.29999999999995</c:v>
                </c:pt>
                <c:pt idx="605">
                  <c:v>577.57000000000005</c:v>
                </c:pt>
                <c:pt idx="606">
                  <c:v>577.83000000000004</c:v>
                </c:pt>
                <c:pt idx="607">
                  <c:v>578.1</c:v>
                </c:pt>
                <c:pt idx="608">
                  <c:v>578.37</c:v>
                </c:pt>
                <c:pt idx="609">
                  <c:v>578.63</c:v>
                </c:pt>
                <c:pt idx="610">
                  <c:v>578.9</c:v>
                </c:pt>
                <c:pt idx="611">
                  <c:v>579.16</c:v>
                </c:pt>
                <c:pt idx="612">
                  <c:v>579.42999999999995</c:v>
                </c:pt>
                <c:pt idx="613">
                  <c:v>579.69000000000005</c:v>
                </c:pt>
                <c:pt idx="614">
                  <c:v>579.96</c:v>
                </c:pt>
                <c:pt idx="615">
                  <c:v>580.22</c:v>
                </c:pt>
                <c:pt idx="616">
                  <c:v>580.49</c:v>
                </c:pt>
                <c:pt idx="617">
                  <c:v>580.75</c:v>
                </c:pt>
                <c:pt idx="618">
                  <c:v>581.02</c:v>
                </c:pt>
                <c:pt idx="619">
                  <c:v>581.28</c:v>
                </c:pt>
                <c:pt idx="620">
                  <c:v>581.54999999999995</c:v>
                </c:pt>
                <c:pt idx="621">
                  <c:v>581.80999999999995</c:v>
                </c:pt>
                <c:pt idx="622">
                  <c:v>582.07000000000005</c:v>
                </c:pt>
                <c:pt idx="623">
                  <c:v>582.34</c:v>
                </c:pt>
                <c:pt idx="624">
                  <c:v>582.6</c:v>
                </c:pt>
                <c:pt idx="625">
                  <c:v>582.87</c:v>
                </c:pt>
                <c:pt idx="626">
                  <c:v>583.13</c:v>
                </c:pt>
                <c:pt idx="627">
                  <c:v>583.39</c:v>
                </c:pt>
                <c:pt idx="628">
                  <c:v>583.66</c:v>
                </c:pt>
                <c:pt idx="629">
                  <c:v>583.91999999999996</c:v>
                </c:pt>
                <c:pt idx="630">
                  <c:v>584.19000000000005</c:v>
                </c:pt>
                <c:pt idx="631">
                  <c:v>584.45000000000005</c:v>
                </c:pt>
                <c:pt idx="632">
                  <c:v>584.71</c:v>
                </c:pt>
                <c:pt idx="633">
                  <c:v>584.98</c:v>
                </c:pt>
                <c:pt idx="634">
                  <c:v>585.24</c:v>
                </c:pt>
                <c:pt idx="635">
                  <c:v>585.5</c:v>
                </c:pt>
                <c:pt idx="636">
                  <c:v>585.77</c:v>
                </c:pt>
                <c:pt idx="637">
                  <c:v>586.03</c:v>
                </c:pt>
                <c:pt idx="638">
                  <c:v>586.29</c:v>
                </c:pt>
                <c:pt idx="639">
                  <c:v>586.54999999999995</c:v>
                </c:pt>
                <c:pt idx="640">
                  <c:v>586.82000000000005</c:v>
                </c:pt>
                <c:pt idx="641">
                  <c:v>587.08000000000004</c:v>
                </c:pt>
                <c:pt idx="642">
                  <c:v>587.34</c:v>
                </c:pt>
                <c:pt idx="643">
                  <c:v>587.6</c:v>
                </c:pt>
                <c:pt idx="644">
                  <c:v>587.87</c:v>
                </c:pt>
                <c:pt idx="645">
                  <c:v>588.13</c:v>
                </c:pt>
                <c:pt idx="646">
                  <c:v>588.39</c:v>
                </c:pt>
                <c:pt idx="647">
                  <c:v>588.65</c:v>
                </c:pt>
                <c:pt idx="648">
                  <c:v>588.91</c:v>
                </c:pt>
                <c:pt idx="649">
                  <c:v>589.17999999999995</c:v>
                </c:pt>
                <c:pt idx="650">
                  <c:v>589.44000000000005</c:v>
                </c:pt>
                <c:pt idx="651">
                  <c:v>589.70000000000005</c:v>
                </c:pt>
                <c:pt idx="652">
                  <c:v>589.96</c:v>
                </c:pt>
                <c:pt idx="653">
                  <c:v>590.22</c:v>
                </c:pt>
                <c:pt idx="654">
                  <c:v>590.48</c:v>
                </c:pt>
                <c:pt idx="655">
                  <c:v>590.74</c:v>
                </c:pt>
                <c:pt idx="656">
                  <c:v>591.01</c:v>
                </c:pt>
                <c:pt idx="657">
                  <c:v>591.27</c:v>
                </c:pt>
                <c:pt idx="658">
                  <c:v>591.53</c:v>
                </c:pt>
                <c:pt idx="659">
                  <c:v>591.79</c:v>
                </c:pt>
                <c:pt idx="660">
                  <c:v>592.04999999999995</c:v>
                </c:pt>
                <c:pt idx="661">
                  <c:v>592.30999999999995</c:v>
                </c:pt>
                <c:pt idx="662">
                  <c:v>592.57000000000005</c:v>
                </c:pt>
                <c:pt idx="663">
                  <c:v>592.83000000000004</c:v>
                </c:pt>
                <c:pt idx="664">
                  <c:v>593.09</c:v>
                </c:pt>
                <c:pt idx="665">
                  <c:v>593.35</c:v>
                </c:pt>
                <c:pt idx="666">
                  <c:v>593.61</c:v>
                </c:pt>
                <c:pt idx="667">
                  <c:v>593.87</c:v>
                </c:pt>
                <c:pt idx="668">
                  <c:v>594.13</c:v>
                </c:pt>
                <c:pt idx="669">
                  <c:v>594.39</c:v>
                </c:pt>
                <c:pt idx="670">
                  <c:v>594.65</c:v>
                </c:pt>
                <c:pt idx="671">
                  <c:v>594.91</c:v>
                </c:pt>
                <c:pt idx="672">
                  <c:v>595.16999999999996</c:v>
                </c:pt>
                <c:pt idx="673">
                  <c:v>595.42999999999995</c:v>
                </c:pt>
                <c:pt idx="674">
                  <c:v>595.69000000000005</c:v>
                </c:pt>
                <c:pt idx="675">
                  <c:v>595.95000000000005</c:v>
                </c:pt>
                <c:pt idx="676">
                  <c:v>596.21</c:v>
                </c:pt>
                <c:pt idx="677">
                  <c:v>596.47</c:v>
                </c:pt>
                <c:pt idx="678">
                  <c:v>596.73</c:v>
                </c:pt>
                <c:pt idx="679">
                  <c:v>596.98</c:v>
                </c:pt>
                <c:pt idx="680">
                  <c:v>597.24</c:v>
                </c:pt>
                <c:pt idx="681">
                  <c:v>597.5</c:v>
                </c:pt>
                <c:pt idx="682">
                  <c:v>597.76</c:v>
                </c:pt>
                <c:pt idx="683">
                  <c:v>598.02</c:v>
                </c:pt>
                <c:pt idx="684">
                  <c:v>598.28</c:v>
                </c:pt>
                <c:pt idx="685">
                  <c:v>598.54</c:v>
                </c:pt>
                <c:pt idx="686">
                  <c:v>598.79</c:v>
                </c:pt>
                <c:pt idx="687">
                  <c:v>599.04999999999995</c:v>
                </c:pt>
                <c:pt idx="688">
                  <c:v>599.30999999999995</c:v>
                </c:pt>
                <c:pt idx="689">
                  <c:v>599.57000000000005</c:v>
                </c:pt>
                <c:pt idx="690">
                  <c:v>599.83000000000004</c:v>
                </c:pt>
                <c:pt idx="691">
                  <c:v>600.08000000000004</c:v>
                </c:pt>
                <c:pt idx="692">
                  <c:v>600.34</c:v>
                </c:pt>
                <c:pt idx="693">
                  <c:v>600.6</c:v>
                </c:pt>
                <c:pt idx="694">
                  <c:v>600.86</c:v>
                </c:pt>
                <c:pt idx="695">
                  <c:v>601.11</c:v>
                </c:pt>
                <c:pt idx="696">
                  <c:v>601.37</c:v>
                </c:pt>
                <c:pt idx="697">
                  <c:v>601.63</c:v>
                </c:pt>
                <c:pt idx="698">
                  <c:v>601.88</c:v>
                </c:pt>
                <c:pt idx="699">
                  <c:v>602.14</c:v>
                </c:pt>
                <c:pt idx="700">
                  <c:v>602.4</c:v>
                </c:pt>
                <c:pt idx="701">
                  <c:v>602.65</c:v>
                </c:pt>
                <c:pt idx="702">
                  <c:v>602.91</c:v>
                </c:pt>
                <c:pt idx="703">
                  <c:v>603.16999999999996</c:v>
                </c:pt>
                <c:pt idx="704">
                  <c:v>603.41999999999996</c:v>
                </c:pt>
                <c:pt idx="705">
                  <c:v>603.67999999999995</c:v>
                </c:pt>
                <c:pt idx="706">
                  <c:v>603.94000000000005</c:v>
                </c:pt>
                <c:pt idx="707">
                  <c:v>604.19000000000005</c:v>
                </c:pt>
                <c:pt idx="708">
                  <c:v>604.45000000000005</c:v>
                </c:pt>
                <c:pt idx="709">
                  <c:v>604.71</c:v>
                </c:pt>
                <c:pt idx="710">
                  <c:v>604.96</c:v>
                </c:pt>
                <c:pt idx="711">
                  <c:v>605.22</c:v>
                </c:pt>
                <c:pt idx="712">
                  <c:v>605.47</c:v>
                </c:pt>
                <c:pt idx="713">
                  <c:v>605.73</c:v>
                </c:pt>
                <c:pt idx="714">
                  <c:v>605.98</c:v>
                </c:pt>
                <c:pt idx="715">
                  <c:v>606.24</c:v>
                </c:pt>
                <c:pt idx="716">
                  <c:v>606.49</c:v>
                </c:pt>
                <c:pt idx="717">
                  <c:v>606.75</c:v>
                </c:pt>
                <c:pt idx="718">
                  <c:v>607.01</c:v>
                </c:pt>
                <c:pt idx="719">
                  <c:v>607.26</c:v>
                </c:pt>
                <c:pt idx="720">
                  <c:v>607.51</c:v>
                </c:pt>
                <c:pt idx="721">
                  <c:v>607.77</c:v>
                </c:pt>
                <c:pt idx="722">
                  <c:v>608.02</c:v>
                </c:pt>
                <c:pt idx="723">
                  <c:v>608.28</c:v>
                </c:pt>
                <c:pt idx="724">
                  <c:v>608.53</c:v>
                </c:pt>
                <c:pt idx="725">
                  <c:v>608.79</c:v>
                </c:pt>
                <c:pt idx="726">
                  <c:v>609.04</c:v>
                </c:pt>
                <c:pt idx="727">
                  <c:v>609.29999999999995</c:v>
                </c:pt>
                <c:pt idx="728">
                  <c:v>609.54999999999995</c:v>
                </c:pt>
                <c:pt idx="729">
                  <c:v>609.79999999999995</c:v>
                </c:pt>
                <c:pt idx="730">
                  <c:v>610.05999999999995</c:v>
                </c:pt>
                <c:pt idx="731">
                  <c:v>610.30999999999995</c:v>
                </c:pt>
                <c:pt idx="732">
                  <c:v>610.57000000000005</c:v>
                </c:pt>
                <c:pt idx="733">
                  <c:v>610.82000000000005</c:v>
                </c:pt>
                <c:pt idx="734">
                  <c:v>611.07000000000005</c:v>
                </c:pt>
                <c:pt idx="735">
                  <c:v>611.33000000000004</c:v>
                </c:pt>
                <c:pt idx="736">
                  <c:v>611.58000000000004</c:v>
                </c:pt>
                <c:pt idx="737">
                  <c:v>611.83000000000004</c:v>
                </c:pt>
                <c:pt idx="738">
                  <c:v>612.09</c:v>
                </c:pt>
                <c:pt idx="739">
                  <c:v>612.34</c:v>
                </c:pt>
                <c:pt idx="740">
                  <c:v>612.59</c:v>
                </c:pt>
                <c:pt idx="741">
                  <c:v>612.85</c:v>
                </c:pt>
                <c:pt idx="742">
                  <c:v>613.1</c:v>
                </c:pt>
                <c:pt idx="743">
                  <c:v>613.35</c:v>
                </c:pt>
                <c:pt idx="744">
                  <c:v>613.6</c:v>
                </c:pt>
                <c:pt idx="745">
                  <c:v>613.86</c:v>
                </c:pt>
                <c:pt idx="746">
                  <c:v>614.11</c:v>
                </c:pt>
                <c:pt idx="747">
                  <c:v>614.36</c:v>
                </c:pt>
                <c:pt idx="748">
                  <c:v>614.61</c:v>
                </c:pt>
                <c:pt idx="749">
                  <c:v>614.87</c:v>
                </c:pt>
                <c:pt idx="750">
                  <c:v>615.12</c:v>
                </c:pt>
                <c:pt idx="751">
                  <c:v>615.37</c:v>
                </c:pt>
                <c:pt idx="752">
                  <c:v>615.62</c:v>
                </c:pt>
                <c:pt idx="753">
                  <c:v>615.87</c:v>
                </c:pt>
                <c:pt idx="754">
                  <c:v>616.12</c:v>
                </c:pt>
                <c:pt idx="755">
                  <c:v>616.38</c:v>
                </c:pt>
                <c:pt idx="756">
                  <c:v>616.63</c:v>
                </c:pt>
                <c:pt idx="757">
                  <c:v>616.88</c:v>
                </c:pt>
                <c:pt idx="758">
                  <c:v>617.13</c:v>
                </c:pt>
                <c:pt idx="759">
                  <c:v>617.38</c:v>
                </c:pt>
                <c:pt idx="760">
                  <c:v>617.63</c:v>
                </c:pt>
                <c:pt idx="761">
                  <c:v>617.88</c:v>
                </c:pt>
                <c:pt idx="762">
                  <c:v>618.13</c:v>
                </c:pt>
                <c:pt idx="763">
                  <c:v>618.38</c:v>
                </c:pt>
                <c:pt idx="764">
                  <c:v>618.64</c:v>
                </c:pt>
                <c:pt idx="765">
                  <c:v>618.89</c:v>
                </c:pt>
                <c:pt idx="766">
                  <c:v>619.14</c:v>
                </c:pt>
                <c:pt idx="767">
                  <c:v>619.39</c:v>
                </c:pt>
                <c:pt idx="768">
                  <c:v>619.64</c:v>
                </c:pt>
                <c:pt idx="769">
                  <c:v>619.89</c:v>
                </c:pt>
                <c:pt idx="770">
                  <c:v>620.14</c:v>
                </c:pt>
                <c:pt idx="771">
                  <c:v>620.39</c:v>
                </c:pt>
                <c:pt idx="772">
                  <c:v>620.64</c:v>
                </c:pt>
                <c:pt idx="773">
                  <c:v>620.89</c:v>
                </c:pt>
                <c:pt idx="774">
                  <c:v>621.14</c:v>
                </c:pt>
                <c:pt idx="775">
                  <c:v>621.39</c:v>
                </c:pt>
                <c:pt idx="776">
                  <c:v>621.64</c:v>
                </c:pt>
                <c:pt idx="777">
                  <c:v>621.88</c:v>
                </c:pt>
                <c:pt idx="778">
                  <c:v>622.13</c:v>
                </c:pt>
                <c:pt idx="779">
                  <c:v>622.38</c:v>
                </c:pt>
                <c:pt idx="780">
                  <c:v>622.63</c:v>
                </c:pt>
                <c:pt idx="781">
                  <c:v>622.88</c:v>
                </c:pt>
                <c:pt idx="782">
                  <c:v>623.13</c:v>
                </c:pt>
                <c:pt idx="783">
                  <c:v>623.38</c:v>
                </c:pt>
                <c:pt idx="784">
                  <c:v>623.63</c:v>
                </c:pt>
                <c:pt idx="785">
                  <c:v>623.88</c:v>
                </c:pt>
                <c:pt idx="786">
                  <c:v>624.12</c:v>
                </c:pt>
                <c:pt idx="787">
                  <c:v>624.37</c:v>
                </c:pt>
                <c:pt idx="788">
                  <c:v>624.62</c:v>
                </c:pt>
                <c:pt idx="789">
                  <c:v>624.87</c:v>
                </c:pt>
                <c:pt idx="790">
                  <c:v>625.12</c:v>
                </c:pt>
                <c:pt idx="791">
                  <c:v>625.37</c:v>
                </c:pt>
                <c:pt idx="792">
                  <c:v>625.61</c:v>
                </c:pt>
                <c:pt idx="793">
                  <c:v>625.86</c:v>
                </c:pt>
                <c:pt idx="794">
                  <c:v>626.11</c:v>
                </c:pt>
                <c:pt idx="795">
                  <c:v>626.36</c:v>
                </c:pt>
                <c:pt idx="796">
                  <c:v>626.6</c:v>
                </c:pt>
                <c:pt idx="797">
                  <c:v>626.85</c:v>
                </c:pt>
                <c:pt idx="798">
                  <c:v>627.1</c:v>
                </c:pt>
                <c:pt idx="799">
                  <c:v>627.35</c:v>
                </c:pt>
                <c:pt idx="800">
                  <c:v>627.59</c:v>
                </c:pt>
                <c:pt idx="801">
                  <c:v>627.84</c:v>
                </c:pt>
                <c:pt idx="802">
                  <c:v>628.09</c:v>
                </c:pt>
                <c:pt idx="803">
                  <c:v>628.33000000000004</c:v>
                </c:pt>
                <c:pt idx="804">
                  <c:v>628.58000000000004</c:v>
                </c:pt>
                <c:pt idx="805">
                  <c:v>628.83000000000004</c:v>
                </c:pt>
                <c:pt idx="806">
                  <c:v>629.07000000000005</c:v>
                </c:pt>
                <c:pt idx="807">
                  <c:v>629.32000000000005</c:v>
                </c:pt>
                <c:pt idx="808">
                  <c:v>629.57000000000005</c:v>
                </c:pt>
                <c:pt idx="809">
                  <c:v>629.80999999999995</c:v>
                </c:pt>
                <c:pt idx="810">
                  <c:v>630.05999999999995</c:v>
                </c:pt>
                <c:pt idx="811">
                  <c:v>630.29999999999995</c:v>
                </c:pt>
                <c:pt idx="812">
                  <c:v>630.54999999999995</c:v>
                </c:pt>
                <c:pt idx="813">
                  <c:v>630.79999999999995</c:v>
                </c:pt>
                <c:pt idx="814">
                  <c:v>631.04</c:v>
                </c:pt>
                <c:pt idx="815">
                  <c:v>631.29</c:v>
                </c:pt>
                <c:pt idx="816">
                  <c:v>631.53</c:v>
                </c:pt>
                <c:pt idx="817">
                  <c:v>631.78</c:v>
                </c:pt>
                <c:pt idx="818">
                  <c:v>632.02</c:v>
                </c:pt>
                <c:pt idx="819">
                  <c:v>632.27</c:v>
                </c:pt>
                <c:pt idx="820">
                  <c:v>632.51</c:v>
                </c:pt>
                <c:pt idx="821">
                  <c:v>632.76</c:v>
                </c:pt>
                <c:pt idx="822">
                  <c:v>633</c:v>
                </c:pt>
                <c:pt idx="823">
                  <c:v>633.25</c:v>
                </c:pt>
                <c:pt idx="824">
                  <c:v>633.49</c:v>
                </c:pt>
                <c:pt idx="825">
                  <c:v>633.74</c:v>
                </c:pt>
                <c:pt idx="826">
                  <c:v>633.98</c:v>
                </c:pt>
                <c:pt idx="827">
                  <c:v>634.23</c:v>
                </c:pt>
                <c:pt idx="828">
                  <c:v>634.47</c:v>
                </c:pt>
                <c:pt idx="829">
                  <c:v>634.72</c:v>
                </c:pt>
                <c:pt idx="830">
                  <c:v>634.96</c:v>
                </c:pt>
                <c:pt idx="831">
                  <c:v>635.20000000000005</c:v>
                </c:pt>
                <c:pt idx="832">
                  <c:v>635.45000000000005</c:v>
                </c:pt>
                <c:pt idx="833">
                  <c:v>635.69000000000005</c:v>
                </c:pt>
                <c:pt idx="834">
                  <c:v>635.94000000000005</c:v>
                </c:pt>
                <c:pt idx="835">
                  <c:v>636.17999999999995</c:v>
                </c:pt>
                <c:pt idx="836">
                  <c:v>636.41999999999996</c:v>
                </c:pt>
                <c:pt idx="837">
                  <c:v>636.66999999999996</c:v>
                </c:pt>
                <c:pt idx="838">
                  <c:v>636.91</c:v>
                </c:pt>
                <c:pt idx="839">
                  <c:v>637.15</c:v>
                </c:pt>
                <c:pt idx="840">
                  <c:v>637.4</c:v>
                </c:pt>
                <c:pt idx="841">
                  <c:v>637.64</c:v>
                </c:pt>
                <c:pt idx="842">
                  <c:v>637.88</c:v>
                </c:pt>
                <c:pt idx="843">
                  <c:v>638.13</c:v>
                </c:pt>
                <c:pt idx="844">
                  <c:v>638.37</c:v>
                </c:pt>
                <c:pt idx="845">
                  <c:v>638.61</c:v>
                </c:pt>
                <c:pt idx="846">
                  <c:v>638.85</c:v>
                </c:pt>
                <c:pt idx="847">
                  <c:v>639.1</c:v>
                </c:pt>
                <c:pt idx="848">
                  <c:v>639.34</c:v>
                </c:pt>
                <c:pt idx="849">
                  <c:v>639.58000000000004</c:v>
                </c:pt>
                <c:pt idx="850">
                  <c:v>639.82000000000005</c:v>
                </c:pt>
                <c:pt idx="851">
                  <c:v>640.07000000000005</c:v>
                </c:pt>
                <c:pt idx="852">
                  <c:v>640.30999999999995</c:v>
                </c:pt>
                <c:pt idx="853">
                  <c:v>640.54999999999995</c:v>
                </c:pt>
                <c:pt idx="854">
                  <c:v>640.79</c:v>
                </c:pt>
                <c:pt idx="855">
                  <c:v>641.03</c:v>
                </c:pt>
                <c:pt idx="856">
                  <c:v>641.27</c:v>
                </c:pt>
                <c:pt idx="857">
                  <c:v>641.52</c:v>
                </c:pt>
                <c:pt idx="858">
                  <c:v>641.76</c:v>
                </c:pt>
                <c:pt idx="859">
                  <c:v>642</c:v>
                </c:pt>
                <c:pt idx="860">
                  <c:v>642.24</c:v>
                </c:pt>
                <c:pt idx="861">
                  <c:v>642.48</c:v>
                </c:pt>
                <c:pt idx="862">
                  <c:v>642.72</c:v>
                </c:pt>
                <c:pt idx="863">
                  <c:v>642.96</c:v>
                </c:pt>
                <c:pt idx="864">
                  <c:v>643.20000000000005</c:v>
                </c:pt>
                <c:pt idx="865">
                  <c:v>643.44000000000005</c:v>
                </c:pt>
                <c:pt idx="866">
                  <c:v>643.67999999999995</c:v>
                </c:pt>
                <c:pt idx="867">
                  <c:v>643.91999999999996</c:v>
                </c:pt>
                <c:pt idx="868">
                  <c:v>644.16999999999996</c:v>
                </c:pt>
                <c:pt idx="869">
                  <c:v>644.41</c:v>
                </c:pt>
                <c:pt idx="870">
                  <c:v>644.65</c:v>
                </c:pt>
                <c:pt idx="871">
                  <c:v>644.89</c:v>
                </c:pt>
                <c:pt idx="872">
                  <c:v>645.13</c:v>
                </c:pt>
                <c:pt idx="873">
                  <c:v>645.37</c:v>
                </c:pt>
                <c:pt idx="874">
                  <c:v>645.61</c:v>
                </c:pt>
                <c:pt idx="875">
                  <c:v>645.85</c:v>
                </c:pt>
                <c:pt idx="876">
                  <c:v>646.08000000000004</c:v>
                </c:pt>
                <c:pt idx="877">
                  <c:v>646.32000000000005</c:v>
                </c:pt>
                <c:pt idx="878">
                  <c:v>646.55999999999995</c:v>
                </c:pt>
                <c:pt idx="879">
                  <c:v>646.79999999999995</c:v>
                </c:pt>
                <c:pt idx="880">
                  <c:v>647.04</c:v>
                </c:pt>
                <c:pt idx="881">
                  <c:v>647.28</c:v>
                </c:pt>
                <c:pt idx="882">
                  <c:v>647.52</c:v>
                </c:pt>
                <c:pt idx="883">
                  <c:v>647.76</c:v>
                </c:pt>
                <c:pt idx="884">
                  <c:v>648</c:v>
                </c:pt>
                <c:pt idx="885">
                  <c:v>648.24</c:v>
                </c:pt>
                <c:pt idx="886">
                  <c:v>648.48</c:v>
                </c:pt>
                <c:pt idx="887">
                  <c:v>648.71</c:v>
                </c:pt>
                <c:pt idx="888">
                  <c:v>648.95000000000005</c:v>
                </c:pt>
                <c:pt idx="889">
                  <c:v>649.19000000000005</c:v>
                </c:pt>
                <c:pt idx="890">
                  <c:v>649.42999999999995</c:v>
                </c:pt>
                <c:pt idx="891">
                  <c:v>649.66999999999996</c:v>
                </c:pt>
                <c:pt idx="892">
                  <c:v>649.9</c:v>
                </c:pt>
              </c:numCache>
            </c:numRef>
          </c:xVal>
          <c:yVal>
            <c:numRef>
              <c:f>'PbSe1.13 %R'!$B$2:$B$894</c:f>
              <c:numCache>
                <c:formatCode>General</c:formatCode>
                <c:ptCount val="893"/>
                <c:pt idx="0">
                  <c:v>0</c:v>
                </c:pt>
                <c:pt idx="1">
                  <c:v>35.799999999999997</c:v>
                </c:pt>
                <c:pt idx="2">
                  <c:v>0</c:v>
                </c:pt>
                <c:pt idx="3">
                  <c:v>-17.309999999999999</c:v>
                </c:pt>
                <c:pt idx="4">
                  <c:v>50.19</c:v>
                </c:pt>
                <c:pt idx="5">
                  <c:v>-42.96</c:v>
                </c:pt>
                <c:pt idx="6">
                  <c:v>-24.09</c:v>
                </c:pt>
                <c:pt idx="7">
                  <c:v>-114.89</c:v>
                </c:pt>
                <c:pt idx="8">
                  <c:v>42.31</c:v>
                </c:pt>
                <c:pt idx="9">
                  <c:v>-141.51</c:v>
                </c:pt>
                <c:pt idx="10">
                  <c:v>-14.49</c:v>
                </c:pt>
                <c:pt idx="11">
                  <c:v>-74.03</c:v>
                </c:pt>
                <c:pt idx="12">
                  <c:v>76.92</c:v>
                </c:pt>
                <c:pt idx="13">
                  <c:v>0</c:v>
                </c:pt>
                <c:pt idx="14">
                  <c:v>89.04</c:v>
                </c:pt>
                <c:pt idx="15">
                  <c:v>60</c:v>
                </c:pt>
                <c:pt idx="16">
                  <c:v>-365</c:v>
                </c:pt>
                <c:pt idx="17">
                  <c:v>-4.55</c:v>
                </c:pt>
                <c:pt idx="18">
                  <c:v>44.44</c:v>
                </c:pt>
                <c:pt idx="19">
                  <c:v>262.5</c:v>
                </c:pt>
                <c:pt idx="20">
                  <c:v>-23.5</c:v>
                </c:pt>
                <c:pt idx="21">
                  <c:v>59.17</c:v>
                </c:pt>
                <c:pt idx="22">
                  <c:v>0</c:v>
                </c:pt>
                <c:pt idx="23">
                  <c:v>104.09</c:v>
                </c:pt>
                <c:pt idx="24">
                  <c:v>-400</c:v>
                </c:pt>
                <c:pt idx="25">
                  <c:v>359.18</c:v>
                </c:pt>
                <c:pt idx="26">
                  <c:v>23.7</c:v>
                </c:pt>
                <c:pt idx="27">
                  <c:v>4.3099999999999996</c:v>
                </c:pt>
                <c:pt idx="28">
                  <c:v>-6.11</c:v>
                </c:pt>
                <c:pt idx="29">
                  <c:v>-36.840000000000003</c:v>
                </c:pt>
                <c:pt idx="30">
                  <c:v>58.15</c:v>
                </c:pt>
                <c:pt idx="31">
                  <c:v>46.81</c:v>
                </c:pt>
                <c:pt idx="32">
                  <c:v>-478.26</c:v>
                </c:pt>
                <c:pt idx="33">
                  <c:v>0</c:v>
                </c:pt>
                <c:pt idx="34">
                  <c:v>-27.91</c:v>
                </c:pt>
                <c:pt idx="35">
                  <c:v>5.49</c:v>
                </c:pt>
                <c:pt idx="36">
                  <c:v>23.24</c:v>
                </c:pt>
                <c:pt idx="37">
                  <c:v>-35.33</c:v>
                </c:pt>
                <c:pt idx="38">
                  <c:v>34.86</c:v>
                </c:pt>
                <c:pt idx="39">
                  <c:v>5.0599999999999996</c:v>
                </c:pt>
                <c:pt idx="40">
                  <c:v>56</c:v>
                </c:pt>
                <c:pt idx="41">
                  <c:v>9.19</c:v>
                </c:pt>
                <c:pt idx="42">
                  <c:v>19.77</c:v>
                </c:pt>
                <c:pt idx="43">
                  <c:v>29.31</c:v>
                </c:pt>
                <c:pt idx="44">
                  <c:v>50</c:v>
                </c:pt>
                <c:pt idx="45">
                  <c:v>29.69</c:v>
                </c:pt>
                <c:pt idx="46">
                  <c:v>24.93</c:v>
                </c:pt>
                <c:pt idx="47">
                  <c:v>40.700000000000003</c:v>
                </c:pt>
                <c:pt idx="48">
                  <c:v>25.76</c:v>
                </c:pt>
                <c:pt idx="49">
                  <c:v>10.3</c:v>
                </c:pt>
                <c:pt idx="50">
                  <c:v>21.01</c:v>
                </c:pt>
                <c:pt idx="51">
                  <c:v>36.6</c:v>
                </c:pt>
                <c:pt idx="52">
                  <c:v>15.34</c:v>
                </c:pt>
                <c:pt idx="53">
                  <c:v>13.37</c:v>
                </c:pt>
                <c:pt idx="54">
                  <c:v>13.1</c:v>
                </c:pt>
                <c:pt idx="55">
                  <c:v>21.48</c:v>
                </c:pt>
                <c:pt idx="56">
                  <c:v>23.05</c:v>
                </c:pt>
                <c:pt idx="57">
                  <c:v>33.65</c:v>
                </c:pt>
                <c:pt idx="58">
                  <c:v>38.6</c:v>
                </c:pt>
                <c:pt idx="59">
                  <c:v>31.69</c:v>
                </c:pt>
                <c:pt idx="60">
                  <c:v>25.52</c:v>
                </c:pt>
                <c:pt idx="61">
                  <c:v>17.940000000000001</c:v>
                </c:pt>
                <c:pt idx="62">
                  <c:v>36.729999999999997</c:v>
                </c:pt>
                <c:pt idx="63">
                  <c:v>28.76</c:v>
                </c:pt>
                <c:pt idx="64">
                  <c:v>29.49</c:v>
                </c:pt>
                <c:pt idx="65">
                  <c:v>21.67</c:v>
                </c:pt>
                <c:pt idx="66">
                  <c:v>19.23</c:v>
                </c:pt>
                <c:pt idx="67">
                  <c:v>21.61</c:v>
                </c:pt>
                <c:pt idx="68">
                  <c:v>26.27</c:v>
                </c:pt>
                <c:pt idx="69">
                  <c:v>23.11</c:v>
                </c:pt>
                <c:pt idx="70">
                  <c:v>27.6</c:v>
                </c:pt>
                <c:pt idx="71">
                  <c:v>25.07</c:v>
                </c:pt>
                <c:pt idx="72">
                  <c:v>27.68</c:v>
                </c:pt>
                <c:pt idx="73">
                  <c:v>25.47</c:v>
                </c:pt>
                <c:pt idx="74">
                  <c:v>29.01</c:v>
                </c:pt>
                <c:pt idx="75">
                  <c:v>27.68</c:v>
                </c:pt>
                <c:pt idx="76">
                  <c:v>24.46</c:v>
                </c:pt>
                <c:pt idx="77">
                  <c:v>23.76</c:v>
                </c:pt>
                <c:pt idx="78">
                  <c:v>27.57</c:v>
                </c:pt>
                <c:pt idx="79">
                  <c:v>26.43</c:v>
                </c:pt>
                <c:pt idx="80">
                  <c:v>26.92</c:v>
                </c:pt>
                <c:pt idx="81">
                  <c:v>26.71</c:v>
                </c:pt>
                <c:pt idx="82">
                  <c:v>31.33</c:v>
                </c:pt>
                <c:pt idx="83">
                  <c:v>26.75</c:v>
                </c:pt>
                <c:pt idx="84">
                  <c:v>23.13</c:v>
                </c:pt>
                <c:pt idx="85">
                  <c:v>25.34</c:v>
                </c:pt>
                <c:pt idx="86">
                  <c:v>24.3</c:v>
                </c:pt>
                <c:pt idx="87">
                  <c:v>23.71</c:v>
                </c:pt>
                <c:pt idx="88">
                  <c:v>21.61</c:v>
                </c:pt>
                <c:pt idx="89">
                  <c:v>26.18</c:v>
                </c:pt>
                <c:pt idx="90">
                  <c:v>26.03</c:v>
                </c:pt>
                <c:pt idx="91">
                  <c:v>25.15</c:v>
                </c:pt>
                <c:pt idx="92">
                  <c:v>26.07</c:v>
                </c:pt>
                <c:pt idx="93">
                  <c:v>24.3</c:v>
                </c:pt>
                <c:pt idx="94">
                  <c:v>23.35</c:v>
                </c:pt>
                <c:pt idx="95">
                  <c:v>22.33</c:v>
                </c:pt>
                <c:pt idx="96">
                  <c:v>24.29</c:v>
                </c:pt>
                <c:pt idx="97">
                  <c:v>22.99</c:v>
                </c:pt>
                <c:pt idx="98">
                  <c:v>25.94</c:v>
                </c:pt>
                <c:pt idx="99">
                  <c:v>25.02</c:v>
                </c:pt>
                <c:pt idx="100">
                  <c:v>23.91</c:v>
                </c:pt>
                <c:pt idx="101">
                  <c:v>24.67</c:v>
                </c:pt>
                <c:pt idx="102">
                  <c:v>23.56</c:v>
                </c:pt>
                <c:pt idx="103">
                  <c:v>22.29</c:v>
                </c:pt>
                <c:pt idx="104">
                  <c:v>23.6</c:v>
                </c:pt>
                <c:pt idx="105">
                  <c:v>25.11</c:v>
                </c:pt>
                <c:pt idx="106">
                  <c:v>24.57</c:v>
                </c:pt>
                <c:pt idx="107">
                  <c:v>23.28</c:v>
                </c:pt>
                <c:pt idx="108">
                  <c:v>23.66</c:v>
                </c:pt>
                <c:pt idx="109">
                  <c:v>25.38</c:v>
                </c:pt>
                <c:pt idx="110">
                  <c:v>24.57</c:v>
                </c:pt>
                <c:pt idx="111">
                  <c:v>24.65</c:v>
                </c:pt>
                <c:pt idx="112">
                  <c:v>23.66</c:v>
                </c:pt>
                <c:pt idx="113">
                  <c:v>23.08</c:v>
                </c:pt>
                <c:pt idx="114">
                  <c:v>22.71</c:v>
                </c:pt>
                <c:pt idx="115">
                  <c:v>23.45</c:v>
                </c:pt>
                <c:pt idx="116">
                  <c:v>23.64</c:v>
                </c:pt>
                <c:pt idx="117">
                  <c:v>24.29</c:v>
                </c:pt>
                <c:pt idx="118">
                  <c:v>24.54</c:v>
                </c:pt>
                <c:pt idx="119">
                  <c:v>23.4</c:v>
                </c:pt>
                <c:pt idx="120">
                  <c:v>23.55</c:v>
                </c:pt>
                <c:pt idx="121">
                  <c:v>24.49</c:v>
                </c:pt>
                <c:pt idx="122">
                  <c:v>24.51</c:v>
                </c:pt>
                <c:pt idx="123">
                  <c:v>23.58</c:v>
                </c:pt>
                <c:pt idx="124">
                  <c:v>24.78</c:v>
                </c:pt>
                <c:pt idx="125">
                  <c:v>23.61</c:v>
                </c:pt>
                <c:pt idx="126">
                  <c:v>24.41</c:v>
                </c:pt>
                <c:pt idx="127">
                  <c:v>23.58</c:v>
                </c:pt>
                <c:pt idx="128">
                  <c:v>23.97</c:v>
                </c:pt>
                <c:pt idx="129">
                  <c:v>24.15</c:v>
                </c:pt>
                <c:pt idx="130">
                  <c:v>23.94</c:v>
                </c:pt>
                <c:pt idx="131">
                  <c:v>23.36</c:v>
                </c:pt>
                <c:pt idx="132">
                  <c:v>24.67</c:v>
                </c:pt>
                <c:pt idx="133">
                  <c:v>24.83</c:v>
                </c:pt>
                <c:pt idx="134">
                  <c:v>23.97</c:v>
                </c:pt>
                <c:pt idx="135">
                  <c:v>23.74</c:v>
                </c:pt>
                <c:pt idx="136">
                  <c:v>25.07</c:v>
                </c:pt>
                <c:pt idx="137">
                  <c:v>25.11</c:v>
                </c:pt>
                <c:pt idx="138">
                  <c:v>24.95</c:v>
                </c:pt>
                <c:pt idx="139">
                  <c:v>24.7</c:v>
                </c:pt>
                <c:pt idx="140">
                  <c:v>24.67</c:v>
                </c:pt>
                <c:pt idx="141">
                  <c:v>24.95</c:v>
                </c:pt>
                <c:pt idx="142">
                  <c:v>20</c:v>
                </c:pt>
                <c:pt idx="143">
                  <c:v>19.77</c:v>
                </c:pt>
                <c:pt idx="144">
                  <c:v>24.5</c:v>
                </c:pt>
                <c:pt idx="145">
                  <c:v>23.43</c:v>
                </c:pt>
                <c:pt idx="146">
                  <c:v>25.12</c:v>
                </c:pt>
                <c:pt idx="147">
                  <c:v>24.05</c:v>
                </c:pt>
                <c:pt idx="148">
                  <c:v>25.02</c:v>
                </c:pt>
                <c:pt idx="149">
                  <c:v>24.6</c:v>
                </c:pt>
                <c:pt idx="150">
                  <c:v>24.67</c:v>
                </c:pt>
                <c:pt idx="151">
                  <c:v>24.6</c:v>
                </c:pt>
                <c:pt idx="152">
                  <c:v>24.73</c:v>
                </c:pt>
                <c:pt idx="153">
                  <c:v>24.48</c:v>
                </c:pt>
                <c:pt idx="154">
                  <c:v>24.49</c:v>
                </c:pt>
                <c:pt idx="155">
                  <c:v>24.45</c:v>
                </c:pt>
                <c:pt idx="156">
                  <c:v>24.97</c:v>
                </c:pt>
                <c:pt idx="157">
                  <c:v>24.4</c:v>
                </c:pt>
                <c:pt idx="158">
                  <c:v>24.45</c:v>
                </c:pt>
                <c:pt idx="159">
                  <c:v>24.76</c:v>
                </c:pt>
                <c:pt idx="160">
                  <c:v>24.74</c:v>
                </c:pt>
                <c:pt idx="161">
                  <c:v>24.29</c:v>
                </c:pt>
                <c:pt idx="162">
                  <c:v>24.24</c:v>
                </c:pt>
                <c:pt idx="163">
                  <c:v>24.64</c:v>
                </c:pt>
                <c:pt idx="164">
                  <c:v>23.94</c:v>
                </c:pt>
                <c:pt idx="165">
                  <c:v>23.27</c:v>
                </c:pt>
                <c:pt idx="166">
                  <c:v>24.61</c:v>
                </c:pt>
                <c:pt idx="167">
                  <c:v>23.66</c:v>
                </c:pt>
                <c:pt idx="168">
                  <c:v>24.74</c:v>
                </c:pt>
                <c:pt idx="169">
                  <c:v>23.46</c:v>
                </c:pt>
                <c:pt idx="170">
                  <c:v>22.91</c:v>
                </c:pt>
                <c:pt idx="171">
                  <c:v>22.38</c:v>
                </c:pt>
                <c:pt idx="172">
                  <c:v>22.59</c:v>
                </c:pt>
                <c:pt idx="173">
                  <c:v>22.71</c:v>
                </c:pt>
                <c:pt idx="174">
                  <c:v>23.5</c:v>
                </c:pt>
                <c:pt idx="175">
                  <c:v>23.32</c:v>
                </c:pt>
                <c:pt idx="176">
                  <c:v>23.21</c:v>
                </c:pt>
                <c:pt idx="177">
                  <c:v>22.91</c:v>
                </c:pt>
                <c:pt idx="178">
                  <c:v>23.57</c:v>
                </c:pt>
                <c:pt idx="179">
                  <c:v>23.41</c:v>
                </c:pt>
                <c:pt idx="180">
                  <c:v>22.72</c:v>
                </c:pt>
                <c:pt idx="181">
                  <c:v>23.56</c:v>
                </c:pt>
                <c:pt idx="182">
                  <c:v>23.42</c:v>
                </c:pt>
                <c:pt idx="183">
                  <c:v>23.45</c:v>
                </c:pt>
                <c:pt idx="184">
                  <c:v>24.23</c:v>
                </c:pt>
                <c:pt idx="185">
                  <c:v>23.94</c:v>
                </c:pt>
                <c:pt idx="186">
                  <c:v>24.66</c:v>
                </c:pt>
                <c:pt idx="187">
                  <c:v>23.13</c:v>
                </c:pt>
                <c:pt idx="188">
                  <c:v>22.88</c:v>
                </c:pt>
                <c:pt idx="189">
                  <c:v>23.26</c:v>
                </c:pt>
                <c:pt idx="190">
                  <c:v>23.27</c:v>
                </c:pt>
                <c:pt idx="191">
                  <c:v>23.32</c:v>
                </c:pt>
                <c:pt idx="192">
                  <c:v>24.62</c:v>
                </c:pt>
                <c:pt idx="193">
                  <c:v>24.26</c:v>
                </c:pt>
                <c:pt idx="194">
                  <c:v>24.03</c:v>
                </c:pt>
                <c:pt idx="195">
                  <c:v>22.4</c:v>
                </c:pt>
                <c:pt idx="196">
                  <c:v>23.64</c:v>
                </c:pt>
                <c:pt idx="197">
                  <c:v>23.37</c:v>
                </c:pt>
                <c:pt idx="198">
                  <c:v>23.29</c:v>
                </c:pt>
                <c:pt idx="199">
                  <c:v>21.99</c:v>
                </c:pt>
                <c:pt idx="200">
                  <c:v>23.96</c:v>
                </c:pt>
                <c:pt idx="201">
                  <c:v>24.08</c:v>
                </c:pt>
                <c:pt idx="202">
                  <c:v>22.68</c:v>
                </c:pt>
                <c:pt idx="203">
                  <c:v>23.32</c:v>
                </c:pt>
                <c:pt idx="204">
                  <c:v>23.45</c:v>
                </c:pt>
                <c:pt idx="205">
                  <c:v>23.04</c:v>
                </c:pt>
                <c:pt idx="206">
                  <c:v>23.88</c:v>
                </c:pt>
                <c:pt idx="207">
                  <c:v>21.69</c:v>
                </c:pt>
                <c:pt idx="208">
                  <c:v>22.39</c:v>
                </c:pt>
                <c:pt idx="209">
                  <c:v>21.68</c:v>
                </c:pt>
                <c:pt idx="210">
                  <c:v>23</c:v>
                </c:pt>
                <c:pt idx="211">
                  <c:v>22.99</c:v>
                </c:pt>
                <c:pt idx="212">
                  <c:v>23.48</c:v>
                </c:pt>
                <c:pt idx="213">
                  <c:v>23.33</c:v>
                </c:pt>
                <c:pt idx="214">
                  <c:v>22.5</c:v>
                </c:pt>
                <c:pt idx="215">
                  <c:v>22.66</c:v>
                </c:pt>
                <c:pt idx="216">
                  <c:v>23.91</c:v>
                </c:pt>
                <c:pt idx="217">
                  <c:v>24.33</c:v>
                </c:pt>
                <c:pt idx="218">
                  <c:v>24.87</c:v>
                </c:pt>
                <c:pt idx="219">
                  <c:v>23.04</c:v>
                </c:pt>
                <c:pt idx="220">
                  <c:v>24.77</c:v>
                </c:pt>
                <c:pt idx="221">
                  <c:v>23.3</c:v>
                </c:pt>
                <c:pt idx="222">
                  <c:v>22.72</c:v>
                </c:pt>
                <c:pt idx="223">
                  <c:v>22.83</c:v>
                </c:pt>
                <c:pt idx="224">
                  <c:v>21.5</c:v>
                </c:pt>
                <c:pt idx="225">
                  <c:v>22.2</c:v>
                </c:pt>
                <c:pt idx="226">
                  <c:v>21.74</c:v>
                </c:pt>
                <c:pt idx="227">
                  <c:v>23.03</c:v>
                </c:pt>
                <c:pt idx="228">
                  <c:v>21.07</c:v>
                </c:pt>
                <c:pt idx="229">
                  <c:v>23.05</c:v>
                </c:pt>
                <c:pt idx="230">
                  <c:v>22.32</c:v>
                </c:pt>
                <c:pt idx="231">
                  <c:v>21.55</c:v>
                </c:pt>
                <c:pt idx="232">
                  <c:v>23.69</c:v>
                </c:pt>
                <c:pt idx="233">
                  <c:v>22.47</c:v>
                </c:pt>
                <c:pt idx="234">
                  <c:v>22.66</c:v>
                </c:pt>
                <c:pt idx="235">
                  <c:v>24.25</c:v>
                </c:pt>
                <c:pt idx="236">
                  <c:v>22.37</c:v>
                </c:pt>
                <c:pt idx="237">
                  <c:v>24.41</c:v>
                </c:pt>
                <c:pt idx="238">
                  <c:v>21.38</c:v>
                </c:pt>
                <c:pt idx="239">
                  <c:v>22.93</c:v>
                </c:pt>
                <c:pt idx="240">
                  <c:v>24.1</c:v>
                </c:pt>
                <c:pt idx="241">
                  <c:v>23.83</c:v>
                </c:pt>
                <c:pt idx="242">
                  <c:v>22.81</c:v>
                </c:pt>
                <c:pt idx="243">
                  <c:v>22.28</c:v>
                </c:pt>
                <c:pt idx="244">
                  <c:v>22.33</c:v>
                </c:pt>
                <c:pt idx="245">
                  <c:v>23.87</c:v>
                </c:pt>
                <c:pt idx="246">
                  <c:v>22</c:v>
                </c:pt>
                <c:pt idx="247">
                  <c:v>22.14</c:v>
                </c:pt>
                <c:pt idx="248">
                  <c:v>22.23</c:v>
                </c:pt>
                <c:pt idx="249">
                  <c:v>23.75</c:v>
                </c:pt>
                <c:pt idx="250">
                  <c:v>23.55</c:v>
                </c:pt>
                <c:pt idx="251">
                  <c:v>23.13</c:v>
                </c:pt>
                <c:pt idx="252">
                  <c:v>22</c:v>
                </c:pt>
                <c:pt idx="253">
                  <c:v>20.12</c:v>
                </c:pt>
                <c:pt idx="254">
                  <c:v>22.53</c:v>
                </c:pt>
                <c:pt idx="255">
                  <c:v>23.09</c:v>
                </c:pt>
                <c:pt idx="256">
                  <c:v>23.27</c:v>
                </c:pt>
                <c:pt idx="257">
                  <c:v>21.72</c:v>
                </c:pt>
                <c:pt idx="258">
                  <c:v>20.149999999999999</c:v>
                </c:pt>
                <c:pt idx="259">
                  <c:v>20.38</c:v>
                </c:pt>
                <c:pt idx="260">
                  <c:v>21.67</c:v>
                </c:pt>
                <c:pt idx="261">
                  <c:v>21.91</c:v>
                </c:pt>
                <c:pt idx="262">
                  <c:v>22.6</c:v>
                </c:pt>
                <c:pt idx="263">
                  <c:v>22.38</c:v>
                </c:pt>
                <c:pt idx="264">
                  <c:v>21.49</c:v>
                </c:pt>
                <c:pt idx="265">
                  <c:v>22.2</c:v>
                </c:pt>
                <c:pt idx="266">
                  <c:v>21.95</c:v>
                </c:pt>
                <c:pt idx="267">
                  <c:v>21.32</c:v>
                </c:pt>
                <c:pt idx="268">
                  <c:v>22.18</c:v>
                </c:pt>
                <c:pt idx="269">
                  <c:v>25.32</c:v>
                </c:pt>
                <c:pt idx="270">
                  <c:v>21.01</c:v>
                </c:pt>
                <c:pt idx="271">
                  <c:v>22.29</c:v>
                </c:pt>
                <c:pt idx="272">
                  <c:v>21.58</c:v>
                </c:pt>
                <c:pt idx="273">
                  <c:v>22.75</c:v>
                </c:pt>
                <c:pt idx="274">
                  <c:v>22.22</c:v>
                </c:pt>
                <c:pt idx="275">
                  <c:v>22.32</c:v>
                </c:pt>
                <c:pt idx="276">
                  <c:v>21.73</c:v>
                </c:pt>
                <c:pt idx="277">
                  <c:v>20.34</c:v>
                </c:pt>
                <c:pt idx="278">
                  <c:v>21.42</c:v>
                </c:pt>
                <c:pt idx="279">
                  <c:v>21.03</c:v>
                </c:pt>
                <c:pt idx="280">
                  <c:v>20.239999999999998</c:v>
                </c:pt>
                <c:pt idx="281">
                  <c:v>22.28</c:v>
                </c:pt>
                <c:pt idx="282">
                  <c:v>22.49</c:v>
                </c:pt>
                <c:pt idx="283">
                  <c:v>19.34</c:v>
                </c:pt>
                <c:pt idx="284">
                  <c:v>21.56</c:v>
                </c:pt>
                <c:pt idx="285">
                  <c:v>20.77</c:v>
                </c:pt>
                <c:pt idx="286">
                  <c:v>20.52</c:v>
                </c:pt>
                <c:pt idx="287">
                  <c:v>18.75</c:v>
                </c:pt>
                <c:pt idx="288">
                  <c:v>21.15</c:v>
                </c:pt>
                <c:pt idx="289">
                  <c:v>19.66</c:v>
                </c:pt>
                <c:pt idx="290">
                  <c:v>22.67</c:v>
                </c:pt>
                <c:pt idx="291">
                  <c:v>19.18</c:v>
                </c:pt>
                <c:pt idx="292">
                  <c:v>20.28</c:v>
                </c:pt>
                <c:pt idx="293">
                  <c:v>20.239999999999998</c:v>
                </c:pt>
                <c:pt idx="294">
                  <c:v>21.92</c:v>
                </c:pt>
                <c:pt idx="295">
                  <c:v>21.92</c:v>
                </c:pt>
                <c:pt idx="296">
                  <c:v>21.62</c:v>
                </c:pt>
                <c:pt idx="297">
                  <c:v>22.26</c:v>
                </c:pt>
                <c:pt idx="298">
                  <c:v>21.45</c:v>
                </c:pt>
                <c:pt idx="299">
                  <c:v>21.06</c:v>
                </c:pt>
                <c:pt idx="300">
                  <c:v>20.12</c:v>
                </c:pt>
                <c:pt idx="301">
                  <c:v>19.850000000000001</c:v>
                </c:pt>
                <c:pt idx="302">
                  <c:v>18.62</c:v>
                </c:pt>
                <c:pt idx="303">
                  <c:v>20.86</c:v>
                </c:pt>
                <c:pt idx="304">
                  <c:v>21.32</c:v>
                </c:pt>
                <c:pt idx="305">
                  <c:v>20.88</c:v>
                </c:pt>
                <c:pt idx="306">
                  <c:v>21.42</c:v>
                </c:pt>
                <c:pt idx="307">
                  <c:v>20.81</c:v>
                </c:pt>
                <c:pt idx="308">
                  <c:v>21.91</c:v>
                </c:pt>
                <c:pt idx="309">
                  <c:v>20.21</c:v>
                </c:pt>
                <c:pt idx="310">
                  <c:v>21.55</c:v>
                </c:pt>
                <c:pt idx="311">
                  <c:v>21.83</c:v>
                </c:pt>
                <c:pt idx="312">
                  <c:v>21.65</c:v>
                </c:pt>
                <c:pt idx="313">
                  <c:v>21.75</c:v>
                </c:pt>
                <c:pt idx="314">
                  <c:v>23.68</c:v>
                </c:pt>
                <c:pt idx="315">
                  <c:v>22.16</c:v>
                </c:pt>
                <c:pt idx="316">
                  <c:v>21.04</c:v>
                </c:pt>
                <c:pt idx="317">
                  <c:v>21.89</c:v>
                </c:pt>
                <c:pt idx="318">
                  <c:v>22.38</c:v>
                </c:pt>
                <c:pt idx="319">
                  <c:v>21.09</c:v>
                </c:pt>
                <c:pt idx="320">
                  <c:v>21.97</c:v>
                </c:pt>
                <c:pt idx="321">
                  <c:v>21.11</c:v>
                </c:pt>
                <c:pt idx="322">
                  <c:v>20.079999999999998</c:v>
                </c:pt>
                <c:pt idx="323">
                  <c:v>21.53</c:v>
                </c:pt>
                <c:pt idx="324">
                  <c:v>22.6</c:v>
                </c:pt>
                <c:pt idx="325">
                  <c:v>21.11</c:v>
                </c:pt>
                <c:pt idx="326">
                  <c:v>22.61</c:v>
                </c:pt>
                <c:pt idx="327">
                  <c:v>22.13</c:v>
                </c:pt>
                <c:pt idx="328">
                  <c:v>22.57</c:v>
                </c:pt>
                <c:pt idx="329">
                  <c:v>22.15</c:v>
                </c:pt>
                <c:pt idx="330">
                  <c:v>20.399999999999999</c:v>
                </c:pt>
                <c:pt idx="331">
                  <c:v>21.74</c:v>
                </c:pt>
                <c:pt idx="332">
                  <c:v>22.12</c:v>
                </c:pt>
                <c:pt idx="333">
                  <c:v>21.6</c:v>
                </c:pt>
                <c:pt idx="334">
                  <c:v>20.92</c:v>
                </c:pt>
                <c:pt idx="335">
                  <c:v>22.43</c:v>
                </c:pt>
                <c:pt idx="336">
                  <c:v>21.24</c:v>
                </c:pt>
                <c:pt idx="337">
                  <c:v>20.329999999999998</c:v>
                </c:pt>
                <c:pt idx="338">
                  <c:v>21.52</c:v>
                </c:pt>
                <c:pt idx="339">
                  <c:v>21.47</c:v>
                </c:pt>
                <c:pt idx="340">
                  <c:v>21.44</c:v>
                </c:pt>
                <c:pt idx="341">
                  <c:v>21.85</c:v>
                </c:pt>
                <c:pt idx="342">
                  <c:v>20.61</c:v>
                </c:pt>
                <c:pt idx="343">
                  <c:v>20.9</c:v>
                </c:pt>
                <c:pt idx="344">
                  <c:v>20.9</c:v>
                </c:pt>
                <c:pt idx="345">
                  <c:v>21.31</c:v>
                </c:pt>
                <c:pt idx="346">
                  <c:v>21.26</c:v>
                </c:pt>
                <c:pt idx="347">
                  <c:v>21.68</c:v>
                </c:pt>
                <c:pt idx="348">
                  <c:v>21.39</c:v>
                </c:pt>
                <c:pt idx="349">
                  <c:v>20.92</c:v>
                </c:pt>
                <c:pt idx="350">
                  <c:v>21.08</c:v>
                </c:pt>
                <c:pt idx="351">
                  <c:v>20.88</c:v>
                </c:pt>
                <c:pt idx="352">
                  <c:v>21.24</c:v>
                </c:pt>
                <c:pt idx="353">
                  <c:v>21.97</c:v>
                </c:pt>
                <c:pt idx="354">
                  <c:v>21.97</c:v>
                </c:pt>
                <c:pt idx="355">
                  <c:v>22.69</c:v>
                </c:pt>
                <c:pt idx="356">
                  <c:v>21.72</c:v>
                </c:pt>
                <c:pt idx="357">
                  <c:v>21.53</c:v>
                </c:pt>
                <c:pt idx="358">
                  <c:v>21.24</c:v>
                </c:pt>
                <c:pt idx="359">
                  <c:v>22.46</c:v>
                </c:pt>
                <c:pt idx="360">
                  <c:v>20.95</c:v>
                </c:pt>
                <c:pt idx="361">
                  <c:v>20.99</c:v>
                </c:pt>
                <c:pt idx="362">
                  <c:v>22.55</c:v>
                </c:pt>
                <c:pt idx="363">
                  <c:v>22.71</c:v>
                </c:pt>
                <c:pt idx="364">
                  <c:v>21.82</c:v>
                </c:pt>
                <c:pt idx="365">
                  <c:v>22.89</c:v>
                </c:pt>
                <c:pt idx="366">
                  <c:v>22.69</c:v>
                </c:pt>
                <c:pt idx="367">
                  <c:v>22.37</c:v>
                </c:pt>
                <c:pt idx="368">
                  <c:v>22.51</c:v>
                </c:pt>
                <c:pt idx="369">
                  <c:v>22.44</c:v>
                </c:pt>
                <c:pt idx="370">
                  <c:v>22.96</c:v>
                </c:pt>
                <c:pt idx="371">
                  <c:v>22.24</c:v>
                </c:pt>
                <c:pt idx="372">
                  <c:v>22.28</c:v>
                </c:pt>
                <c:pt idx="373">
                  <c:v>21.4</c:v>
                </c:pt>
                <c:pt idx="374">
                  <c:v>21.69</c:v>
                </c:pt>
                <c:pt idx="375">
                  <c:v>21.34</c:v>
                </c:pt>
                <c:pt idx="376">
                  <c:v>21.43</c:v>
                </c:pt>
                <c:pt idx="377">
                  <c:v>22.32</c:v>
                </c:pt>
                <c:pt idx="378">
                  <c:v>21.58</c:v>
                </c:pt>
                <c:pt idx="379">
                  <c:v>22.63</c:v>
                </c:pt>
                <c:pt idx="380">
                  <c:v>22.57</c:v>
                </c:pt>
                <c:pt idx="381">
                  <c:v>20.62</c:v>
                </c:pt>
                <c:pt idx="382">
                  <c:v>23.27</c:v>
                </c:pt>
                <c:pt idx="383">
                  <c:v>21.92</c:v>
                </c:pt>
                <c:pt idx="384">
                  <c:v>22.43</c:v>
                </c:pt>
                <c:pt idx="385">
                  <c:v>21.6</c:v>
                </c:pt>
                <c:pt idx="386">
                  <c:v>22.45</c:v>
                </c:pt>
                <c:pt idx="387">
                  <c:v>23.03</c:v>
                </c:pt>
                <c:pt idx="388">
                  <c:v>22.08</c:v>
                </c:pt>
                <c:pt idx="389">
                  <c:v>21.53</c:v>
                </c:pt>
                <c:pt idx="390">
                  <c:v>21.79</c:v>
                </c:pt>
                <c:pt idx="391">
                  <c:v>20.260000000000002</c:v>
                </c:pt>
                <c:pt idx="392">
                  <c:v>22.92</c:v>
                </c:pt>
                <c:pt idx="393">
                  <c:v>21.74</c:v>
                </c:pt>
                <c:pt idx="394">
                  <c:v>21.85</c:v>
                </c:pt>
                <c:pt idx="395">
                  <c:v>22.29</c:v>
                </c:pt>
                <c:pt idx="396">
                  <c:v>21.49</c:v>
                </c:pt>
                <c:pt idx="397">
                  <c:v>21.56</c:v>
                </c:pt>
                <c:pt idx="398">
                  <c:v>22.97</c:v>
                </c:pt>
                <c:pt idx="399">
                  <c:v>21.58</c:v>
                </c:pt>
                <c:pt idx="400">
                  <c:v>21.68</c:v>
                </c:pt>
                <c:pt idx="401">
                  <c:v>20.81</c:v>
                </c:pt>
                <c:pt idx="402">
                  <c:v>22.03</c:v>
                </c:pt>
                <c:pt idx="403">
                  <c:v>21.25</c:v>
                </c:pt>
                <c:pt idx="404">
                  <c:v>23.37</c:v>
                </c:pt>
                <c:pt idx="405">
                  <c:v>22.28</c:v>
                </c:pt>
                <c:pt idx="406">
                  <c:v>21.84</c:v>
                </c:pt>
                <c:pt idx="407">
                  <c:v>22.69</c:v>
                </c:pt>
                <c:pt idx="408">
                  <c:v>21.04</c:v>
                </c:pt>
                <c:pt idx="409">
                  <c:v>21.99</c:v>
                </c:pt>
                <c:pt idx="410">
                  <c:v>22.44</c:v>
                </c:pt>
                <c:pt idx="411">
                  <c:v>21.41</c:v>
                </c:pt>
                <c:pt idx="412">
                  <c:v>21.56</c:v>
                </c:pt>
                <c:pt idx="413">
                  <c:v>21.98</c:v>
                </c:pt>
                <c:pt idx="414">
                  <c:v>21.63</c:v>
                </c:pt>
                <c:pt idx="415">
                  <c:v>20.9</c:v>
                </c:pt>
                <c:pt idx="416">
                  <c:v>21.23</c:v>
                </c:pt>
                <c:pt idx="417">
                  <c:v>21.1</c:v>
                </c:pt>
                <c:pt idx="418">
                  <c:v>21.4</c:v>
                </c:pt>
                <c:pt idx="419">
                  <c:v>21.59</c:v>
                </c:pt>
                <c:pt idx="420">
                  <c:v>21.2</c:v>
                </c:pt>
                <c:pt idx="421">
                  <c:v>22.28</c:v>
                </c:pt>
                <c:pt idx="422">
                  <c:v>20.8</c:v>
                </c:pt>
                <c:pt idx="423">
                  <c:v>21.58</c:v>
                </c:pt>
                <c:pt idx="424">
                  <c:v>20.3</c:v>
                </c:pt>
                <c:pt idx="425">
                  <c:v>21.28</c:v>
                </c:pt>
                <c:pt idx="426">
                  <c:v>21.57</c:v>
                </c:pt>
                <c:pt idx="427">
                  <c:v>22.55</c:v>
                </c:pt>
                <c:pt idx="428">
                  <c:v>21.53</c:v>
                </c:pt>
                <c:pt idx="429">
                  <c:v>22.19</c:v>
                </c:pt>
                <c:pt idx="430">
                  <c:v>23.18</c:v>
                </c:pt>
                <c:pt idx="431">
                  <c:v>21.79</c:v>
                </c:pt>
                <c:pt idx="432">
                  <c:v>22.34</c:v>
                </c:pt>
                <c:pt idx="433">
                  <c:v>21.67</c:v>
                </c:pt>
                <c:pt idx="434">
                  <c:v>22.49</c:v>
                </c:pt>
                <c:pt idx="435">
                  <c:v>22.12</c:v>
                </c:pt>
                <c:pt idx="436">
                  <c:v>22.03</c:v>
                </c:pt>
                <c:pt idx="437">
                  <c:v>21.68</c:v>
                </c:pt>
                <c:pt idx="438">
                  <c:v>21.97</c:v>
                </c:pt>
                <c:pt idx="439">
                  <c:v>22.67</c:v>
                </c:pt>
                <c:pt idx="440">
                  <c:v>22.18</c:v>
                </c:pt>
                <c:pt idx="441">
                  <c:v>22.65</c:v>
                </c:pt>
                <c:pt idx="442">
                  <c:v>22.93</c:v>
                </c:pt>
                <c:pt idx="443">
                  <c:v>22.07</c:v>
                </c:pt>
                <c:pt idx="444">
                  <c:v>22.4</c:v>
                </c:pt>
                <c:pt idx="445">
                  <c:v>21.91</c:v>
                </c:pt>
                <c:pt idx="446">
                  <c:v>21.89</c:v>
                </c:pt>
                <c:pt idx="447">
                  <c:v>21.96</c:v>
                </c:pt>
                <c:pt idx="448">
                  <c:v>22.02</c:v>
                </c:pt>
                <c:pt idx="449">
                  <c:v>22.71</c:v>
                </c:pt>
                <c:pt idx="450">
                  <c:v>21.13</c:v>
                </c:pt>
                <c:pt idx="451">
                  <c:v>21.69</c:v>
                </c:pt>
                <c:pt idx="452">
                  <c:v>22.3</c:v>
                </c:pt>
                <c:pt idx="453">
                  <c:v>20.95</c:v>
                </c:pt>
                <c:pt idx="454">
                  <c:v>21.28</c:v>
                </c:pt>
                <c:pt idx="455">
                  <c:v>21.83</c:v>
                </c:pt>
                <c:pt idx="456">
                  <c:v>22.46</c:v>
                </c:pt>
                <c:pt idx="457">
                  <c:v>21.93</c:v>
                </c:pt>
                <c:pt idx="458">
                  <c:v>21.56</c:v>
                </c:pt>
                <c:pt idx="459">
                  <c:v>22.48</c:v>
                </c:pt>
                <c:pt idx="460">
                  <c:v>21.38</c:v>
                </c:pt>
                <c:pt idx="461">
                  <c:v>20.87</c:v>
                </c:pt>
                <c:pt idx="462">
                  <c:v>22.39</c:v>
                </c:pt>
                <c:pt idx="463">
                  <c:v>20.37</c:v>
                </c:pt>
                <c:pt idx="464">
                  <c:v>20.6</c:v>
                </c:pt>
                <c:pt idx="465">
                  <c:v>20.68</c:v>
                </c:pt>
                <c:pt idx="466">
                  <c:v>19.88</c:v>
                </c:pt>
                <c:pt idx="467">
                  <c:v>19.79</c:v>
                </c:pt>
                <c:pt idx="468">
                  <c:v>20.37</c:v>
                </c:pt>
                <c:pt idx="469">
                  <c:v>19.010000000000002</c:v>
                </c:pt>
                <c:pt idx="470">
                  <c:v>18.899999999999999</c:v>
                </c:pt>
                <c:pt idx="471">
                  <c:v>18.73</c:v>
                </c:pt>
                <c:pt idx="472">
                  <c:v>18.329999999999998</c:v>
                </c:pt>
                <c:pt idx="473">
                  <c:v>18.489999999999998</c:v>
                </c:pt>
                <c:pt idx="474">
                  <c:v>18.36</c:v>
                </c:pt>
                <c:pt idx="475">
                  <c:v>16.12</c:v>
                </c:pt>
                <c:pt idx="476">
                  <c:v>15.11</c:v>
                </c:pt>
                <c:pt idx="477">
                  <c:v>12.95</c:v>
                </c:pt>
                <c:pt idx="478">
                  <c:v>11.55</c:v>
                </c:pt>
                <c:pt idx="479">
                  <c:v>13.85</c:v>
                </c:pt>
                <c:pt idx="480">
                  <c:v>12.59</c:v>
                </c:pt>
                <c:pt idx="481">
                  <c:v>14.44</c:v>
                </c:pt>
                <c:pt idx="482">
                  <c:v>12.94</c:v>
                </c:pt>
                <c:pt idx="483">
                  <c:v>13.13</c:v>
                </c:pt>
                <c:pt idx="484">
                  <c:v>14.1</c:v>
                </c:pt>
                <c:pt idx="485">
                  <c:v>14.54</c:v>
                </c:pt>
                <c:pt idx="486">
                  <c:v>14.12</c:v>
                </c:pt>
                <c:pt idx="487">
                  <c:v>16.32</c:v>
                </c:pt>
                <c:pt idx="488">
                  <c:v>16.78</c:v>
                </c:pt>
                <c:pt idx="489">
                  <c:v>14.98</c:v>
                </c:pt>
                <c:pt idx="490">
                  <c:v>11.71</c:v>
                </c:pt>
                <c:pt idx="491">
                  <c:v>10.52</c:v>
                </c:pt>
                <c:pt idx="492">
                  <c:v>12.8</c:v>
                </c:pt>
                <c:pt idx="493">
                  <c:v>16.8</c:v>
                </c:pt>
                <c:pt idx="494">
                  <c:v>19.84</c:v>
                </c:pt>
                <c:pt idx="495">
                  <c:v>19.47</c:v>
                </c:pt>
                <c:pt idx="496">
                  <c:v>20.09</c:v>
                </c:pt>
                <c:pt idx="497">
                  <c:v>19.510000000000002</c:v>
                </c:pt>
                <c:pt idx="498">
                  <c:v>20.81</c:v>
                </c:pt>
                <c:pt idx="499">
                  <c:v>20.010000000000002</c:v>
                </c:pt>
                <c:pt idx="500">
                  <c:v>20.71</c:v>
                </c:pt>
                <c:pt idx="501">
                  <c:v>18.53</c:v>
                </c:pt>
                <c:pt idx="502">
                  <c:v>19.73</c:v>
                </c:pt>
                <c:pt idx="503">
                  <c:v>19.61</c:v>
                </c:pt>
                <c:pt idx="504">
                  <c:v>20.27</c:v>
                </c:pt>
                <c:pt idx="505">
                  <c:v>20.260000000000002</c:v>
                </c:pt>
                <c:pt idx="506">
                  <c:v>19.989999999999998</c:v>
                </c:pt>
                <c:pt idx="507">
                  <c:v>22.06</c:v>
                </c:pt>
                <c:pt idx="508">
                  <c:v>19.55</c:v>
                </c:pt>
                <c:pt idx="509">
                  <c:v>19.5</c:v>
                </c:pt>
                <c:pt idx="510">
                  <c:v>20.57</c:v>
                </c:pt>
                <c:pt idx="511">
                  <c:v>19.61</c:v>
                </c:pt>
                <c:pt idx="512">
                  <c:v>20.28</c:v>
                </c:pt>
                <c:pt idx="513">
                  <c:v>18.77</c:v>
                </c:pt>
                <c:pt idx="514">
                  <c:v>20.25</c:v>
                </c:pt>
                <c:pt idx="515">
                  <c:v>20.67</c:v>
                </c:pt>
                <c:pt idx="516">
                  <c:v>20.38</c:v>
                </c:pt>
                <c:pt idx="517">
                  <c:v>22.09</c:v>
                </c:pt>
                <c:pt idx="518">
                  <c:v>21.17</c:v>
                </c:pt>
                <c:pt idx="519">
                  <c:v>21.21</c:v>
                </c:pt>
                <c:pt idx="520">
                  <c:v>22.24</c:v>
                </c:pt>
                <c:pt idx="521">
                  <c:v>21.45</c:v>
                </c:pt>
                <c:pt idx="522">
                  <c:v>20.05</c:v>
                </c:pt>
                <c:pt idx="523">
                  <c:v>21.78</c:v>
                </c:pt>
                <c:pt idx="524">
                  <c:v>21.02</c:v>
                </c:pt>
                <c:pt idx="525">
                  <c:v>22.1</c:v>
                </c:pt>
                <c:pt idx="526">
                  <c:v>22.06</c:v>
                </c:pt>
                <c:pt idx="527">
                  <c:v>20.11</c:v>
                </c:pt>
                <c:pt idx="528">
                  <c:v>21.89</c:v>
                </c:pt>
                <c:pt idx="529">
                  <c:v>21.58</c:v>
                </c:pt>
                <c:pt idx="530">
                  <c:v>21.4</c:v>
                </c:pt>
                <c:pt idx="531">
                  <c:v>21.94</c:v>
                </c:pt>
                <c:pt idx="532">
                  <c:v>21.46</c:v>
                </c:pt>
                <c:pt idx="533">
                  <c:v>21.22</c:v>
                </c:pt>
                <c:pt idx="534">
                  <c:v>21.37</c:v>
                </c:pt>
                <c:pt idx="535">
                  <c:v>21.03</c:v>
                </c:pt>
                <c:pt idx="536">
                  <c:v>22.09</c:v>
                </c:pt>
                <c:pt idx="537">
                  <c:v>21.72</c:v>
                </c:pt>
                <c:pt idx="538">
                  <c:v>21.92</c:v>
                </c:pt>
                <c:pt idx="539">
                  <c:v>22.88</c:v>
                </c:pt>
                <c:pt idx="540">
                  <c:v>22.08</c:v>
                </c:pt>
                <c:pt idx="541">
                  <c:v>22.07</c:v>
                </c:pt>
                <c:pt idx="542">
                  <c:v>21.45</c:v>
                </c:pt>
                <c:pt idx="543">
                  <c:v>21.54</c:v>
                </c:pt>
                <c:pt idx="544">
                  <c:v>21.66</c:v>
                </c:pt>
                <c:pt idx="545">
                  <c:v>22.25</c:v>
                </c:pt>
                <c:pt idx="546">
                  <c:v>22.91</c:v>
                </c:pt>
                <c:pt idx="547">
                  <c:v>22.7</c:v>
                </c:pt>
                <c:pt idx="548">
                  <c:v>23.6</c:v>
                </c:pt>
                <c:pt idx="549">
                  <c:v>23.9</c:v>
                </c:pt>
                <c:pt idx="550">
                  <c:v>22.13</c:v>
                </c:pt>
                <c:pt idx="551">
                  <c:v>22.21</c:v>
                </c:pt>
                <c:pt idx="552">
                  <c:v>23.29</c:v>
                </c:pt>
                <c:pt idx="553">
                  <c:v>22.17</c:v>
                </c:pt>
                <c:pt idx="554">
                  <c:v>23.06</c:v>
                </c:pt>
                <c:pt idx="555">
                  <c:v>22.82</c:v>
                </c:pt>
                <c:pt idx="556">
                  <c:v>23.23</c:v>
                </c:pt>
                <c:pt idx="557">
                  <c:v>21.86</c:v>
                </c:pt>
                <c:pt idx="558">
                  <c:v>22.56</c:v>
                </c:pt>
                <c:pt idx="559">
                  <c:v>21.08</c:v>
                </c:pt>
                <c:pt idx="560">
                  <c:v>22.19</c:v>
                </c:pt>
                <c:pt idx="561">
                  <c:v>21.71</c:v>
                </c:pt>
                <c:pt idx="562">
                  <c:v>22.47</c:v>
                </c:pt>
                <c:pt idx="563">
                  <c:v>21.95</c:v>
                </c:pt>
                <c:pt idx="564">
                  <c:v>23.03</c:v>
                </c:pt>
                <c:pt idx="565">
                  <c:v>21.43</c:v>
                </c:pt>
                <c:pt idx="566">
                  <c:v>22.53</c:v>
                </c:pt>
                <c:pt idx="567">
                  <c:v>22.4</c:v>
                </c:pt>
                <c:pt idx="568">
                  <c:v>21.83</c:v>
                </c:pt>
                <c:pt idx="569">
                  <c:v>22.9</c:v>
                </c:pt>
                <c:pt idx="570">
                  <c:v>22.47</c:v>
                </c:pt>
                <c:pt idx="571">
                  <c:v>22.2</c:v>
                </c:pt>
                <c:pt idx="572">
                  <c:v>22.55</c:v>
                </c:pt>
                <c:pt idx="573">
                  <c:v>21.82</c:v>
                </c:pt>
                <c:pt idx="574">
                  <c:v>21.84</c:v>
                </c:pt>
                <c:pt idx="575">
                  <c:v>22.42</c:v>
                </c:pt>
                <c:pt idx="576">
                  <c:v>22.92</c:v>
                </c:pt>
                <c:pt idx="577">
                  <c:v>22.14</c:v>
                </c:pt>
                <c:pt idx="578">
                  <c:v>21.88</c:v>
                </c:pt>
                <c:pt idx="579">
                  <c:v>23.19</c:v>
                </c:pt>
                <c:pt idx="580">
                  <c:v>22.72</c:v>
                </c:pt>
                <c:pt idx="581">
                  <c:v>22.19</c:v>
                </c:pt>
                <c:pt idx="582">
                  <c:v>23.43</c:v>
                </c:pt>
                <c:pt idx="583">
                  <c:v>22.03</c:v>
                </c:pt>
                <c:pt idx="584">
                  <c:v>21.88</c:v>
                </c:pt>
                <c:pt idx="585">
                  <c:v>22.01</c:v>
                </c:pt>
                <c:pt idx="586">
                  <c:v>21.61</c:v>
                </c:pt>
                <c:pt idx="587">
                  <c:v>21.91</c:v>
                </c:pt>
                <c:pt idx="588">
                  <c:v>21.8</c:v>
                </c:pt>
                <c:pt idx="589">
                  <c:v>22.36</c:v>
                </c:pt>
                <c:pt idx="590">
                  <c:v>21.45</c:v>
                </c:pt>
                <c:pt idx="591">
                  <c:v>21.68</c:v>
                </c:pt>
                <c:pt idx="592">
                  <c:v>21.53</c:v>
                </c:pt>
                <c:pt idx="593">
                  <c:v>21.56</c:v>
                </c:pt>
                <c:pt idx="594">
                  <c:v>22.06</c:v>
                </c:pt>
                <c:pt idx="595">
                  <c:v>21.13</c:v>
                </c:pt>
                <c:pt idx="596">
                  <c:v>22.28</c:v>
                </c:pt>
                <c:pt idx="597">
                  <c:v>22.42</c:v>
                </c:pt>
                <c:pt idx="598">
                  <c:v>22.3</c:v>
                </c:pt>
                <c:pt idx="599">
                  <c:v>22.54</c:v>
                </c:pt>
                <c:pt idx="600">
                  <c:v>21.34</c:v>
                </c:pt>
                <c:pt idx="601">
                  <c:v>23.44</c:v>
                </c:pt>
                <c:pt idx="602">
                  <c:v>21.1</c:v>
                </c:pt>
                <c:pt idx="603">
                  <c:v>21.07</c:v>
                </c:pt>
                <c:pt idx="604">
                  <c:v>21.52</c:v>
                </c:pt>
                <c:pt idx="605">
                  <c:v>19.87</c:v>
                </c:pt>
                <c:pt idx="606">
                  <c:v>20.77</c:v>
                </c:pt>
                <c:pt idx="607">
                  <c:v>21.36</c:v>
                </c:pt>
                <c:pt idx="608">
                  <c:v>21.35</c:v>
                </c:pt>
                <c:pt idx="609">
                  <c:v>21.59</c:v>
                </c:pt>
                <c:pt idx="610">
                  <c:v>21.68</c:v>
                </c:pt>
                <c:pt idx="611">
                  <c:v>22.16</c:v>
                </c:pt>
                <c:pt idx="612">
                  <c:v>21.78</c:v>
                </c:pt>
                <c:pt idx="613">
                  <c:v>19.920000000000002</c:v>
                </c:pt>
                <c:pt idx="614">
                  <c:v>20.64</c:v>
                </c:pt>
                <c:pt idx="615">
                  <c:v>20.77</c:v>
                </c:pt>
                <c:pt idx="616">
                  <c:v>20.69</c:v>
                </c:pt>
                <c:pt idx="617">
                  <c:v>19.39</c:v>
                </c:pt>
                <c:pt idx="618">
                  <c:v>18.760000000000002</c:v>
                </c:pt>
                <c:pt idx="619">
                  <c:v>19.14</c:v>
                </c:pt>
                <c:pt idx="620">
                  <c:v>18.87</c:v>
                </c:pt>
                <c:pt idx="621">
                  <c:v>19</c:v>
                </c:pt>
                <c:pt idx="622">
                  <c:v>18.600000000000001</c:v>
                </c:pt>
                <c:pt idx="623">
                  <c:v>19.16</c:v>
                </c:pt>
                <c:pt idx="624">
                  <c:v>19.420000000000002</c:v>
                </c:pt>
                <c:pt idx="625">
                  <c:v>19.04</c:v>
                </c:pt>
                <c:pt idx="626">
                  <c:v>19.03</c:v>
                </c:pt>
                <c:pt idx="627">
                  <c:v>18.38</c:v>
                </c:pt>
                <c:pt idx="628">
                  <c:v>18.8</c:v>
                </c:pt>
                <c:pt idx="629">
                  <c:v>17.79</c:v>
                </c:pt>
                <c:pt idx="630">
                  <c:v>17.89</c:v>
                </c:pt>
                <c:pt idx="631">
                  <c:v>16.899999999999999</c:v>
                </c:pt>
                <c:pt idx="632">
                  <c:v>17.53</c:v>
                </c:pt>
                <c:pt idx="633">
                  <c:v>19.57</c:v>
                </c:pt>
                <c:pt idx="634">
                  <c:v>19.5</c:v>
                </c:pt>
                <c:pt idx="635">
                  <c:v>18.649999999999999</c:v>
                </c:pt>
                <c:pt idx="636">
                  <c:v>19.350000000000001</c:v>
                </c:pt>
                <c:pt idx="637">
                  <c:v>19.97</c:v>
                </c:pt>
                <c:pt idx="638">
                  <c:v>19.32</c:v>
                </c:pt>
                <c:pt idx="639">
                  <c:v>18.920000000000002</c:v>
                </c:pt>
                <c:pt idx="640">
                  <c:v>19.100000000000001</c:v>
                </c:pt>
                <c:pt idx="641">
                  <c:v>18.329999999999998</c:v>
                </c:pt>
                <c:pt idx="642">
                  <c:v>18.52</c:v>
                </c:pt>
                <c:pt idx="643">
                  <c:v>18.510000000000002</c:v>
                </c:pt>
                <c:pt idx="644">
                  <c:v>15.49</c:v>
                </c:pt>
                <c:pt idx="645">
                  <c:v>14.33</c:v>
                </c:pt>
                <c:pt idx="646">
                  <c:v>16.079999999999998</c:v>
                </c:pt>
                <c:pt idx="647">
                  <c:v>16.68</c:v>
                </c:pt>
                <c:pt idx="648">
                  <c:v>17.36</c:v>
                </c:pt>
                <c:pt idx="649">
                  <c:v>18.91</c:v>
                </c:pt>
                <c:pt idx="650">
                  <c:v>17.66</c:v>
                </c:pt>
                <c:pt idx="651">
                  <c:v>18.23</c:v>
                </c:pt>
                <c:pt idx="652">
                  <c:v>17.93</c:v>
                </c:pt>
                <c:pt idx="653">
                  <c:v>18.46</c:v>
                </c:pt>
                <c:pt idx="654">
                  <c:v>18.77</c:v>
                </c:pt>
                <c:pt idx="655">
                  <c:v>17.95</c:v>
                </c:pt>
                <c:pt idx="656">
                  <c:v>18.79</c:v>
                </c:pt>
                <c:pt idx="657">
                  <c:v>19.11</c:v>
                </c:pt>
                <c:pt idx="658">
                  <c:v>19.22</c:v>
                </c:pt>
                <c:pt idx="659">
                  <c:v>20.14</c:v>
                </c:pt>
                <c:pt idx="660">
                  <c:v>21.08</c:v>
                </c:pt>
                <c:pt idx="661">
                  <c:v>19.47</c:v>
                </c:pt>
                <c:pt idx="662">
                  <c:v>19.59</c:v>
                </c:pt>
                <c:pt idx="663">
                  <c:v>17.920000000000002</c:v>
                </c:pt>
                <c:pt idx="664">
                  <c:v>17.79</c:v>
                </c:pt>
                <c:pt idx="665">
                  <c:v>18.690000000000001</c:v>
                </c:pt>
                <c:pt idx="666">
                  <c:v>16.86</c:v>
                </c:pt>
                <c:pt idx="667">
                  <c:v>17.329999999999998</c:v>
                </c:pt>
                <c:pt idx="668">
                  <c:v>18.2</c:v>
                </c:pt>
                <c:pt idx="669">
                  <c:v>16.73</c:v>
                </c:pt>
                <c:pt idx="670">
                  <c:v>17.82</c:v>
                </c:pt>
                <c:pt idx="671">
                  <c:v>19.3</c:v>
                </c:pt>
                <c:pt idx="672">
                  <c:v>20.46</c:v>
                </c:pt>
                <c:pt idx="673">
                  <c:v>22.21</c:v>
                </c:pt>
                <c:pt idx="674">
                  <c:v>20.92</c:v>
                </c:pt>
                <c:pt idx="675">
                  <c:v>20.440000000000001</c:v>
                </c:pt>
                <c:pt idx="676">
                  <c:v>20.82</c:v>
                </c:pt>
                <c:pt idx="677">
                  <c:v>20.5</c:v>
                </c:pt>
                <c:pt idx="678">
                  <c:v>21.23</c:v>
                </c:pt>
                <c:pt idx="679">
                  <c:v>20.76</c:v>
                </c:pt>
                <c:pt idx="680">
                  <c:v>20.87</c:v>
                </c:pt>
                <c:pt idx="681">
                  <c:v>21.63</c:v>
                </c:pt>
                <c:pt idx="682">
                  <c:v>22.01</c:v>
                </c:pt>
                <c:pt idx="683">
                  <c:v>20.09</c:v>
                </c:pt>
                <c:pt idx="684">
                  <c:v>20.57</c:v>
                </c:pt>
                <c:pt idx="685">
                  <c:v>21.48</c:v>
                </c:pt>
                <c:pt idx="686">
                  <c:v>21.76</c:v>
                </c:pt>
                <c:pt idx="687">
                  <c:v>19.5</c:v>
                </c:pt>
                <c:pt idx="688">
                  <c:v>20.25</c:v>
                </c:pt>
                <c:pt idx="689">
                  <c:v>17.7</c:v>
                </c:pt>
                <c:pt idx="690">
                  <c:v>18.16</c:v>
                </c:pt>
                <c:pt idx="691">
                  <c:v>18.600000000000001</c:v>
                </c:pt>
                <c:pt idx="692">
                  <c:v>18.54</c:v>
                </c:pt>
                <c:pt idx="693">
                  <c:v>17.66</c:v>
                </c:pt>
                <c:pt idx="694">
                  <c:v>19.79</c:v>
                </c:pt>
                <c:pt idx="695">
                  <c:v>19.850000000000001</c:v>
                </c:pt>
                <c:pt idx="696">
                  <c:v>20.93</c:v>
                </c:pt>
                <c:pt idx="697">
                  <c:v>20.89</c:v>
                </c:pt>
                <c:pt idx="698">
                  <c:v>22.81</c:v>
                </c:pt>
                <c:pt idx="699">
                  <c:v>21.36</c:v>
                </c:pt>
                <c:pt idx="700">
                  <c:v>21.02</c:v>
                </c:pt>
                <c:pt idx="701">
                  <c:v>21.7</c:v>
                </c:pt>
                <c:pt idx="702">
                  <c:v>20.55</c:v>
                </c:pt>
                <c:pt idx="703">
                  <c:v>21.8</c:v>
                </c:pt>
                <c:pt idx="704">
                  <c:v>22.4</c:v>
                </c:pt>
                <c:pt idx="705">
                  <c:v>20.88</c:v>
                </c:pt>
                <c:pt idx="706">
                  <c:v>22.33</c:v>
                </c:pt>
                <c:pt idx="707">
                  <c:v>20.81</c:v>
                </c:pt>
                <c:pt idx="708">
                  <c:v>19.829999999999998</c:v>
                </c:pt>
                <c:pt idx="709">
                  <c:v>21.9</c:v>
                </c:pt>
                <c:pt idx="710">
                  <c:v>22.22</c:v>
                </c:pt>
                <c:pt idx="711">
                  <c:v>21.32</c:v>
                </c:pt>
                <c:pt idx="712">
                  <c:v>22.13</c:v>
                </c:pt>
                <c:pt idx="713">
                  <c:v>21.47</c:v>
                </c:pt>
                <c:pt idx="714">
                  <c:v>20.45</c:v>
                </c:pt>
                <c:pt idx="715">
                  <c:v>20.85</c:v>
                </c:pt>
                <c:pt idx="716">
                  <c:v>20.03</c:v>
                </c:pt>
                <c:pt idx="717">
                  <c:v>21.8</c:v>
                </c:pt>
                <c:pt idx="718">
                  <c:v>22.25</c:v>
                </c:pt>
                <c:pt idx="719">
                  <c:v>20.59</c:v>
                </c:pt>
                <c:pt idx="720">
                  <c:v>20.78</c:v>
                </c:pt>
                <c:pt idx="721">
                  <c:v>21.07</c:v>
                </c:pt>
                <c:pt idx="722">
                  <c:v>19.18</c:v>
                </c:pt>
                <c:pt idx="723">
                  <c:v>21.51</c:v>
                </c:pt>
                <c:pt idx="724">
                  <c:v>20.95</c:v>
                </c:pt>
                <c:pt idx="725">
                  <c:v>20.260000000000002</c:v>
                </c:pt>
                <c:pt idx="726">
                  <c:v>18.54</c:v>
                </c:pt>
                <c:pt idx="727">
                  <c:v>18.600000000000001</c:v>
                </c:pt>
                <c:pt idx="728">
                  <c:v>17.440000000000001</c:v>
                </c:pt>
                <c:pt idx="729">
                  <c:v>17.559999999999999</c:v>
                </c:pt>
                <c:pt idx="730">
                  <c:v>17.72</c:v>
                </c:pt>
                <c:pt idx="731">
                  <c:v>14.48</c:v>
                </c:pt>
                <c:pt idx="732">
                  <c:v>12.54</c:v>
                </c:pt>
                <c:pt idx="733">
                  <c:v>7.54</c:v>
                </c:pt>
                <c:pt idx="734">
                  <c:v>3.82</c:v>
                </c:pt>
                <c:pt idx="735">
                  <c:v>-8.83</c:v>
                </c:pt>
                <c:pt idx="736">
                  <c:v>-33.049999999999997</c:v>
                </c:pt>
                <c:pt idx="737">
                  <c:v>-73.3</c:v>
                </c:pt>
                <c:pt idx="738">
                  <c:v>-92.74</c:v>
                </c:pt>
                <c:pt idx="739">
                  <c:v>-89.15</c:v>
                </c:pt>
                <c:pt idx="740">
                  <c:v>-60.88</c:v>
                </c:pt>
                <c:pt idx="741">
                  <c:v>-33.35</c:v>
                </c:pt>
                <c:pt idx="742">
                  <c:v>-15.03</c:v>
                </c:pt>
                <c:pt idx="743">
                  <c:v>-6.53</c:v>
                </c:pt>
                <c:pt idx="744">
                  <c:v>-3.88</c:v>
                </c:pt>
                <c:pt idx="745">
                  <c:v>1.26</c:v>
                </c:pt>
                <c:pt idx="746">
                  <c:v>-1.1200000000000001</c:v>
                </c:pt>
                <c:pt idx="747">
                  <c:v>5.91</c:v>
                </c:pt>
                <c:pt idx="748">
                  <c:v>4.3</c:v>
                </c:pt>
                <c:pt idx="749">
                  <c:v>3.57</c:v>
                </c:pt>
                <c:pt idx="750">
                  <c:v>3.94</c:v>
                </c:pt>
                <c:pt idx="751">
                  <c:v>2.68</c:v>
                </c:pt>
                <c:pt idx="752">
                  <c:v>4.47</c:v>
                </c:pt>
                <c:pt idx="753">
                  <c:v>6.06</c:v>
                </c:pt>
                <c:pt idx="754">
                  <c:v>8.73</c:v>
                </c:pt>
                <c:pt idx="755">
                  <c:v>10.42</c:v>
                </c:pt>
                <c:pt idx="756">
                  <c:v>11.96</c:v>
                </c:pt>
                <c:pt idx="757">
                  <c:v>12.25</c:v>
                </c:pt>
                <c:pt idx="758">
                  <c:v>17.010000000000002</c:v>
                </c:pt>
                <c:pt idx="759">
                  <c:v>16.86</c:v>
                </c:pt>
                <c:pt idx="760">
                  <c:v>15.44</c:v>
                </c:pt>
                <c:pt idx="761">
                  <c:v>16.48</c:v>
                </c:pt>
                <c:pt idx="762">
                  <c:v>15.84</c:v>
                </c:pt>
                <c:pt idx="763">
                  <c:v>15.84</c:v>
                </c:pt>
                <c:pt idx="764">
                  <c:v>15.88</c:v>
                </c:pt>
                <c:pt idx="765">
                  <c:v>17.170000000000002</c:v>
                </c:pt>
                <c:pt idx="766">
                  <c:v>16.350000000000001</c:v>
                </c:pt>
                <c:pt idx="767">
                  <c:v>15.11</c:v>
                </c:pt>
                <c:pt idx="768">
                  <c:v>16.27</c:v>
                </c:pt>
                <c:pt idx="769">
                  <c:v>16.149999999999999</c:v>
                </c:pt>
                <c:pt idx="770">
                  <c:v>13.71</c:v>
                </c:pt>
                <c:pt idx="771">
                  <c:v>15.3</c:v>
                </c:pt>
                <c:pt idx="772">
                  <c:v>12.67</c:v>
                </c:pt>
                <c:pt idx="773">
                  <c:v>13.7</c:v>
                </c:pt>
                <c:pt idx="774">
                  <c:v>12.12</c:v>
                </c:pt>
                <c:pt idx="775">
                  <c:v>12.55</c:v>
                </c:pt>
                <c:pt idx="776">
                  <c:v>12.98</c:v>
                </c:pt>
                <c:pt idx="777">
                  <c:v>11.68</c:v>
                </c:pt>
                <c:pt idx="778">
                  <c:v>13.68</c:v>
                </c:pt>
                <c:pt idx="779">
                  <c:v>12.5</c:v>
                </c:pt>
                <c:pt idx="780">
                  <c:v>15.17</c:v>
                </c:pt>
                <c:pt idx="781">
                  <c:v>17.28</c:v>
                </c:pt>
                <c:pt idx="782">
                  <c:v>13.94</c:v>
                </c:pt>
                <c:pt idx="783">
                  <c:v>14.66</c:v>
                </c:pt>
                <c:pt idx="784">
                  <c:v>16.440000000000001</c:v>
                </c:pt>
                <c:pt idx="785">
                  <c:v>14.34</c:v>
                </c:pt>
                <c:pt idx="786">
                  <c:v>16.39</c:v>
                </c:pt>
                <c:pt idx="787">
                  <c:v>17.68</c:v>
                </c:pt>
                <c:pt idx="788">
                  <c:v>15.29</c:v>
                </c:pt>
                <c:pt idx="789">
                  <c:v>15.96</c:v>
                </c:pt>
                <c:pt idx="790">
                  <c:v>13.73</c:v>
                </c:pt>
                <c:pt idx="791">
                  <c:v>14.62</c:v>
                </c:pt>
                <c:pt idx="792">
                  <c:v>17.11</c:v>
                </c:pt>
                <c:pt idx="793">
                  <c:v>16.190000000000001</c:v>
                </c:pt>
                <c:pt idx="794">
                  <c:v>12.84</c:v>
                </c:pt>
                <c:pt idx="795">
                  <c:v>13.8</c:v>
                </c:pt>
                <c:pt idx="796">
                  <c:v>17.73</c:v>
                </c:pt>
                <c:pt idx="797">
                  <c:v>18.43</c:v>
                </c:pt>
                <c:pt idx="798">
                  <c:v>18.2</c:v>
                </c:pt>
                <c:pt idx="799">
                  <c:v>18.63</c:v>
                </c:pt>
                <c:pt idx="800">
                  <c:v>19.920000000000002</c:v>
                </c:pt>
                <c:pt idx="801">
                  <c:v>17.37</c:v>
                </c:pt>
                <c:pt idx="802">
                  <c:v>18.3</c:v>
                </c:pt>
                <c:pt idx="803">
                  <c:v>17.559999999999999</c:v>
                </c:pt>
                <c:pt idx="804">
                  <c:v>16.3</c:v>
                </c:pt>
                <c:pt idx="805">
                  <c:v>16.52</c:v>
                </c:pt>
                <c:pt idx="806">
                  <c:v>18.79</c:v>
                </c:pt>
                <c:pt idx="807">
                  <c:v>16.05</c:v>
                </c:pt>
                <c:pt idx="808">
                  <c:v>19.239999999999998</c:v>
                </c:pt>
                <c:pt idx="809">
                  <c:v>17.05</c:v>
                </c:pt>
                <c:pt idx="810">
                  <c:v>17.28</c:v>
                </c:pt>
                <c:pt idx="811">
                  <c:v>17.16</c:v>
                </c:pt>
                <c:pt idx="812">
                  <c:v>15.59</c:v>
                </c:pt>
                <c:pt idx="813">
                  <c:v>11.64</c:v>
                </c:pt>
                <c:pt idx="814">
                  <c:v>9.8800000000000008</c:v>
                </c:pt>
                <c:pt idx="815">
                  <c:v>8.7799999999999994</c:v>
                </c:pt>
                <c:pt idx="816">
                  <c:v>8</c:v>
                </c:pt>
                <c:pt idx="817">
                  <c:v>5.2</c:v>
                </c:pt>
                <c:pt idx="818">
                  <c:v>4.38</c:v>
                </c:pt>
                <c:pt idx="819">
                  <c:v>5.93</c:v>
                </c:pt>
                <c:pt idx="820">
                  <c:v>8.48</c:v>
                </c:pt>
                <c:pt idx="821">
                  <c:v>13.9</c:v>
                </c:pt>
                <c:pt idx="822">
                  <c:v>18.059999999999999</c:v>
                </c:pt>
                <c:pt idx="823">
                  <c:v>17.28</c:v>
                </c:pt>
                <c:pt idx="824">
                  <c:v>17.760000000000002</c:v>
                </c:pt>
                <c:pt idx="825">
                  <c:v>16.89</c:v>
                </c:pt>
                <c:pt idx="826">
                  <c:v>20.239999999999998</c:v>
                </c:pt>
                <c:pt idx="827">
                  <c:v>19.16</c:v>
                </c:pt>
                <c:pt idx="828">
                  <c:v>21.04</c:v>
                </c:pt>
                <c:pt idx="829">
                  <c:v>20.010000000000002</c:v>
                </c:pt>
                <c:pt idx="830">
                  <c:v>22.82</c:v>
                </c:pt>
                <c:pt idx="831">
                  <c:v>21.33</c:v>
                </c:pt>
                <c:pt idx="832">
                  <c:v>22.7</c:v>
                </c:pt>
                <c:pt idx="833">
                  <c:v>19.59</c:v>
                </c:pt>
                <c:pt idx="834">
                  <c:v>21.07</c:v>
                </c:pt>
                <c:pt idx="835">
                  <c:v>23.53</c:v>
                </c:pt>
                <c:pt idx="836">
                  <c:v>20.51</c:v>
                </c:pt>
                <c:pt idx="837">
                  <c:v>21.19</c:v>
                </c:pt>
                <c:pt idx="838">
                  <c:v>21.12</c:v>
                </c:pt>
                <c:pt idx="839">
                  <c:v>24.04</c:v>
                </c:pt>
                <c:pt idx="840">
                  <c:v>22.93</c:v>
                </c:pt>
                <c:pt idx="841">
                  <c:v>21.53</c:v>
                </c:pt>
                <c:pt idx="842">
                  <c:v>23.44</c:v>
                </c:pt>
                <c:pt idx="843">
                  <c:v>21.51</c:v>
                </c:pt>
                <c:pt idx="844">
                  <c:v>21.29</c:v>
                </c:pt>
                <c:pt idx="845">
                  <c:v>20.76</c:v>
                </c:pt>
                <c:pt idx="846">
                  <c:v>24.59</c:v>
                </c:pt>
                <c:pt idx="847">
                  <c:v>23.28</c:v>
                </c:pt>
                <c:pt idx="848">
                  <c:v>23.16</c:v>
                </c:pt>
                <c:pt idx="849">
                  <c:v>21.63</c:v>
                </c:pt>
                <c:pt idx="850">
                  <c:v>20.059999999999999</c:v>
                </c:pt>
                <c:pt idx="851">
                  <c:v>22.06</c:v>
                </c:pt>
                <c:pt idx="852">
                  <c:v>23.57</c:v>
                </c:pt>
                <c:pt idx="853">
                  <c:v>21.47</c:v>
                </c:pt>
                <c:pt idx="854">
                  <c:v>21.73</c:v>
                </c:pt>
                <c:pt idx="855">
                  <c:v>24.71</c:v>
                </c:pt>
                <c:pt idx="856">
                  <c:v>22.01</c:v>
                </c:pt>
                <c:pt idx="857">
                  <c:v>22.8</c:v>
                </c:pt>
                <c:pt idx="858">
                  <c:v>20.02</c:v>
                </c:pt>
                <c:pt idx="859">
                  <c:v>20.05</c:v>
                </c:pt>
                <c:pt idx="860">
                  <c:v>21.94</c:v>
                </c:pt>
                <c:pt idx="861">
                  <c:v>20.59</c:v>
                </c:pt>
                <c:pt idx="862">
                  <c:v>20.91</c:v>
                </c:pt>
                <c:pt idx="863">
                  <c:v>16.82</c:v>
                </c:pt>
                <c:pt idx="864">
                  <c:v>21.91</c:v>
                </c:pt>
                <c:pt idx="865">
                  <c:v>20.7</c:v>
                </c:pt>
                <c:pt idx="866">
                  <c:v>25.02</c:v>
                </c:pt>
                <c:pt idx="867">
                  <c:v>16.940000000000001</c:v>
                </c:pt>
                <c:pt idx="868">
                  <c:v>23.09</c:v>
                </c:pt>
                <c:pt idx="869">
                  <c:v>24.53</c:v>
                </c:pt>
                <c:pt idx="870">
                  <c:v>23.93</c:v>
                </c:pt>
                <c:pt idx="871">
                  <c:v>21.52</c:v>
                </c:pt>
                <c:pt idx="872">
                  <c:v>19.64</c:v>
                </c:pt>
                <c:pt idx="873">
                  <c:v>24.72</c:v>
                </c:pt>
                <c:pt idx="874">
                  <c:v>13.48</c:v>
                </c:pt>
                <c:pt idx="875">
                  <c:v>22.13</c:v>
                </c:pt>
                <c:pt idx="876">
                  <c:v>24.09</c:v>
                </c:pt>
                <c:pt idx="877">
                  <c:v>19.440000000000001</c:v>
                </c:pt>
                <c:pt idx="878">
                  <c:v>20.81</c:v>
                </c:pt>
                <c:pt idx="879">
                  <c:v>21.63</c:v>
                </c:pt>
                <c:pt idx="880">
                  <c:v>24.83</c:v>
                </c:pt>
                <c:pt idx="881">
                  <c:v>22.74</c:v>
                </c:pt>
                <c:pt idx="882">
                  <c:v>21.72</c:v>
                </c:pt>
                <c:pt idx="883">
                  <c:v>23.4</c:v>
                </c:pt>
                <c:pt idx="884">
                  <c:v>21.53</c:v>
                </c:pt>
                <c:pt idx="885">
                  <c:v>21.06</c:v>
                </c:pt>
                <c:pt idx="886">
                  <c:v>23.39</c:v>
                </c:pt>
                <c:pt idx="887">
                  <c:v>18.66</c:v>
                </c:pt>
                <c:pt idx="888">
                  <c:v>21.07</c:v>
                </c:pt>
                <c:pt idx="889">
                  <c:v>20.84</c:v>
                </c:pt>
                <c:pt idx="890">
                  <c:v>21.65</c:v>
                </c:pt>
                <c:pt idx="891">
                  <c:v>25.14</c:v>
                </c:pt>
                <c:pt idx="892">
                  <c:v>24.47</c:v>
                </c:pt>
              </c:numCache>
            </c:numRef>
          </c:yVal>
          <c:smooth val="0"/>
          <c:extLst>
            <c:ext xmlns:c16="http://schemas.microsoft.com/office/drawing/2014/chart" uri="{C3380CC4-5D6E-409C-BE32-E72D297353CC}">
              <c16:uniqueId val="{00000000-D557-4B44-97D5-6FCBF5EEEA5E}"/>
            </c:ext>
          </c:extLst>
        </c:ser>
        <c:dLbls>
          <c:showLegendKey val="0"/>
          <c:showVal val="0"/>
          <c:showCatName val="0"/>
          <c:showSerName val="0"/>
          <c:showPercent val="0"/>
          <c:showBubbleSize val="0"/>
        </c:dLbls>
        <c:axId val="1816259135"/>
        <c:axId val="1814682895"/>
      </c:scatterChart>
      <c:valAx>
        <c:axId val="1816259135"/>
        <c:scaling>
          <c:orientation val="minMax"/>
          <c:max val="650"/>
          <c:min val="42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Wavelength (nm)</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4682895"/>
        <c:crosses val="autoZero"/>
        <c:crossBetween val="midCat"/>
        <c:majorUnit val="20"/>
      </c:valAx>
      <c:valAx>
        <c:axId val="1814682895"/>
        <c:scaling>
          <c:orientation val="minMax"/>
          <c:max val="5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6259135"/>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4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954"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smtClean="0">
                <a:latin typeface="Arial" charset="0"/>
              </a:defRPr>
            </a:lvl1pPr>
          </a:lstStyle>
          <a:p>
            <a:pPr>
              <a:defRPr/>
            </a:pPr>
            <a:endParaRPr lang="en-US"/>
          </a:p>
        </p:txBody>
      </p:sp>
      <p:sp>
        <p:nvSpPr>
          <p:cNvPr id="125955"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smtClean="0">
                <a:latin typeface="Arial" charset="0"/>
              </a:defRPr>
            </a:lvl1pPr>
          </a:lstStyle>
          <a:p>
            <a:pPr>
              <a:defRPr/>
            </a:pPr>
            <a:endParaRPr lang="en-US"/>
          </a:p>
        </p:txBody>
      </p:sp>
      <p:sp>
        <p:nvSpPr>
          <p:cNvPr id="1024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25957"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5958"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smtClean="0">
                <a:latin typeface="Arial" charset="0"/>
              </a:defRPr>
            </a:lvl1pPr>
          </a:lstStyle>
          <a:p>
            <a:pPr>
              <a:defRPr/>
            </a:pPr>
            <a:endParaRPr lang="en-US"/>
          </a:p>
        </p:txBody>
      </p:sp>
      <p:sp>
        <p:nvSpPr>
          <p:cNvPr id="125959"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smtClean="0">
                <a:latin typeface="Arial" charset="0"/>
              </a:defRPr>
            </a:lvl1pPr>
          </a:lstStyle>
          <a:p>
            <a:pPr>
              <a:defRPr/>
            </a:pPr>
            <a:fld id="{6C2B205D-311F-449C-BC2F-DB011333AA5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C2B205D-311F-449C-BC2F-DB011333AA54}" type="slidenum">
              <a:rPr lang="en-US" smtClean="0"/>
              <a:pPr>
                <a:defRPr/>
              </a:pPr>
              <a:t>15</a:t>
            </a:fld>
            <a:endParaRPr lang="en-US"/>
          </a:p>
        </p:txBody>
      </p:sp>
    </p:spTree>
    <p:extLst>
      <p:ext uri="{BB962C8B-B14F-4D97-AF65-F5344CB8AC3E}">
        <p14:creationId xmlns:p14="http://schemas.microsoft.com/office/powerpoint/2010/main" val="7976137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4800" y="1402289"/>
            <a:ext cx="4038600" cy="4525963"/>
          </a:xfrm>
        </p:spPr>
        <p:txBody>
          <a:bodyPr/>
          <a:lstStyle>
            <a:lvl1pPr>
              <a:spcBef>
                <a:spcPts val="2400"/>
              </a:spcBef>
              <a:defRPr sz="2000"/>
            </a:lvl1pPr>
            <a:lvl2pPr>
              <a:spcBef>
                <a:spcPts val="600"/>
              </a:spcBef>
              <a:defRPr sz="1600"/>
            </a:lvl2pPr>
            <a:lvl3pPr>
              <a:spcBef>
                <a:spcPts val="600"/>
              </a:spcBef>
              <a:defRPr sz="1600"/>
            </a:lvl3pPr>
            <a:lvl4pPr>
              <a:spcBef>
                <a:spcPts val="600"/>
              </a:spcBef>
              <a:defRPr sz="1600"/>
            </a:lvl4pPr>
            <a:lvl5pPr>
              <a:spcBef>
                <a:spcPts val="600"/>
              </a:spcBef>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0545" y="1402289"/>
            <a:ext cx="4038600" cy="4525963"/>
          </a:xfrm>
        </p:spPr>
        <p:txBody>
          <a:bodyPr/>
          <a:lstStyle>
            <a:lvl1pPr>
              <a:spcBef>
                <a:spcPts val="2400"/>
              </a:spcBef>
              <a:defRPr sz="2000"/>
            </a:lvl1pPr>
            <a:lvl2pPr>
              <a:spcBef>
                <a:spcPts val="600"/>
              </a:spcBef>
              <a:defRPr sz="1600"/>
            </a:lvl2pPr>
            <a:lvl3pPr>
              <a:spcBef>
                <a:spcPts val="600"/>
              </a:spcBef>
              <a:defRPr sz="1600"/>
            </a:lvl3pPr>
            <a:lvl4pPr>
              <a:spcBef>
                <a:spcPts val="600"/>
              </a:spcBef>
              <a:defRPr sz="1600"/>
            </a:lvl4pPr>
            <a:lvl5pPr>
              <a:spcBef>
                <a:spcPts val="600"/>
              </a:spcBef>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8" descr="umbc_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17633" y="0"/>
            <a:ext cx="1026367"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04800" y="1402080"/>
            <a:ext cx="8382000" cy="4524333"/>
          </a:xfrm>
        </p:spPr>
        <p:txBody>
          <a:bodyPr/>
          <a:lstStyle>
            <a:lvl1pPr>
              <a:spcBef>
                <a:spcPts val="24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4"/>
          <p:cNvSpPr>
            <a:spLocks noGrp="1" noChangeArrowheads="1"/>
          </p:cNvSpPr>
          <p:nvPr>
            <p:ph type="dt" sz="half" idx="10"/>
          </p:nvPr>
        </p:nvSpPr>
        <p:spPr>
          <a:xfrm>
            <a:off x="609600" y="6661150"/>
            <a:ext cx="1828800" cy="152400"/>
          </a:xfrm>
          <a:prstGeom prst="rect">
            <a:avLst/>
          </a:prstGeom>
          <a:ln/>
        </p:spPr>
        <p:txBody>
          <a:bodyPr/>
          <a:lstStyle>
            <a:lvl1pPr>
              <a:defRPr/>
            </a:lvl1pPr>
          </a:lstStyle>
          <a:p>
            <a:pPr>
              <a:defRPr/>
            </a:pPr>
            <a:endParaRPr lang="en-US"/>
          </a:p>
        </p:txBody>
      </p:sp>
      <p:sp>
        <p:nvSpPr>
          <p:cNvPr id="5" name="Rectangle 89"/>
          <p:cNvSpPr>
            <a:spLocks noGrp="1" noChangeArrowheads="1"/>
          </p:cNvSpPr>
          <p:nvPr>
            <p:ph type="sldNum" sz="quarter" idx="11"/>
          </p:nvPr>
        </p:nvSpPr>
        <p:spPr>
          <a:xfrm>
            <a:off x="28411" y="6477000"/>
            <a:ext cx="400378" cy="297651"/>
          </a:xfrm>
          <a:prstGeom prst="rect">
            <a:avLst/>
          </a:prstGeom>
          <a:ln/>
        </p:spPr>
        <p:txBody>
          <a:bodyPr/>
          <a:lstStyle>
            <a:lvl1pPr>
              <a:defRPr/>
            </a:lvl1pPr>
          </a:lstStyle>
          <a:p>
            <a:fld id="{F6EFC63E-F8D9-44BB-A462-AC735E845F95}" type="slidenum">
              <a:rPr lang="en-US"/>
              <a:pPr/>
              <a:t>‹#›</a:t>
            </a:fld>
            <a:endParaRPr lang="en-US"/>
          </a:p>
        </p:txBody>
      </p:sp>
      <p:sp>
        <p:nvSpPr>
          <p:cNvPr id="6" name="Footer Placeholder 4"/>
          <p:cNvSpPr>
            <a:spLocks noGrp="1"/>
          </p:cNvSpPr>
          <p:nvPr>
            <p:ph type="ftr" sz="quarter" idx="3"/>
          </p:nvPr>
        </p:nvSpPr>
        <p:spPr>
          <a:xfrm>
            <a:off x="2543240" y="6657945"/>
            <a:ext cx="4057521" cy="200055"/>
          </a:xfrm>
          <a:prstGeom prst="rect">
            <a:avLst/>
          </a:prstGeom>
        </p:spPr>
        <p:txBody>
          <a:bodyPr wrap="square" anchor="b" anchorCtr="0">
            <a:spAutoFit/>
          </a:bodyPr>
          <a:lstStyle>
            <a:lvl1pPr algn="ctr">
              <a:defRPr sz="700" baseline="0">
                <a:solidFill>
                  <a:srgbClr val="FF0000"/>
                </a:solidFill>
                <a:latin typeface="Arial Narrow" pitchFamily="34" charset="0"/>
              </a:defRPr>
            </a:lvl1pPr>
          </a:lstStyle>
          <a:p>
            <a:endParaRPr lang="en-US" dirty="0"/>
          </a:p>
        </p:txBody>
      </p:sp>
      <p:pic>
        <p:nvPicPr>
          <p:cNvPr id="7" name="Picture 8" descr="umbc_logo">
            <a:extLst>
              <a:ext uri="{FF2B5EF4-FFF2-40B4-BE49-F238E27FC236}">
                <a16:creationId xmlns:a16="http://schemas.microsoft.com/office/drawing/2014/main" id="{A2D28CAE-1C8F-46A4-8A02-F1D293FB049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17633" y="0"/>
            <a:ext cx="1026367"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2" name="Picture 8" descr="umbc_logo">
            <a:extLst>
              <a:ext uri="{FF2B5EF4-FFF2-40B4-BE49-F238E27FC236}">
                <a16:creationId xmlns:a16="http://schemas.microsoft.com/office/drawing/2014/main" id="{0B433BD2-9F11-41E5-BDD7-584F2123177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17633" y="0"/>
            <a:ext cx="1026367"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56F58798-CED6-472C-BEE5-1616820ADAE1}"/>
              </a:ext>
            </a:extLst>
          </p:cNvPr>
          <p:cNvSpPr/>
          <p:nvPr userDrawn="1"/>
        </p:nvSpPr>
        <p:spPr>
          <a:xfrm>
            <a:off x="0" y="858373"/>
            <a:ext cx="9144000" cy="4571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1"/>
          </p:nvPr>
        </p:nvSpPr>
        <p:spPr>
          <a:ln/>
        </p:spPr>
        <p:txBody>
          <a:bodyPr/>
          <a:lstStyle>
            <a:lvl1pPr>
              <a:defRPr/>
            </a:lvl1pPr>
          </a:lstStyle>
          <a:p>
            <a:pPr>
              <a:defRPr/>
            </a:pPr>
            <a:fld id="{4B586CDB-47E9-42A5-B918-26B047C712CD}" type="slidenum">
              <a:rPr lang="en-US" altLang="en-US"/>
              <a:pPr>
                <a:defRPr/>
              </a:pPr>
              <a:t>‹#›</a:t>
            </a:fld>
            <a:endParaRPr lang="en-US" altLang="en-US"/>
          </a:p>
        </p:txBody>
      </p:sp>
    </p:spTree>
    <p:extLst>
      <p:ext uri="{BB962C8B-B14F-4D97-AF65-F5344CB8AC3E}">
        <p14:creationId xmlns:p14="http://schemas.microsoft.com/office/powerpoint/2010/main" val="6283508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8600" y="76200"/>
            <a:ext cx="67056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304800" y="1402080"/>
            <a:ext cx="8389034" cy="45243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p:cNvSpPr/>
          <p:nvPr/>
        </p:nvSpPr>
        <p:spPr>
          <a:xfrm>
            <a:off x="0" y="951389"/>
            <a:ext cx="9144000" cy="4571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8" descr="umbc_logo">
            <a:extLst>
              <a:ext uri="{FF2B5EF4-FFF2-40B4-BE49-F238E27FC236}">
                <a16:creationId xmlns:a16="http://schemas.microsoft.com/office/drawing/2014/main" id="{A38E1F9E-A233-4CF9-90F6-9B3709E8DEAF}"/>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8117633" y="0"/>
            <a:ext cx="1026367"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3" r:id="rId1"/>
    <p:sldLayoutId id="2147483661" r:id="rId2"/>
    <p:sldLayoutId id="2147483666" r:id="rId3"/>
    <p:sldLayoutId id="2147483667" r:id="rId4"/>
  </p:sldLayoutIdLst>
  <p:hf sldNum="0" hdr="0" ftr="0" dt="0"/>
  <p:txStyles>
    <p:titleStyle>
      <a:lvl1pPr algn="l" rtl="0" eaLnBrk="1" fontAlgn="base" hangingPunct="1">
        <a:spcBef>
          <a:spcPct val="0"/>
        </a:spcBef>
        <a:spcAft>
          <a:spcPct val="0"/>
        </a:spcAft>
        <a:defRPr sz="2400">
          <a:solidFill>
            <a:schemeClr val="tx1"/>
          </a:solidFill>
          <a:latin typeface="Arial" pitchFamily="34" charset="0"/>
          <a:ea typeface="+mj-ea"/>
          <a:cs typeface="Arial" pitchFamily="34" charset="0"/>
        </a:defRPr>
      </a:lvl1pPr>
      <a:lvl2pPr algn="l" rtl="0" eaLnBrk="1" fontAlgn="base" hangingPunct="1">
        <a:spcBef>
          <a:spcPct val="0"/>
        </a:spcBef>
        <a:spcAft>
          <a:spcPct val="0"/>
        </a:spcAft>
        <a:defRPr sz="2600">
          <a:solidFill>
            <a:schemeClr val="tx1"/>
          </a:solidFill>
          <a:latin typeface="Tahoma" charset="0"/>
          <a:cs typeface="Arial" charset="0"/>
        </a:defRPr>
      </a:lvl2pPr>
      <a:lvl3pPr algn="l" rtl="0" eaLnBrk="1" fontAlgn="base" hangingPunct="1">
        <a:spcBef>
          <a:spcPct val="0"/>
        </a:spcBef>
        <a:spcAft>
          <a:spcPct val="0"/>
        </a:spcAft>
        <a:defRPr sz="2600">
          <a:solidFill>
            <a:schemeClr val="tx1"/>
          </a:solidFill>
          <a:latin typeface="Tahoma" charset="0"/>
          <a:cs typeface="Arial" charset="0"/>
        </a:defRPr>
      </a:lvl3pPr>
      <a:lvl4pPr algn="l" rtl="0" eaLnBrk="1" fontAlgn="base" hangingPunct="1">
        <a:spcBef>
          <a:spcPct val="0"/>
        </a:spcBef>
        <a:spcAft>
          <a:spcPct val="0"/>
        </a:spcAft>
        <a:defRPr sz="2600">
          <a:solidFill>
            <a:schemeClr val="tx1"/>
          </a:solidFill>
          <a:latin typeface="Tahoma" charset="0"/>
          <a:cs typeface="Arial" charset="0"/>
        </a:defRPr>
      </a:lvl4pPr>
      <a:lvl5pPr algn="l" rtl="0" eaLnBrk="1" fontAlgn="base" hangingPunct="1">
        <a:spcBef>
          <a:spcPct val="0"/>
        </a:spcBef>
        <a:spcAft>
          <a:spcPct val="0"/>
        </a:spcAft>
        <a:defRPr sz="2600">
          <a:solidFill>
            <a:schemeClr val="tx1"/>
          </a:solidFill>
          <a:latin typeface="Tahoma" charset="0"/>
          <a:cs typeface="Arial" charset="0"/>
        </a:defRPr>
      </a:lvl5pPr>
      <a:lvl6pPr marL="457200" algn="l" rtl="0" eaLnBrk="1" fontAlgn="base" hangingPunct="1">
        <a:spcBef>
          <a:spcPct val="0"/>
        </a:spcBef>
        <a:spcAft>
          <a:spcPct val="0"/>
        </a:spcAft>
        <a:defRPr sz="2600">
          <a:solidFill>
            <a:schemeClr val="tx1"/>
          </a:solidFill>
          <a:latin typeface="Tahoma" charset="0"/>
          <a:cs typeface="Arial" charset="0"/>
        </a:defRPr>
      </a:lvl6pPr>
      <a:lvl7pPr marL="914400" algn="l" rtl="0" eaLnBrk="1" fontAlgn="base" hangingPunct="1">
        <a:spcBef>
          <a:spcPct val="0"/>
        </a:spcBef>
        <a:spcAft>
          <a:spcPct val="0"/>
        </a:spcAft>
        <a:defRPr sz="2600">
          <a:solidFill>
            <a:schemeClr val="tx1"/>
          </a:solidFill>
          <a:latin typeface="Tahoma" charset="0"/>
          <a:cs typeface="Arial" charset="0"/>
        </a:defRPr>
      </a:lvl7pPr>
      <a:lvl8pPr marL="1371600" algn="l" rtl="0" eaLnBrk="1" fontAlgn="base" hangingPunct="1">
        <a:spcBef>
          <a:spcPct val="0"/>
        </a:spcBef>
        <a:spcAft>
          <a:spcPct val="0"/>
        </a:spcAft>
        <a:defRPr sz="2600">
          <a:solidFill>
            <a:schemeClr val="tx1"/>
          </a:solidFill>
          <a:latin typeface="Tahoma" charset="0"/>
          <a:cs typeface="Arial" charset="0"/>
        </a:defRPr>
      </a:lvl8pPr>
      <a:lvl9pPr marL="1828800" algn="l" rtl="0" eaLnBrk="1" fontAlgn="base" hangingPunct="1">
        <a:spcBef>
          <a:spcPct val="0"/>
        </a:spcBef>
        <a:spcAft>
          <a:spcPct val="0"/>
        </a:spcAft>
        <a:defRPr sz="2600">
          <a:solidFill>
            <a:schemeClr val="tx1"/>
          </a:solidFill>
          <a:latin typeface="Tahoma" charset="0"/>
          <a:cs typeface="Arial" charset="0"/>
        </a:defRPr>
      </a:lvl9pPr>
    </p:titleStyle>
    <p:bodyStyle>
      <a:lvl1pPr marL="230188" indent="-230188" algn="l" rtl="0" eaLnBrk="1" fontAlgn="base" hangingPunct="1">
        <a:spcBef>
          <a:spcPts val="2400"/>
        </a:spcBef>
        <a:spcAft>
          <a:spcPct val="0"/>
        </a:spcAft>
        <a:buChar char="•"/>
        <a:defRPr sz="2000">
          <a:solidFill>
            <a:schemeClr val="tx1"/>
          </a:solidFill>
          <a:latin typeface="Arial" pitchFamily="34" charset="0"/>
          <a:ea typeface="+mn-ea"/>
          <a:cs typeface="Arial" pitchFamily="34" charset="0"/>
        </a:defRPr>
      </a:lvl1pPr>
      <a:lvl2pPr marL="684213" indent="-227013" algn="l" rtl="0" eaLnBrk="1" fontAlgn="base" hangingPunct="1">
        <a:spcBef>
          <a:spcPts val="600"/>
        </a:spcBef>
        <a:spcAft>
          <a:spcPct val="0"/>
        </a:spcAft>
        <a:buChar char="–"/>
        <a:defRPr sz="1600">
          <a:solidFill>
            <a:schemeClr val="tx1"/>
          </a:solidFill>
          <a:latin typeface="Arial" pitchFamily="34" charset="0"/>
          <a:cs typeface="Arial" pitchFamily="34" charset="0"/>
        </a:defRPr>
      </a:lvl2pPr>
      <a:lvl3pPr marL="1087438" indent="-173038" algn="l" rtl="0" eaLnBrk="1" fontAlgn="base" hangingPunct="1">
        <a:spcBef>
          <a:spcPts val="600"/>
        </a:spcBef>
        <a:spcAft>
          <a:spcPct val="0"/>
        </a:spcAft>
        <a:buChar char="•"/>
        <a:defRPr sz="1600">
          <a:solidFill>
            <a:schemeClr val="tx1"/>
          </a:solidFill>
          <a:latin typeface="Arial" pitchFamily="34" charset="0"/>
          <a:cs typeface="Arial" pitchFamily="34" charset="0"/>
        </a:defRPr>
      </a:lvl3pPr>
      <a:lvl4pPr marL="1541463" indent="-169863" algn="l" rtl="0" eaLnBrk="1" fontAlgn="base" hangingPunct="1">
        <a:spcBef>
          <a:spcPts val="600"/>
        </a:spcBef>
        <a:spcAft>
          <a:spcPct val="0"/>
        </a:spcAft>
        <a:buChar char="–"/>
        <a:defRPr sz="1600">
          <a:solidFill>
            <a:schemeClr val="tx1"/>
          </a:solidFill>
          <a:latin typeface="Arial" pitchFamily="34" charset="0"/>
          <a:cs typeface="Arial" pitchFamily="34" charset="0"/>
        </a:defRPr>
      </a:lvl4pPr>
      <a:lvl5pPr marL="2001838" indent="-173038" algn="l" rtl="0" eaLnBrk="1" fontAlgn="base" hangingPunct="1">
        <a:spcBef>
          <a:spcPts val="600"/>
        </a:spcBef>
        <a:spcAft>
          <a:spcPct val="0"/>
        </a:spcAft>
        <a:buChar char="»"/>
        <a:defRPr sz="1600">
          <a:solidFill>
            <a:schemeClr val="tx1"/>
          </a:solidFill>
          <a:latin typeface="Arial" pitchFamily="34" charset="0"/>
          <a:cs typeface="Arial" pitchFamily="34" charset="0"/>
        </a:defRPr>
      </a:lvl5pPr>
      <a:lvl6pPr marL="2514600" indent="-228600" algn="l" rtl="0" eaLnBrk="1" fontAlgn="base" hangingPunct="1">
        <a:spcBef>
          <a:spcPct val="20000"/>
        </a:spcBef>
        <a:spcAft>
          <a:spcPct val="0"/>
        </a:spcAft>
        <a:buChar char="»"/>
        <a:defRPr sz="1700">
          <a:solidFill>
            <a:schemeClr val="tx1"/>
          </a:solidFill>
          <a:latin typeface="+mn-lt"/>
          <a:cs typeface="+mn-cs"/>
        </a:defRPr>
      </a:lvl6pPr>
      <a:lvl7pPr marL="2971800" indent="-228600" algn="l" rtl="0" eaLnBrk="1" fontAlgn="base" hangingPunct="1">
        <a:spcBef>
          <a:spcPct val="20000"/>
        </a:spcBef>
        <a:spcAft>
          <a:spcPct val="0"/>
        </a:spcAft>
        <a:buChar char="»"/>
        <a:defRPr sz="1700">
          <a:solidFill>
            <a:schemeClr val="tx1"/>
          </a:solidFill>
          <a:latin typeface="+mn-lt"/>
          <a:cs typeface="+mn-cs"/>
        </a:defRPr>
      </a:lvl7pPr>
      <a:lvl8pPr marL="3429000" indent="-228600" algn="l" rtl="0" eaLnBrk="1" fontAlgn="base" hangingPunct="1">
        <a:spcBef>
          <a:spcPct val="20000"/>
        </a:spcBef>
        <a:spcAft>
          <a:spcPct val="0"/>
        </a:spcAft>
        <a:buChar char="»"/>
        <a:defRPr sz="1700">
          <a:solidFill>
            <a:schemeClr val="tx1"/>
          </a:solidFill>
          <a:latin typeface="+mn-lt"/>
          <a:cs typeface="+mn-cs"/>
        </a:defRPr>
      </a:lvl8pPr>
      <a:lvl9pPr marL="3886200" indent="-228600" algn="l" rtl="0" eaLnBrk="1" fontAlgn="base" hangingPunct="1">
        <a:spcBef>
          <a:spcPct val="20000"/>
        </a:spcBef>
        <a:spcAft>
          <a:spcPct val="0"/>
        </a:spcAft>
        <a:buChar char="»"/>
        <a:defRPr sz="17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singna@umbc.edu"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emf"/><Relationship Id="rId9"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 Id="rId5" Type="http://schemas.openxmlformats.org/officeDocument/2006/relationships/image" Target="../media/image21.jpe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emf"/><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1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0.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42875" y="-15875"/>
            <a:ext cx="7772400" cy="1143000"/>
          </a:xfrm>
        </p:spPr>
        <p:txBody>
          <a:bodyPr/>
          <a:lstStyle/>
          <a:p>
            <a:pPr marL="0" marR="0" algn="ctr">
              <a:spcBef>
                <a:spcPts val="0"/>
              </a:spcBef>
              <a:spcAft>
                <a:spcPts val="0"/>
              </a:spcAft>
            </a:pPr>
            <a:r>
              <a:rPr lang="en-US" sz="2800" b="1" dirty="0">
                <a:solidFill>
                  <a:srgbClr val="0000FF"/>
                </a:solidFill>
                <a:effectLst/>
                <a:ea typeface="Calibri" panose="020F0502020204030204" pitchFamily="34" charset="0"/>
              </a:rPr>
              <a:t>All optical methods to evaluate defects and performance of sensor materials</a:t>
            </a:r>
            <a:endParaRPr lang="en-US" sz="2800" dirty="0">
              <a:solidFill>
                <a:srgbClr val="0000FF"/>
              </a:solidFill>
              <a:effectLst/>
              <a:ea typeface="Calibri" panose="020F0502020204030204" pitchFamily="34" charset="0"/>
            </a:endParaRPr>
          </a:p>
        </p:txBody>
      </p:sp>
      <p:sp>
        <p:nvSpPr>
          <p:cNvPr id="5123" name="Subtitle 2"/>
          <p:cNvSpPr>
            <a:spLocks noGrp="1"/>
          </p:cNvSpPr>
          <p:nvPr>
            <p:ph idx="1"/>
          </p:nvPr>
        </p:nvSpPr>
        <p:spPr>
          <a:xfrm>
            <a:off x="142875" y="1189948"/>
            <a:ext cx="9001125" cy="4664075"/>
          </a:xfrm>
        </p:spPr>
        <p:txBody>
          <a:bodyPr>
            <a:noAutofit/>
          </a:bodyPr>
          <a:lstStyle/>
          <a:p>
            <a:pPr marL="0" marR="0" indent="0" algn="ctr">
              <a:spcBef>
                <a:spcPts val="0"/>
              </a:spcBef>
              <a:spcAft>
                <a:spcPts val="0"/>
              </a:spcAft>
              <a:buNone/>
            </a:pPr>
            <a:endParaRPr lang="en-US" sz="2600" dirty="0">
              <a:effectLst/>
              <a:ea typeface="Calibri" panose="020F0502020204030204" pitchFamily="34" charset="0"/>
            </a:endParaRPr>
          </a:p>
          <a:p>
            <a:pPr marL="0" marR="0" indent="0" algn="ctr">
              <a:spcBef>
                <a:spcPts val="0"/>
              </a:spcBef>
              <a:spcAft>
                <a:spcPts val="0"/>
              </a:spcAft>
              <a:buNone/>
            </a:pPr>
            <a:r>
              <a:rPr lang="en-US" sz="2600" dirty="0">
                <a:effectLst/>
                <a:ea typeface="Calibri" panose="020F0502020204030204" pitchFamily="34" charset="0"/>
              </a:rPr>
              <a:t>Brett </a:t>
            </a:r>
            <a:r>
              <a:rPr lang="en-US" sz="2600" dirty="0" err="1">
                <a:effectLst/>
                <a:ea typeface="Calibri" panose="020F0502020204030204" pitchFamily="34" charset="0"/>
              </a:rPr>
              <a:t>Setera</a:t>
            </a:r>
            <a:r>
              <a:rPr lang="en-US" sz="2600" dirty="0">
                <a:effectLst/>
                <a:ea typeface="Calibri" panose="020F0502020204030204" pitchFamily="34" charset="0"/>
              </a:rPr>
              <a:t>, Ian </a:t>
            </a:r>
            <a:r>
              <a:rPr lang="en-US" sz="2600" dirty="0" err="1">
                <a:effectLst/>
                <a:ea typeface="Calibri" panose="020F0502020204030204" pitchFamily="34" charset="0"/>
              </a:rPr>
              <a:t>Emge</a:t>
            </a:r>
            <a:r>
              <a:rPr lang="en-US" sz="2600" dirty="0">
                <a:effectLst/>
                <a:ea typeface="Calibri" panose="020F0502020204030204" pitchFamily="34" charset="0"/>
              </a:rPr>
              <a:t>, Ching Hua </a:t>
            </a:r>
            <a:r>
              <a:rPr lang="en-US" sz="2600" dirty="0" err="1">
                <a:effectLst/>
                <a:ea typeface="Calibri" panose="020F0502020204030204" pitchFamily="34" charset="0"/>
              </a:rPr>
              <a:t>Su</a:t>
            </a:r>
            <a:r>
              <a:rPr lang="en-US" sz="2600" dirty="0">
                <a:effectLst/>
                <a:ea typeface="Calibri" panose="020F0502020204030204" pitchFamily="34" charset="0"/>
              </a:rPr>
              <a:t>*, Bradley Arnold, </a:t>
            </a:r>
            <a:r>
              <a:rPr lang="en-US" sz="2600" dirty="0" err="1">
                <a:effectLst/>
                <a:ea typeface="Calibri" panose="020F0502020204030204" pitchFamily="34" charset="0"/>
              </a:rPr>
              <a:t>Fow</a:t>
            </a:r>
            <a:r>
              <a:rPr lang="en-US" sz="2600" dirty="0">
                <a:effectLst/>
                <a:ea typeface="Calibri" panose="020F0502020204030204" pitchFamily="34" charset="0"/>
              </a:rPr>
              <a:t>-Sen </a:t>
            </a:r>
            <a:r>
              <a:rPr lang="en-US" sz="2600" dirty="0" err="1">
                <a:effectLst/>
                <a:ea typeface="Calibri" panose="020F0502020204030204" pitchFamily="34" charset="0"/>
              </a:rPr>
              <a:t>Choa</a:t>
            </a:r>
            <a:r>
              <a:rPr lang="en-US" sz="2600" dirty="0">
                <a:effectLst/>
                <a:ea typeface="Calibri" panose="020F0502020204030204" pitchFamily="34" charset="0"/>
              </a:rPr>
              <a:t>, Brian Cullum and N. B. Singh</a:t>
            </a:r>
          </a:p>
          <a:p>
            <a:pPr marL="0" marR="0" algn="ctr">
              <a:spcBef>
                <a:spcPts val="0"/>
              </a:spcBef>
              <a:spcAft>
                <a:spcPts val="0"/>
              </a:spcAft>
            </a:pPr>
            <a:endParaRPr lang="en-US" sz="2600" dirty="0">
              <a:effectLst/>
              <a:ea typeface="Calibri" panose="020F0502020204030204" pitchFamily="34" charset="0"/>
            </a:endParaRPr>
          </a:p>
          <a:p>
            <a:pPr marL="0" marR="0" indent="0" algn="ctr">
              <a:spcBef>
                <a:spcPts val="0"/>
              </a:spcBef>
              <a:spcAft>
                <a:spcPts val="0"/>
              </a:spcAft>
              <a:buNone/>
            </a:pPr>
            <a:r>
              <a:rPr lang="en-US" sz="2600" dirty="0">
                <a:effectLst/>
                <a:ea typeface="Calibri" panose="020F0502020204030204" pitchFamily="34" charset="0"/>
              </a:rPr>
              <a:t>University of Maryland Baltimore County, 1000 Hilltop Circle, Baltimore MD 21235</a:t>
            </a:r>
          </a:p>
          <a:p>
            <a:pPr marL="0" marR="0" algn="ctr">
              <a:spcBef>
                <a:spcPts val="0"/>
              </a:spcBef>
              <a:spcAft>
                <a:spcPts val="0"/>
              </a:spcAft>
            </a:pPr>
            <a:r>
              <a:rPr lang="en-US" sz="2600" dirty="0">
                <a:effectLst/>
                <a:ea typeface="Calibri" panose="020F0502020204030204" pitchFamily="34" charset="0"/>
              </a:rPr>
              <a:t> </a:t>
            </a:r>
          </a:p>
          <a:p>
            <a:pPr marL="0" marR="0" indent="0" algn="ctr">
              <a:spcBef>
                <a:spcPts val="0"/>
              </a:spcBef>
              <a:spcAft>
                <a:spcPts val="0"/>
              </a:spcAft>
              <a:buNone/>
            </a:pPr>
            <a:r>
              <a:rPr lang="en-US" sz="2600" dirty="0">
                <a:effectLst/>
                <a:ea typeface="Calibri" panose="020F0502020204030204" pitchFamily="34" charset="0"/>
              </a:rPr>
              <a:t>*NASA Marshall Space Flight Center, Huntsville, AL 35824</a:t>
            </a:r>
          </a:p>
          <a:p>
            <a:pPr marL="0" indent="0" algn="ctr" eaLnBrk="1" hangingPunct="1">
              <a:spcBef>
                <a:spcPts val="0"/>
              </a:spcBef>
              <a:buFontTx/>
              <a:buNone/>
            </a:pPr>
            <a:endParaRPr lang="en-US" sz="2600" dirty="0"/>
          </a:p>
          <a:p>
            <a:pPr marL="0" indent="0" eaLnBrk="1" hangingPunct="1">
              <a:spcBef>
                <a:spcPts val="0"/>
              </a:spcBef>
              <a:buFontTx/>
              <a:buNone/>
            </a:pPr>
            <a:r>
              <a:rPr lang="en-US" altLang="en-US" sz="2600" dirty="0"/>
              <a:t>Email: </a:t>
            </a:r>
            <a:r>
              <a:rPr lang="en-US" altLang="en-US" sz="2600" dirty="0">
                <a:solidFill>
                  <a:srgbClr val="0000FF"/>
                </a:solidFill>
                <a:hlinkClick r:id="rId2"/>
              </a:rPr>
              <a:t>singna@umbc.edu</a:t>
            </a:r>
            <a:endParaRPr lang="en-US" altLang="en-US" sz="2600" dirty="0">
              <a:solidFill>
                <a:srgbClr val="0000FF"/>
              </a:solidFill>
            </a:endParaRPr>
          </a:p>
          <a:p>
            <a:pPr marL="0" indent="0" eaLnBrk="1" hangingPunct="1">
              <a:spcBef>
                <a:spcPts val="0"/>
              </a:spcBef>
              <a:buFontTx/>
              <a:buNone/>
            </a:pPr>
            <a:endParaRPr lang="en-US" altLang="en-US" sz="2600" dirty="0"/>
          </a:p>
        </p:txBody>
      </p:sp>
      <p:pic>
        <p:nvPicPr>
          <p:cNvPr id="5124" name="Picture 8" descr="umbc_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1288" y="17463"/>
            <a:ext cx="1382712"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8">
            <a:extLst>
              <a:ext uri="{FF2B5EF4-FFF2-40B4-BE49-F238E27FC236}">
                <a16:creationId xmlns:a16="http://schemas.microsoft.com/office/drawing/2014/main" id="{97561C44-900E-427C-B65C-F0C9619DB8EA}"/>
              </a:ext>
            </a:extLst>
          </p:cNvPr>
          <p:cNvSpPr>
            <a:spLocks noChangeArrowheads="1"/>
          </p:cNvSpPr>
          <p:nvPr/>
        </p:nvSpPr>
        <p:spPr bwMode="auto">
          <a:xfrm>
            <a:off x="16778" y="5668052"/>
            <a:ext cx="9127222" cy="1180265"/>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a:lnSpc>
                <a:spcPct val="90000"/>
              </a:lnSpc>
              <a:spcBef>
                <a:spcPct val="20000"/>
              </a:spcBef>
              <a:defRPr/>
            </a:pPr>
            <a:r>
              <a:rPr lang="en-US" sz="2400" i="1" dirty="0">
                <a:solidFill>
                  <a:srgbClr val="FFFF00"/>
                </a:solidFill>
                <a:effectLst>
                  <a:outerShdw blurRad="38100" dist="38100" dir="2700000" algn="tl">
                    <a:srgbClr val="000000"/>
                  </a:outerShdw>
                </a:effectLst>
                <a:latin typeface="Arial Black" pitchFamily="34" charset="0"/>
              </a:rPr>
              <a:t>Thanks to NASA Marshall Space Flight Center and </a:t>
            </a:r>
          </a:p>
          <a:p>
            <a:pPr algn="ctr">
              <a:lnSpc>
                <a:spcPct val="90000"/>
              </a:lnSpc>
              <a:spcBef>
                <a:spcPct val="20000"/>
              </a:spcBef>
              <a:defRPr/>
            </a:pPr>
            <a:r>
              <a:rPr lang="en-US" sz="2400" i="1" dirty="0">
                <a:solidFill>
                  <a:srgbClr val="FFFF00"/>
                </a:solidFill>
                <a:effectLst>
                  <a:outerShdw blurRad="38100" dist="38100" dir="2700000" algn="tl">
                    <a:srgbClr val="000000"/>
                  </a:outerShdw>
                </a:effectLst>
                <a:latin typeface="Arial Black" pitchFamily="34" charset="0"/>
              </a:rPr>
              <a:t>Northrop Grumman for support</a:t>
            </a:r>
          </a:p>
        </p:txBody>
      </p:sp>
    </p:spTree>
    <p:extLst>
      <p:ext uri="{BB962C8B-B14F-4D97-AF65-F5344CB8AC3E}">
        <p14:creationId xmlns:p14="http://schemas.microsoft.com/office/powerpoint/2010/main" val="2284269484"/>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42875" y="-15875"/>
            <a:ext cx="7772400" cy="1143000"/>
          </a:xfrm>
        </p:spPr>
        <p:txBody>
          <a:bodyPr/>
          <a:lstStyle/>
          <a:p>
            <a:pPr algn="ctr"/>
            <a:r>
              <a:rPr lang="en-US" sz="2400" b="1" dirty="0">
                <a:solidFill>
                  <a:srgbClr val="0000FF"/>
                </a:solidFill>
                <a:effectLst/>
                <a:ea typeface="Calibri" panose="020F0502020204030204" pitchFamily="34" charset="0"/>
              </a:rPr>
              <a:t>All optical methods to evaluate defects and performance of sensor materials</a:t>
            </a:r>
            <a:endParaRPr lang="en-US" dirty="0">
              <a:solidFill>
                <a:srgbClr val="0000FF"/>
              </a:solidFill>
            </a:endParaRPr>
          </a:p>
        </p:txBody>
      </p:sp>
      <p:sp>
        <p:nvSpPr>
          <p:cNvPr id="5123" name="Subtitle 2"/>
          <p:cNvSpPr>
            <a:spLocks noGrp="1"/>
          </p:cNvSpPr>
          <p:nvPr>
            <p:ph idx="1"/>
          </p:nvPr>
        </p:nvSpPr>
        <p:spPr>
          <a:xfrm>
            <a:off x="785019" y="1127125"/>
            <a:ext cx="7667625" cy="4664075"/>
          </a:xfrm>
        </p:spPr>
        <p:txBody>
          <a:bodyPr>
            <a:noAutofit/>
          </a:bodyPr>
          <a:lstStyle/>
          <a:p>
            <a:pPr marL="0" indent="0" algn="ctr">
              <a:spcBef>
                <a:spcPts val="0"/>
              </a:spcBef>
              <a:buNone/>
            </a:pPr>
            <a:endParaRPr lang="en-US" sz="2800" dirty="0">
              <a:latin typeface="Arial" panose="020B0604020202020204" pitchFamily="34" charset="0"/>
              <a:cs typeface="Arial" panose="020B0604020202020204" pitchFamily="34" charset="0"/>
            </a:endParaRPr>
          </a:p>
          <a:p>
            <a:pPr marL="0" indent="0">
              <a:spcBef>
                <a:spcPts val="0"/>
              </a:spcBef>
              <a:buNone/>
            </a:pPr>
            <a:r>
              <a:rPr lang="en-US" sz="2800" b="1" dirty="0"/>
              <a:t>Outlines</a:t>
            </a:r>
          </a:p>
          <a:p>
            <a:pPr>
              <a:spcBef>
                <a:spcPts val="0"/>
              </a:spcBef>
            </a:pPr>
            <a:r>
              <a:rPr lang="en-US" sz="2800" dirty="0">
                <a:latin typeface="Arial" panose="020B0604020202020204" pitchFamily="34" charset="0"/>
                <a:cs typeface="Arial" panose="020B0604020202020204" pitchFamily="34" charset="0"/>
              </a:rPr>
              <a:t>Objectives</a:t>
            </a:r>
          </a:p>
          <a:p>
            <a:pPr>
              <a:spcBef>
                <a:spcPts val="0"/>
              </a:spcBef>
            </a:pPr>
            <a:r>
              <a:rPr lang="en-US" sz="2800" dirty="0"/>
              <a:t>Background</a:t>
            </a:r>
          </a:p>
          <a:p>
            <a:pPr>
              <a:spcBef>
                <a:spcPts val="0"/>
              </a:spcBef>
            </a:pPr>
            <a:r>
              <a:rPr lang="en-US" sz="2800" dirty="0"/>
              <a:t>Bulk, thin film and nano sensor materials</a:t>
            </a:r>
          </a:p>
          <a:p>
            <a:pPr>
              <a:spcBef>
                <a:spcPts val="0"/>
              </a:spcBef>
            </a:pPr>
            <a:r>
              <a:rPr lang="en-US" sz="2800" dirty="0">
                <a:latin typeface="Arial" panose="020B0604020202020204" pitchFamily="34" charset="0"/>
                <a:cs typeface="Arial" panose="020B0604020202020204" pitchFamily="34" charset="0"/>
              </a:rPr>
              <a:t>Characterization methods and problems</a:t>
            </a:r>
          </a:p>
          <a:p>
            <a:pPr>
              <a:spcBef>
                <a:spcPts val="0"/>
              </a:spcBef>
            </a:pPr>
            <a:r>
              <a:rPr lang="en-US" sz="2800" dirty="0"/>
              <a:t>All optical methods</a:t>
            </a:r>
          </a:p>
          <a:p>
            <a:pPr lvl="1">
              <a:spcBef>
                <a:spcPts val="0"/>
              </a:spcBef>
            </a:pPr>
            <a:r>
              <a:rPr lang="en-US" sz="2400" dirty="0"/>
              <a:t>Birefringence interferometry</a:t>
            </a:r>
          </a:p>
          <a:p>
            <a:pPr lvl="1">
              <a:spcBef>
                <a:spcPts val="0"/>
              </a:spcBef>
            </a:pPr>
            <a:r>
              <a:rPr lang="en-US" sz="2400" dirty="0"/>
              <a:t>Reflectance studies</a:t>
            </a:r>
          </a:p>
          <a:p>
            <a:pPr>
              <a:spcBef>
                <a:spcPts val="0"/>
              </a:spcBef>
            </a:pPr>
            <a:r>
              <a:rPr lang="en-US" sz="2800" dirty="0"/>
              <a:t>Experimental results</a:t>
            </a:r>
          </a:p>
          <a:p>
            <a:pPr>
              <a:spcBef>
                <a:spcPts val="0"/>
              </a:spcBef>
            </a:pPr>
            <a:r>
              <a:rPr lang="en-US" sz="2800" dirty="0">
                <a:latin typeface="Arial" panose="020B0604020202020204" pitchFamily="34" charset="0"/>
                <a:cs typeface="Arial" panose="020B0604020202020204" pitchFamily="34" charset="0"/>
              </a:rPr>
              <a:t>Summary</a:t>
            </a:r>
          </a:p>
          <a:p>
            <a:pPr>
              <a:spcBef>
                <a:spcPts val="0"/>
              </a:spcBef>
            </a:pPr>
            <a:endParaRPr lang="en-US" altLang="en-US" sz="2800" dirty="0">
              <a:latin typeface="Arial" panose="020B0604020202020204" pitchFamily="34" charset="0"/>
              <a:cs typeface="Arial" panose="020B0604020202020204" pitchFamily="34" charset="0"/>
            </a:endParaRPr>
          </a:p>
        </p:txBody>
      </p:sp>
      <p:pic>
        <p:nvPicPr>
          <p:cNvPr id="5124" name="Picture 8" descr="umbc_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1288" y="17463"/>
            <a:ext cx="1382712"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8">
            <a:extLst>
              <a:ext uri="{FF2B5EF4-FFF2-40B4-BE49-F238E27FC236}">
                <a16:creationId xmlns:a16="http://schemas.microsoft.com/office/drawing/2014/main" id="{B4D238F2-9D4E-4E90-9F7A-AF6E76B8457B}"/>
              </a:ext>
            </a:extLst>
          </p:cNvPr>
          <p:cNvSpPr>
            <a:spLocks noChangeArrowheads="1"/>
          </p:cNvSpPr>
          <p:nvPr/>
        </p:nvSpPr>
        <p:spPr bwMode="auto">
          <a:xfrm>
            <a:off x="16778" y="5668052"/>
            <a:ext cx="9127222" cy="1180265"/>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a:lnSpc>
                <a:spcPct val="90000"/>
              </a:lnSpc>
              <a:spcBef>
                <a:spcPct val="20000"/>
              </a:spcBef>
              <a:defRPr/>
            </a:pPr>
            <a:r>
              <a:rPr lang="en-US" sz="2400" i="1" dirty="0">
                <a:solidFill>
                  <a:srgbClr val="FFFF00"/>
                </a:solidFill>
                <a:effectLst>
                  <a:outerShdw blurRad="38100" dist="38100" dir="2700000" algn="tl">
                    <a:srgbClr val="000000"/>
                  </a:outerShdw>
                </a:effectLst>
                <a:latin typeface="Arial Black" pitchFamily="34" charset="0"/>
              </a:rPr>
              <a:t>Thanks to NASA Marshall Space Flight Center and </a:t>
            </a:r>
          </a:p>
          <a:p>
            <a:pPr algn="ctr">
              <a:lnSpc>
                <a:spcPct val="90000"/>
              </a:lnSpc>
              <a:spcBef>
                <a:spcPct val="20000"/>
              </a:spcBef>
              <a:defRPr/>
            </a:pPr>
            <a:r>
              <a:rPr lang="en-US" sz="2400" i="1" dirty="0">
                <a:solidFill>
                  <a:srgbClr val="FFFF00"/>
                </a:solidFill>
                <a:effectLst>
                  <a:outerShdw blurRad="38100" dist="38100" dir="2700000" algn="tl">
                    <a:srgbClr val="000000"/>
                  </a:outerShdw>
                </a:effectLst>
                <a:latin typeface="Arial Black" pitchFamily="34" charset="0"/>
              </a:rPr>
              <a:t>Northrop Grumman for support</a:t>
            </a:r>
          </a:p>
        </p:txBody>
      </p:sp>
    </p:spTree>
    <p:extLst>
      <p:ext uri="{BB962C8B-B14F-4D97-AF65-F5344CB8AC3E}">
        <p14:creationId xmlns:p14="http://schemas.microsoft.com/office/powerpoint/2010/main" val="83484423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42875" y="-15875"/>
            <a:ext cx="7772400" cy="1143000"/>
          </a:xfrm>
        </p:spPr>
        <p:txBody>
          <a:bodyPr/>
          <a:lstStyle/>
          <a:p>
            <a:pPr algn="ctr"/>
            <a:r>
              <a:rPr lang="en-US" sz="2400" b="1" dirty="0">
                <a:solidFill>
                  <a:srgbClr val="0000FF"/>
                </a:solidFill>
                <a:effectLst/>
                <a:ea typeface="Calibri" panose="020F0502020204030204" pitchFamily="34" charset="0"/>
              </a:rPr>
              <a:t>All optical methods to evaluate defects and performance of sensor materials</a:t>
            </a:r>
            <a:endParaRPr lang="en-US" dirty="0">
              <a:solidFill>
                <a:srgbClr val="0000FF"/>
              </a:solidFill>
            </a:endParaRPr>
          </a:p>
        </p:txBody>
      </p:sp>
      <p:sp>
        <p:nvSpPr>
          <p:cNvPr id="5123" name="Subtitle 2"/>
          <p:cNvSpPr>
            <a:spLocks noGrp="1"/>
          </p:cNvSpPr>
          <p:nvPr>
            <p:ph idx="1"/>
          </p:nvPr>
        </p:nvSpPr>
        <p:spPr>
          <a:xfrm>
            <a:off x="245842" y="914400"/>
            <a:ext cx="8898158" cy="5006715"/>
          </a:xfrm>
        </p:spPr>
        <p:txBody>
          <a:bodyPr>
            <a:noAutofit/>
          </a:bodyPr>
          <a:lstStyle/>
          <a:p>
            <a:pPr marL="0" indent="0">
              <a:spcBef>
                <a:spcPts val="0"/>
              </a:spcBef>
              <a:buNone/>
            </a:pPr>
            <a:r>
              <a:rPr lang="en-US" sz="2800" b="1" dirty="0"/>
              <a:t>Objectives</a:t>
            </a:r>
          </a:p>
          <a:p>
            <a:pPr>
              <a:spcBef>
                <a:spcPts val="0"/>
              </a:spcBef>
            </a:pPr>
            <a:r>
              <a:rPr lang="en-US" sz="2800" dirty="0">
                <a:latin typeface="Arial" panose="020B0604020202020204" pitchFamily="34" charset="0"/>
                <a:cs typeface="Arial" panose="020B0604020202020204" pitchFamily="34" charset="0"/>
              </a:rPr>
              <a:t>To develop fast and low cost all optical methods to estimate defects in sensor materials</a:t>
            </a:r>
          </a:p>
          <a:p>
            <a:pPr>
              <a:spcBef>
                <a:spcPts val="0"/>
              </a:spcBef>
            </a:pPr>
            <a:r>
              <a:rPr lang="en-US" sz="2800" b="1" dirty="0"/>
              <a:t>Background and approach</a:t>
            </a:r>
          </a:p>
          <a:p>
            <a:pPr>
              <a:spcBef>
                <a:spcPts val="0"/>
              </a:spcBef>
            </a:pPr>
            <a:r>
              <a:rPr lang="en-US" dirty="0">
                <a:solidFill>
                  <a:srgbClr val="000000"/>
                </a:solidFill>
                <a:ea typeface="Times New Roman" panose="02020603050405020304" pitchFamily="18" charset="0"/>
              </a:rPr>
              <a:t>Sensor </a:t>
            </a:r>
            <a:r>
              <a:rPr lang="en-US" dirty="0">
                <a:solidFill>
                  <a:srgbClr val="000000"/>
                </a:solidFill>
                <a:effectLst/>
                <a:latin typeface="Arial" panose="020B0604020202020204" pitchFamily="34" charset="0"/>
                <a:ea typeface="Times New Roman" panose="02020603050405020304" pitchFamily="18" charset="0"/>
              </a:rPr>
              <a:t>materials defects due to doping and inhomogeneity is a very important detectors and sensor performance</a:t>
            </a:r>
          </a:p>
          <a:p>
            <a:pPr>
              <a:spcBef>
                <a:spcPts val="0"/>
              </a:spcBef>
            </a:pPr>
            <a:r>
              <a:rPr lang="en-US" dirty="0">
                <a:solidFill>
                  <a:srgbClr val="000000"/>
                </a:solidFill>
                <a:effectLst/>
                <a:latin typeface="Arial" panose="020B0604020202020204" pitchFamily="34" charset="0"/>
                <a:ea typeface="Times New Roman" panose="02020603050405020304" pitchFamily="18" charset="0"/>
              </a:rPr>
              <a:t>The dispersion which depends on defects and stoichiometry for the photons of varying energies and their interactions has a strong correlation of n and k </a:t>
            </a:r>
          </a:p>
          <a:p>
            <a:pPr>
              <a:spcBef>
                <a:spcPts val="0"/>
              </a:spcBef>
            </a:pPr>
            <a:r>
              <a:rPr lang="en-US" dirty="0">
                <a:solidFill>
                  <a:srgbClr val="000000"/>
                </a:solidFill>
                <a:effectLst/>
                <a:latin typeface="Arial" panose="020B0604020202020204" pitchFamily="34" charset="0"/>
                <a:ea typeface="Times New Roman" panose="02020603050405020304" pitchFamily="18" charset="0"/>
              </a:rPr>
              <a:t>We are developing a low-cost two optical methods entitled as </a:t>
            </a:r>
          </a:p>
          <a:p>
            <a:pPr lvl="1">
              <a:spcBef>
                <a:spcPts val="0"/>
              </a:spcBef>
            </a:pPr>
            <a:r>
              <a:rPr lang="en-US" sz="2000" dirty="0">
                <a:solidFill>
                  <a:srgbClr val="000000"/>
                </a:solidFill>
                <a:effectLst/>
                <a:latin typeface="Arial" panose="020B0604020202020204" pitchFamily="34" charset="0"/>
                <a:ea typeface="Times New Roman" panose="02020603050405020304" pitchFamily="18" charset="0"/>
              </a:rPr>
              <a:t>birefringence interferometry (BI) </a:t>
            </a:r>
          </a:p>
          <a:p>
            <a:pPr lvl="1">
              <a:spcBef>
                <a:spcPts val="0"/>
              </a:spcBef>
            </a:pPr>
            <a:r>
              <a:rPr lang="en-US" sz="2000" dirty="0">
                <a:solidFill>
                  <a:srgbClr val="000000"/>
                </a:solidFill>
                <a:effectLst/>
                <a:latin typeface="Arial" panose="020B0604020202020204" pitchFamily="34" charset="0"/>
                <a:ea typeface="Times New Roman" panose="02020603050405020304" pitchFamily="18" charset="0"/>
              </a:rPr>
              <a:t>and measurement of refractive index (n) for defect estimation. </a:t>
            </a:r>
          </a:p>
          <a:p>
            <a:pPr>
              <a:spcBef>
                <a:spcPts val="0"/>
              </a:spcBef>
            </a:pPr>
            <a:r>
              <a:rPr lang="en-US" dirty="0">
                <a:solidFill>
                  <a:srgbClr val="000000"/>
                </a:solidFill>
                <a:effectLst/>
                <a:latin typeface="Arial" panose="020B0604020202020204" pitchFamily="34" charset="0"/>
                <a:ea typeface="Times New Roman" panose="02020603050405020304" pitchFamily="18" charset="0"/>
              </a:rPr>
              <a:t>These methods do not require capital investment and are fast since these do not require extensive sample preparation</a:t>
            </a:r>
          </a:p>
          <a:p>
            <a:pPr>
              <a:spcBef>
                <a:spcPts val="0"/>
              </a:spcBef>
            </a:pPr>
            <a:endParaRPr lang="en-US" altLang="en-US" dirty="0">
              <a:latin typeface="Arial" panose="020B0604020202020204" pitchFamily="34" charset="0"/>
              <a:cs typeface="Arial" panose="020B0604020202020204" pitchFamily="34" charset="0"/>
            </a:endParaRPr>
          </a:p>
        </p:txBody>
      </p:sp>
      <p:pic>
        <p:nvPicPr>
          <p:cNvPr id="5124" name="Picture 8" descr="umbc_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1288" y="17463"/>
            <a:ext cx="1382712"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8">
            <a:extLst>
              <a:ext uri="{FF2B5EF4-FFF2-40B4-BE49-F238E27FC236}">
                <a16:creationId xmlns:a16="http://schemas.microsoft.com/office/drawing/2014/main" id="{97561C44-900E-427C-B65C-F0C9619DB8EA}"/>
              </a:ext>
            </a:extLst>
          </p:cNvPr>
          <p:cNvSpPr>
            <a:spLocks noChangeArrowheads="1"/>
          </p:cNvSpPr>
          <p:nvPr/>
        </p:nvSpPr>
        <p:spPr bwMode="auto">
          <a:xfrm>
            <a:off x="16778" y="6096000"/>
            <a:ext cx="9127222" cy="752317"/>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a:lnSpc>
                <a:spcPct val="90000"/>
              </a:lnSpc>
              <a:spcBef>
                <a:spcPct val="20000"/>
              </a:spcBef>
              <a:defRPr/>
            </a:pPr>
            <a:r>
              <a:rPr lang="en-US" sz="2800" b="1" i="1" dirty="0">
                <a:solidFill>
                  <a:srgbClr val="FFFF00"/>
                </a:solidFill>
                <a:effectLst>
                  <a:outerShdw blurRad="38100" dist="38100" dir="2700000" algn="tl">
                    <a:srgbClr val="000000"/>
                  </a:outerShdw>
                </a:effectLst>
                <a:latin typeface="Arial Narrow" panose="020B0606020202030204" pitchFamily="34" charset="0"/>
              </a:rPr>
              <a:t>These methods are fast and inexpensive</a:t>
            </a:r>
          </a:p>
        </p:txBody>
      </p:sp>
    </p:spTree>
    <p:extLst>
      <p:ext uri="{BB962C8B-B14F-4D97-AF65-F5344CB8AC3E}">
        <p14:creationId xmlns:p14="http://schemas.microsoft.com/office/powerpoint/2010/main" val="397697722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189" y="0"/>
            <a:ext cx="8787726" cy="990600"/>
          </a:xfrm>
        </p:spPr>
        <p:txBody>
          <a:bodyPr/>
          <a:lstStyle/>
          <a:p>
            <a:r>
              <a:rPr lang="en-US" b="1" dirty="0">
                <a:solidFill>
                  <a:srgbClr val="0000FF"/>
                </a:solidFill>
              </a:rPr>
              <a:t>We have large diameter telluride and selenides:</a:t>
            </a:r>
            <a:br>
              <a:rPr lang="en-US" b="1" dirty="0">
                <a:solidFill>
                  <a:srgbClr val="0000FF"/>
                </a:solidFill>
              </a:rPr>
            </a:br>
            <a:r>
              <a:rPr lang="en-US" b="1" dirty="0">
                <a:solidFill>
                  <a:srgbClr val="0000FF"/>
                </a:solidFill>
              </a:rPr>
              <a:t>CZT, Tl</a:t>
            </a:r>
            <a:r>
              <a:rPr lang="en-US" b="1" baseline="-25000" dirty="0">
                <a:solidFill>
                  <a:srgbClr val="0000FF"/>
                </a:solidFill>
              </a:rPr>
              <a:t>3</a:t>
            </a:r>
            <a:r>
              <a:rPr lang="en-US" b="1" dirty="0">
                <a:solidFill>
                  <a:srgbClr val="0000FF"/>
                </a:solidFill>
              </a:rPr>
              <a:t>AsSe</a:t>
            </a:r>
            <a:r>
              <a:rPr lang="en-US" b="1" baseline="-25000" dirty="0">
                <a:solidFill>
                  <a:srgbClr val="0000FF"/>
                </a:solidFill>
              </a:rPr>
              <a:t>3, </a:t>
            </a:r>
            <a:r>
              <a:rPr lang="en-US" b="1" dirty="0">
                <a:solidFill>
                  <a:srgbClr val="0000FF"/>
                </a:solidFill>
              </a:rPr>
              <a:t>TlGaSe</a:t>
            </a:r>
            <a:r>
              <a:rPr lang="en-US" b="1" baseline="-25000" dirty="0">
                <a:solidFill>
                  <a:srgbClr val="0000FF"/>
                </a:solidFill>
              </a:rPr>
              <a:t>2 </a:t>
            </a:r>
            <a:r>
              <a:rPr lang="en-US" b="1" dirty="0">
                <a:solidFill>
                  <a:srgbClr val="0000FF"/>
                </a:solidFill>
              </a:rPr>
              <a:t>and AgGaGe</a:t>
            </a:r>
            <a:r>
              <a:rPr lang="en-US" b="1" baseline="-25000" dirty="0">
                <a:solidFill>
                  <a:srgbClr val="0000FF"/>
                </a:solidFill>
              </a:rPr>
              <a:t>3</a:t>
            </a:r>
            <a:r>
              <a:rPr lang="en-US" b="1" dirty="0">
                <a:solidFill>
                  <a:srgbClr val="0000FF"/>
                </a:solidFill>
              </a:rPr>
              <a:t>Se</a:t>
            </a:r>
            <a:r>
              <a:rPr lang="en-US" b="1" baseline="-25000" dirty="0">
                <a:solidFill>
                  <a:srgbClr val="0000FF"/>
                </a:solidFill>
              </a:rPr>
              <a:t>8</a:t>
            </a:r>
            <a:r>
              <a:rPr lang="en-US" b="1" dirty="0">
                <a:solidFill>
                  <a:srgbClr val="0000FF"/>
                </a:solidFill>
              </a:rPr>
              <a:t> crystals available</a:t>
            </a:r>
          </a:p>
        </p:txBody>
      </p:sp>
      <p:sp>
        <p:nvSpPr>
          <p:cNvPr id="3" name="TextBox 2"/>
          <p:cNvSpPr txBox="1"/>
          <p:nvPr/>
        </p:nvSpPr>
        <p:spPr>
          <a:xfrm>
            <a:off x="164340" y="5305282"/>
            <a:ext cx="4012734" cy="923330"/>
          </a:xfrm>
          <a:prstGeom prst="rect">
            <a:avLst/>
          </a:prstGeom>
          <a:noFill/>
        </p:spPr>
        <p:txBody>
          <a:bodyPr wrap="square" rtlCol="0">
            <a:spAutoFit/>
          </a:bodyPr>
          <a:lstStyle/>
          <a:p>
            <a:r>
              <a:rPr lang="en-US" sz="1800" dirty="0"/>
              <a:t>7 cm and 5 cm diameter CZT crystals. Grown in Large Bridgman Bore Furnace(LBBF)</a:t>
            </a:r>
          </a:p>
        </p:txBody>
      </p:sp>
      <p:pic>
        <p:nvPicPr>
          <p:cNvPr id="5" name="Picture 4"/>
          <p:cNvPicPr>
            <a:picLocks noChangeAspect="1"/>
          </p:cNvPicPr>
          <p:nvPr/>
        </p:nvPicPr>
        <p:blipFill>
          <a:blip r:embed="rId2"/>
          <a:stretch>
            <a:fillRect/>
          </a:stretch>
        </p:blipFill>
        <p:spPr>
          <a:xfrm>
            <a:off x="44156" y="1094121"/>
            <a:ext cx="4021878" cy="2265658"/>
          </a:xfrm>
          <a:prstGeom prst="rect">
            <a:avLst/>
          </a:prstGeom>
        </p:spPr>
      </p:pic>
      <p:pic>
        <p:nvPicPr>
          <p:cNvPr id="6" name="Picture 5"/>
          <p:cNvPicPr>
            <a:picLocks noChangeAspect="1"/>
          </p:cNvPicPr>
          <p:nvPr/>
        </p:nvPicPr>
        <p:blipFill rotWithShape="1">
          <a:blip r:embed="rId3"/>
          <a:srcRect r="21114"/>
          <a:stretch/>
        </p:blipFill>
        <p:spPr>
          <a:xfrm rot="16200000">
            <a:off x="1209326" y="2447074"/>
            <a:ext cx="1739494" cy="3919058"/>
          </a:xfrm>
          <a:prstGeom prst="rect">
            <a:avLst/>
          </a:prstGeom>
        </p:spPr>
      </p:pic>
      <p:pic>
        <p:nvPicPr>
          <p:cNvPr id="10" name="Picture 9"/>
          <p:cNvPicPr>
            <a:picLocks noChangeAspect="1"/>
          </p:cNvPicPr>
          <p:nvPr/>
        </p:nvPicPr>
        <p:blipFill rotWithShape="1">
          <a:blip r:embed="rId4"/>
          <a:srcRect l="18500" r="25588"/>
          <a:stretch/>
        </p:blipFill>
        <p:spPr>
          <a:xfrm>
            <a:off x="4126886" y="1024212"/>
            <a:ext cx="2165385" cy="2181714"/>
          </a:xfrm>
          <a:prstGeom prst="rect">
            <a:avLst/>
          </a:prstGeom>
        </p:spPr>
      </p:pic>
      <p:pic>
        <p:nvPicPr>
          <p:cNvPr id="11" name="Picture 10"/>
          <p:cNvPicPr>
            <a:picLocks noChangeAspect="1"/>
          </p:cNvPicPr>
          <p:nvPr/>
        </p:nvPicPr>
        <p:blipFill rotWithShape="1">
          <a:blip r:embed="rId5"/>
          <a:srcRect t="13655" b="27633"/>
          <a:stretch/>
        </p:blipFill>
        <p:spPr>
          <a:xfrm>
            <a:off x="4242595" y="3301914"/>
            <a:ext cx="4317031" cy="1673666"/>
          </a:xfrm>
          <a:prstGeom prst="rect">
            <a:avLst/>
          </a:prstGeom>
        </p:spPr>
      </p:pic>
      <p:pic>
        <p:nvPicPr>
          <p:cNvPr id="12" name="Picture 11"/>
          <p:cNvPicPr>
            <a:picLocks noChangeAspect="1"/>
          </p:cNvPicPr>
          <p:nvPr/>
        </p:nvPicPr>
        <p:blipFill rotWithShape="1">
          <a:blip r:embed="rId6"/>
          <a:srcRect t="17848" r="7476" b="44408"/>
          <a:stretch/>
        </p:blipFill>
        <p:spPr>
          <a:xfrm>
            <a:off x="4177074" y="4983247"/>
            <a:ext cx="4295111" cy="1231695"/>
          </a:xfrm>
          <a:prstGeom prst="rect">
            <a:avLst/>
          </a:prstGeom>
        </p:spPr>
      </p:pic>
      <p:pic>
        <p:nvPicPr>
          <p:cNvPr id="1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33777" y="2266756"/>
            <a:ext cx="1898709" cy="1027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2"/>
          <p:cNvPicPr>
            <a:picLocks noChangeAspect="1" noChangeArrowheads="1"/>
          </p:cNvPicPr>
          <p:nvPr/>
        </p:nvPicPr>
        <p:blipFill>
          <a:blip r:embed="rId8" cstate="print"/>
          <a:srcRect/>
          <a:stretch>
            <a:fillRect/>
          </a:stretch>
        </p:blipFill>
        <p:spPr bwMode="auto">
          <a:xfrm>
            <a:off x="6439757" y="1031519"/>
            <a:ext cx="2286747" cy="1256741"/>
          </a:xfrm>
          <a:prstGeom prst="rect">
            <a:avLst/>
          </a:prstGeom>
          <a:noFill/>
          <a:ln w="9525">
            <a:noFill/>
            <a:miter lim="800000"/>
            <a:headEnd/>
            <a:tailEnd/>
          </a:ln>
          <a:effectLst/>
        </p:spPr>
      </p:pic>
    </p:spTree>
    <p:extLst>
      <p:ext uri="{BB962C8B-B14F-4D97-AF65-F5344CB8AC3E}">
        <p14:creationId xmlns:p14="http://schemas.microsoft.com/office/powerpoint/2010/main" val="780129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42875" y="-15875"/>
            <a:ext cx="7772400" cy="1143000"/>
          </a:xfrm>
        </p:spPr>
        <p:txBody>
          <a:bodyPr/>
          <a:lstStyle/>
          <a:p>
            <a:pPr algn="ctr"/>
            <a:r>
              <a:rPr lang="en-US" b="1" dirty="0">
                <a:solidFill>
                  <a:srgbClr val="0000FF"/>
                </a:solidFill>
              </a:rPr>
              <a:t>Typical established characterization methods</a:t>
            </a:r>
            <a:endParaRPr lang="en-US" dirty="0">
              <a:solidFill>
                <a:srgbClr val="0000FF"/>
              </a:solidFill>
            </a:endParaRPr>
          </a:p>
        </p:txBody>
      </p:sp>
      <p:sp>
        <p:nvSpPr>
          <p:cNvPr id="5123" name="Subtitle 2"/>
          <p:cNvSpPr>
            <a:spLocks noGrp="1"/>
          </p:cNvSpPr>
          <p:nvPr>
            <p:ph idx="1"/>
          </p:nvPr>
        </p:nvSpPr>
        <p:spPr>
          <a:xfrm>
            <a:off x="785019" y="1003177"/>
            <a:ext cx="8119284" cy="5092823"/>
          </a:xfrm>
        </p:spPr>
        <p:txBody>
          <a:bodyPr>
            <a:noAutofit/>
          </a:bodyPr>
          <a:lstStyle/>
          <a:p>
            <a:pPr>
              <a:spcBef>
                <a:spcPts val="0"/>
              </a:spcBef>
            </a:pPr>
            <a:r>
              <a:rPr lang="en-US" sz="2200" b="1" dirty="0">
                <a:latin typeface="Arial" panose="020B0604020202020204" pitchFamily="34" charset="0"/>
                <a:cs typeface="Arial" panose="020B0604020202020204" pitchFamily="34" charset="0"/>
              </a:rPr>
              <a:t>Morphological characterization</a:t>
            </a:r>
          </a:p>
          <a:p>
            <a:pPr lvl="1">
              <a:spcBef>
                <a:spcPts val="0"/>
              </a:spcBef>
            </a:pPr>
            <a:r>
              <a:rPr lang="en-US" sz="2200" dirty="0"/>
              <a:t>Scanning electron microscopy</a:t>
            </a:r>
          </a:p>
          <a:p>
            <a:pPr lvl="1">
              <a:spcBef>
                <a:spcPts val="0"/>
              </a:spcBef>
            </a:pPr>
            <a:r>
              <a:rPr lang="en-US" sz="2200" dirty="0"/>
              <a:t>Transmission electron microscopy</a:t>
            </a:r>
          </a:p>
          <a:p>
            <a:pPr lvl="1">
              <a:spcBef>
                <a:spcPts val="0"/>
              </a:spcBef>
            </a:pPr>
            <a:r>
              <a:rPr lang="en-US" sz="2200" dirty="0">
                <a:latin typeface="Arial" panose="020B0604020202020204" pitchFamily="34" charset="0"/>
                <a:cs typeface="Arial" panose="020B0604020202020204" pitchFamily="34" charset="0"/>
              </a:rPr>
              <a:t>Polarizing microscope</a:t>
            </a:r>
          </a:p>
          <a:p>
            <a:pPr lvl="1">
              <a:spcBef>
                <a:spcPts val="0"/>
              </a:spcBef>
            </a:pPr>
            <a:r>
              <a:rPr lang="en-US" sz="2200" dirty="0" err="1"/>
              <a:t>Etchpit</a:t>
            </a:r>
            <a:r>
              <a:rPr lang="en-US" sz="2200" dirty="0"/>
              <a:t> methods</a:t>
            </a:r>
          </a:p>
          <a:p>
            <a:pPr lvl="1">
              <a:spcBef>
                <a:spcPts val="0"/>
              </a:spcBef>
            </a:pPr>
            <a:r>
              <a:rPr lang="en-US" sz="2200" dirty="0">
                <a:latin typeface="Arial" panose="020B0604020202020204" pitchFamily="34" charset="0"/>
                <a:cs typeface="Arial" panose="020B0604020202020204" pitchFamily="34" charset="0"/>
              </a:rPr>
              <a:t>Surface morphology; Auger studies</a:t>
            </a:r>
          </a:p>
          <a:p>
            <a:pPr>
              <a:spcBef>
                <a:spcPts val="0"/>
              </a:spcBef>
            </a:pPr>
            <a:r>
              <a:rPr lang="en-US" sz="2200" b="1" dirty="0">
                <a:latin typeface="Arial" panose="020B0604020202020204" pitchFamily="34" charset="0"/>
                <a:cs typeface="Arial" panose="020B0604020202020204" pitchFamily="34" charset="0"/>
              </a:rPr>
              <a:t> Quality, crystallinity and compositional evaluation</a:t>
            </a:r>
          </a:p>
          <a:p>
            <a:pPr lvl="1">
              <a:spcBef>
                <a:spcPts val="0"/>
              </a:spcBef>
            </a:pPr>
            <a:r>
              <a:rPr lang="en-US" altLang="en-US" sz="2200" dirty="0"/>
              <a:t>Xray diffraction studies</a:t>
            </a:r>
          </a:p>
          <a:p>
            <a:pPr lvl="1">
              <a:spcBef>
                <a:spcPts val="0"/>
              </a:spcBef>
            </a:pPr>
            <a:r>
              <a:rPr lang="en-US" altLang="en-US" sz="2200" dirty="0">
                <a:latin typeface="Arial" panose="020B0604020202020204" pitchFamily="34" charset="0"/>
                <a:cs typeface="Arial" panose="020B0604020202020204" pitchFamily="34" charset="0"/>
              </a:rPr>
              <a:t>X-ray topography</a:t>
            </a:r>
          </a:p>
          <a:p>
            <a:pPr lvl="1">
              <a:spcBef>
                <a:spcPts val="0"/>
              </a:spcBef>
            </a:pPr>
            <a:r>
              <a:rPr lang="en-US" altLang="en-US" sz="2200" dirty="0"/>
              <a:t>X-ray fluorescence studies</a:t>
            </a:r>
          </a:p>
          <a:p>
            <a:pPr>
              <a:spcBef>
                <a:spcPts val="0"/>
              </a:spcBef>
            </a:pPr>
            <a:r>
              <a:rPr lang="en-US" sz="2200" b="1" dirty="0">
                <a:latin typeface="Arial" panose="020B0604020202020204" pitchFamily="34" charset="0"/>
                <a:cs typeface="Arial" panose="020B0604020202020204" pitchFamily="34" charset="0"/>
              </a:rPr>
              <a:t>Electrical characterization</a:t>
            </a:r>
          </a:p>
          <a:p>
            <a:pPr lvl="1">
              <a:spcBef>
                <a:spcPts val="0"/>
              </a:spcBef>
            </a:pPr>
            <a:r>
              <a:rPr lang="en-US" sz="1800" dirty="0"/>
              <a:t>Electrical resistivity</a:t>
            </a:r>
          </a:p>
          <a:p>
            <a:pPr lvl="1">
              <a:spcBef>
                <a:spcPts val="0"/>
              </a:spcBef>
            </a:pPr>
            <a:r>
              <a:rPr lang="en-US" sz="1800" dirty="0"/>
              <a:t>Mobility</a:t>
            </a:r>
          </a:p>
          <a:p>
            <a:pPr lvl="1">
              <a:spcBef>
                <a:spcPts val="0"/>
              </a:spcBef>
            </a:pPr>
            <a:r>
              <a:rPr lang="en-US" sz="1800" dirty="0"/>
              <a:t>Bandgap and breakdown voltage</a:t>
            </a:r>
          </a:p>
          <a:p>
            <a:pPr lvl="1">
              <a:spcBef>
                <a:spcPts val="0"/>
              </a:spcBef>
            </a:pPr>
            <a:r>
              <a:rPr lang="en-US" sz="1800" dirty="0"/>
              <a:t>Voltage-current characteristics</a:t>
            </a:r>
          </a:p>
          <a:p>
            <a:pPr lvl="1">
              <a:spcBef>
                <a:spcPts val="0"/>
              </a:spcBef>
            </a:pPr>
            <a:r>
              <a:rPr lang="en-US" sz="1800" dirty="0"/>
              <a:t>Dielectrics and polarity</a:t>
            </a:r>
          </a:p>
          <a:p>
            <a:pPr lvl="1">
              <a:spcBef>
                <a:spcPts val="0"/>
              </a:spcBef>
            </a:pPr>
            <a:endParaRPr lang="en-US" sz="1800" dirty="0"/>
          </a:p>
          <a:p>
            <a:pPr lvl="1">
              <a:spcBef>
                <a:spcPts val="0"/>
              </a:spcBef>
            </a:pPr>
            <a:endParaRPr lang="en-US" sz="1800" b="1" dirty="0">
              <a:latin typeface="Arial" panose="020B0604020202020204" pitchFamily="34" charset="0"/>
              <a:cs typeface="Arial" panose="020B0604020202020204" pitchFamily="34" charset="0"/>
            </a:endParaRPr>
          </a:p>
          <a:p>
            <a:pPr lvl="1">
              <a:spcBef>
                <a:spcPts val="0"/>
              </a:spcBef>
            </a:pPr>
            <a:endParaRPr lang="en-US" sz="2200" dirty="0">
              <a:latin typeface="Arial" panose="020B0604020202020204" pitchFamily="34" charset="0"/>
              <a:cs typeface="Arial" panose="020B0604020202020204" pitchFamily="34" charset="0"/>
            </a:endParaRPr>
          </a:p>
          <a:p>
            <a:pPr marL="457200" lvl="1" indent="0">
              <a:spcBef>
                <a:spcPts val="0"/>
              </a:spcBef>
              <a:buNone/>
            </a:pPr>
            <a:r>
              <a:rPr lang="en-US" altLang="en-US" sz="2200" dirty="0"/>
              <a:t> </a:t>
            </a:r>
            <a:endParaRPr lang="en-US" altLang="en-US" sz="2200" dirty="0">
              <a:latin typeface="Arial" panose="020B0604020202020204" pitchFamily="34" charset="0"/>
              <a:cs typeface="Arial" panose="020B0604020202020204" pitchFamily="34" charset="0"/>
            </a:endParaRPr>
          </a:p>
          <a:p>
            <a:pPr lvl="1">
              <a:spcBef>
                <a:spcPts val="0"/>
              </a:spcBef>
            </a:pPr>
            <a:endParaRPr lang="en-US" altLang="en-US" sz="2200" dirty="0">
              <a:latin typeface="Arial" panose="020B0604020202020204" pitchFamily="34" charset="0"/>
              <a:cs typeface="Arial" panose="020B0604020202020204" pitchFamily="34" charset="0"/>
            </a:endParaRPr>
          </a:p>
        </p:txBody>
      </p:sp>
      <p:pic>
        <p:nvPicPr>
          <p:cNvPr id="5124" name="Picture 8" descr="umbc_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1288" y="17463"/>
            <a:ext cx="1382712"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8">
            <a:extLst>
              <a:ext uri="{FF2B5EF4-FFF2-40B4-BE49-F238E27FC236}">
                <a16:creationId xmlns:a16="http://schemas.microsoft.com/office/drawing/2014/main" id="{97561C44-900E-427C-B65C-F0C9619DB8EA}"/>
              </a:ext>
            </a:extLst>
          </p:cNvPr>
          <p:cNvSpPr>
            <a:spLocks noChangeArrowheads="1"/>
          </p:cNvSpPr>
          <p:nvPr/>
        </p:nvSpPr>
        <p:spPr bwMode="auto">
          <a:xfrm>
            <a:off x="16778" y="6096000"/>
            <a:ext cx="9127222" cy="752317"/>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a:lnSpc>
                <a:spcPct val="90000"/>
              </a:lnSpc>
              <a:spcBef>
                <a:spcPct val="20000"/>
              </a:spcBef>
              <a:defRPr/>
            </a:pPr>
            <a:r>
              <a:rPr lang="en-US" sz="2200" b="1" i="1" dirty="0">
                <a:solidFill>
                  <a:srgbClr val="FFFF00"/>
                </a:solidFill>
                <a:effectLst>
                  <a:outerShdw blurRad="38100" dist="38100" dir="2700000" algn="tl">
                    <a:srgbClr val="000000"/>
                  </a:outerShdw>
                </a:effectLst>
                <a:latin typeface="Arial Narrow" panose="020B0606020202030204" pitchFamily="34" charset="0"/>
              </a:rPr>
              <a:t>Most of the morphological and quality characterization involves costly fabrication </a:t>
            </a:r>
          </a:p>
        </p:txBody>
      </p:sp>
    </p:spTree>
    <p:extLst>
      <p:ext uri="{BB962C8B-B14F-4D97-AF65-F5344CB8AC3E}">
        <p14:creationId xmlns:p14="http://schemas.microsoft.com/office/powerpoint/2010/main" val="202540764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42875" y="-15875"/>
            <a:ext cx="7772400" cy="1143000"/>
          </a:xfrm>
        </p:spPr>
        <p:txBody>
          <a:bodyPr/>
          <a:lstStyle/>
          <a:p>
            <a:pPr algn="ctr"/>
            <a:r>
              <a:rPr lang="en-US" sz="2400" b="1" dirty="0">
                <a:solidFill>
                  <a:srgbClr val="0000FF"/>
                </a:solidFill>
                <a:effectLst/>
                <a:ea typeface="Calibri" panose="020F0502020204030204" pitchFamily="34" charset="0"/>
              </a:rPr>
              <a:t>Examples of morphological characterization of materials: doping can cause significant defects</a:t>
            </a:r>
            <a:endParaRPr lang="en-US" dirty="0">
              <a:solidFill>
                <a:srgbClr val="0000FF"/>
              </a:solidFill>
            </a:endParaRPr>
          </a:p>
        </p:txBody>
      </p:sp>
      <p:pic>
        <p:nvPicPr>
          <p:cNvPr id="5124" name="Picture 8" descr="umbc_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1288" y="17463"/>
            <a:ext cx="1382712"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8">
            <a:extLst>
              <a:ext uri="{FF2B5EF4-FFF2-40B4-BE49-F238E27FC236}">
                <a16:creationId xmlns:a16="http://schemas.microsoft.com/office/drawing/2014/main" id="{97561C44-900E-427C-B65C-F0C9619DB8EA}"/>
              </a:ext>
            </a:extLst>
          </p:cNvPr>
          <p:cNvSpPr>
            <a:spLocks noChangeArrowheads="1"/>
          </p:cNvSpPr>
          <p:nvPr/>
        </p:nvSpPr>
        <p:spPr bwMode="auto">
          <a:xfrm>
            <a:off x="16778" y="6096000"/>
            <a:ext cx="9127222" cy="752317"/>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a:lnSpc>
                <a:spcPct val="90000"/>
              </a:lnSpc>
              <a:spcBef>
                <a:spcPct val="20000"/>
              </a:spcBef>
              <a:defRPr/>
            </a:pPr>
            <a:r>
              <a:rPr lang="en-US" sz="3200" b="1" i="1" dirty="0">
                <a:solidFill>
                  <a:srgbClr val="FFFF00"/>
                </a:solidFill>
                <a:latin typeface="Arial Narrow" panose="020B0606020202030204" pitchFamily="34" charset="0"/>
              </a:rPr>
              <a:t>Ching Hua </a:t>
            </a:r>
            <a:r>
              <a:rPr lang="en-US" sz="3200" b="1" i="1" dirty="0" err="1">
                <a:solidFill>
                  <a:srgbClr val="FFFF00"/>
                </a:solidFill>
                <a:latin typeface="Arial Narrow" panose="020B0606020202030204" pitchFamily="34" charset="0"/>
              </a:rPr>
              <a:t>Su</a:t>
            </a:r>
            <a:r>
              <a:rPr lang="en-US" sz="3200" b="1" i="1" dirty="0">
                <a:solidFill>
                  <a:srgbClr val="FFFF00"/>
                </a:solidFill>
                <a:latin typeface="Arial Narrow" panose="020B0606020202030204" pitchFamily="34" charset="0"/>
              </a:rPr>
              <a:t> et al. </a:t>
            </a:r>
            <a:r>
              <a:rPr lang="en-US" sz="3200" b="1" kern="0" dirty="0">
                <a:solidFill>
                  <a:srgbClr val="FFFF00"/>
                </a:solidFill>
                <a:effectLst>
                  <a:reflection stA="97000" endPos="0" fadeDir="0" sx="0" sy="0"/>
                </a:effectLst>
                <a:latin typeface="Arial Narrow" panose="020B0606020202030204" pitchFamily="34" charset="0"/>
                <a:ea typeface="Times" panose="02020603050405020304" pitchFamily="18" charset="0"/>
              </a:rPr>
              <a:t>Optical Materials 60, 474-480 (2016)</a:t>
            </a:r>
          </a:p>
          <a:p>
            <a:pPr algn="ctr">
              <a:lnSpc>
                <a:spcPct val="90000"/>
              </a:lnSpc>
              <a:spcBef>
                <a:spcPct val="20000"/>
              </a:spcBef>
              <a:defRPr/>
            </a:pPr>
            <a:endParaRPr lang="en-US" sz="3200" b="1" i="1" dirty="0">
              <a:solidFill>
                <a:srgbClr val="FFFF00"/>
              </a:solidFill>
              <a:latin typeface="Arial Narrow" panose="020B0606020202030204" pitchFamily="34" charset="0"/>
            </a:endParaRPr>
          </a:p>
        </p:txBody>
      </p:sp>
      <p:pic>
        <p:nvPicPr>
          <p:cNvPr id="7" name="Picture 6">
            <a:extLst>
              <a:ext uri="{FF2B5EF4-FFF2-40B4-BE49-F238E27FC236}">
                <a16:creationId xmlns:a16="http://schemas.microsoft.com/office/drawing/2014/main" id="{BD597000-64EE-480A-ABE3-5C7C2F869E4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6872" y="2688954"/>
            <a:ext cx="2141959" cy="1527940"/>
          </a:xfrm>
          <a:prstGeom prst="rect">
            <a:avLst/>
          </a:prstGeom>
          <a:noFill/>
        </p:spPr>
      </p:pic>
      <p:pic>
        <p:nvPicPr>
          <p:cNvPr id="8" name="Picture 7">
            <a:extLst>
              <a:ext uri="{FF2B5EF4-FFF2-40B4-BE49-F238E27FC236}">
                <a16:creationId xmlns:a16="http://schemas.microsoft.com/office/drawing/2014/main" id="{269512D6-9C3E-4865-B3F3-88CB9628F9F6}"/>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663150"/>
            <a:ext cx="2353253" cy="1553744"/>
          </a:xfrm>
          <a:prstGeom prst="rect">
            <a:avLst/>
          </a:prstGeom>
          <a:noFill/>
          <a:ln>
            <a:noFill/>
          </a:ln>
        </p:spPr>
      </p:pic>
      <p:pic>
        <p:nvPicPr>
          <p:cNvPr id="9" name="Picture 8">
            <a:extLst>
              <a:ext uri="{FF2B5EF4-FFF2-40B4-BE49-F238E27FC236}">
                <a16:creationId xmlns:a16="http://schemas.microsoft.com/office/drawing/2014/main" id="{D6C77D5E-3D63-42B5-8FF0-345BA7C45D3A}"/>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20271" y="2707597"/>
            <a:ext cx="2265578" cy="1527940"/>
          </a:xfrm>
          <a:prstGeom prst="rect">
            <a:avLst/>
          </a:prstGeom>
          <a:noFill/>
          <a:ln>
            <a:noFill/>
          </a:ln>
        </p:spPr>
      </p:pic>
      <p:pic>
        <p:nvPicPr>
          <p:cNvPr id="10" name="Picture 9">
            <a:extLst>
              <a:ext uri="{FF2B5EF4-FFF2-40B4-BE49-F238E27FC236}">
                <a16:creationId xmlns:a16="http://schemas.microsoft.com/office/drawing/2014/main" id="{14DB2329-EEE7-412C-8F3D-EBCEC6B59E9B}"/>
              </a:ext>
            </a:extLst>
          </p:cNvPr>
          <p:cNvPicPr/>
          <p:nvPr/>
        </p:nvPicPr>
        <p:blipFill rotWithShape="1">
          <a:blip r:embed="rId6">
            <a:extLst>
              <a:ext uri="{28A0092B-C50C-407E-A947-70E740481C1C}">
                <a14:useLocalDpi xmlns:a14="http://schemas.microsoft.com/office/drawing/2010/main" val="0"/>
              </a:ext>
            </a:extLst>
          </a:blip>
          <a:srcRect l="17149" r="14649"/>
          <a:stretch/>
        </p:blipFill>
        <p:spPr bwMode="auto">
          <a:xfrm>
            <a:off x="16778" y="1033390"/>
            <a:ext cx="2166619" cy="1430211"/>
          </a:xfrm>
          <a:prstGeom prst="rect">
            <a:avLst/>
          </a:prstGeom>
          <a:noFill/>
          <a:ln>
            <a:noFill/>
          </a:ln>
          <a:effectLst/>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ECC0D291-D603-4578-A0B8-B6B4EBC2C63F}"/>
              </a:ext>
            </a:extLst>
          </p:cNvPr>
          <p:cNvPicPr/>
          <p:nvPr/>
        </p:nvPicPr>
        <p:blipFill>
          <a:blip r:embed="rId7" cstate="print"/>
          <a:srcRect l="28261" t="11667" r="14427" b="51111"/>
          <a:stretch>
            <a:fillRect/>
          </a:stretch>
        </p:blipFill>
        <p:spPr bwMode="auto">
          <a:xfrm>
            <a:off x="2951638" y="983622"/>
            <a:ext cx="1359782" cy="1529748"/>
          </a:xfrm>
          <a:prstGeom prst="rect">
            <a:avLst/>
          </a:prstGeom>
          <a:noFill/>
          <a:ln w="9525">
            <a:noFill/>
            <a:miter lim="800000"/>
            <a:headEnd/>
            <a:tailEnd/>
          </a:ln>
        </p:spPr>
      </p:pic>
      <p:pic>
        <p:nvPicPr>
          <p:cNvPr id="12" name="Picture 11">
            <a:extLst>
              <a:ext uri="{FF2B5EF4-FFF2-40B4-BE49-F238E27FC236}">
                <a16:creationId xmlns:a16="http://schemas.microsoft.com/office/drawing/2014/main" id="{F6FA2684-6810-4EE1-8153-29CE254CCA96}"/>
              </a:ext>
            </a:extLst>
          </p:cNvPr>
          <p:cNvPicPr/>
          <p:nvPr/>
        </p:nvPicPr>
        <p:blipFill>
          <a:blip r:embed="rId8" cstate="print"/>
          <a:srcRect l="19167" t="5556" r="28990"/>
          <a:stretch>
            <a:fillRect/>
          </a:stretch>
        </p:blipFill>
        <p:spPr bwMode="auto">
          <a:xfrm>
            <a:off x="4618831" y="980747"/>
            <a:ext cx="1720718" cy="1585233"/>
          </a:xfrm>
          <a:prstGeom prst="rect">
            <a:avLst/>
          </a:prstGeom>
          <a:noFill/>
          <a:ln w="9525">
            <a:noFill/>
            <a:miter lim="800000"/>
            <a:headEnd/>
            <a:tailEnd/>
          </a:ln>
        </p:spPr>
      </p:pic>
      <p:sp>
        <p:nvSpPr>
          <p:cNvPr id="2" name="TextBox 1">
            <a:extLst>
              <a:ext uri="{FF2B5EF4-FFF2-40B4-BE49-F238E27FC236}">
                <a16:creationId xmlns:a16="http://schemas.microsoft.com/office/drawing/2014/main" id="{3F42A1F7-31BD-4674-BDB2-48E5717097E9}"/>
              </a:ext>
            </a:extLst>
          </p:cNvPr>
          <p:cNvSpPr txBox="1"/>
          <p:nvPr/>
        </p:nvSpPr>
        <p:spPr>
          <a:xfrm>
            <a:off x="6478039" y="1160463"/>
            <a:ext cx="2337487" cy="369332"/>
          </a:xfrm>
          <a:prstGeom prst="rect">
            <a:avLst/>
          </a:prstGeom>
          <a:noFill/>
        </p:spPr>
        <p:txBody>
          <a:bodyPr wrap="square" rtlCol="0">
            <a:spAutoFit/>
          </a:bodyPr>
          <a:lstStyle/>
          <a:p>
            <a:r>
              <a:rPr lang="en-US" b="1" dirty="0">
                <a:latin typeface="Arial" pitchFamily="34" charset="0"/>
                <a:cs typeface="Arial" pitchFamily="34" charset="0"/>
              </a:rPr>
              <a:t>Bulk transparency</a:t>
            </a:r>
          </a:p>
        </p:txBody>
      </p:sp>
      <p:sp>
        <p:nvSpPr>
          <p:cNvPr id="13" name="TextBox 12">
            <a:extLst>
              <a:ext uri="{FF2B5EF4-FFF2-40B4-BE49-F238E27FC236}">
                <a16:creationId xmlns:a16="http://schemas.microsoft.com/office/drawing/2014/main" id="{6628C3EA-51A8-450B-B781-34F67DC2FF0D}"/>
              </a:ext>
            </a:extLst>
          </p:cNvPr>
          <p:cNvSpPr txBox="1"/>
          <p:nvPr/>
        </p:nvSpPr>
        <p:spPr>
          <a:xfrm>
            <a:off x="6985850" y="2798802"/>
            <a:ext cx="2016232" cy="830997"/>
          </a:xfrm>
          <a:prstGeom prst="rect">
            <a:avLst/>
          </a:prstGeom>
          <a:noFill/>
        </p:spPr>
        <p:txBody>
          <a:bodyPr wrap="square" rtlCol="0">
            <a:spAutoFit/>
          </a:bodyPr>
          <a:lstStyle/>
          <a:p>
            <a:r>
              <a:rPr lang="en-US" sz="1600" b="1" dirty="0">
                <a:latin typeface="Arial" pitchFamily="34" charset="0"/>
                <a:cs typeface="Arial" pitchFamily="34" charset="0"/>
              </a:rPr>
              <a:t>Bulk inclusions, voids and misorientations</a:t>
            </a:r>
          </a:p>
        </p:txBody>
      </p:sp>
      <p:pic>
        <p:nvPicPr>
          <p:cNvPr id="16" name="Picture 15">
            <a:extLst>
              <a:ext uri="{FF2B5EF4-FFF2-40B4-BE49-F238E27FC236}">
                <a16:creationId xmlns:a16="http://schemas.microsoft.com/office/drawing/2014/main" id="{2A428F87-882B-4FCB-B2E1-C2BC3C401B32}"/>
              </a:ext>
            </a:extLst>
          </p:cNvPr>
          <p:cNvPicPr/>
          <p:nvPr/>
        </p:nvPicPr>
        <p:blipFill>
          <a:blip r:embed="rId9" cstate="print"/>
          <a:srcRect/>
          <a:stretch>
            <a:fillRect/>
          </a:stretch>
        </p:blipFill>
        <p:spPr bwMode="auto">
          <a:xfrm>
            <a:off x="0" y="4481789"/>
            <a:ext cx="2166151" cy="1466247"/>
          </a:xfrm>
          <a:prstGeom prst="rect">
            <a:avLst/>
          </a:prstGeom>
          <a:noFill/>
          <a:ln w="9525">
            <a:noFill/>
            <a:miter lim="800000"/>
            <a:headEnd/>
            <a:tailEnd/>
          </a:ln>
        </p:spPr>
      </p:pic>
      <p:pic>
        <p:nvPicPr>
          <p:cNvPr id="17" name="Picture 16">
            <a:extLst>
              <a:ext uri="{FF2B5EF4-FFF2-40B4-BE49-F238E27FC236}">
                <a16:creationId xmlns:a16="http://schemas.microsoft.com/office/drawing/2014/main" id="{634070CB-5A4F-4C67-B850-E555151E9642}"/>
              </a:ext>
            </a:extLst>
          </p:cNvPr>
          <p:cNvPicPr/>
          <p:nvPr/>
        </p:nvPicPr>
        <p:blipFill>
          <a:blip r:embed="rId10" cstate="print"/>
          <a:srcRect/>
          <a:stretch>
            <a:fillRect/>
          </a:stretch>
        </p:blipFill>
        <p:spPr bwMode="auto">
          <a:xfrm>
            <a:off x="2282355" y="4463437"/>
            <a:ext cx="2336476" cy="1502950"/>
          </a:xfrm>
          <a:prstGeom prst="rect">
            <a:avLst/>
          </a:prstGeom>
          <a:noFill/>
          <a:ln w="9525">
            <a:noFill/>
            <a:miter lim="800000"/>
            <a:headEnd/>
            <a:tailEnd/>
          </a:ln>
        </p:spPr>
      </p:pic>
      <p:pic>
        <p:nvPicPr>
          <p:cNvPr id="18" name="Picture 17">
            <a:extLst>
              <a:ext uri="{FF2B5EF4-FFF2-40B4-BE49-F238E27FC236}">
                <a16:creationId xmlns:a16="http://schemas.microsoft.com/office/drawing/2014/main" id="{C6B45C5D-DE1D-4A70-9A49-2153195BD108}"/>
              </a:ext>
            </a:extLst>
          </p:cNvPr>
          <p:cNvPicPr/>
          <p:nvPr/>
        </p:nvPicPr>
        <p:blipFill>
          <a:blip r:embed="rId11" cstate="print"/>
          <a:srcRect/>
          <a:stretch>
            <a:fillRect/>
          </a:stretch>
        </p:blipFill>
        <p:spPr bwMode="auto">
          <a:xfrm>
            <a:off x="4720272" y="4481788"/>
            <a:ext cx="2336476" cy="1466247"/>
          </a:xfrm>
          <a:prstGeom prst="rect">
            <a:avLst/>
          </a:prstGeom>
          <a:noFill/>
          <a:ln w="9525">
            <a:noFill/>
            <a:miter lim="800000"/>
            <a:headEnd/>
            <a:tailEnd/>
          </a:ln>
        </p:spPr>
      </p:pic>
      <p:sp>
        <p:nvSpPr>
          <p:cNvPr id="20" name="TextBox 19">
            <a:extLst>
              <a:ext uri="{FF2B5EF4-FFF2-40B4-BE49-F238E27FC236}">
                <a16:creationId xmlns:a16="http://schemas.microsoft.com/office/drawing/2014/main" id="{67C70A7D-820C-4D1E-A6BC-2F2A0673D97D}"/>
              </a:ext>
            </a:extLst>
          </p:cNvPr>
          <p:cNvSpPr txBox="1"/>
          <p:nvPr/>
        </p:nvSpPr>
        <p:spPr>
          <a:xfrm>
            <a:off x="7056748" y="4598150"/>
            <a:ext cx="2016232" cy="1077218"/>
          </a:xfrm>
          <a:prstGeom prst="rect">
            <a:avLst/>
          </a:prstGeom>
          <a:noFill/>
        </p:spPr>
        <p:txBody>
          <a:bodyPr wrap="square" rtlCol="0">
            <a:spAutoFit/>
          </a:bodyPr>
          <a:lstStyle/>
          <a:p>
            <a:r>
              <a:rPr lang="en-US" sz="1600" b="1" dirty="0">
                <a:latin typeface="Arial" pitchFamily="34" charset="0"/>
                <a:cs typeface="Arial" pitchFamily="34" charset="0"/>
              </a:rPr>
              <a:t>Faceted and </a:t>
            </a:r>
            <a:r>
              <a:rPr lang="en-US" sz="1600" b="1" dirty="0" err="1">
                <a:latin typeface="Arial" pitchFamily="34" charset="0"/>
                <a:cs typeface="Arial" pitchFamily="34" charset="0"/>
              </a:rPr>
              <a:t>nonfaceted</a:t>
            </a:r>
            <a:r>
              <a:rPr lang="en-US" sz="1600" b="1" dirty="0">
                <a:latin typeface="Arial" pitchFamily="34" charset="0"/>
                <a:cs typeface="Arial" pitchFamily="34" charset="0"/>
              </a:rPr>
              <a:t> crystals in the bulk</a:t>
            </a:r>
          </a:p>
        </p:txBody>
      </p:sp>
    </p:spTree>
    <p:extLst>
      <p:ext uri="{BB962C8B-B14F-4D97-AF65-F5344CB8AC3E}">
        <p14:creationId xmlns:p14="http://schemas.microsoft.com/office/powerpoint/2010/main" val="411907853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55563" y="157777"/>
            <a:ext cx="8023117" cy="860425"/>
          </a:xfrm>
        </p:spPr>
        <p:txBody>
          <a:bodyPr>
            <a:noAutofit/>
          </a:bodyPr>
          <a:lstStyle/>
          <a:p>
            <a:pPr algn="ctr">
              <a:lnSpc>
                <a:spcPct val="90000"/>
              </a:lnSpc>
              <a:spcBef>
                <a:spcPct val="0"/>
              </a:spcBef>
              <a:buFontTx/>
              <a:buNone/>
            </a:pPr>
            <a:r>
              <a:rPr lang="en-US" sz="2000" b="1" dirty="0">
                <a:solidFill>
                  <a:srgbClr val="0033CC"/>
                </a:solidFill>
                <a:effectLst/>
                <a:ea typeface="Calibri" panose="020F0502020204030204" pitchFamily="34" charset="0"/>
              </a:rPr>
              <a:t>Examples of materials crystallinity and quality evaluation: </a:t>
            </a:r>
            <a:r>
              <a:rPr lang="en-US" altLang="en-US" sz="2000" b="1" dirty="0">
                <a:solidFill>
                  <a:srgbClr val="0033CC"/>
                </a:solidFill>
                <a:latin typeface="Arial" pitchFamily="34" charset="0"/>
              </a:rPr>
              <a:t>(111) orientation was observed FWHM = 0.374 degree  showed high quality grains</a:t>
            </a:r>
            <a:br>
              <a:rPr lang="en-US" altLang="en-US" sz="2000" b="1" dirty="0">
                <a:solidFill>
                  <a:srgbClr val="0033CC"/>
                </a:solidFill>
                <a:latin typeface="Arial" pitchFamily="34" charset="0"/>
              </a:rPr>
            </a:br>
            <a:endParaRPr lang="en-US" altLang="en-US" sz="2000" b="1" dirty="0">
              <a:solidFill>
                <a:srgbClr val="0033CC"/>
              </a:solidFill>
              <a:latin typeface="Arial" panose="020B0604020202020204" pitchFamily="34" charset="0"/>
              <a:cs typeface="Arial" panose="020B0604020202020204" pitchFamily="34" charset="0"/>
            </a:endParaRPr>
          </a:p>
        </p:txBody>
      </p:sp>
      <p:sp>
        <p:nvSpPr>
          <p:cNvPr id="18438" name="TextBox 1"/>
          <p:cNvSpPr txBox="1">
            <a:spLocks noChangeArrowheads="1"/>
          </p:cNvSpPr>
          <p:nvPr/>
        </p:nvSpPr>
        <p:spPr bwMode="auto">
          <a:xfrm>
            <a:off x="5894705" y="5621678"/>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800" dirty="0"/>
              <a:t>FWHM= 037 degree</a:t>
            </a:r>
          </a:p>
        </p:txBody>
      </p:sp>
      <p:sp>
        <p:nvSpPr>
          <p:cNvPr id="18439" name="AutoShape 10"/>
          <p:cNvSpPr>
            <a:spLocks noChangeArrowheads="1"/>
          </p:cNvSpPr>
          <p:nvPr/>
        </p:nvSpPr>
        <p:spPr bwMode="auto">
          <a:xfrm>
            <a:off x="55563" y="6099175"/>
            <a:ext cx="8534400" cy="758825"/>
          </a:xfrm>
          <a:prstGeom prst="roundRect">
            <a:avLst>
              <a:gd name="adj" fmla="val 22852"/>
            </a:avLst>
          </a:prstGeom>
          <a:solidFill>
            <a:srgbClr val="0070C0"/>
          </a:solidFill>
          <a:ln>
            <a:noFill/>
          </a:ln>
        </p:spPr>
        <p:txBody>
          <a:bodyPr wrap="none" lIns="46030" tIns="46030" rIns="46030" bIns="46030"/>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lnSpc>
                <a:spcPct val="90000"/>
              </a:lnSpc>
              <a:spcBef>
                <a:spcPct val="0"/>
              </a:spcBef>
              <a:buFontTx/>
              <a:buNone/>
            </a:pPr>
            <a:r>
              <a:rPr lang="en-US" altLang="en-US" sz="2800" b="1" dirty="0" err="1">
                <a:solidFill>
                  <a:srgbClr val="FFFF00"/>
                </a:solidFill>
                <a:latin typeface="Arial Narrow" panose="020B0606020202030204" pitchFamily="34" charset="0"/>
              </a:rPr>
              <a:t>Su</a:t>
            </a:r>
            <a:r>
              <a:rPr lang="en-US" altLang="en-US" sz="2800" b="1" dirty="0">
                <a:solidFill>
                  <a:srgbClr val="FFFF00"/>
                </a:solidFill>
                <a:latin typeface="Arial Narrow" panose="020B0606020202030204" pitchFamily="34" charset="0"/>
              </a:rPr>
              <a:t> et al., Optical Engineering 56, (2017) 077106 </a:t>
            </a:r>
          </a:p>
          <a:p>
            <a:pPr algn="ctr">
              <a:lnSpc>
                <a:spcPct val="90000"/>
              </a:lnSpc>
              <a:spcBef>
                <a:spcPct val="0"/>
              </a:spcBef>
              <a:buFontTx/>
              <a:buNone/>
            </a:pPr>
            <a:endParaRPr lang="en-US" altLang="en-US" sz="2800" b="1" dirty="0">
              <a:solidFill>
                <a:srgbClr val="FFFF00"/>
              </a:solidFill>
              <a:latin typeface="Arial Narrow" panose="020B0606020202030204" pitchFamily="34" charset="0"/>
            </a:endParaRPr>
          </a:p>
        </p:txBody>
      </p:sp>
      <p:sp>
        <p:nvSpPr>
          <p:cNvPr id="2" name="TextBox 1"/>
          <p:cNvSpPr txBox="1"/>
          <p:nvPr/>
        </p:nvSpPr>
        <p:spPr>
          <a:xfrm>
            <a:off x="914400" y="5562799"/>
            <a:ext cx="3810000" cy="276999"/>
          </a:xfrm>
          <a:prstGeom prst="rect">
            <a:avLst/>
          </a:prstGeom>
          <a:noFill/>
        </p:spPr>
        <p:txBody>
          <a:bodyPr wrap="square" rtlCol="0">
            <a:spAutoFit/>
          </a:bodyPr>
          <a:lstStyle/>
          <a:p>
            <a:r>
              <a:rPr lang="en-US" altLang="en-US" sz="1200" b="1" dirty="0">
                <a:latin typeface="Arial" panose="020B0604020202020204" pitchFamily="34" charset="0"/>
              </a:rPr>
              <a:t>XRD Shows both {001} and {111} </a:t>
            </a:r>
            <a:r>
              <a:rPr lang="en-US" altLang="en-US" sz="1200" b="1" dirty="0" err="1">
                <a:latin typeface="Arial" panose="020B0604020202020204" pitchFamily="34" charset="0"/>
              </a:rPr>
              <a:t>PbSe</a:t>
            </a:r>
            <a:r>
              <a:rPr lang="en-US" altLang="en-US" sz="1200" b="1" dirty="0">
                <a:latin typeface="Arial" panose="020B0604020202020204" pitchFamily="34" charset="0"/>
              </a:rPr>
              <a:t> Grains</a:t>
            </a:r>
            <a:endParaRPr lang="en-US" sz="1200" b="1" dirty="0">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457200" y="3342046"/>
            <a:ext cx="3524251" cy="2254610"/>
          </a:xfrm>
          <a:prstGeom prst="rect">
            <a:avLst/>
          </a:prstGeom>
        </p:spPr>
      </p:pic>
      <p:pic>
        <p:nvPicPr>
          <p:cNvPr id="5" name="Picture 4"/>
          <p:cNvPicPr>
            <a:picLocks noChangeAspect="1"/>
          </p:cNvPicPr>
          <p:nvPr/>
        </p:nvPicPr>
        <p:blipFill>
          <a:blip r:embed="rId3"/>
          <a:stretch>
            <a:fillRect/>
          </a:stretch>
        </p:blipFill>
        <p:spPr>
          <a:xfrm>
            <a:off x="5486400" y="3572325"/>
            <a:ext cx="3337560" cy="1990473"/>
          </a:xfrm>
          <a:prstGeom prst="rect">
            <a:avLst/>
          </a:prstGeom>
        </p:spPr>
      </p:pic>
      <p:pic>
        <p:nvPicPr>
          <p:cNvPr id="9" name="Picture 2">
            <a:extLst>
              <a:ext uri="{FF2B5EF4-FFF2-40B4-BE49-F238E27FC236}">
                <a16:creationId xmlns:a16="http://schemas.microsoft.com/office/drawing/2014/main" id="{08172B44-4465-468F-A3A9-BDE6642DDEA6}"/>
              </a:ext>
            </a:extLst>
          </p:cNvPr>
          <p:cNvPicPr>
            <a:picLocks noChangeAspect="1" noChangeArrowheads="1"/>
          </p:cNvPicPr>
          <p:nvPr/>
        </p:nvPicPr>
        <p:blipFill>
          <a:blip r:embed="rId4" cstate="print"/>
          <a:srcRect/>
          <a:stretch>
            <a:fillRect/>
          </a:stretch>
        </p:blipFill>
        <p:spPr bwMode="auto">
          <a:xfrm>
            <a:off x="609600" y="967594"/>
            <a:ext cx="3040062" cy="2137196"/>
          </a:xfrm>
          <a:prstGeom prst="rect">
            <a:avLst/>
          </a:prstGeom>
          <a:noFill/>
          <a:ln w="9525">
            <a:noFill/>
            <a:miter lim="800000"/>
            <a:headEnd/>
            <a:tailEnd/>
          </a:ln>
          <a:effectLst/>
        </p:spPr>
      </p:pic>
      <p:pic>
        <p:nvPicPr>
          <p:cNvPr id="10" name="Picture 3">
            <a:extLst>
              <a:ext uri="{FF2B5EF4-FFF2-40B4-BE49-F238E27FC236}">
                <a16:creationId xmlns:a16="http://schemas.microsoft.com/office/drawing/2014/main" id="{10B7328F-99B1-4A15-892E-19FD4C721AC9}"/>
              </a:ext>
            </a:extLst>
          </p:cNvPr>
          <p:cNvPicPr>
            <a:picLocks noChangeAspect="1" noChangeArrowheads="1"/>
          </p:cNvPicPr>
          <p:nvPr/>
        </p:nvPicPr>
        <p:blipFill>
          <a:blip r:embed="rId5" cstate="print"/>
          <a:srcRect/>
          <a:stretch>
            <a:fillRect/>
          </a:stretch>
        </p:blipFill>
        <p:spPr bwMode="auto">
          <a:xfrm>
            <a:off x="5486400" y="1152350"/>
            <a:ext cx="2914651" cy="2189696"/>
          </a:xfrm>
          <a:prstGeom prst="rect">
            <a:avLst/>
          </a:prstGeom>
          <a:noFill/>
          <a:ln w="9525">
            <a:noFill/>
            <a:miter lim="800000"/>
            <a:headEnd/>
            <a:tailEnd/>
          </a:ln>
          <a:effectLst/>
        </p:spPr>
      </p:pic>
    </p:spTree>
    <p:extLst>
      <p:ext uri="{BB962C8B-B14F-4D97-AF65-F5344CB8AC3E}">
        <p14:creationId xmlns:p14="http://schemas.microsoft.com/office/powerpoint/2010/main" val="83901096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259660-D7CD-48DA-9224-1A68AF98AA3C}"/>
              </a:ext>
            </a:extLst>
          </p:cNvPr>
          <p:cNvSpPr>
            <a:spLocks noGrp="1"/>
          </p:cNvSpPr>
          <p:nvPr>
            <p:ph type="title"/>
          </p:nvPr>
        </p:nvSpPr>
        <p:spPr>
          <a:xfrm>
            <a:off x="457200" y="228600"/>
            <a:ext cx="8229600" cy="725916"/>
          </a:xfrm>
        </p:spPr>
        <p:txBody>
          <a:bodyPr>
            <a:normAutofit/>
          </a:bodyPr>
          <a:lstStyle/>
          <a:p>
            <a:r>
              <a:rPr lang="en-US" sz="3200" b="1" dirty="0">
                <a:solidFill>
                  <a:srgbClr val="0000FF"/>
                </a:solidFill>
              </a:rPr>
              <a:t>Morphological evolution with processing</a:t>
            </a:r>
          </a:p>
        </p:txBody>
      </p:sp>
      <p:pic>
        <p:nvPicPr>
          <p:cNvPr id="5" name="Picture 4" descr="Diagram&#10;&#10;Description automatically generated">
            <a:extLst>
              <a:ext uri="{FF2B5EF4-FFF2-40B4-BE49-F238E27FC236}">
                <a16:creationId xmlns:a16="http://schemas.microsoft.com/office/drawing/2014/main" id="{E3AD9DC0-C6D0-484C-B5F0-4F5556DEE3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864" y="916416"/>
            <a:ext cx="7236271" cy="5154373"/>
          </a:xfrm>
          <a:prstGeom prst="rect">
            <a:avLst/>
          </a:prstGeom>
        </p:spPr>
      </p:pic>
      <p:sp>
        <p:nvSpPr>
          <p:cNvPr id="6" name="AutoShape 8">
            <a:extLst>
              <a:ext uri="{FF2B5EF4-FFF2-40B4-BE49-F238E27FC236}">
                <a16:creationId xmlns:a16="http://schemas.microsoft.com/office/drawing/2014/main" id="{0B617609-C990-4614-A2FD-B7C124755AFD}"/>
              </a:ext>
            </a:extLst>
          </p:cNvPr>
          <p:cNvSpPr>
            <a:spLocks noChangeArrowheads="1"/>
          </p:cNvSpPr>
          <p:nvPr/>
        </p:nvSpPr>
        <p:spPr bwMode="auto">
          <a:xfrm>
            <a:off x="0" y="6108889"/>
            <a:ext cx="8915400" cy="725916"/>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a:r>
              <a:rPr lang="en-US" sz="20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Nanorods with flat faces and round edges on the top of </a:t>
            </a:r>
          </a:p>
          <a:p>
            <a:pPr algn="ctr"/>
            <a:r>
              <a:rPr lang="en-US" sz="20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thin film of cuboids and rectangular </a:t>
            </a:r>
            <a:r>
              <a:rPr lang="en-US" sz="2000" b="1" dirty="0" err="1">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PbSe</a:t>
            </a:r>
            <a:r>
              <a:rPr lang="en-US" sz="20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crystals</a:t>
            </a:r>
          </a:p>
        </p:txBody>
      </p:sp>
    </p:spTree>
    <p:extLst>
      <p:ext uri="{BB962C8B-B14F-4D97-AF65-F5344CB8AC3E}">
        <p14:creationId xmlns:p14="http://schemas.microsoft.com/office/powerpoint/2010/main" val="995514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42875" y="-15875"/>
            <a:ext cx="7772400" cy="1143000"/>
          </a:xfrm>
        </p:spPr>
        <p:txBody>
          <a:bodyPr/>
          <a:lstStyle/>
          <a:p>
            <a:pPr algn="ctr"/>
            <a:r>
              <a:rPr lang="en-US" sz="2400" b="1" dirty="0">
                <a:solidFill>
                  <a:srgbClr val="0000FF"/>
                </a:solidFill>
                <a:effectLst/>
                <a:ea typeface="Calibri" panose="020F0502020204030204" pitchFamily="34" charset="0"/>
              </a:rPr>
              <a:t>Examples of electrical characterization</a:t>
            </a:r>
            <a:endParaRPr lang="en-US" dirty="0">
              <a:solidFill>
                <a:srgbClr val="0000FF"/>
              </a:solidFill>
            </a:endParaRPr>
          </a:p>
        </p:txBody>
      </p:sp>
      <p:pic>
        <p:nvPicPr>
          <p:cNvPr id="5124" name="Picture 8" descr="umbc_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1288" y="17463"/>
            <a:ext cx="1382712"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10">
            <a:extLst>
              <a:ext uri="{FF2B5EF4-FFF2-40B4-BE49-F238E27FC236}">
                <a16:creationId xmlns:a16="http://schemas.microsoft.com/office/drawing/2014/main" id="{1CACF4EB-387E-460A-8234-052D3555F49C}"/>
              </a:ext>
            </a:extLst>
          </p:cNvPr>
          <p:cNvSpPr>
            <a:spLocks noChangeArrowheads="1"/>
          </p:cNvSpPr>
          <p:nvPr/>
        </p:nvSpPr>
        <p:spPr bwMode="auto">
          <a:xfrm>
            <a:off x="55562" y="6099175"/>
            <a:ext cx="9088437" cy="758825"/>
          </a:xfrm>
          <a:prstGeom prst="roundRect">
            <a:avLst>
              <a:gd name="adj" fmla="val 22852"/>
            </a:avLst>
          </a:prstGeom>
          <a:solidFill>
            <a:srgbClr val="0070C0"/>
          </a:solidFill>
          <a:ln>
            <a:noFill/>
          </a:ln>
        </p:spPr>
        <p:txBody>
          <a:bodyPr wrap="none" lIns="46030" tIns="46030" rIns="46030" bIns="46030"/>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lnSpc>
                <a:spcPct val="90000"/>
              </a:lnSpc>
              <a:spcBef>
                <a:spcPct val="0"/>
              </a:spcBef>
              <a:buFontTx/>
              <a:buNone/>
            </a:pPr>
            <a:r>
              <a:rPr lang="en-US" altLang="en-US" sz="2000" b="1" dirty="0">
                <a:solidFill>
                  <a:srgbClr val="FFFF00"/>
                </a:solidFill>
                <a:latin typeface="Arial" pitchFamily="34" charset="0"/>
              </a:rPr>
              <a:t>(111)</a:t>
            </a:r>
            <a:r>
              <a:rPr lang="en-US" altLang="en-US" sz="2000" b="1" dirty="0" err="1">
                <a:solidFill>
                  <a:srgbClr val="FFFF00"/>
                </a:solidFill>
                <a:latin typeface="Arial" pitchFamily="34" charset="0"/>
              </a:rPr>
              <a:t>Su</a:t>
            </a:r>
            <a:r>
              <a:rPr lang="en-US" altLang="en-US" sz="2000" b="1" dirty="0">
                <a:solidFill>
                  <a:srgbClr val="FFFF00"/>
                </a:solidFill>
                <a:latin typeface="Arial" pitchFamily="34" charset="0"/>
              </a:rPr>
              <a:t> et al., Crystal 10 (2020) 551, and Singh, Coriell, </a:t>
            </a:r>
            <a:r>
              <a:rPr lang="en-US" altLang="en-US" sz="2000" b="1" dirty="0" err="1">
                <a:solidFill>
                  <a:srgbClr val="FFFF00"/>
                </a:solidFill>
                <a:latin typeface="Arial" pitchFamily="34" charset="0"/>
              </a:rPr>
              <a:t>Su</a:t>
            </a:r>
            <a:r>
              <a:rPr lang="en-US" altLang="en-US" sz="2000" b="1" dirty="0">
                <a:solidFill>
                  <a:srgbClr val="FFFF00"/>
                </a:solidFill>
                <a:latin typeface="Arial" pitchFamily="34" charset="0"/>
              </a:rPr>
              <a:t>, et al</a:t>
            </a:r>
          </a:p>
          <a:p>
            <a:pPr algn="ctr">
              <a:lnSpc>
                <a:spcPct val="90000"/>
              </a:lnSpc>
              <a:spcBef>
                <a:spcPct val="0"/>
              </a:spcBef>
              <a:buFontTx/>
              <a:buNone/>
            </a:pPr>
            <a:r>
              <a:rPr lang="en-US" altLang="en-US" sz="2000" b="1" dirty="0">
                <a:solidFill>
                  <a:srgbClr val="FFFF00"/>
                </a:solidFill>
                <a:latin typeface="Arial" pitchFamily="34" charset="0"/>
              </a:rPr>
              <a:t>“Growth mechanism of </a:t>
            </a:r>
            <a:r>
              <a:rPr lang="en-US" altLang="en-US" sz="2000" b="1" dirty="0" err="1">
                <a:solidFill>
                  <a:srgbClr val="FFFF00"/>
                </a:solidFill>
                <a:latin typeface="Arial" pitchFamily="34" charset="0"/>
              </a:rPr>
              <a:t>nanowires”Proceeding</a:t>
            </a:r>
            <a:r>
              <a:rPr lang="en-US" altLang="en-US" sz="2000" b="1" dirty="0">
                <a:solidFill>
                  <a:srgbClr val="FFFF00"/>
                </a:solidFill>
                <a:latin typeface="Arial" pitchFamily="34" charset="0"/>
              </a:rPr>
              <a:t> of SPIE, Vol. 986304-1</a:t>
            </a:r>
          </a:p>
        </p:txBody>
      </p:sp>
      <p:graphicFrame>
        <p:nvGraphicFramePr>
          <p:cNvPr id="9" name="Chart 8">
            <a:extLst>
              <a:ext uri="{FF2B5EF4-FFF2-40B4-BE49-F238E27FC236}">
                <a16:creationId xmlns:a16="http://schemas.microsoft.com/office/drawing/2014/main" id="{00000000-0008-0000-0000-000003000000}"/>
              </a:ext>
            </a:extLst>
          </p:cNvPr>
          <p:cNvGraphicFramePr/>
          <p:nvPr>
            <p:extLst>
              <p:ext uri="{D42A27DB-BD31-4B8C-83A1-F6EECF244321}">
                <p14:modId xmlns:p14="http://schemas.microsoft.com/office/powerpoint/2010/main" val="2994663816"/>
              </p:ext>
            </p:extLst>
          </p:nvPr>
        </p:nvGraphicFramePr>
        <p:xfrm>
          <a:off x="142875" y="1127125"/>
          <a:ext cx="4050400" cy="2137608"/>
        </p:xfrm>
        <a:graphic>
          <a:graphicData uri="http://schemas.openxmlformats.org/drawingml/2006/chart">
            <c:chart xmlns:c="http://schemas.openxmlformats.org/drawingml/2006/chart" xmlns:r="http://schemas.openxmlformats.org/officeDocument/2006/relationships" r:id="rId3"/>
          </a:graphicData>
        </a:graphic>
      </p:graphicFrame>
      <p:pic>
        <p:nvPicPr>
          <p:cNvPr id="1026" name="Picture 2">
            <a:extLst>
              <a:ext uri="{FF2B5EF4-FFF2-40B4-BE49-F238E27FC236}">
                <a16:creationId xmlns:a16="http://schemas.microsoft.com/office/drawing/2014/main" id="{891852EF-46EE-40D6-B037-DCC1493922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141" t="4347" r="4280" b="9718"/>
          <a:stretch>
            <a:fillRect/>
          </a:stretch>
        </p:blipFill>
        <p:spPr bwMode="auto">
          <a:xfrm>
            <a:off x="4402243" y="1044485"/>
            <a:ext cx="4050401" cy="2827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a:extLst>
              <a:ext uri="{FF2B5EF4-FFF2-40B4-BE49-F238E27FC236}">
                <a16:creationId xmlns:a16="http://schemas.microsoft.com/office/drawing/2014/main" id="{2E368F56-53EC-4EC3-A8E3-7CDAA412C6C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99780" y="3728791"/>
            <a:ext cx="3767138" cy="217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82A2D47D-5057-4387-A817-9C45578B82A7}"/>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266116" y="3306004"/>
            <a:ext cx="4050401" cy="2697797"/>
          </a:xfrm>
          <a:prstGeom prst="rect">
            <a:avLst/>
          </a:prstGeom>
          <a:noFill/>
        </p:spPr>
      </p:pic>
    </p:spTree>
    <p:extLst>
      <p:ext uri="{BB962C8B-B14F-4D97-AF65-F5344CB8AC3E}">
        <p14:creationId xmlns:p14="http://schemas.microsoft.com/office/powerpoint/2010/main" val="314510269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42875" y="-15875"/>
            <a:ext cx="7772400" cy="1143000"/>
          </a:xfrm>
        </p:spPr>
        <p:txBody>
          <a:bodyPr/>
          <a:lstStyle/>
          <a:p>
            <a:pPr algn="ctr"/>
            <a:r>
              <a:rPr lang="en-US" sz="2400" b="1" dirty="0">
                <a:solidFill>
                  <a:srgbClr val="0000FF"/>
                </a:solidFill>
                <a:effectLst/>
                <a:ea typeface="Calibri" panose="020F0502020204030204" pitchFamily="34" charset="0"/>
              </a:rPr>
              <a:t>All optical methods to evaluate defects and performance of sensor materials</a:t>
            </a:r>
            <a:endParaRPr lang="en-US" dirty="0">
              <a:solidFill>
                <a:srgbClr val="0000FF"/>
              </a:solidFill>
            </a:endParaRPr>
          </a:p>
        </p:txBody>
      </p:sp>
      <p:sp>
        <p:nvSpPr>
          <p:cNvPr id="5123" name="Subtitle 2"/>
          <p:cNvSpPr>
            <a:spLocks noGrp="1"/>
          </p:cNvSpPr>
          <p:nvPr>
            <p:ph idx="1"/>
          </p:nvPr>
        </p:nvSpPr>
        <p:spPr>
          <a:xfrm>
            <a:off x="97655" y="1127125"/>
            <a:ext cx="8354990" cy="4664075"/>
          </a:xfrm>
        </p:spPr>
        <p:txBody>
          <a:bodyPr>
            <a:noAutofit/>
          </a:bodyPr>
          <a:lstStyle/>
          <a:p>
            <a:pPr marL="0" indent="0">
              <a:spcBef>
                <a:spcPts val="0"/>
              </a:spcBef>
              <a:buNone/>
            </a:pPr>
            <a:r>
              <a:rPr lang="en-US" b="1" dirty="0">
                <a:latin typeface="Arial" panose="020B0604020202020204" pitchFamily="34" charset="0"/>
                <a:cs typeface="Arial" panose="020B0604020202020204" pitchFamily="34" charset="0"/>
              </a:rPr>
              <a:t>Background:</a:t>
            </a:r>
          </a:p>
          <a:p>
            <a:pPr>
              <a:spcBef>
                <a:spcPts val="0"/>
              </a:spcBef>
            </a:pPr>
            <a:r>
              <a:rPr lang="en-US" dirty="0">
                <a:latin typeface="Arial" panose="020B0604020202020204" pitchFamily="34" charset="0"/>
                <a:cs typeface="Arial" panose="020B0604020202020204" pitchFamily="34" charset="0"/>
              </a:rPr>
              <a:t>Since defects (point, line and compositional) in the bulk and single crystalline films affect the refractive index and also surfaces (reflectance), one can develop techniques based on  these parameters.</a:t>
            </a:r>
          </a:p>
          <a:p>
            <a:pPr>
              <a:spcBef>
                <a:spcPts val="0"/>
              </a:spcBef>
            </a:pPr>
            <a:r>
              <a:rPr lang="en-US" dirty="0"/>
              <a:t>Since doping with dopants of different sizes and valency cause defects, these properties can </a:t>
            </a:r>
            <a:r>
              <a:rPr lang="en-US" dirty="0" err="1"/>
              <a:t>chane</a:t>
            </a:r>
            <a:endParaRPr lang="en-US" dirty="0"/>
          </a:p>
          <a:p>
            <a:pPr>
              <a:spcBef>
                <a:spcPts val="0"/>
              </a:spcBef>
            </a:pPr>
            <a:r>
              <a:rPr lang="en-US" dirty="0"/>
              <a:t>Even in materials no difference in ordinary (n</a:t>
            </a:r>
            <a:r>
              <a:rPr lang="en-US" baseline="-25000" dirty="0"/>
              <a:t>0</a:t>
            </a:r>
            <a:r>
              <a:rPr lang="en-US" dirty="0"/>
              <a:t>) and extraordinary (n</a:t>
            </a:r>
            <a:r>
              <a:rPr lang="en-US" baseline="-25000" dirty="0"/>
              <a:t>e</a:t>
            </a:r>
            <a:r>
              <a:rPr lang="en-US" dirty="0"/>
              <a:t>) refractive index, defects can generate difference and hence birefringence interferometers can be useful. </a:t>
            </a:r>
          </a:p>
          <a:p>
            <a:pPr>
              <a:spcBef>
                <a:spcPts val="0"/>
              </a:spcBef>
            </a:pPr>
            <a:r>
              <a:rPr lang="en-US" dirty="0">
                <a:latin typeface="Arial" panose="020B0604020202020204" pitchFamily="34" charset="0"/>
                <a:cs typeface="Arial" panose="020B0604020202020204" pitchFamily="34" charset="0"/>
              </a:rPr>
              <a:t>These two methods will save huge time involved in sample preparation and hence cost.</a:t>
            </a:r>
          </a:p>
          <a:p>
            <a:pPr>
              <a:spcBef>
                <a:spcPts val="0"/>
              </a:spcBef>
            </a:pPr>
            <a:r>
              <a:rPr lang="en-US" dirty="0"/>
              <a:t>We will show some data on:</a:t>
            </a:r>
            <a:endParaRPr lang="en-US" dirty="0">
              <a:latin typeface="Arial" panose="020B0604020202020204" pitchFamily="34" charset="0"/>
              <a:cs typeface="Arial" panose="020B0604020202020204" pitchFamily="34" charset="0"/>
            </a:endParaRPr>
          </a:p>
          <a:p>
            <a:pPr lvl="1">
              <a:spcBef>
                <a:spcPts val="0"/>
              </a:spcBef>
            </a:pPr>
            <a:r>
              <a:rPr lang="en-US" dirty="0">
                <a:latin typeface="Arial" panose="020B0604020202020204" pitchFamily="34" charset="0"/>
                <a:cs typeface="Arial" panose="020B0604020202020204" pitchFamily="34" charset="0"/>
              </a:rPr>
              <a:t>Reflectance studies</a:t>
            </a:r>
          </a:p>
          <a:p>
            <a:pPr lvl="1">
              <a:spcBef>
                <a:spcPts val="0"/>
              </a:spcBef>
            </a:pPr>
            <a:r>
              <a:rPr lang="en-US" dirty="0"/>
              <a:t>Birefringence studies</a:t>
            </a:r>
            <a:endParaRPr lang="en-US" dirty="0">
              <a:latin typeface="Arial" panose="020B0604020202020204" pitchFamily="34" charset="0"/>
              <a:cs typeface="Arial" panose="020B0604020202020204" pitchFamily="34" charset="0"/>
            </a:endParaRPr>
          </a:p>
        </p:txBody>
      </p:sp>
      <p:pic>
        <p:nvPicPr>
          <p:cNvPr id="5124" name="Picture 8" descr="umbc_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1288" y="17463"/>
            <a:ext cx="1382712"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8">
            <a:extLst>
              <a:ext uri="{FF2B5EF4-FFF2-40B4-BE49-F238E27FC236}">
                <a16:creationId xmlns:a16="http://schemas.microsoft.com/office/drawing/2014/main" id="{97561C44-900E-427C-B65C-F0C9619DB8EA}"/>
              </a:ext>
            </a:extLst>
          </p:cNvPr>
          <p:cNvSpPr>
            <a:spLocks noChangeArrowheads="1"/>
          </p:cNvSpPr>
          <p:nvPr/>
        </p:nvSpPr>
        <p:spPr bwMode="auto">
          <a:xfrm>
            <a:off x="16778" y="6096000"/>
            <a:ext cx="9127222" cy="752317"/>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a:lnSpc>
                <a:spcPct val="90000"/>
              </a:lnSpc>
              <a:spcBef>
                <a:spcPct val="20000"/>
              </a:spcBef>
              <a:defRPr/>
            </a:pPr>
            <a:r>
              <a:rPr lang="en-US" sz="2800" b="1" i="1" dirty="0">
                <a:solidFill>
                  <a:srgbClr val="FFFF00"/>
                </a:solidFill>
                <a:effectLst>
                  <a:outerShdw blurRad="38100" dist="38100" dir="2700000" algn="tl">
                    <a:srgbClr val="000000"/>
                  </a:outerShdw>
                </a:effectLst>
                <a:latin typeface="Arial Narrow" panose="020B0606020202030204" pitchFamily="34" charset="0"/>
              </a:rPr>
              <a:t>Our studies are for complex </a:t>
            </a:r>
            <a:r>
              <a:rPr lang="en-US" sz="2800" b="1" i="1" dirty="0" err="1">
                <a:solidFill>
                  <a:srgbClr val="FFFF00"/>
                </a:solidFill>
                <a:effectLst>
                  <a:outerShdw blurRad="38100" dist="38100" dir="2700000" algn="tl">
                    <a:srgbClr val="000000"/>
                  </a:outerShdw>
                </a:effectLst>
                <a:latin typeface="Arial Narrow" panose="020B0606020202030204" pitchFamily="34" charset="0"/>
              </a:rPr>
              <a:t>multinary</a:t>
            </a:r>
            <a:r>
              <a:rPr lang="en-US" sz="2800" b="1" i="1" dirty="0">
                <a:solidFill>
                  <a:srgbClr val="FFFF00"/>
                </a:solidFill>
                <a:effectLst>
                  <a:outerShdw blurRad="38100" dist="38100" dir="2700000" algn="tl">
                    <a:srgbClr val="000000"/>
                  </a:outerShdw>
                </a:effectLst>
                <a:latin typeface="Arial Narrow" panose="020B0606020202030204" pitchFamily="34" charset="0"/>
              </a:rPr>
              <a:t> semiconductors</a:t>
            </a:r>
          </a:p>
        </p:txBody>
      </p:sp>
    </p:spTree>
    <p:extLst>
      <p:ext uri="{BB962C8B-B14F-4D97-AF65-F5344CB8AC3E}">
        <p14:creationId xmlns:p14="http://schemas.microsoft.com/office/powerpoint/2010/main" val="128185000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0" y="-266020"/>
            <a:ext cx="10515600" cy="1325563"/>
          </a:xfrm>
        </p:spPr>
        <p:txBody>
          <a:bodyPr>
            <a:normAutofit/>
          </a:bodyPr>
          <a:lstStyle/>
          <a:p>
            <a:r>
              <a:rPr lang="en-US" sz="4000" b="1" dirty="0">
                <a:latin typeface="+mn-lt"/>
              </a:rPr>
              <a:t>Background</a:t>
            </a:r>
            <a:r>
              <a:rPr lang="en-US" sz="4400" b="1" dirty="0">
                <a:latin typeface="+mn-lt"/>
              </a:rPr>
              <a:t> </a:t>
            </a:r>
          </a:p>
        </p:txBody>
      </p:sp>
      <p:sp>
        <p:nvSpPr>
          <p:cNvPr id="3" name="Content Placeholder 2"/>
          <p:cNvSpPr>
            <a:spLocks noGrp="1"/>
          </p:cNvSpPr>
          <p:nvPr>
            <p:ph idx="1"/>
          </p:nvPr>
        </p:nvSpPr>
        <p:spPr>
          <a:xfrm>
            <a:off x="381740" y="1109209"/>
            <a:ext cx="8320826" cy="5501798"/>
          </a:xfrm>
        </p:spPr>
        <p:txBody>
          <a:bodyPr>
            <a:noAutofit/>
          </a:bodyPr>
          <a:lstStyle/>
          <a:p>
            <a:pPr lvl="1">
              <a:spcBef>
                <a:spcPts val="0"/>
              </a:spcBef>
            </a:pPr>
            <a:r>
              <a:rPr lang="en-US" sz="2000" dirty="0"/>
              <a:t>Commonly used devices for reflectance measurement can be expensive and have limited adaptability to samples of different shapes and composition</a:t>
            </a:r>
          </a:p>
          <a:p>
            <a:pPr lvl="1">
              <a:spcBef>
                <a:spcPts val="0"/>
              </a:spcBef>
            </a:pPr>
            <a:r>
              <a:rPr lang="en-US" sz="2000" dirty="0"/>
              <a:t>Reflectance Probe fiber optics often range in price from 750$-1800,  Integrating Spheres are &gt;1,300$ </a:t>
            </a:r>
          </a:p>
          <a:p>
            <a:pPr lvl="1">
              <a:spcBef>
                <a:spcPts val="0"/>
              </a:spcBef>
            </a:pPr>
            <a:r>
              <a:rPr lang="en-US" sz="2000" dirty="0"/>
              <a:t>Some current effective measurement tools are “inserts” into other spectroscopy machines, which inhibit shared usage in a multiuse lab and require time to set up</a:t>
            </a:r>
          </a:p>
          <a:p>
            <a:pPr lvl="1">
              <a:spcBef>
                <a:spcPts val="0"/>
              </a:spcBef>
            </a:pPr>
            <a:r>
              <a:rPr lang="en-US" sz="2000" dirty="0"/>
              <a:t>Low cost and easily printed in house 3D-materials may be able to mitigate these problems</a:t>
            </a:r>
          </a:p>
          <a:p>
            <a:pPr>
              <a:spcBef>
                <a:spcPts val="0"/>
              </a:spcBef>
            </a:pPr>
            <a:r>
              <a:rPr lang="en-US" dirty="0"/>
              <a:t>Quick collection of surface reflectance data</a:t>
            </a:r>
          </a:p>
          <a:p>
            <a:pPr>
              <a:spcBef>
                <a:spcPts val="0"/>
              </a:spcBef>
            </a:pPr>
            <a:r>
              <a:rPr lang="en-US" dirty="0"/>
              <a:t>Adaptability of measurement devices to samples of varying size and shape</a:t>
            </a:r>
          </a:p>
          <a:p>
            <a:pPr>
              <a:spcBef>
                <a:spcPts val="0"/>
              </a:spcBef>
            </a:pPr>
            <a:r>
              <a:rPr lang="en-US" dirty="0"/>
              <a:t>Made with inexpensive materials for multifunctional multicomponent complex semiconductor crystals</a:t>
            </a:r>
          </a:p>
          <a:p>
            <a:pPr>
              <a:spcBef>
                <a:spcPts val="0"/>
              </a:spcBef>
            </a:pPr>
            <a:r>
              <a:rPr lang="en-US" dirty="0"/>
              <a:t>Exploring the applications of 3D-printing in reflectance spectroscopy</a:t>
            </a:r>
          </a:p>
          <a:p>
            <a:pPr lvl="1">
              <a:spcBef>
                <a:spcPts val="0"/>
              </a:spcBef>
            </a:pPr>
            <a:endParaRPr lang="en-US" sz="2000" dirty="0"/>
          </a:p>
          <a:p>
            <a:pPr lvl="1" algn="l">
              <a:spcBef>
                <a:spcPts val="0"/>
              </a:spcBef>
            </a:pPr>
            <a:endParaRPr lang="en-US" sz="2000" dirty="0"/>
          </a:p>
        </p:txBody>
      </p:sp>
      <p:sp>
        <p:nvSpPr>
          <p:cNvPr id="5" name="Title 1">
            <a:extLst>
              <a:ext uri="{FF2B5EF4-FFF2-40B4-BE49-F238E27FC236}">
                <a16:creationId xmlns:a16="http://schemas.microsoft.com/office/drawing/2014/main" id="{CD3ACCF5-8537-45C4-821F-2904EC1C3620}"/>
              </a:ext>
            </a:extLst>
          </p:cNvPr>
          <p:cNvSpPr txBox="1">
            <a:spLocks/>
          </p:cNvSpPr>
          <p:nvPr/>
        </p:nvSpPr>
        <p:spPr bwMode="auto">
          <a:xfrm>
            <a:off x="-22274" y="-130375"/>
            <a:ext cx="8001000" cy="10968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l" rtl="0" eaLnBrk="1" fontAlgn="base" hangingPunct="1">
              <a:spcBef>
                <a:spcPct val="0"/>
              </a:spcBef>
              <a:spcAft>
                <a:spcPct val="0"/>
              </a:spcAft>
              <a:defRPr sz="2400">
                <a:solidFill>
                  <a:schemeClr val="tx1"/>
                </a:solidFill>
                <a:latin typeface="Arial" pitchFamily="34" charset="0"/>
                <a:ea typeface="+mj-ea"/>
                <a:cs typeface="Arial" pitchFamily="34" charset="0"/>
              </a:defRPr>
            </a:lvl1pPr>
            <a:lvl2pPr algn="l" rtl="0" eaLnBrk="1" fontAlgn="base" hangingPunct="1">
              <a:spcBef>
                <a:spcPct val="0"/>
              </a:spcBef>
              <a:spcAft>
                <a:spcPct val="0"/>
              </a:spcAft>
              <a:defRPr sz="2600">
                <a:solidFill>
                  <a:schemeClr val="tx1"/>
                </a:solidFill>
                <a:latin typeface="Tahoma" charset="0"/>
                <a:cs typeface="Arial" charset="0"/>
              </a:defRPr>
            </a:lvl2pPr>
            <a:lvl3pPr algn="l" rtl="0" eaLnBrk="1" fontAlgn="base" hangingPunct="1">
              <a:spcBef>
                <a:spcPct val="0"/>
              </a:spcBef>
              <a:spcAft>
                <a:spcPct val="0"/>
              </a:spcAft>
              <a:defRPr sz="2600">
                <a:solidFill>
                  <a:schemeClr val="tx1"/>
                </a:solidFill>
                <a:latin typeface="Tahoma" charset="0"/>
                <a:cs typeface="Arial" charset="0"/>
              </a:defRPr>
            </a:lvl3pPr>
            <a:lvl4pPr algn="l" rtl="0" eaLnBrk="1" fontAlgn="base" hangingPunct="1">
              <a:spcBef>
                <a:spcPct val="0"/>
              </a:spcBef>
              <a:spcAft>
                <a:spcPct val="0"/>
              </a:spcAft>
              <a:defRPr sz="2600">
                <a:solidFill>
                  <a:schemeClr val="tx1"/>
                </a:solidFill>
                <a:latin typeface="Tahoma" charset="0"/>
                <a:cs typeface="Arial" charset="0"/>
              </a:defRPr>
            </a:lvl4pPr>
            <a:lvl5pPr algn="l" rtl="0" eaLnBrk="1" fontAlgn="base" hangingPunct="1">
              <a:spcBef>
                <a:spcPct val="0"/>
              </a:spcBef>
              <a:spcAft>
                <a:spcPct val="0"/>
              </a:spcAft>
              <a:defRPr sz="2600">
                <a:solidFill>
                  <a:schemeClr val="tx1"/>
                </a:solidFill>
                <a:latin typeface="Tahoma" charset="0"/>
                <a:cs typeface="Arial" charset="0"/>
              </a:defRPr>
            </a:lvl5pPr>
            <a:lvl6pPr marL="457200" algn="l" rtl="0" eaLnBrk="1" fontAlgn="base" hangingPunct="1">
              <a:spcBef>
                <a:spcPct val="0"/>
              </a:spcBef>
              <a:spcAft>
                <a:spcPct val="0"/>
              </a:spcAft>
              <a:defRPr sz="2600">
                <a:solidFill>
                  <a:schemeClr val="tx1"/>
                </a:solidFill>
                <a:latin typeface="Tahoma" charset="0"/>
                <a:cs typeface="Arial" charset="0"/>
              </a:defRPr>
            </a:lvl6pPr>
            <a:lvl7pPr marL="914400" algn="l" rtl="0" eaLnBrk="1" fontAlgn="base" hangingPunct="1">
              <a:spcBef>
                <a:spcPct val="0"/>
              </a:spcBef>
              <a:spcAft>
                <a:spcPct val="0"/>
              </a:spcAft>
              <a:defRPr sz="2600">
                <a:solidFill>
                  <a:schemeClr val="tx1"/>
                </a:solidFill>
                <a:latin typeface="Tahoma" charset="0"/>
                <a:cs typeface="Arial" charset="0"/>
              </a:defRPr>
            </a:lvl7pPr>
            <a:lvl8pPr marL="1371600" algn="l" rtl="0" eaLnBrk="1" fontAlgn="base" hangingPunct="1">
              <a:spcBef>
                <a:spcPct val="0"/>
              </a:spcBef>
              <a:spcAft>
                <a:spcPct val="0"/>
              </a:spcAft>
              <a:defRPr sz="2600">
                <a:solidFill>
                  <a:schemeClr val="tx1"/>
                </a:solidFill>
                <a:latin typeface="Tahoma" charset="0"/>
                <a:cs typeface="Arial" charset="0"/>
              </a:defRPr>
            </a:lvl8pPr>
            <a:lvl9pPr marL="1828800" algn="l" rtl="0" eaLnBrk="1" fontAlgn="base" hangingPunct="1">
              <a:spcBef>
                <a:spcPct val="0"/>
              </a:spcBef>
              <a:spcAft>
                <a:spcPct val="0"/>
              </a:spcAft>
              <a:defRPr sz="2600">
                <a:solidFill>
                  <a:schemeClr val="tx1"/>
                </a:solidFill>
                <a:latin typeface="Tahoma" charset="0"/>
                <a:cs typeface="Arial" charset="0"/>
              </a:defRPr>
            </a:lvl9pPr>
          </a:lstStyle>
          <a:p>
            <a:pPr algn="ctr"/>
            <a:r>
              <a:rPr lang="en-US" sz="2900" b="1" kern="0">
                <a:solidFill>
                  <a:srgbClr val="0000FF"/>
                </a:solidFill>
              </a:rPr>
              <a:t>Surface Reflectance measurements using 3D Printed Designs</a:t>
            </a:r>
            <a:endParaRPr lang="en-US" sz="2900" kern="0" dirty="0">
              <a:solidFill>
                <a:srgbClr val="0000FF"/>
              </a:solidFill>
            </a:endParaRPr>
          </a:p>
        </p:txBody>
      </p:sp>
    </p:spTree>
    <p:extLst>
      <p:ext uri="{BB962C8B-B14F-4D97-AF65-F5344CB8AC3E}">
        <p14:creationId xmlns:p14="http://schemas.microsoft.com/office/powerpoint/2010/main" val="1093692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74" y="-130375"/>
            <a:ext cx="8001000" cy="1096893"/>
          </a:xfrm>
        </p:spPr>
        <p:txBody>
          <a:bodyPr>
            <a:normAutofit/>
          </a:bodyPr>
          <a:lstStyle/>
          <a:p>
            <a:pPr algn="ctr"/>
            <a:r>
              <a:rPr lang="en-US" sz="2900" b="1" dirty="0">
                <a:solidFill>
                  <a:srgbClr val="0000FF"/>
                </a:solidFill>
              </a:rPr>
              <a:t>Surface Reflectance measurements using 3D Printed Designs</a:t>
            </a:r>
            <a:endParaRPr lang="en-US" sz="2900" dirty="0">
              <a:solidFill>
                <a:srgbClr val="0000FF"/>
              </a:solidFill>
            </a:endParaRPr>
          </a:p>
        </p:txBody>
      </p:sp>
      <p:sp>
        <p:nvSpPr>
          <p:cNvPr id="3" name="Content Placeholder 2"/>
          <p:cNvSpPr>
            <a:spLocks noGrp="1"/>
          </p:cNvSpPr>
          <p:nvPr>
            <p:ph idx="1"/>
          </p:nvPr>
        </p:nvSpPr>
        <p:spPr>
          <a:xfrm>
            <a:off x="457200" y="1475522"/>
            <a:ext cx="10515600" cy="4351338"/>
          </a:xfrm>
        </p:spPr>
        <p:txBody>
          <a:bodyPr>
            <a:normAutofit fontScale="77500" lnSpcReduction="20000"/>
          </a:bodyPr>
          <a:lstStyle/>
          <a:p>
            <a:pPr marL="457200" indent="-457200">
              <a:lnSpc>
                <a:spcPct val="150000"/>
              </a:lnSpc>
              <a:spcBef>
                <a:spcPts val="0"/>
              </a:spcBef>
              <a:buFont typeface="Arial" panose="020B0604020202020204" pitchFamily="34" charset="0"/>
              <a:buChar char="•"/>
            </a:pPr>
            <a:r>
              <a:rPr lang="en-US" sz="5400" dirty="0">
                <a:latin typeface="Arial" panose="020B0604020202020204" pitchFamily="34" charset="0"/>
                <a:cs typeface="Arial" pitchFamily="34" charset="0"/>
              </a:rPr>
              <a:t>Purpose</a:t>
            </a:r>
          </a:p>
          <a:p>
            <a:pPr marL="457200" indent="-457200">
              <a:lnSpc>
                <a:spcPct val="150000"/>
              </a:lnSpc>
              <a:spcBef>
                <a:spcPts val="0"/>
              </a:spcBef>
              <a:buFont typeface="Arial" panose="020B0604020202020204" pitchFamily="34" charset="0"/>
              <a:buChar char="•"/>
            </a:pPr>
            <a:r>
              <a:rPr lang="en-US" sz="5400" dirty="0">
                <a:latin typeface="Arial" panose="020B0604020202020204" pitchFamily="34" charset="0"/>
                <a:cs typeface="Arial" pitchFamily="34" charset="0"/>
              </a:rPr>
              <a:t>Background</a:t>
            </a:r>
          </a:p>
          <a:p>
            <a:pPr marL="457200" indent="-457200">
              <a:lnSpc>
                <a:spcPct val="150000"/>
              </a:lnSpc>
              <a:spcBef>
                <a:spcPts val="0"/>
              </a:spcBef>
              <a:buFont typeface="Arial" panose="020B0604020202020204" pitchFamily="34" charset="0"/>
              <a:buChar char="•"/>
            </a:pPr>
            <a:r>
              <a:rPr lang="en-US" sz="5400" dirty="0">
                <a:latin typeface="Arial" panose="020B0604020202020204" pitchFamily="34" charset="0"/>
                <a:cs typeface="Arial" pitchFamily="34" charset="0"/>
              </a:rPr>
              <a:t>Design </a:t>
            </a:r>
          </a:p>
          <a:p>
            <a:pPr marL="457200" indent="-457200">
              <a:lnSpc>
                <a:spcPct val="150000"/>
              </a:lnSpc>
              <a:spcBef>
                <a:spcPts val="0"/>
              </a:spcBef>
              <a:buFont typeface="Arial" panose="020B0604020202020204" pitchFamily="34" charset="0"/>
              <a:buChar char="•"/>
            </a:pPr>
            <a:r>
              <a:rPr lang="en-US" sz="5400" dirty="0">
                <a:latin typeface="Arial" panose="020B0604020202020204" pitchFamily="34" charset="0"/>
                <a:cs typeface="Arial" pitchFamily="34" charset="0"/>
              </a:rPr>
              <a:t>Testing</a:t>
            </a:r>
          </a:p>
          <a:p>
            <a:pPr marL="457200" indent="-457200">
              <a:lnSpc>
                <a:spcPct val="150000"/>
              </a:lnSpc>
              <a:spcBef>
                <a:spcPts val="0"/>
              </a:spcBef>
              <a:buFont typeface="Arial" panose="020B0604020202020204" pitchFamily="34" charset="0"/>
              <a:buChar char="•"/>
            </a:pPr>
            <a:r>
              <a:rPr lang="en-US" sz="5400" dirty="0">
                <a:latin typeface="Arial" panose="020B0604020202020204" pitchFamily="34" charset="0"/>
                <a:cs typeface="Arial" pitchFamily="34" charset="0"/>
              </a:rPr>
              <a:t>Summary</a:t>
            </a:r>
          </a:p>
          <a:p>
            <a:endParaRPr lang="en-US" dirty="0"/>
          </a:p>
        </p:txBody>
      </p:sp>
      <p:pic>
        <p:nvPicPr>
          <p:cNvPr id="6" name="Picture 5">
            <a:extLst>
              <a:ext uri="{FF2B5EF4-FFF2-40B4-BE49-F238E27FC236}">
                <a16:creationId xmlns:a16="http://schemas.microsoft.com/office/drawing/2014/main" id="{595BFDA7-DF16-4A6B-B2E4-7A14970BF1AA}"/>
              </a:ext>
            </a:extLst>
          </p:cNvPr>
          <p:cNvPicPr>
            <a:picLocks noChangeAspect="1"/>
          </p:cNvPicPr>
          <p:nvPr/>
        </p:nvPicPr>
        <p:blipFill>
          <a:blip r:embed="rId2"/>
          <a:stretch>
            <a:fillRect/>
          </a:stretch>
        </p:blipFill>
        <p:spPr>
          <a:xfrm>
            <a:off x="4081305" y="1475522"/>
            <a:ext cx="4753290" cy="4097112"/>
          </a:xfrm>
          <a:prstGeom prst="rect">
            <a:avLst/>
          </a:prstGeom>
        </p:spPr>
      </p:pic>
      <p:sp>
        <p:nvSpPr>
          <p:cNvPr id="8" name="AutoShape 8">
            <a:extLst>
              <a:ext uri="{FF2B5EF4-FFF2-40B4-BE49-F238E27FC236}">
                <a16:creationId xmlns:a16="http://schemas.microsoft.com/office/drawing/2014/main" id="{5B3EE05E-0F43-4D53-A740-A84100A22E19}"/>
              </a:ext>
            </a:extLst>
          </p:cNvPr>
          <p:cNvSpPr>
            <a:spLocks noChangeArrowheads="1"/>
          </p:cNvSpPr>
          <p:nvPr/>
        </p:nvSpPr>
        <p:spPr bwMode="auto">
          <a:xfrm>
            <a:off x="16778" y="6096000"/>
            <a:ext cx="9127222" cy="752317"/>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a:lnSpc>
                <a:spcPct val="90000"/>
              </a:lnSpc>
              <a:spcBef>
                <a:spcPct val="20000"/>
              </a:spcBef>
              <a:defRPr/>
            </a:pPr>
            <a:r>
              <a:rPr lang="en-US" sz="3200" b="1" i="1" dirty="0">
                <a:solidFill>
                  <a:srgbClr val="FFFF00"/>
                </a:solidFill>
                <a:effectLst>
                  <a:outerShdw blurRad="38100" dist="38100" dir="2700000" algn="tl">
                    <a:srgbClr val="000000"/>
                  </a:outerShdw>
                </a:effectLst>
                <a:latin typeface="Arial Narrow" panose="020B0606020202030204" pitchFamily="34" charset="0"/>
              </a:rPr>
              <a:t>Design used in reflectance studies</a:t>
            </a:r>
          </a:p>
        </p:txBody>
      </p:sp>
    </p:spTree>
    <p:extLst>
      <p:ext uri="{BB962C8B-B14F-4D97-AF65-F5344CB8AC3E}">
        <p14:creationId xmlns:p14="http://schemas.microsoft.com/office/powerpoint/2010/main" val="1479080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8B5AF-CCC2-4369-A442-37DF4CCA7CA5}"/>
              </a:ext>
            </a:extLst>
          </p:cNvPr>
          <p:cNvSpPr>
            <a:spLocks noGrp="1"/>
          </p:cNvSpPr>
          <p:nvPr>
            <p:ph type="title"/>
          </p:nvPr>
        </p:nvSpPr>
        <p:spPr>
          <a:xfrm>
            <a:off x="935420" y="83410"/>
            <a:ext cx="6379779" cy="785813"/>
          </a:xfrm>
        </p:spPr>
        <p:txBody>
          <a:bodyPr>
            <a:normAutofit/>
          </a:bodyPr>
          <a:lstStyle/>
          <a:p>
            <a:r>
              <a:rPr lang="en-US" sz="3200" b="1" dirty="0">
                <a:solidFill>
                  <a:srgbClr val="0033CC"/>
                </a:solidFill>
                <a:latin typeface="+mn-lt"/>
              </a:rPr>
              <a:t>Reflectance measurements</a:t>
            </a:r>
          </a:p>
        </p:txBody>
      </p:sp>
      <p:sp>
        <p:nvSpPr>
          <p:cNvPr id="3" name="Content Placeholder 2">
            <a:extLst>
              <a:ext uri="{FF2B5EF4-FFF2-40B4-BE49-F238E27FC236}">
                <a16:creationId xmlns:a16="http://schemas.microsoft.com/office/drawing/2014/main" id="{7826A461-D35D-4AD1-A14D-268DFF51170B}"/>
              </a:ext>
            </a:extLst>
          </p:cNvPr>
          <p:cNvSpPr>
            <a:spLocks noGrp="1"/>
          </p:cNvSpPr>
          <p:nvPr>
            <p:ph idx="1"/>
          </p:nvPr>
        </p:nvSpPr>
        <p:spPr>
          <a:xfrm>
            <a:off x="5166" y="941522"/>
            <a:ext cx="5430434" cy="5535478"/>
          </a:xfrm>
        </p:spPr>
        <p:txBody>
          <a:bodyPr>
            <a:normAutofit/>
          </a:bodyPr>
          <a:lstStyle/>
          <a:p>
            <a:r>
              <a:rPr lang="en-US" dirty="0"/>
              <a:t>Reflectance is measured by shining light on a sample and measuring the light reflected from the sample. </a:t>
            </a:r>
          </a:p>
          <a:p>
            <a:r>
              <a:rPr lang="en-US" dirty="0"/>
              <a:t>Reflected light consists of specular reflected light and diffuse reflected light, which when combined together is referred to as total reflected light (specular reflected light plus diffuse reflected light). </a:t>
            </a:r>
          </a:p>
          <a:p>
            <a:r>
              <a:rPr lang="en-US" dirty="0"/>
              <a:t>Fig. shows a diagram of these types of light. The light shown onto the sample is called the incident light and the angle formed between the incident light and sample is called the angle of incidence. </a:t>
            </a:r>
          </a:p>
        </p:txBody>
      </p:sp>
      <p:sp>
        <p:nvSpPr>
          <p:cNvPr id="4" name="Slide Number Placeholder 3">
            <a:extLst>
              <a:ext uri="{FF2B5EF4-FFF2-40B4-BE49-F238E27FC236}">
                <a16:creationId xmlns:a16="http://schemas.microsoft.com/office/drawing/2014/main" id="{C8543277-C8A6-4220-919A-9AAFEF34ECF9}"/>
              </a:ext>
            </a:extLst>
          </p:cNvPr>
          <p:cNvSpPr>
            <a:spLocks noGrp="1"/>
          </p:cNvSpPr>
          <p:nvPr>
            <p:ph type="sldNum" sz="quarter" idx="4294967295"/>
          </p:nvPr>
        </p:nvSpPr>
        <p:spPr>
          <a:xfrm>
            <a:off x="6457950" y="6356351"/>
            <a:ext cx="2057400" cy="365125"/>
          </a:xfrm>
          <a:prstGeom prst="rect">
            <a:avLst/>
          </a:prstGeom>
        </p:spPr>
        <p:txBody>
          <a:bodyPr/>
          <a:lstStyle/>
          <a:p>
            <a:fld id="{6AE59251-EA28-FE41-BA12-56911F4DF7CB}" type="slidenum">
              <a:rPr lang="en-US" smtClean="0"/>
              <a:t>13</a:t>
            </a:fld>
            <a:endParaRPr lang="en-US"/>
          </a:p>
        </p:txBody>
      </p:sp>
      <p:pic>
        <p:nvPicPr>
          <p:cNvPr id="1026" name="Picture 2" descr="Fig. 1 Types of Reflected Light">
            <a:extLst>
              <a:ext uri="{FF2B5EF4-FFF2-40B4-BE49-F238E27FC236}">
                <a16:creationId xmlns:a16="http://schemas.microsoft.com/office/drawing/2014/main" id="{2EF6E302-0A10-46A2-A7A3-5CCAF84B78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6783" y="1430867"/>
            <a:ext cx="3810797" cy="2586038"/>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8"/>
          <p:cNvSpPr>
            <a:spLocks noChangeArrowheads="1"/>
          </p:cNvSpPr>
          <p:nvPr/>
        </p:nvSpPr>
        <p:spPr bwMode="auto">
          <a:xfrm>
            <a:off x="62592" y="6090350"/>
            <a:ext cx="9018815" cy="628880"/>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a:r>
              <a:rPr lang="en-US" sz="2000" b="1" i="1" dirty="0">
                <a:solidFill>
                  <a:srgbClr val="FFFF00"/>
                </a:solidFill>
                <a:latin typeface="Arial" pitchFamily="34" charset="0"/>
                <a:cs typeface="Arial" pitchFamily="34" charset="0"/>
              </a:rPr>
              <a:t>Schematics of measurements</a:t>
            </a:r>
          </a:p>
        </p:txBody>
      </p:sp>
    </p:spTree>
    <p:extLst>
      <p:ext uri="{BB962C8B-B14F-4D97-AF65-F5344CB8AC3E}">
        <p14:creationId xmlns:p14="http://schemas.microsoft.com/office/powerpoint/2010/main" val="2236301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72C97-7BEA-4E65-B852-B1FD9B7B16AC}"/>
              </a:ext>
            </a:extLst>
          </p:cNvPr>
          <p:cNvSpPr>
            <a:spLocks noGrp="1"/>
          </p:cNvSpPr>
          <p:nvPr>
            <p:ph type="title"/>
          </p:nvPr>
        </p:nvSpPr>
        <p:spPr>
          <a:xfrm>
            <a:off x="-31541" y="-209863"/>
            <a:ext cx="7820874" cy="1325563"/>
          </a:xfrm>
        </p:spPr>
        <p:txBody>
          <a:bodyPr>
            <a:normAutofit/>
          </a:bodyPr>
          <a:lstStyle/>
          <a:p>
            <a:pPr algn="ctr"/>
            <a:r>
              <a:rPr lang="en-US" sz="2800" b="1" dirty="0">
                <a:solidFill>
                  <a:srgbClr val="0000FF"/>
                </a:solidFill>
                <a:latin typeface="+mn-lt"/>
              </a:rPr>
              <a:t>Some important points for reflectance measurements</a:t>
            </a:r>
            <a:endParaRPr lang="en-US" sz="2800" dirty="0">
              <a:solidFill>
                <a:srgbClr val="0000FF"/>
              </a:solidFill>
              <a:latin typeface="+mn-lt"/>
            </a:endParaRPr>
          </a:p>
        </p:txBody>
      </p:sp>
      <p:sp>
        <p:nvSpPr>
          <p:cNvPr id="4" name="Slide Number Placeholder 3">
            <a:extLst>
              <a:ext uri="{FF2B5EF4-FFF2-40B4-BE49-F238E27FC236}">
                <a16:creationId xmlns:a16="http://schemas.microsoft.com/office/drawing/2014/main" id="{1EF1568F-55D1-4896-933D-C3D20124CF3E}"/>
              </a:ext>
            </a:extLst>
          </p:cNvPr>
          <p:cNvSpPr>
            <a:spLocks noGrp="1"/>
          </p:cNvSpPr>
          <p:nvPr>
            <p:ph type="sldNum" sz="quarter" idx="4294967295"/>
          </p:nvPr>
        </p:nvSpPr>
        <p:spPr>
          <a:xfrm>
            <a:off x="6457950" y="6356351"/>
            <a:ext cx="2057400" cy="365125"/>
          </a:xfrm>
          <a:prstGeom prst="rect">
            <a:avLst/>
          </a:prstGeom>
        </p:spPr>
        <p:txBody>
          <a:bodyPr/>
          <a:lstStyle/>
          <a:p>
            <a:fld id="{6AE59251-EA28-FE41-BA12-56911F4DF7CB}" type="slidenum">
              <a:rPr lang="en-US" smtClean="0"/>
              <a:t>14</a:t>
            </a:fld>
            <a:endParaRPr lang="en-US" dirty="0"/>
          </a:p>
        </p:txBody>
      </p:sp>
      <p:sp>
        <p:nvSpPr>
          <p:cNvPr id="6" name="TextBox 5">
            <a:extLst>
              <a:ext uri="{FF2B5EF4-FFF2-40B4-BE49-F238E27FC236}">
                <a16:creationId xmlns:a16="http://schemas.microsoft.com/office/drawing/2014/main" id="{050DA54B-5B8C-4838-827B-0511E42AE303}"/>
              </a:ext>
            </a:extLst>
          </p:cNvPr>
          <p:cNvSpPr txBox="1"/>
          <p:nvPr/>
        </p:nvSpPr>
        <p:spPr>
          <a:xfrm>
            <a:off x="21236" y="997607"/>
            <a:ext cx="8953501" cy="3785652"/>
          </a:xfrm>
          <a:prstGeom prst="rect">
            <a:avLst/>
          </a:prstGeom>
          <a:noFill/>
        </p:spPr>
        <p:txBody>
          <a:bodyPr wrap="square" rtlCol="0">
            <a:spAutoFit/>
          </a:bodyPr>
          <a:lstStyle/>
          <a:p>
            <a:pPr marL="285750" indent="-285750" fontAlgn="base">
              <a:buFont typeface="Arial" panose="020B0604020202020204" pitchFamily="34" charset="0"/>
              <a:buChar char="•"/>
            </a:pPr>
            <a:r>
              <a:rPr lang="en-US" sz="1600" dirty="0"/>
              <a:t>Specular reflected light is the light reflected from shiny mirror-like surfaces at the same angle as the incident angle. </a:t>
            </a:r>
          </a:p>
          <a:p>
            <a:pPr marL="285750" indent="-285750" fontAlgn="base">
              <a:buFont typeface="Arial" panose="020B0604020202020204" pitchFamily="34" charset="0"/>
              <a:buChar char="•"/>
            </a:pPr>
            <a:r>
              <a:rPr lang="en-US" sz="1600" dirty="0"/>
              <a:t>Diffuse reflected light is the light reflected in all directions from rough surfaces, such as paper and powder surfaces. </a:t>
            </a:r>
          </a:p>
          <a:p>
            <a:pPr marL="285750" indent="-285750" fontAlgn="base">
              <a:buFont typeface="Arial" panose="020B0604020202020204" pitchFamily="34" charset="0"/>
              <a:buChar char="•"/>
            </a:pPr>
            <a:r>
              <a:rPr lang="en-US" sz="1600" dirty="0"/>
              <a:t>Total reflected light is the total combination of specular and diffuse reflected light. Total reflected light is often measured when measuring samples that have both rough and shiny characteristics, such as plastic and painted samples. </a:t>
            </a:r>
          </a:p>
          <a:p>
            <a:pPr marL="285750" indent="-285750" fontAlgn="base">
              <a:buFont typeface="Arial" panose="020B0604020202020204" pitchFamily="34" charset="0"/>
              <a:buChar char="•"/>
            </a:pPr>
            <a:r>
              <a:rPr lang="en-US" sz="1600" dirty="0"/>
              <a:t>Reflectance measurements measure either the relative or absolute reflected light</a:t>
            </a:r>
          </a:p>
          <a:p>
            <a:pPr marL="285750" indent="-285750" fontAlgn="base">
              <a:buFont typeface="Arial" panose="020B0604020202020204" pitchFamily="34" charset="0"/>
              <a:buChar char="•"/>
            </a:pPr>
            <a:r>
              <a:rPr lang="en-US" sz="1600" dirty="0"/>
              <a:t>Relative reflectance measurements calculate the proportional amount of reflected light measured from a sample surface, relative to the amount of reflected light measured from a reference plate, such as barium sulfate or a mirror.</a:t>
            </a:r>
          </a:p>
          <a:p>
            <a:pPr marL="285750" indent="-285750" fontAlgn="base">
              <a:buFont typeface="Arial" panose="020B0604020202020204" pitchFamily="34" charset="0"/>
              <a:buChar char="•"/>
            </a:pPr>
            <a:r>
              <a:rPr lang="en-US" sz="1600" dirty="0"/>
              <a:t>The relative reflectance is calculated based on assuming the reference plate has a reflectance of 100 %. Therefore, it is very important to manage reference plates properly because different reflectance values can be obtained if reference plates are substituted or if they become contaminated or change characteristics.</a:t>
            </a:r>
          </a:p>
        </p:txBody>
      </p:sp>
      <p:pic>
        <p:nvPicPr>
          <p:cNvPr id="2052" name="Picture 4" descr="https://www.shimadzu.com/an/sites/shimadzu.com.an/files/ckeditor/an/uv/support/fundamentals/ReflectanceMeasurements/b5-2.jpg">
            <a:extLst>
              <a:ext uri="{FF2B5EF4-FFF2-40B4-BE49-F238E27FC236}">
                <a16:creationId xmlns:a16="http://schemas.microsoft.com/office/drawing/2014/main" id="{CD9C37F2-C47E-4E56-88D1-1EED56FDDF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7964" b="23714"/>
          <a:stretch/>
        </p:blipFill>
        <p:spPr bwMode="auto">
          <a:xfrm>
            <a:off x="95250" y="4977457"/>
            <a:ext cx="8953500" cy="685800"/>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8"/>
          <p:cNvSpPr>
            <a:spLocks noChangeArrowheads="1"/>
          </p:cNvSpPr>
          <p:nvPr/>
        </p:nvSpPr>
        <p:spPr bwMode="auto">
          <a:xfrm>
            <a:off x="75263" y="6122888"/>
            <a:ext cx="9018815" cy="628880"/>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a:r>
              <a:rPr lang="en-US" sz="2000" b="1" i="1" dirty="0">
                <a:solidFill>
                  <a:srgbClr val="FFFF00"/>
                </a:solidFill>
                <a:latin typeface="Arial" pitchFamily="34" charset="0"/>
                <a:cs typeface="Arial" pitchFamily="34" charset="0"/>
              </a:rPr>
              <a:t>Relative reflectance is measured relative to a reference plate</a:t>
            </a:r>
          </a:p>
        </p:txBody>
      </p:sp>
    </p:spTree>
    <p:extLst>
      <p:ext uri="{BB962C8B-B14F-4D97-AF65-F5344CB8AC3E}">
        <p14:creationId xmlns:p14="http://schemas.microsoft.com/office/powerpoint/2010/main" val="1221928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08BED-212E-4922-9221-7C705B8ECEFB}"/>
              </a:ext>
            </a:extLst>
          </p:cNvPr>
          <p:cNvSpPr>
            <a:spLocks noGrp="1"/>
          </p:cNvSpPr>
          <p:nvPr>
            <p:ph type="title"/>
          </p:nvPr>
        </p:nvSpPr>
        <p:spPr>
          <a:xfrm>
            <a:off x="330483" y="-252413"/>
            <a:ext cx="7374183" cy="1325563"/>
          </a:xfrm>
        </p:spPr>
        <p:txBody>
          <a:bodyPr>
            <a:normAutofit/>
          </a:bodyPr>
          <a:lstStyle/>
          <a:p>
            <a:r>
              <a:rPr lang="en-US" sz="2800" b="1" dirty="0">
                <a:solidFill>
                  <a:srgbClr val="0033CC"/>
                </a:solidFill>
              </a:rPr>
              <a:t>Designs for Measurement : Dome concept</a:t>
            </a:r>
            <a:endParaRPr lang="en-US" sz="2800" dirty="0">
              <a:solidFill>
                <a:srgbClr val="0033CC"/>
              </a:solidFill>
            </a:endParaRPr>
          </a:p>
        </p:txBody>
      </p:sp>
      <p:pic>
        <p:nvPicPr>
          <p:cNvPr id="5" name="Picture 4">
            <a:extLst>
              <a:ext uri="{FF2B5EF4-FFF2-40B4-BE49-F238E27FC236}">
                <a16:creationId xmlns:a16="http://schemas.microsoft.com/office/drawing/2014/main" id="{3F449481-09F0-4AAB-8E1A-8352D79250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483" y="3119224"/>
            <a:ext cx="2782536" cy="2086902"/>
          </a:xfrm>
          <a:prstGeom prst="rect">
            <a:avLst/>
          </a:prstGeom>
        </p:spPr>
      </p:pic>
      <p:pic>
        <p:nvPicPr>
          <p:cNvPr id="9" name="Picture 8">
            <a:extLst>
              <a:ext uri="{FF2B5EF4-FFF2-40B4-BE49-F238E27FC236}">
                <a16:creationId xmlns:a16="http://schemas.microsoft.com/office/drawing/2014/main" id="{35296BB1-A010-41DE-837C-A1A17AA2AB28}"/>
              </a:ext>
            </a:extLst>
          </p:cNvPr>
          <p:cNvPicPr>
            <a:picLocks noChangeAspect="1"/>
          </p:cNvPicPr>
          <p:nvPr/>
        </p:nvPicPr>
        <p:blipFill>
          <a:blip r:embed="rId4"/>
          <a:stretch>
            <a:fillRect/>
          </a:stretch>
        </p:blipFill>
        <p:spPr>
          <a:xfrm>
            <a:off x="319283" y="948396"/>
            <a:ext cx="2785249" cy="2242787"/>
          </a:xfrm>
          <a:prstGeom prst="rect">
            <a:avLst/>
          </a:prstGeom>
          <a:effectLst>
            <a:glow>
              <a:schemeClr val="accent1">
                <a:alpha val="40000"/>
              </a:schemeClr>
            </a:glow>
          </a:effectLst>
        </p:spPr>
      </p:pic>
      <p:sp>
        <p:nvSpPr>
          <p:cNvPr id="11" name="TextBox 10">
            <a:extLst>
              <a:ext uri="{FF2B5EF4-FFF2-40B4-BE49-F238E27FC236}">
                <a16:creationId xmlns:a16="http://schemas.microsoft.com/office/drawing/2014/main" id="{C5187D6F-12BC-498B-8D5E-92164F48DC3F}"/>
              </a:ext>
            </a:extLst>
          </p:cNvPr>
          <p:cNvSpPr txBox="1"/>
          <p:nvPr/>
        </p:nvSpPr>
        <p:spPr>
          <a:xfrm>
            <a:off x="3505202" y="1073150"/>
            <a:ext cx="5638798" cy="5016758"/>
          </a:xfrm>
          <a:prstGeom prst="rect">
            <a:avLst/>
          </a:prstGeom>
          <a:noFill/>
        </p:spPr>
        <p:txBody>
          <a:bodyPr wrap="square" rtlCol="0">
            <a:spAutoFit/>
          </a:bodyPr>
          <a:lstStyle/>
          <a:p>
            <a:r>
              <a:rPr lang="en-US" sz="1600" dirty="0"/>
              <a:t>The Dome design allows for measurement with 45° incident angle with a dome shaped cover that</a:t>
            </a:r>
          </a:p>
          <a:p>
            <a:r>
              <a:rPr lang="en-US" sz="1600" dirty="0"/>
              <a:t>blocks ambient light. It locks into a base plate</a:t>
            </a:r>
          </a:p>
          <a:p>
            <a:endParaRPr lang="en-US" sz="1600" dirty="0"/>
          </a:p>
          <a:p>
            <a:r>
              <a:rPr lang="en-US" sz="1600" dirty="0"/>
              <a:t>The design is tailored for measuring </a:t>
            </a:r>
          </a:p>
          <a:p>
            <a:r>
              <a:rPr lang="en-US" sz="1600" dirty="0"/>
              <a:t>thin film samples on substrates that are approximately 2-5mm in height and &lt;75mm in width</a:t>
            </a:r>
          </a:p>
          <a:p>
            <a:r>
              <a:rPr lang="en-US" sz="1600" dirty="0"/>
              <a:t>Black PLA used in first designs to reduce possible interference from ambient light and eliminate possible reflectance within the apparatus that is not reflecting off of the sample</a:t>
            </a:r>
          </a:p>
          <a:p>
            <a:r>
              <a:rPr lang="en-US" sz="1600" dirty="0"/>
              <a:t>For final design, white PLA is used because the measurements are relative reflectance, and any ambient light will be subtracted out along with the reference profile</a:t>
            </a:r>
          </a:p>
          <a:p>
            <a:r>
              <a:rPr lang="en-US" sz="1600" dirty="0"/>
              <a:t>The use of white PLA did not impact peak positions compared with the black PLA V design. The white PLA design did improve S:N ratio for other reasons (explained in next slide)</a:t>
            </a:r>
          </a:p>
          <a:p>
            <a:endParaRPr lang="en-US" sz="1600" dirty="0"/>
          </a:p>
          <a:p>
            <a:r>
              <a:rPr lang="en-US" sz="1600" dirty="0"/>
              <a:t>  </a:t>
            </a:r>
          </a:p>
        </p:txBody>
      </p:sp>
      <p:sp>
        <p:nvSpPr>
          <p:cNvPr id="13" name="AutoShape 8">
            <a:extLst>
              <a:ext uri="{FF2B5EF4-FFF2-40B4-BE49-F238E27FC236}">
                <a16:creationId xmlns:a16="http://schemas.microsoft.com/office/drawing/2014/main" id="{83D17E51-4C9C-4474-B75A-29036AB1F017}"/>
              </a:ext>
            </a:extLst>
          </p:cNvPr>
          <p:cNvSpPr>
            <a:spLocks noChangeArrowheads="1"/>
          </p:cNvSpPr>
          <p:nvPr/>
        </p:nvSpPr>
        <p:spPr bwMode="auto">
          <a:xfrm>
            <a:off x="56525" y="6183058"/>
            <a:ext cx="9018815" cy="628880"/>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a:r>
              <a:rPr lang="en-US" sz="2000" b="1" i="1" dirty="0">
                <a:solidFill>
                  <a:srgbClr val="FFFF00"/>
                </a:solidFill>
                <a:latin typeface="Arial" pitchFamily="34" charset="0"/>
                <a:cs typeface="Arial" pitchFamily="34" charset="0"/>
              </a:rPr>
              <a:t>The Dome design is tailored to measure thin film reflectance</a:t>
            </a:r>
          </a:p>
        </p:txBody>
      </p:sp>
    </p:spTree>
    <p:extLst>
      <p:ext uri="{BB962C8B-B14F-4D97-AF65-F5344CB8AC3E}">
        <p14:creationId xmlns:p14="http://schemas.microsoft.com/office/powerpoint/2010/main" val="1742199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1BB23-6F15-402C-95A5-2D85F1F25A03}"/>
              </a:ext>
            </a:extLst>
          </p:cNvPr>
          <p:cNvSpPr>
            <a:spLocks noGrp="1"/>
          </p:cNvSpPr>
          <p:nvPr>
            <p:ph type="title"/>
          </p:nvPr>
        </p:nvSpPr>
        <p:spPr>
          <a:xfrm>
            <a:off x="-84667" y="-41346"/>
            <a:ext cx="8094133" cy="1092225"/>
          </a:xfrm>
        </p:spPr>
        <p:txBody>
          <a:bodyPr>
            <a:normAutofit/>
          </a:bodyPr>
          <a:lstStyle/>
          <a:p>
            <a:pPr algn="ctr"/>
            <a:r>
              <a:rPr lang="en-US" sz="3200" b="1" dirty="0">
                <a:solidFill>
                  <a:srgbClr val="0033CC"/>
                </a:solidFill>
                <a:latin typeface="+mn-lt"/>
              </a:rPr>
              <a:t>Designs for Measurement: V design </a:t>
            </a:r>
            <a:endParaRPr lang="en-US" sz="3200" dirty="0">
              <a:solidFill>
                <a:srgbClr val="0033CC"/>
              </a:solidFill>
              <a:latin typeface="+mn-lt"/>
            </a:endParaRPr>
          </a:p>
        </p:txBody>
      </p:sp>
      <p:pic>
        <p:nvPicPr>
          <p:cNvPr id="6" name="Picture 5">
            <a:extLst>
              <a:ext uri="{FF2B5EF4-FFF2-40B4-BE49-F238E27FC236}">
                <a16:creationId xmlns:a16="http://schemas.microsoft.com/office/drawing/2014/main" id="{C37A6474-82CC-4331-A402-E7AFE053BF78}"/>
              </a:ext>
            </a:extLst>
          </p:cNvPr>
          <p:cNvPicPr>
            <a:picLocks noChangeAspect="1"/>
          </p:cNvPicPr>
          <p:nvPr/>
        </p:nvPicPr>
        <p:blipFill>
          <a:blip r:embed="rId2"/>
          <a:stretch>
            <a:fillRect/>
          </a:stretch>
        </p:blipFill>
        <p:spPr>
          <a:xfrm>
            <a:off x="228601" y="1073150"/>
            <a:ext cx="3200399" cy="2145009"/>
          </a:xfrm>
          <a:prstGeom prst="rect">
            <a:avLst/>
          </a:prstGeom>
        </p:spPr>
      </p:pic>
      <p:pic>
        <p:nvPicPr>
          <p:cNvPr id="7" name="Content Placeholder 4">
            <a:extLst>
              <a:ext uri="{FF2B5EF4-FFF2-40B4-BE49-F238E27FC236}">
                <a16:creationId xmlns:a16="http://schemas.microsoft.com/office/drawing/2014/main" id="{A22117B5-917C-4AA9-AFDC-E6F55138B6D9}"/>
              </a:ext>
            </a:extLst>
          </p:cNvPr>
          <p:cNvPicPr>
            <a:picLocks noGrp="1" noChangeAspect="1"/>
          </p:cNvPicPr>
          <p:nvPr>
            <p:ph idx="1"/>
          </p:nvPr>
        </p:nvPicPr>
        <p:blipFill rotWithShape="1">
          <a:blip r:embed="rId3"/>
          <a:srcRect t="17549" b="17494"/>
          <a:stretch/>
        </p:blipFill>
        <p:spPr>
          <a:xfrm>
            <a:off x="228601" y="3304332"/>
            <a:ext cx="3200399" cy="2771812"/>
          </a:xfrm>
        </p:spPr>
      </p:pic>
      <p:sp>
        <p:nvSpPr>
          <p:cNvPr id="8" name="TextBox 7">
            <a:extLst>
              <a:ext uri="{FF2B5EF4-FFF2-40B4-BE49-F238E27FC236}">
                <a16:creationId xmlns:a16="http://schemas.microsoft.com/office/drawing/2014/main" id="{25ED9415-B67A-4750-8936-E1B1752ADD59}"/>
              </a:ext>
            </a:extLst>
          </p:cNvPr>
          <p:cNvSpPr txBox="1"/>
          <p:nvPr/>
        </p:nvSpPr>
        <p:spPr>
          <a:xfrm>
            <a:off x="3962400" y="1093966"/>
            <a:ext cx="5257800" cy="3416320"/>
          </a:xfrm>
          <a:prstGeom prst="rect">
            <a:avLst/>
          </a:prstGeom>
          <a:noFill/>
        </p:spPr>
        <p:txBody>
          <a:bodyPr wrap="square" rtlCol="0">
            <a:spAutoFit/>
          </a:bodyPr>
          <a:lstStyle/>
          <a:p>
            <a:r>
              <a:rPr lang="en-US" sz="2400" dirty="0"/>
              <a:t>The V design allows for measurements with a 30° incident angle and is adaptable to samples of various sizes</a:t>
            </a:r>
          </a:p>
          <a:p>
            <a:r>
              <a:rPr lang="en-US" sz="2400" dirty="0"/>
              <a:t>and shapes</a:t>
            </a:r>
          </a:p>
          <a:p>
            <a:r>
              <a:rPr lang="en-US" sz="2400" dirty="0"/>
              <a:t>The design has two ports for fiber optics connections </a:t>
            </a:r>
          </a:p>
          <a:p>
            <a:endParaRPr lang="en-US" sz="2400" dirty="0"/>
          </a:p>
          <a:p>
            <a:endParaRPr lang="en-US" sz="2400" dirty="0"/>
          </a:p>
        </p:txBody>
      </p:sp>
      <p:pic>
        <p:nvPicPr>
          <p:cNvPr id="10" name="Picture 9">
            <a:extLst>
              <a:ext uri="{FF2B5EF4-FFF2-40B4-BE49-F238E27FC236}">
                <a16:creationId xmlns:a16="http://schemas.microsoft.com/office/drawing/2014/main" id="{589ED860-E4F0-4AF6-8A8D-07B7C0CBE533}"/>
              </a:ext>
            </a:extLst>
          </p:cNvPr>
          <p:cNvPicPr>
            <a:picLocks noChangeAspect="1"/>
          </p:cNvPicPr>
          <p:nvPr/>
        </p:nvPicPr>
        <p:blipFill rotWithShape="1">
          <a:blip r:embed="rId4"/>
          <a:srcRect t="13159" b="23683"/>
          <a:stretch/>
        </p:blipFill>
        <p:spPr>
          <a:xfrm>
            <a:off x="3962400" y="3858599"/>
            <a:ext cx="2590800" cy="2181726"/>
          </a:xfrm>
          <a:prstGeom prst="rect">
            <a:avLst/>
          </a:prstGeom>
        </p:spPr>
      </p:pic>
      <p:sp>
        <p:nvSpPr>
          <p:cNvPr id="11" name="AutoShape 8">
            <a:extLst>
              <a:ext uri="{FF2B5EF4-FFF2-40B4-BE49-F238E27FC236}">
                <a16:creationId xmlns:a16="http://schemas.microsoft.com/office/drawing/2014/main" id="{B4A25C8B-5C57-4E7D-85BB-B0FE1A21FAC5}"/>
              </a:ext>
            </a:extLst>
          </p:cNvPr>
          <p:cNvSpPr>
            <a:spLocks noChangeArrowheads="1"/>
          </p:cNvSpPr>
          <p:nvPr/>
        </p:nvSpPr>
        <p:spPr bwMode="auto">
          <a:xfrm>
            <a:off x="56525" y="6183058"/>
            <a:ext cx="9018815" cy="628880"/>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a:r>
              <a:rPr lang="en-US" sz="2000" b="1" i="1" dirty="0">
                <a:solidFill>
                  <a:srgbClr val="FFFF00"/>
                </a:solidFill>
                <a:latin typeface="Arial" pitchFamily="34" charset="0"/>
                <a:cs typeface="Arial" pitchFamily="34" charset="0"/>
              </a:rPr>
              <a:t>The V Design allows more flexibility in sample size and shape</a:t>
            </a:r>
          </a:p>
        </p:txBody>
      </p:sp>
    </p:spTree>
    <p:extLst>
      <p:ext uri="{BB962C8B-B14F-4D97-AF65-F5344CB8AC3E}">
        <p14:creationId xmlns:p14="http://schemas.microsoft.com/office/powerpoint/2010/main" val="2916777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90D31-028D-42C7-A94B-02B9894EEC0D}"/>
              </a:ext>
            </a:extLst>
          </p:cNvPr>
          <p:cNvSpPr>
            <a:spLocks noGrp="1"/>
          </p:cNvSpPr>
          <p:nvPr>
            <p:ph type="title"/>
          </p:nvPr>
        </p:nvSpPr>
        <p:spPr>
          <a:xfrm>
            <a:off x="321733" y="152400"/>
            <a:ext cx="7886700" cy="618067"/>
          </a:xfrm>
        </p:spPr>
        <p:txBody>
          <a:bodyPr>
            <a:normAutofit/>
          </a:bodyPr>
          <a:lstStyle/>
          <a:p>
            <a:pPr algn="ctr"/>
            <a:r>
              <a:rPr lang="en-US" sz="3200" b="1" dirty="0">
                <a:solidFill>
                  <a:srgbClr val="0033CC"/>
                </a:solidFill>
                <a:latin typeface="+mn-lt"/>
              </a:rPr>
              <a:t>Measured LED Lamp Profile</a:t>
            </a:r>
          </a:p>
        </p:txBody>
      </p:sp>
      <p:graphicFrame>
        <p:nvGraphicFramePr>
          <p:cNvPr id="4" name="Chart 3">
            <a:extLst>
              <a:ext uri="{FF2B5EF4-FFF2-40B4-BE49-F238E27FC236}">
                <a16:creationId xmlns:a16="http://schemas.microsoft.com/office/drawing/2014/main" id="{A3935885-5D97-4907-BEFF-E6D481C27128}"/>
              </a:ext>
            </a:extLst>
          </p:cNvPr>
          <p:cNvGraphicFramePr>
            <a:graphicFrameLocks/>
          </p:cNvGraphicFramePr>
          <p:nvPr/>
        </p:nvGraphicFramePr>
        <p:xfrm>
          <a:off x="-1" y="1048270"/>
          <a:ext cx="5760720" cy="3584448"/>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a:extLst>
              <a:ext uri="{FF2B5EF4-FFF2-40B4-BE49-F238E27FC236}">
                <a16:creationId xmlns:a16="http://schemas.microsoft.com/office/drawing/2014/main" id="{40AF4FAF-A3DA-4045-98D0-3927FC74254E}"/>
              </a:ext>
            </a:extLst>
          </p:cNvPr>
          <p:cNvPicPr>
            <a:picLocks noChangeAspect="1"/>
          </p:cNvPicPr>
          <p:nvPr/>
        </p:nvPicPr>
        <p:blipFill rotWithShape="1">
          <a:blip r:embed="rId3"/>
          <a:srcRect t="6666" b="36667"/>
          <a:stretch/>
        </p:blipFill>
        <p:spPr>
          <a:xfrm>
            <a:off x="5744480" y="1371600"/>
            <a:ext cx="3227294" cy="2438400"/>
          </a:xfrm>
          <a:prstGeom prst="rect">
            <a:avLst/>
          </a:prstGeom>
        </p:spPr>
      </p:pic>
      <p:sp>
        <p:nvSpPr>
          <p:cNvPr id="3" name="TextBox 2">
            <a:extLst>
              <a:ext uri="{FF2B5EF4-FFF2-40B4-BE49-F238E27FC236}">
                <a16:creationId xmlns:a16="http://schemas.microsoft.com/office/drawing/2014/main" id="{F1A423C8-D5E1-4540-B36E-FD6A30AE2F09}"/>
              </a:ext>
            </a:extLst>
          </p:cNvPr>
          <p:cNvSpPr txBox="1"/>
          <p:nvPr/>
        </p:nvSpPr>
        <p:spPr>
          <a:xfrm>
            <a:off x="457200" y="4632718"/>
            <a:ext cx="8382000" cy="1938992"/>
          </a:xfrm>
          <a:prstGeom prst="rect">
            <a:avLst/>
          </a:prstGeom>
          <a:noFill/>
        </p:spPr>
        <p:txBody>
          <a:bodyPr wrap="square" rtlCol="0">
            <a:spAutoFit/>
          </a:bodyPr>
          <a:lstStyle/>
          <a:p>
            <a:pPr marL="285750" indent="-285750">
              <a:buFont typeface="Arial" panose="020B0604020202020204" pitchFamily="34" charset="0"/>
              <a:buChar char="•"/>
            </a:pPr>
            <a:r>
              <a:rPr lang="en-US" sz="2000" b="1" dirty="0"/>
              <a:t>For each measurement, the lamp profile was used as the maximum reference values in the 400-650nm spectrum</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These conditions require the sample to be less reflective than the standard used (either the photo paper or the mirror)</a:t>
            </a:r>
          </a:p>
          <a:p>
            <a:r>
              <a:rPr lang="en-US" sz="2000" b="1" dirty="0"/>
              <a:t>              </a:t>
            </a:r>
          </a:p>
        </p:txBody>
      </p:sp>
    </p:spTree>
    <p:extLst>
      <p:ext uri="{BB962C8B-B14F-4D97-AF65-F5344CB8AC3E}">
        <p14:creationId xmlns:p14="http://schemas.microsoft.com/office/powerpoint/2010/main" val="889743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08F55-DCFC-4F0A-9A9B-4C889477B317}"/>
              </a:ext>
            </a:extLst>
          </p:cNvPr>
          <p:cNvSpPr>
            <a:spLocks noGrp="1"/>
          </p:cNvSpPr>
          <p:nvPr>
            <p:ph type="title"/>
          </p:nvPr>
        </p:nvSpPr>
        <p:spPr>
          <a:xfrm>
            <a:off x="440267" y="-196448"/>
            <a:ext cx="7272866" cy="1080062"/>
          </a:xfrm>
        </p:spPr>
        <p:txBody>
          <a:bodyPr>
            <a:normAutofit/>
          </a:bodyPr>
          <a:lstStyle/>
          <a:p>
            <a:r>
              <a:rPr lang="en-US" sz="3200" b="1" dirty="0" err="1">
                <a:solidFill>
                  <a:srgbClr val="0033CC"/>
                </a:solidFill>
                <a:latin typeface="+mn-lt"/>
              </a:rPr>
              <a:t>AlSiC</a:t>
            </a:r>
            <a:r>
              <a:rPr lang="en-US" sz="3200" b="1" dirty="0">
                <a:solidFill>
                  <a:srgbClr val="0033CC"/>
                </a:solidFill>
                <a:latin typeface="+mn-lt"/>
              </a:rPr>
              <a:t> material with large defects </a:t>
            </a:r>
          </a:p>
        </p:txBody>
      </p:sp>
      <p:pic>
        <p:nvPicPr>
          <p:cNvPr id="6" name="Picture 5">
            <a:extLst>
              <a:ext uri="{FF2B5EF4-FFF2-40B4-BE49-F238E27FC236}">
                <a16:creationId xmlns:a16="http://schemas.microsoft.com/office/drawing/2014/main" id="{EA6ADC28-3361-422F-8378-B5E567829A77}"/>
              </a:ext>
            </a:extLst>
          </p:cNvPr>
          <p:cNvPicPr>
            <a:picLocks noChangeAspect="1"/>
          </p:cNvPicPr>
          <p:nvPr/>
        </p:nvPicPr>
        <p:blipFill rotWithShape="1">
          <a:blip r:embed="rId2"/>
          <a:srcRect l="32222" t="26296" r="4772" b="10837"/>
          <a:stretch/>
        </p:blipFill>
        <p:spPr>
          <a:xfrm rot="5400000">
            <a:off x="5676937" y="1703570"/>
            <a:ext cx="3017835" cy="2258407"/>
          </a:xfrm>
          <a:prstGeom prst="rect">
            <a:avLst/>
          </a:prstGeom>
          <a:ln>
            <a:solidFill>
              <a:schemeClr val="accent1"/>
            </a:solidFill>
          </a:ln>
        </p:spPr>
      </p:pic>
      <p:graphicFrame>
        <p:nvGraphicFramePr>
          <p:cNvPr id="9" name="Chart 8">
            <a:extLst>
              <a:ext uri="{FF2B5EF4-FFF2-40B4-BE49-F238E27FC236}">
                <a16:creationId xmlns:a16="http://schemas.microsoft.com/office/drawing/2014/main" id="{76702681-7770-4525-B0D5-29C4BA3B9E5C}"/>
              </a:ext>
            </a:extLst>
          </p:cNvPr>
          <p:cNvGraphicFramePr>
            <a:graphicFrameLocks/>
          </p:cNvGraphicFramePr>
          <p:nvPr/>
        </p:nvGraphicFramePr>
        <p:xfrm>
          <a:off x="-44904" y="1143000"/>
          <a:ext cx="5760720" cy="35844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a:extLst>
              <a:ext uri="{FF2B5EF4-FFF2-40B4-BE49-F238E27FC236}">
                <a16:creationId xmlns:a16="http://schemas.microsoft.com/office/drawing/2014/main" id="{4686A734-F92E-4CC3-A6C6-3C6810110A3B}"/>
              </a:ext>
            </a:extLst>
          </p:cNvPr>
          <p:cNvGraphicFramePr>
            <a:graphicFrameLocks noGrp="1"/>
          </p:cNvGraphicFramePr>
          <p:nvPr>
            <p:extLst>
              <p:ext uri="{D42A27DB-BD31-4B8C-83A1-F6EECF244321}">
                <p14:modId xmlns:p14="http://schemas.microsoft.com/office/powerpoint/2010/main" val="2203753259"/>
              </p:ext>
            </p:extLst>
          </p:nvPr>
        </p:nvGraphicFramePr>
        <p:xfrm>
          <a:off x="607796" y="4701520"/>
          <a:ext cx="6934200" cy="1280160"/>
        </p:xfrm>
        <a:graphic>
          <a:graphicData uri="http://schemas.openxmlformats.org/drawingml/2006/table">
            <a:tbl>
              <a:tblPr firstRow="1" bandRow="1">
                <a:tableStyleId>{5C22544A-7EE6-4342-B048-85BDC9FD1C3A}</a:tableStyleId>
              </a:tblPr>
              <a:tblGrid>
                <a:gridCol w="1658224">
                  <a:extLst>
                    <a:ext uri="{9D8B030D-6E8A-4147-A177-3AD203B41FA5}">
                      <a16:colId xmlns:a16="http://schemas.microsoft.com/office/drawing/2014/main" val="3605385276"/>
                    </a:ext>
                  </a:extLst>
                </a:gridCol>
                <a:gridCol w="1694576">
                  <a:extLst>
                    <a:ext uri="{9D8B030D-6E8A-4147-A177-3AD203B41FA5}">
                      <a16:colId xmlns:a16="http://schemas.microsoft.com/office/drawing/2014/main" val="3669727975"/>
                    </a:ext>
                  </a:extLst>
                </a:gridCol>
                <a:gridCol w="1678589">
                  <a:extLst>
                    <a:ext uri="{9D8B030D-6E8A-4147-A177-3AD203B41FA5}">
                      <a16:colId xmlns:a16="http://schemas.microsoft.com/office/drawing/2014/main" val="3391660879"/>
                    </a:ext>
                  </a:extLst>
                </a:gridCol>
                <a:gridCol w="1902811">
                  <a:extLst>
                    <a:ext uri="{9D8B030D-6E8A-4147-A177-3AD203B41FA5}">
                      <a16:colId xmlns:a16="http://schemas.microsoft.com/office/drawing/2014/main" val="1815661702"/>
                    </a:ext>
                  </a:extLst>
                </a:gridCol>
              </a:tblGrid>
              <a:tr h="306363">
                <a:tc>
                  <a:txBody>
                    <a:bodyPr/>
                    <a:lstStyle/>
                    <a:p>
                      <a:pPr algn="ctr"/>
                      <a:r>
                        <a:rPr lang="en-US" dirty="0"/>
                        <a:t>Peak Position</a:t>
                      </a:r>
                    </a:p>
                  </a:txBody>
                  <a:tcPr/>
                </a:tc>
                <a:tc>
                  <a:txBody>
                    <a:bodyPr/>
                    <a:lstStyle/>
                    <a:p>
                      <a:pPr algn="ctr"/>
                      <a:r>
                        <a:rPr lang="en-US" dirty="0"/>
                        <a:t>0.544μm</a:t>
                      </a:r>
                    </a:p>
                  </a:txBody>
                  <a:tcPr/>
                </a:tc>
                <a:tc>
                  <a:txBody>
                    <a:bodyPr/>
                    <a:lstStyle/>
                    <a:p>
                      <a:pPr algn="ctr"/>
                      <a:r>
                        <a:rPr lang="en-US" dirty="0"/>
                        <a:t>0.588μm</a:t>
                      </a:r>
                    </a:p>
                  </a:txBody>
                  <a:tcPr/>
                </a:tc>
                <a:tc>
                  <a:txBody>
                    <a:bodyPr/>
                    <a:lstStyle/>
                    <a:p>
                      <a:pPr algn="ctr"/>
                      <a:r>
                        <a:rPr lang="en-US" dirty="0"/>
                        <a:t>0.610-0.633μm</a:t>
                      </a:r>
                    </a:p>
                  </a:txBody>
                  <a:tcPr/>
                </a:tc>
                <a:extLst>
                  <a:ext uri="{0D108BD9-81ED-4DB2-BD59-A6C34878D82A}">
                    <a16:rowId xmlns:a16="http://schemas.microsoft.com/office/drawing/2014/main" val="3864783932"/>
                  </a:ext>
                </a:extLst>
              </a:tr>
              <a:tr h="528790">
                <a:tc>
                  <a:txBody>
                    <a:bodyPr/>
                    <a:lstStyle/>
                    <a:p>
                      <a:pPr algn="ctr"/>
                      <a:r>
                        <a:rPr lang="en-US" dirty="0"/>
                        <a:t>%R</a:t>
                      </a:r>
                    </a:p>
                  </a:txBody>
                  <a:tcPr/>
                </a:tc>
                <a:tc>
                  <a:txBody>
                    <a:bodyPr/>
                    <a:lstStyle/>
                    <a:p>
                      <a:pPr algn="ctr"/>
                      <a:r>
                        <a:rPr lang="en-US" dirty="0"/>
                        <a:t>Absorbed (0%R)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Absorbed (0%R)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Absorbed (0%R)</a:t>
                      </a:r>
                    </a:p>
                  </a:txBody>
                  <a:tcPr/>
                </a:tc>
                <a:extLst>
                  <a:ext uri="{0D108BD9-81ED-4DB2-BD59-A6C34878D82A}">
                    <a16:rowId xmlns:a16="http://schemas.microsoft.com/office/drawing/2014/main" val="2203549146"/>
                  </a:ext>
                </a:extLst>
              </a:tr>
            </a:tbl>
          </a:graphicData>
        </a:graphic>
      </p:graphicFrame>
    </p:spTree>
    <p:extLst>
      <p:ext uri="{BB962C8B-B14F-4D97-AF65-F5344CB8AC3E}">
        <p14:creationId xmlns:p14="http://schemas.microsoft.com/office/powerpoint/2010/main" val="3204441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DC32B-4085-4158-8CE7-CD07B9E58E22}"/>
              </a:ext>
            </a:extLst>
          </p:cNvPr>
          <p:cNvSpPr>
            <a:spLocks noGrp="1"/>
          </p:cNvSpPr>
          <p:nvPr>
            <p:ph type="title"/>
          </p:nvPr>
        </p:nvSpPr>
        <p:spPr>
          <a:xfrm>
            <a:off x="795866" y="-210937"/>
            <a:ext cx="6544734" cy="1325563"/>
          </a:xfrm>
        </p:spPr>
        <p:txBody>
          <a:bodyPr>
            <a:normAutofit/>
          </a:bodyPr>
          <a:lstStyle/>
          <a:p>
            <a:pPr algn="ctr"/>
            <a:r>
              <a:rPr lang="en-US" sz="3200" b="1" dirty="0">
                <a:solidFill>
                  <a:srgbClr val="0033CC"/>
                </a:solidFill>
                <a:latin typeface="+mn-lt"/>
              </a:rPr>
              <a:t>Polished </a:t>
            </a:r>
            <a:r>
              <a:rPr lang="en-US" sz="3200" b="1" dirty="0" err="1">
                <a:solidFill>
                  <a:srgbClr val="0033CC"/>
                </a:solidFill>
                <a:latin typeface="+mn-lt"/>
              </a:rPr>
              <a:t>AlSiC</a:t>
            </a:r>
            <a:r>
              <a:rPr lang="en-US" sz="3200" b="1" dirty="0">
                <a:solidFill>
                  <a:srgbClr val="0033CC"/>
                </a:solidFill>
                <a:latin typeface="+mn-lt"/>
              </a:rPr>
              <a:t> with relatively lower defects </a:t>
            </a:r>
          </a:p>
        </p:txBody>
      </p:sp>
      <p:graphicFrame>
        <p:nvGraphicFramePr>
          <p:cNvPr id="5" name="Chart 4">
            <a:extLst>
              <a:ext uri="{FF2B5EF4-FFF2-40B4-BE49-F238E27FC236}">
                <a16:creationId xmlns:a16="http://schemas.microsoft.com/office/drawing/2014/main" id="{2BB7334B-8D00-467D-B869-842815A8EB23}"/>
              </a:ext>
            </a:extLst>
          </p:cNvPr>
          <p:cNvGraphicFramePr>
            <a:graphicFrameLocks/>
          </p:cNvGraphicFramePr>
          <p:nvPr>
            <p:extLst>
              <p:ext uri="{D42A27DB-BD31-4B8C-83A1-F6EECF244321}">
                <p14:modId xmlns:p14="http://schemas.microsoft.com/office/powerpoint/2010/main" val="2689722616"/>
              </p:ext>
            </p:extLst>
          </p:nvPr>
        </p:nvGraphicFramePr>
        <p:xfrm>
          <a:off x="355600" y="1146767"/>
          <a:ext cx="5003856" cy="2959468"/>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6">
            <a:extLst>
              <a:ext uri="{FF2B5EF4-FFF2-40B4-BE49-F238E27FC236}">
                <a16:creationId xmlns:a16="http://schemas.microsoft.com/office/drawing/2014/main" id="{AE7BC5CD-AAC9-409A-9720-5F744F4E511A}"/>
              </a:ext>
            </a:extLst>
          </p:cNvPr>
          <p:cNvPicPr>
            <a:picLocks noChangeAspect="1"/>
          </p:cNvPicPr>
          <p:nvPr/>
        </p:nvPicPr>
        <p:blipFill rotWithShape="1">
          <a:blip r:embed="rId3"/>
          <a:srcRect l="45144" t="48820" r="15095" b="26415"/>
          <a:stretch/>
        </p:blipFill>
        <p:spPr>
          <a:xfrm rot="5400000">
            <a:off x="5595124" y="1475521"/>
            <a:ext cx="2959467" cy="2457637"/>
          </a:xfrm>
          <a:prstGeom prst="rect">
            <a:avLst/>
          </a:prstGeom>
        </p:spPr>
      </p:pic>
      <p:graphicFrame>
        <p:nvGraphicFramePr>
          <p:cNvPr id="6" name="Table 5">
            <a:extLst>
              <a:ext uri="{FF2B5EF4-FFF2-40B4-BE49-F238E27FC236}">
                <a16:creationId xmlns:a16="http://schemas.microsoft.com/office/drawing/2014/main" id="{B2D52A81-FAFC-456A-9F96-1F5A0611433B}"/>
              </a:ext>
            </a:extLst>
          </p:cNvPr>
          <p:cNvGraphicFramePr>
            <a:graphicFrameLocks noGrp="1"/>
          </p:cNvGraphicFramePr>
          <p:nvPr>
            <p:extLst>
              <p:ext uri="{D42A27DB-BD31-4B8C-83A1-F6EECF244321}">
                <p14:modId xmlns:p14="http://schemas.microsoft.com/office/powerpoint/2010/main" val="3510724526"/>
              </p:ext>
            </p:extLst>
          </p:nvPr>
        </p:nvGraphicFramePr>
        <p:xfrm>
          <a:off x="503767" y="4106235"/>
          <a:ext cx="6934199" cy="1280160"/>
        </p:xfrm>
        <a:graphic>
          <a:graphicData uri="http://schemas.openxmlformats.org/drawingml/2006/table">
            <a:tbl>
              <a:tblPr firstRow="1" bandRow="1">
                <a:tableStyleId>{5C22544A-7EE6-4342-B048-85BDC9FD1C3A}</a:tableStyleId>
              </a:tblPr>
              <a:tblGrid>
                <a:gridCol w="1301170">
                  <a:extLst>
                    <a:ext uri="{9D8B030D-6E8A-4147-A177-3AD203B41FA5}">
                      <a16:colId xmlns:a16="http://schemas.microsoft.com/office/drawing/2014/main" val="3605385276"/>
                    </a:ext>
                  </a:extLst>
                </a:gridCol>
                <a:gridCol w="1329695">
                  <a:extLst>
                    <a:ext uri="{9D8B030D-6E8A-4147-A177-3AD203B41FA5}">
                      <a16:colId xmlns:a16="http://schemas.microsoft.com/office/drawing/2014/main" val="3669727975"/>
                    </a:ext>
                  </a:extLst>
                </a:gridCol>
                <a:gridCol w="1317150">
                  <a:extLst>
                    <a:ext uri="{9D8B030D-6E8A-4147-A177-3AD203B41FA5}">
                      <a16:colId xmlns:a16="http://schemas.microsoft.com/office/drawing/2014/main" val="3391660879"/>
                    </a:ext>
                  </a:extLst>
                </a:gridCol>
                <a:gridCol w="1493092">
                  <a:extLst>
                    <a:ext uri="{9D8B030D-6E8A-4147-A177-3AD203B41FA5}">
                      <a16:colId xmlns:a16="http://schemas.microsoft.com/office/drawing/2014/main" val="1815661702"/>
                    </a:ext>
                  </a:extLst>
                </a:gridCol>
                <a:gridCol w="1493092">
                  <a:extLst>
                    <a:ext uri="{9D8B030D-6E8A-4147-A177-3AD203B41FA5}">
                      <a16:colId xmlns:a16="http://schemas.microsoft.com/office/drawing/2014/main" val="111208392"/>
                    </a:ext>
                  </a:extLst>
                </a:gridCol>
              </a:tblGrid>
              <a:tr h="306363">
                <a:tc>
                  <a:txBody>
                    <a:bodyPr/>
                    <a:lstStyle/>
                    <a:p>
                      <a:pPr algn="ctr"/>
                      <a:r>
                        <a:rPr lang="en-US" dirty="0"/>
                        <a:t>Peak Position</a:t>
                      </a:r>
                    </a:p>
                  </a:txBody>
                  <a:tcPr/>
                </a:tc>
                <a:tc>
                  <a:txBody>
                    <a:bodyPr/>
                    <a:lstStyle/>
                    <a:p>
                      <a:pPr algn="ctr"/>
                      <a:r>
                        <a:rPr lang="en-US" dirty="0"/>
                        <a:t>0.544μm</a:t>
                      </a:r>
                    </a:p>
                  </a:txBody>
                  <a:tcPr/>
                </a:tc>
                <a:tc>
                  <a:txBody>
                    <a:bodyPr/>
                    <a:lstStyle/>
                    <a:p>
                      <a:pPr algn="ctr"/>
                      <a:r>
                        <a:rPr lang="en-US" dirty="0"/>
                        <a:t>0.588μm</a:t>
                      </a:r>
                    </a:p>
                  </a:txBody>
                  <a:tcPr/>
                </a:tc>
                <a:tc>
                  <a:txBody>
                    <a:bodyPr/>
                    <a:lstStyle/>
                    <a:p>
                      <a:pPr algn="ctr"/>
                      <a:r>
                        <a:rPr lang="en-US" dirty="0"/>
                        <a:t>0.610μm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0.633μm</a:t>
                      </a:r>
                    </a:p>
                    <a:p>
                      <a:pPr algn="ctr"/>
                      <a:endParaRPr lang="en-US" dirty="0"/>
                    </a:p>
                  </a:txBody>
                  <a:tcPr/>
                </a:tc>
                <a:extLst>
                  <a:ext uri="{0D108BD9-81ED-4DB2-BD59-A6C34878D82A}">
                    <a16:rowId xmlns:a16="http://schemas.microsoft.com/office/drawing/2014/main" val="3864783932"/>
                  </a:ext>
                </a:extLst>
              </a:tr>
              <a:tr h="528790">
                <a:tc>
                  <a:txBody>
                    <a:bodyPr/>
                    <a:lstStyle/>
                    <a:p>
                      <a:pPr algn="ctr"/>
                      <a:r>
                        <a:rPr lang="en-US" dirty="0"/>
                        <a:t>%R</a:t>
                      </a:r>
                    </a:p>
                  </a:txBody>
                  <a:tcPr/>
                </a:tc>
                <a:tc>
                  <a:txBody>
                    <a:bodyPr/>
                    <a:lstStyle/>
                    <a:p>
                      <a:pPr algn="ctr"/>
                      <a:r>
                        <a:rPr lang="en-US" dirty="0"/>
                        <a:t>Absorbed (25%R)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Absorbed (31%R)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Absorbed (0%R)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Absorbed (23%R)</a:t>
                      </a:r>
                    </a:p>
                  </a:txBody>
                  <a:tcPr/>
                </a:tc>
                <a:extLst>
                  <a:ext uri="{0D108BD9-81ED-4DB2-BD59-A6C34878D82A}">
                    <a16:rowId xmlns:a16="http://schemas.microsoft.com/office/drawing/2014/main" val="2203549146"/>
                  </a:ext>
                </a:extLst>
              </a:tr>
            </a:tbl>
          </a:graphicData>
        </a:graphic>
      </p:graphicFrame>
    </p:spTree>
    <p:extLst>
      <p:ext uri="{BB962C8B-B14F-4D97-AF65-F5344CB8AC3E}">
        <p14:creationId xmlns:p14="http://schemas.microsoft.com/office/powerpoint/2010/main" val="3499547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54A34-0D10-45E1-A265-8286C23CE1A6}"/>
              </a:ext>
            </a:extLst>
          </p:cNvPr>
          <p:cNvSpPr>
            <a:spLocks noGrp="1"/>
          </p:cNvSpPr>
          <p:nvPr>
            <p:ph type="title"/>
          </p:nvPr>
        </p:nvSpPr>
        <p:spPr>
          <a:xfrm>
            <a:off x="76200" y="-389572"/>
            <a:ext cx="7518400" cy="1700213"/>
          </a:xfrm>
        </p:spPr>
        <p:txBody>
          <a:bodyPr>
            <a:normAutofit/>
          </a:bodyPr>
          <a:lstStyle/>
          <a:p>
            <a:pPr algn="ctr"/>
            <a:r>
              <a:rPr lang="en-US" sz="3200" b="1" dirty="0">
                <a:solidFill>
                  <a:srgbClr val="0033CC"/>
                </a:solidFill>
                <a:latin typeface="+mn-lt"/>
              </a:rPr>
              <a:t>Mercurous Bromide with low defects</a:t>
            </a:r>
          </a:p>
        </p:txBody>
      </p:sp>
      <p:graphicFrame>
        <p:nvGraphicFramePr>
          <p:cNvPr id="5" name="Chart 4">
            <a:extLst>
              <a:ext uri="{FF2B5EF4-FFF2-40B4-BE49-F238E27FC236}">
                <a16:creationId xmlns:a16="http://schemas.microsoft.com/office/drawing/2014/main" id="{F511F6EA-79DC-4054-AE5F-B0BF3436E7CE}"/>
              </a:ext>
            </a:extLst>
          </p:cNvPr>
          <p:cNvGraphicFramePr>
            <a:graphicFrameLocks/>
          </p:cNvGraphicFramePr>
          <p:nvPr>
            <p:extLst>
              <p:ext uri="{D42A27DB-BD31-4B8C-83A1-F6EECF244321}">
                <p14:modId xmlns:p14="http://schemas.microsoft.com/office/powerpoint/2010/main" val="1519655581"/>
              </p:ext>
            </p:extLst>
          </p:nvPr>
        </p:nvGraphicFramePr>
        <p:xfrm>
          <a:off x="-152400" y="1143000"/>
          <a:ext cx="4995333" cy="2751667"/>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a:extLst>
              <a:ext uri="{FF2B5EF4-FFF2-40B4-BE49-F238E27FC236}">
                <a16:creationId xmlns:a16="http://schemas.microsoft.com/office/drawing/2014/main" id="{F9B1C1FD-D9B5-4EA5-A9BA-ABCA88461608}"/>
              </a:ext>
            </a:extLst>
          </p:cNvPr>
          <p:cNvPicPr>
            <a:picLocks noChangeAspect="1"/>
          </p:cNvPicPr>
          <p:nvPr/>
        </p:nvPicPr>
        <p:blipFill rotWithShape="1">
          <a:blip r:embed="rId3"/>
          <a:srcRect l="31112" t="11228" r="27712" b="5556"/>
          <a:stretch/>
        </p:blipFill>
        <p:spPr>
          <a:xfrm rot="5400000">
            <a:off x="5856335" y="509329"/>
            <a:ext cx="2321136" cy="3518207"/>
          </a:xfrm>
          <a:prstGeom prst="rect">
            <a:avLst/>
          </a:prstGeom>
          <a:ln>
            <a:solidFill>
              <a:schemeClr val="accent1"/>
            </a:solidFill>
          </a:ln>
        </p:spPr>
      </p:pic>
      <p:graphicFrame>
        <p:nvGraphicFramePr>
          <p:cNvPr id="8" name="Table 7">
            <a:extLst>
              <a:ext uri="{FF2B5EF4-FFF2-40B4-BE49-F238E27FC236}">
                <a16:creationId xmlns:a16="http://schemas.microsoft.com/office/drawing/2014/main" id="{612BB0BC-426C-4D37-9836-EFF99CE63E16}"/>
              </a:ext>
            </a:extLst>
          </p:cNvPr>
          <p:cNvGraphicFramePr>
            <a:graphicFrameLocks noGrp="1"/>
          </p:cNvGraphicFramePr>
          <p:nvPr>
            <p:extLst>
              <p:ext uri="{D42A27DB-BD31-4B8C-83A1-F6EECF244321}">
                <p14:modId xmlns:p14="http://schemas.microsoft.com/office/powerpoint/2010/main" val="1940381559"/>
              </p:ext>
            </p:extLst>
          </p:nvPr>
        </p:nvGraphicFramePr>
        <p:xfrm>
          <a:off x="931333" y="3783115"/>
          <a:ext cx="6934199" cy="1280160"/>
        </p:xfrm>
        <a:graphic>
          <a:graphicData uri="http://schemas.openxmlformats.org/drawingml/2006/table">
            <a:tbl>
              <a:tblPr firstRow="1" bandRow="1">
                <a:tableStyleId>{5C22544A-7EE6-4342-B048-85BDC9FD1C3A}</a:tableStyleId>
              </a:tblPr>
              <a:tblGrid>
                <a:gridCol w="1301170">
                  <a:extLst>
                    <a:ext uri="{9D8B030D-6E8A-4147-A177-3AD203B41FA5}">
                      <a16:colId xmlns:a16="http://schemas.microsoft.com/office/drawing/2014/main" val="1587540638"/>
                    </a:ext>
                  </a:extLst>
                </a:gridCol>
                <a:gridCol w="1329695">
                  <a:extLst>
                    <a:ext uri="{9D8B030D-6E8A-4147-A177-3AD203B41FA5}">
                      <a16:colId xmlns:a16="http://schemas.microsoft.com/office/drawing/2014/main" val="2779373053"/>
                    </a:ext>
                  </a:extLst>
                </a:gridCol>
                <a:gridCol w="1317150">
                  <a:extLst>
                    <a:ext uri="{9D8B030D-6E8A-4147-A177-3AD203B41FA5}">
                      <a16:colId xmlns:a16="http://schemas.microsoft.com/office/drawing/2014/main" val="2953648504"/>
                    </a:ext>
                  </a:extLst>
                </a:gridCol>
                <a:gridCol w="1493092">
                  <a:extLst>
                    <a:ext uri="{9D8B030D-6E8A-4147-A177-3AD203B41FA5}">
                      <a16:colId xmlns:a16="http://schemas.microsoft.com/office/drawing/2014/main" val="2249477006"/>
                    </a:ext>
                  </a:extLst>
                </a:gridCol>
                <a:gridCol w="1493092">
                  <a:extLst>
                    <a:ext uri="{9D8B030D-6E8A-4147-A177-3AD203B41FA5}">
                      <a16:colId xmlns:a16="http://schemas.microsoft.com/office/drawing/2014/main" val="1471679830"/>
                    </a:ext>
                  </a:extLst>
                </a:gridCol>
              </a:tblGrid>
              <a:tr h="306363">
                <a:tc>
                  <a:txBody>
                    <a:bodyPr/>
                    <a:lstStyle/>
                    <a:p>
                      <a:pPr algn="ctr"/>
                      <a:r>
                        <a:rPr lang="en-US" dirty="0"/>
                        <a:t>Peak Position</a:t>
                      </a:r>
                    </a:p>
                  </a:txBody>
                  <a:tcPr/>
                </a:tc>
                <a:tc>
                  <a:txBody>
                    <a:bodyPr/>
                    <a:lstStyle/>
                    <a:p>
                      <a:pPr algn="ctr"/>
                      <a:r>
                        <a:rPr lang="en-US" dirty="0"/>
                        <a:t>0.544μm</a:t>
                      </a:r>
                    </a:p>
                  </a:txBody>
                  <a:tcPr/>
                </a:tc>
                <a:tc>
                  <a:txBody>
                    <a:bodyPr/>
                    <a:lstStyle/>
                    <a:p>
                      <a:pPr algn="ctr"/>
                      <a:r>
                        <a:rPr lang="en-US" dirty="0"/>
                        <a:t>0.588μm</a:t>
                      </a:r>
                    </a:p>
                  </a:txBody>
                  <a:tcPr/>
                </a:tc>
                <a:tc>
                  <a:txBody>
                    <a:bodyPr/>
                    <a:lstStyle/>
                    <a:p>
                      <a:pPr algn="ctr"/>
                      <a:r>
                        <a:rPr lang="en-US" dirty="0"/>
                        <a:t>0.610μm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0.633μm</a:t>
                      </a:r>
                    </a:p>
                    <a:p>
                      <a:pPr algn="ctr"/>
                      <a:endParaRPr lang="en-US" dirty="0"/>
                    </a:p>
                  </a:txBody>
                  <a:tcPr/>
                </a:tc>
                <a:extLst>
                  <a:ext uri="{0D108BD9-81ED-4DB2-BD59-A6C34878D82A}">
                    <a16:rowId xmlns:a16="http://schemas.microsoft.com/office/drawing/2014/main" val="1940887054"/>
                  </a:ext>
                </a:extLst>
              </a:tr>
              <a:tr h="528790">
                <a:tc>
                  <a:txBody>
                    <a:bodyPr/>
                    <a:lstStyle/>
                    <a:p>
                      <a:pPr algn="ctr"/>
                      <a:r>
                        <a:rPr lang="en-US" dirty="0"/>
                        <a:t>%R</a:t>
                      </a:r>
                    </a:p>
                  </a:txBody>
                  <a:tcPr/>
                </a:tc>
                <a:tc>
                  <a:txBody>
                    <a:bodyPr/>
                    <a:lstStyle/>
                    <a:p>
                      <a:pPr algn="ctr"/>
                      <a:r>
                        <a:rPr lang="en-US" dirty="0"/>
                        <a:t>Absorbed (12%R)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Absorbed (13%R)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Absorbed (0%R)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Absorbed (5%R)</a:t>
                      </a:r>
                    </a:p>
                  </a:txBody>
                  <a:tcPr/>
                </a:tc>
                <a:extLst>
                  <a:ext uri="{0D108BD9-81ED-4DB2-BD59-A6C34878D82A}">
                    <a16:rowId xmlns:a16="http://schemas.microsoft.com/office/drawing/2014/main" val="2452327436"/>
                  </a:ext>
                </a:extLst>
              </a:tr>
            </a:tbl>
          </a:graphicData>
        </a:graphic>
      </p:graphicFrame>
    </p:spTree>
    <p:extLst>
      <p:ext uri="{BB962C8B-B14F-4D97-AF65-F5344CB8AC3E}">
        <p14:creationId xmlns:p14="http://schemas.microsoft.com/office/powerpoint/2010/main" val="31977817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9346C-E0AC-4359-99A3-9B48136A5262}"/>
              </a:ext>
            </a:extLst>
          </p:cNvPr>
          <p:cNvSpPr>
            <a:spLocks noGrp="1"/>
          </p:cNvSpPr>
          <p:nvPr>
            <p:ph type="title"/>
          </p:nvPr>
        </p:nvSpPr>
        <p:spPr>
          <a:xfrm>
            <a:off x="618066" y="0"/>
            <a:ext cx="7171267" cy="938498"/>
          </a:xfrm>
        </p:spPr>
        <p:txBody>
          <a:bodyPr>
            <a:normAutofit/>
          </a:bodyPr>
          <a:lstStyle/>
          <a:p>
            <a:r>
              <a:rPr lang="en-US" b="1" dirty="0">
                <a:solidFill>
                  <a:srgbClr val="0033CC"/>
                </a:solidFill>
                <a:latin typeface="+mn-lt"/>
              </a:rPr>
              <a:t>Thin Film studies: </a:t>
            </a:r>
            <a:r>
              <a:rPr lang="en-US" b="1" dirty="0" err="1">
                <a:solidFill>
                  <a:srgbClr val="0033CC"/>
                </a:solidFill>
                <a:latin typeface="+mn-lt"/>
              </a:rPr>
              <a:t>PbSe</a:t>
            </a:r>
            <a:r>
              <a:rPr lang="en-US" b="1" dirty="0">
                <a:solidFill>
                  <a:srgbClr val="0033CC"/>
                </a:solidFill>
                <a:latin typeface="+mn-lt"/>
              </a:rPr>
              <a:t> Thin Film Sample with large defects</a:t>
            </a:r>
          </a:p>
        </p:txBody>
      </p:sp>
      <p:pic>
        <p:nvPicPr>
          <p:cNvPr id="8" name="Picture 7">
            <a:extLst>
              <a:ext uri="{FF2B5EF4-FFF2-40B4-BE49-F238E27FC236}">
                <a16:creationId xmlns:a16="http://schemas.microsoft.com/office/drawing/2014/main" id="{98844116-CB3A-415B-B7C4-B0E7C2B4C5B3}"/>
              </a:ext>
            </a:extLst>
          </p:cNvPr>
          <p:cNvPicPr>
            <a:picLocks noChangeAspect="1"/>
          </p:cNvPicPr>
          <p:nvPr/>
        </p:nvPicPr>
        <p:blipFill rotWithShape="1">
          <a:blip r:embed="rId2"/>
          <a:srcRect l="19133" t="14350" r="34098" b="47385"/>
          <a:stretch/>
        </p:blipFill>
        <p:spPr>
          <a:xfrm rot="16200000">
            <a:off x="5912933" y="1112333"/>
            <a:ext cx="2799038" cy="3053496"/>
          </a:xfrm>
          <a:prstGeom prst="rect">
            <a:avLst/>
          </a:prstGeom>
        </p:spPr>
      </p:pic>
      <p:graphicFrame>
        <p:nvGraphicFramePr>
          <p:cNvPr id="10" name="Chart 9">
            <a:extLst>
              <a:ext uri="{FF2B5EF4-FFF2-40B4-BE49-F238E27FC236}">
                <a16:creationId xmlns:a16="http://schemas.microsoft.com/office/drawing/2014/main" id="{CDD91C73-40FD-4D96-8946-45D30A8011FB}"/>
              </a:ext>
            </a:extLst>
          </p:cNvPr>
          <p:cNvGraphicFramePr>
            <a:graphicFrameLocks/>
          </p:cNvGraphicFramePr>
          <p:nvPr>
            <p:extLst>
              <p:ext uri="{D42A27DB-BD31-4B8C-83A1-F6EECF244321}">
                <p14:modId xmlns:p14="http://schemas.microsoft.com/office/powerpoint/2010/main" val="3708852292"/>
              </p:ext>
            </p:extLst>
          </p:nvPr>
        </p:nvGraphicFramePr>
        <p:xfrm>
          <a:off x="-75450" y="1028180"/>
          <a:ext cx="5400983" cy="27990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a:extLst>
              <a:ext uri="{FF2B5EF4-FFF2-40B4-BE49-F238E27FC236}">
                <a16:creationId xmlns:a16="http://schemas.microsoft.com/office/drawing/2014/main" id="{27FCB1C9-1287-418F-85DD-6277429C7530}"/>
              </a:ext>
            </a:extLst>
          </p:cNvPr>
          <p:cNvGraphicFramePr>
            <a:graphicFrameLocks noGrp="1"/>
          </p:cNvGraphicFramePr>
          <p:nvPr>
            <p:extLst>
              <p:ext uri="{D42A27DB-BD31-4B8C-83A1-F6EECF244321}">
                <p14:modId xmlns:p14="http://schemas.microsoft.com/office/powerpoint/2010/main" val="1868007851"/>
              </p:ext>
            </p:extLst>
          </p:nvPr>
        </p:nvGraphicFramePr>
        <p:xfrm>
          <a:off x="1119669" y="4038600"/>
          <a:ext cx="5617049" cy="1280160"/>
        </p:xfrm>
        <a:graphic>
          <a:graphicData uri="http://schemas.openxmlformats.org/drawingml/2006/table">
            <a:tbl>
              <a:tblPr firstRow="1" bandRow="1">
                <a:tableStyleId>{5C22544A-7EE6-4342-B048-85BDC9FD1C3A}</a:tableStyleId>
              </a:tblPr>
              <a:tblGrid>
                <a:gridCol w="1301170">
                  <a:extLst>
                    <a:ext uri="{9D8B030D-6E8A-4147-A177-3AD203B41FA5}">
                      <a16:colId xmlns:a16="http://schemas.microsoft.com/office/drawing/2014/main" val="1587540638"/>
                    </a:ext>
                  </a:extLst>
                </a:gridCol>
                <a:gridCol w="1329695">
                  <a:extLst>
                    <a:ext uri="{9D8B030D-6E8A-4147-A177-3AD203B41FA5}">
                      <a16:colId xmlns:a16="http://schemas.microsoft.com/office/drawing/2014/main" val="2779373053"/>
                    </a:ext>
                  </a:extLst>
                </a:gridCol>
                <a:gridCol w="1493092">
                  <a:extLst>
                    <a:ext uri="{9D8B030D-6E8A-4147-A177-3AD203B41FA5}">
                      <a16:colId xmlns:a16="http://schemas.microsoft.com/office/drawing/2014/main" val="2249477006"/>
                    </a:ext>
                  </a:extLst>
                </a:gridCol>
                <a:gridCol w="1493092">
                  <a:extLst>
                    <a:ext uri="{9D8B030D-6E8A-4147-A177-3AD203B41FA5}">
                      <a16:colId xmlns:a16="http://schemas.microsoft.com/office/drawing/2014/main" val="1471679830"/>
                    </a:ext>
                  </a:extLst>
                </a:gridCol>
              </a:tblGrid>
              <a:tr h="306363">
                <a:tc>
                  <a:txBody>
                    <a:bodyPr/>
                    <a:lstStyle/>
                    <a:p>
                      <a:pPr algn="ctr"/>
                      <a:r>
                        <a:rPr lang="en-US" dirty="0"/>
                        <a:t>Peak Position</a:t>
                      </a:r>
                    </a:p>
                  </a:txBody>
                  <a:tcPr/>
                </a:tc>
                <a:tc>
                  <a:txBody>
                    <a:bodyPr/>
                    <a:lstStyle/>
                    <a:p>
                      <a:pPr algn="ctr"/>
                      <a:r>
                        <a:rPr lang="en-US" dirty="0"/>
                        <a:t>0.544μm</a:t>
                      </a:r>
                    </a:p>
                  </a:txBody>
                  <a:tcPr/>
                </a:tc>
                <a:tc>
                  <a:txBody>
                    <a:bodyPr/>
                    <a:lstStyle/>
                    <a:p>
                      <a:pPr algn="ctr"/>
                      <a:r>
                        <a:rPr lang="en-US" dirty="0"/>
                        <a:t>0.610μm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0.633μm</a:t>
                      </a:r>
                    </a:p>
                    <a:p>
                      <a:pPr algn="ctr"/>
                      <a:endParaRPr lang="en-US" dirty="0"/>
                    </a:p>
                  </a:txBody>
                  <a:tcPr/>
                </a:tc>
                <a:extLst>
                  <a:ext uri="{0D108BD9-81ED-4DB2-BD59-A6C34878D82A}">
                    <a16:rowId xmlns:a16="http://schemas.microsoft.com/office/drawing/2014/main" val="1940887054"/>
                  </a:ext>
                </a:extLst>
              </a:tr>
              <a:tr h="528790">
                <a:tc>
                  <a:txBody>
                    <a:bodyPr/>
                    <a:lstStyle/>
                    <a:p>
                      <a:pPr algn="ctr"/>
                      <a:r>
                        <a:rPr lang="en-US" dirty="0"/>
                        <a:t>%R</a:t>
                      </a:r>
                    </a:p>
                  </a:txBody>
                  <a:tcPr/>
                </a:tc>
                <a:tc>
                  <a:txBody>
                    <a:bodyPr/>
                    <a:lstStyle/>
                    <a:p>
                      <a:pPr algn="ctr"/>
                      <a:r>
                        <a:rPr lang="en-US" dirty="0"/>
                        <a:t>Absorbed (20%R)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Absorbed (0%R)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Absorbed (13%R)</a:t>
                      </a:r>
                    </a:p>
                  </a:txBody>
                  <a:tcPr/>
                </a:tc>
                <a:extLst>
                  <a:ext uri="{0D108BD9-81ED-4DB2-BD59-A6C34878D82A}">
                    <a16:rowId xmlns:a16="http://schemas.microsoft.com/office/drawing/2014/main" val="2452327436"/>
                  </a:ext>
                </a:extLst>
              </a:tr>
            </a:tbl>
          </a:graphicData>
        </a:graphic>
      </p:graphicFrame>
    </p:spTree>
    <p:extLst>
      <p:ext uri="{BB962C8B-B14F-4D97-AF65-F5344CB8AC3E}">
        <p14:creationId xmlns:p14="http://schemas.microsoft.com/office/powerpoint/2010/main" val="1096157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B2E4BC-6010-4575-9C8E-0B77FF01BDD2}"/>
              </a:ext>
            </a:extLst>
          </p:cNvPr>
          <p:cNvPicPr>
            <a:picLocks noChangeAspect="1"/>
          </p:cNvPicPr>
          <p:nvPr/>
        </p:nvPicPr>
        <p:blipFill rotWithShape="1">
          <a:blip r:embed="rId2"/>
          <a:srcRect l="17778" t="26667" r="35555" b="31667"/>
          <a:stretch/>
        </p:blipFill>
        <p:spPr>
          <a:xfrm rot="16200000">
            <a:off x="6014495" y="1328632"/>
            <a:ext cx="2585923" cy="3078480"/>
          </a:xfrm>
          <a:prstGeom prst="rect">
            <a:avLst/>
          </a:prstGeom>
        </p:spPr>
      </p:pic>
      <p:graphicFrame>
        <p:nvGraphicFramePr>
          <p:cNvPr id="7" name="Chart 6">
            <a:extLst>
              <a:ext uri="{FF2B5EF4-FFF2-40B4-BE49-F238E27FC236}">
                <a16:creationId xmlns:a16="http://schemas.microsoft.com/office/drawing/2014/main" id="{21742927-F492-4DD6-A99C-6655002272E5}"/>
              </a:ext>
            </a:extLst>
          </p:cNvPr>
          <p:cNvGraphicFramePr>
            <a:graphicFrameLocks/>
          </p:cNvGraphicFramePr>
          <p:nvPr>
            <p:extLst>
              <p:ext uri="{D42A27DB-BD31-4B8C-83A1-F6EECF244321}">
                <p14:modId xmlns:p14="http://schemas.microsoft.com/office/powerpoint/2010/main" val="856783605"/>
              </p:ext>
            </p:extLst>
          </p:nvPr>
        </p:nvGraphicFramePr>
        <p:xfrm>
          <a:off x="0" y="1075648"/>
          <a:ext cx="5164667" cy="297988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a:extLst>
              <a:ext uri="{FF2B5EF4-FFF2-40B4-BE49-F238E27FC236}">
                <a16:creationId xmlns:a16="http://schemas.microsoft.com/office/drawing/2014/main" id="{4BC7A9FF-83A0-4A23-9A0D-147653CE0862}"/>
              </a:ext>
            </a:extLst>
          </p:cNvPr>
          <p:cNvGraphicFramePr>
            <a:graphicFrameLocks noGrp="1"/>
          </p:cNvGraphicFramePr>
          <p:nvPr>
            <p:extLst>
              <p:ext uri="{D42A27DB-BD31-4B8C-83A1-F6EECF244321}">
                <p14:modId xmlns:p14="http://schemas.microsoft.com/office/powerpoint/2010/main" val="1725402522"/>
              </p:ext>
            </p:extLst>
          </p:nvPr>
        </p:nvGraphicFramePr>
        <p:xfrm>
          <a:off x="628649" y="4160834"/>
          <a:ext cx="6934199" cy="1280160"/>
        </p:xfrm>
        <a:graphic>
          <a:graphicData uri="http://schemas.openxmlformats.org/drawingml/2006/table">
            <a:tbl>
              <a:tblPr firstRow="1" bandRow="1">
                <a:tableStyleId>{5C22544A-7EE6-4342-B048-85BDC9FD1C3A}</a:tableStyleId>
              </a:tblPr>
              <a:tblGrid>
                <a:gridCol w="1301170">
                  <a:extLst>
                    <a:ext uri="{9D8B030D-6E8A-4147-A177-3AD203B41FA5}">
                      <a16:colId xmlns:a16="http://schemas.microsoft.com/office/drawing/2014/main" val="1587540638"/>
                    </a:ext>
                  </a:extLst>
                </a:gridCol>
                <a:gridCol w="1329695">
                  <a:extLst>
                    <a:ext uri="{9D8B030D-6E8A-4147-A177-3AD203B41FA5}">
                      <a16:colId xmlns:a16="http://schemas.microsoft.com/office/drawing/2014/main" val="2779373053"/>
                    </a:ext>
                  </a:extLst>
                </a:gridCol>
                <a:gridCol w="1317150">
                  <a:extLst>
                    <a:ext uri="{9D8B030D-6E8A-4147-A177-3AD203B41FA5}">
                      <a16:colId xmlns:a16="http://schemas.microsoft.com/office/drawing/2014/main" val="2953648504"/>
                    </a:ext>
                  </a:extLst>
                </a:gridCol>
                <a:gridCol w="1493092">
                  <a:extLst>
                    <a:ext uri="{9D8B030D-6E8A-4147-A177-3AD203B41FA5}">
                      <a16:colId xmlns:a16="http://schemas.microsoft.com/office/drawing/2014/main" val="2249477006"/>
                    </a:ext>
                  </a:extLst>
                </a:gridCol>
                <a:gridCol w="1493092">
                  <a:extLst>
                    <a:ext uri="{9D8B030D-6E8A-4147-A177-3AD203B41FA5}">
                      <a16:colId xmlns:a16="http://schemas.microsoft.com/office/drawing/2014/main" val="1471679830"/>
                    </a:ext>
                  </a:extLst>
                </a:gridCol>
              </a:tblGrid>
              <a:tr h="306363">
                <a:tc>
                  <a:txBody>
                    <a:bodyPr/>
                    <a:lstStyle/>
                    <a:p>
                      <a:pPr algn="ctr"/>
                      <a:r>
                        <a:rPr lang="en-US" dirty="0"/>
                        <a:t>Peak Position</a:t>
                      </a:r>
                    </a:p>
                  </a:txBody>
                  <a:tcPr/>
                </a:tc>
                <a:tc>
                  <a:txBody>
                    <a:bodyPr/>
                    <a:lstStyle/>
                    <a:p>
                      <a:pPr algn="ctr"/>
                      <a:r>
                        <a:rPr lang="en-US" dirty="0"/>
                        <a:t>0.544μm</a:t>
                      </a:r>
                    </a:p>
                  </a:txBody>
                  <a:tcPr/>
                </a:tc>
                <a:tc>
                  <a:txBody>
                    <a:bodyPr/>
                    <a:lstStyle/>
                    <a:p>
                      <a:pPr algn="ctr"/>
                      <a:r>
                        <a:rPr lang="en-US" dirty="0"/>
                        <a:t>0.588μm</a:t>
                      </a:r>
                    </a:p>
                  </a:txBody>
                  <a:tcPr/>
                </a:tc>
                <a:tc>
                  <a:txBody>
                    <a:bodyPr/>
                    <a:lstStyle/>
                    <a:p>
                      <a:pPr algn="ctr"/>
                      <a:r>
                        <a:rPr lang="en-US" dirty="0"/>
                        <a:t>0.610μm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0.633μm</a:t>
                      </a:r>
                    </a:p>
                    <a:p>
                      <a:pPr algn="ctr"/>
                      <a:endParaRPr lang="en-US" dirty="0"/>
                    </a:p>
                  </a:txBody>
                  <a:tcPr/>
                </a:tc>
                <a:extLst>
                  <a:ext uri="{0D108BD9-81ED-4DB2-BD59-A6C34878D82A}">
                    <a16:rowId xmlns:a16="http://schemas.microsoft.com/office/drawing/2014/main" val="1940887054"/>
                  </a:ext>
                </a:extLst>
              </a:tr>
              <a:tr h="528790">
                <a:tc>
                  <a:txBody>
                    <a:bodyPr/>
                    <a:lstStyle/>
                    <a:p>
                      <a:pPr algn="ctr"/>
                      <a:r>
                        <a:rPr lang="en-US" dirty="0"/>
                        <a:t>%R</a:t>
                      </a:r>
                    </a:p>
                  </a:txBody>
                  <a:tcPr/>
                </a:tc>
                <a:tc>
                  <a:txBody>
                    <a:bodyPr/>
                    <a:lstStyle/>
                    <a:p>
                      <a:pPr algn="ctr"/>
                      <a:r>
                        <a:rPr lang="en-US" dirty="0"/>
                        <a:t>Absorbed (12%R)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Absorbed (15%R)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Absorbed (0%R)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Absorbed (5%R)</a:t>
                      </a:r>
                    </a:p>
                  </a:txBody>
                  <a:tcPr/>
                </a:tc>
                <a:extLst>
                  <a:ext uri="{0D108BD9-81ED-4DB2-BD59-A6C34878D82A}">
                    <a16:rowId xmlns:a16="http://schemas.microsoft.com/office/drawing/2014/main" val="2452327436"/>
                  </a:ext>
                </a:extLst>
              </a:tr>
            </a:tbl>
          </a:graphicData>
        </a:graphic>
      </p:graphicFrame>
      <p:sp>
        <p:nvSpPr>
          <p:cNvPr id="9" name="Title 1">
            <a:extLst>
              <a:ext uri="{FF2B5EF4-FFF2-40B4-BE49-F238E27FC236}">
                <a16:creationId xmlns:a16="http://schemas.microsoft.com/office/drawing/2014/main" id="{1BCEADB8-8225-4D85-8EE1-F6306DF7B1C8}"/>
              </a:ext>
            </a:extLst>
          </p:cNvPr>
          <p:cNvSpPr>
            <a:spLocks noGrp="1"/>
          </p:cNvSpPr>
          <p:nvPr>
            <p:ph type="title"/>
          </p:nvPr>
        </p:nvSpPr>
        <p:spPr>
          <a:xfrm>
            <a:off x="618066" y="0"/>
            <a:ext cx="7171267" cy="938498"/>
          </a:xfrm>
        </p:spPr>
        <p:txBody>
          <a:bodyPr>
            <a:normAutofit/>
          </a:bodyPr>
          <a:lstStyle/>
          <a:p>
            <a:r>
              <a:rPr lang="en-US" b="1" dirty="0">
                <a:solidFill>
                  <a:srgbClr val="0033CC"/>
                </a:solidFill>
                <a:latin typeface="+mn-lt"/>
              </a:rPr>
              <a:t>Thin Film studies: </a:t>
            </a:r>
            <a:r>
              <a:rPr lang="en-US" b="1" dirty="0" err="1">
                <a:solidFill>
                  <a:srgbClr val="0033CC"/>
                </a:solidFill>
                <a:latin typeface="+mn-lt"/>
              </a:rPr>
              <a:t>PbSe</a:t>
            </a:r>
            <a:r>
              <a:rPr lang="en-US" b="1" dirty="0">
                <a:solidFill>
                  <a:srgbClr val="0033CC"/>
                </a:solidFill>
                <a:latin typeface="+mn-lt"/>
              </a:rPr>
              <a:t> Thin Film Sample with lower defects, shows smaller absorption</a:t>
            </a:r>
          </a:p>
        </p:txBody>
      </p:sp>
    </p:spTree>
    <p:extLst>
      <p:ext uri="{BB962C8B-B14F-4D97-AF65-F5344CB8AC3E}">
        <p14:creationId xmlns:p14="http://schemas.microsoft.com/office/powerpoint/2010/main" val="7885742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867" y="183647"/>
            <a:ext cx="7535332" cy="739219"/>
          </a:xfrm>
        </p:spPr>
        <p:txBody>
          <a:bodyPr>
            <a:noAutofit/>
          </a:bodyPr>
          <a:lstStyle/>
          <a:p>
            <a:pPr marL="0" marR="0" algn="ctr">
              <a:lnSpc>
                <a:spcPct val="115000"/>
              </a:lnSpc>
              <a:spcBef>
                <a:spcPts val="0"/>
              </a:spcBef>
              <a:spcAft>
                <a:spcPts val="0"/>
              </a:spcAft>
            </a:pPr>
            <a:r>
              <a:rPr lang="en-US" b="1" kern="0" dirty="0">
                <a:solidFill>
                  <a:srgbClr val="0033CC"/>
                </a:solidFill>
                <a:effectLst>
                  <a:reflection endPos="0" fadeDir="0" sx="0" sy="0"/>
                </a:effectLst>
                <a:ea typeface="Times New Roman" panose="02020603050405020304" pitchFamily="18" charset="0"/>
              </a:rPr>
              <a:t>Crystal characterization by use of birefringence interferometry</a:t>
            </a:r>
            <a:endParaRPr lang="en-US" b="1" kern="0" dirty="0">
              <a:solidFill>
                <a:srgbClr val="0033CC"/>
              </a:solidFill>
              <a:effectLst/>
              <a:ea typeface="Times New Roman" panose="02020603050405020304" pitchFamily="18" charset="0"/>
            </a:endParaRPr>
          </a:p>
        </p:txBody>
      </p:sp>
      <p:graphicFrame>
        <p:nvGraphicFramePr>
          <p:cNvPr id="4" name="Object 3">
            <a:extLst>
              <a:ext uri="{FF2B5EF4-FFF2-40B4-BE49-F238E27FC236}">
                <a16:creationId xmlns:a16="http://schemas.microsoft.com/office/drawing/2014/main" id="{48FBEE10-4C84-4656-A6B0-3C0F0998F833}"/>
              </a:ext>
            </a:extLst>
          </p:cNvPr>
          <p:cNvGraphicFramePr>
            <a:graphicFrameLocks noChangeAspect="1"/>
          </p:cNvGraphicFramePr>
          <p:nvPr>
            <p:extLst>
              <p:ext uri="{D42A27DB-BD31-4B8C-83A1-F6EECF244321}">
                <p14:modId xmlns:p14="http://schemas.microsoft.com/office/powerpoint/2010/main" val="79033978"/>
              </p:ext>
            </p:extLst>
          </p:nvPr>
        </p:nvGraphicFramePr>
        <p:xfrm>
          <a:off x="1024468" y="4800495"/>
          <a:ext cx="6049963" cy="1546225"/>
        </p:xfrm>
        <a:graphic>
          <a:graphicData uri="http://schemas.openxmlformats.org/presentationml/2006/ole">
            <mc:AlternateContent xmlns:mc="http://schemas.openxmlformats.org/markup-compatibility/2006">
              <mc:Choice xmlns:v="urn:schemas-microsoft-com:vml" Requires="v">
                <p:oleObj spid="_x0000_s1034" name="Document" r:id="rId3" imgW="6049392" imgH="1547078" progId="Word.Document.12">
                  <p:embed/>
                </p:oleObj>
              </mc:Choice>
              <mc:Fallback>
                <p:oleObj name="Document" r:id="rId3" imgW="6049392" imgH="1547078" progId="Word.Document.12">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4468" y="4800495"/>
                        <a:ext cx="6049963" cy="1546225"/>
                      </a:xfrm>
                      <a:prstGeom prst="rect">
                        <a:avLst/>
                      </a:prstGeom>
                      <a:noFill/>
                    </p:spPr>
                  </p:pic>
                </p:oleObj>
              </mc:Fallback>
            </mc:AlternateContent>
          </a:graphicData>
        </a:graphic>
      </p:graphicFrame>
      <p:sp>
        <p:nvSpPr>
          <p:cNvPr id="5" name="TextBox 4">
            <a:extLst>
              <a:ext uri="{FF2B5EF4-FFF2-40B4-BE49-F238E27FC236}">
                <a16:creationId xmlns:a16="http://schemas.microsoft.com/office/drawing/2014/main" id="{453D5D12-ADE8-4FAD-93EA-FC63CE889743}"/>
              </a:ext>
            </a:extLst>
          </p:cNvPr>
          <p:cNvSpPr txBox="1"/>
          <p:nvPr/>
        </p:nvSpPr>
        <p:spPr>
          <a:xfrm>
            <a:off x="160867" y="1278467"/>
            <a:ext cx="8483600" cy="3939540"/>
          </a:xfrm>
          <a:prstGeom prst="rect">
            <a:avLst/>
          </a:prstGeom>
          <a:noFill/>
        </p:spPr>
        <p:txBody>
          <a:bodyPr wrap="square" rtlCol="0">
            <a:spAutoFit/>
          </a:bodyPr>
          <a:lstStyle/>
          <a:p>
            <a:pPr marL="0" marR="0">
              <a:spcBef>
                <a:spcPts val="0"/>
              </a:spcBef>
              <a:spcAft>
                <a:spcPts val="0"/>
              </a:spcAft>
            </a:pP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Following equations provide a quantitative relationship. The phase difference, </a:t>
            </a:r>
            <a:r>
              <a:rPr lang="en-US" sz="1800" dirty="0">
                <a:solidFill>
                  <a:srgbClr val="000000"/>
                </a:solidFill>
                <a:effectLst>
                  <a:outerShdw blurRad="50800" dist="38100" algn="tr" rotWithShape="0">
                    <a:prstClr val="black">
                      <a:alpha val="40000"/>
                    </a:prstClr>
                  </a:outerShdw>
                  <a:reflection endPos="0" fadeDir="0" sx="0" sy="0"/>
                </a:effectLst>
                <a:latin typeface="Symbol" panose="05050102010706020507" pitchFamily="18" charset="2"/>
                <a:ea typeface="Times New Roman" panose="02020603050405020304" pitchFamily="18" charset="0"/>
              </a:rPr>
              <a:t>f</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 between the two beams is determined by</a:t>
            </a:r>
            <a:endParaRPr lang="en-US" sz="1800" dirty="0">
              <a:solidFill>
                <a:srgbClr val="000000"/>
              </a:solidFill>
              <a:effectLst>
                <a:outerShdw blurRad="50800" dist="38100" algn="tr" rotWithShape="0">
                  <a:prstClr val="black">
                    <a:alpha val="40000"/>
                  </a:prstClr>
                </a:outerShdw>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000000"/>
                </a:solidFill>
                <a:effectLst>
                  <a:outerShdw blurRad="50800" dist="38100" algn="tr" rotWithShape="0">
                    <a:prstClr val="black">
                      <a:alpha val="40000"/>
                    </a:prstClr>
                  </a:outerShdw>
                  <a:reflection endPos="0" fadeDir="0" sx="0" sy="0"/>
                </a:effectLst>
                <a:latin typeface="Symbol" panose="05050102010706020507" pitchFamily="18" charset="2"/>
                <a:ea typeface="Times New Roman" panose="02020603050405020304" pitchFamily="18" charset="0"/>
              </a:rPr>
              <a:t>f</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 = n</a:t>
            </a:r>
            <a:r>
              <a:rPr lang="en-US" sz="1800" baseline="-250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0</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L – </a:t>
            </a:r>
            <a:r>
              <a:rPr lang="en-US" sz="1800" dirty="0" err="1">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n</a:t>
            </a:r>
            <a:r>
              <a:rPr lang="en-US" sz="1800" baseline="-25000" dirty="0" err="1">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e</a:t>
            </a:r>
            <a:r>
              <a:rPr lang="en-US" sz="1800" dirty="0" err="1">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L</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 = L(n</a:t>
            </a:r>
            <a:r>
              <a:rPr lang="en-US" sz="1800" baseline="-250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0</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-n</a:t>
            </a:r>
            <a:r>
              <a:rPr lang="en-US" sz="1800" baseline="-250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e</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                    ….(1)</a:t>
            </a:r>
            <a:endParaRPr lang="en-US" sz="1800" dirty="0">
              <a:solidFill>
                <a:srgbClr val="000000"/>
              </a:solidFill>
              <a:effectLst>
                <a:outerShdw blurRad="50800" dist="38100" algn="tr" rotWithShape="0">
                  <a:prstClr val="black">
                    <a:alpha val="40000"/>
                  </a:prstClr>
                </a:outerShdw>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Introducing a distortion in the refractive index </a:t>
            </a:r>
            <a:r>
              <a:rPr lang="en-US" sz="1800" dirty="0">
                <a:solidFill>
                  <a:srgbClr val="000000"/>
                </a:solidFill>
                <a:effectLst>
                  <a:outerShdw blurRad="50800" dist="38100" algn="tr" rotWithShape="0">
                    <a:prstClr val="black">
                      <a:alpha val="40000"/>
                    </a:prstClr>
                  </a:outerShdw>
                  <a:reflection endPos="0" fadeDir="0" sx="0" sy="0"/>
                </a:effectLst>
                <a:latin typeface="Symbol" panose="05050102010706020507" pitchFamily="18" charset="2"/>
                <a:ea typeface="Times New Roman" panose="02020603050405020304" pitchFamily="18" charset="0"/>
              </a:rPr>
              <a:t>D</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(n</a:t>
            </a:r>
            <a:r>
              <a:rPr lang="en-US" sz="1800" baseline="-250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o</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-n</a:t>
            </a:r>
            <a:r>
              <a:rPr lang="en-US" sz="1800" baseline="-250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e</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 due to defects </a:t>
            </a:r>
            <a:r>
              <a:rPr lang="en-US" sz="1800" dirty="0" err="1">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etc</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 can be given as:</a:t>
            </a:r>
            <a:endParaRPr lang="en-US" sz="1800" dirty="0">
              <a:solidFill>
                <a:srgbClr val="000000"/>
              </a:solidFill>
              <a:effectLst>
                <a:outerShdw blurRad="50800" dist="38100" algn="tr" rotWithShape="0">
                  <a:prstClr val="black">
                    <a:alpha val="40000"/>
                  </a:prstClr>
                </a:outerShdw>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000000"/>
                </a:solidFill>
                <a:effectLst>
                  <a:outerShdw blurRad="50800" dist="38100" algn="tr" rotWithShape="0">
                    <a:prstClr val="black">
                      <a:alpha val="40000"/>
                    </a:prstClr>
                  </a:outerShdw>
                  <a:reflection endPos="0" fadeDir="0" sx="0" sy="0"/>
                </a:effectLst>
                <a:latin typeface="Symbol" panose="05050102010706020507" pitchFamily="18" charset="2"/>
                <a:ea typeface="Times New Roman" panose="02020603050405020304" pitchFamily="18" charset="0"/>
              </a:rPr>
              <a:t>f + D f = </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L[n</a:t>
            </a:r>
            <a:r>
              <a:rPr lang="en-US" sz="1800" baseline="-250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o</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 – n</a:t>
            </a:r>
            <a:r>
              <a:rPr lang="en-US" sz="1800" baseline="-250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e</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 + </a:t>
            </a:r>
            <a:r>
              <a:rPr lang="en-US" sz="1800" dirty="0">
                <a:solidFill>
                  <a:srgbClr val="000000"/>
                </a:solidFill>
                <a:effectLst>
                  <a:outerShdw blurRad="50800" dist="38100" algn="tr" rotWithShape="0">
                    <a:prstClr val="black">
                      <a:alpha val="40000"/>
                    </a:prstClr>
                  </a:outerShdw>
                  <a:reflection endPos="0" fadeDir="0" sx="0" sy="0"/>
                </a:effectLst>
                <a:latin typeface="Symbol" panose="05050102010706020507" pitchFamily="18" charset="2"/>
                <a:ea typeface="Times New Roman" panose="02020603050405020304" pitchFamily="18" charset="0"/>
              </a:rPr>
              <a:t>D(</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n</a:t>
            </a:r>
            <a:r>
              <a:rPr lang="en-US" sz="1800" baseline="-250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0</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-n</a:t>
            </a:r>
            <a:r>
              <a:rPr lang="en-US" sz="1800" baseline="-250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e</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                           ….(2)</a:t>
            </a:r>
            <a:endParaRPr lang="en-US" sz="1800" dirty="0">
              <a:solidFill>
                <a:srgbClr val="000000"/>
              </a:solidFill>
              <a:effectLst>
                <a:outerShdw blurRad="50800" dist="38100" algn="tr" rotWithShape="0">
                  <a:prstClr val="black">
                    <a:alpha val="40000"/>
                  </a:prstClr>
                </a:outerShdw>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From the equation (2) we obtain the change in phase, </a:t>
            </a:r>
            <a:r>
              <a:rPr lang="en-US" sz="1800" dirty="0">
                <a:solidFill>
                  <a:srgbClr val="000000"/>
                </a:solidFill>
                <a:effectLst>
                  <a:outerShdw blurRad="50800" dist="38100" algn="tr" rotWithShape="0">
                    <a:prstClr val="black">
                      <a:alpha val="40000"/>
                    </a:prstClr>
                  </a:outerShdw>
                  <a:reflection endPos="0" fadeDir="0" sx="0" sy="0"/>
                </a:effectLst>
                <a:latin typeface="Symbol" panose="05050102010706020507" pitchFamily="18" charset="2"/>
                <a:ea typeface="Times New Roman" panose="02020603050405020304" pitchFamily="18" charset="0"/>
              </a:rPr>
              <a:t>Df, </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as a function of </a:t>
            </a:r>
            <a:r>
              <a:rPr lang="en-US" sz="1800" dirty="0">
                <a:solidFill>
                  <a:srgbClr val="000000"/>
                </a:solidFill>
                <a:effectLst>
                  <a:outerShdw blurRad="50800" dist="38100" algn="tr" rotWithShape="0">
                    <a:prstClr val="black">
                      <a:alpha val="40000"/>
                    </a:prstClr>
                  </a:outerShdw>
                  <a:reflection endPos="0" fadeDir="0" sx="0" sy="0"/>
                </a:effectLst>
                <a:latin typeface="Symbol" panose="05050102010706020507" pitchFamily="18" charset="2"/>
                <a:ea typeface="Times New Roman" panose="02020603050405020304" pitchFamily="18" charset="0"/>
              </a:rPr>
              <a:t> D(</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n</a:t>
            </a:r>
            <a:r>
              <a:rPr lang="en-US" sz="1800" baseline="-250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o</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-n</a:t>
            </a:r>
            <a:r>
              <a:rPr lang="en-US" sz="1800" baseline="-250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e</a:t>
            </a:r>
            <a:r>
              <a:rPr lang="en-US" sz="1800" dirty="0">
                <a:solidFill>
                  <a:srgbClr val="000000"/>
                </a:solidFill>
                <a:effectLst>
                  <a:outerShdw blurRad="50800" dist="38100" algn="tr" rotWithShape="0">
                    <a:prstClr val="black">
                      <a:alpha val="40000"/>
                    </a:prstClr>
                  </a:outerShdw>
                  <a:reflection endPos="0" fadeDir="0" sx="0" sy="0"/>
                </a:effectLst>
                <a:latin typeface="Symbol" panose="05050102010706020507" pitchFamily="18" charset="2"/>
                <a:ea typeface="Times New Roman" panose="02020603050405020304" pitchFamily="18" charset="0"/>
              </a:rPr>
              <a:t>):</a:t>
            </a:r>
            <a:endParaRPr lang="en-US" sz="1800" dirty="0">
              <a:solidFill>
                <a:srgbClr val="000000"/>
              </a:solidFill>
              <a:effectLst>
                <a:outerShdw blurRad="50800" dist="38100" algn="tr" rotWithShape="0">
                  <a:prstClr val="black">
                    <a:alpha val="40000"/>
                  </a:prstClr>
                </a:outerShdw>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000000"/>
                </a:solidFill>
                <a:effectLst>
                  <a:outerShdw blurRad="50800" dist="38100" algn="tr" rotWithShape="0">
                    <a:prstClr val="black">
                      <a:alpha val="40000"/>
                    </a:prstClr>
                  </a:outerShdw>
                  <a:reflection endPos="0" fadeDir="0" sx="0" sy="0"/>
                </a:effectLst>
                <a:latin typeface="Symbol" panose="05050102010706020507" pitchFamily="18" charset="2"/>
                <a:ea typeface="Times New Roman" panose="02020603050405020304" pitchFamily="18" charset="0"/>
              </a:rPr>
              <a:t> D f = </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L</a:t>
            </a:r>
            <a:r>
              <a:rPr lang="en-US" sz="1800" dirty="0">
                <a:solidFill>
                  <a:srgbClr val="000000"/>
                </a:solidFill>
                <a:effectLst>
                  <a:outerShdw blurRad="50800" dist="38100" algn="tr" rotWithShape="0">
                    <a:prstClr val="black">
                      <a:alpha val="40000"/>
                    </a:prstClr>
                  </a:outerShdw>
                  <a:reflection endPos="0" fadeDir="0" sx="0" sy="0"/>
                </a:effectLst>
                <a:latin typeface="Symbol" panose="05050102010706020507" pitchFamily="18" charset="2"/>
                <a:ea typeface="Times New Roman" panose="02020603050405020304" pitchFamily="18" charset="0"/>
              </a:rPr>
              <a:t> D (</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n</a:t>
            </a:r>
            <a:r>
              <a:rPr lang="en-US" sz="1800" baseline="-250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o</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 – n</a:t>
            </a:r>
            <a:r>
              <a:rPr lang="en-US" sz="1800" baseline="-250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e</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                                             ….(3)</a:t>
            </a:r>
            <a:endParaRPr lang="en-US" sz="1800" dirty="0">
              <a:solidFill>
                <a:srgbClr val="000000"/>
              </a:solidFill>
              <a:effectLst>
                <a:outerShdw blurRad="50800" dist="38100" algn="tr" rotWithShape="0">
                  <a:prstClr val="black">
                    <a:alpha val="40000"/>
                  </a:prstClr>
                </a:outerShdw>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As the </a:t>
            </a:r>
            <a:r>
              <a:rPr lang="en-US" sz="1800" dirty="0">
                <a:solidFill>
                  <a:srgbClr val="000000"/>
                </a:solidFill>
                <a:effectLst>
                  <a:outerShdw blurRad="50800" dist="38100" algn="tr" rotWithShape="0">
                    <a:prstClr val="black">
                      <a:alpha val="40000"/>
                    </a:prstClr>
                  </a:outerShdw>
                  <a:reflection endPos="0" fadeDir="0" sx="0" sy="0"/>
                </a:effectLst>
                <a:latin typeface="Symbol" panose="05050102010706020507" pitchFamily="18" charset="2"/>
                <a:ea typeface="Times New Roman" panose="02020603050405020304" pitchFamily="18" charset="0"/>
              </a:rPr>
              <a:t>D (</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n</a:t>
            </a:r>
            <a:r>
              <a:rPr lang="en-US" sz="1800" baseline="-250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o</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 – n</a:t>
            </a:r>
            <a:r>
              <a:rPr lang="en-US" sz="1800" baseline="-250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e</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 varies over the aperture of the crystal, we get a corresponding change in </a:t>
            </a:r>
            <a:r>
              <a:rPr lang="en-US" sz="1800" dirty="0">
                <a:solidFill>
                  <a:srgbClr val="000000"/>
                </a:solidFill>
                <a:effectLst>
                  <a:outerShdw blurRad="50800" dist="38100" algn="tr" rotWithShape="0">
                    <a:prstClr val="black">
                      <a:alpha val="40000"/>
                    </a:prstClr>
                  </a:outerShdw>
                  <a:reflection endPos="0" fadeDir="0" sx="0" sy="0"/>
                </a:effectLst>
                <a:latin typeface="Symbol" panose="05050102010706020507" pitchFamily="18" charset="2"/>
                <a:ea typeface="Times New Roman" panose="02020603050405020304" pitchFamily="18" charset="0"/>
              </a:rPr>
              <a:t>Df. </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A change in 2</a:t>
            </a:r>
            <a:r>
              <a:rPr lang="en-US" sz="1800" dirty="0">
                <a:solidFill>
                  <a:srgbClr val="000000"/>
                </a:solidFill>
                <a:effectLst>
                  <a:outerShdw blurRad="50800" dist="38100" algn="tr" rotWithShape="0">
                    <a:prstClr val="black">
                      <a:alpha val="40000"/>
                    </a:prstClr>
                  </a:outerShdw>
                  <a:reflection endPos="0" fadeDir="0" sx="0" sy="0"/>
                </a:effectLst>
                <a:latin typeface="Symbol" panose="05050102010706020507" pitchFamily="18" charset="2"/>
                <a:ea typeface="Times New Roman" panose="02020603050405020304" pitchFamily="18" charset="0"/>
              </a:rPr>
              <a:t> p </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 in </a:t>
            </a:r>
            <a:r>
              <a:rPr lang="en-US" sz="1800" dirty="0">
                <a:solidFill>
                  <a:srgbClr val="000000"/>
                </a:solidFill>
                <a:effectLst>
                  <a:outerShdw blurRad="50800" dist="38100" algn="tr" rotWithShape="0">
                    <a:prstClr val="black">
                      <a:alpha val="40000"/>
                    </a:prstClr>
                  </a:outerShdw>
                  <a:reflection endPos="0" fadeDir="0" sx="0" sy="0"/>
                </a:effectLst>
                <a:latin typeface="Symbol" panose="05050102010706020507" pitchFamily="18" charset="2"/>
                <a:ea typeface="Times New Roman" panose="02020603050405020304" pitchFamily="18" charset="0"/>
              </a:rPr>
              <a:t>Df  </a:t>
            </a:r>
            <a:r>
              <a:rPr lang="en-US" sz="1800" dirty="0">
                <a:solidFill>
                  <a:srgbClr val="000000"/>
                </a:solidFill>
                <a:effectLst>
                  <a:outerShdw blurRad="50800" dist="38100" algn="tr" rotWithShape="0">
                    <a:prstClr val="black">
                      <a:alpha val="40000"/>
                    </a:prstClr>
                  </a:outerShdw>
                  <a:reflection endPos="0" fadeDir="0" sx="0" sy="0"/>
                </a:effectLst>
                <a:latin typeface="Times New Roman" panose="02020603050405020304" pitchFamily="18" charset="0"/>
                <a:ea typeface="Times New Roman" panose="02020603050405020304" pitchFamily="18" charset="0"/>
              </a:rPr>
              <a:t>produces a one fringe change in the output from the interferometer. This parameter will provide data about distortion due to the defects caused by doping or growth parameters.</a:t>
            </a:r>
            <a:endParaRPr lang="en-US" sz="1800" dirty="0">
              <a:solidFill>
                <a:srgbClr val="000000"/>
              </a:solidFill>
              <a:effectLst>
                <a:outerShdw blurRad="50800" dist="38100" algn="tr" rotWithShape="0">
                  <a:prstClr val="black">
                    <a:alpha val="40000"/>
                  </a:prstClr>
                </a:outerShdw>
              </a:effectLst>
              <a:latin typeface="Times New Roman" panose="02020603050405020304" pitchFamily="18" charset="0"/>
              <a:ea typeface="Times New Roman" panose="02020603050405020304" pitchFamily="18" charset="0"/>
            </a:endParaRPr>
          </a:p>
          <a:p>
            <a:endParaRPr lang="en-US" sz="1600" dirty="0">
              <a:latin typeface="Arial" pitchFamily="34" charset="0"/>
              <a:cs typeface="Arial" pitchFamily="34" charset="0"/>
            </a:endParaRPr>
          </a:p>
        </p:txBody>
      </p:sp>
    </p:spTree>
    <p:extLst>
      <p:ext uri="{BB962C8B-B14F-4D97-AF65-F5344CB8AC3E}">
        <p14:creationId xmlns:p14="http://schemas.microsoft.com/office/powerpoint/2010/main" val="18105920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3647"/>
            <a:ext cx="7696199" cy="739219"/>
          </a:xfrm>
        </p:spPr>
        <p:txBody>
          <a:bodyPr>
            <a:normAutofit/>
          </a:bodyPr>
          <a:lstStyle/>
          <a:p>
            <a:pPr algn="ctr"/>
            <a:r>
              <a:rPr lang="en-US" sz="4000" b="1" dirty="0">
                <a:solidFill>
                  <a:srgbClr val="0033CC"/>
                </a:solidFill>
                <a:latin typeface="+mn-lt"/>
              </a:rPr>
              <a:t>Summary </a:t>
            </a:r>
            <a:endParaRPr lang="en-US" sz="3600" b="1" dirty="0">
              <a:solidFill>
                <a:srgbClr val="0033CC"/>
              </a:solidFill>
              <a:latin typeface="+mn-lt"/>
            </a:endParaRPr>
          </a:p>
        </p:txBody>
      </p:sp>
      <p:sp>
        <p:nvSpPr>
          <p:cNvPr id="3" name="TextBox 2">
            <a:extLst>
              <a:ext uri="{FF2B5EF4-FFF2-40B4-BE49-F238E27FC236}">
                <a16:creationId xmlns:a16="http://schemas.microsoft.com/office/drawing/2014/main" id="{EA60CEC6-53E0-4A2F-BDC6-4BE6E372B92A}"/>
              </a:ext>
            </a:extLst>
          </p:cNvPr>
          <p:cNvSpPr txBox="1"/>
          <p:nvPr/>
        </p:nvSpPr>
        <p:spPr>
          <a:xfrm>
            <a:off x="402166" y="1100666"/>
            <a:ext cx="8339667" cy="4524315"/>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Arial" pitchFamily="34" charset="0"/>
                <a:cs typeface="Arial" pitchFamily="34" charset="0"/>
              </a:rPr>
              <a:t>We have designed low-cost reflectance measurement system</a:t>
            </a:r>
          </a:p>
          <a:p>
            <a:pPr marL="342900" indent="-342900">
              <a:buFont typeface="Arial" panose="020B0604020202020204" pitchFamily="34" charset="0"/>
              <a:buChar char="•"/>
            </a:pPr>
            <a:r>
              <a:rPr lang="en-US" sz="2400" dirty="0">
                <a:latin typeface="Arial" pitchFamily="34" charset="0"/>
                <a:cs typeface="Arial" pitchFamily="34" charset="0"/>
              </a:rPr>
              <a:t>Preliminary studies based on multicomponent materials show  encouraging results.</a:t>
            </a:r>
          </a:p>
          <a:p>
            <a:pPr marL="342900" indent="-342900">
              <a:buFont typeface="Arial" panose="020B0604020202020204" pitchFamily="34" charset="0"/>
              <a:buChar char="•"/>
            </a:pPr>
            <a:r>
              <a:rPr lang="en-US" sz="2400" dirty="0">
                <a:latin typeface="Arial" pitchFamily="34" charset="0"/>
                <a:cs typeface="Arial" pitchFamily="34" charset="0"/>
              </a:rPr>
              <a:t>Low defect materials show less absorption</a:t>
            </a:r>
          </a:p>
          <a:p>
            <a:pPr marL="342900" indent="-342900">
              <a:buFont typeface="Arial" panose="020B0604020202020204" pitchFamily="34" charset="0"/>
              <a:buChar char="•"/>
            </a:pPr>
            <a:r>
              <a:rPr lang="en-US" sz="2400" dirty="0">
                <a:latin typeface="Arial" pitchFamily="34" charset="0"/>
                <a:cs typeface="Arial" pitchFamily="34" charset="0"/>
              </a:rPr>
              <a:t>More refinements are underway</a:t>
            </a:r>
          </a:p>
          <a:p>
            <a:pPr marL="342900" indent="-342900">
              <a:buFont typeface="Arial" panose="020B0604020202020204" pitchFamily="34" charset="0"/>
              <a:buChar char="•"/>
            </a:pPr>
            <a:r>
              <a:rPr lang="en-US" sz="2400" dirty="0">
                <a:latin typeface="Arial" pitchFamily="34" charset="0"/>
                <a:cs typeface="Arial" pitchFamily="34" charset="0"/>
              </a:rPr>
              <a:t>We have designed the concept of birefringence studies.</a:t>
            </a:r>
          </a:p>
          <a:p>
            <a:pPr marL="342900" indent="-342900">
              <a:buFont typeface="Arial" panose="020B0604020202020204" pitchFamily="34" charset="0"/>
              <a:buChar char="•"/>
            </a:pPr>
            <a:r>
              <a:rPr lang="en-US" sz="2400" dirty="0">
                <a:latin typeface="Arial" pitchFamily="34" charset="0"/>
                <a:cs typeface="Arial" pitchFamily="34" charset="0"/>
              </a:rPr>
              <a:t>We plan to study </a:t>
            </a:r>
            <a:r>
              <a:rPr lang="en-US" sz="2400" dirty="0" err="1">
                <a:latin typeface="Arial" pitchFamily="34" charset="0"/>
                <a:cs typeface="Arial" pitchFamily="34" charset="0"/>
              </a:rPr>
              <a:t>industriall</a:t>
            </a:r>
            <a:r>
              <a:rPr lang="en-US" sz="2400" dirty="0">
                <a:latin typeface="Arial" pitchFamily="34" charset="0"/>
                <a:cs typeface="Arial" pitchFamily="34" charset="0"/>
              </a:rPr>
              <a:t> important materials such as ZnS, </a:t>
            </a:r>
            <a:r>
              <a:rPr lang="en-US" sz="2400" dirty="0" err="1">
                <a:latin typeface="Arial" pitchFamily="34" charset="0"/>
                <a:cs typeface="Arial" pitchFamily="34" charset="0"/>
              </a:rPr>
              <a:t>ZnSe</a:t>
            </a:r>
            <a:r>
              <a:rPr lang="en-US" sz="2400" dirty="0">
                <a:latin typeface="Arial" pitchFamily="34" charset="0"/>
                <a:cs typeface="Arial" pitchFamily="34" charset="0"/>
              </a:rPr>
              <a:t>, </a:t>
            </a:r>
            <a:r>
              <a:rPr lang="en-US" sz="2400" dirty="0" err="1">
                <a:latin typeface="Arial" pitchFamily="34" charset="0"/>
                <a:cs typeface="Arial" pitchFamily="34" charset="0"/>
              </a:rPr>
              <a:t>GaSe</a:t>
            </a:r>
            <a:r>
              <a:rPr lang="en-US" sz="2400" dirty="0">
                <a:latin typeface="Arial" pitchFamily="34" charset="0"/>
                <a:cs typeface="Arial" pitchFamily="34" charset="0"/>
              </a:rPr>
              <a:t>, Tl</a:t>
            </a:r>
            <a:r>
              <a:rPr lang="en-US" sz="2400" baseline="-25000" dirty="0">
                <a:latin typeface="Arial" pitchFamily="34" charset="0"/>
                <a:cs typeface="Arial" pitchFamily="34" charset="0"/>
              </a:rPr>
              <a:t>3</a:t>
            </a:r>
            <a:r>
              <a:rPr lang="en-US" sz="2400" dirty="0">
                <a:latin typeface="Arial" pitchFamily="34" charset="0"/>
                <a:cs typeface="Arial" pitchFamily="34" charset="0"/>
              </a:rPr>
              <a:t>AsSe</a:t>
            </a:r>
            <a:r>
              <a:rPr lang="en-US" sz="2400" baseline="-25000" dirty="0">
                <a:latin typeface="Arial" pitchFamily="34" charset="0"/>
                <a:cs typeface="Arial" pitchFamily="34" charset="0"/>
              </a:rPr>
              <a:t>3</a:t>
            </a:r>
            <a:r>
              <a:rPr lang="en-US" sz="2400" dirty="0">
                <a:latin typeface="Arial" pitchFamily="34" charset="0"/>
                <a:cs typeface="Arial" pitchFamily="34" charset="0"/>
              </a:rPr>
              <a:t>, Hg</a:t>
            </a:r>
            <a:r>
              <a:rPr lang="en-US" sz="2400" baseline="-25000" dirty="0">
                <a:latin typeface="Arial" pitchFamily="34" charset="0"/>
                <a:cs typeface="Arial" pitchFamily="34" charset="0"/>
              </a:rPr>
              <a:t>2</a:t>
            </a:r>
            <a:r>
              <a:rPr lang="en-US" sz="2400" dirty="0">
                <a:latin typeface="Arial" pitchFamily="34" charset="0"/>
                <a:cs typeface="Arial" pitchFamily="34" charset="0"/>
              </a:rPr>
              <a:t>Cl</a:t>
            </a:r>
            <a:r>
              <a:rPr lang="en-US" sz="2400" baseline="-25000" dirty="0">
                <a:latin typeface="Arial" pitchFamily="34" charset="0"/>
                <a:cs typeface="Arial" pitchFamily="34" charset="0"/>
              </a:rPr>
              <a:t>2</a:t>
            </a:r>
            <a:r>
              <a:rPr lang="en-US" sz="2400" dirty="0">
                <a:latin typeface="Arial" pitchFamily="34" charset="0"/>
                <a:cs typeface="Arial" pitchFamily="34" charset="0"/>
              </a:rPr>
              <a:t>, Hg</a:t>
            </a:r>
            <a:r>
              <a:rPr lang="en-US" sz="2400" baseline="-25000" dirty="0">
                <a:latin typeface="Arial" pitchFamily="34" charset="0"/>
                <a:cs typeface="Arial" pitchFamily="34" charset="0"/>
              </a:rPr>
              <a:t>2</a:t>
            </a:r>
            <a:r>
              <a:rPr lang="en-US" sz="2400" dirty="0">
                <a:latin typeface="Arial" pitchFamily="34" charset="0"/>
                <a:cs typeface="Arial" pitchFamily="34" charset="0"/>
              </a:rPr>
              <a:t>Br</a:t>
            </a:r>
            <a:r>
              <a:rPr lang="en-US" sz="2400" baseline="-25000" dirty="0">
                <a:latin typeface="Arial" pitchFamily="34" charset="0"/>
                <a:cs typeface="Arial" pitchFamily="34" charset="0"/>
              </a:rPr>
              <a:t>2</a:t>
            </a:r>
            <a:r>
              <a:rPr lang="en-US" sz="2400" dirty="0">
                <a:latin typeface="Arial" pitchFamily="34" charset="0"/>
                <a:cs typeface="Arial" pitchFamily="34" charset="0"/>
              </a:rPr>
              <a:t>, and several other crystals.</a:t>
            </a:r>
          </a:p>
          <a:p>
            <a:pPr marL="342900" indent="-342900">
              <a:buFont typeface="Arial" panose="020B0604020202020204" pitchFamily="34" charset="0"/>
              <a:buChar char="•"/>
            </a:pPr>
            <a:r>
              <a:rPr lang="en-US" sz="2400" dirty="0">
                <a:latin typeface="Arial" pitchFamily="34" charset="0"/>
                <a:cs typeface="Arial" pitchFamily="34" charset="0"/>
              </a:rPr>
              <a:t>Both techniques show potential for bulk and thin film crystals .</a:t>
            </a:r>
          </a:p>
        </p:txBody>
      </p:sp>
      <p:sp>
        <p:nvSpPr>
          <p:cNvPr id="4" name="AutoShape 8">
            <a:extLst>
              <a:ext uri="{FF2B5EF4-FFF2-40B4-BE49-F238E27FC236}">
                <a16:creationId xmlns:a16="http://schemas.microsoft.com/office/drawing/2014/main" id="{3E985C05-5946-419E-8662-16B8DAC3E273}"/>
              </a:ext>
            </a:extLst>
          </p:cNvPr>
          <p:cNvSpPr>
            <a:spLocks noChangeArrowheads="1"/>
          </p:cNvSpPr>
          <p:nvPr/>
        </p:nvSpPr>
        <p:spPr bwMode="auto">
          <a:xfrm>
            <a:off x="0" y="5945991"/>
            <a:ext cx="9018815" cy="628880"/>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a:r>
              <a:rPr lang="en-US" sz="2000" b="1" i="1" dirty="0">
                <a:solidFill>
                  <a:srgbClr val="FFFF00"/>
                </a:solidFill>
                <a:latin typeface="Arial" pitchFamily="34" charset="0"/>
                <a:cs typeface="Arial" pitchFamily="34" charset="0"/>
              </a:rPr>
              <a:t>Further refinements in both techniques are required</a:t>
            </a:r>
          </a:p>
        </p:txBody>
      </p:sp>
    </p:spTree>
    <p:extLst>
      <p:ext uri="{BB962C8B-B14F-4D97-AF65-F5344CB8AC3E}">
        <p14:creationId xmlns:p14="http://schemas.microsoft.com/office/powerpoint/2010/main" val="20393334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8">
            <a:extLst>
              <a:ext uri="{FF2B5EF4-FFF2-40B4-BE49-F238E27FC236}">
                <a16:creationId xmlns:a16="http://schemas.microsoft.com/office/drawing/2014/main" id="{B8BC5BDF-71AA-4617-9BF4-4E05968D9342}"/>
              </a:ext>
            </a:extLst>
          </p:cNvPr>
          <p:cNvSpPr>
            <a:spLocks noChangeArrowheads="1"/>
          </p:cNvSpPr>
          <p:nvPr/>
        </p:nvSpPr>
        <p:spPr bwMode="auto">
          <a:xfrm>
            <a:off x="62592" y="2025925"/>
            <a:ext cx="9018815" cy="2004208"/>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a:endParaRPr lang="en-US" sz="3600" b="1" i="1" dirty="0">
              <a:solidFill>
                <a:srgbClr val="FFFF00"/>
              </a:solidFill>
              <a:latin typeface="Arial" pitchFamily="34" charset="0"/>
              <a:cs typeface="Arial" pitchFamily="34" charset="0"/>
            </a:endParaRPr>
          </a:p>
          <a:p>
            <a:pPr algn="ctr"/>
            <a:r>
              <a:rPr lang="en-US" sz="3600" b="1" i="1" dirty="0">
                <a:solidFill>
                  <a:srgbClr val="FFFF00"/>
                </a:solidFill>
                <a:latin typeface="Arial" pitchFamily="34" charset="0"/>
                <a:cs typeface="Arial" pitchFamily="34" charset="0"/>
              </a:rPr>
              <a:t>Thank you very much for your time</a:t>
            </a:r>
          </a:p>
        </p:txBody>
      </p:sp>
      <p:sp>
        <p:nvSpPr>
          <p:cNvPr id="5" name="Title 4">
            <a:extLst>
              <a:ext uri="{FF2B5EF4-FFF2-40B4-BE49-F238E27FC236}">
                <a16:creationId xmlns:a16="http://schemas.microsoft.com/office/drawing/2014/main" id="{F2B060E3-02EA-48CA-814D-DF77528B50E7}"/>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4196551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WMTOOLS" val="&lt;WMTools ver=&quot;1.0&quot;&gt;&lt;Timings time=&quot;3/6/2008 12:03:03 PM&quot;&gt;&lt;Slide id=&quot;335&quot; dur=&quot;.609375&quot;/&gt;&lt;Slide id=&quot;337&quot; dur=&quot;13.53516&quot;/&gt;&lt;Slide id=&quot;335&quot; dur=&quot;.765625&quot;/&gt;&lt;Slide id=&quot;337&quot; dur=&quot;4.699219&quot;/&gt;&lt;Slide id=&quot;312&quot; dur=&quot;2.902344&quot;/&gt;&lt;Slide id=&quot;313&quot; dur=&quot;7.195313&quot;/&gt;&lt;Slide id=&quot;316&quot; dur=&quot;10.69141&quot;/&gt;&lt;Slide id=&quot;317&quot; dur=&quot;1.734375&quot;/&gt;&lt;Slide id=&quot;336&quot; dur=&quot;1.703125&quot;/&gt;&lt;Slide id=&quot;338&quot; dur=&quot;1&quot;/&gt;&lt;/Timings&gt;&lt;/WMTools&gt;"/>
</p:tagLst>
</file>

<file path=ppt/theme/theme1.xml><?xml version="1.0" encoding="utf-8"?>
<a:theme xmlns:a="http://schemas.openxmlformats.org/drawingml/2006/main" name="noc_ppt_template052810">
  <a:themeElements>
    <a:clrScheme name="Default Design 14">
      <a:dk1>
        <a:srgbClr val="000000"/>
      </a:dk1>
      <a:lt1>
        <a:srgbClr val="FFFFFF"/>
      </a:lt1>
      <a:dk2>
        <a:srgbClr val="000000"/>
      </a:dk2>
      <a:lt2>
        <a:srgbClr val="808080"/>
      </a:lt2>
      <a:accent1>
        <a:srgbClr val="005DAA"/>
      </a:accent1>
      <a:accent2>
        <a:srgbClr val="CC0000"/>
      </a:accent2>
      <a:accent3>
        <a:srgbClr val="FFFFFF"/>
      </a:accent3>
      <a:accent4>
        <a:srgbClr val="000000"/>
      </a:accent4>
      <a:accent5>
        <a:srgbClr val="AAB6D2"/>
      </a:accent5>
      <a:accent6>
        <a:srgbClr val="B90000"/>
      </a:accent6>
      <a:hlink>
        <a:srgbClr val="4FAFFF"/>
      </a:hlink>
      <a:folHlink>
        <a:srgbClr val="009600"/>
      </a:folHlink>
    </a:clrScheme>
    <a:fontScheme name="Default Design">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spPr>
      <a:bodyPr rtlCol="0" anchor="ctr"/>
      <a:lstStyle>
        <a:defPPr algn="ctr">
          <a:defRPr/>
        </a:defPPr>
      </a:lstStyle>
      <a:style>
        <a:lnRef idx="2">
          <a:schemeClr val="accent1"/>
        </a:lnRef>
        <a:fillRef idx="1">
          <a:schemeClr val="lt1"/>
        </a:fillRef>
        <a:effectRef idx="0">
          <a:schemeClr val="accent1"/>
        </a:effectRef>
        <a:fontRef idx="minor">
          <a:schemeClr val="dk1"/>
        </a:fontRef>
      </a:style>
    </a:spDef>
    <a:txDef>
      <a:spPr>
        <a:noFill/>
      </a:spPr>
      <a:bodyPr wrap="square" rtlCol="0">
        <a:spAutoFit/>
      </a:bodyPr>
      <a:lstStyle>
        <a:defPPr>
          <a:defRPr sz="1600" dirty="0">
            <a:latin typeface="Arial" pitchFamily="34" charset="0"/>
            <a:cs typeface="Arial" pitchFamily="34" charset="0"/>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005DAA"/>
        </a:accent1>
        <a:accent2>
          <a:srgbClr val="CC0000"/>
        </a:accent2>
        <a:accent3>
          <a:srgbClr val="FFFFFF"/>
        </a:accent3>
        <a:accent4>
          <a:srgbClr val="000000"/>
        </a:accent4>
        <a:accent5>
          <a:srgbClr val="AAB6D2"/>
        </a:accent5>
        <a:accent6>
          <a:srgbClr val="B90000"/>
        </a:accent6>
        <a:hlink>
          <a:srgbClr val="4FAFFF"/>
        </a:hlink>
        <a:folHlink>
          <a:srgbClr val="00CC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808080"/>
        </a:lt2>
        <a:accent1>
          <a:srgbClr val="005DAA"/>
        </a:accent1>
        <a:accent2>
          <a:srgbClr val="CC0000"/>
        </a:accent2>
        <a:accent3>
          <a:srgbClr val="FFFFFF"/>
        </a:accent3>
        <a:accent4>
          <a:srgbClr val="000000"/>
        </a:accent4>
        <a:accent5>
          <a:srgbClr val="AAB6D2"/>
        </a:accent5>
        <a:accent6>
          <a:srgbClr val="B90000"/>
        </a:accent6>
        <a:hlink>
          <a:srgbClr val="4FAFFF"/>
        </a:hlink>
        <a:folHlink>
          <a:srgbClr val="0096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noc_ppt_template052810</Template>
  <TotalTime>1301</TotalTime>
  <Words>1808</Words>
  <Application>Microsoft Office PowerPoint</Application>
  <PresentationFormat>On-screen Show (4:3)</PresentationFormat>
  <Paragraphs>226</Paragraphs>
  <Slides>25</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34" baseType="lpstr">
      <vt:lpstr>Arial</vt:lpstr>
      <vt:lpstr>Arial Black</vt:lpstr>
      <vt:lpstr>Arial Narrow</vt:lpstr>
      <vt:lpstr>Calibri</vt:lpstr>
      <vt:lpstr>Symbol</vt:lpstr>
      <vt:lpstr>Tahoma</vt:lpstr>
      <vt:lpstr>Times New Roman</vt:lpstr>
      <vt:lpstr>noc_ppt_template052810</vt:lpstr>
      <vt:lpstr>Microsoft Word Document</vt:lpstr>
      <vt:lpstr>All optical methods to evaluate defects and performance of sensor materials</vt:lpstr>
      <vt:lpstr>All optical methods to evaluate defects and performance of sensor materials</vt:lpstr>
      <vt:lpstr>All optical methods to evaluate defects and performance of sensor materials</vt:lpstr>
      <vt:lpstr>We have large diameter telluride and selenides: CZT, Tl3AsSe3, TlGaSe2 and AgGaGe3Se8 crystals available</vt:lpstr>
      <vt:lpstr>Typical established characterization methods</vt:lpstr>
      <vt:lpstr>Examples of morphological characterization of materials: doping can cause significant defects</vt:lpstr>
      <vt:lpstr>Examples of materials crystallinity and quality evaluation: (111) orientation was observed FWHM = 0.374 degree  showed high quality grains </vt:lpstr>
      <vt:lpstr>Morphological evolution with processing</vt:lpstr>
      <vt:lpstr>Examples of electrical characterization</vt:lpstr>
      <vt:lpstr>All optical methods to evaluate defects and performance of sensor materials</vt:lpstr>
      <vt:lpstr>Background </vt:lpstr>
      <vt:lpstr>Surface Reflectance measurements using 3D Printed Designs</vt:lpstr>
      <vt:lpstr>Reflectance measurements</vt:lpstr>
      <vt:lpstr>Some important points for reflectance measurements</vt:lpstr>
      <vt:lpstr>Designs for Measurement : Dome concept</vt:lpstr>
      <vt:lpstr>Designs for Measurement: V design </vt:lpstr>
      <vt:lpstr>Measured LED Lamp Profile</vt:lpstr>
      <vt:lpstr>AlSiC material with large defects </vt:lpstr>
      <vt:lpstr>Polished AlSiC with relatively lower defects </vt:lpstr>
      <vt:lpstr>Mercurous Bromide with low defects</vt:lpstr>
      <vt:lpstr>Thin Film studies: PbSe Thin Film Sample with large defects</vt:lpstr>
      <vt:lpstr>Thin Film studies: PbSe Thin Film Sample with lower defects, shows smaller absorption</vt:lpstr>
      <vt:lpstr>Crystal characterization by use of birefringence interferometry</vt:lpstr>
      <vt:lpstr>Summary </vt:lpstr>
      <vt:lpstr>PowerPoint Presentation</vt:lpstr>
    </vt:vector>
  </TitlesOfParts>
  <Company>Northrop Grumman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Growth and Development of Zinc Selenide Nanowire Photodetectors</dc:title>
  <dc:creator>Matt King</dc:creator>
  <cp:lastModifiedBy>N. B. Singh</cp:lastModifiedBy>
  <cp:revision>229</cp:revision>
  <cp:lastPrinted>2018-11-21T15:26:36Z</cp:lastPrinted>
  <dcterms:created xsi:type="dcterms:W3CDTF">2011-05-09T18:36:37Z</dcterms:created>
  <dcterms:modified xsi:type="dcterms:W3CDTF">2022-03-06T14:56:04Z</dcterms:modified>
</cp:coreProperties>
</file>