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4"/>
  </p:sldMasterIdLst>
  <p:notesMasterIdLst>
    <p:notesMasterId r:id="rId20"/>
  </p:notesMasterIdLst>
  <p:handoutMasterIdLst>
    <p:handoutMasterId r:id="rId21"/>
  </p:handoutMasterIdLst>
  <p:sldIdLst>
    <p:sldId id="954" r:id="rId5"/>
    <p:sldId id="955" r:id="rId6"/>
    <p:sldId id="982" r:id="rId7"/>
    <p:sldId id="987" r:id="rId8"/>
    <p:sldId id="986" r:id="rId9"/>
    <p:sldId id="976" r:id="rId10"/>
    <p:sldId id="993" r:id="rId11"/>
    <p:sldId id="994" r:id="rId12"/>
    <p:sldId id="995" r:id="rId13"/>
    <p:sldId id="996" r:id="rId14"/>
    <p:sldId id="968" r:id="rId15"/>
    <p:sldId id="990" r:id="rId16"/>
    <p:sldId id="997" r:id="rId17"/>
    <p:sldId id="969" r:id="rId18"/>
    <p:sldId id="998" r:id="rId19"/>
  </p:sldIdLst>
  <p:sldSz cx="12192000" cy="6858000"/>
  <p:notesSz cx="6881813" cy="9296400"/>
  <p:defaultTextStyle>
    <a:defPPr>
      <a:defRPr lang="en-US"/>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extLst>
    <p:ext uri="{EFAFB233-063F-42B5-8137-9DF3F51BA10A}">
      <p15:sldGuideLst xmlns:p15="http://schemas.microsoft.com/office/powerpoint/2012/main">
        <p15:guide id="1" orient="horz" pos="576" userDrawn="1">
          <p15:clr>
            <a:srgbClr val="A4A3A4"/>
          </p15:clr>
        </p15:guide>
        <p15:guide id="2" pos="399" userDrawn="1">
          <p15:clr>
            <a:srgbClr val="A4A3A4"/>
          </p15:clr>
        </p15:guide>
      </p15:sldGuideLst>
    </p:ext>
    <p:ext uri="{2D200454-40CA-4A62-9FC3-DE9A4176ACB9}">
      <p15:notesGuideLst xmlns:p15="http://schemas.microsoft.com/office/powerpoint/2012/main">
        <p15:guide id="1" orient="horz" pos="2927">
          <p15:clr>
            <a:srgbClr val="A4A3A4"/>
          </p15:clr>
        </p15:guide>
        <p15:guide id="2" pos="216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lzwart, Bradley [USA]" initials="BH" lastIdx="7" clrIdx="0"/>
  <p:cmAuthor id="1" name="Charles, Traci L. (JSC-OP)[BARRIOS TECHNOLOGY LTD]" initials="CTL(TL" lastIdx="4" clrIdx="1">
    <p:extLst>
      <p:ext uri="{19B8F6BF-5375-455C-9EA6-DF929625EA0E}">
        <p15:presenceInfo xmlns:p15="http://schemas.microsoft.com/office/powerpoint/2012/main" userId="S::tlcharle@ndc.nasa.gov::ba7c95c4-1808-46e7-a9db-2172dc28beae" providerId="AD"/>
      </p:ext>
    </p:extLst>
  </p:cmAuthor>
  <p:cmAuthor id="2" name="Wann, Alun (JSC-OP)[BARRIOS TECHNOLOGY LTD]" initials="WA(TL" lastIdx="2" clrIdx="2">
    <p:extLst>
      <p:ext uri="{19B8F6BF-5375-455C-9EA6-DF929625EA0E}">
        <p15:presenceInfo xmlns:p15="http://schemas.microsoft.com/office/powerpoint/2012/main" userId="S::awann@ndc.nasa.gov::dfcf43c9-d9b0-44d8-a5ce-18048b7a720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04F"/>
    <a:srgbClr val="800000"/>
    <a:srgbClr val="F6A01A"/>
    <a:srgbClr val="FFFF99"/>
    <a:srgbClr val="FFFF66"/>
    <a:srgbClr val="FFCC00"/>
    <a:srgbClr val="FF9900"/>
    <a:srgbClr val="1D2F68"/>
    <a:srgbClr val="DFC9E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6990" autoAdjust="0"/>
  </p:normalViewPr>
  <p:slideViewPr>
    <p:cSldViewPr snapToGrid="0">
      <p:cViewPr varScale="1">
        <p:scale>
          <a:sx n="82" d="100"/>
          <a:sy n="82" d="100"/>
        </p:scale>
        <p:origin x="82" y="149"/>
      </p:cViewPr>
      <p:guideLst>
        <p:guide orient="horz" pos="576"/>
        <p:guide pos="399"/>
      </p:guideLst>
    </p:cSldViewPr>
  </p:slideViewPr>
  <p:outlineViewPr>
    <p:cViewPr>
      <p:scale>
        <a:sx n="33" d="100"/>
        <a:sy n="33" d="100"/>
      </p:scale>
      <p:origin x="0" y="3618"/>
    </p:cViewPr>
  </p:outlineViewPr>
  <p:notesTextViewPr>
    <p:cViewPr>
      <p:scale>
        <a:sx n="75" d="100"/>
        <a:sy n="75" d="100"/>
      </p:scale>
      <p:origin x="0" y="0"/>
    </p:cViewPr>
  </p:notesTextViewPr>
  <p:sorterViewPr>
    <p:cViewPr>
      <p:scale>
        <a:sx n="118" d="100"/>
        <a:sy n="118" d="100"/>
      </p:scale>
      <p:origin x="0" y="0"/>
    </p:cViewPr>
  </p:sorterViewPr>
  <p:notesViewPr>
    <p:cSldViewPr snapToGrid="0">
      <p:cViewPr varScale="1">
        <p:scale>
          <a:sx n="81" d="100"/>
          <a:sy n="81" d="100"/>
        </p:scale>
        <p:origin x="-2004" y="-90"/>
      </p:cViewPr>
      <p:guideLst>
        <p:guide orient="horz" pos="2927"/>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E90181-1FB7-43D5-BED6-8583F787889C}" type="doc">
      <dgm:prSet loTypeId="urn:microsoft.com/office/officeart/2005/8/layout/lProcess2" loCatId="list" qsTypeId="urn:microsoft.com/office/officeart/2005/8/quickstyle/simple4" qsCatId="simple" csTypeId="urn:microsoft.com/office/officeart/2005/8/colors/accent0_3" csCatId="mainScheme" phldr="1"/>
      <dgm:spPr/>
      <dgm:t>
        <a:bodyPr/>
        <a:lstStyle/>
        <a:p>
          <a:endParaRPr lang="en-US"/>
        </a:p>
      </dgm:t>
    </dgm:pt>
    <dgm:pt modelId="{BF4A512F-37F7-43B5-9442-22791802480E}">
      <dgm:prSet phldrT="[Text]" custT="1"/>
      <dgm:spPr>
        <a:xfrm>
          <a:off x="1177032" y="0"/>
          <a:ext cx="1089421" cy="5418667"/>
        </a:xfrm>
        <a:prstGeom prst="roundRect">
          <a:avLst>
            <a:gd name="adj" fmla="val 10000"/>
          </a:avLst>
        </a:prstGeom>
        <a:solidFill>
          <a:schemeClr val="bg1">
            <a:lumMod val="95000"/>
          </a:schemeClr>
        </a:solidFill>
        <a:ln>
          <a:noFill/>
        </a:ln>
        <a:effectLst/>
      </dgm:spPr>
      <dgm:t>
        <a:bodyPr/>
        <a:lstStyle/>
        <a:p>
          <a:pPr>
            <a:buNone/>
          </a:pPr>
          <a:r>
            <a:rPr lang="en-US" sz="2500" dirty="0">
              <a:solidFill>
                <a:sysClr val="windowText" lastClr="000000">
                  <a:hueOff val="0"/>
                  <a:satOff val="0"/>
                  <a:lumOff val="0"/>
                  <a:alphaOff val="0"/>
                </a:sysClr>
              </a:solidFill>
              <a:latin typeface="Calibri" panose="020F0502020204030204"/>
              <a:ea typeface="+mn-ea"/>
              <a:cs typeface="+mn-cs"/>
            </a:rPr>
            <a:t>I-8m</a:t>
          </a:r>
        </a:p>
      </dgm:t>
    </dgm:pt>
    <dgm:pt modelId="{42519697-3421-4918-9E37-C53E6A9F945A}" type="parTrans" cxnId="{A659327D-DD4F-4F01-940D-18CE02AD8B24}">
      <dgm:prSet/>
      <dgm:spPr/>
      <dgm:t>
        <a:bodyPr/>
        <a:lstStyle/>
        <a:p>
          <a:endParaRPr lang="en-US"/>
        </a:p>
      </dgm:t>
    </dgm:pt>
    <dgm:pt modelId="{2EEDC0D1-84AA-49C1-97DC-DC8C6BB5F418}" type="sibTrans" cxnId="{A659327D-DD4F-4F01-940D-18CE02AD8B24}">
      <dgm:prSet/>
      <dgm:spPr/>
      <dgm:t>
        <a:bodyPr/>
        <a:lstStyle/>
        <a:p>
          <a:endParaRPr lang="en-US"/>
        </a:p>
      </dgm:t>
    </dgm:pt>
    <dgm:pt modelId="{AEF45E8A-4376-45EF-A142-1FED6A9585C6}">
      <dgm:prSet phldrT="[Text]" custT="1"/>
      <dgm:spPr>
        <a:xfrm>
          <a:off x="1285974" y="1627187"/>
          <a:ext cx="871537" cy="1633802"/>
        </a:xfrm>
        <a:prstGeom prst="roundRect">
          <a:avLst>
            <a:gd name="adj" fmla="val 10000"/>
          </a:avLst>
        </a:prstGeom>
        <a:gradFill rotWithShape="0">
          <a:gsLst>
            <a:gs pos="0">
              <a:srgbClr val="44546A">
                <a:hueOff val="0"/>
                <a:satOff val="0"/>
                <a:lumOff val="0"/>
                <a:alphaOff val="0"/>
                <a:satMod val="103000"/>
                <a:lumMod val="102000"/>
                <a:tint val="94000"/>
              </a:srgbClr>
            </a:gs>
            <a:gs pos="50000">
              <a:srgbClr val="44546A">
                <a:hueOff val="0"/>
                <a:satOff val="0"/>
                <a:lumOff val="0"/>
                <a:alphaOff val="0"/>
                <a:satMod val="110000"/>
                <a:lumMod val="100000"/>
                <a:shade val="100000"/>
              </a:srgbClr>
            </a:gs>
            <a:gs pos="100000">
              <a:srgbClr val="44546A">
                <a:hueOff val="0"/>
                <a:satOff val="0"/>
                <a:lumOff val="0"/>
                <a:alphaOff val="0"/>
                <a:lumMod val="99000"/>
                <a:satMod val="120000"/>
                <a:shade val="78000"/>
              </a:srgbClr>
            </a:gs>
          </a:gsLst>
          <a:lin ang="5400000" scaled="0"/>
        </a:gradFill>
        <a:ln>
          <a:noFill/>
        </a:ln>
        <a:effectLst/>
      </dgm:spPr>
      <dgm:t>
        <a:bodyPr/>
        <a:lstStyle/>
        <a:p>
          <a:pPr algn="ctr">
            <a:buNone/>
          </a:pPr>
          <a:r>
            <a:rPr lang="en-US" dirty="0">
              <a:solidFill>
                <a:sysClr val="window" lastClr="FFFFFF"/>
              </a:solidFill>
              <a:latin typeface="Calibri" panose="020F0502020204030204"/>
              <a:ea typeface="+mn-ea"/>
              <a:cs typeface="+mn-cs"/>
            </a:rPr>
            <a:t>IMT </a:t>
          </a:r>
          <a:br>
            <a:rPr lang="en-US" dirty="0">
              <a:solidFill>
                <a:sysClr val="window" lastClr="FFFFFF"/>
              </a:solidFill>
              <a:latin typeface="Calibri" panose="020F0502020204030204"/>
              <a:ea typeface="+mn-ea"/>
              <a:cs typeface="+mn-cs"/>
            </a:rPr>
          </a:br>
          <a:r>
            <a:rPr lang="en-US" dirty="0">
              <a:solidFill>
                <a:sysClr val="window" lastClr="FFFFFF"/>
              </a:solidFill>
              <a:latin typeface="Calibri" panose="020F0502020204030204"/>
              <a:ea typeface="+mn-ea"/>
              <a:cs typeface="+mn-cs"/>
            </a:rPr>
            <a:t>~I-8m Kickoff</a:t>
          </a:r>
          <a:br>
            <a:rPr lang="en-US" dirty="0">
              <a:solidFill>
                <a:sysClr val="window" lastClr="FFFFFF"/>
              </a:solidFill>
              <a:latin typeface="Calibri" panose="020F0502020204030204"/>
              <a:ea typeface="+mn-ea"/>
              <a:cs typeface="+mn-cs"/>
            </a:rPr>
          </a:br>
          <a:endParaRPr lang="en-US" dirty="0">
            <a:solidFill>
              <a:sysClr val="window" lastClr="FFFFFF"/>
            </a:solidFill>
            <a:latin typeface="Calibri" panose="020F0502020204030204"/>
            <a:ea typeface="+mn-ea"/>
            <a:cs typeface="+mn-cs"/>
          </a:endParaRPr>
        </a:p>
        <a:p>
          <a:pPr algn="ctr">
            <a:buNone/>
          </a:pPr>
          <a:r>
            <a:rPr lang="en-US" sz="1400" dirty="0">
              <a:solidFill>
                <a:sysClr val="window" lastClr="FFFFFF"/>
              </a:solidFill>
              <a:latin typeface="Calibri" panose="020F0502020204030204"/>
              <a:ea typeface="+mn-ea"/>
              <a:cs typeface="+mn-cs"/>
            </a:rPr>
            <a:t>First Call for IPiP Forms</a:t>
          </a:r>
        </a:p>
      </dgm:t>
    </dgm:pt>
    <dgm:pt modelId="{855C2E0E-395C-4D1D-B874-3907CED40004}" type="parTrans" cxnId="{646DBBB2-1573-47B7-A3A3-12D2D78ED6E9}">
      <dgm:prSet/>
      <dgm:spPr/>
      <dgm:t>
        <a:bodyPr/>
        <a:lstStyle/>
        <a:p>
          <a:endParaRPr lang="en-US"/>
        </a:p>
      </dgm:t>
    </dgm:pt>
    <dgm:pt modelId="{9AD71A15-6142-4E9E-B486-DD8FB0595191}" type="sibTrans" cxnId="{646DBBB2-1573-47B7-A3A3-12D2D78ED6E9}">
      <dgm:prSet/>
      <dgm:spPr/>
      <dgm:t>
        <a:bodyPr/>
        <a:lstStyle/>
        <a:p>
          <a:endParaRPr lang="en-US"/>
        </a:p>
      </dgm:t>
    </dgm:pt>
    <dgm:pt modelId="{C3DA0642-83F7-4E1D-89E9-DAEA70133047}">
      <dgm:prSet phldrT="[Text]" custT="1"/>
      <dgm:spPr>
        <a:xfrm>
          <a:off x="2348160" y="0"/>
          <a:ext cx="1089421" cy="5418667"/>
        </a:xfrm>
        <a:prstGeom prst="roundRect">
          <a:avLst>
            <a:gd name="adj" fmla="val 10000"/>
          </a:avLst>
        </a:prstGeom>
        <a:solidFill>
          <a:schemeClr val="bg1">
            <a:lumMod val="95000"/>
          </a:schemeClr>
        </a:solidFill>
        <a:ln>
          <a:noFill/>
        </a:ln>
        <a:effectLst/>
      </dgm:spPr>
      <dgm:t>
        <a:bodyPr/>
        <a:lstStyle/>
        <a:p>
          <a:pPr>
            <a:buNone/>
          </a:pPr>
          <a:r>
            <a:rPr lang="en-US" sz="2500" dirty="0">
              <a:solidFill>
                <a:sysClr val="windowText" lastClr="000000">
                  <a:hueOff val="0"/>
                  <a:satOff val="0"/>
                  <a:lumOff val="0"/>
                  <a:alphaOff val="0"/>
                </a:sysClr>
              </a:solidFill>
              <a:latin typeface="Calibri" panose="020F0502020204030204"/>
              <a:ea typeface="+mn-ea"/>
              <a:cs typeface="+mn-cs"/>
            </a:rPr>
            <a:t>I-6m</a:t>
          </a:r>
        </a:p>
      </dgm:t>
    </dgm:pt>
    <dgm:pt modelId="{49CE7C8A-BB20-4445-901A-D98DB8B9E790}" type="parTrans" cxnId="{5898F266-9446-4780-9337-0CE1D88FE7C0}">
      <dgm:prSet/>
      <dgm:spPr/>
      <dgm:t>
        <a:bodyPr/>
        <a:lstStyle/>
        <a:p>
          <a:endParaRPr lang="en-US"/>
        </a:p>
      </dgm:t>
    </dgm:pt>
    <dgm:pt modelId="{7E3C9794-D5B4-4238-B1D4-5978B1C1DB45}" type="sibTrans" cxnId="{5898F266-9446-4780-9337-0CE1D88FE7C0}">
      <dgm:prSet/>
      <dgm:spPr/>
      <dgm:t>
        <a:bodyPr/>
        <a:lstStyle/>
        <a:p>
          <a:endParaRPr lang="en-US"/>
        </a:p>
      </dgm:t>
    </dgm:pt>
    <dgm:pt modelId="{981C026E-07ED-4288-8CED-7711D9DF1B67}">
      <dgm:prSet phldrT="[Text]" custT="1"/>
      <dgm:spPr>
        <a:xfrm>
          <a:off x="2457102" y="1626063"/>
          <a:ext cx="871537" cy="1064551"/>
        </a:xfrm>
        <a:prstGeom prst="roundRect">
          <a:avLst>
            <a:gd name="adj" fmla="val 10000"/>
          </a:avLst>
        </a:prstGeom>
        <a:gradFill rotWithShape="0">
          <a:gsLst>
            <a:gs pos="0">
              <a:srgbClr val="44546A">
                <a:hueOff val="0"/>
                <a:satOff val="0"/>
                <a:lumOff val="0"/>
                <a:alphaOff val="0"/>
                <a:satMod val="103000"/>
                <a:lumMod val="102000"/>
                <a:tint val="94000"/>
              </a:srgbClr>
            </a:gs>
            <a:gs pos="50000">
              <a:srgbClr val="44546A">
                <a:hueOff val="0"/>
                <a:satOff val="0"/>
                <a:lumOff val="0"/>
                <a:alphaOff val="0"/>
                <a:satMod val="110000"/>
                <a:lumMod val="100000"/>
                <a:shade val="100000"/>
              </a:srgbClr>
            </a:gs>
            <a:gs pos="100000">
              <a:srgbClr val="44546A">
                <a:hueOff val="0"/>
                <a:satOff val="0"/>
                <a:lumOff val="0"/>
                <a:alphaOff val="0"/>
                <a:lumMod val="99000"/>
                <a:satMod val="120000"/>
                <a:shade val="78000"/>
              </a:srgbClr>
            </a:gs>
          </a:gsLst>
          <a:lin ang="5400000" scaled="0"/>
        </a:gradFill>
        <a:ln>
          <a:noFill/>
        </a:ln>
        <a:effectLst/>
      </dgm:spPr>
      <dgm:t>
        <a:bodyPr/>
        <a:lstStyle/>
        <a:p>
          <a:pPr algn="ctr">
            <a:buNone/>
          </a:pPr>
          <a:r>
            <a:rPr lang="en-US" sz="1800" dirty="0">
              <a:solidFill>
                <a:sysClr val="window" lastClr="FFFFFF"/>
              </a:solidFill>
              <a:latin typeface="Calibri" panose="020F0502020204030204"/>
              <a:ea typeface="+mn-ea"/>
              <a:cs typeface="+mn-cs"/>
            </a:rPr>
            <a:t>IMT </a:t>
          </a:r>
          <a:br>
            <a:rPr lang="en-US" sz="1800" dirty="0">
              <a:solidFill>
                <a:sysClr val="window" lastClr="FFFFFF"/>
              </a:solidFill>
              <a:latin typeface="Calibri" panose="020F0502020204030204"/>
              <a:ea typeface="+mn-ea"/>
              <a:cs typeface="+mn-cs"/>
            </a:rPr>
          </a:br>
          <a:r>
            <a:rPr lang="en-US" sz="1800" dirty="0">
              <a:solidFill>
                <a:sysClr val="window" lastClr="FFFFFF"/>
              </a:solidFill>
              <a:latin typeface="Calibri" panose="020F0502020204030204"/>
              <a:ea typeface="+mn-ea"/>
              <a:cs typeface="+mn-cs"/>
            </a:rPr>
            <a:t>~I-6m</a:t>
          </a:r>
        </a:p>
        <a:p>
          <a:pPr algn="ctr">
            <a:buNone/>
          </a:pPr>
          <a:endParaRPr lang="en-US" sz="1300" dirty="0">
            <a:solidFill>
              <a:sysClr val="window" lastClr="FFFFFF"/>
            </a:solidFill>
            <a:latin typeface="Calibri" panose="020F0502020204030204"/>
            <a:ea typeface="+mn-ea"/>
            <a:cs typeface="+mn-cs"/>
          </a:endParaRPr>
        </a:p>
        <a:p>
          <a:pPr algn="ctr">
            <a:buNone/>
          </a:pPr>
          <a:br>
            <a:rPr lang="en-US" sz="1400" dirty="0">
              <a:solidFill>
                <a:sysClr val="window" lastClr="FFFFFF"/>
              </a:solidFill>
              <a:latin typeface="Calibri" panose="020F0502020204030204"/>
              <a:ea typeface="+mn-ea"/>
              <a:cs typeface="+mn-cs"/>
            </a:rPr>
          </a:br>
          <a:r>
            <a:rPr lang="en-US" sz="1400" dirty="0">
              <a:solidFill>
                <a:sysClr val="window" lastClr="FFFFFF"/>
              </a:solidFill>
              <a:latin typeface="Calibri" panose="020F0502020204030204"/>
              <a:ea typeface="+mn-ea"/>
              <a:cs typeface="+mn-cs"/>
            </a:rPr>
            <a:t>Pre-IOR Call for IPiP Forms</a:t>
          </a:r>
        </a:p>
      </dgm:t>
    </dgm:pt>
    <dgm:pt modelId="{419B1270-645D-46A0-AA07-4E8A9D492CAA}" type="parTrans" cxnId="{56F41B93-3422-4498-A08C-3C85572AD19C}">
      <dgm:prSet/>
      <dgm:spPr/>
      <dgm:t>
        <a:bodyPr/>
        <a:lstStyle/>
        <a:p>
          <a:endParaRPr lang="en-US"/>
        </a:p>
      </dgm:t>
    </dgm:pt>
    <dgm:pt modelId="{B0F561E1-9666-467D-8D97-DE75A8855BA8}" type="sibTrans" cxnId="{56F41B93-3422-4498-A08C-3C85572AD19C}">
      <dgm:prSet/>
      <dgm:spPr/>
      <dgm:t>
        <a:bodyPr/>
        <a:lstStyle/>
        <a:p>
          <a:endParaRPr lang="en-US"/>
        </a:p>
      </dgm:t>
    </dgm:pt>
    <dgm:pt modelId="{5C071674-5773-4921-A2DA-6759731D8E2D}">
      <dgm:prSet phldrT="[Text]" custT="1"/>
      <dgm:spPr>
        <a:xfrm>
          <a:off x="3519289" y="0"/>
          <a:ext cx="1089421" cy="5418667"/>
        </a:xfrm>
        <a:prstGeom prst="roundRect">
          <a:avLst>
            <a:gd name="adj" fmla="val 10000"/>
          </a:avLst>
        </a:prstGeom>
        <a:solidFill>
          <a:srgbClr val="44546A">
            <a:tint val="40000"/>
            <a:hueOff val="0"/>
            <a:satOff val="0"/>
            <a:lumOff val="0"/>
            <a:alphaOff val="0"/>
          </a:srgbClr>
        </a:solidFill>
        <a:ln>
          <a:noFill/>
        </a:ln>
        <a:effectLst/>
      </dgm:spPr>
      <dgm:t>
        <a:bodyPr/>
        <a:lstStyle/>
        <a:p>
          <a:pPr>
            <a:buNone/>
          </a:pPr>
          <a:r>
            <a:rPr lang="en-US" sz="2500" dirty="0">
              <a:solidFill>
                <a:sysClr val="windowText" lastClr="000000">
                  <a:hueOff val="0"/>
                  <a:satOff val="0"/>
                  <a:lumOff val="0"/>
                  <a:alphaOff val="0"/>
                </a:sysClr>
              </a:solidFill>
              <a:latin typeface="Calibri" panose="020F0502020204030204"/>
              <a:ea typeface="+mn-ea"/>
              <a:cs typeface="+mn-cs"/>
            </a:rPr>
            <a:t>I-4m</a:t>
          </a:r>
        </a:p>
      </dgm:t>
    </dgm:pt>
    <dgm:pt modelId="{A55CB269-FCBE-425B-871B-8C495E0DE484}" type="parTrans" cxnId="{622E2EEF-FAA5-4C26-8163-C5B29A261530}">
      <dgm:prSet/>
      <dgm:spPr/>
      <dgm:t>
        <a:bodyPr/>
        <a:lstStyle/>
        <a:p>
          <a:endParaRPr lang="en-US"/>
        </a:p>
      </dgm:t>
    </dgm:pt>
    <dgm:pt modelId="{600FF93D-06B7-4597-AC99-049D49A93F88}" type="sibTrans" cxnId="{622E2EEF-FAA5-4C26-8163-C5B29A261530}">
      <dgm:prSet/>
      <dgm:spPr/>
      <dgm:t>
        <a:bodyPr/>
        <a:lstStyle/>
        <a:p>
          <a:endParaRPr lang="en-US"/>
        </a:p>
      </dgm:t>
    </dgm:pt>
    <dgm:pt modelId="{0851970F-1621-4BB7-BFB0-E0F073F0A612}">
      <dgm:prSet phldrT="[Text]" custT="1"/>
      <dgm:spPr>
        <a:xfrm>
          <a:off x="3628231" y="1623187"/>
          <a:ext cx="871537" cy="1287868"/>
        </a:xfrm>
        <a:prstGeom prst="roundRect">
          <a:avLst>
            <a:gd name="adj" fmla="val 10000"/>
          </a:avLst>
        </a:prstGeom>
        <a:gradFill rotWithShape="0">
          <a:gsLst>
            <a:gs pos="0">
              <a:srgbClr val="44546A">
                <a:hueOff val="0"/>
                <a:satOff val="0"/>
                <a:lumOff val="0"/>
                <a:alphaOff val="0"/>
                <a:satMod val="103000"/>
                <a:lumMod val="102000"/>
                <a:tint val="94000"/>
              </a:srgbClr>
            </a:gs>
            <a:gs pos="50000">
              <a:srgbClr val="44546A">
                <a:hueOff val="0"/>
                <a:satOff val="0"/>
                <a:lumOff val="0"/>
                <a:alphaOff val="0"/>
                <a:satMod val="110000"/>
                <a:lumMod val="100000"/>
                <a:shade val="100000"/>
              </a:srgbClr>
            </a:gs>
            <a:gs pos="100000">
              <a:srgbClr val="44546A">
                <a:hueOff val="0"/>
                <a:satOff val="0"/>
                <a:lumOff val="0"/>
                <a:alphaOff val="0"/>
                <a:lumMod val="99000"/>
                <a:satMod val="120000"/>
                <a:shade val="78000"/>
              </a:srgbClr>
            </a:gs>
          </a:gsLst>
          <a:lin ang="5400000" scaled="0"/>
        </a:gradFill>
        <a:ln>
          <a:noFill/>
        </a:ln>
        <a:effectLst/>
      </dgm:spPr>
      <dgm:t>
        <a:bodyPr/>
        <a:lstStyle/>
        <a:p>
          <a:pPr>
            <a:buNone/>
          </a:pPr>
          <a:r>
            <a:rPr lang="en-US" sz="1800" dirty="0">
              <a:solidFill>
                <a:sysClr val="window" lastClr="FFFFFF"/>
              </a:solidFill>
              <a:latin typeface="Calibri" panose="020F0502020204030204"/>
              <a:ea typeface="+mn-ea"/>
              <a:cs typeface="+mn-cs"/>
            </a:rPr>
            <a:t>IOR</a:t>
          </a:r>
        </a:p>
        <a:p>
          <a:pPr>
            <a:buNone/>
          </a:pPr>
          <a:endParaRPr lang="en-US" sz="1800" dirty="0">
            <a:solidFill>
              <a:sysClr val="window" lastClr="FFFFFF"/>
            </a:solidFill>
            <a:latin typeface="Calibri" panose="020F0502020204030204"/>
            <a:ea typeface="+mn-ea"/>
            <a:cs typeface="+mn-cs"/>
          </a:endParaRPr>
        </a:p>
        <a:p>
          <a:pPr>
            <a:buNone/>
          </a:pPr>
          <a:r>
            <a:rPr lang="en-US" sz="1400" dirty="0">
              <a:solidFill>
                <a:sysClr val="window" lastClr="FFFFFF"/>
              </a:solidFill>
              <a:latin typeface="Calibri" panose="020F0502020204030204"/>
              <a:ea typeface="+mn-ea"/>
              <a:cs typeface="+mn-cs"/>
            </a:rPr>
            <a:t> Present IPiP, PLUTO &amp; IP Approved Hardware</a:t>
          </a:r>
        </a:p>
      </dgm:t>
    </dgm:pt>
    <dgm:pt modelId="{08663844-DD46-4D3F-9039-CC4B119EF572}" type="parTrans" cxnId="{BBEDDD5A-0B16-4F3F-A208-4DF0F31F5B58}">
      <dgm:prSet/>
      <dgm:spPr/>
      <dgm:t>
        <a:bodyPr/>
        <a:lstStyle/>
        <a:p>
          <a:endParaRPr lang="en-US"/>
        </a:p>
      </dgm:t>
    </dgm:pt>
    <dgm:pt modelId="{9CB7D324-69AE-4F80-8796-1CD1C49AE8F5}" type="sibTrans" cxnId="{BBEDDD5A-0B16-4F3F-A208-4DF0F31F5B58}">
      <dgm:prSet/>
      <dgm:spPr/>
      <dgm:t>
        <a:bodyPr/>
        <a:lstStyle/>
        <a:p>
          <a:endParaRPr lang="en-US"/>
        </a:p>
      </dgm:t>
    </dgm:pt>
    <dgm:pt modelId="{9093F7EA-2157-4F72-A8DC-590B78DCCE7F}">
      <dgm:prSet phldrT="[Text]" custT="1"/>
      <dgm:spPr>
        <a:xfrm>
          <a:off x="7032674" y="0"/>
          <a:ext cx="1089421" cy="5418667"/>
        </a:xfrm>
        <a:prstGeom prst="roundRect">
          <a:avLst>
            <a:gd name="adj" fmla="val 10000"/>
          </a:avLst>
        </a:prstGeom>
        <a:solidFill>
          <a:srgbClr val="44546A">
            <a:tint val="40000"/>
            <a:hueOff val="0"/>
            <a:satOff val="0"/>
            <a:lumOff val="0"/>
            <a:alphaOff val="0"/>
          </a:srgbClr>
        </a:solidFill>
        <a:ln>
          <a:noFill/>
        </a:ln>
        <a:effectLst/>
      </dgm:spPr>
      <dgm:t>
        <a:bodyPr/>
        <a:lstStyle/>
        <a:p>
          <a:pPr>
            <a:buNone/>
          </a:pPr>
          <a:r>
            <a:rPr lang="en-US" sz="2500" dirty="0">
              <a:solidFill>
                <a:sysClr val="windowText" lastClr="000000">
                  <a:hueOff val="0"/>
                  <a:satOff val="0"/>
                  <a:lumOff val="0"/>
                  <a:alphaOff val="0"/>
                </a:sysClr>
              </a:solidFill>
              <a:latin typeface="Calibri" panose="020F0502020204030204"/>
              <a:ea typeface="+mn-ea"/>
              <a:cs typeface="+mn-cs"/>
            </a:rPr>
            <a:t>~I-1m</a:t>
          </a:r>
        </a:p>
      </dgm:t>
    </dgm:pt>
    <dgm:pt modelId="{9E1CCEDD-6486-4019-B178-EAB1FA898548}" type="parTrans" cxnId="{6213FBEA-0E36-49B9-82D0-8BACDA8E8E47}">
      <dgm:prSet/>
      <dgm:spPr/>
      <dgm:t>
        <a:bodyPr/>
        <a:lstStyle/>
        <a:p>
          <a:endParaRPr lang="en-US"/>
        </a:p>
      </dgm:t>
    </dgm:pt>
    <dgm:pt modelId="{79C67C58-6A84-44DF-87CD-9B2B8D2D988E}" type="sibTrans" cxnId="{6213FBEA-0E36-49B9-82D0-8BACDA8E8E47}">
      <dgm:prSet/>
      <dgm:spPr/>
      <dgm:t>
        <a:bodyPr/>
        <a:lstStyle/>
        <a:p>
          <a:endParaRPr lang="en-US"/>
        </a:p>
      </dgm:t>
    </dgm:pt>
    <dgm:pt modelId="{4B90DFBF-F1DB-43FC-9CB2-78B8F7BA6B80}">
      <dgm:prSet phldrT="[Text]" custT="1"/>
      <dgm:spPr>
        <a:xfrm>
          <a:off x="5861546" y="0"/>
          <a:ext cx="1089421" cy="5418667"/>
        </a:xfrm>
        <a:prstGeom prst="roundRect">
          <a:avLst>
            <a:gd name="adj" fmla="val 10000"/>
          </a:avLst>
        </a:prstGeom>
        <a:solidFill>
          <a:srgbClr val="44546A">
            <a:tint val="40000"/>
            <a:hueOff val="0"/>
            <a:satOff val="0"/>
            <a:lumOff val="0"/>
            <a:alphaOff val="0"/>
          </a:srgbClr>
        </a:solidFill>
        <a:ln>
          <a:noFill/>
        </a:ln>
        <a:effectLst/>
      </dgm:spPr>
      <dgm:t>
        <a:bodyPr/>
        <a:lstStyle/>
        <a:p>
          <a:pPr>
            <a:buNone/>
          </a:pPr>
          <a:r>
            <a:rPr lang="en-US" sz="2500" dirty="0">
              <a:solidFill>
                <a:sysClr val="windowText" lastClr="000000">
                  <a:hueOff val="0"/>
                  <a:satOff val="0"/>
                  <a:lumOff val="0"/>
                  <a:alphaOff val="0"/>
                </a:sysClr>
              </a:solidFill>
              <a:latin typeface="Calibri" panose="020F0502020204030204"/>
              <a:ea typeface="+mn-ea"/>
              <a:cs typeface="+mn-cs"/>
            </a:rPr>
            <a:t>I-1.5m</a:t>
          </a:r>
        </a:p>
      </dgm:t>
    </dgm:pt>
    <dgm:pt modelId="{A3D3BFD7-59DB-4A85-81F9-D4EA2874B3C3}" type="parTrans" cxnId="{68AC0473-55FC-4FD6-9692-AB7FCE3AA16D}">
      <dgm:prSet/>
      <dgm:spPr/>
      <dgm:t>
        <a:bodyPr/>
        <a:lstStyle/>
        <a:p>
          <a:endParaRPr lang="en-US"/>
        </a:p>
      </dgm:t>
    </dgm:pt>
    <dgm:pt modelId="{1363C9EE-7CDA-4E68-A710-2B550737A1E4}" type="sibTrans" cxnId="{68AC0473-55FC-4FD6-9692-AB7FCE3AA16D}">
      <dgm:prSet/>
      <dgm:spPr/>
      <dgm:t>
        <a:bodyPr/>
        <a:lstStyle/>
        <a:p>
          <a:endParaRPr lang="en-US"/>
        </a:p>
      </dgm:t>
    </dgm:pt>
    <dgm:pt modelId="{F1B58DA3-C68B-4E4A-B60B-CE7AF1BB2B24}">
      <dgm:prSet phldrT="[Text]" custT="1"/>
      <dgm:spPr>
        <a:xfrm>
          <a:off x="5970488" y="1627187"/>
          <a:ext cx="871537" cy="1633802"/>
        </a:xfrm>
        <a:prstGeom prst="roundRect">
          <a:avLst>
            <a:gd name="adj" fmla="val 10000"/>
          </a:avLst>
        </a:prstGeom>
        <a:gradFill rotWithShape="0">
          <a:gsLst>
            <a:gs pos="0">
              <a:srgbClr val="44546A">
                <a:hueOff val="0"/>
                <a:satOff val="0"/>
                <a:lumOff val="0"/>
                <a:alphaOff val="0"/>
                <a:satMod val="103000"/>
                <a:lumMod val="102000"/>
                <a:tint val="94000"/>
              </a:srgbClr>
            </a:gs>
            <a:gs pos="50000">
              <a:srgbClr val="44546A">
                <a:hueOff val="0"/>
                <a:satOff val="0"/>
                <a:lumOff val="0"/>
                <a:alphaOff val="0"/>
                <a:satMod val="110000"/>
                <a:lumMod val="100000"/>
                <a:shade val="100000"/>
              </a:srgbClr>
            </a:gs>
            <a:gs pos="100000">
              <a:srgbClr val="44546A">
                <a:hueOff val="0"/>
                <a:satOff val="0"/>
                <a:lumOff val="0"/>
                <a:alphaOff val="0"/>
                <a:lumMod val="99000"/>
                <a:satMod val="120000"/>
                <a:shade val="78000"/>
              </a:srgbClr>
            </a:gs>
          </a:gsLst>
          <a:lin ang="5400000" scaled="0"/>
        </a:gradFill>
        <a:ln>
          <a:noFill/>
        </a:ln>
        <a:effectLst/>
      </dgm:spPr>
      <dgm:t>
        <a:bodyPr/>
        <a:lstStyle/>
        <a:p>
          <a:pPr>
            <a:buNone/>
          </a:pPr>
          <a:r>
            <a:rPr lang="en-US" sz="1600" dirty="0">
              <a:solidFill>
                <a:sysClr val="window" lastClr="FFFFFF"/>
              </a:solidFill>
              <a:latin typeface="Calibri" panose="020F0502020204030204"/>
              <a:ea typeface="+mn-ea"/>
              <a:cs typeface="+mn-cs"/>
            </a:rPr>
            <a:t>IP + PLUTO Baseline</a:t>
          </a:r>
          <a:br>
            <a:rPr lang="en-US" sz="1600" dirty="0">
              <a:solidFill>
                <a:sysClr val="window" lastClr="FFFFFF"/>
              </a:solidFill>
              <a:latin typeface="Calibri" panose="020F0502020204030204"/>
              <a:ea typeface="+mn-ea"/>
              <a:cs typeface="+mn-cs"/>
            </a:rPr>
          </a:br>
          <a:r>
            <a:rPr lang="en-US" sz="1600" dirty="0">
              <a:solidFill>
                <a:sysClr val="window" lastClr="FFFFFF"/>
              </a:solidFill>
              <a:latin typeface="Calibri" panose="020F0502020204030204"/>
              <a:ea typeface="+mn-ea"/>
              <a:cs typeface="+mn-cs"/>
            </a:rPr>
            <a:t>Meeting</a:t>
          </a:r>
        </a:p>
      </dgm:t>
    </dgm:pt>
    <dgm:pt modelId="{43AE4A4C-78AA-4D30-94DC-FABD0780B11A}" type="parTrans" cxnId="{9945FF3C-F936-47B5-8575-BF7703B85388}">
      <dgm:prSet/>
      <dgm:spPr/>
      <dgm:t>
        <a:bodyPr/>
        <a:lstStyle/>
        <a:p>
          <a:endParaRPr lang="en-US"/>
        </a:p>
      </dgm:t>
    </dgm:pt>
    <dgm:pt modelId="{9B987C50-F22C-4E08-A8B2-5D77F1C29701}" type="sibTrans" cxnId="{9945FF3C-F936-47B5-8575-BF7703B85388}">
      <dgm:prSet/>
      <dgm:spPr/>
      <dgm:t>
        <a:bodyPr/>
        <a:lstStyle/>
        <a:p>
          <a:endParaRPr lang="en-US"/>
        </a:p>
      </dgm:t>
    </dgm:pt>
    <dgm:pt modelId="{2E0A5D9D-E59B-4433-81CA-6D0CFFB8ADC9}">
      <dgm:prSet phldrT="[Text]" custT="1"/>
      <dgm:spPr>
        <a:xfrm>
          <a:off x="7141616" y="1643175"/>
          <a:ext cx="871537" cy="1140185"/>
        </a:xfrm>
        <a:prstGeom prst="roundRect">
          <a:avLst>
            <a:gd name="adj" fmla="val 10000"/>
          </a:avLst>
        </a:prstGeom>
        <a:gradFill rotWithShape="0">
          <a:gsLst>
            <a:gs pos="0">
              <a:srgbClr val="44546A">
                <a:hueOff val="0"/>
                <a:satOff val="0"/>
                <a:lumOff val="0"/>
                <a:alphaOff val="0"/>
                <a:satMod val="103000"/>
                <a:lumMod val="102000"/>
                <a:tint val="94000"/>
              </a:srgbClr>
            </a:gs>
            <a:gs pos="50000">
              <a:srgbClr val="44546A">
                <a:hueOff val="0"/>
                <a:satOff val="0"/>
                <a:lumOff val="0"/>
                <a:alphaOff val="0"/>
                <a:satMod val="110000"/>
                <a:lumMod val="100000"/>
                <a:shade val="100000"/>
              </a:srgbClr>
            </a:gs>
            <a:gs pos="100000">
              <a:srgbClr val="44546A">
                <a:hueOff val="0"/>
                <a:satOff val="0"/>
                <a:lumOff val="0"/>
                <a:alphaOff val="0"/>
                <a:lumMod val="99000"/>
                <a:satMod val="120000"/>
                <a:shade val="78000"/>
              </a:srgbClr>
            </a:gs>
          </a:gsLst>
          <a:lin ang="5400000" scaled="0"/>
        </a:gradFill>
        <a:ln>
          <a:noFill/>
        </a:ln>
        <a:effectLst/>
      </dgm:spPr>
      <dgm:t>
        <a:bodyPr/>
        <a:lstStyle/>
        <a:p>
          <a:pPr>
            <a:buNone/>
          </a:pPr>
          <a:r>
            <a:rPr lang="en-US" sz="1600" dirty="0">
              <a:solidFill>
                <a:sysClr val="window" lastClr="FFFFFF"/>
              </a:solidFill>
              <a:latin typeface="Calibri" panose="020F0502020204030204"/>
              <a:ea typeface="+mn-ea"/>
              <a:cs typeface="+mn-cs"/>
            </a:rPr>
            <a:t>Post IP + PLUTO Baseline Data to IPiP Website</a:t>
          </a:r>
        </a:p>
      </dgm:t>
    </dgm:pt>
    <dgm:pt modelId="{8491C7F6-F6B2-4FA5-88AF-A48A2F2C7E1B}" type="parTrans" cxnId="{D754D6B3-17E3-4172-B859-AB04EA161EE1}">
      <dgm:prSet/>
      <dgm:spPr/>
      <dgm:t>
        <a:bodyPr/>
        <a:lstStyle/>
        <a:p>
          <a:endParaRPr lang="en-US"/>
        </a:p>
      </dgm:t>
    </dgm:pt>
    <dgm:pt modelId="{154E58D7-6E4D-4C30-9E4A-48EBC40DE02C}" type="sibTrans" cxnId="{D754D6B3-17E3-4172-B859-AB04EA161EE1}">
      <dgm:prSet/>
      <dgm:spPr/>
      <dgm:t>
        <a:bodyPr/>
        <a:lstStyle/>
        <a:p>
          <a:endParaRPr lang="en-US"/>
        </a:p>
      </dgm:t>
    </dgm:pt>
    <dgm:pt modelId="{DB0EA0B2-F92D-41AC-932E-EBD8FA6FFDA2}" type="pres">
      <dgm:prSet presAssocID="{00E90181-1FB7-43D5-BED6-8583F787889C}" presName="theList" presStyleCnt="0">
        <dgm:presLayoutVars>
          <dgm:dir/>
          <dgm:animLvl val="lvl"/>
          <dgm:resizeHandles val="exact"/>
        </dgm:presLayoutVars>
      </dgm:prSet>
      <dgm:spPr/>
    </dgm:pt>
    <dgm:pt modelId="{8EEC46E9-1290-42C9-9518-CCCD07BF51DF}" type="pres">
      <dgm:prSet presAssocID="{BF4A512F-37F7-43B5-9442-22791802480E}" presName="compNode" presStyleCnt="0"/>
      <dgm:spPr/>
    </dgm:pt>
    <dgm:pt modelId="{6C2D1241-ADF1-49F4-A909-45A9B0AC7433}" type="pres">
      <dgm:prSet presAssocID="{BF4A512F-37F7-43B5-9442-22791802480E}" presName="aNode" presStyleLbl="bgShp" presStyleIdx="0" presStyleCnt="5"/>
      <dgm:spPr/>
    </dgm:pt>
    <dgm:pt modelId="{0875918D-3B7A-486B-A02A-B11C782CDEAD}" type="pres">
      <dgm:prSet presAssocID="{BF4A512F-37F7-43B5-9442-22791802480E}" presName="textNode" presStyleLbl="bgShp" presStyleIdx="0" presStyleCnt="5"/>
      <dgm:spPr/>
    </dgm:pt>
    <dgm:pt modelId="{0DDD6A5F-7730-4701-B843-9A6C68A3DC54}" type="pres">
      <dgm:prSet presAssocID="{BF4A512F-37F7-43B5-9442-22791802480E}" presName="compChildNode" presStyleCnt="0"/>
      <dgm:spPr/>
    </dgm:pt>
    <dgm:pt modelId="{5675C600-F538-4270-B730-6DEEC7A1C4A3}" type="pres">
      <dgm:prSet presAssocID="{BF4A512F-37F7-43B5-9442-22791802480E}" presName="theInnerList" presStyleCnt="0"/>
      <dgm:spPr/>
    </dgm:pt>
    <dgm:pt modelId="{3E179E2E-8AB2-42BD-AFFC-08C479DD2BEC}" type="pres">
      <dgm:prSet presAssocID="{AEF45E8A-4376-45EF-A142-1FED6A9585C6}" presName="childNode" presStyleLbl="node1" presStyleIdx="0" presStyleCnt="5">
        <dgm:presLayoutVars>
          <dgm:bulletEnabled val="1"/>
        </dgm:presLayoutVars>
      </dgm:prSet>
      <dgm:spPr/>
    </dgm:pt>
    <dgm:pt modelId="{9CFE95EF-6F8B-4E51-A6AF-2277ACDC306D}" type="pres">
      <dgm:prSet presAssocID="{BF4A512F-37F7-43B5-9442-22791802480E}" presName="aSpace" presStyleCnt="0"/>
      <dgm:spPr/>
    </dgm:pt>
    <dgm:pt modelId="{6E45EE3F-9B61-4D7B-8BDF-EE8E343724F0}" type="pres">
      <dgm:prSet presAssocID="{C3DA0642-83F7-4E1D-89E9-DAEA70133047}" presName="compNode" presStyleCnt="0"/>
      <dgm:spPr/>
    </dgm:pt>
    <dgm:pt modelId="{9F0C1258-F0BD-4C40-AA92-29DD7C6C7907}" type="pres">
      <dgm:prSet presAssocID="{C3DA0642-83F7-4E1D-89E9-DAEA70133047}" presName="aNode" presStyleLbl="bgShp" presStyleIdx="1" presStyleCnt="5"/>
      <dgm:spPr/>
    </dgm:pt>
    <dgm:pt modelId="{CC5E7B33-9DDE-4E02-A13D-F77880631FCF}" type="pres">
      <dgm:prSet presAssocID="{C3DA0642-83F7-4E1D-89E9-DAEA70133047}" presName="textNode" presStyleLbl="bgShp" presStyleIdx="1" presStyleCnt="5"/>
      <dgm:spPr/>
    </dgm:pt>
    <dgm:pt modelId="{59EB14D9-A83D-4348-9422-681630EC5131}" type="pres">
      <dgm:prSet presAssocID="{C3DA0642-83F7-4E1D-89E9-DAEA70133047}" presName="compChildNode" presStyleCnt="0"/>
      <dgm:spPr/>
    </dgm:pt>
    <dgm:pt modelId="{12A4631D-FC16-4013-AD22-596FC32FDD16}" type="pres">
      <dgm:prSet presAssocID="{C3DA0642-83F7-4E1D-89E9-DAEA70133047}" presName="theInnerList" presStyleCnt="0"/>
      <dgm:spPr/>
    </dgm:pt>
    <dgm:pt modelId="{8B57327D-1503-4234-B8A9-CFD8F3CE1FC2}" type="pres">
      <dgm:prSet presAssocID="{981C026E-07ED-4288-8CED-7711D9DF1B67}" presName="childNode" presStyleLbl="node1" presStyleIdx="1" presStyleCnt="5">
        <dgm:presLayoutVars>
          <dgm:bulletEnabled val="1"/>
        </dgm:presLayoutVars>
      </dgm:prSet>
      <dgm:spPr/>
    </dgm:pt>
    <dgm:pt modelId="{DE55C356-EF5A-4CD9-A430-6E257976D65E}" type="pres">
      <dgm:prSet presAssocID="{C3DA0642-83F7-4E1D-89E9-DAEA70133047}" presName="aSpace" presStyleCnt="0"/>
      <dgm:spPr/>
    </dgm:pt>
    <dgm:pt modelId="{DABB7892-8933-4074-98AA-28661401977F}" type="pres">
      <dgm:prSet presAssocID="{5C071674-5773-4921-A2DA-6759731D8E2D}" presName="compNode" presStyleCnt="0"/>
      <dgm:spPr/>
    </dgm:pt>
    <dgm:pt modelId="{262C3138-5E59-45A9-B463-AA77AAE544B7}" type="pres">
      <dgm:prSet presAssocID="{5C071674-5773-4921-A2DA-6759731D8E2D}" presName="aNode" presStyleLbl="bgShp" presStyleIdx="2" presStyleCnt="5"/>
      <dgm:spPr/>
    </dgm:pt>
    <dgm:pt modelId="{B1599361-2683-4FE9-A606-2228E62F6B60}" type="pres">
      <dgm:prSet presAssocID="{5C071674-5773-4921-A2DA-6759731D8E2D}" presName="textNode" presStyleLbl="bgShp" presStyleIdx="2" presStyleCnt="5"/>
      <dgm:spPr/>
    </dgm:pt>
    <dgm:pt modelId="{FD274EF3-B4D5-40C0-9976-13F35BA5152E}" type="pres">
      <dgm:prSet presAssocID="{5C071674-5773-4921-A2DA-6759731D8E2D}" presName="compChildNode" presStyleCnt="0"/>
      <dgm:spPr/>
    </dgm:pt>
    <dgm:pt modelId="{F3A18EAA-62DE-4867-83AE-36AA81433343}" type="pres">
      <dgm:prSet presAssocID="{5C071674-5773-4921-A2DA-6759731D8E2D}" presName="theInnerList" presStyleCnt="0"/>
      <dgm:spPr/>
    </dgm:pt>
    <dgm:pt modelId="{CA268D2B-279C-401F-8968-AF34A5D5D2F2}" type="pres">
      <dgm:prSet presAssocID="{0851970F-1621-4BB7-BFB0-E0F073F0A612}" presName="childNode" presStyleLbl="node1" presStyleIdx="2" presStyleCnt="5" custScaleY="107760" custLinFactNeighborY="494">
        <dgm:presLayoutVars>
          <dgm:bulletEnabled val="1"/>
        </dgm:presLayoutVars>
      </dgm:prSet>
      <dgm:spPr/>
    </dgm:pt>
    <dgm:pt modelId="{A34349CD-62A5-4F3B-B5CF-622D8B543207}" type="pres">
      <dgm:prSet presAssocID="{5C071674-5773-4921-A2DA-6759731D8E2D}" presName="aSpace" presStyleCnt="0"/>
      <dgm:spPr/>
    </dgm:pt>
    <dgm:pt modelId="{D966102A-8F44-480D-85FF-00478DE6E632}" type="pres">
      <dgm:prSet presAssocID="{4B90DFBF-F1DB-43FC-9CB2-78B8F7BA6B80}" presName="compNode" presStyleCnt="0"/>
      <dgm:spPr/>
    </dgm:pt>
    <dgm:pt modelId="{73DF7883-B5BD-4D23-B63E-7D56F5897CA5}" type="pres">
      <dgm:prSet presAssocID="{4B90DFBF-F1DB-43FC-9CB2-78B8F7BA6B80}" presName="aNode" presStyleLbl="bgShp" presStyleIdx="3" presStyleCnt="5" custScaleX="118568"/>
      <dgm:spPr/>
    </dgm:pt>
    <dgm:pt modelId="{A8FF83DF-20A8-479B-9FA9-B867F6307E30}" type="pres">
      <dgm:prSet presAssocID="{4B90DFBF-F1DB-43FC-9CB2-78B8F7BA6B80}" presName="textNode" presStyleLbl="bgShp" presStyleIdx="3" presStyleCnt="5"/>
      <dgm:spPr/>
    </dgm:pt>
    <dgm:pt modelId="{EAC60950-0925-4329-9709-D2F5B1770B64}" type="pres">
      <dgm:prSet presAssocID="{4B90DFBF-F1DB-43FC-9CB2-78B8F7BA6B80}" presName="compChildNode" presStyleCnt="0"/>
      <dgm:spPr/>
    </dgm:pt>
    <dgm:pt modelId="{24FB60B8-BE11-4857-8067-838A23065D55}" type="pres">
      <dgm:prSet presAssocID="{4B90DFBF-F1DB-43FC-9CB2-78B8F7BA6B80}" presName="theInnerList" presStyleCnt="0"/>
      <dgm:spPr/>
    </dgm:pt>
    <dgm:pt modelId="{270C017A-352A-438A-8B8F-5498A2121C58}" type="pres">
      <dgm:prSet presAssocID="{F1B58DA3-C68B-4E4A-B60B-CE7AF1BB2B24}" presName="childNode" presStyleLbl="node1" presStyleIdx="3" presStyleCnt="5">
        <dgm:presLayoutVars>
          <dgm:bulletEnabled val="1"/>
        </dgm:presLayoutVars>
      </dgm:prSet>
      <dgm:spPr/>
    </dgm:pt>
    <dgm:pt modelId="{0FFEBA5F-DB97-40C5-A23B-D153C87FA9AA}" type="pres">
      <dgm:prSet presAssocID="{4B90DFBF-F1DB-43FC-9CB2-78B8F7BA6B80}" presName="aSpace" presStyleCnt="0"/>
      <dgm:spPr/>
    </dgm:pt>
    <dgm:pt modelId="{C2864004-C53B-4DAA-BE30-13A254E0349D}" type="pres">
      <dgm:prSet presAssocID="{9093F7EA-2157-4F72-A8DC-590B78DCCE7F}" presName="compNode" presStyleCnt="0"/>
      <dgm:spPr/>
    </dgm:pt>
    <dgm:pt modelId="{F0D77B88-546E-4934-B7FA-D190775A4B47}" type="pres">
      <dgm:prSet presAssocID="{9093F7EA-2157-4F72-A8DC-590B78DCCE7F}" presName="aNode" presStyleLbl="bgShp" presStyleIdx="4" presStyleCnt="5" custScaleX="137741" custLinFactNeighborX="62949" custLinFactNeighborY="-3493"/>
      <dgm:spPr/>
    </dgm:pt>
    <dgm:pt modelId="{2ABD4A7F-44CF-467E-ADD6-E0E5C3FBC139}" type="pres">
      <dgm:prSet presAssocID="{9093F7EA-2157-4F72-A8DC-590B78DCCE7F}" presName="textNode" presStyleLbl="bgShp" presStyleIdx="4" presStyleCnt="5"/>
      <dgm:spPr/>
    </dgm:pt>
    <dgm:pt modelId="{A4E5C314-784D-4FBB-8811-265485F4BC8A}" type="pres">
      <dgm:prSet presAssocID="{9093F7EA-2157-4F72-A8DC-590B78DCCE7F}" presName="compChildNode" presStyleCnt="0"/>
      <dgm:spPr/>
    </dgm:pt>
    <dgm:pt modelId="{1E0595E3-0504-4B95-A174-500984F326A5}" type="pres">
      <dgm:prSet presAssocID="{9093F7EA-2157-4F72-A8DC-590B78DCCE7F}" presName="theInnerList" presStyleCnt="0"/>
      <dgm:spPr/>
    </dgm:pt>
    <dgm:pt modelId="{BEFEE739-985D-489D-A05F-96CF2EEC6D42}" type="pres">
      <dgm:prSet presAssocID="{2E0A5D9D-E59B-4433-81CA-6D0CFFB8ADC9}" presName="childNode" presStyleLbl="node1" presStyleIdx="4" presStyleCnt="5" custScaleY="67727" custLinFactNeighborX="74" custLinFactNeighborY="-16257">
        <dgm:presLayoutVars>
          <dgm:bulletEnabled val="1"/>
        </dgm:presLayoutVars>
      </dgm:prSet>
      <dgm:spPr/>
    </dgm:pt>
  </dgm:ptLst>
  <dgm:cxnLst>
    <dgm:cxn modelId="{3D83BF0A-79BB-4A80-B4A8-EDB97B37D25D}" type="presOf" srcId="{F1B58DA3-C68B-4E4A-B60B-CE7AF1BB2B24}" destId="{270C017A-352A-438A-8B8F-5498A2121C58}" srcOrd="0" destOrd="0" presId="urn:microsoft.com/office/officeart/2005/8/layout/lProcess2"/>
    <dgm:cxn modelId="{ABF16E19-A06F-44EE-8673-CCF4C4FE4553}" type="presOf" srcId="{BF4A512F-37F7-43B5-9442-22791802480E}" destId="{0875918D-3B7A-486B-A02A-B11C782CDEAD}" srcOrd="1" destOrd="0" presId="urn:microsoft.com/office/officeart/2005/8/layout/lProcess2"/>
    <dgm:cxn modelId="{F92AE01E-97A2-4924-8F3A-466019E56C1B}" type="presOf" srcId="{5C071674-5773-4921-A2DA-6759731D8E2D}" destId="{262C3138-5E59-45A9-B463-AA77AAE544B7}" srcOrd="0" destOrd="0" presId="urn:microsoft.com/office/officeart/2005/8/layout/lProcess2"/>
    <dgm:cxn modelId="{C0A2532F-36A2-4BE4-AF77-95F6CEB3E57E}" type="presOf" srcId="{BF4A512F-37F7-43B5-9442-22791802480E}" destId="{6C2D1241-ADF1-49F4-A909-45A9B0AC7433}" srcOrd="0" destOrd="0" presId="urn:microsoft.com/office/officeart/2005/8/layout/lProcess2"/>
    <dgm:cxn modelId="{9945FF3C-F936-47B5-8575-BF7703B85388}" srcId="{4B90DFBF-F1DB-43FC-9CB2-78B8F7BA6B80}" destId="{F1B58DA3-C68B-4E4A-B60B-CE7AF1BB2B24}" srcOrd="0" destOrd="0" parTransId="{43AE4A4C-78AA-4D30-94DC-FABD0780B11A}" sibTransId="{9B987C50-F22C-4E08-A8B2-5D77F1C29701}"/>
    <dgm:cxn modelId="{5CFA7164-1D92-4195-8C20-CDBDA3F73482}" type="presOf" srcId="{9093F7EA-2157-4F72-A8DC-590B78DCCE7F}" destId="{2ABD4A7F-44CF-467E-ADD6-E0E5C3FBC139}" srcOrd="1" destOrd="0" presId="urn:microsoft.com/office/officeart/2005/8/layout/lProcess2"/>
    <dgm:cxn modelId="{57486846-C197-405D-8D8B-BCC81EE157FC}" type="presOf" srcId="{981C026E-07ED-4288-8CED-7711D9DF1B67}" destId="{8B57327D-1503-4234-B8A9-CFD8F3CE1FC2}" srcOrd="0" destOrd="0" presId="urn:microsoft.com/office/officeart/2005/8/layout/lProcess2"/>
    <dgm:cxn modelId="{5898F266-9446-4780-9337-0CE1D88FE7C0}" srcId="{00E90181-1FB7-43D5-BED6-8583F787889C}" destId="{C3DA0642-83F7-4E1D-89E9-DAEA70133047}" srcOrd="1" destOrd="0" parTransId="{49CE7C8A-BB20-4445-901A-D98DB8B9E790}" sibTransId="{7E3C9794-D5B4-4238-B1D4-5978B1C1DB45}"/>
    <dgm:cxn modelId="{68AC0473-55FC-4FD6-9692-AB7FCE3AA16D}" srcId="{00E90181-1FB7-43D5-BED6-8583F787889C}" destId="{4B90DFBF-F1DB-43FC-9CB2-78B8F7BA6B80}" srcOrd="3" destOrd="0" parTransId="{A3D3BFD7-59DB-4A85-81F9-D4EA2874B3C3}" sibTransId="{1363C9EE-7CDA-4E68-A710-2B550737A1E4}"/>
    <dgm:cxn modelId="{BBEDDD5A-0B16-4F3F-A208-4DF0F31F5B58}" srcId="{5C071674-5773-4921-A2DA-6759731D8E2D}" destId="{0851970F-1621-4BB7-BFB0-E0F073F0A612}" srcOrd="0" destOrd="0" parTransId="{08663844-DD46-4D3F-9039-CC4B119EF572}" sibTransId="{9CB7D324-69AE-4F80-8796-1CD1C49AE8F5}"/>
    <dgm:cxn modelId="{A659327D-DD4F-4F01-940D-18CE02AD8B24}" srcId="{00E90181-1FB7-43D5-BED6-8583F787889C}" destId="{BF4A512F-37F7-43B5-9442-22791802480E}" srcOrd="0" destOrd="0" parTransId="{42519697-3421-4918-9E37-C53E6A9F945A}" sibTransId="{2EEDC0D1-84AA-49C1-97DC-DC8C6BB5F418}"/>
    <dgm:cxn modelId="{EC299D82-AEB2-47BE-952C-5EB6D9520AED}" type="presOf" srcId="{C3DA0642-83F7-4E1D-89E9-DAEA70133047}" destId="{CC5E7B33-9DDE-4E02-A13D-F77880631FCF}" srcOrd="1" destOrd="0" presId="urn:microsoft.com/office/officeart/2005/8/layout/lProcess2"/>
    <dgm:cxn modelId="{56F41B93-3422-4498-A08C-3C85572AD19C}" srcId="{C3DA0642-83F7-4E1D-89E9-DAEA70133047}" destId="{981C026E-07ED-4288-8CED-7711D9DF1B67}" srcOrd="0" destOrd="0" parTransId="{419B1270-645D-46A0-AA07-4E8A9D492CAA}" sibTransId="{B0F561E1-9666-467D-8D97-DE75A8855BA8}"/>
    <dgm:cxn modelId="{646DBBB2-1573-47B7-A3A3-12D2D78ED6E9}" srcId="{BF4A512F-37F7-43B5-9442-22791802480E}" destId="{AEF45E8A-4376-45EF-A142-1FED6A9585C6}" srcOrd="0" destOrd="0" parTransId="{855C2E0E-395C-4D1D-B874-3907CED40004}" sibTransId="{9AD71A15-6142-4E9E-B486-DD8FB0595191}"/>
    <dgm:cxn modelId="{D754D6B3-17E3-4172-B859-AB04EA161EE1}" srcId="{9093F7EA-2157-4F72-A8DC-590B78DCCE7F}" destId="{2E0A5D9D-E59B-4433-81CA-6D0CFFB8ADC9}" srcOrd="0" destOrd="0" parTransId="{8491C7F6-F6B2-4FA5-88AF-A48A2F2C7E1B}" sibTransId="{154E58D7-6E4D-4C30-9E4A-48EBC40DE02C}"/>
    <dgm:cxn modelId="{1F3F0FB5-2FDF-4A07-86F7-1B1987FCDDC4}" type="presOf" srcId="{4B90DFBF-F1DB-43FC-9CB2-78B8F7BA6B80}" destId="{73DF7883-B5BD-4D23-B63E-7D56F5897CA5}" srcOrd="0" destOrd="0" presId="urn:microsoft.com/office/officeart/2005/8/layout/lProcess2"/>
    <dgm:cxn modelId="{4A90CAB9-5E41-4AF2-ABF2-4A40FC86660C}" type="presOf" srcId="{C3DA0642-83F7-4E1D-89E9-DAEA70133047}" destId="{9F0C1258-F0BD-4C40-AA92-29DD7C6C7907}" srcOrd="0" destOrd="0" presId="urn:microsoft.com/office/officeart/2005/8/layout/lProcess2"/>
    <dgm:cxn modelId="{7C124CD1-FFA2-40B3-B8FB-F61ED85DFDF5}" type="presOf" srcId="{AEF45E8A-4376-45EF-A142-1FED6A9585C6}" destId="{3E179E2E-8AB2-42BD-AFFC-08C479DD2BEC}" srcOrd="0" destOrd="0" presId="urn:microsoft.com/office/officeart/2005/8/layout/lProcess2"/>
    <dgm:cxn modelId="{5C3066D8-0B6C-4CE7-B961-6192DCA1FC4F}" type="presOf" srcId="{00E90181-1FB7-43D5-BED6-8583F787889C}" destId="{DB0EA0B2-F92D-41AC-932E-EBD8FA6FFDA2}" srcOrd="0" destOrd="0" presId="urn:microsoft.com/office/officeart/2005/8/layout/lProcess2"/>
    <dgm:cxn modelId="{C9727BD9-A3D5-43E2-9E9F-E4A445FAA39D}" type="presOf" srcId="{4B90DFBF-F1DB-43FC-9CB2-78B8F7BA6B80}" destId="{A8FF83DF-20A8-479B-9FA9-B867F6307E30}" srcOrd="1" destOrd="0" presId="urn:microsoft.com/office/officeart/2005/8/layout/lProcess2"/>
    <dgm:cxn modelId="{7A6610DF-C16E-458F-9D6E-919CC47E5823}" type="presOf" srcId="{0851970F-1621-4BB7-BFB0-E0F073F0A612}" destId="{CA268D2B-279C-401F-8968-AF34A5D5D2F2}" srcOrd="0" destOrd="0" presId="urn:microsoft.com/office/officeart/2005/8/layout/lProcess2"/>
    <dgm:cxn modelId="{BDC5ADE5-9C1B-4814-A4C4-BCCC89968EA4}" type="presOf" srcId="{9093F7EA-2157-4F72-A8DC-590B78DCCE7F}" destId="{F0D77B88-546E-4934-B7FA-D190775A4B47}" srcOrd="0" destOrd="0" presId="urn:microsoft.com/office/officeart/2005/8/layout/lProcess2"/>
    <dgm:cxn modelId="{538B28E6-4510-4DC4-AB9C-39CAD4356D74}" type="presOf" srcId="{2E0A5D9D-E59B-4433-81CA-6D0CFFB8ADC9}" destId="{BEFEE739-985D-489D-A05F-96CF2EEC6D42}" srcOrd="0" destOrd="0" presId="urn:microsoft.com/office/officeart/2005/8/layout/lProcess2"/>
    <dgm:cxn modelId="{6213FBEA-0E36-49B9-82D0-8BACDA8E8E47}" srcId="{00E90181-1FB7-43D5-BED6-8583F787889C}" destId="{9093F7EA-2157-4F72-A8DC-590B78DCCE7F}" srcOrd="4" destOrd="0" parTransId="{9E1CCEDD-6486-4019-B178-EAB1FA898548}" sibTransId="{79C67C58-6A84-44DF-87CD-9B2B8D2D988E}"/>
    <dgm:cxn modelId="{622E2EEF-FAA5-4C26-8163-C5B29A261530}" srcId="{00E90181-1FB7-43D5-BED6-8583F787889C}" destId="{5C071674-5773-4921-A2DA-6759731D8E2D}" srcOrd="2" destOrd="0" parTransId="{A55CB269-FCBE-425B-871B-8C495E0DE484}" sibTransId="{600FF93D-06B7-4597-AC99-049D49A93F88}"/>
    <dgm:cxn modelId="{A41C9AFB-7E9C-459D-9A9B-C4965080029F}" type="presOf" srcId="{5C071674-5773-4921-A2DA-6759731D8E2D}" destId="{B1599361-2683-4FE9-A606-2228E62F6B60}" srcOrd="1" destOrd="0" presId="urn:microsoft.com/office/officeart/2005/8/layout/lProcess2"/>
    <dgm:cxn modelId="{66148B1A-F4B4-4015-8742-3C9500C4CBD5}" type="presParOf" srcId="{DB0EA0B2-F92D-41AC-932E-EBD8FA6FFDA2}" destId="{8EEC46E9-1290-42C9-9518-CCCD07BF51DF}" srcOrd="0" destOrd="0" presId="urn:microsoft.com/office/officeart/2005/8/layout/lProcess2"/>
    <dgm:cxn modelId="{1F42EF45-8443-4A48-9CBD-AE3F2097B46E}" type="presParOf" srcId="{8EEC46E9-1290-42C9-9518-CCCD07BF51DF}" destId="{6C2D1241-ADF1-49F4-A909-45A9B0AC7433}" srcOrd="0" destOrd="0" presId="urn:microsoft.com/office/officeart/2005/8/layout/lProcess2"/>
    <dgm:cxn modelId="{B8DB51CE-8633-4CF6-A528-2BE9CD205153}" type="presParOf" srcId="{8EEC46E9-1290-42C9-9518-CCCD07BF51DF}" destId="{0875918D-3B7A-486B-A02A-B11C782CDEAD}" srcOrd="1" destOrd="0" presId="urn:microsoft.com/office/officeart/2005/8/layout/lProcess2"/>
    <dgm:cxn modelId="{699C1699-4F05-45C4-8B27-F42BC3423E1A}" type="presParOf" srcId="{8EEC46E9-1290-42C9-9518-CCCD07BF51DF}" destId="{0DDD6A5F-7730-4701-B843-9A6C68A3DC54}" srcOrd="2" destOrd="0" presId="urn:microsoft.com/office/officeart/2005/8/layout/lProcess2"/>
    <dgm:cxn modelId="{8533FBE1-B5C8-47B4-A33D-ADFE01E2A91F}" type="presParOf" srcId="{0DDD6A5F-7730-4701-B843-9A6C68A3DC54}" destId="{5675C600-F538-4270-B730-6DEEC7A1C4A3}" srcOrd="0" destOrd="0" presId="urn:microsoft.com/office/officeart/2005/8/layout/lProcess2"/>
    <dgm:cxn modelId="{2C6BDCEB-0AD7-443C-9226-70390FDF5365}" type="presParOf" srcId="{5675C600-F538-4270-B730-6DEEC7A1C4A3}" destId="{3E179E2E-8AB2-42BD-AFFC-08C479DD2BEC}" srcOrd="0" destOrd="0" presId="urn:microsoft.com/office/officeart/2005/8/layout/lProcess2"/>
    <dgm:cxn modelId="{5FE9465D-480B-45FF-B5FD-1ED30F1E0921}" type="presParOf" srcId="{DB0EA0B2-F92D-41AC-932E-EBD8FA6FFDA2}" destId="{9CFE95EF-6F8B-4E51-A6AF-2277ACDC306D}" srcOrd="1" destOrd="0" presId="urn:microsoft.com/office/officeart/2005/8/layout/lProcess2"/>
    <dgm:cxn modelId="{73FB0FCD-CEF2-4367-82AF-62D29D3D738F}" type="presParOf" srcId="{DB0EA0B2-F92D-41AC-932E-EBD8FA6FFDA2}" destId="{6E45EE3F-9B61-4D7B-8BDF-EE8E343724F0}" srcOrd="2" destOrd="0" presId="urn:microsoft.com/office/officeart/2005/8/layout/lProcess2"/>
    <dgm:cxn modelId="{9A81D913-85B7-407F-B924-EB1C4F964AB9}" type="presParOf" srcId="{6E45EE3F-9B61-4D7B-8BDF-EE8E343724F0}" destId="{9F0C1258-F0BD-4C40-AA92-29DD7C6C7907}" srcOrd="0" destOrd="0" presId="urn:microsoft.com/office/officeart/2005/8/layout/lProcess2"/>
    <dgm:cxn modelId="{BB151309-5A23-491E-B753-E819101DD171}" type="presParOf" srcId="{6E45EE3F-9B61-4D7B-8BDF-EE8E343724F0}" destId="{CC5E7B33-9DDE-4E02-A13D-F77880631FCF}" srcOrd="1" destOrd="0" presId="urn:microsoft.com/office/officeart/2005/8/layout/lProcess2"/>
    <dgm:cxn modelId="{09210D69-EFE4-46BD-AC44-E98BA671C314}" type="presParOf" srcId="{6E45EE3F-9B61-4D7B-8BDF-EE8E343724F0}" destId="{59EB14D9-A83D-4348-9422-681630EC5131}" srcOrd="2" destOrd="0" presId="urn:microsoft.com/office/officeart/2005/8/layout/lProcess2"/>
    <dgm:cxn modelId="{0B3ADD3D-0537-45AC-9790-CF16BBDBB5B8}" type="presParOf" srcId="{59EB14D9-A83D-4348-9422-681630EC5131}" destId="{12A4631D-FC16-4013-AD22-596FC32FDD16}" srcOrd="0" destOrd="0" presId="urn:microsoft.com/office/officeart/2005/8/layout/lProcess2"/>
    <dgm:cxn modelId="{ADB2416E-9E89-4CC1-8120-597046B121A3}" type="presParOf" srcId="{12A4631D-FC16-4013-AD22-596FC32FDD16}" destId="{8B57327D-1503-4234-B8A9-CFD8F3CE1FC2}" srcOrd="0" destOrd="0" presId="urn:microsoft.com/office/officeart/2005/8/layout/lProcess2"/>
    <dgm:cxn modelId="{B96A35E8-A0AE-47BD-999F-FD8F43429F8F}" type="presParOf" srcId="{DB0EA0B2-F92D-41AC-932E-EBD8FA6FFDA2}" destId="{DE55C356-EF5A-4CD9-A430-6E257976D65E}" srcOrd="3" destOrd="0" presId="urn:microsoft.com/office/officeart/2005/8/layout/lProcess2"/>
    <dgm:cxn modelId="{4E48F13B-39DB-44A7-A08C-12EB05B5BC69}" type="presParOf" srcId="{DB0EA0B2-F92D-41AC-932E-EBD8FA6FFDA2}" destId="{DABB7892-8933-4074-98AA-28661401977F}" srcOrd="4" destOrd="0" presId="urn:microsoft.com/office/officeart/2005/8/layout/lProcess2"/>
    <dgm:cxn modelId="{EE9A5051-049F-4B42-8A99-E42EB115DC91}" type="presParOf" srcId="{DABB7892-8933-4074-98AA-28661401977F}" destId="{262C3138-5E59-45A9-B463-AA77AAE544B7}" srcOrd="0" destOrd="0" presId="urn:microsoft.com/office/officeart/2005/8/layout/lProcess2"/>
    <dgm:cxn modelId="{FB40A077-BB57-440C-8097-59050CDF3E4B}" type="presParOf" srcId="{DABB7892-8933-4074-98AA-28661401977F}" destId="{B1599361-2683-4FE9-A606-2228E62F6B60}" srcOrd="1" destOrd="0" presId="urn:microsoft.com/office/officeart/2005/8/layout/lProcess2"/>
    <dgm:cxn modelId="{E48BC52E-60C1-4CDD-AD50-29C6D6B0F3AE}" type="presParOf" srcId="{DABB7892-8933-4074-98AA-28661401977F}" destId="{FD274EF3-B4D5-40C0-9976-13F35BA5152E}" srcOrd="2" destOrd="0" presId="urn:microsoft.com/office/officeart/2005/8/layout/lProcess2"/>
    <dgm:cxn modelId="{CED9DB48-64B1-4010-A688-FE6AA0FF8AFF}" type="presParOf" srcId="{FD274EF3-B4D5-40C0-9976-13F35BA5152E}" destId="{F3A18EAA-62DE-4867-83AE-36AA81433343}" srcOrd="0" destOrd="0" presId="urn:microsoft.com/office/officeart/2005/8/layout/lProcess2"/>
    <dgm:cxn modelId="{301EB3E8-7C7A-4B11-8F67-4593422B36B3}" type="presParOf" srcId="{F3A18EAA-62DE-4867-83AE-36AA81433343}" destId="{CA268D2B-279C-401F-8968-AF34A5D5D2F2}" srcOrd="0" destOrd="0" presId="urn:microsoft.com/office/officeart/2005/8/layout/lProcess2"/>
    <dgm:cxn modelId="{A05E7C56-CE23-42EA-87EF-B5E00832CD17}" type="presParOf" srcId="{DB0EA0B2-F92D-41AC-932E-EBD8FA6FFDA2}" destId="{A34349CD-62A5-4F3B-B5CF-622D8B543207}" srcOrd="5" destOrd="0" presId="urn:microsoft.com/office/officeart/2005/8/layout/lProcess2"/>
    <dgm:cxn modelId="{4B2FAE0F-739B-4006-84B9-19EB96E5365B}" type="presParOf" srcId="{DB0EA0B2-F92D-41AC-932E-EBD8FA6FFDA2}" destId="{D966102A-8F44-480D-85FF-00478DE6E632}" srcOrd="6" destOrd="0" presId="urn:microsoft.com/office/officeart/2005/8/layout/lProcess2"/>
    <dgm:cxn modelId="{EA23A458-E1DD-4A37-A2C0-7ABEBA99CF25}" type="presParOf" srcId="{D966102A-8F44-480D-85FF-00478DE6E632}" destId="{73DF7883-B5BD-4D23-B63E-7D56F5897CA5}" srcOrd="0" destOrd="0" presId="urn:microsoft.com/office/officeart/2005/8/layout/lProcess2"/>
    <dgm:cxn modelId="{93D65DAE-FEA2-4974-8034-A287A5597435}" type="presParOf" srcId="{D966102A-8F44-480D-85FF-00478DE6E632}" destId="{A8FF83DF-20A8-479B-9FA9-B867F6307E30}" srcOrd="1" destOrd="0" presId="urn:microsoft.com/office/officeart/2005/8/layout/lProcess2"/>
    <dgm:cxn modelId="{082E310B-64A3-4AA6-A3A5-817D7E8CB883}" type="presParOf" srcId="{D966102A-8F44-480D-85FF-00478DE6E632}" destId="{EAC60950-0925-4329-9709-D2F5B1770B64}" srcOrd="2" destOrd="0" presId="urn:microsoft.com/office/officeart/2005/8/layout/lProcess2"/>
    <dgm:cxn modelId="{6E22CCF7-C7A0-487E-8FD8-596C2CD18FAE}" type="presParOf" srcId="{EAC60950-0925-4329-9709-D2F5B1770B64}" destId="{24FB60B8-BE11-4857-8067-838A23065D55}" srcOrd="0" destOrd="0" presId="urn:microsoft.com/office/officeart/2005/8/layout/lProcess2"/>
    <dgm:cxn modelId="{B44C974C-A479-4F0F-92DE-496FD422CDFD}" type="presParOf" srcId="{24FB60B8-BE11-4857-8067-838A23065D55}" destId="{270C017A-352A-438A-8B8F-5498A2121C58}" srcOrd="0" destOrd="0" presId="urn:microsoft.com/office/officeart/2005/8/layout/lProcess2"/>
    <dgm:cxn modelId="{9E1C47E2-919B-4DAA-9EC5-5D6A9B403E9A}" type="presParOf" srcId="{DB0EA0B2-F92D-41AC-932E-EBD8FA6FFDA2}" destId="{0FFEBA5F-DB97-40C5-A23B-D153C87FA9AA}" srcOrd="7" destOrd="0" presId="urn:microsoft.com/office/officeart/2005/8/layout/lProcess2"/>
    <dgm:cxn modelId="{5095325F-8861-43D4-B6E8-E24278E7DDFB}" type="presParOf" srcId="{DB0EA0B2-F92D-41AC-932E-EBD8FA6FFDA2}" destId="{C2864004-C53B-4DAA-BE30-13A254E0349D}" srcOrd="8" destOrd="0" presId="urn:microsoft.com/office/officeart/2005/8/layout/lProcess2"/>
    <dgm:cxn modelId="{CC0723C9-1D5B-46D2-BF09-03C80C0FF338}" type="presParOf" srcId="{C2864004-C53B-4DAA-BE30-13A254E0349D}" destId="{F0D77B88-546E-4934-B7FA-D190775A4B47}" srcOrd="0" destOrd="0" presId="urn:microsoft.com/office/officeart/2005/8/layout/lProcess2"/>
    <dgm:cxn modelId="{C0FB05EF-1484-4489-B01D-E647E524936F}" type="presParOf" srcId="{C2864004-C53B-4DAA-BE30-13A254E0349D}" destId="{2ABD4A7F-44CF-467E-ADD6-E0E5C3FBC139}" srcOrd="1" destOrd="0" presId="urn:microsoft.com/office/officeart/2005/8/layout/lProcess2"/>
    <dgm:cxn modelId="{1A524DB6-981A-4799-A86C-1EE4DE766EF1}" type="presParOf" srcId="{C2864004-C53B-4DAA-BE30-13A254E0349D}" destId="{A4E5C314-784D-4FBB-8811-265485F4BC8A}" srcOrd="2" destOrd="0" presId="urn:microsoft.com/office/officeart/2005/8/layout/lProcess2"/>
    <dgm:cxn modelId="{65246451-820D-404B-90B5-B8AA6790FBC0}" type="presParOf" srcId="{A4E5C314-784D-4FBB-8811-265485F4BC8A}" destId="{1E0595E3-0504-4B95-A174-500984F326A5}" srcOrd="0" destOrd="0" presId="urn:microsoft.com/office/officeart/2005/8/layout/lProcess2"/>
    <dgm:cxn modelId="{853B7B7A-7BFA-4223-8160-D59281772989}" type="presParOf" srcId="{1E0595E3-0504-4B95-A174-500984F326A5}" destId="{BEFEE739-985D-489D-A05F-96CF2EEC6D42}"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2D1241-ADF1-49F4-A909-45A9B0AC7433}">
      <dsp:nvSpPr>
        <dsp:cNvPr id="0" name=""/>
        <dsp:cNvSpPr/>
      </dsp:nvSpPr>
      <dsp:spPr>
        <a:xfrm>
          <a:off x="4047" y="0"/>
          <a:ext cx="1585932" cy="4572000"/>
        </a:xfrm>
        <a:prstGeom prst="roundRect">
          <a:avLst>
            <a:gd name="adj" fmla="val 10000"/>
          </a:avLst>
        </a:prstGeom>
        <a:solidFill>
          <a:schemeClr val="bg1">
            <a:lumMod val="9500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ysClr val="windowText" lastClr="000000">
                  <a:hueOff val="0"/>
                  <a:satOff val="0"/>
                  <a:lumOff val="0"/>
                  <a:alphaOff val="0"/>
                </a:sysClr>
              </a:solidFill>
              <a:latin typeface="Calibri" panose="020F0502020204030204"/>
              <a:ea typeface="+mn-ea"/>
              <a:cs typeface="+mn-cs"/>
            </a:rPr>
            <a:t>I-8m</a:t>
          </a:r>
        </a:p>
      </dsp:txBody>
      <dsp:txXfrm>
        <a:off x="44220" y="40173"/>
        <a:ext cx="1505586" cy="1291254"/>
      </dsp:txXfrm>
    </dsp:sp>
    <dsp:sp modelId="{3E179E2E-8AB2-42BD-AFFC-08C479DD2BEC}">
      <dsp:nvSpPr>
        <dsp:cNvPr id="0" name=""/>
        <dsp:cNvSpPr/>
      </dsp:nvSpPr>
      <dsp:spPr>
        <a:xfrm>
          <a:off x="162641" y="1371600"/>
          <a:ext cx="1268745" cy="2971800"/>
        </a:xfrm>
        <a:prstGeom prst="roundRect">
          <a:avLst>
            <a:gd name="adj" fmla="val 10000"/>
          </a:avLst>
        </a:prstGeom>
        <a:gradFill rotWithShape="0">
          <a:gsLst>
            <a:gs pos="0">
              <a:srgbClr val="44546A">
                <a:hueOff val="0"/>
                <a:satOff val="0"/>
                <a:lumOff val="0"/>
                <a:alphaOff val="0"/>
                <a:satMod val="103000"/>
                <a:lumMod val="102000"/>
                <a:tint val="94000"/>
              </a:srgbClr>
            </a:gs>
            <a:gs pos="50000">
              <a:srgbClr val="44546A">
                <a:hueOff val="0"/>
                <a:satOff val="0"/>
                <a:lumOff val="0"/>
                <a:alphaOff val="0"/>
                <a:satMod val="110000"/>
                <a:lumMod val="100000"/>
                <a:shade val="100000"/>
              </a:srgbClr>
            </a:gs>
            <a:gs pos="100000">
              <a:srgbClr val="44546A">
                <a:hueOff val="0"/>
                <a:satOff val="0"/>
                <a:lumOff val="0"/>
                <a:alphaOff val="0"/>
                <a:lumMod val="99000"/>
                <a:satMod val="120000"/>
                <a:shade val="78000"/>
              </a:srgb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2889250">
            <a:lnSpc>
              <a:spcPct val="90000"/>
            </a:lnSpc>
            <a:spcBef>
              <a:spcPct val="0"/>
            </a:spcBef>
            <a:spcAft>
              <a:spcPct val="35000"/>
            </a:spcAft>
            <a:buNone/>
          </a:pPr>
          <a:r>
            <a:rPr lang="en-US" kern="1200" dirty="0">
              <a:solidFill>
                <a:sysClr val="window" lastClr="FFFFFF"/>
              </a:solidFill>
              <a:latin typeface="Calibri" panose="020F0502020204030204"/>
              <a:ea typeface="+mn-ea"/>
              <a:cs typeface="+mn-cs"/>
            </a:rPr>
            <a:t>IMT </a:t>
          </a:r>
          <a:br>
            <a:rPr lang="en-US" kern="1200" dirty="0">
              <a:solidFill>
                <a:sysClr val="window" lastClr="FFFFFF"/>
              </a:solidFill>
              <a:latin typeface="Calibri" panose="020F0502020204030204"/>
              <a:ea typeface="+mn-ea"/>
              <a:cs typeface="+mn-cs"/>
            </a:rPr>
          </a:br>
          <a:r>
            <a:rPr lang="en-US" kern="1200" dirty="0">
              <a:solidFill>
                <a:sysClr val="window" lastClr="FFFFFF"/>
              </a:solidFill>
              <a:latin typeface="Calibri" panose="020F0502020204030204"/>
              <a:ea typeface="+mn-ea"/>
              <a:cs typeface="+mn-cs"/>
            </a:rPr>
            <a:t>~I-8m Kickoff</a:t>
          </a:r>
          <a:br>
            <a:rPr lang="en-US" kern="1200" dirty="0">
              <a:solidFill>
                <a:sysClr val="window" lastClr="FFFFFF"/>
              </a:solidFill>
              <a:latin typeface="Calibri" panose="020F0502020204030204"/>
              <a:ea typeface="+mn-ea"/>
              <a:cs typeface="+mn-cs"/>
            </a:rPr>
          </a:br>
          <a:endParaRPr lang="en-US" kern="1200" dirty="0">
            <a:solidFill>
              <a:sysClr val="window" lastClr="FFFFFF"/>
            </a:solidFill>
            <a:latin typeface="Calibri" panose="020F0502020204030204"/>
            <a:ea typeface="+mn-ea"/>
            <a:cs typeface="+mn-cs"/>
          </a:endParaRPr>
        </a:p>
        <a:p>
          <a:pPr marL="0" lvl="0" indent="0" algn="ctr" defTabSz="2889250">
            <a:lnSpc>
              <a:spcPct val="90000"/>
            </a:lnSpc>
            <a:spcBef>
              <a:spcPct val="0"/>
            </a:spcBef>
            <a:spcAft>
              <a:spcPct val="35000"/>
            </a:spcAft>
            <a:buNone/>
          </a:pPr>
          <a:r>
            <a:rPr lang="en-US" sz="1400" kern="1200" dirty="0">
              <a:solidFill>
                <a:sysClr val="window" lastClr="FFFFFF"/>
              </a:solidFill>
              <a:latin typeface="Calibri" panose="020F0502020204030204"/>
              <a:ea typeface="+mn-ea"/>
              <a:cs typeface="+mn-cs"/>
            </a:rPr>
            <a:t>First Call for IPiP Forms</a:t>
          </a:r>
        </a:p>
      </dsp:txBody>
      <dsp:txXfrm>
        <a:off x="199801" y="1408760"/>
        <a:ext cx="1194425" cy="2897480"/>
      </dsp:txXfrm>
    </dsp:sp>
    <dsp:sp modelId="{9F0C1258-F0BD-4C40-AA92-29DD7C6C7907}">
      <dsp:nvSpPr>
        <dsp:cNvPr id="0" name=""/>
        <dsp:cNvSpPr/>
      </dsp:nvSpPr>
      <dsp:spPr>
        <a:xfrm>
          <a:off x="1708925" y="0"/>
          <a:ext cx="1585932" cy="4572000"/>
        </a:xfrm>
        <a:prstGeom prst="roundRect">
          <a:avLst>
            <a:gd name="adj" fmla="val 10000"/>
          </a:avLst>
        </a:prstGeom>
        <a:solidFill>
          <a:schemeClr val="bg1">
            <a:lumMod val="9500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ysClr val="windowText" lastClr="000000">
                  <a:hueOff val="0"/>
                  <a:satOff val="0"/>
                  <a:lumOff val="0"/>
                  <a:alphaOff val="0"/>
                </a:sysClr>
              </a:solidFill>
              <a:latin typeface="Calibri" panose="020F0502020204030204"/>
              <a:ea typeface="+mn-ea"/>
              <a:cs typeface="+mn-cs"/>
            </a:rPr>
            <a:t>I-6m</a:t>
          </a:r>
        </a:p>
      </dsp:txBody>
      <dsp:txXfrm>
        <a:off x="1749098" y="40173"/>
        <a:ext cx="1505586" cy="1291254"/>
      </dsp:txXfrm>
    </dsp:sp>
    <dsp:sp modelId="{8B57327D-1503-4234-B8A9-CFD8F3CE1FC2}">
      <dsp:nvSpPr>
        <dsp:cNvPr id="0" name=""/>
        <dsp:cNvSpPr/>
      </dsp:nvSpPr>
      <dsp:spPr>
        <a:xfrm>
          <a:off x="1867518" y="1371600"/>
          <a:ext cx="1268745" cy="2971800"/>
        </a:xfrm>
        <a:prstGeom prst="roundRect">
          <a:avLst>
            <a:gd name="adj" fmla="val 10000"/>
          </a:avLst>
        </a:prstGeom>
        <a:gradFill rotWithShape="0">
          <a:gsLst>
            <a:gs pos="0">
              <a:srgbClr val="44546A">
                <a:hueOff val="0"/>
                <a:satOff val="0"/>
                <a:lumOff val="0"/>
                <a:alphaOff val="0"/>
                <a:satMod val="103000"/>
                <a:lumMod val="102000"/>
                <a:tint val="94000"/>
              </a:srgbClr>
            </a:gs>
            <a:gs pos="50000">
              <a:srgbClr val="44546A">
                <a:hueOff val="0"/>
                <a:satOff val="0"/>
                <a:lumOff val="0"/>
                <a:alphaOff val="0"/>
                <a:satMod val="110000"/>
                <a:lumMod val="100000"/>
                <a:shade val="100000"/>
              </a:srgbClr>
            </a:gs>
            <a:gs pos="100000">
              <a:srgbClr val="44546A">
                <a:hueOff val="0"/>
                <a:satOff val="0"/>
                <a:lumOff val="0"/>
                <a:alphaOff val="0"/>
                <a:lumMod val="99000"/>
                <a:satMod val="120000"/>
                <a:shade val="78000"/>
              </a:srgb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ysClr val="window" lastClr="FFFFFF"/>
              </a:solidFill>
              <a:latin typeface="Calibri" panose="020F0502020204030204"/>
              <a:ea typeface="+mn-ea"/>
              <a:cs typeface="+mn-cs"/>
            </a:rPr>
            <a:t>IMT </a:t>
          </a:r>
          <a:br>
            <a:rPr lang="en-US" sz="1800" kern="1200" dirty="0">
              <a:solidFill>
                <a:sysClr val="window" lastClr="FFFFFF"/>
              </a:solidFill>
              <a:latin typeface="Calibri" panose="020F0502020204030204"/>
              <a:ea typeface="+mn-ea"/>
              <a:cs typeface="+mn-cs"/>
            </a:rPr>
          </a:br>
          <a:r>
            <a:rPr lang="en-US" sz="1800" kern="1200" dirty="0">
              <a:solidFill>
                <a:sysClr val="window" lastClr="FFFFFF"/>
              </a:solidFill>
              <a:latin typeface="Calibri" panose="020F0502020204030204"/>
              <a:ea typeface="+mn-ea"/>
              <a:cs typeface="+mn-cs"/>
            </a:rPr>
            <a:t>~I-6m</a:t>
          </a:r>
        </a:p>
        <a:p>
          <a:pPr marL="0" lvl="0" indent="0" algn="ctr" defTabSz="800100">
            <a:lnSpc>
              <a:spcPct val="90000"/>
            </a:lnSpc>
            <a:spcBef>
              <a:spcPct val="0"/>
            </a:spcBef>
            <a:spcAft>
              <a:spcPct val="35000"/>
            </a:spcAft>
            <a:buNone/>
          </a:pPr>
          <a:endParaRPr lang="en-US" sz="1300" kern="1200" dirty="0">
            <a:solidFill>
              <a:sysClr val="window" lastClr="FFFFFF"/>
            </a:solidFill>
            <a:latin typeface="Calibri" panose="020F0502020204030204"/>
            <a:ea typeface="+mn-ea"/>
            <a:cs typeface="+mn-cs"/>
          </a:endParaRPr>
        </a:p>
        <a:p>
          <a:pPr marL="0" lvl="0" indent="0" algn="ctr" defTabSz="800100">
            <a:lnSpc>
              <a:spcPct val="90000"/>
            </a:lnSpc>
            <a:spcBef>
              <a:spcPct val="0"/>
            </a:spcBef>
            <a:spcAft>
              <a:spcPct val="35000"/>
            </a:spcAft>
            <a:buNone/>
          </a:pPr>
          <a:br>
            <a:rPr lang="en-US" sz="1400" kern="1200" dirty="0">
              <a:solidFill>
                <a:sysClr val="window" lastClr="FFFFFF"/>
              </a:solidFill>
              <a:latin typeface="Calibri" panose="020F0502020204030204"/>
              <a:ea typeface="+mn-ea"/>
              <a:cs typeface="+mn-cs"/>
            </a:rPr>
          </a:br>
          <a:r>
            <a:rPr lang="en-US" sz="1400" kern="1200" dirty="0">
              <a:solidFill>
                <a:sysClr val="window" lastClr="FFFFFF"/>
              </a:solidFill>
              <a:latin typeface="Calibri" panose="020F0502020204030204"/>
              <a:ea typeface="+mn-ea"/>
              <a:cs typeface="+mn-cs"/>
            </a:rPr>
            <a:t>Pre-IOR Call for IPiP Forms</a:t>
          </a:r>
        </a:p>
      </dsp:txBody>
      <dsp:txXfrm>
        <a:off x="1904678" y="1408760"/>
        <a:ext cx="1194425" cy="2897480"/>
      </dsp:txXfrm>
    </dsp:sp>
    <dsp:sp modelId="{262C3138-5E59-45A9-B463-AA77AAE544B7}">
      <dsp:nvSpPr>
        <dsp:cNvPr id="0" name=""/>
        <dsp:cNvSpPr/>
      </dsp:nvSpPr>
      <dsp:spPr>
        <a:xfrm>
          <a:off x="3413802" y="0"/>
          <a:ext cx="1585932" cy="4572000"/>
        </a:xfrm>
        <a:prstGeom prst="roundRect">
          <a:avLst>
            <a:gd name="adj" fmla="val 10000"/>
          </a:avLst>
        </a:prstGeom>
        <a:solidFill>
          <a:srgbClr val="44546A">
            <a:tint val="40000"/>
            <a:hueOff val="0"/>
            <a:satOff val="0"/>
            <a:lumOff val="0"/>
            <a:alphaOff val="0"/>
          </a:srgbClr>
        </a:solidFill>
        <a:ln>
          <a:noFill/>
        </a:ln>
        <a:effectLst/>
      </dsp:spPr>
      <dsp:style>
        <a:lnRef idx="0">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ysClr val="windowText" lastClr="000000">
                  <a:hueOff val="0"/>
                  <a:satOff val="0"/>
                  <a:lumOff val="0"/>
                  <a:alphaOff val="0"/>
                </a:sysClr>
              </a:solidFill>
              <a:latin typeface="Calibri" panose="020F0502020204030204"/>
              <a:ea typeface="+mn-ea"/>
              <a:cs typeface="+mn-cs"/>
            </a:rPr>
            <a:t>I-4m</a:t>
          </a:r>
        </a:p>
      </dsp:txBody>
      <dsp:txXfrm>
        <a:off x="3453975" y="40173"/>
        <a:ext cx="1505586" cy="1291254"/>
      </dsp:txXfrm>
    </dsp:sp>
    <dsp:sp modelId="{CA268D2B-279C-401F-8968-AF34A5D5D2F2}">
      <dsp:nvSpPr>
        <dsp:cNvPr id="0" name=""/>
        <dsp:cNvSpPr/>
      </dsp:nvSpPr>
      <dsp:spPr>
        <a:xfrm>
          <a:off x="3572395" y="1385626"/>
          <a:ext cx="1268745" cy="2970987"/>
        </a:xfrm>
        <a:prstGeom prst="roundRect">
          <a:avLst>
            <a:gd name="adj" fmla="val 10000"/>
          </a:avLst>
        </a:prstGeom>
        <a:gradFill rotWithShape="0">
          <a:gsLst>
            <a:gs pos="0">
              <a:srgbClr val="44546A">
                <a:hueOff val="0"/>
                <a:satOff val="0"/>
                <a:lumOff val="0"/>
                <a:alphaOff val="0"/>
                <a:satMod val="103000"/>
                <a:lumMod val="102000"/>
                <a:tint val="94000"/>
              </a:srgbClr>
            </a:gs>
            <a:gs pos="50000">
              <a:srgbClr val="44546A">
                <a:hueOff val="0"/>
                <a:satOff val="0"/>
                <a:lumOff val="0"/>
                <a:alphaOff val="0"/>
                <a:satMod val="110000"/>
                <a:lumMod val="100000"/>
                <a:shade val="100000"/>
              </a:srgbClr>
            </a:gs>
            <a:gs pos="100000">
              <a:srgbClr val="44546A">
                <a:hueOff val="0"/>
                <a:satOff val="0"/>
                <a:lumOff val="0"/>
                <a:alphaOff val="0"/>
                <a:lumMod val="99000"/>
                <a:satMod val="120000"/>
                <a:shade val="78000"/>
              </a:srgb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ysClr val="window" lastClr="FFFFFF"/>
              </a:solidFill>
              <a:latin typeface="Calibri" panose="020F0502020204030204"/>
              <a:ea typeface="+mn-ea"/>
              <a:cs typeface="+mn-cs"/>
            </a:rPr>
            <a:t>IOR</a:t>
          </a:r>
        </a:p>
        <a:p>
          <a:pPr marL="0" lvl="0" indent="0" algn="ctr" defTabSz="800100">
            <a:lnSpc>
              <a:spcPct val="90000"/>
            </a:lnSpc>
            <a:spcBef>
              <a:spcPct val="0"/>
            </a:spcBef>
            <a:spcAft>
              <a:spcPct val="35000"/>
            </a:spcAft>
            <a:buNone/>
          </a:pPr>
          <a:endParaRPr lang="en-US" sz="1800" kern="1200" dirty="0">
            <a:solidFill>
              <a:sysClr val="window" lastClr="FFFFFF"/>
            </a:solidFill>
            <a:latin typeface="Calibri" panose="020F0502020204030204"/>
            <a:ea typeface="+mn-ea"/>
            <a:cs typeface="+mn-cs"/>
          </a:endParaRPr>
        </a:p>
        <a:p>
          <a:pPr marL="0" lvl="0" indent="0" algn="ctr" defTabSz="800100">
            <a:lnSpc>
              <a:spcPct val="90000"/>
            </a:lnSpc>
            <a:spcBef>
              <a:spcPct val="0"/>
            </a:spcBef>
            <a:spcAft>
              <a:spcPct val="35000"/>
            </a:spcAft>
            <a:buNone/>
          </a:pPr>
          <a:r>
            <a:rPr lang="en-US" sz="1400" kern="1200" dirty="0">
              <a:solidFill>
                <a:sysClr val="window" lastClr="FFFFFF"/>
              </a:solidFill>
              <a:latin typeface="Calibri" panose="020F0502020204030204"/>
              <a:ea typeface="+mn-ea"/>
              <a:cs typeface="+mn-cs"/>
            </a:rPr>
            <a:t> Present IPiP, PLUTO &amp; IP Approved Hardware</a:t>
          </a:r>
        </a:p>
      </dsp:txBody>
      <dsp:txXfrm>
        <a:off x="3609555" y="1422786"/>
        <a:ext cx="1194425" cy="2896667"/>
      </dsp:txXfrm>
    </dsp:sp>
    <dsp:sp modelId="{73DF7883-B5BD-4D23-B63E-7D56F5897CA5}">
      <dsp:nvSpPr>
        <dsp:cNvPr id="0" name=""/>
        <dsp:cNvSpPr/>
      </dsp:nvSpPr>
      <dsp:spPr>
        <a:xfrm>
          <a:off x="5118679" y="0"/>
          <a:ext cx="1880408" cy="4572000"/>
        </a:xfrm>
        <a:prstGeom prst="roundRect">
          <a:avLst>
            <a:gd name="adj" fmla="val 10000"/>
          </a:avLst>
        </a:prstGeom>
        <a:solidFill>
          <a:srgbClr val="44546A">
            <a:tint val="40000"/>
            <a:hueOff val="0"/>
            <a:satOff val="0"/>
            <a:lumOff val="0"/>
            <a:alphaOff val="0"/>
          </a:srgbClr>
        </a:solidFill>
        <a:ln>
          <a:noFill/>
        </a:ln>
        <a:effectLst/>
      </dsp:spPr>
      <dsp:style>
        <a:lnRef idx="0">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ysClr val="windowText" lastClr="000000">
                  <a:hueOff val="0"/>
                  <a:satOff val="0"/>
                  <a:lumOff val="0"/>
                  <a:alphaOff val="0"/>
                </a:sysClr>
              </a:solidFill>
              <a:latin typeface="Calibri" panose="020F0502020204030204"/>
              <a:ea typeface="+mn-ea"/>
              <a:cs typeface="+mn-cs"/>
            </a:rPr>
            <a:t>I-1.5m</a:t>
          </a:r>
        </a:p>
      </dsp:txBody>
      <dsp:txXfrm>
        <a:off x="5158852" y="40173"/>
        <a:ext cx="1800062" cy="1291254"/>
      </dsp:txXfrm>
    </dsp:sp>
    <dsp:sp modelId="{270C017A-352A-438A-8B8F-5498A2121C58}">
      <dsp:nvSpPr>
        <dsp:cNvPr id="0" name=""/>
        <dsp:cNvSpPr/>
      </dsp:nvSpPr>
      <dsp:spPr>
        <a:xfrm>
          <a:off x="5424510" y="1371600"/>
          <a:ext cx="1268745" cy="2971800"/>
        </a:xfrm>
        <a:prstGeom prst="roundRect">
          <a:avLst>
            <a:gd name="adj" fmla="val 10000"/>
          </a:avLst>
        </a:prstGeom>
        <a:gradFill rotWithShape="0">
          <a:gsLst>
            <a:gs pos="0">
              <a:srgbClr val="44546A">
                <a:hueOff val="0"/>
                <a:satOff val="0"/>
                <a:lumOff val="0"/>
                <a:alphaOff val="0"/>
                <a:satMod val="103000"/>
                <a:lumMod val="102000"/>
                <a:tint val="94000"/>
              </a:srgbClr>
            </a:gs>
            <a:gs pos="50000">
              <a:srgbClr val="44546A">
                <a:hueOff val="0"/>
                <a:satOff val="0"/>
                <a:lumOff val="0"/>
                <a:alphaOff val="0"/>
                <a:satMod val="110000"/>
                <a:lumMod val="100000"/>
                <a:shade val="100000"/>
              </a:srgbClr>
            </a:gs>
            <a:gs pos="100000">
              <a:srgbClr val="44546A">
                <a:hueOff val="0"/>
                <a:satOff val="0"/>
                <a:lumOff val="0"/>
                <a:alphaOff val="0"/>
                <a:lumMod val="99000"/>
                <a:satMod val="120000"/>
                <a:shade val="78000"/>
              </a:srgb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ysClr val="window" lastClr="FFFFFF"/>
              </a:solidFill>
              <a:latin typeface="Calibri" panose="020F0502020204030204"/>
              <a:ea typeface="+mn-ea"/>
              <a:cs typeface="+mn-cs"/>
            </a:rPr>
            <a:t>IP + PLUTO Baseline</a:t>
          </a:r>
          <a:br>
            <a:rPr lang="en-US" sz="1600" kern="1200" dirty="0">
              <a:solidFill>
                <a:sysClr val="window" lastClr="FFFFFF"/>
              </a:solidFill>
              <a:latin typeface="Calibri" panose="020F0502020204030204"/>
              <a:ea typeface="+mn-ea"/>
              <a:cs typeface="+mn-cs"/>
            </a:rPr>
          </a:br>
          <a:r>
            <a:rPr lang="en-US" sz="1600" kern="1200" dirty="0">
              <a:solidFill>
                <a:sysClr val="window" lastClr="FFFFFF"/>
              </a:solidFill>
              <a:latin typeface="Calibri" panose="020F0502020204030204"/>
              <a:ea typeface="+mn-ea"/>
              <a:cs typeface="+mn-cs"/>
            </a:rPr>
            <a:t>Meeting</a:t>
          </a:r>
        </a:p>
      </dsp:txBody>
      <dsp:txXfrm>
        <a:off x="5461670" y="1408760"/>
        <a:ext cx="1194425" cy="2897480"/>
      </dsp:txXfrm>
    </dsp:sp>
    <dsp:sp modelId="{F0D77B88-546E-4934-B7FA-D190775A4B47}">
      <dsp:nvSpPr>
        <dsp:cNvPr id="0" name=""/>
        <dsp:cNvSpPr/>
      </dsp:nvSpPr>
      <dsp:spPr>
        <a:xfrm>
          <a:off x="7122080" y="0"/>
          <a:ext cx="2184479" cy="4572000"/>
        </a:xfrm>
        <a:prstGeom prst="roundRect">
          <a:avLst>
            <a:gd name="adj" fmla="val 10000"/>
          </a:avLst>
        </a:prstGeom>
        <a:solidFill>
          <a:srgbClr val="44546A">
            <a:tint val="40000"/>
            <a:hueOff val="0"/>
            <a:satOff val="0"/>
            <a:lumOff val="0"/>
            <a:alphaOff val="0"/>
          </a:srgbClr>
        </a:solidFill>
        <a:ln>
          <a:noFill/>
        </a:ln>
        <a:effectLst/>
      </dsp:spPr>
      <dsp:style>
        <a:lnRef idx="0">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ysClr val="windowText" lastClr="000000">
                  <a:hueOff val="0"/>
                  <a:satOff val="0"/>
                  <a:lumOff val="0"/>
                  <a:alphaOff val="0"/>
                </a:sysClr>
              </a:solidFill>
              <a:latin typeface="Calibri" panose="020F0502020204030204"/>
              <a:ea typeface="+mn-ea"/>
              <a:cs typeface="+mn-cs"/>
            </a:rPr>
            <a:t>~I-1m</a:t>
          </a:r>
        </a:p>
      </dsp:txBody>
      <dsp:txXfrm>
        <a:off x="7162253" y="40173"/>
        <a:ext cx="2104133" cy="1291254"/>
      </dsp:txXfrm>
    </dsp:sp>
    <dsp:sp modelId="{BEFEE739-985D-489D-A05F-96CF2EEC6D42}">
      <dsp:nvSpPr>
        <dsp:cNvPr id="0" name=""/>
        <dsp:cNvSpPr/>
      </dsp:nvSpPr>
      <dsp:spPr>
        <a:xfrm>
          <a:off x="7576838" y="1368018"/>
          <a:ext cx="1268745" cy="2012710"/>
        </a:xfrm>
        <a:prstGeom prst="roundRect">
          <a:avLst>
            <a:gd name="adj" fmla="val 10000"/>
          </a:avLst>
        </a:prstGeom>
        <a:gradFill rotWithShape="0">
          <a:gsLst>
            <a:gs pos="0">
              <a:srgbClr val="44546A">
                <a:hueOff val="0"/>
                <a:satOff val="0"/>
                <a:lumOff val="0"/>
                <a:alphaOff val="0"/>
                <a:satMod val="103000"/>
                <a:lumMod val="102000"/>
                <a:tint val="94000"/>
              </a:srgbClr>
            </a:gs>
            <a:gs pos="50000">
              <a:srgbClr val="44546A">
                <a:hueOff val="0"/>
                <a:satOff val="0"/>
                <a:lumOff val="0"/>
                <a:alphaOff val="0"/>
                <a:satMod val="110000"/>
                <a:lumMod val="100000"/>
                <a:shade val="100000"/>
              </a:srgbClr>
            </a:gs>
            <a:gs pos="100000">
              <a:srgbClr val="44546A">
                <a:hueOff val="0"/>
                <a:satOff val="0"/>
                <a:lumOff val="0"/>
                <a:alphaOff val="0"/>
                <a:lumMod val="99000"/>
                <a:satMod val="120000"/>
                <a:shade val="78000"/>
              </a:srgb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ysClr val="window" lastClr="FFFFFF"/>
              </a:solidFill>
              <a:latin typeface="Calibri" panose="020F0502020204030204"/>
              <a:ea typeface="+mn-ea"/>
              <a:cs typeface="+mn-cs"/>
            </a:rPr>
            <a:t>Post IP + PLUTO Baseline Data to IPiP Website</a:t>
          </a:r>
        </a:p>
      </dsp:txBody>
      <dsp:txXfrm>
        <a:off x="7613998" y="1405178"/>
        <a:ext cx="1194425" cy="193839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7" y="4"/>
            <a:ext cx="2981911" cy="465775"/>
          </a:xfrm>
          <a:prstGeom prst="rect">
            <a:avLst/>
          </a:prstGeom>
          <a:noFill/>
          <a:ln>
            <a:noFill/>
          </a:ln>
        </p:spPr>
        <p:txBody>
          <a:bodyPr vert="horz" wrap="square" lIns="92128" tIns="46065" rIns="92128" bIns="46065" numCol="1" anchor="t" anchorCtr="0" compatLnSpc="1">
            <a:prstTxWarp prst="textNoShape">
              <a:avLst/>
            </a:prstTxWarp>
          </a:bodyPr>
          <a:lstStyle>
            <a:lvl1pPr algn="l" defTabSz="922362">
              <a:spcBef>
                <a:spcPct val="0"/>
              </a:spcBef>
              <a:buFontTx/>
              <a:buNone/>
              <a:defRPr sz="1200">
                <a:effectLst/>
                <a:latin typeface="Times New Roman" pitchFamily="18" charset="0"/>
                <a:ea typeface="+mn-ea"/>
                <a:cs typeface="+mn-cs"/>
              </a:defRPr>
            </a:lvl1pPr>
          </a:lstStyle>
          <a:p>
            <a:pPr>
              <a:defRPr/>
            </a:pPr>
            <a:endParaRPr lang="en-US" dirty="0"/>
          </a:p>
        </p:txBody>
      </p:sp>
      <p:sp>
        <p:nvSpPr>
          <p:cNvPr id="24579" name="Rectangle 3"/>
          <p:cNvSpPr>
            <a:spLocks noGrp="1" noChangeArrowheads="1"/>
          </p:cNvSpPr>
          <p:nvPr>
            <p:ph type="dt" sz="quarter" idx="1"/>
          </p:nvPr>
        </p:nvSpPr>
        <p:spPr bwMode="auto">
          <a:xfrm>
            <a:off x="3899904" y="4"/>
            <a:ext cx="2981911" cy="465775"/>
          </a:xfrm>
          <a:prstGeom prst="rect">
            <a:avLst/>
          </a:prstGeom>
          <a:noFill/>
          <a:ln>
            <a:noFill/>
          </a:ln>
        </p:spPr>
        <p:txBody>
          <a:bodyPr vert="horz" wrap="square" lIns="92128" tIns="46065" rIns="92128" bIns="46065" numCol="1" anchor="t" anchorCtr="0" compatLnSpc="1">
            <a:prstTxWarp prst="textNoShape">
              <a:avLst/>
            </a:prstTxWarp>
          </a:bodyPr>
          <a:lstStyle>
            <a:lvl1pPr algn="r" defTabSz="922362">
              <a:spcBef>
                <a:spcPct val="0"/>
              </a:spcBef>
              <a:buFontTx/>
              <a:buNone/>
              <a:defRPr sz="1200">
                <a:effectLst/>
                <a:latin typeface="Times New Roman" pitchFamily="18" charset="0"/>
                <a:ea typeface="+mn-ea"/>
                <a:cs typeface="+mn-cs"/>
              </a:defRPr>
            </a:lvl1pPr>
          </a:lstStyle>
          <a:p>
            <a:pPr>
              <a:defRPr/>
            </a:pPr>
            <a:endParaRPr lang="en-US" dirty="0"/>
          </a:p>
        </p:txBody>
      </p:sp>
      <p:sp>
        <p:nvSpPr>
          <p:cNvPr id="24580" name="Rectangle 4"/>
          <p:cNvSpPr>
            <a:spLocks noGrp="1" noChangeArrowheads="1"/>
          </p:cNvSpPr>
          <p:nvPr>
            <p:ph type="ftr" sz="quarter" idx="2"/>
          </p:nvPr>
        </p:nvSpPr>
        <p:spPr bwMode="auto">
          <a:xfrm>
            <a:off x="7" y="8830629"/>
            <a:ext cx="2981911" cy="465774"/>
          </a:xfrm>
          <a:prstGeom prst="rect">
            <a:avLst/>
          </a:prstGeom>
          <a:noFill/>
          <a:ln>
            <a:noFill/>
          </a:ln>
        </p:spPr>
        <p:txBody>
          <a:bodyPr vert="horz" wrap="square" lIns="92128" tIns="46065" rIns="92128" bIns="46065" numCol="1" anchor="b" anchorCtr="0" compatLnSpc="1">
            <a:prstTxWarp prst="textNoShape">
              <a:avLst/>
            </a:prstTxWarp>
          </a:bodyPr>
          <a:lstStyle>
            <a:lvl1pPr algn="l" defTabSz="922362">
              <a:spcBef>
                <a:spcPct val="0"/>
              </a:spcBef>
              <a:buFontTx/>
              <a:buNone/>
              <a:defRPr sz="1200">
                <a:effectLst/>
                <a:latin typeface="Times New Roman" pitchFamily="18" charset="0"/>
                <a:ea typeface="+mn-ea"/>
                <a:cs typeface="+mn-cs"/>
              </a:defRPr>
            </a:lvl1pPr>
          </a:lstStyle>
          <a:p>
            <a:pPr>
              <a:defRPr/>
            </a:pPr>
            <a:endParaRPr lang="en-US" dirty="0"/>
          </a:p>
        </p:txBody>
      </p:sp>
      <p:sp>
        <p:nvSpPr>
          <p:cNvPr id="24581" name="Rectangle 5"/>
          <p:cNvSpPr>
            <a:spLocks noGrp="1" noChangeArrowheads="1"/>
          </p:cNvSpPr>
          <p:nvPr>
            <p:ph type="sldNum" sz="quarter" idx="3"/>
          </p:nvPr>
        </p:nvSpPr>
        <p:spPr bwMode="auto">
          <a:xfrm>
            <a:off x="3899904" y="8830629"/>
            <a:ext cx="2981911" cy="465774"/>
          </a:xfrm>
          <a:prstGeom prst="rect">
            <a:avLst/>
          </a:prstGeom>
          <a:noFill/>
          <a:ln>
            <a:noFill/>
          </a:ln>
        </p:spPr>
        <p:txBody>
          <a:bodyPr vert="horz" wrap="square" lIns="92128" tIns="46065" rIns="92128" bIns="46065" numCol="1" anchor="b" anchorCtr="0" compatLnSpc="1">
            <a:prstTxWarp prst="textNoShape">
              <a:avLst/>
            </a:prstTxWarp>
          </a:bodyPr>
          <a:lstStyle>
            <a:lvl1pPr algn="r" defTabSz="922362">
              <a:spcBef>
                <a:spcPct val="0"/>
              </a:spcBef>
              <a:buFontTx/>
              <a:buNone/>
              <a:defRPr sz="1200">
                <a:effectLst/>
                <a:latin typeface="Times New Roman" pitchFamily="18" charset="0"/>
                <a:ea typeface="ＭＳ Ｐゴシック" pitchFamily="1" charset="-128"/>
                <a:cs typeface="+mn-cs"/>
              </a:defRPr>
            </a:lvl1pPr>
          </a:lstStyle>
          <a:p>
            <a:pPr>
              <a:defRPr/>
            </a:pPr>
            <a:fld id="{90DFA224-F841-43D6-8B9B-72E28EAD1FE9}" type="slidenum">
              <a:rPr lang="en-US"/>
              <a:pPr>
                <a:defRPr/>
              </a:pPr>
              <a:t>‹#›</a:t>
            </a:fld>
            <a:endParaRPr lang="en-US" dirty="0"/>
          </a:p>
        </p:txBody>
      </p:sp>
    </p:spTree>
    <p:extLst>
      <p:ext uri="{BB962C8B-B14F-4D97-AF65-F5344CB8AC3E}">
        <p14:creationId xmlns:p14="http://schemas.microsoft.com/office/powerpoint/2010/main" val="30280579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7" y="4"/>
            <a:ext cx="2981911" cy="465775"/>
          </a:xfrm>
          <a:prstGeom prst="rect">
            <a:avLst/>
          </a:prstGeom>
          <a:noFill/>
          <a:ln>
            <a:noFill/>
          </a:ln>
        </p:spPr>
        <p:txBody>
          <a:bodyPr vert="horz" wrap="square" lIns="92128" tIns="46065" rIns="92128" bIns="46065" numCol="1" anchor="t" anchorCtr="0" compatLnSpc="1">
            <a:prstTxWarp prst="textNoShape">
              <a:avLst/>
            </a:prstTxWarp>
          </a:bodyPr>
          <a:lstStyle>
            <a:lvl1pPr algn="l" defTabSz="922362">
              <a:spcBef>
                <a:spcPct val="0"/>
              </a:spcBef>
              <a:buFontTx/>
              <a:buNone/>
              <a:defRPr sz="1200">
                <a:effectLst/>
                <a:latin typeface="Times New Roman" pitchFamily="18" charset="0"/>
                <a:ea typeface="+mn-ea"/>
                <a:cs typeface="+mn-cs"/>
              </a:defRPr>
            </a:lvl1pPr>
          </a:lstStyle>
          <a:p>
            <a:pPr>
              <a:defRPr/>
            </a:pPr>
            <a:endParaRPr lang="en-US" dirty="0"/>
          </a:p>
        </p:txBody>
      </p:sp>
      <p:sp>
        <p:nvSpPr>
          <p:cNvPr id="21507" name="Rectangle 3"/>
          <p:cNvSpPr>
            <a:spLocks noGrp="1" noChangeArrowheads="1"/>
          </p:cNvSpPr>
          <p:nvPr>
            <p:ph type="dt" idx="1"/>
          </p:nvPr>
        </p:nvSpPr>
        <p:spPr bwMode="auto">
          <a:xfrm>
            <a:off x="3899904" y="4"/>
            <a:ext cx="2981911" cy="465775"/>
          </a:xfrm>
          <a:prstGeom prst="rect">
            <a:avLst/>
          </a:prstGeom>
          <a:noFill/>
          <a:ln>
            <a:noFill/>
          </a:ln>
        </p:spPr>
        <p:txBody>
          <a:bodyPr vert="horz" wrap="square" lIns="92128" tIns="46065" rIns="92128" bIns="46065" numCol="1" anchor="t" anchorCtr="0" compatLnSpc="1">
            <a:prstTxWarp prst="textNoShape">
              <a:avLst/>
            </a:prstTxWarp>
          </a:bodyPr>
          <a:lstStyle>
            <a:lvl1pPr algn="r" defTabSz="922362">
              <a:spcBef>
                <a:spcPct val="0"/>
              </a:spcBef>
              <a:buFontTx/>
              <a:buNone/>
              <a:defRPr sz="1200">
                <a:effectLst/>
                <a:latin typeface="Times New Roman" pitchFamily="18" charset="0"/>
                <a:ea typeface="+mn-ea"/>
                <a:cs typeface="+mn-cs"/>
              </a:defRPr>
            </a:lvl1pPr>
          </a:lstStyle>
          <a:p>
            <a:pPr>
              <a:defRPr/>
            </a:pPr>
            <a:endParaRPr lang="en-US" dirty="0"/>
          </a:p>
        </p:txBody>
      </p:sp>
      <p:sp>
        <p:nvSpPr>
          <p:cNvPr id="24580" name="Rectangle 4"/>
          <p:cNvSpPr>
            <a:spLocks noGrp="1" noRot="1" noChangeAspect="1" noChangeArrowheads="1" noTextEdit="1"/>
          </p:cNvSpPr>
          <p:nvPr>
            <p:ph type="sldImg" idx="2"/>
          </p:nvPr>
        </p:nvSpPr>
        <p:spPr bwMode="auto">
          <a:xfrm>
            <a:off x="342900" y="695325"/>
            <a:ext cx="6199188" cy="3487738"/>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917993" y="4416108"/>
            <a:ext cx="5045830" cy="4184016"/>
          </a:xfrm>
          <a:prstGeom prst="rect">
            <a:avLst/>
          </a:prstGeom>
          <a:noFill/>
          <a:ln>
            <a:noFill/>
          </a:ln>
        </p:spPr>
        <p:txBody>
          <a:bodyPr vert="horz" wrap="square" lIns="92128" tIns="46065" rIns="92128" bIns="4606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7" y="8830629"/>
            <a:ext cx="2981911" cy="465774"/>
          </a:xfrm>
          <a:prstGeom prst="rect">
            <a:avLst/>
          </a:prstGeom>
          <a:noFill/>
          <a:ln>
            <a:noFill/>
          </a:ln>
        </p:spPr>
        <p:txBody>
          <a:bodyPr vert="horz" wrap="square" lIns="92128" tIns="46065" rIns="92128" bIns="46065" numCol="1" anchor="b" anchorCtr="0" compatLnSpc="1">
            <a:prstTxWarp prst="textNoShape">
              <a:avLst/>
            </a:prstTxWarp>
          </a:bodyPr>
          <a:lstStyle>
            <a:lvl1pPr algn="l" defTabSz="922362">
              <a:spcBef>
                <a:spcPct val="0"/>
              </a:spcBef>
              <a:buFontTx/>
              <a:buNone/>
              <a:defRPr sz="1200">
                <a:effectLst/>
                <a:latin typeface="Times New Roman" pitchFamily="18" charset="0"/>
                <a:ea typeface="+mn-ea"/>
                <a:cs typeface="+mn-cs"/>
              </a:defRPr>
            </a:lvl1pPr>
          </a:lstStyle>
          <a:p>
            <a:pPr>
              <a:defRPr/>
            </a:pPr>
            <a:endParaRPr lang="en-US" dirty="0"/>
          </a:p>
        </p:txBody>
      </p:sp>
      <p:sp>
        <p:nvSpPr>
          <p:cNvPr id="21511" name="Rectangle 7"/>
          <p:cNvSpPr>
            <a:spLocks noGrp="1" noChangeArrowheads="1"/>
          </p:cNvSpPr>
          <p:nvPr>
            <p:ph type="sldNum" sz="quarter" idx="5"/>
          </p:nvPr>
        </p:nvSpPr>
        <p:spPr bwMode="auto">
          <a:xfrm>
            <a:off x="3899904" y="8830629"/>
            <a:ext cx="2981911" cy="465774"/>
          </a:xfrm>
          <a:prstGeom prst="rect">
            <a:avLst/>
          </a:prstGeom>
          <a:noFill/>
          <a:ln>
            <a:noFill/>
          </a:ln>
        </p:spPr>
        <p:txBody>
          <a:bodyPr vert="horz" wrap="square" lIns="92128" tIns="46065" rIns="92128" bIns="46065" numCol="1" anchor="b" anchorCtr="0" compatLnSpc="1">
            <a:prstTxWarp prst="textNoShape">
              <a:avLst/>
            </a:prstTxWarp>
          </a:bodyPr>
          <a:lstStyle>
            <a:lvl1pPr algn="r" defTabSz="922362">
              <a:spcBef>
                <a:spcPct val="0"/>
              </a:spcBef>
              <a:buFontTx/>
              <a:buNone/>
              <a:defRPr sz="1200">
                <a:effectLst/>
                <a:latin typeface="Times New Roman" pitchFamily="18" charset="0"/>
                <a:ea typeface="ＭＳ Ｐゴシック" pitchFamily="1" charset="-128"/>
                <a:cs typeface="+mn-cs"/>
              </a:defRPr>
            </a:lvl1pPr>
          </a:lstStyle>
          <a:p>
            <a:pPr>
              <a:defRPr/>
            </a:pPr>
            <a:fld id="{0000AF5E-FFB9-4416-8A22-820342A255B1}" type="slidenum">
              <a:rPr lang="en-US"/>
              <a:pPr>
                <a:defRPr/>
              </a:pPr>
              <a:t>‹#›</a:t>
            </a:fld>
            <a:endParaRPr lang="en-US" dirty="0"/>
          </a:p>
        </p:txBody>
      </p:sp>
    </p:spTree>
    <p:extLst>
      <p:ext uri="{BB962C8B-B14F-4D97-AF65-F5344CB8AC3E}">
        <p14:creationId xmlns:p14="http://schemas.microsoft.com/office/powerpoint/2010/main" val="41844478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1" charset="-128"/>
        <a:cs typeface="ＭＳ Ｐゴシック"/>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1" charset="-128"/>
        <a:cs typeface="ＭＳ Ｐゴシック"/>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1" charset="-128"/>
        <a:cs typeface="ＭＳ Ｐゴシック"/>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1" charset="-128"/>
        <a:cs typeface="ＭＳ Ｐゴシック"/>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1"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86CAF0D-1F2E-B446-8EB4-8BB81045C94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100" b="12686"/>
          <a:stretch/>
        </p:blipFill>
        <p:spPr>
          <a:xfrm>
            <a:off x="1524" y="-35626"/>
            <a:ext cx="12188952" cy="6875813"/>
          </a:xfrm>
          <a:prstGeom prst="rect">
            <a:avLst/>
          </a:prstGeom>
        </p:spPr>
      </p:pic>
      <p:sp>
        <p:nvSpPr>
          <p:cNvPr id="9" name="TextBox 8"/>
          <p:cNvSpPr txBox="1"/>
          <p:nvPr userDrawn="1"/>
        </p:nvSpPr>
        <p:spPr>
          <a:xfrm>
            <a:off x="6265334" y="6210301"/>
            <a:ext cx="184731" cy="461665"/>
          </a:xfrm>
          <a:prstGeom prst="rect">
            <a:avLst/>
          </a:prstGeom>
          <a:noFill/>
        </p:spPr>
        <p:txBody>
          <a:bodyPr wrap="none" rtlCol="0">
            <a:spAutoFit/>
          </a:bodyPr>
          <a:lstStyle/>
          <a:p>
            <a:endParaRPr lang="en-US" sz="2400" dirty="0"/>
          </a:p>
        </p:txBody>
      </p:sp>
      <p:sp>
        <p:nvSpPr>
          <p:cNvPr id="10" name="Rectangle 9"/>
          <p:cNvSpPr/>
          <p:nvPr userDrawn="1"/>
        </p:nvSpPr>
        <p:spPr>
          <a:xfrm>
            <a:off x="576072" y="4969304"/>
            <a:ext cx="2380884" cy="646331"/>
          </a:xfrm>
          <a:prstGeom prst="rect">
            <a:avLst/>
          </a:prstGeom>
        </p:spPr>
        <p:txBody>
          <a:bodyPr wrap="square">
            <a:spAutoFit/>
          </a:bodyPr>
          <a:lstStyle/>
          <a:p>
            <a:r>
              <a:rPr lang="en-US" sz="1200" b="0" dirty="0">
                <a:solidFill>
                  <a:srgbClr val="0F204F"/>
                </a:solidFill>
              </a:rPr>
              <a:t>This presentation is intended solely for the audience to which it is directed.</a:t>
            </a:r>
          </a:p>
        </p:txBody>
      </p:sp>
      <p:pic>
        <p:nvPicPr>
          <p:cNvPr id="11" name="Picture 10">
            <a:extLst>
              <a:ext uri="{FF2B5EF4-FFF2-40B4-BE49-F238E27FC236}">
                <a16:creationId xmlns:a16="http://schemas.microsoft.com/office/drawing/2014/main" id="{9A511507-C6AD-244A-8502-65CC84DB94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231322"/>
            <a:ext cx="12192000" cy="609600"/>
          </a:xfrm>
          <a:prstGeom prst="rect">
            <a:avLst/>
          </a:prstGeom>
        </p:spPr>
      </p:pic>
      <p:sp>
        <p:nvSpPr>
          <p:cNvPr id="15" name="Text Placeholder 14"/>
          <p:cNvSpPr>
            <a:spLocks noGrp="1"/>
          </p:cNvSpPr>
          <p:nvPr>
            <p:ph type="body" sz="quarter" idx="12" hasCustomPrompt="1"/>
          </p:nvPr>
        </p:nvSpPr>
        <p:spPr>
          <a:xfrm>
            <a:off x="576072" y="3866282"/>
            <a:ext cx="4279392" cy="871974"/>
          </a:xfrm>
        </p:spPr>
        <p:txBody>
          <a:bodyPr/>
          <a:lstStyle>
            <a:lvl1pPr marL="0" marR="0" indent="0" algn="l" defTabSz="914400" rtl="0" eaLnBrk="0" fontAlgn="base" latinLnBrk="0" hangingPunct="0">
              <a:lnSpc>
                <a:spcPct val="100000"/>
              </a:lnSpc>
              <a:spcBef>
                <a:spcPct val="20000"/>
              </a:spcBef>
              <a:spcAft>
                <a:spcPct val="0"/>
              </a:spcAft>
              <a:buClrTx/>
              <a:buSzTx/>
              <a:buFontTx/>
              <a:buNone/>
              <a:tabLst/>
              <a:defRPr/>
            </a:lvl1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1800" b="0" i="0" u="none" strike="noStrike" kern="1200" cap="none" spc="0" normalizeH="0" baseline="0" noProof="0" dirty="0">
                <a:ln>
                  <a:noFill/>
                </a:ln>
                <a:solidFill>
                  <a:srgbClr val="0F204F"/>
                </a:solidFill>
                <a:effectLst/>
                <a:uLnTx/>
                <a:uFillTx/>
                <a:latin typeface="+mn-lt"/>
                <a:ea typeface="ＭＳ Ｐゴシック" pitchFamily="1" charset="-128"/>
                <a:cs typeface="ＭＳ Ｐゴシック"/>
              </a:rPr>
              <a:t>Speaker Name</a:t>
            </a:r>
          </a:p>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1800" b="0" i="0" u="none" strike="noStrike" kern="1200" cap="none" spc="0" normalizeH="0" baseline="0" noProof="0" dirty="0">
                <a:ln>
                  <a:noFill/>
                </a:ln>
                <a:solidFill>
                  <a:srgbClr val="0F204F"/>
                </a:solidFill>
                <a:effectLst/>
                <a:uLnTx/>
                <a:uFillTx/>
                <a:latin typeface="+mn-lt"/>
                <a:ea typeface="ＭＳ Ｐゴシック" pitchFamily="1" charset="-128"/>
                <a:cs typeface="ＭＳ Ｐゴシック"/>
              </a:rPr>
              <a:t>10.01.2021</a:t>
            </a:r>
          </a:p>
          <a:p>
            <a:pPr lvl="0"/>
            <a:endParaRPr lang="en-US" dirty="0"/>
          </a:p>
          <a:p>
            <a:pPr lvl="0"/>
            <a:endParaRPr lang="en-US" dirty="0"/>
          </a:p>
        </p:txBody>
      </p:sp>
      <p:sp>
        <p:nvSpPr>
          <p:cNvPr id="16" name="Title 1"/>
          <p:cNvSpPr>
            <a:spLocks noGrp="1"/>
          </p:cNvSpPr>
          <p:nvPr>
            <p:ph type="ctrTitle"/>
          </p:nvPr>
        </p:nvSpPr>
        <p:spPr>
          <a:xfrm>
            <a:off x="454549" y="710673"/>
            <a:ext cx="7893584" cy="627061"/>
          </a:xfrm>
        </p:spPr>
        <p:txBody>
          <a:bodyPr/>
          <a:lstStyle/>
          <a:p>
            <a:r>
              <a:rPr lang="en-US" sz="2800" cap="none" dirty="0">
                <a:solidFill>
                  <a:srgbClr val="800000"/>
                </a:solidFill>
              </a:rPr>
              <a:t>Click to edit Master title style</a:t>
            </a:r>
          </a:p>
        </p:txBody>
      </p:sp>
      <p:sp>
        <p:nvSpPr>
          <p:cNvPr id="18" name="Title 1"/>
          <p:cNvSpPr txBox="1">
            <a:spLocks/>
          </p:cNvSpPr>
          <p:nvPr userDrawn="1"/>
        </p:nvSpPr>
        <p:spPr bwMode="auto">
          <a:xfrm>
            <a:off x="479951" y="414867"/>
            <a:ext cx="5628749" cy="35983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cap="all">
                <a:solidFill>
                  <a:srgbClr val="0F204F"/>
                </a:solidFill>
                <a:latin typeface="+mj-lt"/>
                <a:ea typeface="ＭＳ Ｐゴシック" pitchFamily="1" charset="-128"/>
                <a:cs typeface="ＭＳ Ｐゴシック"/>
              </a:defRPr>
            </a:lvl1pPr>
            <a:lvl2pPr algn="l" rtl="0" eaLnBrk="0" fontAlgn="base" hangingPunct="0">
              <a:spcBef>
                <a:spcPct val="0"/>
              </a:spcBef>
              <a:spcAft>
                <a:spcPct val="0"/>
              </a:spcAft>
              <a:defRPr sz="3200" b="1">
                <a:solidFill>
                  <a:srgbClr val="1D2F68"/>
                </a:solidFill>
                <a:latin typeface="Arial" charset="0"/>
                <a:ea typeface="ＭＳ Ｐゴシック" pitchFamily="1" charset="-128"/>
                <a:cs typeface="ＭＳ Ｐゴシック"/>
              </a:defRPr>
            </a:lvl2pPr>
            <a:lvl3pPr algn="l" rtl="0" eaLnBrk="0" fontAlgn="base" hangingPunct="0">
              <a:spcBef>
                <a:spcPct val="0"/>
              </a:spcBef>
              <a:spcAft>
                <a:spcPct val="0"/>
              </a:spcAft>
              <a:defRPr sz="3200" b="1">
                <a:solidFill>
                  <a:srgbClr val="1D2F68"/>
                </a:solidFill>
                <a:latin typeface="Arial" charset="0"/>
                <a:ea typeface="ＭＳ Ｐゴシック" pitchFamily="1" charset="-128"/>
                <a:cs typeface="ＭＳ Ｐゴシック"/>
              </a:defRPr>
            </a:lvl3pPr>
            <a:lvl4pPr algn="l" rtl="0" eaLnBrk="0" fontAlgn="base" hangingPunct="0">
              <a:spcBef>
                <a:spcPct val="0"/>
              </a:spcBef>
              <a:spcAft>
                <a:spcPct val="0"/>
              </a:spcAft>
              <a:defRPr sz="3200" b="1">
                <a:solidFill>
                  <a:srgbClr val="1D2F68"/>
                </a:solidFill>
                <a:latin typeface="Arial" charset="0"/>
                <a:ea typeface="ＭＳ Ｐゴシック" pitchFamily="1" charset="-128"/>
                <a:cs typeface="ＭＳ Ｐゴシック"/>
              </a:defRPr>
            </a:lvl4pPr>
            <a:lvl5pPr algn="l" rtl="0" eaLnBrk="0" fontAlgn="base" hangingPunct="0">
              <a:spcBef>
                <a:spcPct val="0"/>
              </a:spcBef>
              <a:spcAft>
                <a:spcPct val="0"/>
              </a:spcAft>
              <a:defRPr sz="3200" b="1">
                <a:solidFill>
                  <a:srgbClr val="1D2F68"/>
                </a:solidFill>
                <a:latin typeface="Arial" charset="0"/>
                <a:ea typeface="ＭＳ Ｐゴシック" pitchFamily="1" charset="-128"/>
                <a:cs typeface="ＭＳ Ｐゴシック"/>
              </a:defRPr>
            </a:lvl5pPr>
            <a:lvl6pPr marL="457200" algn="l" rtl="0" fontAlgn="base">
              <a:spcBef>
                <a:spcPct val="0"/>
              </a:spcBef>
              <a:spcAft>
                <a:spcPct val="0"/>
              </a:spcAft>
              <a:defRPr sz="3600" b="1">
                <a:solidFill>
                  <a:srgbClr val="1D2F68"/>
                </a:solidFill>
                <a:latin typeface="Arial" charset="0"/>
              </a:defRPr>
            </a:lvl6pPr>
            <a:lvl7pPr marL="914400" algn="l" rtl="0" fontAlgn="base">
              <a:spcBef>
                <a:spcPct val="0"/>
              </a:spcBef>
              <a:spcAft>
                <a:spcPct val="0"/>
              </a:spcAft>
              <a:defRPr sz="3600" b="1">
                <a:solidFill>
                  <a:srgbClr val="1D2F68"/>
                </a:solidFill>
                <a:latin typeface="Arial" charset="0"/>
              </a:defRPr>
            </a:lvl7pPr>
            <a:lvl8pPr marL="1371600" algn="l" rtl="0" fontAlgn="base">
              <a:spcBef>
                <a:spcPct val="0"/>
              </a:spcBef>
              <a:spcAft>
                <a:spcPct val="0"/>
              </a:spcAft>
              <a:defRPr sz="3600" b="1">
                <a:solidFill>
                  <a:srgbClr val="1D2F68"/>
                </a:solidFill>
                <a:latin typeface="Arial" charset="0"/>
              </a:defRPr>
            </a:lvl8pPr>
            <a:lvl9pPr marL="1828800" algn="l" rtl="0" fontAlgn="base">
              <a:spcBef>
                <a:spcPct val="0"/>
              </a:spcBef>
              <a:spcAft>
                <a:spcPct val="0"/>
              </a:spcAft>
              <a:defRPr sz="3600" b="1">
                <a:solidFill>
                  <a:srgbClr val="1D2F68"/>
                </a:solidFill>
                <a:latin typeface="Arial" charset="0"/>
              </a:defRPr>
            </a:lvl9pPr>
          </a:lstStyle>
          <a:p>
            <a:r>
              <a:rPr lang="en-US" sz="1100" b="0" dirty="0"/>
              <a:t>Human Space Flight TECHNICAL integration CONTRACT (HSFTIC)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1" y="261397"/>
            <a:ext cx="8547100" cy="609600"/>
          </a:xfrm>
        </p:spPr>
        <p:txBody>
          <a:bodyPr/>
          <a:lstStyle>
            <a:lvl1pPr>
              <a:defRPr baseline="0">
                <a:solidFill>
                  <a:srgbClr val="1D2F68"/>
                </a:solidFill>
              </a:defRPr>
            </a:lvl1pPr>
          </a:lstStyle>
          <a:p>
            <a:r>
              <a:rPr lang="en-US" dirty="0"/>
              <a:t>Click to Edit Title</a:t>
            </a:r>
          </a:p>
        </p:txBody>
      </p:sp>
      <p:sp>
        <p:nvSpPr>
          <p:cNvPr id="3" name="Content Placeholder 2"/>
          <p:cNvSpPr>
            <a:spLocks noGrp="1"/>
          </p:cNvSpPr>
          <p:nvPr>
            <p:ph idx="1" hasCustomPrompt="1"/>
          </p:nvPr>
        </p:nvSpPr>
        <p:spPr>
          <a:xfrm>
            <a:off x="571500" y="1625677"/>
            <a:ext cx="10972800" cy="4800600"/>
          </a:xfrm>
        </p:spPr>
        <p:txBody>
          <a:bodyPr/>
          <a:lstStyle>
            <a:lvl1pPr>
              <a:defRPr b="0">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5" name="Text Placeholder 4"/>
          <p:cNvSpPr>
            <a:spLocks noGrp="1"/>
          </p:cNvSpPr>
          <p:nvPr>
            <p:ph type="body" sz="quarter" idx="10" hasCustomPrompt="1"/>
          </p:nvPr>
        </p:nvSpPr>
        <p:spPr>
          <a:xfrm>
            <a:off x="571500" y="873827"/>
            <a:ext cx="7935383" cy="419100"/>
          </a:xfrm>
        </p:spPr>
        <p:txBody>
          <a:bodyPr/>
          <a:lstStyle>
            <a:lvl1pPr marL="0" indent="0">
              <a:buNone/>
              <a:defRPr sz="1600" b="0">
                <a:solidFill>
                  <a:srgbClr val="800000"/>
                </a:solidFill>
              </a:defRPr>
            </a:lvl1pPr>
          </a:lstStyle>
          <a:p>
            <a:pPr lvl="0"/>
            <a:r>
              <a:rPr lang="en-US" dirty="0"/>
              <a:t>Click to Edit Subtitle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571500" y="395288"/>
            <a:ext cx="8510855" cy="609600"/>
          </a:xfrm>
        </p:spPr>
        <p:txBody>
          <a:bodyPr/>
          <a:lstStyle>
            <a:lvl1pPr>
              <a:defRPr/>
            </a:lvl1pPr>
          </a:lstStyle>
          <a:p>
            <a:r>
              <a:rPr lang="en-US" dirty="0"/>
              <a:t>Click to Edit Title</a:t>
            </a:r>
          </a:p>
        </p:txBody>
      </p:sp>
      <p:sp>
        <p:nvSpPr>
          <p:cNvPr id="9" name="Text Placeholder 8"/>
          <p:cNvSpPr>
            <a:spLocks noGrp="1"/>
          </p:cNvSpPr>
          <p:nvPr>
            <p:ph type="body" sz="quarter" idx="10" hasCustomPrompt="1"/>
          </p:nvPr>
        </p:nvSpPr>
        <p:spPr>
          <a:xfrm>
            <a:off x="571500" y="1115455"/>
            <a:ext cx="10972800" cy="5303520"/>
          </a:xfr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1" y="261397"/>
            <a:ext cx="8547100" cy="609600"/>
          </a:xfrm>
        </p:spPr>
        <p:txBody>
          <a:bodyPr/>
          <a:lstStyle>
            <a:lvl1pPr>
              <a:defRPr baseline="0">
                <a:solidFill>
                  <a:srgbClr val="1D2F68"/>
                </a:solidFill>
              </a:defRPr>
            </a:lvl1pPr>
          </a:lstStyle>
          <a:p>
            <a:r>
              <a:rPr lang="en-US" dirty="0"/>
              <a:t>Click to Edit Title</a:t>
            </a:r>
          </a:p>
        </p:txBody>
      </p:sp>
      <p:sp>
        <p:nvSpPr>
          <p:cNvPr id="5" name="Text Placeholder 4"/>
          <p:cNvSpPr>
            <a:spLocks noGrp="1"/>
          </p:cNvSpPr>
          <p:nvPr>
            <p:ph type="body" sz="quarter" idx="10" hasCustomPrompt="1"/>
          </p:nvPr>
        </p:nvSpPr>
        <p:spPr>
          <a:xfrm>
            <a:off x="571500" y="873827"/>
            <a:ext cx="7935383" cy="419100"/>
          </a:xfrm>
        </p:spPr>
        <p:txBody>
          <a:bodyPr/>
          <a:lstStyle>
            <a:lvl1pPr marL="0" indent="0">
              <a:buNone/>
              <a:defRPr sz="1600" b="0">
                <a:solidFill>
                  <a:srgbClr val="800000"/>
                </a:solidFill>
              </a:defRPr>
            </a:lvl1pPr>
          </a:lstStyle>
          <a:p>
            <a:pPr lvl="0"/>
            <a:r>
              <a:rPr lang="en-US" dirty="0"/>
              <a:t>Click to Edit Subtitle</a:t>
            </a:r>
          </a:p>
        </p:txBody>
      </p:sp>
      <p:sp>
        <p:nvSpPr>
          <p:cNvPr id="7" name="Content Placeholder 2"/>
          <p:cNvSpPr>
            <a:spLocks noGrp="1"/>
          </p:cNvSpPr>
          <p:nvPr>
            <p:ph idx="1" hasCustomPrompt="1"/>
          </p:nvPr>
        </p:nvSpPr>
        <p:spPr>
          <a:xfrm>
            <a:off x="546049" y="1625678"/>
            <a:ext cx="5486401" cy="4800600"/>
          </a:xfrm>
        </p:spPr>
        <p:txBody>
          <a:bodyPr/>
          <a:lstStyle>
            <a:lvl1pPr>
              <a:defRPr b="0"/>
            </a:lvl1pPr>
          </a:lstStyle>
          <a:p>
            <a:r>
              <a:rPr lang="en-US" kern="0" dirty="0"/>
              <a:t>First Level</a:t>
            </a:r>
          </a:p>
          <a:p>
            <a:pPr lvl="1"/>
            <a:r>
              <a:rPr lang="en-US" kern="0" dirty="0"/>
              <a:t>Second level</a:t>
            </a:r>
          </a:p>
          <a:p>
            <a:pPr lvl="2"/>
            <a:r>
              <a:rPr lang="en-US" kern="0" dirty="0"/>
              <a:t>Third level</a:t>
            </a:r>
          </a:p>
          <a:p>
            <a:pPr lvl="3"/>
            <a:r>
              <a:rPr lang="en-US" kern="0" dirty="0"/>
              <a:t>Fourth level</a:t>
            </a:r>
          </a:p>
          <a:p>
            <a:pPr lvl="4"/>
            <a:r>
              <a:rPr lang="en-US" kern="0" dirty="0"/>
              <a:t>Fifth level</a:t>
            </a:r>
          </a:p>
        </p:txBody>
      </p:sp>
      <p:sp>
        <p:nvSpPr>
          <p:cNvPr id="8" name="Content Placeholder 2"/>
          <p:cNvSpPr>
            <a:spLocks noGrp="1"/>
          </p:cNvSpPr>
          <p:nvPr>
            <p:ph idx="11" hasCustomPrompt="1"/>
          </p:nvPr>
        </p:nvSpPr>
        <p:spPr>
          <a:xfrm>
            <a:off x="6267231" y="1625678"/>
            <a:ext cx="5486400" cy="4572000"/>
          </a:xfrm>
        </p:spPr>
        <p:txBody>
          <a:bodyPr/>
          <a:lstStyle>
            <a:lvl1pPr marL="0" indent="0">
              <a:buNone/>
              <a:defRPr b="0" baseline="0"/>
            </a:lvl1pPr>
          </a:lstStyle>
          <a:p>
            <a:r>
              <a:rPr lang="en-US" kern="0" dirty="0"/>
              <a:t>Insert Picture Here</a:t>
            </a:r>
          </a:p>
        </p:txBody>
      </p:sp>
      <p:sp>
        <p:nvSpPr>
          <p:cNvPr id="9" name="Text Placeholder 4"/>
          <p:cNvSpPr>
            <a:spLocks noGrp="1"/>
          </p:cNvSpPr>
          <p:nvPr>
            <p:ph type="body" sz="quarter" idx="12" hasCustomPrompt="1"/>
          </p:nvPr>
        </p:nvSpPr>
        <p:spPr>
          <a:xfrm>
            <a:off x="7831257" y="6216728"/>
            <a:ext cx="2358347" cy="419100"/>
          </a:xfrm>
        </p:spPr>
        <p:txBody>
          <a:bodyPr/>
          <a:lstStyle>
            <a:lvl1pPr marL="0" indent="0" algn="ctr">
              <a:buNone/>
              <a:defRPr sz="1400" b="0">
                <a:solidFill>
                  <a:srgbClr val="800000"/>
                </a:solidFill>
              </a:defRPr>
            </a:lvl1pPr>
          </a:lstStyle>
          <a:p>
            <a:pPr lvl="0"/>
            <a:r>
              <a:rPr lang="en-US" dirty="0"/>
              <a:t>Click to Edit Figure Title</a:t>
            </a:r>
          </a:p>
        </p:txBody>
      </p:sp>
    </p:spTree>
    <p:extLst>
      <p:ext uri="{BB962C8B-B14F-4D97-AF65-F5344CB8AC3E}">
        <p14:creationId xmlns:p14="http://schemas.microsoft.com/office/powerpoint/2010/main" val="212432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2 Pac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1" y="261397"/>
            <a:ext cx="8547100" cy="609600"/>
          </a:xfrm>
        </p:spPr>
        <p:txBody>
          <a:bodyPr/>
          <a:lstStyle>
            <a:lvl1pPr>
              <a:defRPr baseline="0">
                <a:solidFill>
                  <a:srgbClr val="1D2F68"/>
                </a:solidFill>
              </a:defRPr>
            </a:lvl1pPr>
          </a:lstStyle>
          <a:p>
            <a:r>
              <a:rPr lang="en-US" dirty="0"/>
              <a:t>Click to Edit Title</a:t>
            </a:r>
          </a:p>
        </p:txBody>
      </p:sp>
      <p:sp>
        <p:nvSpPr>
          <p:cNvPr id="5" name="Text Placeholder 4"/>
          <p:cNvSpPr>
            <a:spLocks noGrp="1"/>
          </p:cNvSpPr>
          <p:nvPr>
            <p:ph type="body" sz="quarter" idx="10" hasCustomPrompt="1"/>
          </p:nvPr>
        </p:nvSpPr>
        <p:spPr>
          <a:xfrm>
            <a:off x="571500" y="873827"/>
            <a:ext cx="7935383" cy="419100"/>
          </a:xfrm>
        </p:spPr>
        <p:txBody>
          <a:bodyPr/>
          <a:lstStyle>
            <a:lvl1pPr marL="0" indent="0">
              <a:buNone/>
              <a:defRPr sz="1600" b="0">
                <a:solidFill>
                  <a:srgbClr val="800000"/>
                </a:solidFill>
              </a:defRPr>
            </a:lvl1pPr>
          </a:lstStyle>
          <a:p>
            <a:pPr lvl="0"/>
            <a:r>
              <a:rPr lang="en-US" dirty="0"/>
              <a:t>Click to Edit Subtitle</a:t>
            </a:r>
          </a:p>
        </p:txBody>
      </p:sp>
      <p:sp>
        <p:nvSpPr>
          <p:cNvPr id="7" name="Content Placeholder 2"/>
          <p:cNvSpPr>
            <a:spLocks noGrp="1"/>
          </p:cNvSpPr>
          <p:nvPr>
            <p:ph idx="1" hasCustomPrompt="1"/>
          </p:nvPr>
        </p:nvSpPr>
        <p:spPr>
          <a:xfrm>
            <a:off x="547473" y="1625678"/>
            <a:ext cx="5484977" cy="4799354"/>
          </a:xfrm>
        </p:spPr>
        <p:txBody>
          <a:bodyPr/>
          <a:lstStyle>
            <a:lvl1pPr>
              <a:defRPr b="0"/>
            </a:lvl1pPr>
          </a:lstStyle>
          <a:p>
            <a:r>
              <a:rPr lang="en-US" kern="0" dirty="0"/>
              <a:t>First Level</a:t>
            </a:r>
          </a:p>
          <a:p>
            <a:pPr lvl="1"/>
            <a:r>
              <a:rPr lang="en-US" kern="0" dirty="0"/>
              <a:t>Second level</a:t>
            </a:r>
          </a:p>
          <a:p>
            <a:pPr lvl="2"/>
            <a:r>
              <a:rPr lang="en-US" kern="0" dirty="0"/>
              <a:t>Third level</a:t>
            </a:r>
          </a:p>
          <a:p>
            <a:pPr lvl="3"/>
            <a:r>
              <a:rPr lang="en-US" kern="0" dirty="0"/>
              <a:t>Fourth level</a:t>
            </a:r>
          </a:p>
          <a:p>
            <a:pPr lvl="4"/>
            <a:r>
              <a:rPr lang="en-US" kern="0" dirty="0"/>
              <a:t>Fifth level</a:t>
            </a:r>
          </a:p>
        </p:txBody>
      </p:sp>
      <p:sp>
        <p:nvSpPr>
          <p:cNvPr id="8" name="Content Placeholder 2"/>
          <p:cNvSpPr>
            <a:spLocks noGrp="1"/>
          </p:cNvSpPr>
          <p:nvPr>
            <p:ph idx="11" hasCustomPrompt="1"/>
          </p:nvPr>
        </p:nvSpPr>
        <p:spPr>
          <a:xfrm>
            <a:off x="6268655" y="1358549"/>
            <a:ext cx="5484976" cy="2349811"/>
          </a:xfrm>
        </p:spPr>
        <p:txBody>
          <a:bodyPr/>
          <a:lstStyle>
            <a:lvl1pPr marL="0" indent="0">
              <a:buNone/>
              <a:defRPr b="0" baseline="0"/>
            </a:lvl1pPr>
          </a:lstStyle>
          <a:p>
            <a:r>
              <a:rPr lang="en-US" kern="0" dirty="0"/>
              <a:t>Insert Picture Here</a:t>
            </a:r>
          </a:p>
        </p:txBody>
      </p:sp>
      <p:sp>
        <p:nvSpPr>
          <p:cNvPr id="9" name="Content Placeholder 2"/>
          <p:cNvSpPr>
            <a:spLocks noGrp="1"/>
          </p:cNvSpPr>
          <p:nvPr>
            <p:ph idx="12" hasCustomPrompt="1"/>
          </p:nvPr>
        </p:nvSpPr>
        <p:spPr>
          <a:xfrm>
            <a:off x="6268655" y="3962556"/>
            <a:ext cx="5484976" cy="2349811"/>
          </a:xfrm>
        </p:spPr>
        <p:txBody>
          <a:bodyPr/>
          <a:lstStyle>
            <a:lvl1pPr marL="0" indent="0">
              <a:buNone/>
              <a:defRPr b="0" baseline="0"/>
            </a:lvl1pPr>
          </a:lstStyle>
          <a:p>
            <a:r>
              <a:rPr lang="en-US" kern="0" dirty="0"/>
              <a:t>Insert Picture Here</a:t>
            </a:r>
          </a:p>
        </p:txBody>
      </p:sp>
      <p:sp>
        <p:nvSpPr>
          <p:cNvPr id="10" name="Text Placeholder 4"/>
          <p:cNvSpPr>
            <a:spLocks noGrp="1"/>
          </p:cNvSpPr>
          <p:nvPr>
            <p:ph type="body" sz="quarter" idx="13" hasCustomPrompt="1"/>
          </p:nvPr>
        </p:nvSpPr>
        <p:spPr>
          <a:xfrm>
            <a:off x="7831257" y="6298920"/>
            <a:ext cx="2358347" cy="419100"/>
          </a:xfrm>
        </p:spPr>
        <p:txBody>
          <a:bodyPr/>
          <a:lstStyle>
            <a:lvl1pPr marL="0" indent="0" algn="ctr">
              <a:buNone/>
              <a:defRPr sz="1400" b="0">
                <a:solidFill>
                  <a:srgbClr val="800000"/>
                </a:solidFill>
              </a:defRPr>
            </a:lvl1pPr>
          </a:lstStyle>
          <a:p>
            <a:pPr lvl="0"/>
            <a:r>
              <a:rPr lang="en-US" dirty="0"/>
              <a:t>Click to Edit Figure Title</a:t>
            </a:r>
          </a:p>
        </p:txBody>
      </p:sp>
      <p:sp>
        <p:nvSpPr>
          <p:cNvPr id="11" name="Text Placeholder 4"/>
          <p:cNvSpPr>
            <a:spLocks noGrp="1"/>
          </p:cNvSpPr>
          <p:nvPr>
            <p:ph type="body" sz="quarter" idx="14" hasCustomPrompt="1"/>
          </p:nvPr>
        </p:nvSpPr>
        <p:spPr>
          <a:xfrm>
            <a:off x="7808349" y="3675825"/>
            <a:ext cx="2358347" cy="419100"/>
          </a:xfrm>
        </p:spPr>
        <p:txBody>
          <a:bodyPr/>
          <a:lstStyle>
            <a:lvl1pPr marL="0" indent="0" algn="ctr">
              <a:buNone/>
              <a:defRPr sz="1400" b="0">
                <a:solidFill>
                  <a:srgbClr val="800000"/>
                </a:solidFill>
              </a:defRPr>
            </a:lvl1pPr>
          </a:lstStyle>
          <a:p>
            <a:pPr lvl="0"/>
            <a:r>
              <a:rPr lang="en-US" dirty="0"/>
              <a:t>Click to Edit Figure Title</a:t>
            </a:r>
          </a:p>
        </p:txBody>
      </p:sp>
    </p:spTree>
    <p:extLst>
      <p:ext uri="{BB962C8B-B14F-4D97-AF65-F5344CB8AC3E}">
        <p14:creationId xmlns:p14="http://schemas.microsoft.com/office/powerpoint/2010/main" val="1020147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Wide 2 Pac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1" y="261397"/>
            <a:ext cx="8547100" cy="609600"/>
          </a:xfrm>
        </p:spPr>
        <p:txBody>
          <a:bodyPr/>
          <a:lstStyle>
            <a:lvl1pPr>
              <a:defRPr baseline="0">
                <a:solidFill>
                  <a:srgbClr val="1D2F68"/>
                </a:solidFill>
              </a:defRPr>
            </a:lvl1pPr>
          </a:lstStyle>
          <a:p>
            <a:r>
              <a:rPr lang="en-US" dirty="0"/>
              <a:t>Click to Edit Title</a:t>
            </a:r>
          </a:p>
        </p:txBody>
      </p:sp>
      <p:sp>
        <p:nvSpPr>
          <p:cNvPr id="5" name="Text Placeholder 4"/>
          <p:cNvSpPr>
            <a:spLocks noGrp="1"/>
          </p:cNvSpPr>
          <p:nvPr>
            <p:ph type="body" sz="quarter" idx="10" hasCustomPrompt="1"/>
          </p:nvPr>
        </p:nvSpPr>
        <p:spPr>
          <a:xfrm>
            <a:off x="571500" y="873827"/>
            <a:ext cx="7935383" cy="419100"/>
          </a:xfrm>
        </p:spPr>
        <p:txBody>
          <a:bodyPr/>
          <a:lstStyle>
            <a:lvl1pPr marL="0" indent="0">
              <a:buNone/>
              <a:defRPr sz="1600" b="0">
                <a:solidFill>
                  <a:srgbClr val="800000"/>
                </a:solidFill>
              </a:defRPr>
            </a:lvl1pPr>
          </a:lstStyle>
          <a:p>
            <a:pPr lvl="0"/>
            <a:r>
              <a:rPr lang="en-US" dirty="0"/>
              <a:t>Click to Edit Subtitle</a:t>
            </a:r>
          </a:p>
        </p:txBody>
      </p:sp>
      <p:sp>
        <p:nvSpPr>
          <p:cNvPr id="7" name="Content Placeholder 2"/>
          <p:cNvSpPr>
            <a:spLocks noGrp="1"/>
          </p:cNvSpPr>
          <p:nvPr>
            <p:ph idx="11" hasCustomPrompt="1"/>
          </p:nvPr>
        </p:nvSpPr>
        <p:spPr>
          <a:xfrm>
            <a:off x="576072" y="1286631"/>
            <a:ext cx="11207582" cy="2350421"/>
          </a:xfrm>
        </p:spPr>
        <p:txBody>
          <a:bodyPr/>
          <a:lstStyle>
            <a:lvl1pPr marL="0" indent="0">
              <a:buNone/>
              <a:defRPr b="0" baseline="0"/>
            </a:lvl1pPr>
          </a:lstStyle>
          <a:p>
            <a:r>
              <a:rPr lang="en-US" kern="0" dirty="0"/>
              <a:t>Insert Picture Here</a:t>
            </a:r>
          </a:p>
        </p:txBody>
      </p:sp>
      <p:sp>
        <p:nvSpPr>
          <p:cNvPr id="8" name="Content Placeholder 2"/>
          <p:cNvSpPr>
            <a:spLocks noGrp="1"/>
          </p:cNvSpPr>
          <p:nvPr>
            <p:ph idx="12" hasCustomPrompt="1"/>
          </p:nvPr>
        </p:nvSpPr>
        <p:spPr>
          <a:xfrm>
            <a:off x="576072" y="3962556"/>
            <a:ext cx="11207582" cy="2350421"/>
          </a:xfrm>
        </p:spPr>
        <p:txBody>
          <a:bodyPr/>
          <a:lstStyle>
            <a:lvl1pPr marL="0" indent="0">
              <a:buNone/>
              <a:defRPr b="0" baseline="0"/>
            </a:lvl1pPr>
          </a:lstStyle>
          <a:p>
            <a:r>
              <a:rPr lang="en-US" kern="0" dirty="0"/>
              <a:t>Insert Picture Here</a:t>
            </a:r>
          </a:p>
        </p:txBody>
      </p:sp>
      <p:sp>
        <p:nvSpPr>
          <p:cNvPr id="9" name="Text Placeholder 4"/>
          <p:cNvSpPr>
            <a:spLocks noGrp="1"/>
          </p:cNvSpPr>
          <p:nvPr>
            <p:ph type="body" sz="quarter" idx="13" hasCustomPrompt="1"/>
          </p:nvPr>
        </p:nvSpPr>
        <p:spPr>
          <a:xfrm>
            <a:off x="5000689" y="3662246"/>
            <a:ext cx="2358347" cy="419100"/>
          </a:xfrm>
        </p:spPr>
        <p:txBody>
          <a:bodyPr/>
          <a:lstStyle>
            <a:lvl1pPr marL="0" indent="0" algn="ctr">
              <a:buNone/>
              <a:defRPr sz="1400" b="0">
                <a:solidFill>
                  <a:srgbClr val="800000"/>
                </a:solidFill>
              </a:defRPr>
            </a:lvl1pPr>
          </a:lstStyle>
          <a:p>
            <a:pPr lvl="0"/>
            <a:r>
              <a:rPr lang="en-US" dirty="0"/>
              <a:t>Click to Edit Figure Title</a:t>
            </a:r>
          </a:p>
        </p:txBody>
      </p:sp>
      <p:sp>
        <p:nvSpPr>
          <p:cNvPr id="10" name="Text Placeholder 4"/>
          <p:cNvSpPr>
            <a:spLocks noGrp="1"/>
          </p:cNvSpPr>
          <p:nvPr>
            <p:ph type="body" sz="quarter" idx="14" hasCustomPrompt="1"/>
          </p:nvPr>
        </p:nvSpPr>
        <p:spPr>
          <a:xfrm>
            <a:off x="5000688" y="6312977"/>
            <a:ext cx="2358347" cy="419100"/>
          </a:xfrm>
        </p:spPr>
        <p:txBody>
          <a:bodyPr/>
          <a:lstStyle>
            <a:lvl1pPr marL="0" indent="0" algn="ctr">
              <a:buNone/>
              <a:defRPr sz="1400" b="0">
                <a:solidFill>
                  <a:srgbClr val="800000"/>
                </a:solidFill>
              </a:defRPr>
            </a:lvl1pPr>
          </a:lstStyle>
          <a:p>
            <a:pPr lvl="0"/>
            <a:r>
              <a:rPr lang="en-US" dirty="0"/>
              <a:t>Click to Edit Figure Title</a:t>
            </a:r>
          </a:p>
        </p:txBody>
      </p:sp>
    </p:spTree>
    <p:extLst>
      <p:ext uri="{BB962C8B-B14F-4D97-AF65-F5344CB8AC3E}">
        <p14:creationId xmlns:p14="http://schemas.microsoft.com/office/powerpoint/2010/main" val="1038076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4 Pac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1" y="261397"/>
            <a:ext cx="8547100" cy="609600"/>
          </a:xfrm>
        </p:spPr>
        <p:txBody>
          <a:bodyPr/>
          <a:lstStyle>
            <a:lvl1pPr>
              <a:defRPr baseline="0">
                <a:solidFill>
                  <a:srgbClr val="1D2F68"/>
                </a:solidFill>
              </a:defRPr>
            </a:lvl1pPr>
          </a:lstStyle>
          <a:p>
            <a:r>
              <a:rPr lang="en-US" dirty="0"/>
              <a:t>Click to Edit Title</a:t>
            </a:r>
          </a:p>
        </p:txBody>
      </p:sp>
      <p:sp>
        <p:nvSpPr>
          <p:cNvPr id="5" name="Text Placeholder 4"/>
          <p:cNvSpPr>
            <a:spLocks noGrp="1"/>
          </p:cNvSpPr>
          <p:nvPr>
            <p:ph type="body" sz="quarter" idx="10" hasCustomPrompt="1"/>
          </p:nvPr>
        </p:nvSpPr>
        <p:spPr>
          <a:xfrm>
            <a:off x="571500" y="873827"/>
            <a:ext cx="7935383" cy="419100"/>
          </a:xfrm>
        </p:spPr>
        <p:txBody>
          <a:bodyPr/>
          <a:lstStyle>
            <a:lvl1pPr marL="0" indent="0">
              <a:buNone/>
              <a:defRPr sz="1600" b="0">
                <a:solidFill>
                  <a:srgbClr val="800000"/>
                </a:solidFill>
              </a:defRPr>
            </a:lvl1pPr>
          </a:lstStyle>
          <a:p>
            <a:pPr lvl="0"/>
            <a:r>
              <a:rPr lang="en-US" dirty="0"/>
              <a:t>Click to Edit Subtitle</a:t>
            </a:r>
          </a:p>
        </p:txBody>
      </p:sp>
      <p:sp>
        <p:nvSpPr>
          <p:cNvPr id="4" name="Content Placeholder 2"/>
          <p:cNvSpPr>
            <a:spLocks noGrp="1"/>
          </p:cNvSpPr>
          <p:nvPr>
            <p:ph idx="1" hasCustomPrompt="1"/>
          </p:nvPr>
        </p:nvSpPr>
        <p:spPr>
          <a:xfrm>
            <a:off x="576072" y="1625678"/>
            <a:ext cx="3412366" cy="4800600"/>
          </a:xfrm>
        </p:spPr>
        <p:txBody>
          <a:bodyPr/>
          <a:lstStyle>
            <a:lvl1pPr>
              <a:defRPr b="0"/>
            </a:lvl1pPr>
          </a:lstStyle>
          <a:p>
            <a:r>
              <a:rPr lang="en-US" kern="0" dirty="0"/>
              <a:t>First Level</a:t>
            </a:r>
          </a:p>
          <a:p>
            <a:pPr lvl="1"/>
            <a:r>
              <a:rPr lang="en-US" kern="0" dirty="0"/>
              <a:t>Second level</a:t>
            </a:r>
          </a:p>
          <a:p>
            <a:pPr lvl="2"/>
            <a:r>
              <a:rPr lang="en-US" kern="0" dirty="0"/>
              <a:t>Third level</a:t>
            </a:r>
          </a:p>
          <a:p>
            <a:pPr lvl="3"/>
            <a:r>
              <a:rPr lang="en-US" kern="0" dirty="0"/>
              <a:t>Fourth level</a:t>
            </a:r>
          </a:p>
          <a:p>
            <a:pPr lvl="4"/>
            <a:r>
              <a:rPr lang="en-US" kern="0" dirty="0"/>
              <a:t>Fifth level</a:t>
            </a:r>
          </a:p>
        </p:txBody>
      </p:sp>
      <p:sp>
        <p:nvSpPr>
          <p:cNvPr id="6" name="Content Placeholder 2"/>
          <p:cNvSpPr>
            <a:spLocks noGrp="1"/>
          </p:cNvSpPr>
          <p:nvPr>
            <p:ph idx="11" hasCustomPrompt="1"/>
          </p:nvPr>
        </p:nvSpPr>
        <p:spPr>
          <a:xfrm>
            <a:off x="7939042" y="1368823"/>
            <a:ext cx="3657600" cy="2350421"/>
          </a:xfrm>
        </p:spPr>
        <p:txBody>
          <a:bodyPr/>
          <a:lstStyle>
            <a:lvl1pPr marL="0" indent="0">
              <a:buNone/>
              <a:defRPr b="0" baseline="0"/>
            </a:lvl1pPr>
          </a:lstStyle>
          <a:p>
            <a:r>
              <a:rPr lang="en-US" kern="0" dirty="0"/>
              <a:t>Insert Picture Here</a:t>
            </a:r>
          </a:p>
        </p:txBody>
      </p:sp>
      <p:sp>
        <p:nvSpPr>
          <p:cNvPr id="7" name="Content Placeholder 2"/>
          <p:cNvSpPr>
            <a:spLocks noGrp="1"/>
          </p:cNvSpPr>
          <p:nvPr>
            <p:ph idx="12" hasCustomPrompt="1"/>
          </p:nvPr>
        </p:nvSpPr>
        <p:spPr>
          <a:xfrm>
            <a:off x="7990413" y="3983104"/>
            <a:ext cx="3657600" cy="2350421"/>
          </a:xfrm>
        </p:spPr>
        <p:txBody>
          <a:bodyPr/>
          <a:lstStyle>
            <a:lvl1pPr marL="0" indent="0">
              <a:buNone/>
              <a:defRPr b="0" baseline="0"/>
            </a:lvl1pPr>
          </a:lstStyle>
          <a:p>
            <a:r>
              <a:rPr lang="en-US" kern="0" dirty="0"/>
              <a:t>Insert Picture Here</a:t>
            </a:r>
          </a:p>
        </p:txBody>
      </p:sp>
      <p:sp>
        <p:nvSpPr>
          <p:cNvPr id="8" name="Content Placeholder 2"/>
          <p:cNvSpPr>
            <a:spLocks noGrp="1"/>
          </p:cNvSpPr>
          <p:nvPr>
            <p:ph idx="13" hasCustomPrompt="1"/>
          </p:nvPr>
        </p:nvSpPr>
        <p:spPr>
          <a:xfrm>
            <a:off x="4150751" y="1368823"/>
            <a:ext cx="3657600" cy="2350421"/>
          </a:xfrm>
        </p:spPr>
        <p:txBody>
          <a:bodyPr/>
          <a:lstStyle>
            <a:lvl1pPr marL="0" indent="0">
              <a:buNone/>
              <a:defRPr b="0" baseline="0"/>
            </a:lvl1pPr>
          </a:lstStyle>
          <a:p>
            <a:r>
              <a:rPr lang="en-US" kern="0" dirty="0"/>
              <a:t>Insert Picture Here</a:t>
            </a:r>
          </a:p>
        </p:txBody>
      </p:sp>
      <p:sp>
        <p:nvSpPr>
          <p:cNvPr id="9" name="Content Placeholder 2"/>
          <p:cNvSpPr>
            <a:spLocks noGrp="1"/>
          </p:cNvSpPr>
          <p:nvPr>
            <p:ph idx="14" hasCustomPrompt="1"/>
          </p:nvPr>
        </p:nvSpPr>
        <p:spPr>
          <a:xfrm>
            <a:off x="4150751" y="3983104"/>
            <a:ext cx="3657600" cy="2350421"/>
          </a:xfrm>
        </p:spPr>
        <p:txBody>
          <a:bodyPr/>
          <a:lstStyle>
            <a:lvl1pPr marL="0" indent="0">
              <a:buNone/>
              <a:defRPr b="0" baseline="0"/>
            </a:lvl1pPr>
          </a:lstStyle>
          <a:p>
            <a:r>
              <a:rPr lang="en-US" kern="0" dirty="0"/>
              <a:t>Insert Picture Here</a:t>
            </a:r>
          </a:p>
        </p:txBody>
      </p:sp>
      <p:sp>
        <p:nvSpPr>
          <p:cNvPr id="10" name="Text Placeholder 4"/>
          <p:cNvSpPr>
            <a:spLocks noGrp="1"/>
          </p:cNvSpPr>
          <p:nvPr>
            <p:ph type="body" sz="quarter" idx="15" hasCustomPrompt="1"/>
          </p:nvPr>
        </p:nvSpPr>
        <p:spPr>
          <a:xfrm>
            <a:off x="4800378" y="3719244"/>
            <a:ext cx="2358347" cy="419100"/>
          </a:xfrm>
        </p:spPr>
        <p:txBody>
          <a:bodyPr/>
          <a:lstStyle>
            <a:lvl1pPr marL="0" indent="0" algn="ctr">
              <a:buNone/>
              <a:defRPr sz="1400" b="0">
                <a:solidFill>
                  <a:srgbClr val="800000"/>
                </a:solidFill>
              </a:defRPr>
            </a:lvl1pPr>
          </a:lstStyle>
          <a:p>
            <a:pPr lvl="0"/>
            <a:r>
              <a:rPr lang="en-US" dirty="0"/>
              <a:t>Click to Edit Figure Title</a:t>
            </a:r>
          </a:p>
        </p:txBody>
      </p:sp>
      <p:sp>
        <p:nvSpPr>
          <p:cNvPr id="11" name="Text Placeholder 4"/>
          <p:cNvSpPr>
            <a:spLocks noGrp="1"/>
          </p:cNvSpPr>
          <p:nvPr>
            <p:ph type="body" sz="quarter" idx="16" hasCustomPrompt="1"/>
          </p:nvPr>
        </p:nvSpPr>
        <p:spPr>
          <a:xfrm>
            <a:off x="8640039" y="3719244"/>
            <a:ext cx="2358347" cy="419100"/>
          </a:xfrm>
        </p:spPr>
        <p:txBody>
          <a:bodyPr/>
          <a:lstStyle>
            <a:lvl1pPr marL="0" indent="0" algn="ctr">
              <a:buNone/>
              <a:defRPr sz="1400" b="0">
                <a:solidFill>
                  <a:srgbClr val="800000"/>
                </a:solidFill>
              </a:defRPr>
            </a:lvl1pPr>
          </a:lstStyle>
          <a:p>
            <a:pPr lvl="0"/>
            <a:r>
              <a:rPr lang="en-US" dirty="0"/>
              <a:t>Click to Edit Figure Title</a:t>
            </a:r>
          </a:p>
        </p:txBody>
      </p:sp>
      <p:sp>
        <p:nvSpPr>
          <p:cNvPr id="12" name="Text Placeholder 4"/>
          <p:cNvSpPr>
            <a:spLocks noGrp="1"/>
          </p:cNvSpPr>
          <p:nvPr>
            <p:ph type="body" sz="quarter" idx="17" hasCustomPrompt="1"/>
          </p:nvPr>
        </p:nvSpPr>
        <p:spPr>
          <a:xfrm>
            <a:off x="4800377" y="6333525"/>
            <a:ext cx="2358347" cy="419100"/>
          </a:xfrm>
        </p:spPr>
        <p:txBody>
          <a:bodyPr/>
          <a:lstStyle>
            <a:lvl1pPr marL="0" indent="0" algn="ctr">
              <a:buNone/>
              <a:defRPr sz="1400" b="0">
                <a:solidFill>
                  <a:srgbClr val="800000"/>
                </a:solidFill>
              </a:defRPr>
            </a:lvl1pPr>
          </a:lstStyle>
          <a:p>
            <a:pPr lvl="0"/>
            <a:r>
              <a:rPr lang="en-US" dirty="0"/>
              <a:t>Click to Edit Figure Title</a:t>
            </a:r>
          </a:p>
        </p:txBody>
      </p:sp>
      <p:sp>
        <p:nvSpPr>
          <p:cNvPr id="13" name="Text Placeholder 4"/>
          <p:cNvSpPr>
            <a:spLocks noGrp="1"/>
          </p:cNvSpPr>
          <p:nvPr>
            <p:ph type="body" sz="quarter" idx="18" hasCustomPrompt="1"/>
          </p:nvPr>
        </p:nvSpPr>
        <p:spPr>
          <a:xfrm>
            <a:off x="8588668" y="6333525"/>
            <a:ext cx="2358347" cy="419100"/>
          </a:xfrm>
        </p:spPr>
        <p:txBody>
          <a:bodyPr/>
          <a:lstStyle>
            <a:lvl1pPr marL="0" indent="0" algn="ctr">
              <a:buNone/>
              <a:defRPr sz="1400" b="0">
                <a:solidFill>
                  <a:srgbClr val="800000"/>
                </a:solidFill>
              </a:defRPr>
            </a:lvl1pPr>
          </a:lstStyle>
          <a:p>
            <a:pPr lvl="0"/>
            <a:r>
              <a:rPr lang="en-US" dirty="0"/>
              <a:t>Click to Edit Figure Title</a:t>
            </a:r>
          </a:p>
        </p:txBody>
      </p:sp>
    </p:spTree>
    <p:extLst>
      <p:ext uri="{BB962C8B-B14F-4D97-AF65-F5344CB8AC3E}">
        <p14:creationId xmlns:p14="http://schemas.microsoft.com/office/powerpoint/2010/main" val="1048840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ubtitle, 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1" y="261397"/>
            <a:ext cx="8547100" cy="609600"/>
          </a:xfrm>
        </p:spPr>
        <p:txBody>
          <a:bodyPr/>
          <a:lstStyle>
            <a:lvl1pPr>
              <a:defRPr baseline="0">
                <a:solidFill>
                  <a:srgbClr val="1D2F68"/>
                </a:solidFill>
              </a:defRPr>
            </a:lvl1pPr>
          </a:lstStyle>
          <a:p>
            <a:r>
              <a:rPr lang="en-US" dirty="0"/>
              <a:t>Click to Edit Title</a:t>
            </a:r>
          </a:p>
        </p:txBody>
      </p:sp>
      <p:sp>
        <p:nvSpPr>
          <p:cNvPr id="5" name="Text Placeholder 4"/>
          <p:cNvSpPr>
            <a:spLocks noGrp="1"/>
          </p:cNvSpPr>
          <p:nvPr>
            <p:ph type="body" sz="quarter" idx="10" hasCustomPrompt="1"/>
          </p:nvPr>
        </p:nvSpPr>
        <p:spPr>
          <a:xfrm>
            <a:off x="571500" y="873827"/>
            <a:ext cx="7935383" cy="419100"/>
          </a:xfrm>
        </p:spPr>
        <p:txBody>
          <a:bodyPr/>
          <a:lstStyle>
            <a:lvl1pPr marL="0" indent="0">
              <a:buNone/>
              <a:defRPr sz="1600" b="0">
                <a:solidFill>
                  <a:srgbClr val="800000"/>
                </a:solidFill>
              </a:defRPr>
            </a:lvl1pPr>
          </a:lstStyle>
          <a:p>
            <a:pPr lvl="0"/>
            <a:r>
              <a:rPr lang="en-US" dirty="0"/>
              <a:t>Click to Edit Subtitle</a:t>
            </a:r>
          </a:p>
        </p:txBody>
      </p:sp>
      <p:sp>
        <p:nvSpPr>
          <p:cNvPr id="6" name="Table Placeholder 2"/>
          <p:cNvSpPr>
            <a:spLocks noGrp="1"/>
          </p:cNvSpPr>
          <p:nvPr>
            <p:ph type="tbl" idx="1" hasCustomPrompt="1"/>
          </p:nvPr>
        </p:nvSpPr>
        <p:spPr>
          <a:xfrm>
            <a:off x="571498" y="1627632"/>
            <a:ext cx="10972800" cy="4800600"/>
          </a:xfrm>
        </p:spPr>
        <p:txBody>
          <a:bodyPr/>
          <a:lstStyle>
            <a:lvl1pPr marL="0" indent="0">
              <a:buNone/>
              <a:defRPr/>
            </a:lvl1pPr>
          </a:lstStyle>
          <a:p>
            <a:pPr lvl="0"/>
            <a:r>
              <a:rPr lang="en-US" noProof="0" dirty="0"/>
              <a:t>Table</a:t>
            </a:r>
          </a:p>
        </p:txBody>
      </p:sp>
    </p:spTree>
    <p:extLst>
      <p:ext uri="{BB962C8B-B14F-4D97-AF65-F5344CB8AC3E}">
        <p14:creationId xmlns:p14="http://schemas.microsoft.com/office/powerpoint/2010/main" val="2179203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1" y="344488"/>
            <a:ext cx="8582774" cy="609600"/>
          </a:xfrm>
        </p:spPr>
        <p:txBody>
          <a:bodyPr/>
          <a:lstStyle>
            <a:lvl1pPr>
              <a:defRPr/>
            </a:lvl1pPr>
          </a:lstStyle>
          <a:p>
            <a:r>
              <a:rPr lang="en-US" dirty="0"/>
              <a:t>Click to Edit Title</a:t>
            </a:r>
          </a:p>
        </p:txBody>
      </p:sp>
      <p:sp>
        <p:nvSpPr>
          <p:cNvPr id="3" name="Table Placeholder 2"/>
          <p:cNvSpPr>
            <a:spLocks noGrp="1"/>
          </p:cNvSpPr>
          <p:nvPr>
            <p:ph type="tbl" idx="1" hasCustomPrompt="1"/>
          </p:nvPr>
        </p:nvSpPr>
        <p:spPr>
          <a:xfrm>
            <a:off x="571498" y="1115567"/>
            <a:ext cx="10972800" cy="5303520"/>
          </a:xfrm>
        </p:spPr>
        <p:txBody>
          <a:bodyPr/>
          <a:lstStyle>
            <a:lvl1pPr marL="0" indent="0">
              <a:buNone/>
              <a:defRPr/>
            </a:lvl1pPr>
          </a:lstStyle>
          <a:p>
            <a:pPr lvl="0"/>
            <a:r>
              <a:rPr lang="en-US" noProof="0" dirty="0"/>
              <a:t>Table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2" y="344488"/>
            <a:ext cx="9587047" cy="609600"/>
          </a:xfrm>
        </p:spPr>
        <p:txBody>
          <a:bodyPr/>
          <a:lstStyle>
            <a:lvl1pPr>
              <a:defRPr>
                <a:solidFill>
                  <a:srgbClr val="1D2F68"/>
                </a:solidFill>
              </a:defRPr>
            </a:lvl1pPr>
          </a:lstStyle>
          <a:p>
            <a:r>
              <a:rPr lang="en-US" dirty="0"/>
              <a:t>Click to edit Master title style</a:t>
            </a:r>
          </a:p>
        </p:txBody>
      </p:sp>
      <p:sp>
        <p:nvSpPr>
          <p:cNvPr id="3" name="Content Placeholder 2"/>
          <p:cNvSpPr>
            <a:spLocks noGrp="1"/>
          </p:cNvSpPr>
          <p:nvPr>
            <p:ph idx="1"/>
          </p:nvPr>
        </p:nvSpPr>
        <p:spPr>
          <a:xfrm>
            <a:off x="581380" y="1625678"/>
            <a:ext cx="10733617" cy="4760306"/>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p:nvPr>
        </p:nvSpPr>
        <p:spPr>
          <a:xfrm>
            <a:off x="582085" y="927100"/>
            <a:ext cx="7935383" cy="419100"/>
          </a:xfrm>
        </p:spPr>
        <p:txBody>
          <a:bodyPr/>
          <a:lstStyle>
            <a:lvl1pPr marL="0" indent="0">
              <a:buNone/>
              <a:defRPr sz="1200" b="0">
                <a:solidFill>
                  <a:srgbClr val="00628D"/>
                </a:solidFill>
              </a:defRPr>
            </a:lvl1pPr>
          </a:lstStyle>
          <a:p>
            <a:pPr lvl="0"/>
            <a:r>
              <a:rPr lang="en-US"/>
              <a:t>Click to edit Master text styles</a:t>
            </a:r>
          </a:p>
        </p:txBody>
      </p:sp>
    </p:spTree>
    <p:extLst>
      <p:ext uri="{BB962C8B-B14F-4D97-AF65-F5344CB8AC3E}">
        <p14:creationId xmlns:p14="http://schemas.microsoft.com/office/powerpoint/2010/main" val="32270638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49" name="Text Box 29"/>
          <p:cNvSpPr txBox="1">
            <a:spLocks noChangeArrowheads="1"/>
          </p:cNvSpPr>
          <p:nvPr userDrawn="1"/>
        </p:nvSpPr>
        <p:spPr bwMode="auto">
          <a:xfrm>
            <a:off x="4187325" y="6514825"/>
            <a:ext cx="7615765" cy="230832"/>
          </a:xfrm>
          <a:prstGeom prst="rect">
            <a:avLst/>
          </a:prstGeom>
          <a:noFill/>
          <a:ln w="9525">
            <a:noFill/>
            <a:miter lim="800000"/>
            <a:headEnd/>
            <a:tailEnd/>
          </a:ln>
          <a:effectLst/>
        </p:spPr>
        <p:txBody>
          <a:bodyPr wrap="square" anchor="ctr">
            <a:spAutoFit/>
          </a:bodyPr>
          <a:lstStyle/>
          <a:p>
            <a:pPr algn="r">
              <a:spcBef>
                <a:spcPct val="50000"/>
              </a:spcBef>
              <a:defRPr/>
            </a:pPr>
            <a:r>
              <a:rPr lang="en-US" sz="900" kern="1200" dirty="0">
                <a:solidFill>
                  <a:schemeClr val="tx2"/>
                </a:solidFill>
                <a:latin typeface="Arial" charset="0"/>
                <a:ea typeface="ＭＳ Ｐゴシック"/>
                <a:cs typeface="ＭＳ Ｐゴシック"/>
              </a:rPr>
              <a:t> </a:t>
            </a:r>
            <a:r>
              <a:rPr lang="en-US" sz="900" b="0" dirty="0">
                <a:solidFill>
                  <a:schemeClr val="tx2"/>
                </a:solidFill>
              </a:rPr>
              <a:t>HUMAN SPACE FLIGHT TECHNICAL INTEGRATION CONTRACT (HSFTIC) |  </a:t>
            </a:r>
            <a:fld id="{2377B7BE-323B-4515-A325-CD2C4A669586}" type="slidenum">
              <a:rPr lang="en-US" sz="900" b="0" kern="1200" smtClean="0">
                <a:solidFill>
                  <a:schemeClr val="tx2"/>
                </a:solidFill>
                <a:latin typeface="Arial" charset="0"/>
                <a:ea typeface="ＭＳ Ｐゴシック" pitchFamily="1" charset="-128"/>
                <a:cs typeface="ＭＳ Ｐゴシック"/>
              </a:rPr>
              <a:pPr algn="r">
                <a:spcBef>
                  <a:spcPct val="50000"/>
                </a:spcBef>
                <a:defRPr/>
              </a:pPr>
              <a:t>‹#›</a:t>
            </a:fld>
            <a:endParaRPr lang="en-US" sz="900" b="0" dirty="0">
              <a:solidFill>
                <a:schemeClr val="tx2"/>
              </a:solidFill>
            </a:endParaRPr>
          </a:p>
        </p:txBody>
      </p:sp>
      <p:sp>
        <p:nvSpPr>
          <p:cNvPr id="1031" name="Rectangle 7"/>
          <p:cNvSpPr>
            <a:spLocks noGrp="1" noChangeArrowheads="1"/>
          </p:cNvSpPr>
          <p:nvPr>
            <p:ph type="title"/>
          </p:nvPr>
        </p:nvSpPr>
        <p:spPr bwMode="auto">
          <a:xfrm>
            <a:off x="571501" y="395288"/>
            <a:ext cx="8669896"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Select To Edit Master Title</a:t>
            </a:r>
          </a:p>
        </p:txBody>
      </p:sp>
      <p:sp>
        <p:nvSpPr>
          <p:cNvPr id="1032" name="Rectangle 8"/>
          <p:cNvSpPr>
            <a:spLocks noGrp="1" noChangeArrowheads="1"/>
          </p:cNvSpPr>
          <p:nvPr>
            <p:ph type="body" idx="1"/>
          </p:nvPr>
        </p:nvSpPr>
        <p:spPr bwMode="auto">
          <a:xfrm>
            <a:off x="571500" y="1122364"/>
            <a:ext cx="10951295" cy="4776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9381041" y="66638"/>
            <a:ext cx="2141754" cy="1008021"/>
          </a:xfrm>
          <a:prstGeom prst="rect">
            <a:avLst/>
          </a:prstGeom>
        </p:spPr>
      </p:pic>
    </p:spTree>
  </p:cSld>
  <p:clrMap bg1="lt1" tx1="dk1" bg2="lt2" tx2="dk2" accent1="accent1" accent2="accent2" accent3="accent3" accent4="accent4" accent5="accent5" accent6="accent6" hlink="hlink" folHlink="folHlink"/>
  <p:sldLayoutIdLst>
    <p:sldLayoutId id="2147483680" r:id="rId1"/>
    <p:sldLayoutId id="2147483679" r:id="rId2"/>
    <p:sldLayoutId id="2147483677" r:id="rId3"/>
    <p:sldLayoutId id="2147483681" r:id="rId4"/>
    <p:sldLayoutId id="2147483682" r:id="rId5"/>
    <p:sldLayoutId id="2147483683" r:id="rId6"/>
    <p:sldLayoutId id="2147483686" r:id="rId7"/>
    <p:sldLayoutId id="2147483684" r:id="rId8"/>
    <p:sldLayoutId id="2147483675" r:id="rId9"/>
    <p:sldLayoutId id="2147483687" r:id="rId10"/>
  </p:sldLayoutIdLst>
  <p:txStyles>
    <p:titleStyle>
      <a:lvl1pPr algn="l" rtl="0" eaLnBrk="1" fontAlgn="base" hangingPunct="1">
        <a:spcBef>
          <a:spcPct val="0"/>
        </a:spcBef>
        <a:spcAft>
          <a:spcPct val="0"/>
        </a:spcAft>
        <a:defRPr sz="3000" b="1" cap="none">
          <a:solidFill>
            <a:srgbClr val="0F204F"/>
          </a:solidFill>
          <a:latin typeface="+mj-lt"/>
          <a:ea typeface="ＭＳ Ｐゴシック" pitchFamily="1" charset="-128"/>
          <a:cs typeface="ＭＳ Ｐゴシック"/>
        </a:defRPr>
      </a:lvl1pPr>
      <a:lvl2pPr algn="l" rtl="0" eaLnBrk="1" fontAlgn="base" hangingPunct="1">
        <a:spcBef>
          <a:spcPct val="0"/>
        </a:spcBef>
        <a:spcAft>
          <a:spcPct val="0"/>
        </a:spcAft>
        <a:defRPr sz="3200" b="1">
          <a:solidFill>
            <a:srgbClr val="1D2F68"/>
          </a:solidFill>
          <a:latin typeface="Arial" charset="0"/>
          <a:ea typeface="ＭＳ Ｐゴシック" pitchFamily="1" charset="-128"/>
          <a:cs typeface="ＭＳ Ｐゴシック"/>
        </a:defRPr>
      </a:lvl2pPr>
      <a:lvl3pPr algn="l" rtl="0" eaLnBrk="1" fontAlgn="base" hangingPunct="1">
        <a:spcBef>
          <a:spcPct val="0"/>
        </a:spcBef>
        <a:spcAft>
          <a:spcPct val="0"/>
        </a:spcAft>
        <a:defRPr sz="3200" b="1">
          <a:solidFill>
            <a:srgbClr val="1D2F68"/>
          </a:solidFill>
          <a:latin typeface="Arial" charset="0"/>
          <a:ea typeface="ＭＳ Ｐゴシック" pitchFamily="1" charset="-128"/>
          <a:cs typeface="ＭＳ Ｐゴシック"/>
        </a:defRPr>
      </a:lvl3pPr>
      <a:lvl4pPr algn="l" rtl="0" eaLnBrk="1" fontAlgn="base" hangingPunct="1">
        <a:spcBef>
          <a:spcPct val="0"/>
        </a:spcBef>
        <a:spcAft>
          <a:spcPct val="0"/>
        </a:spcAft>
        <a:defRPr sz="3200" b="1">
          <a:solidFill>
            <a:srgbClr val="1D2F68"/>
          </a:solidFill>
          <a:latin typeface="Arial" charset="0"/>
          <a:ea typeface="ＭＳ Ｐゴシック" pitchFamily="1" charset="-128"/>
          <a:cs typeface="ＭＳ Ｐゴシック"/>
        </a:defRPr>
      </a:lvl4pPr>
      <a:lvl5pPr algn="l" rtl="0" eaLnBrk="1" fontAlgn="base" hangingPunct="1">
        <a:spcBef>
          <a:spcPct val="0"/>
        </a:spcBef>
        <a:spcAft>
          <a:spcPct val="0"/>
        </a:spcAft>
        <a:defRPr sz="3200" b="1">
          <a:solidFill>
            <a:srgbClr val="1D2F68"/>
          </a:solidFill>
          <a:latin typeface="Arial" charset="0"/>
          <a:ea typeface="ＭＳ Ｐゴシック" pitchFamily="1" charset="-128"/>
          <a:cs typeface="ＭＳ Ｐゴシック"/>
        </a:defRPr>
      </a:lvl5pPr>
      <a:lvl6pPr marL="457200" algn="l" rtl="0" eaLnBrk="1" fontAlgn="base" hangingPunct="1">
        <a:spcBef>
          <a:spcPct val="0"/>
        </a:spcBef>
        <a:spcAft>
          <a:spcPct val="0"/>
        </a:spcAft>
        <a:defRPr sz="3600" b="1">
          <a:solidFill>
            <a:srgbClr val="1D2F68"/>
          </a:solidFill>
          <a:latin typeface="Arial" charset="0"/>
        </a:defRPr>
      </a:lvl6pPr>
      <a:lvl7pPr marL="914400" algn="l" rtl="0" eaLnBrk="1" fontAlgn="base" hangingPunct="1">
        <a:spcBef>
          <a:spcPct val="0"/>
        </a:spcBef>
        <a:spcAft>
          <a:spcPct val="0"/>
        </a:spcAft>
        <a:defRPr sz="3600" b="1">
          <a:solidFill>
            <a:srgbClr val="1D2F68"/>
          </a:solidFill>
          <a:latin typeface="Arial" charset="0"/>
        </a:defRPr>
      </a:lvl7pPr>
      <a:lvl8pPr marL="1371600" algn="l" rtl="0" eaLnBrk="1" fontAlgn="base" hangingPunct="1">
        <a:spcBef>
          <a:spcPct val="0"/>
        </a:spcBef>
        <a:spcAft>
          <a:spcPct val="0"/>
        </a:spcAft>
        <a:defRPr sz="3600" b="1">
          <a:solidFill>
            <a:srgbClr val="1D2F68"/>
          </a:solidFill>
          <a:latin typeface="Arial" charset="0"/>
        </a:defRPr>
      </a:lvl8pPr>
      <a:lvl9pPr marL="1828800" algn="l" rtl="0" eaLnBrk="1" fontAlgn="base" hangingPunct="1">
        <a:spcBef>
          <a:spcPct val="0"/>
        </a:spcBef>
        <a:spcAft>
          <a:spcPct val="0"/>
        </a:spcAft>
        <a:defRPr sz="3600" b="1">
          <a:solidFill>
            <a:srgbClr val="1D2F68"/>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lumMod val="65000"/>
              <a:lumOff val="35000"/>
            </a:schemeClr>
          </a:solidFill>
          <a:latin typeface="+mn-lt"/>
          <a:ea typeface="ＭＳ Ｐゴシック" pitchFamily="1" charset="-128"/>
          <a:cs typeface="ＭＳ Ｐゴシック"/>
        </a:defRPr>
      </a:lvl1pPr>
      <a:lvl2pPr marL="742950" indent="-285750" algn="l" rtl="0" eaLnBrk="1" fontAlgn="base" hangingPunct="1">
        <a:spcBef>
          <a:spcPct val="20000"/>
        </a:spcBef>
        <a:spcAft>
          <a:spcPct val="0"/>
        </a:spcAft>
        <a:buChar char="–"/>
        <a:defRPr sz="2000">
          <a:solidFill>
            <a:schemeClr val="tx1">
              <a:lumMod val="65000"/>
              <a:lumOff val="35000"/>
            </a:schemeClr>
          </a:solidFill>
          <a:latin typeface="+mn-lt"/>
          <a:ea typeface="ＭＳ Ｐゴシック" pitchFamily="1" charset="-128"/>
          <a:cs typeface="ＭＳ Ｐゴシック"/>
        </a:defRPr>
      </a:lvl2pPr>
      <a:lvl3pPr marL="1143000" indent="-228600" algn="l" rtl="0" eaLnBrk="1" fontAlgn="base" hangingPunct="1">
        <a:spcBef>
          <a:spcPct val="20000"/>
        </a:spcBef>
        <a:spcAft>
          <a:spcPct val="0"/>
        </a:spcAft>
        <a:buChar char="•"/>
        <a:defRPr sz="1800">
          <a:solidFill>
            <a:schemeClr val="tx1">
              <a:lumMod val="65000"/>
              <a:lumOff val="35000"/>
            </a:schemeClr>
          </a:solidFill>
          <a:latin typeface="+mn-lt"/>
          <a:ea typeface="ＭＳ Ｐゴシック" pitchFamily="1" charset="-128"/>
          <a:cs typeface="ＭＳ Ｐゴシック"/>
        </a:defRPr>
      </a:lvl3pPr>
      <a:lvl4pPr marL="1600200" indent="-228600" algn="l" rtl="0" eaLnBrk="1" fontAlgn="base" hangingPunct="1">
        <a:spcBef>
          <a:spcPct val="20000"/>
        </a:spcBef>
        <a:spcAft>
          <a:spcPct val="0"/>
        </a:spcAft>
        <a:buChar char="–"/>
        <a:defRPr sz="1600">
          <a:solidFill>
            <a:schemeClr val="tx1">
              <a:lumMod val="65000"/>
              <a:lumOff val="35000"/>
            </a:schemeClr>
          </a:solidFill>
          <a:latin typeface="+mn-lt"/>
          <a:ea typeface="ＭＳ Ｐゴシック" pitchFamily="1" charset="-128"/>
          <a:cs typeface="ＭＳ Ｐゴシック"/>
        </a:defRPr>
      </a:lvl4pPr>
      <a:lvl5pPr marL="2057400" indent="-228600" algn="l" rtl="0" eaLnBrk="1" fontAlgn="base" hangingPunct="1">
        <a:spcBef>
          <a:spcPct val="20000"/>
        </a:spcBef>
        <a:spcAft>
          <a:spcPct val="0"/>
        </a:spcAft>
        <a:buChar char="»"/>
        <a:defRPr sz="1600">
          <a:solidFill>
            <a:schemeClr val="tx1">
              <a:lumMod val="65000"/>
              <a:lumOff val="35000"/>
            </a:schemeClr>
          </a:solidFill>
          <a:latin typeface="+mn-lt"/>
          <a:ea typeface="ＭＳ Ｐゴシック" pitchFamily="1" charset="-128"/>
          <a:cs typeface="ＭＳ Ｐゴシック"/>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sc-dl-ipip@mail.nasa.gov" TargetMode="External"/><Relationship Id="rId2" Type="http://schemas.openxmlformats.org/officeDocument/2006/relationships/hyperlink" Target="mailto:traci.l.charles@nasa.gov" TargetMode="External"/><Relationship Id="rId1" Type="http://schemas.openxmlformats.org/officeDocument/2006/relationships/slideLayout" Target="../slideLayouts/slideLayout1.xml"/><Relationship Id="rId4" Type="http://schemas.openxmlformats.org/officeDocument/2006/relationships/hyperlink" Target="https://home.iss.nasa.gov/om/home-2/index-5/iss-plug-in-pla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orbit.iss.nasa.gov/"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mapi.sp.iss.nasa.gov/sites/mapi/Lists/IPiP/AllItems.asp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home.iss.nasa.gov/om/vcr/iss-plug-in-plan/inc-products/"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mapi.sp.iss.nasa.gov/sites/mapi/Lists/IPiP/AllItems.aspx" TargetMode="External"/><Relationship Id="rId2" Type="http://schemas.openxmlformats.org/officeDocument/2006/relationships/hyperlink" Target="https://orbit.iss.nasa.gov/"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2"/>
          </p:nvPr>
        </p:nvSpPr>
        <p:spPr>
          <a:xfrm>
            <a:off x="576071" y="2263727"/>
            <a:ext cx="5519929" cy="2228374"/>
          </a:xfrm>
        </p:spPr>
        <p:txBody>
          <a:bodyPr/>
          <a:lstStyle/>
          <a:p>
            <a:pPr lvl="0">
              <a:defRPr/>
            </a:pPr>
            <a:r>
              <a:rPr lang="en-US" sz="1800" kern="1200" dirty="0">
                <a:solidFill>
                  <a:srgbClr val="0F204F"/>
                </a:solidFill>
              </a:rPr>
              <a:t>Traci Charles – </a:t>
            </a:r>
            <a:r>
              <a:rPr lang="en-US" sz="1800" kern="1200" dirty="0" err="1">
                <a:solidFill>
                  <a:srgbClr val="0F204F"/>
                </a:solidFill>
              </a:rPr>
              <a:t>IPiP</a:t>
            </a:r>
            <a:r>
              <a:rPr lang="en-US" sz="1800" kern="1200" dirty="0">
                <a:solidFill>
                  <a:srgbClr val="0F204F"/>
                </a:solidFill>
              </a:rPr>
              <a:t> Lead</a:t>
            </a:r>
          </a:p>
          <a:p>
            <a:pPr lvl="0">
              <a:defRPr/>
            </a:pPr>
            <a:r>
              <a:rPr lang="en-US" sz="1800" kern="1200" dirty="0">
                <a:solidFill>
                  <a:srgbClr val="0F204F"/>
                </a:solidFill>
              </a:rPr>
              <a:t>281.244.7649, </a:t>
            </a:r>
            <a:r>
              <a:rPr lang="en-US" sz="1800" kern="1200" dirty="0">
                <a:solidFill>
                  <a:srgbClr val="0F204F"/>
                </a:solidFill>
                <a:hlinkClick r:id="rId2"/>
              </a:rPr>
              <a:t>traci.l.charles@nasa.gov</a:t>
            </a:r>
            <a:r>
              <a:rPr lang="en-US" sz="1800" kern="1200" dirty="0">
                <a:solidFill>
                  <a:srgbClr val="0F204F"/>
                </a:solidFill>
              </a:rPr>
              <a:t> </a:t>
            </a:r>
          </a:p>
          <a:p>
            <a:pPr lvl="0">
              <a:defRPr/>
            </a:pPr>
            <a:r>
              <a:rPr lang="en-US" sz="1800" kern="1200" dirty="0" err="1">
                <a:solidFill>
                  <a:srgbClr val="0F204F"/>
                </a:solidFill>
              </a:rPr>
              <a:t>IPiP</a:t>
            </a:r>
            <a:r>
              <a:rPr lang="en-US" sz="1800" kern="1200" dirty="0">
                <a:solidFill>
                  <a:srgbClr val="0F204F"/>
                </a:solidFill>
              </a:rPr>
              <a:t> Team Distribution List</a:t>
            </a:r>
          </a:p>
          <a:p>
            <a:pPr lvl="0">
              <a:defRPr/>
            </a:pPr>
            <a:r>
              <a:rPr lang="en-US" sz="1800" kern="1200" dirty="0">
                <a:solidFill>
                  <a:srgbClr val="0F204F"/>
                </a:solidFill>
                <a:hlinkClick r:id="rId3"/>
              </a:rPr>
              <a:t>jsc-dl-ipip@mail.nasa.gov</a:t>
            </a:r>
            <a:r>
              <a:rPr lang="en-US" sz="1800" kern="1200" dirty="0">
                <a:solidFill>
                  <a:srgbClr val="0F204F"/>
                </a:solidFill>
              </a:rPr>
              <a:t> </a:t>
            </a:r>
          </a:p>
          <a:p>
            <a:pPr lvl="0">
              <a:defRPr/>
            </a:pPr>
            <a:endParaRPr lang="en-US" sz="1800" kern="1200" dirty="0">
              <a:solidFill>
                <a:srgbClr val="0F204F"/>
              </a:solidFill>
            </a:endParaRPr>
          </a:p>
          <a:p>
            <a:pPr lvl="0">
              <a:defRPr/>
            </a:pPr>
            <a:r>
              <a:rPr lang="en-US" sz="1800" kern="1200" dirty="0">
                <a:solidFill>
                  <a:srgbClr val="0F204F"/>
                </a:solidFill>
                <a:hlinkClick r:id="rId4"/>
              </a:rPr>
              <a:t>https://home.iss.nasa.gov/om/ipip</a:t>
            </a:r>
            <a:endParaRPr lang="en-US" sz="1800" kern="1200" dirty="0">
              <a:solidFill>
                <a:srgbClr val="0F204F"/>
              </a:solidFill>
            </a:endParaRPr>
          </a:p>
        </p:txBody>
      </p:sp>
      <p:sp>
        <p:nvSpPr>
          <p:cNvPr id="2" name="Title 1"/>
          <p:cNvSpPr>
            <a:spLocks noGrp="1"/>
          </p:cNvSpPr>
          <p:nvPr>
            <p:ph type="ctrTitle"/>
          </p:nvPr>
        </p:nvSpPr>
        <p:spPr/>
        <p:txBody>
          <a:bodyPr/>
          <a:lstStyle/>
          <a:p>
            <a:r>
              <a:rPr lang="en-US" sz="3200" dirty="0">
                <a:solidFill>
                  <a:srgbClr val="800000"/>
                </a:solidFill>
              </a:rPr>
              <a:t>ISS Plug-in Plan (IPiP) 101</a:t>
            </a:r>
            <a:endParaRPr lang="en-US" b="0" dirty="0"/>
          </a:p>
        </p:txBody>
      </p:sp>
    </p:spTree>
    <p:extLst>
      <p:ext uri="{BB962C8B-B14F-4D97-AF65-F5344CB8AC3E}">
        <p14:creationId xmlns:p14="http://schemas.microsoft.com/office/powerpoint/2010/main" val="2997175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Overview</a:t>
            </a:r>
          </a:p>
        </p:txBody>
      </p:sp>
      <p:sp>
        <p:nvSpPr>
          <p:cNvPr id="6" name="Content Placeholder 5"/>
          <p:cNvSpPr>
            <a:spLocks noGrp="1"/>
          </p:cNvSpPr>
          <p:nvPr>
            <p:ph idx="1"/>
          </p:nvPr>
        </p:nvSpPr>
        <p:spPr/>
        <p:txBody>
          <a:bodyPr/>
          <a:lstStyle/>
          <a:p>
            <a:pPr lvl="0"/>
            <a:r>
              <a:rPr lang="en-US" sz="2000" dirty="0"/>
              <a:t>Introduction</a:t>
            </a:r>
          </a:p>
          <a:p>
            <a:pPr lvl="0"/>
            <a:r>
              <a:rPr lang="en-US" sz="2000" dirty="0"/>
              <a:t>What is a Plug-in?</a:t>
            </a:r>
          </a:p>
          <a:p>
            <a:pPr lvl="0"/>
            <a:r>
              <a:rPr lang="en-US" sz="2000" dirty="0"/>
              <a:t>UOP/SUP Power Requirements</a:t>
            </a:r>
          </a:p>
          <a:p>
            <a:pPr lvl="0"/>
            <a:r>
              <a:rPr lang="en-US" sz="2000" dirty="0"/>
              <a:t>IPiP Schedule</a:t>
            </a:r>
          </a:p>
          <a:p>
            <a:pPr lvl="0"/>
            <a:r>
              <a:rPr lang="en-US" sz="2000" dirty="0" err="1"/>
              <a:t>IPiP</a:t>
            </a:r>
            <a:r>
              <a:rPr lang="en-US" sz="2000" dirty="0"/>
              <a:t> Forms</a:t>
            </a:r>
          </a:p>
          <a:p>
            <a:pPr lvl="0"/>
            <a:r>
              <a:rPr lang="en-US" sz="2000" dirty="0"/>
              <a:t>FAQs and Notes</a:t>
            </a:r>
          </a:p>
          <a:p>
            <a:pPr lvl="0"/>
            <a:r>
              <a:rPr lang="en-US" sz="2000" dirty="0"/>
              <a:t>Conclusion</a:t>
            </a:r>
          </a:p>
          <a:p>
            <a:pPr lvl="0"/>
            <a:r>
              <a:rPr lang="en-US" sz="2000" dirty="0"/>
              <a:t>Backup</a:t>
            </a:r>
          </a:p>
          <a:p>
            <a:pPr lvl="1"/>
            <a:r>
              <a:rPr lang="en-US" sz="1800" dirty="0"/>
              <a:t>Form Completion Guide</a:t>
            </a:r>
          </a:p>
          <a:p>
            <a:pPr lvl="1"/>
            <a:r>
              <a:rPr lang="en-US" sz="1800" dirty="0"/>
              <a:t>US Lab UOPs: Most Requested Aisle-Deployed Locations</a:t>
            </a:r>
          </a:p>
          <a:p>
            <a:pPr lvl="1"/>
            <a:r>
              <a:rPr lang="en-US" sz="1800" dirty="0"/>
              <a:t>Acronym List</a:t>
            </a:r>
          </a:p>
        </p:txBody>
      </p:sp>
      <p:sp>
        <p:nvSpPr>
          <p:cNvPr id="7" name="Text Placeholder 6"/>
          <p:cNvSpPr>
            <a:spLocks noGrp="1"/>
          </p:cNvSpPr>
          <p:nvPr>
            <p:ph type="body" sz="quarter" idx="10"/>
          </p:nvPr>
        </p:nvSpPr>
        <p:spPr/>
        <p:txBody>
          <a:bodyPr/>
          <a:lstStyle/>
          <a:p>
            <a:r>
              <a:rPr lang="en-US" dirty="0"/>
              <a:t>Agenda</a:t>
            </a:r>
          </a:p>
        </p:txBody>
      </p:sp>
    </p:spTree>
    <p:extLst>
      <p:ext uri="{BB962C8B-B14F-4D97-AF65-F5344CB8AC3E}">
        <p14:creationId xmlns:p14="http://schemas.microsoft.com/office/powerpoint/2010/main" val="1159736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5" name="Text Placeholder 4"/>
          <p:cNvSpPr>
            <a:spLocks noGrp="1"/>
          </p:cNvSpPr>
          <p:nvPr>
            <p:ph type="body" sz="quarter" idx="10"/>
          </p:nvPr>
        </p:nvSpPr>
        <p:spPr>
          <a:xfrm>
            <a:off x="669879" y="1956263"/>
            <a:ext cx="4327071" cy="3434774"/>
          </a:xfrm>
        </p:spPr>
        <p:txBody>
          <a:bodyPr/>
          <a:lstStyle/>
          <a:p>
            <a:r>
              <a:rPr lang="en-US" dirty="0"/>
              <a:t>The </a:t>
            </a:r>
            <a:r>
              <a:rPr lang="en-US" dirty="0" err="1"/>
              <a:t>IPiP</a:t>
            </a:r>
            <a:r>
              <a:rPr lang="en-US" dirty="0"/>
              <a:t> Team coordinates and develops an integrated plug-in plan each Increment for Payload and Systems hardware. IPiP delivers the baselined plan to FOD/ PLUTO for real-time execution.</a:t>
            </a:r>
          </a:p>
        </p:txBody>
      </p:sp>
      <p:sp>
        <p:nvSpPr>
          <p:cNvPr id="6" name="Content Placeholder 6">
            <a:extLst>
              <a:ext uri="{FF2B5EF4-FFF2-40B4-BE49-F238E27FC236}">
                <a16:creationId xmlns:a16="http://schemas.microsoft.com/office/drawing/2014/main" id="{576A3D14-B8FC-4FA1-BEEE-152091220C2F}"/>
              </a:ext>
            </a:extLst>
          </p:cNvPr>
          <p:cNvSpPr txBox="1">
            <a:spLocks/>
          </p:cNvSpPr>
          <p:nvPr/>
        </p:nvSpPr>
        <p:spPr bwMode="auto">
          <a:xfrm>
            <a:off x="6722324" y="5662620"/>
            <a:ext cx="3550093"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57175" indent="-257175" algn="l" rtl="0" eaLnBrk="0" fontAlgn="base" hangingPunct="0">
              <a:spcBef>
                <a:spcPct val="20000"/>
              </a:spcBef>
              <a:spcAft>
                <a:spcPct val="0"/>
              </a:spcAft>
              <a:buChar char="•"/>
              <a:defRPr>
                <a:solidFill>
                  <a:srgbClr val="404040"/>
                </a:solidFill>
                <a:latin typeface="+mn-lt"/>
                <a:ea typeface="ＭＳ Ｐゴシック" pitchFamily="1" charset="-128"/>
                <a:cs typeface="ＭＳ Ｐゴシック"/>
              </a:defRPr>
            </a:lvl1pPr>
            <a:lvl2pPr marL="557213" indent="-214313" algn="l" rtl="0" eaLnBrk="0" fontAlgn="base" hangingPunct="0">
              <a:spcBef>
                <a:spcPct val="20000"/>
              </a:spcBef>
              <a:spcAft>
                <a:spcPct val="0"/>
              </a:spcAft>
              <a:buChar char="–"/>
              <a:defRPr sz="1500">
                <a:solidFill>
                  <a:srgbClr val="404040"/>
                </a:solidFill>
                <a:latin typeface="+mn-lt"/>
                <a:ea typeface="ＭＳ Ｐゴシック" pitchFamily="1" charset="-128"/>
                <a:cs typeface="ＭＳ Ｐゴシック"/>
              </a:defRPr>
            </a:lvl2pPr>
            <a:lvl3pPr marL="857250" indent="-171450" algn="l" rtl="0" eaLnBrk="0" fontAlgn="base" hangingPunct="0">
              <a:spcBef>
                <a:spcPct val="20000"/>
              </a:spcBef>
              <a:spcAft>
                <a:spcPct val="0"/>
              </a:spcAft>
              <a:buChar char="•"/>
              <a:defRPr>
                <a:solidFill>
                  <a:srgbClr val="404040"/>
                </a:solidFill>
                <a:latin typeface="+mn-lt"/>
                <a:ea typeface="ＭＳ Ｐゴシック" pitchFamily="1" charset="-128"/>
                <a:cs typeface="ＭＳ Ｐゴシック"/>
              </a:defRPr>
            </a:lvl3pPr>
            <a:lvl4pPr marL="1200150" indent="-171450" algn="l" rtl="0" eaLnBrk="0" fontAlgn="base" hangingPunct="0">
              <a:spcBef>
                <a:spcPct val="20000"/>
              </a:spcBef>
              <a:spcAft>
                <a:spcPct val="0"/>
              </a:spcAft>
              <a:buChar char="–"/>
              <a:defRPr sz="1200">
                <a:solidFill>
                  <a:srgbClr val="404040"/>
                </a:solidFill>
                <a:latin typeface="+mn-lt"/>
                <a:ea typeface="ＭＳ Ｐゴシック" pitchFamily="1" charset="-128"/>
                <a:cs typeface="ＭＳ Ｐゴシック"/>
              </a:defRPr>
            </a:lvl4pPr>
            <a:lvl5pPr marL="1543050" indent="-171450" algn="l" rtl="0" eaLnBrk="0" fontAlgn="base" hangingPunct="0">
              <a:spcBef>
                <a:spcPct val="20000"/>
              </a:spcBef>
              <a:spcAft>
                <a:spcPct val="0"/>
              </a:spcAft>
              <a:buChar char="»"/>
              <a:defRPr sz="1200">
                <a:solidFill>
                  <a:srgbClr val="404040"/>
                </a:solidFill>
                <a:latin typeface="+mn-lt"/>
                <a:ea typeface="ＭＳ Ｐゴシック" pitchFamily="1" charset="-128"/>
                <a:cs typeface="ＭＳ Ｐゴシック"/>
              </a:defRPr>
            </a:lvl5pPr>
            <a:lvl6pPr marL="1885950" indent="-171450" algn="l" rtl="0" eaLnBrk="1" fontAlgn="base" hangingPunct="1">
              <a:spcBef>
                <a:spcPct val="20000"/>
              </a:spcBef>
              <a:spcAft>
                <a:spcPct val="0"/>
              </a:spcAft>
              <a:buChar char="»"/>
              <a:defRPr>
                <a:solidFill>
                  <a:schemeClr val="tx1"/>
                </a:solidFill>
                <a:latin typeface="+mn-lt"/>
              </a:defRPr>
            </a:lvl6pPr>
            <a:lvl7pPr marL="2228850" indent="-171450" algn="l" rtl="0" eaLnBrk="1" fontAlgn="base" hangingPunct="1">
              <a:spcBef>
                <a:spcPct val="20000"/>
              </a:spcBef>
              <a:spcAft>
                <a:spcPct val="0"/>
              </a:spcAft>
              <a:buChar char="»"/>
              <a:defRPr>
                <a:solidFill>
                  <a:schemeClr val="tx1"/>
                </a:solidFill>
                <a:latin typeface="+mn-lt"/>
              </a:defRPr>
            </a:lvl7pPr>
            <a:lvl8pPr marL="2571750" indent="-171450" algn="l" rtl="0" eaLnBrk="1" fontAlgn="base" hangingPunct="1">
              <a:spcBef>
                <a:spcPct val="20000"/>
              </a:spcBef>
              <a:spcAft>
                <a:spcPct val="0"/>
              </a:spcAft>
              <a:buChar char="»"/>
              <a:defRPr>
                <a:solidFill>
                  <a:schemeClr val="tx1"/>
                </a:solidFill>
                <a:latin typeface="+mn-lt"/>
              </a:defRPr>
            </a:lvl8pPr>
            <a:lvl9pPr marL="2914650" indent="-171450" algn="l" rtl="0" eaLnBrk="1" fontAlgn="base" hangingPunct="1">
              <a:spcBef>
                <a:spcPct val="20000"/>
              </a:spcBef>
              <a:spcAft>
                <a:spcPct val="0"/>
              </a:spcAft>
              <a:buChar char="»"/>
              <a:defRPr>
                <a:solidFill>
                  <a:schemeClr val="tx1"/>
                </a:solidFill>
                <a:latin typeface="+mn-lt"/>
              </a:defRPr>
            </a:lvl9pPr>
          </a:lstStyle>
          <a:p>
            <a:pPr marL="300038" lvl="1" indent="0" algn="ctr">
              <a:lnSpc>
                <a:spcPct val="120000"/>
              </a:lnSpc>
              <a:spcBef>
                <a:spcPts val="0"/>
              </a:spcBef>
              <a:buFontTx/>
              <a:buNone/>
            </a:pPr>
            <a:r>
              <a:rPr lang="en-US" sz="1400" dirty="0">
                <a:solidFill>
                  <a:srgbClr val="800000"/>
                </a:solidFill>
                <a:latin typeface="Arial" charset="0"/>
                <a:ea typeface="ＭＳ Ｐゴシック"/>
              </a:rPr>
              <a:t>Example of Baselined </a:t>
            </a:r>
            <a:r>
              <a:rPr lang="en-US" sz="1400" dirty="0" err="1">
                <a:solidFill>
                  <a:srgbClr val="800000"/>
                </a:solidFill>
                <a:latin typeface="Arial" charset="0"/>
                <a:ea typeface="ＭＳ Ｐゴシック"/>
              </a:rPr>
              <a:t>IPiP</a:t>
            </a:r>
            <a:r>
              <a:rPr lang="en-US" sz="1400" dirty="0">
                <a:solidFill>
                  <a:srgbClr val="800000"/>
                </a:solidFill>
                <a:latin typeface="Arial" charset="0"/>
                <a:ea typeface="ＭＳ Ｐゴシック"/>
              </a:rPr>
              <a:t> Schematic</a:t>
            </a:r>
          </a:p>
        </p:txBody>
      </p:sp>
      <p:pic>
        <p:nvPicPr>
          <p:cNvPr id="7" name="Picture 6">
            <a:extLst>
              <a:ext uri="{FF2B5EF4-FFF2-40B4-BE49-F238E27FC236}">
                <a16:creationId xmlns:a16="http://schemas.microsoft.com/office/drawing/2014/main" id="{D4FE37CB-ACB8-4FFB-B293-392E45ABDCD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996950" y="1768659"/>
            <a:ext cx="7000843" cy="38099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8562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ea typeface="ＭＳ Ｐゴシック" panose="020B0600070205080204" pitchFamily="34" charset="-128"/>
              </a:rPr>
              <a:t>What is a Plug-in?</a:t>
            </a:r>
            <a:endParaRPr lang="en-US" dirty="0"/>
          </a:p>
        </p:txBody>
      </p:sp>
      <p:sp>
        <p:nvSpPr>
          <p:cNvPr id="6" name="Content Placeholder 5"/>
          <p:cNvSpPr>
            <a:spLocks noGrp="1"/>
          </p:cNvSpPr>
          <p:nvPr>
            <p:ph type="body" sz="quarter" idx="10"/>
          </p:nvPr>
        </p:nvSpPr>
        <p:spPr>
          <a:xfrm>
            <a:off x="571500" y="1115455"/>
            <a:ext cx="7984671" cy="5303520"/>
          </a:xfrm>
        </p:spPr>
        <p:txBody>
          <a:bodyPr/>
          <a:lstStyle/>
          <a:p>
            <a:r>
              <a:rPr lang="en-US" dirty="0" err="1"/>
              <a:t>IPiP</a:t>
            </a:r>
            <a:r>
              <a:rPr lang="en-US" dirty="0"/>
              <a:t> tracks end items (also called portable loads) that are IVA hardware which receive power from the ISS EPS Secondary Hardware Subsystem through a UOP or SUP</a:t>
            </a:r>
          </a:p>
          <a:p>
            <a:pPr lvl="1"/>
            <a:r>
              <a:rPr lang="en-US" sz="2400" dirty="0"/>
              <a:t>UOPs are located in US Lab, US Airlock, Nodes, and JEM</a:t>
            </a:r>
          </a:p>
          <a:p>
            <a:pPr lvl="1"/>
            <a:r>
              <a:rPr lang="en-US" sz="2400" dirty="0"/>
              <a:t>SUPs are located only in Columbus Module</a:t>
            </a:r>
            <a:endParaRPr lang="en-US" dirty="0"/>
          </a:p>
          <a:p>
            <a:r>
              <a:rPr lang="en-US" dirty="0" err="1"/>
              <a:t>IPiP</a:t>
            </a:r>
            <a:r>
              <a:rPr lang="en-US" dirty="0"/>
              <a:t> does NOT track items that receive power from the following</a:t>
            </a:r>
          </a:p>
          <a:p>
            <a:pPr lvl="1"/>
            <a:r>
              <a:rPr lang="en-US" sz="2400" dirty="0"/>
              <a:t>Internal Camera Ports (ICPs)</a:t>
            </a:r>
          </a:p>
          <a:p>
            <a:pPr lvl="1"/>
            <a:r>
              <a:rPr lang="en-US" sz="2400" dirty="0" err="1"/>
              <a:t>ExPRESS</a:t>
            </a:r>
            <a:r>
              <a:rPr lang="en-US" sz="2400" dirty="0"/>
              <a:t> Racks</a:t>
            </a:r>
          </a:p>
          <a:p>
            <a:pPr lvl="1"/>
            <a:r>
              <a:rPr lang="en-US" sz="2400" dirty="0"/>
              <a:t>Russian Segment: specifically, items designed for operation ONLY in the Russian Segment</a:t>
            </a:r>
          </a:p>
          <a:p>
            <a:pPr marL="0" indent="0">
              <a:buNone/>
            </a:pPr>
            <a:endParaRPr lang="en-US" sz="1400" dirty="0"/>
          </a:p>
        </p:txBody>
      </p:sp>
      <p:grpSp>
        <p:nvGrpSpPr>
          <p:cNvPr id="16" name="Group 15">
            <a:extLst>
              <a:ext uri="{FF2B5EF4-FFF2-40B4-BE49-F238E27FC236}">
                <a16:creationId xmlns:a16="http://schemas.microsoft.com/office/drawing/2014/main" id="{82630E9B-60B8-4C0F-BDEE-3C1EE6490FE5}"/>
              </a:ext>
            </a:extLst>
          </p:cNvPr>
          <p:cNvGrpSpPr/>
          <p:nvPr/>
        </p:nvGrpSpPr>
        <p:grpSpPr>
          <a:xfrm>
            <a:off x="8792899" y="1374891"/>
            <a:ext cx="2827601" cy="4108218"/>
            <a:chOff x="8711510" y="1688931"/>
            <a:chExt cx="2827601" cy="4108218"/>
          </a:xfrm>
        </p:grpSpPr>
        <p:grpSp>
          <p:nvGrpSpPr>
            <p:cNvPr id="15" name="Group 14">
              <a:extLst>
                <a:ext uri="{FF2B5EF4-FFF2-40B4-BE49-F238E27FC236}">
                  <a16:creationId xmlns:a16="http://schemas.microsoft.com/office/drawing/2014/main" id="{4524004A-B955-4890-8994-5CB89B0B3C06}"/>
                </a:ext>
              </a:extLst>
            </p:cNvPr>
            <p:cNvGrpSpPr/>
            <p:nvPr/>
          </p:nvGrpSpPr>
          <p:grpSpPr>
            <a:xfrm>
              <a:off x="8824276" y="1688931"/>
              <a:ext cx="2602073" cy="1898517"/>
              <a:chOff x="8824278" y="1222373"/>
              <a:chExt cx="2602073" cy="1898517"/>
            </a:xfrm>
          </p:grpSpPr>
          <p:pic>
            <p:nvPicPr>
              <p:cNvPr id="10" name="Picture 4" descr="https://io.jsc.nasa.gov/photos/10280/hires/iss020e007524.jpg">
                <a:extLst>
                  <a:ext uri="{FF2B5EF4-FFF2-40B4-BE49-F238E27FC236}">
                    <a16:creationId xmlns:a16="http://schemas.microsoft.com/office/drawing/2014/main" id="{6EE5CD4E-8C5B-48F2-A1B1-F35700EB024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159" t="42923" r="23424" b="25716"/>
              <a:stretch/>
            </p:blipFill>
            <p:spPr bwMode="auto">
              <a:xfrm>
                <a:off x="8824278" y="1807148"/>
                <a:ext cx="2602073" cy="13137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a:extLst>
                  <a:ext uri="{FF2B5EF4-FFF2-40B4-BE49-F238E27FC236}">
                    <a16:creationId xmlns:a16="http://schemas.microsoft.com/office/drawing/2014/main" id="{ADE4CFEC-969F-4428-8B74-8F9DB91D801B}"/>
                  </a:ext>
                </a:extLst>
              </p:cNvPr>
              <p:cNvSpPr txBox="1"/>
              <p:nvPr/>
            </p:nvSpPr>
            <p:spPr>
              <a:xfrm>
                <a:off x="8965498" y="1222373"/>
                <a:ext cx="2319630" cy="584775"/>
              </a:xfrm>
              <a:prstGeom prst="rect">
                <a:avLst/>
              </a:prstGeom>
              <a:noFill/>
            </p:spPr>
            <p:txBody>
              <a:bodyPr wrap="square" rtlCol="0">
                <a:spAutoFit/>
              </a:bodyPr>
              <a:lstStyle/>
              <a:p>
                <a:pPr algn="ctr"/>
                <a:r>
                  <a:rPr lang="en-US" sz="1600" b="1" dirty="0">
                    <a:solidFill>
                      <a:srgbClr val="595959"/>
                    </a:solidFill>
                  </a:rPr>
                  <a:t>Utility Outlet</a:t>
                </a:r>
              </a:p>
              <a:p>
                <a:pPr algn="ctr"/>
                <a:r>
                  <a:rPr lang="en-US" sz="1600" b="1" dirty="0">
                    <a:solidFill>
                      <a:srgbClr val="595959"/>
                    </a:solidFill>
                  </a:rPr>
                  <a:t>Panel (UOP)</a:t>
                </a:r>
                <a:endParaRPr lang="en-US" sz="1600" i="1" dirty="0">
                  <a:solidFill>
                    <a:srgbClr val="595959"/>
                  </a:solidFill>
                </a:endParaRPr>
              </a:p>
            </p:txBody>
          </p:sp>
        </p:grpSp>
        <p:grpSp>
          <p:nvGrpSpPr>
            <p:cNvPr id="3" name="Group 2">
              <a:extLst>
                <a:ext uri="{FF2B5EF4-FFF2-40B4-BE49-F238E27FC236}">
                  <a16:creationId xmlns:a16="http://schemas.microsoft.com/office/drawing/2014/main" id="{E7B553D6-8712-424F-84A5-D23148A61EA5}"/>
                </a:ext>
              </a:extLst>
            </p:cNvPr>
            <p:cNvGrpSpPr/>
            <p:nvPr/>
          </p:nvGrpSpPr>
          <p:grpSpPr>
            <a:xfrm>
              <a:off x="8711510" y="4175217"/>
              <a:ext cx="2827601" cy="1621932"/>
              <a:chOff x="8711512" y="3923150"/>
              <a:chExt cx="2827601" cy="1621932"/>
            </a:xfrm>
          </p:grpSpPr>
          <p:sp>
            <p:nvSpPr>
              <p:cNvPr id="13" name="TextBox 12">
                <a:extLst>
                  <a:ext uri="{FF2B5EF4-FFF2-40B4-BE49-F238E27FC236}">
                    <a16:creationId xmlns:a16="http://schemas.microsoft.com/office/drawing/2014/main" id="{A8CB0CEC-8986-4654-9C77-453E6C5C3F9E}"/>
                  </a:ext>
                </a:extLst>
              </p:cNvPr>
              <p:cNvSpPr txBox="1"/>
              <p:nvPr/>
            </p:nvSpPr>
            <p:spPr>
              <a:xfrm>
                <a:off x="8711512" y="3923150"/>
                <a:ext cx="2827601" cy="584775"/>
              </a:xfrm>
              <a:prstGeom prst="rect">
                <a:avLst/>
              </a:prstGeom>
              <a:noFill/>
            </p:spPr>
            <p:txBody>
              <a:bodyPr wrap="square" rtlCol="0">
                <a:spAutoFit/>
              </a:bodyPr>
              <a:lstStyle/>
              <a:p>
                <a:pPr algn="ctr"/>
                <a:r>
                  <a:rPr lang="en-US" sz="1600" b="1" dirty="0">
                    <a:solidFill>
                      <a:srgbClr val="595959"/>
                    </a:solidFill>
                  </a:rPr>
                  <a:t>COL Standard</a:t>
                </a:r>
              </a:p>
              <a:p>
                <a:pPr algn="ctr"/>
                <a:r>
                  <a:rPr lang="en-US" sz="1600" b="1" dirty="0">
                    <a:solidFill>
                      <a:srgbClr val="595959"/>
                    </a:solidFill>
                  </a:rPr>
                  <a:t>Utility Panel (SUP)</a:t>
                </a:r>
                <a:endParaRPr lang="en-US" sz="1600" i="1" dirty="0">
                  <a:solidFill>
                    <a:srgbClr val="595959"/>
                  </a:solidFill>
                </a:endParaRPr>
              </a:p>
            </p:txBody>
          </p:sp>
          <p:pic>
            <p:nvPicPr>
              <p:cNvPr id="14" name="Picture 13">
                <a:extLst>
                  <a:ext uri="{FF2B5EF4-FFF2-40B4-BE49-F238E27FC236}">
                    <a16:creationId xmlns:a16="http://schemas.microsoft.com/office/drawing/2014/main" id="{624A3F28-FD50-4F94-8840-D0C02E00E3BD}"/>
                  </a:ext>
                </a:extLst>
              </p:cNvPr>
              <p:cNvPicPr>
                <a:picLocks noChangeAspect="1"/>
              </p:cNvPicPr>
              <p:nvPr/>
            </p:nvPicPr>
            <p:blipFill>
              <a:blip r:embed="rId3"/>
              <a:stretch>
                <a:fillRect/>
              </a:stretch>
            </p:blipFill>
            <p:spPr>
              <a:xfrm>
                <a:off x="8824277" y="4558773"/>
                <a:ext cx="2602073" cy="9863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spTree>
    <p:extLst>
      <p:ext uri="{BB962C8B-B14F-4D97-AF65-F5344CB8AC3E}">
        <p14:creationId xmlns:p14="http://schemas.microsoft.com/office/powerpoint/2010/main" val="140355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UOP/SUP Power Requirements</a:t>
            </a:r>
          </a:p>
        </p:txBody>
      </p:sp>
      <p:sp>
        <p:nvSpPr>
          <p:cNvPr id="6" name="Content Placeholder 5"/>
          <p:cNvSpPr>
            <a:spLocks noGrp="1"/>
          </p:cNvSpPr>
          <p:nvPr>
            <p:ph type="body" sz="quarter" idx="10"/>
          </p:nvPr>
        </p:nvSpPr>
        <p:spPr/>
        <p:txBody>
          <a:bodyPr/>
          <a:lstStyle/>
          <a:p>
            <a:pPr marL="0" indent="0">
              <a:lnSpc>
                <a:spcPct val="120000"/>
              </a:lnSpc>
              <a:spcBef>
                <a:spcPts val="0"/>
              </a:spcBef>
              <a:buFontTx/>
              <a:buNone/>
            </a:pPr>
            <a:r>
              <a:rPr lang="en-US" dirty="0">
                <a:solidFill>
                  <a:srgbClr val="595959"/>
                </a:solidFill>
              </a:rPr>
              <a:t>End Item Hardware using a UOP or SUP must:</a:t>
            </a:r>
          </a:p>
          <a:p>
            <a:pPr>
              <a:lnSpc>
                <a:spcPct val="120000"/>
              </a:lnSpc>
              <a:spcBef>
                <a:spcPts val="0"/>
              </a:spcBef>
            </a:pPr>
            <a:r>
              <a:rPr lang="en-US" dirty="0">
                <a:solidFill>
                  <a:srgbClr val="595959"/>
                </a:solidFill>
              </a:rPr>
              <a:t>Draw a voltage of 120 VAC, 120 VDC, or less</a:t>
            </a:r>
          </a:p>
          <a:p>
            <a:pPr>
              <a:lnSpc>
                <a:spcPct val="120000"/>
              </a:lnSpc>
              <a:spcBef>
                <a:spcPts val="0"/>
              </a:spcBef>
            </a:pPr>
            <a:r>
              <a:rPr lang="en-US" dirty="0">
                <a:solidFill>
                  <a:srgbClr val="595959"/>
                </a:solidFill>
              </a:rPr>
              <a:t>Utilize a current of less-than the hardware maximum</a:t>
            </a:r>
          </a:p>
          <a:p>
            <a:pPr lvl="1">
              <a:lnSpc>
                <a:spcPct val="120000"/>
              </a:lnSpc>
              <a:spcBef>
                <a:spcPts val="0"/>
              </a:spcBef>
            </a:pPr>
            <a:r>
              <a:rPr lang="en-US" dirty="0">
                <a:solidFill>
                  <a:srgbClr val="595959"/>
                </a:solidFill>
              </a:rPr>
              <a:t>12A for UOP</a:t>
            </a:r>
          </a:p>
          <a:p>
            <a:pPr lvl="1">
              <a:lnSpc>
                <a:spcPct val="120000"/>
              </a:lnSpc>
              <a:spcBef>
                <a:spcPts val="0"/>
              </a:spcBef>
            </a:pPr>
            <a:r>
              <a:rPr lang="en-US" dirty="0">
                <a:solidFill>
                  <a:srgbClr val="595959"/>
                </a:solidFill>
              </a:rPr>
              <a:t>10A for SUP</a:t>
            </a:r>
          </a:p>
        </p:txBody>
      </p:sp>
      <p:sp>
        <p:nvSpPr>
          <p:cNvPr id="3" name="Rectangle 2"/>
          <p:cNvSpPr/>
          <p:nvPr/>
        </p:nvSpPr>
        <p:spPr bwMode="auto">
          <a:xfrm>
            <a:off x="11519577" y="1279358"/>
            <a:ext cx="384048" cy="28781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grpSp>
        <p:nvGrpSpPr>
          <p:cNvPr id="44" name="Group 43">
            <a:extLst>
              <a:ext uri="{FF2B5EF4-FFF2-40B4-BE49-F238E27FC236}">
                <a16:creationId xmlns:a16="http://schemas.microsoft.com/office/drawing/2014/main" id="{0F1B1205-B982-4E8C-8E26-B8BB0EA200F8}"/>
              </a:ext>
            </a:extLst>
          </p:cNvPr>
          <p:cNvGrpSpPr/>
          <p:nvPr/>
        </p:nvGrpSpPr>
        <p:grpSpPr>
          <a:xfrm>
            <a:off x="2036748" y="3767215"/>
            <a:ext cx="8118503" cy="1313742"/>
            <a:chOff x="1296551" y="3429000"/>
            <a:chExt cx="8118503" cy="1313742"/>
          </a:xfrm>
        </p:grpSpPr>
        <p:pic>
          <p:nvPicPr>
            <p:cNvPr id="26" name="Picture 4" descr="https://io.jsc.nasa.gov/photos/10280/hires/iss020e007524.jpg">
              <a:extLst>
                <a:ext uri="{FF2B5EF4-FFF2-40B4-BE49-F238E27FC236}">
                  <a16:creationId xmlns:a16="http://schemas.microsoft.com/office/drawing/2014/main" id="{0D747E8F-356D-4751-BC81-AF834574FD6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159" t="42923" r="23424" b="25716"/>
            <a:stretch/>
          </p:blipFill>
          <p:spPr bwMode="auto">
            <a:xfrm>
              <a:off x="1296551" y="3429000"/>
              <a:ext cx="2602073" cy="13137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30" name="Group 29">
              <a:extLst>
                <a:ext uri="{FF2B5EF4-FFF2-40B4-BE49-F238E27FC236}">
                  <a16:creationId xmlns:a16="http://schemas.microsoft.com/office/drawing/2014/main" id="{C4322EA3-61FB-4D4C-A0C1-5DDCF5E73F2C}"/>
                </a:ext>
              </a:extLst>
            </p:cNvPr>
            <p:cNvGrpSpPr/>
            <p:nvPr/>
          </p:nvGrpSpPr>
          <p:grpSpPr>
            <a:xfrm>
              <a:off x="8102638" y="3719146"/>
              <a:ext cx="1312416" cy="733289"/>
              <a:chOff x="5016871" y="9082201"/>
              <a:chExt cx="1017038" cy="509468"/>
            </a:xfrm>
          </p:grpSpPr>
          <p:sp>
            <p:nvSpPr>
              <p:cNvPr id="37" name="Rectangle: Rounded Corners 180">
                <a:extLst>
                  <a:ext uri="{FF2B5EF4-FFF2-40B4-BE49-F238E27FC236}">
                    <a16:creationId xmlns:a16="http://schemas.microsoft.com/office/drawing/2014/main" id="{517E6896-0FEE-4F70-A538-AFBC75EB4459}"/>
                  </a:ext>
                </a:extLst>
              </p:cNvPr>
              <p:cNvSpPr/>
              <p:nvPr/>
            </p:nvSpPr>
            <p:spPr>
              <a:xfrm>
                <a:off x="5016871" y="9082201"/>
                <a:ext cx="1017038" cy="509468"/>
              </a:xfrm>
              <a:prstGeom prst="roundRect">
                <a:avLst>
                  <a:gd name="adj" fmla="val 16670"/>
                </a:avLst>
              </a:prstGeom>
              <a:solidFill>
                <a:srgbClr val="70AD47"/>
              </a:solidFill>
              <a:ln>
                <a:noFill/>
              </a:ln>
              <a:effectLst/>
            </p:spPr>
          </p:sp>
          <p:sp>
            <p:nvSpPr>
              <p:cNvPr id="38" name="Rectangle: Rounded Corners 16">
                <a:extLst>
                  <a:ext uri="{FF2B5EF4-FFF2-40B4-BE49-F238E27FC236}">
                    <a16:creationId xmlns:a16="http://schemas.microsoft.com/office/drawing/2014/main" id="{0DCEF940-DC0E-4D30-9A4D-25B5733FA8BD}"/>
                  </a:ext>
                </a:extLst>
              </p:cNvPr>
              <p:cNvSpPr txBox="1"/>
              <p:nvPr/>
            </p:nvSpPr>
            <p:spPr>
              <a:xfrm>
                <a:off x="5055630" y="9112216"/>
                <a:ext cx="927849" cy="459718"/>
              </a:xfrm>
              <a:prstGeom prst="rect">
                <a:avLst/>
              </a:prstGeom>
              <a:noFill/>
              <a:ln>
                <a:noFill/>
              </a:ln>
              <a:effectLst/>
            </p:spPr>
            <p:txBody>
              <a:bodyPr spcFirstLastPara="0" vert="horz" wrap="square" lIns="45720" tIns="45720" rIns="45720" bIns="45720" numCol="1" spcCol="1270" anchor="ctr" anchorCtr="0">
                <a:noAutofit/>
              </a:bodyPr>
              <a:lstStyle/>
              <a:p>
                <a:pPr marL="0" marR="0" lvl="0" indent="0" algn="ctr" defTabSz="533400" eaLnBrk="1" fontAlgn="auto" latinLnBrk="0" hangingPunct="1">
                  <a:lnSpc>
                    <a:spcPct val="90000"/>
                  </a:lnSpc>
                  <a:spcBef>
                    <a:spcPts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End Item</a:t>
                </a:r>
              </a:p>
              <a:p>
                <a:pPr marL="0" marR="0" lvl="0" indent="0" algn="ctr" defTabSz="533400" eaLnBrk="1" fontAlgn="auto" latinLnBrk="0" hangingPunct="1">
                  <a:lnSpc>
                    <a:spcPct val="90000"/>
                  </a:lnSpc>
                  <a:spcBef>
                    <a:spcPts val="0"/>
                  </a:spcBef>
                  <a:spcAft>
                    <a:spcPct val="35000"/>
                  </a:spcAft>
                  <a:buClrTx/>
                  <a:buSzTx/>
                  <a:buFontTx/>
                  <a:buNone/>
                  <a:tabLst/>
                  <a:defRPr/>
                </a:pPr>
                <a:r>
                  <a:rPr lang="en-US" sz="1600" kern="0" dirty="0">
                    <a:solidFill>
                      <a:prstClr val="white"/>
                    </a:solidFill>
                    <a:latin typeface="Calibri" panose="020F0502020204030204"/>
                  </a:rPr>
                  <a:t>Hardware</a:t>
                </a:r>
                <a:endPar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7484EB2B-1EC0-418B-A654-B35653928625}"/>
                </a:ext>
              </a:extLst>
            </p:cNvPr>
            <p:cNvGrpSpPr/>
            <p:nvPr/>
          </p:nvGrpSpPr>
          <p:grpSpPr>
            <a:xfrm>
              <a:off x="5520603" y="3719146"/>
              <a:ext cx="1421531" cy="738203"/>
              <a:chOff x="6661135" y="3759677"/>
              <a:chExt cx="1421531" cy="738203"/>
            </a:xfrm>
          </p:grpSpPr>
          <p:sp>
            <p:nvSpPr>
              <p:cNvPr id="32" name="Rectangle: Rounded Corners 183">
                <a:extLst>
                  <a:ext uri="{FF2B5EF4-FFF2-40B4-BE49-F238E27FC236}">
                    <a16:creationId xmlns:a16="http://schemas.microsoft.com/office/drawing/2014/main" id="{6C0CEE08-11A5-47A8-BA00-7E6B5DE38510}"/>
                  </a:ext>
                </a:extLst>
              </p:cNvPr>
              <p:cNvSpPr/>
              <p:nvPr/>
            </p:nvSpPr>
            <p:spPr>
              <a:xfrm>
                <a:off x="6661135" y="3759677"/>
                <a:ext cx="1421531" cy="738203"/>
              </a:xfrm>
              <a:prstGeom prst="roundRect">
                <a:avLst>
                  <a:gd name="adj" fmla="val 16670"/>
                </a:avLst>
              </a:prstGeom>
              <a:solidFill>
                <a:srgbClr val="4472C4"/>
              </a:solidFill>
              <a:ln>
                <a:noFill/>
              </a:ln>
              <a:effectLst/>
            </p:spPr>
          </p:sp>
          <p:sp>
            <p:nvSpPr>
              <p:cNvPr id="33" name="Rectangle: Rounded Corners 11">
                <a:extLst>
                  <a:ext uri="{FF2B5EF4-FFF2-40B4-BE49-F238E27FC236}">
                    <a16:creationId xmlns:a16="http://schemas.microsoft.com/office/drawing/2014/main" id="{FD5DE140-5F9D-437C-B099-B66572F4C5E6}"/>
                  </a:ext>
                </a:extLst>
              </p:cNvPr>
              <p:cNvSpPr txBox="1"/>
              <p:nvPr/>
            </p:nvSpPr>
            <p:spPr>
              <a:xfrm>
                <a:off x="6825451" y="3802585"/>
                <a:ext cx="1105100" cy="652386"/>
              </a:xfrm>
              <a:prstGeom prst="rect">
                <a:avLst/>
              </a:prstGeom>
              <a:noFill/>
              <a:ln>
                <a:noFill/>
              </a:ln>
              <a:effectLst/>
            </p:spPr>
            <p:txBody>
              <a:bodyPr spcFirstLastPara="0" vert="horz" wrap="square" lIns="45720" tIns="45720" rIns="45720" bIns="45720" numCol="1" spcCol="1270" anchor="ctr" anchorCtr="0">
                <a:noAutofit/>
              </a:bodyPr>
              <a:lstStyle/>
              <a:p>
                <a:pPr marL="0" marR="0" lvl="0" indent="0" algn="ctr" defTabSz="533400" eaLnBrk="1" fontAlgn="auto" latinLnBrk="0" hangingPunct="1">
                  <a:lnSpc>
                    <a:spcPct val="90000"/>
                  </a:lnSpc>
                  <a:spcBef>
                    <a:spcPts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Power Conversion Item</a:t>
                </a:r>
              </a:p>
            </p:txBody>
          </p:sp>
        </p:grpSp>
        <p:grpSp>
          <p:nvGrpSpPr>
            <p:cNvPr id="42" name="Group 41">
              <a:extLst>
                <a:ext uri="{FF2B5EF4-FFF2-40B4-BE49-F238E27FC236}">
                  <a16:creationId xmlns:a16="http://schemas.microsoft.com/office/drawing/2014/main" id="{4B2FEF04-728D-4A53-8811-6B4927CA33A5}"/>
                </a:ext>
              </a:extLst>
            </p:cNvPr>
            <p:cNvGrpSpPr/>
            <p:nvPr/>
          </p:nvGrpSpPr>
          <p:grpSpPr>
            <a:xfrm>
              <a:off x="6986181" y="3668701"/>
              <a:ext cx="1169247" cy="834339"/>
              <a:chOff x="7687178" y="3604779"/>
              <a:chExt cx="1169247" cy="834339"/>
            </a:xfrm>
          </p:grpSpPr>
          <p:cxnSp>
            <p:nvCxnSpPr>
              <p:cNvPr id="28" name="Connector: Curved 48">
                <a:extLst>
                  <a:ext uri="{FF2B5EF4-FFF2-40B4-BE49-F238E27FC236}">
                    <a16:creationId xmlns:a16="http://schemas.microsoft.com/office/drawing/2014/main" id="{F9B4073B-9845-42FB-84DB-453104E78F3F}"/>
                  </a:ext>
                </a:extLst>
              </p:cNvPr>
              <p:cNvCxnSpPr>
                <a:cxnSpLocks/>
              </p:cNvCxnSpPr>
              <p:nvPr/>
            </p:nvCxnSpPr>
            <p:spPr>
              <a:xfrm>
                <a:off x="7687178" y="4021949"/>
                <a:ext cx="1059613" cy="0"/>
              </a:xfrm>
              <a:prstGeom prst="straightConnector1">
                <a:avLst/>
              </a:prstGeom>
              <a:noFill/>
              <a:ln w="6350" cap="flat" cmpd="sng" algn="ctr">
                <a:solidFill>
                  <a:srgbClr val="5B9BD5"/>
                </a:solidFill>
                <a:prstDash val="solid"/>
                <a:miter lim="800000"/>
                <a:tailEnd type="triangle"/>
              </a:ln>
              <a:effectLst/>
            </p:spPr>
          </p:cxnSp>
          <p:sp>
            <p:nvSpPr>
              <p:cNvPr id="34" name="Rectangle: Rounded Corners 8">
                <a:extLst>
                  <a:ext uri="{FF2B5EF4-FFF2-40B4-BE49-F238E27FC236}">
                    <a16:creationId xmlns:a16="http://schemas.microsoft.com/office/drawing/2014/main" id="{9671A457-7562-42EB-849D-08AA7CA61E1D}"/>
                  </a:ext>
                </a:extLst>
              </p:cNvPr>
              <p:cNvSpPr txBox="1"/>
              <p:nvPr/>
            </p:nvSpPr>
            <p:spPr>
              <a:xfrm>
                <a:off x="7687178" y="3604779"/>
                <a:ext cx="1169247" cy="834339"/>
              </a:xfrm>
              <a:prstGeom prst="rect">
                <a:avLst/>
              </a:prstGeom>
              <a:noFill/>
              <a:ln>
                <a:noFill/>
              </a:ln>
              <a:effectLst/>
            </p:spPr>
            <p:txBody>
              <a:bodyPr spcFirstLastPara="0" vert="horz" wrap="square" lIns="45720" tIns="45720" rIns="45720" bIns="45720" numCol="1" spcCol="1270" anchor="ctr" anchorCtr="0">
                <a:noAutofit/>
              </a:bodyPr>
              <a:lstStyle/>
              <a:p>
                <a:pPr marL="0" marR="0" lvl="0" indent="0" algn="ctr" defTabSz="533400" eaLnBrk="1" fontAlgn="auto" latinLnBrk="0" hangingPunct="1">
                  <a:lnSpc>
                    <a:spcPct val="90000"/>
                  </a:lnSpc>
                  <a:spcBef>
                    <a:spcPts val="0"/>
                  </a:spcBef>
                  <a:spcAft>
                    <a:spcPct val="35000"/>
                  </a:spcAft>
                  <a:buClrTx/>
                  <a:buSzTx/>
                  <a:buFontTx/>
                  <a:buNone/>
                  <a:tabLst/>
                  <a:defRPr/>
                </a:pPr>
                <a:r>
                  <a:rPr kumimoji="0" lang="en-US" sz="1600" b="0" i="0" u="none" strike="noStrike" kern="0" cap="none" spc="0" normalizeH="0" baseline="0" noProof="0" dirty="0">
                    <a:ln>
                      <a:noFill/>
                    </a:ln>
                    <a:solidFill>
                      <a:srgbClr val="595959"/>
                    </a:solidFill>
                    <a:effectLst/>
                    <a:uLnTx/>
                    <a:uFillTx/>
                    <a:latin typeface="Calibri" panose="020F0502020204030204"/>
                    <a:ea typeface="+mn-ea"/>
                    <a:cs typeface="+mn-cs"/>
                  </a:rPr>
                  <a:t>Cable</a:t>
                </a:r>
              </a:p>
              <a:p>
                <a:pPr marL="0" marR="0" lvl="0" indent="0" algn="ctr" defTabSz="533400" eaLnBrk="1" fontAlgn="auto" latinLnBrk="0" hangingPunct="1">
                  <a:lnSpc>
                    <a:spcPct val="90000"/>
                  </a:lnSpc>
                  <a:spcBef>
                    <a:spcPts val="0"/>
                  </a:spcBef>
                  <a:spcAft>
                    <a:spcPct val="35000"/>
                  </a:spcAft>
                  <a:buClrTx/>
                  <a:buSzTx/>
                  <a:buFontTx/>
                  <a:buNone/>
                  <a:tabLst/>
                  <a:defRPr/>
                </a:pPr>
                <a:r>
                  <a:rPr kumimoji="0" lang="en-US" sz="1600" b="0" i="0" u="none" strike="noStrike" kern="0" cap="none" spc="0" normalizeH="0" baseline="0" noProof="0" dirty="0">
                    <a:ln>
                      <a:noFill/>
                    </a:ln>
                    <a:solidFill>
                      <a:srgbClr val="595959"/>
                    </a:solidFill>
                    <a:effectLst/>
                    <a:uLnTx/>
                    <a:uFillTx/>
                    <a:latin typeface="Calibri" panose="020F0502020204030204"/>
                    <a:ea typeface="+mn-ea"/>
                    <a:cs typeface="+mn-cs"/>
                  </a:rPr>
                  <a:t>Item</a:t>
                </a:r>
              </a:p>
            </p:txBody>
          </p:sp>
          <p:sp>
            <p:nvSpPr>
              <p:cNvPr id="35" name="AutoShape 4" descr="ORBIT Home">
                <a:extLst>
                  <a:ext uri="{FF2B5EF4-FFF2-40B4-BE49-F238E27FC236}">
                    <a16:creationId xmlns:a16="http://schemas.microsoft.com/office/drawing/2014/main" id="{7DC5091F-D212-4EB5-9486-63E7225BA83A}"/>
                  </a:ext>
                </a:extLst>
              </p:cNvPr>
              <p:cNvSpPr>
                <a:spLocks noChangeAspect="1" noChangeArrowheads="1"/>
              </p:cNvSpPr>
              <p:nvPr/>
            </p:nvSpPr>
            <p:spPr bwMode="auto">
              <a:xfrm>
                <a:off x="8441991" y="38695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n-US" dirty="0">
                  <a:solidFill>
                    <a:prstClr val="black"/>
                  </a:solidFill>
                  <a:latin typeface="Calibri" panose="020F0502020204030204"/>
                </a:endParaRPr>
              </a:p>
            </p:txBody>
          </p:sp>
        </p:grpSp>
        <p:grpSp>
          <p:nvGrpSpPr>
            <p:cNvPr id="43" name="Group 42">
              <a:extLst>
                <a:ext uri="{FF2B5EF4-FFF2-40B4-BE49-F238E27FC236}">
                  <a16:creationId xmlns:a16="http://schemas.microsoft.com/office/drawing/2014/main" id="{2384B202-7D52-41C5-A50E-D22A903355DC}"/>
                </a:ext>
              </a:extLst>
            </p:cNvPr>
            <p:cNvGrpSpPr/>
            <p:nvPr/>
          </p:nvGrpSpPr>
          <p:grpSpPr>
            <a:xfrm>
              <a:off x="3964980" y="3649056"/>
              <a:ext cx="1511576" cy="1093686"/>
              <a:chOff x="3964980" y="3649056"/>
              <a:chExt cx="1511576" cy="1093686"/>
            </a:xfrm>
          </p:grpSpPr>
          <p:sp>
            <p:nvSpPr>
              <p:cNvPr id="29" name="Rectangle: Rounded Corners 8">
                <a:extLst>
                  <a:ext uri="{FF2B5EF4-FFF2-40B4-BE49-F238E27FC236}">
                    <a16:creationId xmlns:a16="http://schemas.microsoft.com/office/drawing/2014/main" id="{E0074BEA-2F4B-49A0-96C8-05AD7AD0AB87}"/>
                  </a:ext>
                </a:extLst>
              </p:cNvPr>
              <p:cNvSpPr txBox="1"/>
              <p:nvPr/>
            </p:nvSpPr>
            <p:spPr>
              <a:xfrm>
                <a:off x="4136144" y="3649056"/>
                <a:ext cx="1169247" cy="1093686"/>
              </a:xfrm>
              <a:prstGeom prst="rect">
                <a:avLst/>
              </a:prstGeom>
              <a:noFill/>
              <a:ln>
                <a:noFill/>
              </a:ln>
              <a:effectLst/>
            </p:spPr>
            <p:txBody>
              <a:bodyPr spcFirstLastPara="0" vert="horz" wrap="square" lIns="45720" tIns="45720" rIns="45720" bIns="45720" numCol="1" spcCol="1270" anchor="ctr" anchorCtr="0">
                <a:noAutofit/>
              </a:bodyPr>
              <a:lstStyle/>
              <a:p>
                <a:pPr marL="0" marR="0" lvl="0" indent="0" algn="ctr" defTabSz="533400" eaLnBrk="1" fontAlgn="auto" latinLnBrk="0" hangingPunct="1">
                  <a:lnSpc>
                    <a:spcPct val="90000"/>
                  </a:lnSpc>
                  <a:spcBef>
                    <a:spcPts val="0"/>
                  </a:spcBef>
                  <a:spcAft>
                    <a:spcPct val="35000"/>
                  </a:spcAft>
                  <a:buClrTx/>
                  <a:buSzTx/>
                  <a:buFontTx/>
                  <a:buNone/>
                  <a:tabLst/>
                  <a:defRPr/>
                </a:pPr>
                <a:r>
                  <a:rPr kumimoji="0" lang="en-US" sz="1600" b="0" i="0" u="none" strike="noStrike" kern="0" cap="none" spc="0" normalizeH="0" baseline="0" noProof="0" dirty="0">
                    <a:ln>
                      <a:noFill/>
                    </a:ln>
                    <a:solidFill>
                      <a:srgbClr val="595959"/>
                    </a:solidFill>
                    <a:effectLst/>
                    <a:uLnTx/>
                    <a:uFillTx/>
                    <a:latin typeface="Calibri" panose="020F0502020204030204"/>
                    <a:ea typeface="+mn-ea"/>
                    <a:cs typeface="+mn-cs"/>
                  </a:rPr>
                  <a:t>Cable Item</a:t>
                </a:r>
              </a:p>
              <a:p>
                <a:pPr marL="0" marR="0" lvl="0" indent="0" algn="ctr" defTabSz="533400" eaLnBrk="1" fontAlgn="auto" latinLnBrk="0" hangingPunct="1">
                  <a:lnSpc>
                    <a:spcPct val="90000"/>
                  </a:lnSpc>
                  <a:spcBef>
                    <a:spcPts val="0"/>
                  </a:spcBef>
                  <a:spcAft>
                    <a:spcPct val="35000"/>
                  </a:spcAft>
                  <a:buClrTx/>
                  <a:buSzTx/>
                  <a:buFontTx/>
                  <a:buNone/>
                  <a:tabLst/>
                  <a:defRPr/>
                </a:pPr>
                <a:r>
                  <a:rPr lang="en-US" sz="1600" kern="0" dirty="0">
                    <a:solidFill>
                      <a:srgbClr val="595959"/>
                    </a:solidFill>
                    <a:latin typeface="Calibri" panose="020F0502020204030204"/>
                    <a:ea typeface="+mn-ea"/>
                    <a:cs typeface="+mn-cs"/>
                  </a:rPr>
                  <a:t>o</a:t>
                </a:r>
                <a:r>
                  <a:rPr kumimoji="0" lang="en-US" sz="1600" b="0" i="0" u="none" strike="noStrike" kern="0" cap="none" spc="0" normalizeH="0" baseline="0" noProof="0" dirty="0">
                    <a:ln>
                      <a:noFill/>
                    </a:ln>
                    <a:solidFill>
                      <a:srgbClr val="595959"/>
                    </a:solidFill>
                    <a:effectLst/>
                    <a:uLnTx/>
                    <a:uFillTx/>
                    <a:latin typeface="Calibri" panose="020F0502020204030204"/>
                    <a:ea typeface="+mn-ea"/>
                    <a:cs typeface="+mn-cs"/>
                  </a:rPr>
                  <a:t>r SSE Hardware</a:t>
                </a:r>
              </a:p>
            </p:txBody>
          </p:sp>
          <p:cxnSp>
            <p:nvCxnSpPr>
              <p:cNvPr id="36" name="Connector: Curved 35">
                <a:extLst>
                  <a:ext uri="{FF2B5EF4-FFF2-40B4-BE49-F238E27FC236}">
                    <a16:creationId xmlns:a16="http://schemas.microsoft.com/office/drawing/2014/main" id="{A849342C-1F5D-4287-86A5-255A313AA37D}"/>
                  </a:ext>
                </a:extLst>
              </p:cNvPr>
              <p:cNvCxnSpPr>
                <a:cxnSpLocks/>
              </p:cNvCxnSpPr>
              <p:nvPr/>
            </p:nvCxnSpPr>
            <p:spPr>
              <a:xfrm>
                <a:off x="3964980" y="4076906"/>
                <a:ext cx="1511576" cy="0"/>
              </a:xfrm>
              <a:prstGeom prst="straightConnector1">
                <a:avLst/>
              </a:prstGeom>
              <a:noFill/>
              <a:ln w="6350" cap="flat" cmpd="sng" algn="ctr">
                <a:solidFill>
                  <a:srgbClr val="5B9BD5"/>
                </a:solidFill>
                <a:prstDash val="solid"/>
                <a:miter lim="800000"/>
                <a:tailEnd type="triangle"/>
              </a:ln>
              <a:effectLst/>
            </p:spPr>
          </p:cxnSp>
        </p:grpSp>
      </p:grpSp>
    </p:spTree>
    <p:extLst>
      <p:ext uri="{BB962C8B-B14F-4D97-AF65-F5344CB8AC3E}">
        <p14:creationId xmlns:p14="http://schemas.microsoft.com/office/powerpoint/2010/main" val="201566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IPiP Schedule</a:t>
            </a:r>
            <a:endParaRPr lang="en-US" dirty="0"/>
          </a:p>
        </p:txBody>
      </p:sp>
      <p:graphicFrame>
        <p:nvGraphicFramePr>
          <p:cNvPr id="5" name="Diagram 4">
            <a:extLst>
              <a:ext uri="{FF2B5EF4-FFF2-40B4-BE49-F238E27FC236}">
                <a16:creationId xmlns:a16="http://schemas.microsoft.com/office/drawing/2014/main" id="{5E090A7C-6890-463E-819D-77784FD0AE65}"/>
              </a:ext>
            </a:extLst>
          </p:cNvPr>
          <p:cNvGraphicFramePr/>
          <p:nvPr>
            <p:extLst>
              <p:ext uri="{D42A27DB-BD31-4B8C-83A1-F6EECF244321}">
                <p14:modId xmlns:p14="http://schemas.microsoft.com/office/powerpoint/2010/main" val="3644116670"/>
              </p:ext>
            </p:extLst>
          </p:nvPr>
        </p:nvGraphicFramePr>
        <p:xfrm>
          <a:off x="1442720" y="1389330"/>
          <a:ext cx="930656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 7">
            <a:extLst>
              <a:ext uri="{FF2B5EF4-FFF2-40B4-BE49-F238E27FC236}">
                <a16:creationId xmlns:a16="http://schemas.microsoft.com/office/drawing/2014/main" id="{1441E952-8BA3-40FC-A06C-9401609EE464}"/>
              </a:ext>
            </a:extLst>
          </p:cNvPr>
          <p:cNvSpPr>
            <a:spLocks noChangeArrowheads="1"/>
          </p:cNvSpPr>
          <p:nvPr/>
        </p:nvSpPr>
        <p:spPr bwMode="auto">
          <a:xfrm>
            <a:off x="9163635" y="4995896"/>
            <a:ext cx="959804" cy="586471"/>
          </a:xfrm>
          <a:prstGeom prst="ellipse">
            <a:avLst/>
          </a:prstGeom>
          <a:gradFill rotWithShape="1">
            <a:gsLst>
              <a:gs pos="0">
                <a:srgbClr val="DBF8A6"/>
              </a:gs>
              <a:gs pos="100000">
                <a:srgbClr val="65734D"/>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rPr>
              <a:t>CoFR</a:t>
            </a:r>
          </a:p>
        </p:txBody>
      </p:sp>
    </p:spTree>
    <p:extLst>
      <p:ext uri="{BB962C8B-B14F-4D97-AF65-F5344CB8AC3E}">
        <p14:creationId xmlns:p14="http://schemas.microsoft.com/office/powerpoint/2010/main" val="40775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6C2D1241-ADF1-49F4-A909-45A9B0AC7433}"/>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3E179E2E-8AB2-42BD-AFFC-08C479DD2BE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9F0C1258-F0BD-4C40-AA92-29DD7C6C790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8B57327D-1503-4234-B8A9-CFD8F3CE1FC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262C3138-5E59-45A9-B463-AA77AAE544B7}"/>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CA268D2B-279C-401F-8968-AF34A5D5D2F2}"/>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graphicEl>
                                              <a:dgm id="{73DF7883-B5BD-4D23-B63E-7D56F5897CA5}"/>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graphicEl>
                                              <a:dgm id="{270C017A-352A-438A-8B8F-5498A2121C58}"/>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graphicEl>
                                              <a:dgm id="{F0D77B88-546E-4934-B7FA-D190775A4B47}"/>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graphicEl>
                                              <a:dgm id="{BEFEE739-985D-489D-A05F-96CF2EEC6D42}"/>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01A29C-944C-42ED-A9FE-8D53DDF87FF1}"/>
              </a:ext>
            </a:extLst>
          </p:cNvPr>
          <p:cNvSpPr>
            <a:spLocks noGrp="1"/>
          </p:cNvSpPr>
          <p:nvPr>
            <p:ph type="title"/>
          </p:nvPr>
        </p:nvSpPr>
        <p:spPr/>
        <p:txBody>
          <a:bodyPr/>
          <a:lstStyle/>
          <a:p>
            <a:r>
              <a:rPr lang="en-US" dirty="0" err="1"/>
              <a:t>IPiP</a:t>
            </a:r>
            <a:r>
              <a:rPr lang="en-US" dirty="0"/>
              <a:t> Form for Payloads</a:t>
            </a:r>
          </a:p>
        </p:txBody>
      </p:sp>
      <p:sp>
        <p:nvSpPr>
          <p:cNvPr id="5" name="Content Placeholder 4">
            <a:extLst>
              <a:ext uri="{FF2B5EF4-FFF2-40B4-BE49-F238E27FC236}">
                <a16:creationId xmlns:a16="http://schemas.microsoft.com/office/drawing/2014/main" id="{2F86EE34-BE9E-42D8-8AA4-6F0A5348DC71}"/>
              </a:ext>
            </a:extLst>
          </p:cNvPr>
          <p:cNvSpPr>
            <a:spLocks noGrp="1"/>
          </p:cNvSpPr>
          <p:nvPr>
            <p:ph idx="1"/>
          </p:nvPr>
        </p:nvSpPr>
        <p:spPr>
          <a:xfrm>
            <a:off x="571500" y="1625677"/>
            <a:ext cx="5849620" cy="4800600"/>
          </a:xfrm>
        </p:spPr>
        <p:txBody>
          <a:bodyPr/>
          <a:lstStyle/>
          <a:p>
            <a:pPr>
              <a:lnSpc>
                <a:spcPct val="120000"/>
              </a:lnSpc>
              <a:spcBef>
                <a:spcPts val="0"/>
              </a:spcBef>
              <a:buFont typeface="Arial" panose="020B0604020202020204" pitchFamily="34" charset="0"/>
              <a:buChar char="•"/>
            </a:pPr>
            <a:r>
              <a:rPr lang="en-US" dirty="0">
                <a:solidFill>
                  <a:srgbClr val="595959"/>
                </a:solidFill>
              </a:rPr>
              <a:t>Payloads need a CEF for each Increment in which they operate</a:t>
            </a:r>
          </a:p>
          <a:p>
            <a:pPr lvl="1">
              <a:lnSpc>
                <a:spcPct val="120000"/>
              </a:lnSpc>
              <a:spcBef>
                <a:spcPts val="0"/>
              </a:spcBef>
              <a:buFont typeface="Arial" panose="020B0604020202020204" pitchFamily="34" charset="0"/>
              <a:buChar char="–"/>
            </a:pPr>
            <a:r>
              <a:rPr lang="en-US" sz="2400" dirty="0">
                <a:solidFill>
                  <a:srgbClr val="595959"/>
                </a:solidFill>
              </a:rPr>
              <a:t>One </a:t>
            </a:r>
            <a:r>
              <a:rPr lang="en-US" sz="2400" dirty="0" err="1">
                <a:solidFill>
                  <a:srgbClr val="595959"/>
                </a:solidFill>
              </a:rPr>
              <a:t>IPiP</a:t>
            </a:r>
            <a:r>
              <a:rPr lang="en-US" sz="2400" dirty="0">
                <a:solidFill>
                  <a:srgbClr val="595959"/>
                </a:solidFill>
              </a:rPr>
              <a:t> CEF cannot be used for multiple Increments and must be cloned for subsequent ones</a:t>
            </a:r>
          </a:p>
          <a:p>
            <a:pPr>
              <a:lnSpc>
                <a:spcPct val="120000"/>
              </a:lnSpc>
              <a:spcBef>
                <a:spcPts val="0"/>
              </a:spcBef>
              <a:buFont typeface="Arial" panose="020B0604020202020204" pitchFamily="34" charset="0"/>
              <a:buChar char="•"/>
            </a:pPr>
            <a:r>
              <a:rPr lang="en-US" dirty="0">
                <a:solidFill>
                  <a:srgbClr val="595959"/>
                </a:solidFill>
              </a:rPr>
              <a:t>Located on the </a:t>
            </a:r>
            <a:r>
              <a:rPr lang="en-US" dirty="0">
                <a:solidFill>
                  <a:srgbClr val="595959"/>
                </a:solidFill>
                <a:hlinkClick r:id="rId2"/>
              </a:rPr>
              <a:t>ORBIT</a:t>
            </a:r>
            <a:r>
              <a:rPr lang="en-US" dirty="0">
                <a:solidFill>
                  <a:srgbClr val="595959"/>
                </a:solidFill>
              </a:rPr>
              <a:t> website</a:t>
            </a:r>
          </a:p>
          <a:p>
            <a:pPr lvl="1">
              <a:lnSpc>
                <a:spcPct val="120000"/>
              </a:lnSpc>
              <a:spcBef>
                <a:spcPts val="0"/>
              </a:spcBef>
              <a:buFont typeface="Arial" panose="020B0604020202020204" pitchFamily="34" charset="0"/>
              <a:buChar char="–"/>
            </a:pPr>
            <a:r>
              <a:rPr lang="en-US" sz="2400" dirty="0">
                <a:solidFill>
                  <a:srgbClr val="595959"/>
                </a:solidFill>
              </a:rPr>
              <a:t>See Backup slides for form completion help</a:t>
            </a:r>
          </a:p>
          <a:p>
            <a:pPr lvl="1">
              <a:lnSpc>
                <a:spcPct val="120000"/>
              </a:lnSpc>
              <a:spcBef>
                <a:spcPts val="0"/>
              </a:spcBef>
              <a:buFont typeface="Arial" panose="020B0604020202020204" pitchFamily="34" charset="0"/>
              <a:buChar char="•"/>
            </a:pPr>
            <a:endParaRPr lang="en-US" dirty="0">
              <a:solidFill>
                <a:srgbClr val="595959"/>
              </a:solidFill>
            </a:endParaRPr>
          </a:p>
          <a:p>
            <a:endParaRPr lang="en-US" dirty="0"/>
          </a:p>
          <a:p>
            <a:pPr marL="0" indent="0">
              <a:buNone/>
            </a:pPr>
            <a:endParaRPr lang="en-US" dirty="0"/>
          </a:p>
        </p:txBody>
      </p:sp>
      <p:sp>
        <p:nvSpPr>
          <p:cNvPr id="6" name="Text Placeholder 5">
            <a:extLst>
              <a:ext uri="{FF2B5EF4-FFF2-40B4-BE49-F238E27FC236}">
                <a16:creationId xmlns:a16="http://schemas.microsoft.com/office/drawing/2014/main" id="{2533C755-FC99-4D89-B686-F5EE350C32F0}"/>
              </a:ext>
            </a:extLst>
          </p:cNvPr>
          <p:cNvSpPr>
            <a:spLocks noGrp="1"/>
          </p:cNvSpPr>
          <p:nvPr>
            <p:ph type="body" sz="quarter" idx="10"/>
          </p:nvPr>
        </p:nvSpPr>
        <p:spPr/>
        <p:txBody>
          <a:bodyPr/>
          <a:lstStyle/>
          <a:p>
            <a:r>
              <a:rPr lang="en-US" dirty="0"/>
              <a:t>Change Evaluation Forms (CEFs)</a:t>
            </a:r>
          </a:p>
        </p:txBody>
      </p:sp>
      <p:grpSp>
        <p:nvGrpSpPr>
          <p:cNvPr id="7" name="Group 6">
            <a:extLst>
              <a:ext uri="{FF2B5EF4-FFF2-40B4-BE49-F238E27FC236}">
                <a16:creationId xmlns:a16="http://schemas.microsoft.com/office/drawing/2014/main" id="{7C4B0654-0E6B-4E01-BA53-C8C1EACC88F9}"/>
              </a:ext>
            </a:extLst>
          </p:cNvPr>
          <p:cNvGrpSpPr/>
          <p:nvPr/>
        </p:nvGrpSpPr>
        <p:grpSpPr>
          <a:xfrm>
            <a:off x="6800777" y="2250596"/>
            <a:ext cx="4635648" cy="2356808"/>
            <a:chOff x="7112983" y="1309246"/>
            <a:chExt cx="4635648" cy="2356808"/>
          </a:xfrm>
        </p:grpSpPr>
        <p:pic>
          <p:nvPicPr>
            <p:cNvPr id="8" name="Picture 7" descr="Graphical user interface, application&#10;&#10;Description automatically generated">
              <a:extLst>
                <a:ext uri="{FF2B5EF4-FFF2-40B4-BE49-F238E27FC236}">
                  <a16:creationId xmlns:a16="http://schemas.microsoft.com/office/drawing/2014/main" id="{FC1FF0F6-2CCA-450C-8D61-5DC1D4CEA0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2983" y="1309246"/>
              <a:ext cx="4635648" cy="2000424"/>
            </a:xfrm>
            <a:prstGeom prst="rect">
              <a:avLst/>
            </a:prstGeom>
          </p:spPr>
        </p:pic>
        <p:sp>
          <p:nvSpPr>
            <p:cNvPr id="9" name="TextBox 8">
              <a:extLst>
                <a:ext uri="{FF2B5EF4-FFF2-40B4-BE49-F238E27FC236}">
                  <a16:creationId xmlns:a16="http://schemas.microsoft.com/office/drawing/2014/main" id="{7C4A5C24-4881-4282-8B3A-628126047E16}"/>
                </a:ext>
              </a:extLst>
            </p:cNvPr>
            <p:cNvSpPr txBox="1"/>
            <p:nvPr/>
          </p:nvSpPr>
          <p:spPr>
            <a:xfrm>
              <a:off x="8627924" y="3327500"/>
              <a:ext cx="1602298" cy="338554"/>
            </a:xfrm>
            <a:prstGeom prst="rect">
              <a:avLst/>
            </a:prstGeom>
            <a:noFill/>
          </p:spPr>
          <p:txBody>
            <a:bodyPr wrap="none" rtlCol="0">
              <a:spAutoFit/>
            </a:bodyPr>
            <a:lstStyle/>
            <a:p>
              <a:r>
                <a:rPr lang="en-US" sz="1600" dirty="0">
                  <a:solidFill>
                    <a:srgbClr val="800000"/>
                  </a:solidFill>
                </a:rPr>
                <a:t>ORBIT Website</a:t>
              </a:r>
            </a:p>
          </p:txBody>
        </p:sp>
      </p:grpSp>
    </p:spTree>
    <p:extLst>
      <p:ext uri="{BB962C8B-B14F-4D97-AF65-F5344CB8AC3E}">
        <p14:creationId xmlns:p14="http://schemas.microsoft.com/office/powerpoint/2010/main" val="77645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01A29C-944C-42ED-A9FE-8D53DDF87FF1}"/>
              </a:ext>
            </a:extLst>
          </p:cNvPr>
          <p:cNvSpPr>
            <a:spLocks noGrp="1"/>
          </p:cNvSpPr>
          <p:nvPr>
            <p:ph type="title"/>
          </p:nvPr>
        </p:nvSpPr>
        <p:spPr/>
        <p:txBody>
          <a:bodyPr/>
          <a:lstStyle/>
          <a:p>
            <a:r>
              <a:rPr lang="en-US" dirty="0" err="1"/>
              <a:t>IPiP</a:t>
            </a:r>
            <a:r>
              <a:rPr lang="en-US" dirty="0"/>
              <a:t> Form for Systems</a:t>
            </a:r>
          </a:p>
        </p:txBody>
      </p:sp>
      <p:sp>
        <p:nvSpPr>
          <p:cNvPr id="5" name="Content Placeholder 4">
            <a:extLst>
              <a:ext uri="{FF2B5EF4-FFF2-40B4-BE49-F238E27FC236}">
                <a16:creationId xmlns:a16="http://schemas.microsoft.com/office/drawing/2014/main" id="{2F86EE34-BE9E-42D8-8AA4-6F0A5348DC71}"/>
              </a:ext>
            </a:extLst>
          </p:cNvPr>
          <p:cNvSpPr>
            <a:spLocks noGrp="1"/>
          </p:cNvSpPr>
          <p:nvPr>
            <p:ph idx="1"/>
          </p:nvPr>
        </p:nvSpPr>
        <p:spPr>
          <a:xfrm>
            <a:off x="571500" y="1625677"/>
            <a:ext cx="5849620" cy="4800600"/>
          </a:xfrm>
        </p:spPr>
        <p:txBody>
          <a:bodyPr/>
          <a:lstStyle/>
          <a:p>
            <a:pPr>
              <a:lnSpc>
                <a:spcPct val="120000"/>
              </a:lnSpc>
              <a:spcBef>
                <a:spcPts val="0"/>
              </a:spcBef>
              <a:buFont typeface="Arial" panose="020B0604020202020204" pitchFamily="34" charset="0"/>
              <a:buChar char="•"/>
            </a:pPr>
            <a:r>
              <a:rPr lang="en-US" dirty="0">
                <a:solidFill>
                  <a:srgbClr val="595959"/>
                </a:solidFill>
              </a:rPr>
              <a:t>Systems need an RRF that indicates each Increment in which they operate</a:t>
            </a:r>
          </a:p>
          <a:p>
            <a:pPr lvl="1">
              <a:lnSpc>
                <a:spcPct val="120000"/>
              </a:lnSpc>
              <a:spcBef>
                <a:spcPts val="0"/>
              </a:spcBef>
              <a:buFont typeface="Arial" panose="020B0604020202020204" pitchFamily="34" charset="0"/>
              <a:buChar char="–"/>
            </a:pPr>
            <a:r>
              <a:rPr lang="en-US" sz="2400" dirty="0">
                <a:solidFill>
                  <a:srgbClr val="595959"/>
                </a:solidFill>
              </a:rPr>
              <a:t>One </a:t>
            </a:r>
            <a:r>
              <a:rPr lang="en-US" sz="2400" dirty="0" err="1">
                <a:solidFill>
                  <a:srgbClr val="595959"/>
                </a:solidFill>
              </a:rPr>
              <a:t>IPiP</a:t>
            </a:r>
            <a:r>
              <a:rPr lang="en-US" sz="2400" dirty="0">
                <a:solidFill>
                  <a:srgbClr val="595959"/>
                </a:solidFill>
              </a:rPr>
              <a:t> RRF may be used for multiple Increments if the planned Increments are all listed </a:t>
            </a:r>
          </a:p>
          <a:p>
            <a:pPr>
              <a:lnSpc>
                <a:spcPct val="120000"/>
              </a:lnSpc>
              <a:spcBef>
                <a:spcPts val="0"/>
              </a:spcBef>
              <a:buFont typeface="Arial" panose="020B0604020202020204" pitchFamily="34" charset="0"/>
              <a:buChar char="•"/>
            </a:pPr>
            <a:r>
              <a:rPr lang="en-US" dirty="0">
                <a:solidFill>
                  <a:srgbClr val="595959"/>
                </a:solidFill>
              </a:rPr>
              <a:t>Located on the </a:t>
            </a:r>
            <a:r>
              <a:rPr lang="en-US" dirty="0" err="1">
                <a:solidFill>
                  <a:srgbClr val="595959"/>
                </a:solidFill>
                <a:hlinkClick r:id="rId2"/>
              </a:rPr>
              <a:t>IPiP</a:t>
            </a:r>
            <a:r>
              <a:rPr lang="en-US" dirty="0">
                <a:solidFill>
                  <a:srgbClr val="595959"/>
                </a:solidFill>
                <a:hlinkClick r:id="rId2"/>
              </a:rPr>
              <a:t> RRF SharePoint</a:t>
            </a:r>
            <a:r>
              <a:rPr lang="en-US" dirty="0">
                <a:solidFill>
                  <a:srgbClr val="595959"/>
                </a:solidFill>
              </a:rPr>
              <a:t> site</a:t>
            </a:r>
          </a:p>
          <a:p>
            <a:pPr lvl="1">
              <a:lnSpc>
                <a:spcPct val="120000"/>
              </a:lnSpc>
              <a:spcBef>
                <a:spcPts val="0"/>
              </a:spcBef>
              <a:buFont typeface="Arial" panose="020B0604020202020204" pitchFamily="34" charset="0"/>
              <a:buChar char="–"/>
            </a:pPr>
            <a:r>
              <a:rPr lang="en-US" sz="2400" dirty="0">
                <a:solidFill>
                  <a:srgbClr val="595959"/>
                </a:solidFill>
              </a:rPr>
              <a:t>See Backup slides for form completion help</a:t>
            </a:r>
          </a:p>
          <a:p>
            <a:pPr lvl="1">
              <a:lnSpc>
                <a:spcPct val="120000"/>
              </a:lnSpc>
              <a:spcBef>
                <a:spcPts val="0"/>
              </a:spcBef>
              <a:buFont typeface="Arial" panose="020B0604020202020204" pitchFamily="34" charset="0"/>
              <a:buChar char="•"/>
            </a:pPr>
            <a:endParaRPr lang="en-US" dirty="0">
              <a:solidFill>
                <a:srgbClr val="595959"/>
              </a:solidFill>
            </a:endParaRPr>
          </a:p>
          <a:p>
            <a:endParaRPr lang="en-US" dirty="0"/>
          </a:p>
          <a:p>
            <a:pPr marL="0" indent="0">
              <a:buNone/>
            </a:pPr>
            <a:endParaRPr lang="en-US" dirty="0"/>
          </a:p>
        </p:txBody>
      </p:sp>
      <p:sp>
        <p:nvSpPr>
          <p:cNvPr id="6" name="Text Placeholder 5">
            <a:extLst>
              <a:ext uri="{FF2B5EF4-FFF2-40B4-BE49-F238E27FC236}">
                <a16:creationId xmlns:a16="http://schemas.microsoft.com/office/drawing/2014/main" id="{2533C755-FC99-4D89-B686-F5EE350C32F0}"/>
              </a:ext>
            </a:extLst>
          </p:cNvPr>
          <p:cNvSpPr>
            <a:spLocks noGrp="1"/>
          </p:cNvSpPr>
          <p:nvPr>
            <p:ph type="body" sz="quarter" idx="10"/>
          </p:nvPr>
        </p:nvSpPr>
        <p:spPr/>
        <p:txBody>
          <a:bodyPr/>
          <a:lstStyle/>
          <a:p>
            <a:r>
              <a:rPr lang="en-US" dirty="0"/>
              <a:t>Requirement Request Forms (RRFs)</a:t>
            </a:r>
          </a:p>
        </p:txBody>
      </p:sp>
      <p:grpSp>
        <p:nvGrpSpPr>
          <p:cNvPr id="10" name="Group 9">
            <a:extLst>
              <a:ext uri="{FF2B5EF4-FFF2-40B4-BE49-F238E27FC236}">
                <a16:creationId xmlns:a16="http://schemas.microsoft.com/office/drawing/2014/main" id="{AE087DC0-750B-4408-B049-1875E1F65093}"/>
              </a:ext>
            </a:extLst>
          </p:cNvPr>
          <p:cNvGrpSpPr/>
          <p:nvPr/>
        </p:nvGrpSpPr>
        <p:grpSpPr>
          <a:xfrm>
            <a:off x="7072343" y="2219138"/>
            <a:ext cx="4636008" cy="2419724"/>
            <a:chOff x="7112983" y="3864345"/>
            <a:chExt cx="4636008" cy="2419724"/>
          </a:xfrm>
        </p:grpSpPr>
        <p:pic>
          <p:nvPicPr>
            <p:cNvPr id="11" name="Picture 10" descr="Graphical user interface, text, application&#10;&#10;Description automatically generated">
              <a:extLst>
                <a:ext uri="{FF2B5EF4-FFF2-40B4-BE49-F238E27FC236}">
                  <a16:creationId xmlns:a16="http://schemas.microsoft.com/office/drawing/2014/main" id="{48F51A21-41E1-4DD5-9722-AA41FAB575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2983" y="3864345"/>
              <a:ext cx="4636008" cy="2081170"/>
            </a:xfrm>
            <a:prstGeom prst="rect">
              <a:avLst/>
            </a:prstGeom>
          </p:spPr>
        </p:pic>
        <p:sp>
          <p:nvSpPr>
            <p:cNvPr id="12" name="TextBox 11">
              <a:extLst>
                <a:ext uri="{FF2B5EF4-FFF2-40B4-BE49-F238E27FC236}">
                  <a16:creationId xmlns:a16="http://schemas.microsoft.com/office/drawing/2014/main" id="{C553EEDC-B3E1-442B-9C46-01E4BEF15A71}"/>
                </a:ext>
              </a:extLst>
            </p:cNvPr>
            <p:cNvSpPr txBox="1"/>
            <p:nvPr/>
          </p:nvSpPr>
          <p:spPr>
            <a:xfrm>
              <a:off x="8593077" y="5945515"/>
              <a:ext cx="1675459" cy="338554"/>
            </a:xfrm>
            <a:prstGeom prst="rect">
              <a:avLst/>
            </a:prstGeom>
            <a:noFill/>
          </p:spPr>
          <p:txBody>
            <a:bodyPr wrap="none" rtlCol="0">
              <a:spAutoFit/>
            </a:bodyPr>
            <a:lstStyle/>
            <a:p>
              <a:r>
                <a:rPr lang="en-US" sz="1600" dirty="0">
                  <a:solidFill>
                    <a:srgbClr val="800000"/>
                  </a:solidFill>
                </a:rPr>
                <a:t>RRF SharePoint</a:t>
              </a:r>
            </a:p>
          </p:txBody>
        </p:sp>
      </p:grpSp>
    </p:spTree>
    <p:extLst>
      <p:ext uri="{BB962C8B-B14F-4D97-AF65-F5344CB8AC3E}">
        <p14:creationId xmlns:p14="http://schemas.microsoft.com/office/powerpoint/2010/main" val="2505279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02B0B5C-B581-4292-A47D-A7BD4574A009}"/>
              </a:ext>
            </a:extLst>
          </p:cNvPr>
          <p:cNvSpPr>
            <a:spLocks noGrp="1"/>
          </p:cNvSpPr>
          <p:nvPr>
            <p:ph type="title"/>
          </p:nvPr>
        </p:nvSpPr>
        <p:spPr/>
        <p:txBody>
          <a:bodyPr/>
          <a:lstStyle/>
          <a:p>
            <a:r>
              <a:rPr lang="en-US" dirty="0"/>
              <a:t>FAQs and Notes</a:t>
            </a:r>
          </a:p>
        </p:txBody>
      </p:sp>
      <p:sp>
        <p:nvSpPr>
          <p:cNvPr id="6" name="Text Placeholder 5">
            <a:extLst>
              <a:ext uri="{FF2B5EF4-FFF2-40B4-BE49-F238E27FC236}">
                <a16:creationId xmlns:a16="http://schemas.microsoft.com/office/drawing/2014/main" id="{DC4018F4-1242-44AA-B1D5-7F81F89A82D4}"/>
              </a:ext>
            </a:extLst>
          </p:cNvPr>
          <p:cNvSpPr>
            <a:spLocks noGrp="1"/>
          </p:cNvSpPr>
          <p:nvPr>
            <p:ph type="body" sz="quarter" idx="10"/>
          </p:nvPr>
        </p:nvSpPr>
        <p:spPr/>
        <p:txBody>
          <a:bodyPr/>
          <a:lstStyle/>
          <a:p>
            <a:r>
              <a:rPr lang="en-US" dirty="0"/>
              <a:t>Who should complete the CEF or RRF?</a:t>
            </a:r>
          </a:p>
          <a:p>
            <a:pPr lvl="1"/>
            <a:r>
              <a:rPr lang="en-US" dirty="0"/>
              <a:t>Technical personnel such as PIMs or project engineers. The PD or other technical POC may submit as needed and as coordinated with the PIM. The submitter must have access to the NDC domain as the forms are within the NASA firewall</a:t>
            </a:r>
          </a:p>
          <a:p>
            <a:pPr lvl="1"/>
            <a:endParaRPr lang="en-US" dirty="0"/>
          </a:p>
          <a:p>
            <a:r>
              <a:rPr lang="en-US" dirty="0"/>
              <a:t>Do I need a new CEF if my payload slips to a later Increment?</a:t>
            </a:r>
          </a:p>
          <a:p>
            <a:pPr lvl="1"/>
            <a:r>
              <a:rPr lang="en-US" dirty="0"/>
              <a:t>Not necessarily</a:t>
            </a:r>
          </a:p>
          <a:p>
            <a:pPr lvl="2"/>
            <a:r>
              <a:rPr lang="en-US" sz="2000" dirty="0"/>
              <a:t>If the CEF is still open, no new CEF is needed. Updating the Increment field is sufficient</a:t>
            </a:r>
          </a:p>
          <a:p>
            <a:pPr lvl="2"/>
            <a:r>
              <a:rPr lang="en-US" sz="2000" dirty="0"/>
              <a:t>If the CEF is not still open, the </a:t>
            </a:r>
            <a:r>
              <a:rPr lang="en-US" sz="2000" dirty="0" err="1"/>
              <a:t>IPiP</a:t>
            </a:r>
            <a:r>
              <a:rPr lang="en-US" sz="2000" dirty="0"/>
              <a:t> Team will walk you through the next steps</a:t>
            </a:r>
          </a:p>
          <a:p>
            <a:pPr lvl="2"/>
            <a:endParaRPr lang="en-US" sz="2000" dirty="0"/>
          </a:p>
          <a:p>
            <a:r>
              <a:rPr lang="en-US" dirty="0"/>
              <a:t>Do I really need to clone my CEF each Increment for my payload?</a:t>
            </a:r>
          </a:p>
          <a:p>
            <a:pPr lvl="1"/>
            <a:r>
              <a:rPr lang="en-US" dirty="0"/>
              <a:t>Yes, otherwise, the </a:t>
            </a:r>
            <a:r>
              <a:rPr lang="en-US" dirty="0" err="1"/>
              <a:t>IPiP</a:t>
            </a:r>
            <a:r>
              <a:rPr lang="en-US" dirty="0"/>
              <a:t> Team has no way to track that the hardware needs to be incorporated in the Increment Baseline</a:t>
            </a:r>
          </a:p>
        </p:txBody>
      </p:sp>
    </p:spTree>
    <p:extLst>
      <p:ext uri="{BB962C8B-B14F-4D97-AF65-F5344CB8AC3E}">
        <p14:creationId xmlns:p14="http://schemas.microsoft.com/office/powerpoint/2010/main" val="376722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02B0B5C-B581-4292-A47D-A7BD4574A009}"/>
              </a:ext>
            </a:extLst>
          </p:cNvPr>
          <p:cNvSpPr>
            <a:spLocks noGrp="1"/>
          </p:cNvSpPr>
          <p:nvPr>
            <p:ph type="title"/>
          </p:nvPr>
        </p:nvSpPr>
        <p:spPr/>
        <p:txBody>
          <a:bodyPr/>
          <a:lstStyle/>
          <a:p>
            <a:r>
              <a:rPr lang="en-US" dirty="0"/>
              <a:t>FAQs and Notes, </a:t>
            </a:r>
            <a:r>
              <a:rPr lang="en-US" dirty="0" err="1"/>
              <a:t>ctd</a:t>
            </a:r>
            <a:endParaRPr lang="en-US" dirty="0"/>
          </a:p>
        </p:txBody>
      </p:sp>
      <p:sp>
        <p:nvSpPr>
          <p:cNvPr id="6" name="Text Placeholder 5">
            <a:extLst>
              <a:ext uri="{FF2B5EF4-FFF2-40B4-BE49-F238E27FC236}">
                <a16:creationId xmlns:a16="http://schemas.microsoft.com/office/drawing/2014/main" id="{DC4018F4-1242-44AA-B1D5-7F81F89A82D4}"/>
              </a:ext>
            </a:extLst>
          </p:cNvPr>
          <p:cNvSpPr>
            <a:spLocks noGrp="1"/>
          </p:cNvSpPr>
          <p:nvPr>
            <p:ph type="body" sz="quarter" idx="10"/>
          </p:nvPr>
        </p:nvSpPr>
        <p:spPr/>
        <p:txBody>
          <a:bodyPr/>
          <a:lstStyle/>
          <a:p>
            <a:r>
              <a:rPr lang="en-US" dirty="0"/>
              <a:t>Do I need to pass PQ and EMI testing prior to incorporation into the </a:t>
            </a:r>
            <a:r>
              <a:rPr lang="en-US" dirty="0" err="1"/>
              <a:t>IPiP</a:t>
            </a:r>
            <a:r>
              <a:rPr lang="en-US" dirty="0"/>
              <a:t> Baseline?</a:t>
            </a:r>
          </a:p>
          <a:p>
            <a:pPr lvl="1"/>
            <a:r>
              <a:rPr lang="en-US" dirty="0"/>
              <a:t>Yes, and inform the </a:t>
            </a:r>
            <a:r>
              <a:rPr lang="en-US" dirty="0" err="1"/>
              <a:t>IPiP</a:t>
            </a:r>
            <a:r>
              <a:rPr lang="en-US" dirty="0"/>
              <a:t> Team when the results are complete. If results will be in VERITAS, inform </a:t>
            </a:r>
            <a:r>
              <a:rPr lang="en-US" dirty="0" err="1"/>
              <a:t>IPiP</a:t>
            </a:r>
            <a:r>
              <a:rPr lang="en-US" dirty="0"/>
              <a:t> when they are uploaded </a:t>
            </a:r>
          </a:p>
          <a:p>
            <a:pPr lvl="1"/>
            <a:r>
              <a:rPr lang="en-US" dirty="0"/>
              <a:t>Some exceptions may apply on a case-by-case basis</a:t>
            </a:r>
          </a:p>
          <a:p>
            <a:endParaRPr lang="en-US" dirty="0">
              <a:solidFill>
                <a:srgbClr val="595959"/>
              </a:solidFill>
            </a:endParaRPr>
          </a:p>
          <a:p>
            <a:r>
              <a:rPr lang="en-US" dirty="0">
                <a:solidFill>
                  <a:srgbClr val="595959"/>
                </a:solidFill>
              </a:rPr>
              <a:t>Power outlets are in short supply and generally timeshare power connections with other users, based on ISSP requirements and priorities. Deployment of hardware depends upon availability of crew time to deploy </a:t>
            </a:r>
            <a:r>
              <a:rPr lang="en-US" dirty="0" err="1">
                <a:solidFill>
                  <a:srgbClr val="595959"/>
                </a:solidFill>
              </a:rPr>
              <a:t>IPiP</a:t>
            </a:r>
            <a:r>
              <a:rPr lang="en-US" dirty="0">
                <a:solidFill>
                  <a:srgbClr val="595959"/>
                </a:solidFill>
              </a:rPr>
              <a:t> support hardware such as PS-120 Junction Boxes, AC Inverters, etc.</a:t>
            </a:r>
            <a:endParaRPr lang="en-US" sz="2800" dirty="0"/>
          </a:p>
          <a:p>
            <a:pPr lvl="1"/>
            <a:endParaRPr lang="en-US" dirty="0"/>
          </a:p>
          <a:p>
            <a:endParaRPr lang="en-US" dirty="0"/>
          </a:p>
        </p:txBody>
      </p:sp>
    </p:spTree>
    <p:extLst>
      <p:ext uri="{BB962C8B-B14F-4D97-AF65-F5344CB8AC3E}">
        <p14:creationId xmlns:p14="http://schemas.microsoft.com/office/powerpoint/2010/main" val="427775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Conclusion</a:t>
            </a:r>
          </a:p>
        </p:txBody>
      </p:sp>
      <p:sp>
        <p:nvSpPr>
          <p:cNvPr id="6" name="Text Placeholder 5"/>
          <p:cNvSpPr>
            <a:spLocks noGrp="1"/>
          </p:cNvSpPr>
          <p:nvPr>
            <p:ph type="body" sz="quarter" idx="10"/>
          </p:nvPr>
        </p:nvSpPr>
        <p:spPr/>
        <p:txBody>
          <a:bodyPr/>
          <a:lstStyle/>
          <a:p>
            <a:pPr>
              <a:buFont typeface="Arial" panose="020B0604020202020204" pitchFamily="34" charset="0"/>
              <a:buChar char="•"/>
              <a:defRPr/>
            </a:pPr>
            <a:r>
              <a:rPr lang="en-US" altLang="en-US" dirty="0"/>
              <a:t>Cutoff for </a:t>
            </a:r>
            <a:r>
              <a:rPr lang="en-US" altLang="en-US" dirty="0" err="1"/>
              <a:t>IPiP</a:t>
            </a:r>
            <a:r>
              <a:rPr lang="en-US" altLang="en-US" dirty="0"/>
              <a:t> completed request forms is at </a:t>
            </a:r>
            <a:r>
              <a:rPr lang="en-US" altLang="en-US" b="1" dirty="0">
                <a:solidFill>
                  <a:srgbClr val="FF0000"/>
                </a:solidFill>
              </a:rPr>
              <a:t>Increment-2 months</a:t>
            </a:r>
          </a:p>
          <a:p>
            <a:pPr lvl="1"/>
            <a:r>
              <a:rPr lang="en-US" sz="2400" dirty="0"/>
              <a:t>Request forms and supporting data not fully processed at that time will not be included in the </a:t>
            </a:r>
            <a:r>
              <a:rPr lang="en-US" sz="2400" dirty="0" err="1"/>
              <a:t>IPiP</a:t>
            </a:r>
            <a:r>
              <a:rPr lang="en-US" sz="2400" dirty="0"/>
              <a:t> Baseline Configuration and will require a Chit to be added to the real-time plug-in power plan</a:t>
            </a:r>
          </a:p>
          <a:p>
            <a:pPr marL="342900" lvl="1" indent="-342900">
              <a:buFont typeface="Arial" panose="020B0604020202020204" pitchFamily="34" charset="0"/>
              <a:buChar char="•"/>
              <a:defRPr/>
            </a:pPr>
            <a:r>
              <a:rPr lang="en-US" sz="2400" dirty="0"/>
              <a:t>In-work and baselined data are posted on the </a:t>
            </a:r>
            <a:r>
              <a:rPr lang="en-US" sz="2400" dirty="0">
                <a:solidFill>
                  <a:srgbClr val="00628D"/>
                </a:solidFill>
                <a:hlinkClick r:id="rId2"/>
              </a:rPr>
              <a:t>IPiP Increment Products Webpage</a:t>
            </a:r>
            <a:endParaRPr lang="en-US" sz="2400" dirty="0">
              <a:solidFill>
                <a:schemeClr val="tx1"/>
              </a:solidFill>
              <a:ea typeface="ＭＳ Ｐゴシック" panose="020B0600070205080204" pitchFamily="34" charset="-128"/>
            </a:endParaRPr>
          </a:p>
          <a:p>
            <a:pPr marL="342900" lvl="1" indent="-342900">
              <a:buFont typeface="Arial" panose="020B0604020202020204" pitchFamily="34" charset="0"/>
              <a:buChar char="•"/>
              <a:defRPr/>
            </a:pPr>
            <a:endParaRPr lang="en-US" sz="1600" dirty="0">
              <a:solidFill>
                <a:schemeClr val="tx1"/>
              </a:solidFill>
              <a:ea typeface="ＭＳ Ｐゴシック" panose="020B0600070205080204" pitchFamily="34" charset="-128"/>
            </a:endParaRPr>
          </a:p>
          <a:p>
            <a:pPr marL="457200" lvl="1" indent="0">
              <a:buNone/>
              <a:defRPr/>
            </a:pPr>
            <a:endParaRPr lang="en-US" sz="1600" dirty="0">
              <a:solidFill>
                <a:schemeClr val="tx1"/>
              </a:solidFill>
              <a:ea typeface="ＭＳ Ｐゴシック" panose="020B0600070205080204" pitchFamily="34" charset="-128"/>
            </a:endParaRPr>
          </a:p>
          <a:p>
            <a:pPr lvl="1">
              <a:defRPr/>
            </a:pPr>
            <a:endParaRPr lang="en-US" altLang="en-US" sz="1800" dirty="0">
              <a:solidFill>
                <a:schemeClr val="tx1"/>
              </a:solidFill>
              <a:ea typeface="ＭＳ Ｐゴシック" panose="020B0600070205080204" pitchFamily="34" charset="-128"/>
            </a:endParaRPr>
          </a:p>
          <a:p>
            <a:pPr marL="0" indent="0">
              <a:buNone/>
              <a:defRPr/>
            </a:pPr>
            <a:endParaRPr lang="en-US" altLang="en-US" dirty="0">
              <a:solidFill>
                <a:schemeClr val="tx1"/>
              </a:solidFill>
              <a:ea typeface="ＭＳ Ｐゴシック" panose="020B0600070205080204" pitchFamily="34" charset="-128"/>
            </a:endParaRPr>
          </a:p>
          <a:p>
            <a:pPr>
              <a:buFont typeface="Wingdings" panose="05000000000000000000" pitchFamily="2" charset="2"/>
              <a:buChar char="§"/>
              <a:defRPr/>
            </a:pPr>
            <a:endParaRPr lang="en-US" altLang="en-US" dirty="0">
              <a:solidFill>
                <a:schemeClr val="tx1"/>
              </a:solidFill>
              <a:ea typeface="ＭＳ Ｐゴシック" panose="020B0600070205080204" pitchFamily="34" charset="-128"/>
            </a:endParaRPr>
          </a:p>
          <a:p>
            <a:pPr>
              <a:buFont typeface="Wingdings" panose="05000000000000000000" pitchFamily="2" charset="2"/>
              <a:buChar char="§"/>
              <a:defRPr/>
            </a:pPr>
            <a:endParaRPr lang="en-US" altLang="en-US" dirty="0">
              <a:ea typeface="ＭＳ Ｐゴシック" panose="020B0600070205080204" pitchFamily="34" charset="-128"/>
            </a:endParaRPr>
          </a:p>
          <a:p>
            <a:endParaRPr lang="en-US" dirty="0"/>
          </a:p>
        </p:txBody>
      </p:sp>
    </p:spTree>
    <p:extLst>
      <p:ext uri="{BB962C8B-B14F-4D97-AF65-F5344CB8AC3E}">
        <p14:creationId xmlns:p14="http://schemas.microsoft.com/office/powerpoint/2010/main" val="78154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22450" y="3124200"/>
            <a:ext cx="8547100" cy="609600"/>
          </a:xfrm>
        </p:spPr>
        <p:txBody>
          <a:bodyPr/>
          <a:lstStyle/>
          <a:p>
            <a:pPr algn="ctr"/>
            <a:r>
              <a:rPr lang="en-US" dirty="0"/>
              <a:t>BACKUP</a:t>
            </a:r>
          </a:p>
        </p:txBody>
      </p:sp>
    </p:spTree>
    <p:extLst>
      <p:ext uri="{BB962C8B-B14F-4D97-AF65-F5344CB8AC3E}">
        <p14:creationId xmlns:p14="http://schemas.microsoft.com/office/powerpoint/2010/main" val="3199286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Form Completion Guide</a:t>
            </a:r>
          </a:p>
        </p:txBody>
      </p:sp>
      <p:sp>
        <p:nvSpPr>
          <p:cNvPr id="6" name="Text Placeholder 5"/>
          <p:cNvSpPr>
            <a:spLocks noGrp="1"/>
          </p:cNvSpPr>
          <p:nvPr>
            <p:ph type="body" sz="quarter" idx="10"/>
          </p:nvPr>
        </p:nvSpPr>
        <p:spPr/>
        <p:txBody>
          <a:bodyPr/>
          <a:lstStyle/>
          <a:p>
            <a:pPr>
              <a:buFont typeface="Arial" panose="020B0604020202020204" pitchFamily="34" charset="0"/>
              <a:buChar char="•"/>
              <a:defRPr/>
            </a:pPr>
            <a:r>
              <a:rPr lang="en-US" altLang="en-US" dirty="0"/>
              <a:t>CEFs</a:t>
            </a:r>
            <a:endParaRPr lang="en-US" altLang="en-US" b="1" dirty="0">
              <a:solidFill>
                <a:srgbClr val="FF0000"/>
              </a:solidFill>
            </a:endParaRPr>
          </a:p>
          <a:p>
            <a:pPr lvl="1"/>
            <a:r>
              <a:rPr lang="en-US" sz="2400" dirty="0"/>
              <a:t>From the </a:t>
            </a:r>
            <a:r>
              <a:rPr lang="en-US" sz="2400" dirty="0">
                <a:hlinkClick r:id="rId2"/>
              </a:rPr>
              <a:t>ORBIT</a:t>
            </a:r>
            <a:r>
              <a:rPr lang="en-US" sz="2400" dirty="0"/>
              <a:t> website</a:t>
            </a:r>
          </a:p>
          <a:p>
            <a:pPr lvl="2"/>
            <a:r>
              <a:rPr lang="en-US" sz="2400" dirty="0"/>
              <a:t>Select Launch Application &gt; “ORBIT Functions” &gt; Research Planning (RIFD) &gt; “New Change Package”, Change package label = Plug-in Plan for “Hardware Title” &gt; “Create CP”</a:t>
            </a:r>
          </a:p>
          <a:p>
            <a:pPr>
              <a:buFont typeface="Arial" panose="020B0604020202020204" pitchFamily="34" charset="0"/>
              <a:buChar char="•"/>
              <a:defRPr/>
            </a:pPr>
            <a:r>
              <a:rPr lang="en-US" altLang="en-US" dirty="0"/>
              <a:t>RRFs</a:t>
            </a:r>
            <a:endParaRPr lang="en-US" altLang="en-US" b="1" dirty="0">
              <a:solidFill>
                <a:srgbClr val="FF0000"/>
              </a:solidFill>
            </a:endParaRPr>
          </a:p>
          <a:p>
            <a:pPr lvl="1"/>
            <a:r>
              <a:rPr lang="en-US" sz="2400" dirty="0"/>
              <a:t>From the </a:t>
            </a:r>
            <a:r>
              <a:rPr lang="en-US" sz="2400" dirty="0" err="1">
                <a:hlinkClick r:id="rId3"/>
              </a:rPr>
              <a:t>IPiP</a:t>
            </a:r>
            <a:r>
              <a:rPr lang="en-US" sz="2400" dirty="0">
                <a:hlinkClick r:id="rId3"/>
              </a:rPr>
              <a:t> RRF SharePoint</a:t>
            </a:r>
            <a:r>
              <a:rPr lang="en-US" sz="2400" dirty="0"/>
              <a:t> site</a:t>
            </a:r>
          </a:p>
          <a:p>
            <a:pPr lvl="2"/>
            <a:r>
              <a:rPr lang="en-US" sz="2400" dirty="0"/>
              <a:t>Select “new item” at the upper left side and complete the fields. This site retains responses upon clicking “Submit.” If you need to stop for any reason, click “Save” and continue it at a later time</a:t>
            </a:r>
          </a:p>
          <a:p>
            <a:pPr marL="0" indent="0">
              <a:buNone/>
            </a:pPr>
            <a:endParaRPr lang="en-US" sz="2000" dirty="0"/>
          </a:p>
          <a:p>
            <a:pPr marL="0" indent="0" algn="ctr">
              <a:buNone/>
            </a:pPr>
            <a:r>
              <a:rPr lang="en-US" sz="2800" dirty="0"/>
              <a:t>Additional instructions for both CEFs and RRFs are linked on the </a:t>
            </a:r>
            <a:r>
              <a:rPr lang="en-US" sz="2800" dirty="0" err="1"/>
              <a:t>IPiP</a:t>
            </a:r>
            <a:r>
              <a:rPr lang="en-US" sz="2800" dirty="0"/>
              <a:t> RRF </a:t>
            </a:r>
            <a:r>
              <a:rPr lang="en-US" sz="2800" dirty="0" err="1"/>
              <a:t>Sharepoint</a:t>
            </a:r>
            <a:r>
              <a:rPr lang="en-US" sz="2800" dirty="0"/>
              <a:t> site</a:t>
            </a:r>
          </a:p>
        </p:txBody>
      </p:sp>
    </p:spTree>
    <p:extLst>
      <p:ext uri="{BB962C8B-B14F-4D97-AF65-F5344CB8AC3E}">
        <p14:creationId xmlns:p14="http://schemas.microsoft.com/office/powerpoint/2010/main" val="3652154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LEGO, toy&#10;&#10;Description automatically generated">
            <a:extLst>
              <a:ext uri="{FF2B5EF4-FFF2-40B4-BE49-F238E27FC236}">
                <a16:creationId xmlns:a16="http://schemas.microsoft.com/office/drawing/2014/main" id="{2B2FCA59-9C27-47E4-B2D6-9448361D4B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6286" y="1749379"/>
            <a:ext cx="5921820" cy="4764133"/>
          </a:xfrm>
          <a:prstGeom prst="rect">
            <a:avLst/>
          </a:prstGeom>
        </p:spPr>
      </p:pic>
      <p:pic>
        <p:nvPicPr>
          <p:cNvPr id="5" name="Picture 4" descr="A picture containing sky, snow, indoor&#10;&#10;Description automatically generated">
            <a:extLst>
              <a:ext uri="{FF2B5EF4-FFF2-40B4-BE49-F238E27FC236}">
                <a16:creationId xmlns:a16="http://schemas.microsoft.com/office/drawing/2014/main" id="{0C09FA6E-E563-4285-8C2B-9AF4D5A11C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387" y="247748"/>
            <a:ext cx="5921821" cy="4345908"/>
          </a:xfrm>
          <a:prstGeom prst="rect">
            <a:avLst/>
          </a:prstGeom>
        </p:spPr>
      </p:pic>
      <p:sp>
        <p:nvSpPr>
          <p:cNvPr id="81922" name="Title 1">
            <a:extLst>
              <a:ext uri="{FF2B5EF4-FFF2-40B4-BE49-F238E27FC236}">
                <a16:creationId xmlns:a16="http://schemas.microsoft.com/office/drawing/2014/main" id="{13724774-272A-4B90-BF77-BC98DB5AECDE}"/>
              </a:ext>
            </a:extLst>
          </p:cNvPr>
          <p:cNvSpPr>
            <a:spLocks noGrp="1"/>
          </p:cNvSpPr>
          <p:nvPr>
            <p:ph type="title"/>
          </p:nvPr>
        </p:nvSpPr>
        <p:spPr>
          <a:xfrm>
            <a:off x="352820" y="5735327"/>
            <a:ext cx="9587047" cy="609600"/>
          </a:xfrm>
        </p:spPr>
        <p:txBody>
          <a:bodyPr/>
          <a:lstStyle/>
          <a:p>
            <a:pPr eaLnBrk="1" hangingPunct="1"/>
            <a:r>
              <a:rPr lang="en-US" altLang="en-US" sz="2400" dirty="0"/>
              <a:t>US Lab UOPs: Most Requested Aisle-Deployed Locations</a:t>
            </a:r>
          </a:p>
        </p:txBody>
      </p:sp>
      <p:sp>
        <p:nvSpPr>
          <p:cNvPr id="4" name="Text Placeholder 3">
            <a:extLst>
              <a:ext uri="{FF2B5EF4-FFF2-40B4-BE49-F238E27FC236}">
                <a16:creationId xmlns:a16="http://schemas.microsoft.com/office/drawing/2014/main" id="{9037546A-2FB0-490D-AF66-2CD0F5EA1549}"/>
              </a:ext>
            </a:extLst>
          </p:cNvPr>
          <p:cNvSpPr>
            <a:spLocks noGrp="1"/>
          </p:cNvSpPr>
          <p:nvPr>
            <p:ph type="body" sz="quarter" idx="10"/>
          </p:nvPr>
        </p:nvSpPr>
        <p:spPr>
          <a:xfrm>
            <a:off x="582085" y="927099"/>
            <a:ext cx="9357782" cy="681567"/>
          </a:xfrm>
        </p:spPr>
        <p:txBody>
          <a:bodyPr/>
          <a:lstStyle/>
          <a:p>
            <a:pPr marL="0" lvl="1" eaLnBrk="1" hangingPunct="1">
              <a:buNone/>
              <a:defRPr/>
            </a:pPr>
            <a:endParaRPr lang="en-US" altLang="en-US" sz="1400" dirty="0">
              <a:solidFill>
                <a:srgbClr val="00628D"/>
              </a:solidFill>
            </a:endParaRPr>
          </a:p>
          <a:p>
            <a:pPr indent="-214313" eaLnBrk="1" hangingPunct="1">
              <a:defRPr/>
            </a:pPr>
            <a:endParaRPr lang="en-US" altLang="en-US" dirty="0"/>
          </a:p>
          <a:p>
            <a:pPr eaLnBrk="1" hangingPunct="1">
              <a:defRPr/>
            </a:pPr>
            <a:r>
              <a:rPr lang="en-US" dirty="0"/>
              <a:t> </a:t>
            </a:r>
          </a:p>
        </p:txBody>
      </p:sp>
      <p:sp>
        <p:nvSpPr>
          <p:cNvPr id="8" name="TextBox 7">
            <a:extLst>
              <a:ext uri="{FF2B5EF4-FFF2-40B4-BE49-F238E27FC236}">
                <a16:creationId xmlns:a16="http://schemas.microsoft.com/office/drawing/2014/main" id="{91765F2A-FCD7-47BB-93EF-E88F0AE28802}"/>
              </a:ext>
            </a:extLst>
          </p:cNvPr>
          <p:cNvSpPr txBox="1"/>
          <p:nvPr/>
        </p:nvSpPr>
        <p:spPr>
          <a:xfrm>
            <a:off x="7027525" y="3356000"/>
            <a:ext cx="1313180" cy="369332"/>
          </a:xfrm>
          <a:prstGeom prst="rect">
            <a:avLst/>
          </a:prstGeom>
          <a:noFill/>
        </p:spPr>
        <p:txBody>
          <a:bodyPr wrap="square" rtlCol="0">
            <a:spAutoFit/>
          </a:bodyPr>
          <a:lstStyle/>
          <a:p>
            <a:pPr algn="ctr"/>
            <a:r>
              <a:rPr lang="en-US" sz="1000" b="1" dirty="0"/>
              <a:t>LAB UOP1</a:t>
            </a:r>
          </a:p>
          <a:p>
            <a:pPr algn="ctr"/>
            <a:r>
              <a:rPr lang="en-US" sz="800" i="1" dirty="0"/>
              <a:t>LAB1OS2</a:t>
            </a:r>
          </a:p>
        </p:txBody>
      </p:sp>
      <p:sp>
        <p:nvSpPr>
          <p:cNvPr id="14" name="TextBox 13">
            <a:extLst>
              <a:ext uri="{FF2B5EF4-FFF2-40B4-BE49-F238E27FC236}">
                <a16:creationId xmlns:a16="http://schemas.microsoft.com/office/drawing/2014/main" id="{66B2A49E-99D9-43FD-96C9-E9D177B697AB}"/>
              </a:ext>
            </a:extLst>
          </p:cNvPr>
          <p:cNvSpPr txBox="1"/>
          <p:nvPr/>
        </p:nvSpPr>
        <p:spPr>
          <a:xfrm>
            <a:off x="3522744" y="941398"/>
            <a:ext cx="1313180" cy="369332"/>
          </a:xfrm>
          <a:prstGeom prst="rect">
            <a:avLst/>
          </a:prstGeom>
          <a:noFill/>
        </p:spPr>
        <p:txBody>
          <a:bodyPr wrap="square" rtlCol="0">
            <a:spAutoFit/>
          </a:bodyPr>
          <a:lstStyle/>
          <a:p>
            <a:pPr algn="ctr"/>
            <a:r>
              <a:rPr lang="en-US" sz="1000" b="1" dirty="0"/>
              <a:t>LAB UOP3</a:t>
            </a:r>
          </a:p>
          <a:p>
            <a:pPr algn="ctr"/>
            <a:r>
              <a:rPr lang="en-US" sz="800" i="1" dirty="0"/>
              <a:t>LAB1OP2</a:t>
            </a:r>
          </a:p>
        </p:txBody>
      </p:sp>
      <p:sp>
        <p:nvSpPr>
          <p:cNvPr id="15" name="TextBox 14">
            <a:extLst>
              <a:ext uri="{FF2B5EF4-FFF2-40B4-BE49-F238E27FC236}">
                <a16:creationId xmlns:a16="http://schemas.microsoft.com/office/drawing/2014/main" id="{52D15EF5-2DEC-4BB6-B838-245702EBB0CE}"/>
              </a:ext>
            </a:extLst>
          </p:cNvPr>
          <p:cNvSpPr txBox="1"/>
          <p:nvPr/>
        </p:nvSpPr>
        <p:spPr>
          <a:xfrm>
            <a:off x="8245561" y="3916876"/>
            <a:ext cx="1313180" cy="369332"/>
          </a:xfrm>
          <a:prstGeom prst="rect">
            <a:avLst/>
          </a:prstGeom>
          <a:noFill/>
        </p:spPr>
        <p:txBody>
          <a:bodyPr wrap="square" rtlCol="0">
            <a:spAutoFit/>
          </a:bodyPr>
          <a:lstStyle/>
          <a:p>
            <a:pPr algn="ctr"/>
            <a:r>
              <a:rPr lang="en-US" sz="1000" b="1" dirty="0"/>
              <a:t>LAB UOP2</a:t>
            </a:r>
          </a:p>
          <a:p>
            <a:pPr algn="ctr"/>
            <a:r>
              <a:rPr lang="en-US" sz="800" i="1" dirty="0"/>
              <a:t>LAB1OS4</a:t>
            </a:r>
          </a:p>
        </p:txBody>
      </p:sp>
      <p:sp>
        <p:nvSpPr>
          <p:cNvPr id="16" name="TextBox 15">
            <a:extLst>
              <a:ext uri="{FF2B5EF4-FFF2-40B4-BE49-F238E27FC236}">
                <a16:creationId xmlns:a16="http://schemas.microsoft.com/office/drawing/2014/main" id="{B407E78E-8BD8-4681-B806-43A7F6299BE5}"/>
              </a:ext>
            </a:extLst>
          </p:cNvPr>
          <p:cNvSpPr txBox="1"/>
          <p:nvPr/>
        </p:nvSpPr>
        <p:spPr>
          <a:xfrm>
            <a:off x="2209564" y="1314735"/>
            <a:ext cx="1313180" cy="369332"/>
          </a:xfrm>
          <a:prstGeom prst="rect">
            <a:avLst/>
          </a:prstGeom>
          <a:noFill/>
        </p:spPr>
        <p:txBody>
          <a:bodyPr wrap="square" rtlCol="0">
            <a:spAutoFit/>
          </a:bodyPr>
          <a:lstStyle/>
          <a:p>
            <a:pPr algn="ctr"/>
            <a:r>
              <a:rPr lang="en-US" sz="1000" b="1" dirty="0"/>
              <a:t>LAB UOP4</a:t>
            </a:r>
          </a:p>
          <a:p>
            <a:pPr algn="ctr"/>
            <a:r>
              <a:rPr lang="en-US" sz="800" i="1" dirty="0"/>
              <a:t>LAB1OP4</a:t>
            </a:r>
          </a:p>
        </p:txBody>
      </p:sp>
      <p:sp>
        <p:nvSpPr>
          <p:cNvPr id="17" name="TextBox 16">
            <a:extLst>
              <a:ext uri="{FF2B5EF4-FFF2-40B4-BE49-F238E27FC236}">
                <a16:creationId xmlns:a16="http://schemas.microsoft.com/office/drawing/2014/main" id="{4322931A-51C9-4AD9-93AD-4DF17D9BE5F8}"/>
              </a:ext>
            </a:extLst>
          </p:cNvPr>
          <p:cNvSpPr txBox="1"/>
          <p:nvPr/>
        </p:nvSpPr>
        <p:spPr>
          <a:xfrm>
            <a:off x="8373745" y="5267337"/>
            <a:ext cx="1313180" cy="369332"/>
          </a:xfrm>
          <a:prstGeom prst="rect">
            <a:avLst/>
          </a:prstGeom>
          <a:noFill/>
        </p:spPr>
        <p:txBody>
          <a:bodyPr wrap="square" rtlCol="0">
            <a:spAutoFit/>
          </a:bodyPr>
          <a:lstStyle/>
          <a:p>
            <a:pPr algn="ctr"/>
            <a:r>
              <a:rPr lang="en-US" sz="1000" b="1" dirty="0"/>
              <a:t>LAB UOP6</a:t>
            </a:r>
          </a:p>
          <a:p>
            <a:pPr algn="ctr"/>
            <a:r>
              <a:rPr lang="en-US" sz="800" i="1" dirty="0"/>
              <a:t>LAB1SD4</a:t>
            </a:r>
          </a:p>
        </p:txBody>
      </p:sp>
      <p:sp>
        <p:nvSpPr>
          <p:cNvPr id="18" name="TextBox 17">
            <a:extLst>
              <a:ext uri="{FF2B5EF4-FFF2-40B4-BE49-F238E27FC236}">
                <a16:creationId xmlns:a16="http://schemas.microsoft.com/office/drawing/2014/main" id="{8466BA62-CA8A-4F14-BE43-2CBBDC86EE43}"/>
              </a:ext>
            </a:extLst>
          </p:cNvPr>
          <p:cNvSpPr txBox="1"/>
          <p:nvPr/>
        </p:nvSpPr>
        <p:spPr>
          <a:xfrm>
            <a:off x="2982734" y="2783378"/>
            <a:ext cx="1313180" cy="369332"/>
          </a:xfrm>
          <a:prstGeom prst="rect">
            <a:avLst/>
          </a:prstGeom>
          <a:noFill/>
        </p:spPr>
        <p:txBody>
          <a:bodyPr wrap="square" rtlCol="0">
            <a:spAutoFit/>
          </a:bodyPr>
          <a:lstStyle/>
          <a:p>
            <a:pPr algn="ctr"/>
            <a:r>
              <a:rPr lang="en-US" sz="1000" b="1" dirty="0"/>
              <a:t>LAB UOP5</a:t>
            </a:r>
          </a:p>
          <a:p>
            <a:pPr algn="ctr"/>
            <a:r>
              <a:rPr lang="en-US" sz="800" i="1" dirty="0"/>
              <a:t>LAB1PD2</a:t>
            </a:r>
          </a:p>
        </p:txBody>
      </p:sp>
      <p:sp>
        <p:nvSpPr>
          <p:cNvPr id="20" name="TextBox 19">
            <a:extLst>
              <a:ext uri="{FF2B5EF4-FFF2-40B4-BE49-F238E27FC236}">
                <a16:creationId xmlns:a16="http://schemas.microsoft.com/office/drawing/2014/main" id="{E4E471E9-0080-4932-9703-805DB130E7FE}"/>
              </a:ext>
            </a:extLst>
          </p:cNvPr>
          <p:cNvSpPr txBox="1"/>
          <p:nvPr/>
        </p:nvSpPr>
        <p:spPr>
          <a:xfrm>
            <a:off x="1341567" y="2882069"/>
            <a:ext cx="1313180" cy="369332"/>
          </a:xfrm>
          <a:prstGeom prst="rect">
            <a:avLst/>
          </a:prstGeom>
          <a:noFill/>
        </p:spPr>
        <p:txBody>
          <a:bodyPr wrap="square" rtlCol="0">
            <a:spAutoFit/>
          </a:bodyPr>
          <a:lstStyle/>
          <a:p>
            <a:pPr algn="ctr"/>
            <a:r>
              <a:rPr lang="en-US" sz="1000" b="1" dirty="0"/>
              <a:t>LAB UOP7</a:t>
            </a:r>
          </a:p>
          <a:p>
            <a:pPr algn="ctr"/>
            <a:r>
              <a:rPr lang="en-US" sz="800" i="1" dirty="0"/>
              <a:t>LAB1P5</a:t>
            </a:r>
          </a:p>
        </p:txBody>
      </p:sp>
      <p:sp>
        <p:nvSpPr>
          <p:cNvPr id="22" name="TextBox 21">
            <a:extLst>
              <a:ext uri="{FF2B5EF4-FFF2-40B4-BE49-F238E27FC236}">
                <a16:creationId xmlns:a16="http://schemas.microsoft.com/office/drawing/2014/main" id="{C62B61B3-0E43-4D36-8F1E-28DE32EBDC96}"/>
              </a:ext>
            </a:extLst>
          </p:cNvPr>
          <p:cNvSpPr txBox="1"/>
          <p:nvPr/>
        </p:nvSpPr>
        <p:spPr>
          <a:xfrm>
            <a:off x="9097332" y="4797599"/>
            <a:ext cx="1313180" cy="369332"/>
          </a:xfrm>
          <a:prstGeom prst="rect">
            <a:avLst/>
          </a:prstGeom>
          <a:noFill/>
        </p:spPr>
        <p:txBody>
          <a:bodyPr wrap="square" rtlCol="0">
            <a:spAutoFit/>
          </a:bodyPr>
          <a:lstStyle/>
          <a:p>
            <a:pPr algn="ctr"/>
            <a:r>
              <a:rPr lang="en-US" sz="1000" b="1" dirty="0"/>
              <a:t>LAB UOP8</a:t>
            </a:r>
          </a:p>
          <a:p>
            <a:pPr algn="ctr"/>
            <a:r>
              <a:rPr lang="en-US" sz="800" i="1" dirty="0"/>
              <a:t>LAB1S5</a:t>
            </a:r>
          </a:p>
        </p:txBody>
      </p:sp>
      <p:sp>
        <p:nvSpPr>
          <p:cNvPr id="21" name="Text Placeholder 4">
            <a:extLst>
              <a:ext uri="{FF2B5EF4-FFF2-40B4-BE49-F238E27FC236}">
                <a16:creationId xmlns:a16="http://schemas.microsoft.com/office/drawing/2014/main" id="{766F9921-299A-4F5C-8A4A-15C95571BF07}"/>
              </a:ext>
            </a:extLst>
          </p:cNvPr>
          <p:cNvSpPr txBox="1">
            <a:spLocks/>
          </p:cNvSpPr>
          <p:nvPr/>
        </p:nvSpPr>
        <p:spPr bwMode="auto">
          <a:xfrm rot="20553397">
            <a:off x="3084817" y="3814608"/>
            <a:ext cx="2577289"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None/>
              <a:defRPr sz="1200" b="0">
                <a:solidFill>
                  <a:srgbClr val="00628D"/>
                </a:solidFill>
                <a:latin typeface="+mn-lt"/>
                <a:ea typeface="ＭＳ Ｐゴシック" pitchFamily="1" charset="-128"/>
                <a:cs typeface="ＭＳ Ｐゴシック"/>
              </a:defRPr>
            </a:lvl1pPr>
            <a:lvl2pPr marL="557213" indent="-214313" algn="l" rtl="0" eaLnBrk="0" fontAlgn="base" hangingPunct="0">
              <a:spcBef>
                <a:spcPct val="20000"/>
              </a:spcBef>
              <a:spcAft>
                <a:spcPct val="0"/>
              </a:spcAft>
              <a:buChar char="–"/>
              <a:defRPr sz="1500">
                <a:solidFill>
                  <a:srgbClr val="404040"/>
                </a:solidFill>
                <a:latin typeface="+mn-lt"/>
                <a:ea typeface="ＭＳ Ｐゴシック" pitchFamily="1" charset="-128"/>
                <a:cs typeface="ＭＳ Ｐゴシック"/>
              </a:defRPr>
            </a:lvl2pPr>
            <a:lvl3pPr marL="857250" indent="-171450" algn="l" rtl="0" eaLnBrk="0" fontAlgn="base" hangingPunct="0">
              <a:spcBef>
                <a:spcPct val="20000"/>
              </a:spcBef>
              <a:spcAft>
                <a:spcPct val="0"/>
              </a:spcAft>
              <a:buChar char="•"/>
              <a:defRPr>
                <a:solidFill>
                  <a:srgbClr val="404040"/>
                </a:solidFill>
                <a:latin typeface="+mn-lt"/>
                <a:ea typeface="ＭＳ Ｐゴシック" pitchFamily="1" charset="-128"/>
                <a:cs typeface="ＭＳ Ｐゴシック"/>
              </a:defRPr>
            </a:lvl3pPr>
            <a:lvl4pPr marL="1200150" indent="-171450" algn="l" rtl="0" eaLnBrk="0" fontAlgn="base" hangingPunct="0">
              <a:spcBef>
                <a:spcPct val="20000"/>
              </a:spcBef>
              <a:spcAft>
                <a:spcPct val="0"/>
              </a:spcAft>
              <a:buChar char="–"/>
              <a:defRPr sz="1200">
                <a:solidFill>
                  <a:srgbClr val="404040"/>
                </a:solidFill>
                <a:latin typeface="+mn-lt"/>
                <a:ea typeface="ＭＳ Ｐゴシック" pitchFamily="1" charset="-128"/>
                <a:cs typeface="ＭＳ Ｐゴシック"/>
              </a:defRPr>
            </a:lvl4pPr>
            <a:lvl5pPr marL="1543050" indent="-171450" algn="l" rtl="0" eaLnBrk="0" fontAlgn="base" hangingPunct="0">
              <a:spcBef>
                <a:spcPct val="20000"/>
              </a:spcBef>
              <a:spcAft>
                <a:spcPct val="0"/>
              </a:spcAft>
              <a:buChar char="»"/>
              <a:defRPr sz="1200">
                <a:solidFill>
                  <a:srgbClr val="404040"/>
                </a:solidFill>
                <a:latin typeface="+mn-lt"/>
                <a:ea typeface="ＭＳ Ｐゴシック" pitchFamily="1" charset="-128"/>
                <a:cs typeface="ＭＳ Ｐゴシック"/>
              </a:defRPr>
            </a:lvl5pPr>
            <a:lvl6pPr marL="1885950" indent="-171450" algn="l" rtl="0" eaLnBrk="1" fontAlgn="base" hangingPunct="1">
              <a:spcBef>
                <a:spcPct val="20000"/>
              </a:spcBef>
              <a:spcAft>
                <a:spcPct val="0"/>
              </a:spcAft>
              <a:buChar char="»"/>
              <a:defRPr>
                <a:solidFill>
                  <a:schemeClr val="tx1"/>
                </a:solidFill>
                <a:latin typeface="+mn-lt"/>
              </a:defRPr>
            </a:lvl6pPr>
            <a:lvl7pPr marL="2228850" indent="-171450" algn="l" rtl="0" eaLnBrk="1" fontAlgn="base" hangingPunct="1">
              <a:spcBef>
                <a:spcPct val="20000"/>
              </a:spcBef>
              <a:spcAft>
                <a:spcPct val="0"/>
              </a:spcAft>
              <a:buChar char="»"/>
              <a:defRPr>
                <a:solidFill>
                  <a:schemeClr val="tx1"/>
                </a:solidFill>
                <a:latin typeface="+mn-lt"/>
              </a:defRPr>
            </a:lvl7pPr>
            <a:lvl8pPr marL="2571750" indent="-171450" algn="l" rtl="0" eaLnBrk="1" fontAlgn="base" hangingPunct="1">
              <a:spcBef>
                <a:spcPct val="20000"/>
              </a:spcBef>
              <a:spcAft>
                <a:spcPct val="0"/>
              </a:spcAft>
              <a:buChar char="»"/>
              <a:defRPr>
                <a:solidFill>
                  <a:schemeClr val="tx1"/>
                </a:solidFill>
                <a:latin typeface="+mn-lt"/>
              </a:defRPr>
            </a:lvl8pPr>
            <a:lvl9pPr marL="2914650" indent="-171450" algn="l" rtl="0" eaLnBrk="1" fontAlgn="base" hangingPunct="1">
              <a:spcBef>
                <a:spcPct val="20000"/>
              </a:spcBef>
              <a:spcAft>
                <a:spcPct val="0"/>
              </a:spcAft>
              <a:buChar char="»"/>
              <a:defRPr>
                <a:solidFill>
                  <a:schemeClr val="tx1"/>
                </a:solidFill>
                <a:latin typeface="+mn-lt"/>
              </a:defRPr>
            </a:lvl9pPr>
          </a:lstStyle>
          <a:p>
            <a:r>
              <a:rPr lang="en-US" i="1" kern="0" dirty="0">
                <a:solidFill>
                  <a:srgbClr val="800000"/>
                </a:solidFill>
              </a:rPr>
              <a:t>USL Forward-Port-Deck</a:t>
            </a:r>
          </a:p>
        </p:txBody>
      </p:sp>
      <p:sp>
        <p:nvSpPr>
          <p:cNvPr id="23" name="Text Placeholder 4">
            <a:extLst>
              <a:ext uri="{FF2B5EF4-FFF2-40B4-BE49-F238E27FC236}">
                <a16:creationId xmlns:a16="http://schemas.microsoft.com/office/drawing/2014/main" id="{350C72F8-3A7F-47DE-8897-914DCCE890D7}"/>
              </a:ext>
            </a:extLst>
          </p:cNvPr>
          <p:cNvSpPr txBox="1">
            <a:spLocks/>
          </p:cNvSpPr>
          <p:nvPr/>
        </p:nvSpPr>
        <p:spPr bwMode="auto">
          <a:xfrm rot="1597700">
            <a:off x="7445568" y="5638016"/>
            <a:ext cx="2577289"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None/>
              <a:defRPr sz="1200" b="0">
                <a:solidFill>
                  <a:srgbClr val="00628D"/>
                </a:solidFill>
                <a:latin typeface="+mn-lt"/>
                <a:ea typeface="ＭＳ Ｐゴシック" pitchFamily="1" charset="-128"/>
                <a:cs typeface="ＭＳ Ｐゴシック"/>
              </a:defRPr>
            </a:lvl1pPr>
            <a:lvl2pPr marL="557213" indent="-214313" algn="l" rtl="0" eaLnBrk="0" fontAlgn="base" hangingPunct="0">
              <a:spcBef>
                <a:spcPct val="20000"/>
              </a:spcBef>
              <a:spcAft>
                <a:spcPct val="0"/>
              </a:spcAft>
              <a:buChar char="–"/>
              <a:defRPr sz="1500">
                <a:solidFill>
                  <a:srgbClr val="404040"/>
                </a:solidFill>
                <a:latin typeface="+mn-lt"/>
                <a:ea typeface="ＭＳ Ｐゴシック" pitchFamily="1" charset="-128"/>
                <a:cs typeface="ＭＳ Ｐゴシック"/>
              </a:defRPr>
            </a:lvl2pPr>
            <a:lvl3pPr marL="857250" indent="-171450" algn="l" rtl="0" eaLnBrk="0" fontAlgn="base" hangingPunct="0">
              <a:spcBef>
                <a:spcPct val="20000"/>
              </a:spcBef>
              <a:spcAft>
                <a:spcPct val="0"/>
              </a:spcAft>
              <a:buChar char="•"/>
              <a:defRPr>
                <a:solidFill>
                  <a:srgbClr val="404040"/>
                </a:solidFill>
                <a:latin typeface="+mn-lt"/>
                <a:ea typeface="ＭＳ Ｐゴシック" pitchFamily="1" charset="-128"/>
                <a:cs typeface="ＭＳ Ｐゴシック"/>
              </a:defRPr>
            </a:lvl3pPr>
            <a:lvl4pPr marL="1200150" indent="-171450" algn="l" rtl="0" eaLnBrk="0" fontAlgn="base" hangingPunct="0">
              <a:spcBef>
                <a:spcPct val="20000"/>
              </a:spcBef>
              <a:spcAft>
                <a:spcPct val="0"/>
              </a:spcAft>
              <a:buChar char="–"/>
              <a:defRPr sz="1200">
                <a:solidFill>
                  <a:srgbClr val="404040"/>
                </a:solidFill>
                <a:latin typeface="+mn-lt"/>
                <a:ea typeface="ＭＳ Ｐゴシック" pitchFamily="1" charset="-128"/>
                <a:cs typeface="ＭＳ Ｐゴシック"/>
              </a:defRPr>
            </a:lvl4pPr>
            <a:lvl5pPr marL="1543050" indent="-171450" algn="l" rtl="0" eaLnBrk="0" fontAlgn="base" hangingPunct="0">
              <a:spcBef>
                <a:spcPct val="20000"/>
              </a:spcBef>
              <a:spcAft>
                <a:spcPct val="0"/>
              </a:spcAft>
              <a:buChar char="»"/>
              <a:defRPr sz="1200">
                <a:solidFill>
                  <a:srgbClr val="404040"/>
                </a:solidFill>
                <a:latin typeface="+mn-lt"/>
                <a:ea typeface="ＭＳ Ｐゴシック" pitchFamily="1" charset="-128"/>
                <a:cs typeface="ＭＳ Ｐゴシック"/>
              </a:defRPr>
            </a:lvl5pPr>
            <a:lvl6pPr marL="1885950" indent="-171450" algn="l" rtl="0" eaLnBrk="1" fontAlgn="base" hangingPunct="1">
              <a:spcBef>
                <a:spcPct val="20000"/>
              </a:spcBef>
              <a:spcAft>
                <a:spcPct val="0"/>
              </a:spcAft>
              <a:buChar char="»"/>
              <a:defRPr>
                <a:solidFill>
                  <a:schemeClr val="tx1"/>
                </a:solidFill>
                <a:latin typeface="+mn-lt"/>
              </a:defRPr>
            </a:lvl6pPr>
            <a:lvl7pPr marL="2228850" indent="-171450" algn="l" rtl="0" eaLnBrk="1" fontAlgn="base" hangingPunct="1">
              <a:spcBef>
                <a:spcPct val="20000"/>
              </a:spcBef>
              <a:spcAft>
                <a:spcPct val="0"/>
              </a:spcAft>
              <a:buChar char="»"/>
              <a:defRPr>
                <a:solidFill>
                  <a:schemeClr val="tx1"/>
                </a:solidFill>
                <a:latin typeface="+mn-lt"/>
              </a:defRPr>
            </a:lvl7pPr>
            <a:lvl8pPr marL="2571750" indent="-171450" algn="l" rtl="0" eaLnBrk="1" fontAlgn="base" hangingPunct="1">
              <a:spcBef>
                <a:spcPct val="20000"/>
              </a:spcBef>
              <a:spcAft>
                <a:spcPct val="0"/>
              </a:spcAft>
              <a:buChar char="»"/>
              <a:defRPr>
                <a:solidFill>
                  <a:schemeClr val="tx1"/>
                </a:solidFill>
                <a:latin typeface="+mn-lt"/>
              </a:defRPr>
            </a:lvl8pPr>
            <a:lvl9pPr marL="2914650" indent="-171450" algn="l" rtl="0" eaLnBrk="1" fontAlgn="base" hangingPunct="1">
              <a:spcBef>
                <a:spcPct val="20000"/>
              </a:spcBef>
              <a:spcAft>
                <a:spcPct val="0"/>
              </a:spcAft>
              <a:buChar char="»"/>
              <a:defRPr>
                <a:solidFill>
                  <a:schemeClr val="tx1"/>
                </a:solidFill>
                <a:latin typeface="+mn-lt"/>
              </a:defRPr>
            </a:lvl9pPr>
          </a:lstStyle>
          <a:p>
            <a:r>
              <a:rPr lang="en-US" i="1" kern="0" dirty="0">
                <a:solidFill>
                  <a:srgbClr val="800000"/>
                </a:solidFill>
              </a:rPr>
              <a:t>USL Aft-Starboard-Overhead</a:t>
            </a:r>
          </a:p>
        </p:txBody>
      </p:sp>
    </p:spTree>
    <p:extLst>
      <p:ext uri="{BB962C8B-B14F-4D97-AF65-F5344CB8AC3E}">
        <p14:creationId xmlns:p14="http://schemas.microsoft.com/office/powerpoint/2010/main" val="39976250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6773A-1A1B-45CB-AFBD-A495B5E8DDF4}"/>
              </a:ext>
            </a:extLst>
          </p:cNvPr>
          <p:cNvSpPr>
            <a:spLocks noGrp="1"/>
          </p:cNvSpPr>
          <p:nvPr>
            <p:ph type="title"/>
          </p:nvPr>
        </p:nvSpPr>
        <p:spPr/>
        <p:txBody>
          <a:bodyPr/>
          <a:lstStyle/>
          <a:p>
            <a:r>
              <a:rPr lang="en-US" dirty="0"/>
              <a:t>Acronym List</a:t>
            </a:r>
          </a:p>
        </p:txBody>
      </p:sp>
      <p:sp>
        <p:nvSpPr>
          <p:cNvPr id="3" name="Text Placeholder 2">
            <a:extLst>
              <a:ext uri="{FF2B5EF4-FFF2-40B4-BE49-F238E27FC236}">
                <a16:creationId xmlns:a16="http://schemas.microsoft.com/office/drawing/2014/main" id="{DE95AA65-094A-41F5-886E-317208A713C0}"/>
              </a:ext>
            </a:extLst>
          </p:cNvPr>
          <p:cNvSpPr>
            <a:spLocks noGrp="1"/>
          </p:cNvSpPr>
          <p:nvPr>
            <p:ph type="body" sz="quarter" idx="10"/>
          </p:nvPr>
        </p:nvSpPr>
        <p:spPr/>
        <p:txBody>
          <a:bodyPr/>
          <a:lstStyle/>
          <a:p>
            <a:endParaRPr lang="en-US" dirty="0"/>
          </a:p>
        </p:txBody>
      </p:sp>
      <p:graphicFrame>
        <p:nvGraphicFramePr>
          <p:cNvPr id="5" name="Table 5">
            <a:extLst>
              <a:ext uri="{FF2B5EF4-FFF2-40B4-BE49-F238E27FC236}">
                <a16:creationId xmlns:a16="http://schemas.microsoft.com/office/drawing/2014/main" id="{ED6095EE-900C-4240-8777-DD958ED571D4}"/>
              </a:ext>
            </a:extLst>
          </p:cNvPr>
          <p:cNvGraphicFramePr>
            <a:graphicFrameLocks noGrp="1"/>
          </p:cNvGraphicFramePr>
          <p:nvPr>
            <p:extLst>
              <p:ext uri="{D42A27DB-BD31-4B8C-83A1-F6EECF244321}">
                <p14:modId xmlns:p14="http://schemas.microsoft.com/office/powerpoint/2010/main" val="3351587429"/>
              </p:ext>
            </p:extLst>
          </p:nvPr>
        </p:nvGraphicFramePr>
        <p:xfrm>
          <a:off x="571500" y="1115454"/>
          <a:ext cx="10972800" cy="4941407"/>
        </p:xfrm>
        <a:graphic>
          <a:graphicData uri="http://schemas.openxmlformats.org/drawingml/2006/table">
            <a:tbl>
              <a:tblPr firstRow="1" bandRow="1">
                <a:tableStyleId>{21E4AEA4-8DFA-4A89-87EB-49C32662AFE0}</a:tableStyleId>
              </a:tblPr>
              <a:tblGrid>
                <a:gridCol w="1235771">
                  <a:extLst>
                    <a:ext uri="{9D8B030D-6E8A-4147-A177-3AD203B41FA5}">
                      <a16:colId xmlns:a16="http://schemas.microsoft.com/office/drawing/2014/main" val="1148153413"/>
                    </a:ext>
                  </a:extLst>
                </a:gridCol>
                <a:gridCol w="4114135">
                  <a:extLst>
                    <a:ext uri="{9D8B030D-6E8A-4147-A177-3AD203B41FA5}">
                      <a16:colId xmlns:a16="http://schemas.microsoft.com/office/drawing/2014/main" val="3782953956"/>
                    </a:ext>
                  </a:extLst>
                </a:gridCol>
                <a:gridCol w="301841">
                  <a:extLst>
                    <a:ext uri="{9D8B030D-6E8A-4147-A177-3AD203B41FA5}">
                      <a16:colId xmlns:a16="http://schemas.microsoft.com/office/drawing/2014/main" val="339557556"/>
                    </a:ext>
                  </a:extLst>
                </a:gridCol>
                <a:gridCol w="1136341">
                  <a:extLst>
                    <a:ext uri="{9D8B030D-6E8A-4147-A177-3AD203B41FA5}">
                      <a16:colId xmlns:a16="http://schemas.microsoft.com/office/drawing/2014/main" val="486913425"/>
                    </a:ext>
                  </a:extLst>
                </a:gridCol>
                <a:gridCol w="4184712">
                  <a:extLst>
                    <a:ext uri="{9D8B030D-6E8A-4147-A177-3AD203B41FA5}">
                      <a16:colId xmlns:a16="http://schemas.microsoft.com/office/drawing/2014/main" val="2223163158"/>
                    </a:ext>
                  </a:extLst>
                </a:gridCol>
              </a:tblGrid>
              <a:tr h="290671">
                <a:tc>
                  <a:txBody>
                    <a:bodyPr/>
                    <a:lstStyle/>
                    <a:p>
                      <a:r>
                        <a:rPr lang="en-US" sz="1300" dirty="0"/>
                        <a:t>Acronym</a:t>
                      </a:r>
                    </a:p>
                  </a:txBody>
                  <a:tcPr>
                    <a:solidFill>
                      <a:srgbClr val="0F204F"/>
                    </a:solidFill>
                  </a:tcPr>
                </a:tc>
                <a:tc>
                  <a:txBody>
                    <a:bodyPr/>
                    <a:lstStyle/>
                    <a:p>
                      <a:r>
                        <a:rPr lang="en-US" sz="1300" dirty="0"/>
                        <a:t>Definition</a:t>
                      </a:r>
                    </a:p>
                  </a:txBody>
                  <a:tcPr>
                    <a:solidFill>
                      <a:srgbClr val="0F204F"/>
                    </a:solidFill>
                  </a:tcPr>
                </a:tc>
                <a:tc>
                  <a:txBody>
                    <a:bodyPr/>
                    <a:lstStyle/>
                    <a:p>
                      <a:endParaRPr lang="en-US" sz="1300" dirty="0"/>
                    </a:p>
                  </a:txBody>
                  <a:tcPr>
                    <a:solidFill>
                      <a:srgbClr val="0F204F"/>
                    </a:solidFill>
                  </a:tcPr>
                </a:tc>
                <a:tc>
                  <a:txBody>
                    <a:bodyPr/>
                    <a:lstStyle/>
                    <a:p>
                      <a:r>
                        <a:rPr lang="en-US" sz="1300" dirty="0"/>
                        <a:t>Acronym</a:t>
                      </a:r>
                    </a:p>
                  </a:txBody>
                  <a:tcPr>
                    <a:solidFill>
                      <a:srgbClr val="0F204F"/>
                    </a:solidFill>
                  </a:tcPr>
                </a:tc>
                <a:tc>
                  <a:txBody>
                    <a:bodyPr/>
                    <a:lstStyle/>
                    <a:p>
                      <a:r>
                        <a:rPr lang="en-US" sz="1300" dirty="0"/>
                        <a:t>Definition</a:t>
                      </a:r>
                    </a:p>
                  </a:txBody>
                  <a:tcPr>
                    <a:solidFill>
                      <a:srgbClr val="0F204F"/>
                    </a:solidFill>
                  </a:tcPr>
                </a:tc>
                <a:extLst>
                  <a:ext uri="{0D108BD9-81ED-4DB2-BD59-A6C34878D82A}">
                    <a16:rowId xmlns:a16="http://schemas.microsoft.com/office/drawing/2014/main" val="1547550855"/>
                  </a:ext>
                </a:extLst>
              </a:tr>
              <a:tr h="290671">
                <a:tc>
                  <a:txBody>
                    <a:bodyPr/>
                    <a:lstStyle/>
                    <a:p>
                      <a:r>
                        <a:rPr lang="en-US" sz="1300" dirty="0"/>
                        <a:t>AC</a:t>
                      </a:r>
                    </a:p>
                  </a:txBody>
                  <a:tcPr/>
                </a:tc>
                <a:tc>
                  <a:txBody>
                    <a:bodyPr/>
                    <a:lstStyle/>
                    <a:p>
                      <a:r>
                        <a:rPr lang="en-US" sz="1300" dirty="0"/>
                        <a:t>Alternating Current</a:t>
                      </a:r>
                    </a:p>
                  </a:txBody>
                  <a:tcPr/>
                </a:tc>
                <a:tc>
                  <a:txBody>
                    <a:bodyPr/>
                    <a:lstStyle/>
                    <a:p>
                      <a:endParaRPr lang="en-US" sz="1300"/>
                    </a:p>
                  </a:txBody>
                  <a:tcPr/>
                </a:tc>
                <a:tc>
                  <a:txBody>
                    <a:bodyPr/>
                    <a:lstStyle/>
                    <a:p>
                      <a:r>
                        <a:rPr lang="en-US" sz="1300" dirty="0"/>
                        <a:t>IVA</a:t>
                      </a:r>
                    </a:p>
                  </a:txBody>
                  <a:tcPr/>
                </a:tc>
                <a:tc>
                  <a:txBody>
                    <a:bodyPr/>
                    <a:lstStyle/>
                    <a:p>
                      <a:r>
                        <a:rPr lang="en-US" sz="1300" dirty="0"/>
                        <a:t>Intravehicular Activity</a:t>
                      </a:r>
                    </a:p>
                  </a:txBody>
                  <a:tcPr/>
                </a:tc>
                <a:extLst>
                  <a:ext uri="{0D108BD9-81ED-4DB2-BD59-A6C34878D82A}">
                    <a16:rowId xmlns:a16="http://schemas.microsoft.com/office/drawing/2014/main" val="3849219810"/>
                  </a:ext>
                </a:extLst>
              </a:tr>
              <a:tr h="290671">
                <a:tc>
                  <a:txBody>
                    <a:bodyPr/>
                    <a:lstStyle/>
                    <a:p>
                      <a:r>
                        <a:rPr lang="en-US" sz="1300" dirty="0"/>
                        <a:t>CEF</a:t>
                      </a:r>
                    </a:p>
                  </a:txBody>
                  <a:tcPr/>
                </a:tc>
                <a:tc>
                  <a:txBody>
                    <a:bodyPr/>
                    <a:lstStyle/>
                    <a:p>
                      <a:r>
                        <a:rPr lang="en-US" sz="1300" dirty="0"/>
                        <a:t>Change Evaluation Form</a:t>
                      </a:r>
                    </a:p>
                  </a:txBody>
                  <a:tcPr/>
                </a:tc>
                <a:tc>
                  <a:txBody>
                    <a:bodyPr/>
                    <a:lstStyle/>
                    <a:p>
                      <a:endParaRPr lang="en-US" sz="1300"/>
                    </a:p>
                  </a:txBody>
                  <a:tcPr/>
                </a:tc>
                <a:tc>
                  <a:txBody>
                    <a:bodyPr/>
                    <a:lstStyle/>
                    <a:p>
                      <a:r>
                        <a:rPr lang="en-US" sz="1300" dirty="0"/>
                        <a:t>JEM</a:t>
                      </a:r>
                    </a:p>
                  </a:txBody>
                  <a:tcPr/>
                </a:tc>
                <a:tc>
                  <a:txBody>
                    <a:bodyPr/>
                    <a:lstStyle/>
                    <a:p>
                      <a:r>
                        <a:rPr lang="en-US" sz="1300" dirty="0"/>
                        <a:t>Japanese Experiment Module</a:t>
                      </a:r>
                    </a:p>
                  </a:txBody>
                  <a:tcPr/>
                </a:tc>
                <a:extLst>
                  <a:ext uri="{0D108BD9-81ED-4DB2-BD59-A6C34878D82A}">
                    <a16:rowId xmlns:a16="http://schemas.microsoft.com/office/drawing/2014/main" val="422044868"/>
                  </a:ext>
                </a:extLst>
              </a:tr>
              <a:tr h="290671">
                <a:tc>
                  <a:txBody>
                    <a:bodyPr/>
                    <a:lstStyle/>
                    <a:p>
                      <a:r>
                        <a:rPr lang="en-US" sz="1300" dirty="0" err="1"/>
                        <a:t>CoFR</a:t>
                      </a:r>
                      <a:endParaRPr lang="en-US" sz="1300" dirty="0"/>
                    </a:p>
                  </a:txBody>
                  <a:tcPr/>
                </a:tc>
                <a:tc>
                  <a:txBody>
                    <a:bodyPr/>
                    <a:lstStyle/>
                    <a:p>
                      <a:r>
                        <a:rPr lang="en-US" sz="1300" dirty="0"/>
                        <a:t>Certification of Flight Readiness</a:t>
                      </a:r>
                    </a:p>
                  </a:txBody>
                  <a:tcPr/>
                </a:tc>
                <a:tc>
                  <a:txBody>
                    <a:bodyPr/>
                    <a:lstStyle/>
                    <a:p>
                      <a:endParaRPr lang="en-US" sz="1300"/>
                    </a:p>
                  </a:txBody>
                  <a:tcPr/>
                </a:tc>
                <a:tc>
                  <a:txBody>
                    <a:bodyPr/>
                    <a:lstStyle/>
                    <a:p>
                      <a:r>
                        <a:rPr lang="en-US" sz="1300" dirty="0"/>
                        <a:t>NDC</a:t>
                      </a:r>
                    </a:p>
                  </a:txBody>
                  <a:tcPr/>
                </a:tc>
                <a:tc>
                  <a:txBody>
                    <a:bodyPr/>
                    <a:lstStyle/>
                    <a:p>
                      <a:r>
                        <a:rPr lang="en-US" sz="1300" dirty="0"/>
                        <a:t>NASA Domain Credential</a:t>
                      </a:r>
                    </a:p>
                  </a:txBody>
                  <a:tcPr/>
                </a:tc>
                <a:extLst>
                  <a:ext uri="{0D108BD9-81ED-4DB2-BD59-A6C34878D82A}">
                    <a16:rowId xmlns:a16="http://schemas.microsoft.com/office/drawing/2014/main" val="1694100397"/>
                  </a:ext>
                </a:extLst>
              </a:tr>
              <a:tr h="290671">
                <a:tc>
                  <a:txBody>
                    <a:bodyPr/>
                    <a:lstStyle/>
                    <a:p>
                      <a:r>
                        <a:rPr lang="en-US" sz="1300" dirty="0"/>
                        <a:t>COL</a:t>
                      </a:r>
                    </a:p>
                  </a:txBody>
                  <a:tcPr/>
                </a:tc>
                <a:tc>
                  <a:txBody>
                    <a:bodyPr/>
                    <a:lstStyle/>
                    <a:p>
                      <a:r>
                        <a:rPr lang="en-US" sz="1300" dirty="0"/>
                        <a:t>Columbus</a:t>
                      </a:r>
                    </a:p>
                  </a:txBody>
                  <a:tcPr/>
                </a:tc>
                <a:tc>
                  <a:txBody>
                    <a:bodyPr/>
                    <a:lstStyle/>
                    <a:p>
                      <a:endParaRPr lang="en-US" sz="1300"/>
                    </a:p>
                  </a:txBody>
                  <a:tcPr/>
                </a:tc>
                <a:tc>
                  <a:txBody>
                    <a:bodyPr/>
                    <a:lstStyle/>
                    <a:p>
                      <a:r>
                        <a:rPr lang="en-US" sz="1300" dirty="0"/>
                        <a:t>ORBIT</a:t>
                      </a:r>
                    </a:p>
                  </a:txBody>
                  <a:tcPr/>
                </a:tc>
                <a:tc>
                  <a:txBody>
                    <a:bodyPr/>
                    <a:lstStyle/>
                    <a:p>
                      <a:r>
                        <a:rPr lang="en-US" sz="1300" dirty="0"/>
                        <a:t>OZ Requirements Baselining and Integration Tool</a:t>
                      </a:r>
                    </a:p>
                  </a:txBody>
                  <a:tcPr/>
                </a:tc>
                <a:extLst>
                  <a:ext uri="{0D108BD9-81ED-4DB2-BD59-A6C34878D82A}">
                    <a16:rowId xmlns:a16="http://schemas.microsoft.com/office/drawing/2014/main" val="1998108344"/>
                  </a:ext>
                </a:extLst>
              </a:tr>
              <a:tr h="290671">
                <a:tc>
                  <a:txBody>
                    <a:bodyPr/>
                    <a:lstStyle/>
                    <a:p>
                      <a:r>
                        <a:rPr lang="en-US" sz="1300" dirty="0"/>
                        <a:t>CP</a:t>
                      </a:r>
                    </a:p>
                  </a:txBody>
                  <a:tcPr/>
                </a:tc>
                <a:tc>
                  <a:txBody>
                    <a:bodyPr/>
                    <a:lstStyle/>
                    <a:p>
                      <a:r>
                        <a:rPr lang="en-US" sz="1300" dirty="0"/>
                        <a:t>Change Package</a:t>
                      </a:r>
                    </a:p>
                  </a:txBody>
                  <a:tcPr/>
                </a:tc>
                <a:tc>
                  <a:txBody>
                    <a:bodyPr/>
                    <a:lstStyle/>
                    <a:p>
                      <a:endParaRPr lang="en-US" sz="1300" dirty="0"/>
                    </a:p>
                  </a:txBody>
                  <a:tcPr/>
                </a:tc>
                <a:tc>
                  <a:txBody>
                    <a:bodyPr/>
                    <a:lstStyle/>
                    <a:p>
                      <a:r>
                        <a:rPr lang="en-US" sz="1300" dirty="0"/>
                        <a:t>PD</a:t>
                      </a:r>
                    </a:p>
                  </a:txBody>
                  <a:tcPr/>
                </a:tc>
                <a:tc>
                  <a:txBody>
                    <a:bodyPr/>
                    <a:lstStyle/>
                    <a:p>
                      <a:r>
                        <a:rPr lang="en-US" sz="1300" dirty="0"/>
                        <a:t>Payload Developer</a:t>
                      </a:r>
                    </a:p>
                  </a:txBody>
                  <a:tcPr/>
                </a:tc>
                <a:extLst>
                  <a:ext uri="{0D108BD9-81ED-4DB2-BD59-A6C34878D82A}">
                    <a16:rowId xmlns:a16="http://schemas.microsoft.com/office/drawing/2014/main" val="56511217"/>
                  </a:ext>
                </a:extLst>
              </a:tr>
              <a:tr h="290671">
                <a:tc>
                  <a:txBody>
                    <a:bodyPr/>
                    <a:lstStyle/>
                    <a:p>
                      <a:r>
                        <a:rPr lang="en-US" sz="1300" dirty="0"/>
                        <a:t>EMI</a:t>
                      </a:r>
                    </a:p>
                  </a:txBody>
                  <a:tcPr/>
                </a:tc>
                <a:tc>
                  <a:txBody>
                    <a:bodyPr/>
                    <a:lstStyle/>
                    <a:p>
                      <a:r>
                        <a:rPr lang="en-US" sz="1300" dirty="0"/>
                        <a:t>Electromagnetic Interference</a:t>
                      </a:r>
                    </a:p>
                  </a:txBody>
                  <a:tcPr/>
                </a:tc>
                <a:tc>
                  <a:txBody>
                    <a:bodyPr/>
                    <a:lstStyle/>
                    <a:p>
                      <a:endParaRPr lang="en-US" sz="1300" dirty="0"/>
                    </a:p>
                  </a:txBody>
                  <a:tcPr/>
                </a:tc>
                <a:tc>
                  <a:txBody>
                    <a:bodyPr/>
                    <a:lstStyle/>
                    <a:p>
                      <a:r>
                        <a:rPr lang="en-US" sz="1300" dirty="0"/>
                        <a:t>PIM</a:t>
                      </a:r>
                    </a:p>
                  </a:txBody>
                  <a:tcPr/>
                </a:tc>
                <a:tc>
                  <a:txBody>
                    <a:bodyPr/>
                    <a:lstStyle/>
                    <a:p>
                      <a:r>
                        <a:rPr lang="en-US" sz="1300" dirty="0"/>
                        <a:t>Payload Integration Manager</a:t>
                      </a:r>
                    </a:p>
                  </a:txBody>
                  <a:tcPr/>
                </a:tc>
                <a:extLst>
                  <a:ext uri="{0D108BD9-81ED-4DB2-BD59-A6C34878D82A}">
                    <a16:rowId xmlns:a16="http://schemas.microsoft.com/office/drawing/2014/main" val="3208938326"/>
                  </a:ext>
                </a:extLst>
              </a:tr>
              <a:tr h="290671">
                <a:tc>
                  <a:txBody>
                    <a:bodyPr/>
                    <a:lstStyle/>
                    <a:p>
                      <a:r>
                        <a:rPr lang="en-US" sz="1300" dirty="0"/>
                        <a:t>EPS</a:t>
                      </a:r>
                    </a:p>
                  </a:txBody>
                  <a:tcPr/>
                </a:tc>
                <a:tc>
                  <a:txBody>
                    <a:bodyPr/>
                    <a:lstStyle/>
                    <a:p>
                      <a:r>
                        <a:rPr lang="en-US" sz="1300" dirty="0"/>
                        <a:t>Electrical Power System</a:t>
                      </a:r>
                    </a:p>
                  </a:txBody>
                  <a:tcPr/>
                </a:tc>
                <a:tc>
                  <a:txBody>
                    <a:bodyPr/>
                    <a:lstStyle/>
                    <a:p>
                      <a:endParaRPr lang="en-US" sz="1300" dirty="0"/>
                    </a:p>
                  </a:txBody>
                  <a:tcPr/>
                </a:tc>
                <a:tc>
                  <a:txBody>
                    <a:bodyPr/>
                    <a:lstStyle/>
                    <a:p>
                      <a:r>
                        <a:rPr lang="en-US" sz="1300" dirty="0"/>
                        <a:t>PLUTO</a:t>
                      </a:r>
                    </a:p>
                  </a:txBody>
                  <a:tcPr/>
                </a:tc>
                <a:tc>
                  <a:txBody>
                    <a:bodyPr/>
                    <a:lstStyle/>
                    <a:p>
                      <a:r>
                        <a:rPr lang="en-US" sz="1300" dirty="0" err="1"/>
                        <a:t>PLug-in</a:t>
                      </a:r>
                      <a:r>
                        <a:rPr lang="en-US" sz="1300" dirty="0"/>
                        <a:t> port </a:t>
                      </a:r>
                      <a:r>
                        <a:rPr lang="en-US" sz="1300" dirty="0" err="1"/>
                        <a:t>UTilization</a:t>
                      </a:r>
                      <a:r>
                        <a:rPr lang="en-US" sz="1300" dirty="0"/>
                        <a:t> Officer</a:t>
                      </a:r>
                    </a:p>
                  </a:txBody>
                  <a:tcPr/>
                </a:tc>
                <a:extLst>
                  <a:ext uri="{0D108BD9-81ED-4DB2-BD59-A6C34878D82A}">
                    <a16:rowId xmlns:a16="http://schemas.microsoft.com/office/drawing/2014/main" val="3545964663"/>
                  </a:ext>
                </a:extLst>
              </a:tr>
              <a:tr h="290671">
                <a:tc>
                  <a:txBody>
                    <a:bodyPr/>
                    <a:lstStyle/>
                    <a:p>
                      <a:r>
                        <a:rPr lang="en-US" sz="1300" dirty="0"/>
                        <a:t>FOD</a:t>
                      </a:r>
                    </a:p>
                  </a:txBody>
                  <a:tcPr/>
                </a:tc>
                <a:tc>
                  <a:txBody>
                    <a:bodyPr/>
                    <a:lstStyle/>
                    <a:p>
                      <a:r>
                        <a:rPr lang="en-US" sz="1300" dirty="0"/>
                        <a:t>Flight Operations Directorate</a:t>
                      </a:r>
                    </a:p>
                  </a:txBody>
                  <a:tcPr/>
                </a:tc>
                <a:tc>
                  <a:txBody>
                    <a:bodyPr/>
                    <a:lstStyle/>
                    <a:p>
                      <a:endParaRPr lang="en-US" sz="1300" dirty="0"/>
                    </a:p>
                  </a:txBody>
                  <a:tcPr/>
                </a:tc>
                <a:tc>
                  <a:txBody>
                    <a:bodyPr/>
                    <a:lstStyle/>
                    <a:p>
                      <a:r>
                        <a:rPr lang="en-US" sz="1300" dirty="0"/>
                        <a:t>POC</a:t>
                      </a:r>
                    </a:p>
                  </a:txBody>
                  <a:tcPr/>
                </a:tc>
                <a:tc>
                  <a:txBody>
                    <a:bodyPr/>
                    <a:lstStyle/>
                    <a:p>
                      <a:r>
                        <a:rPr lang="en-US" sz="1300" dirty="0"/>
                        <a:t>Point of Contact</a:t>
                      </a:r>
                    </a:p>
                  </a:txBody>
                  <a:tcPr/>
                </a:tc>
                <a:extLst>
                  <a:ext uri="{0D108BD9-81ED-4DB2-BD59-A6C34878D82A}">
                    <a16:rowId xmlns:a16="http://schemas.microsoft.com/office/drawing/2014/main" val="332297438"/>
                  </a:ext>
                </a:extLst>
              </a:tr>
              <a:tr h="290671">
                <a:tc>
                  <a:txBody>
                    <a:bodyPr/>
                    <a:lstStyle/>
                    <a:p>
                      <a:r>
                        <a:rPr lang="en-US" sz="1300" dirty="0"/>
                        <a:t>HSFTIC</a:t>
                      </a:r>
                    </a:p>
                  </a:txBody>
                  <a:tcPr/>
                </a:tc>
                <a:tc>
                  <a:txBody>
                    <a:bodyPr/>
                    <a:lstStyle/>
                    <a:p>
                      <a:r>
                        <a:rPr lang="en-US" sz="1300" dirty="0"/>
                        <a:t>Human Space Flight Technical Integration Contract</a:t>
                      </a:r>
                    </a:p>
                  </a:txBody>
                  <a:tcPr/>
                </a:tc>
                <a:tc>
                  <a:txBody>
                    <a:bodyPr/>
                    <a:lstStyle/>
                    <a:p>
                      <a:endParaRPr lang="en-US" sz="1300" dirty="0"/>
                    </a:p>
                  </a:txBody>
                  <a:tcPr/>
                </a:tc>
                <a:tc>
                  <a:txBody>
                    <a:bodyPr/>
                    <a:lstStyle/>
                    <a:p>
                      <a:r>
                        <a:rPr lang="en-US" sz="1300" dirty="0"/>
                        <a:t>PQ</a:t>
                      </a:r>
                    </a:p>
                  </a:txBody>
                  <a:tcPr/>
                </a:tc>
                <a:tc>
                  <a:txBody>
                    <a:bodyPr/>
                    <a:lstStyle/>
                    <a:p>
                      <a:r>
                        <a:rPr lang="en-US" sz="1300" dirty="0"/>
                        <a:t>Power Quality</a:t>
                      </a:r>
                    </a:p>
                  </a:txBody>
                  <a:tcPr/>
                </a:tc>
                <a:extLst>
                  <a:ext uri="{0D108BD9-81ED-4DB2-BD59-A6C34878D82A}">
                    <a16:rowId xmlns:a16="http://schemas.microsoft.com/office/drawing/2014/main" val="4266130246"/>
                  </a:ext>
                </a:extLst>
              </a:tr>
              <a:tr h="290671">
                <a:tc>
                  <a:txBody>
                    <a:bodyPr/>
                    <a:lstStyle/>
                    <a:p>
                      <a:r>
                        <a:rPr lang="en-US" sz="1300" dirty="0"/>
                        <a:t>I-#</a:t>
                      </a:r>
                    </a:p>
                  </a:txBody>
                  <a:tcPr/>
                </a:tc>
                <a:tc>
                  <a:txBody>
                    <a:bodyPr/>
                    <a:lstStyle/>
                    <a:p>
                      <a:r>
                        <a:rPr lang="en-US" sz="1300" dirty="0"/>
                        <a:t>Increment minus [timeframe]</a:t>
                      </a:r>
                    </a:p>
                  </a:txBody>
                  <a:tcPr/>
                </a:tc>
                <a:tc>
                  <a:txBody>
                    <a:bodyPr/>
                    <a:lstStyle/>
                    <a:p>
                      <a:endParaRPr lang="en-US" sz="1300" dirty="0"/>
                    </a:p>
                  </a:txBody>
                  <a:tcPr/>
                </a:tc>
                <a:tc>
                  <a:txBody>
                    <a:bodyPr/>
                    <a:lstStyle/>
                    <a:p>
                      <a:r>
                        <a:rPr lang="en-US" sz="1300" dirty="0"/>
                        <a:t>RIFD</a:t>
                      </a:r>
                    </a:p>
                  </a:txBody>
                  <a:tcPr/>
                </a:tc>
                <a:tc>
                  <a:txBody>
                    <a:bodyPr/>
                    <a:lstStyle/>
                    <a:p>
                      <a:r>
                        <a:rPr lang="en-US" sz="1300" dirty="0"/>
                        <a:t>Research Investigation &amp; Facility Database</a:t>
                      </a:r>
                    </a:p>
                  </a:txBody>
                  <a:tcPr/>
                </a:tc>
                <a:extLst>
                  <a:ext uri="{0D108BD9-81ED-4DB2-BD59-A6C34878D82A}">
                    <a16:rowId xmlns:a16="http://schemas.microsoft.com/office/drawing/2014/main" val="3427516249"/>
                  </a:ext>
                </a:extLst>
              </a:tr>
              <a:tr h="290671">
                <a:tc>
                  <a:txBody>
                    <a:bodyPr/>
                    <a:lstStyle/>
                    <a:p>
                      <a:r>
                        <a:rPr lang="en-US" sz="1300" dirty="0"/>
                        <a:t>ICP</a:t>
                      </a:r>
                    </a:p>
                  </a:txBody>
                  <a:tcPr/>
                </a:tc>
                <a:tc>
                  <a:txBody>
                    <a:bodyPr/>
                    <a:lstStyle/>
                    <a:p>
                      <a:r>
                        <a:rPr lang="en-US" sz="1300" dirty="0"/>
                        <a:t>Internal Camera Port</a:t>
                      </a:r>
                    </a:p>
                  </a:txBody>
                  <a:tcPr/>
                </a:tc>
                <a:tc>
                  <a:txBody>
                    <a:bodyPr/>
                    <a:lstStyle/>
                    <a:p>
                      <a:endParaRPr lang="en-US" sz="1300" dirty="0"/>
                    </a:p>
                  </a:txBody>
                  <a:tcPr/>
                </a:tc>
                <a:tc>
                  <a:txBody>
                    <a:bodyPr/>
                    <a:lstStyle/>
                    <a:p>
                      <a:r>
                        <a:rPr lang="en-US" sz="1300" dirty="0"/>
                        <a:t>RRF</a:t>
                      </a:r>
                    </a:p>
                  </a:txBody>
                  <a:tcPr/>
                </a:tc>
                <a:tc>
                  <a:txBody>
                    <a:bodyPr/>
                    <a:lstStyle/>
                    <a:p>
                      <a:r>
                        <a:rPr lang="en-US" sz="1300" dirty="0"/>
                        <a:t>Requirement Request Form</a:t>
                      </a:r>
                    </a:p>
                  </a:txBody>
                  <a:tcPr/>
                </a:tc>
                <a:extLst>
                  <a:ext uri="{0D108BD9-81ED-4DB2-BD59-A6C34878D82A}">
                    <a16:rowId xmlns:a16="http://schemas.microsoft.com/office/drawing/2014/main" val="748581446"/>
                  </a:ext>
                </a:extLst>
              </a:tr>
              <a:tr h="290671">
                <a:tc>
                  <a:txBody>
                    <a:bodyPr/>
                    <a:lstStyle/>
                    <a:p>
                      <a:r>
                        <a:rPr lang="en-US" sz="1300" dirty="0"/>
                        <a:t>IMT</a:t>
                      </a:r>
                    </a:p>
                  </a:txBody>
                  <a:tcPr/>
                </a:tc>
                <a:tc>
                  <a:txBody>
                    <a:bodyPr/>
                    <a:lstStyle/>
                    <a:p>
                      <a:r>
                        <a:rPr lang="en-US" sz="1300" dirty="0"/>
                        <a:t>Increment Management Team</a:t>
                      </a:r>
                    </a:p>
                  </a:txBody>
                  <a:tcPr/>
                </a:tc>
                <a:tc>
                  <a:txBody>
                    <a:bodyPr/>
                    <a:lstStyle/>
                    <a:p>
                      <a:endParaRPr lang="en-US" sz="1300" dirty="0"/>
                    </a:p>
                  </a:txBody>
                  <a:tcPr/>
                </a:tc>
                <a:tc>
                  <a:txBody>
                    <a:bodyPr/>
                    <a:lstStyle/>
                    <a:p>
                      <a:r>
                        <a:rPr lang="en-US" sz="1300" dirty="0"/>
                        <a:t>SUP</a:t>
                      </a:r>
                    </a:p>
                  </a:txBody>
                  <a:tcPr/>
                </a:tc>
                <a:tc>
                  <a:txBody>
                    <a:bodyPr/>
                    <a:lstStyle/>
                    <a:p>
                      <a:r>
                        <a:rPr lang="en-US" sz="1300" dirty="0"/>
                        <a:t>Standard Utility Panel</a:t>
                      </a:r>
                    </a:p>
                  </a:txBody>
                  <a:tcPr/>
                </a:tc>
                <a:extLst>
                  <a:ext uri="{0D108BD9-81ED-4DB2-BD59-A6C34878D82A}">
                    <a16:rowId xmlns:a16="http://schemas.microsoft.com/office/drawing/2014/main" val="700804235"/>
                  </a:ext>
                </a:extLst>
              </a:tr>
              <a:tr h="290671">
                <a:tc>
                  <a:txBody>
                    <a:bodyPr/>
                    <a:lstStyle/>
                    <a:p>
                      <a:r>
                        <a:rPr lang="en-US" sz="1300" dirty="0"/>
                        <a:t>IOR</a:t>
                      </a:r>
                    </a:p>
                  </a:txBody>
                  <a:tcPr/>
                </a:tc>
                <a:tc>
                  <a:txBody>
                    <a:bodyPr/>
                    <a:lstStyle/>
                    <a:p>
                      <a:r>
                        <a:rPr lang="en-US" sz="1300" dirty="0"/>
                        <a:t>Increment Operations Review</a:t>
                      </a:r>
                    </a:p>
                  </a:txBody>
                  <a:tcPr/>
                </a:tc>
                <a:tc>
                  <a:txBody>
                    <a:bodyPr/>
                    <a:lstStyle/>
                    <a:p>
                      <a:endParaRPr lang="en-US" sz="1300" dirty="0"/>
                    </a:p>
                  </a:txBody>
                  <a:tcPr/>
                </a:tc>
                <a:tc>
                  <a:txBody>
                    <a:bodyPr/>
                    <a:lstStyle/>
                    <a:p>
                      <a:r>
                        <a:rPr lang="en-US" sz="1300" dirty="0"/>
                        <a:t>UOP</a:t>
                      </a:r>
                    </a:p>
                  </a:txBody>
                  <a:tcPr/>
                </a:tc>
                <a:tc>
                  <a:txBody>
                    <a:bodyPr/>
                    <a:lstStyle/>
                    <a:p>
                      <a:r>
                        <a:rPr lang="en-US" sz="1300" dirty="0"/>
                        <a:t>Utility Outlet Panel</a:t>
                      </a:r>
                    </a:p>
                  </a:txBody>
                  <a:tcPr/>
                </a:tc>
                <a:extLst>
                  <a:ext uri="{0D108BD9-81ED-4DB2-BD59-A6C34878D82A}">
                    <a16:rowId xmlns:a16="http://schemas.microsoft.com/office/drawing/2014/main" val="4251390522"/>
                  </a:ext>
                </a:extLst>
              </a:tr>
              <a:tr h="290671">
                <a:tc>
                  <a:txBody>
                    <a:bodyPr/>
                    <a:lstStyle/>
                    <a:p>
                      <a:r>
                        <a:rPr lang="en-US" sz="1300" dirty="0" err="1"/>
                        <a:t>IPiP</a:t>
                      </a:r>
                      <a:endParaRPr lang="en-US" sz="1300" dirty="0"/>
                    </a:p>
                  </a:txBody>
                  <a:tcPr/>
                </a:tc>
                <a:tc>
                  <a:txBody>
                    <a:bodyPr/>
                    <a:lstStyle/>
                    <a:p>
                      <a:r>
                        <a:rPr lang="en-US" sz="1300" dirty="0"/>
                        <a:t>ISS Plug-in Plan</a:t>
                      </a:r>
                    </a:p>
                  </a:txBody>
                  <a:tcPr/>
                </a:tc>
                <a:tc>
                  <a:txBody>
                    <a:bodyPr/>
                    <a:lstStyle/>
                    <a:p>
                      <a:endParaRPr lang="en-US" sz="1300" dirty="0"/>
                    </a:p>
                  </a:txBody>
                  <a:tcPr/>
                </a:tc>
                <a:tc>
                  <a:txBody>
                    <a:bodyPr/>
                    <a:lstStyle/>
                    <a:p>
                      <a:r>
                        <a:rPr lang="en-US" sz="1300" dirty="0"/>
                        <a:t>USL</a:t>
                      </a:r>
                    </a:p>
                  </a:txBody>
                  <a:tcPr/>
                </a:tc>
                <a:tc>
                  <a:txBody>
                    <a:bodyPr/>
                    <a:lstStyle/>
                    <a:p>
                      <a:r>
                        <a:rPr lang="en-US" sz="1300" dirty="0"/>
                        <a:t>US Lab</a:t>
                      </a:r>
                    </a:p>
                  </a:txBody>
                  <a:tcPr/>
                </a:tc>
                <a:extLst>
                  <a:ext uri="{0D108BD9-81ED-4DB2-BD59-A6C34878D82A}">
                    <a16:rowId xmlns:a16="http://schemas.microsoft.com/office/drawing/2014/main" val="260749981"/>
                  </a:ext>
                </a:extLst>
              </a:tr>
              <a:tr h="290671">
                <a:tc>
                  <a:txBody>
                    <a:bodyPr/>
                    <a:lstStyle/>
                    <a:p>
                      <a:r>
                        <a:rPr lang="en-US" sz="1300" dirty="0"/>
                        <a:t>ISS</a:t>
                      </a:r>
                    </a:p>
                  </a:txBody>
                  <a:tcPr/>
                </a:tc>
                <a:tc>
                  <a:txBody>
                    <a:bodyPr/>
                    <a:lstStyle/>
                    <a:p>
                      <a:r>
                        <a:rPr lang="en-US" sz="1300" dirty="0"/>
                        <a:t>International Space Station</a:t>
                      </a:r>
                    </a:p>
                  </a:txBody>
                  <a:tcPr/>
                </a:tc>
                <a:tc>
                  <a:txBody>
                    <a:bodyPr/>
                    <a:lstStyle/>
                    <a:p>
                      <a:endParaRPr lang="en-US" sz="1300" dirty="0"/>
                    </a:p>
                  </a:txBody>
                  <a:tcPr/>
                </a:tc>
                <a:tc>
                  <a:txBody>
                    <a:bodyPr/>
                    <a:lstStyle/>
                    <a:p>
                      <a:r>
                        <a:rPr lang="en-US" sz="1300" dirty="0"/>
                        <a:t>VAC</a:t>
                      </a:r>
                    </a:p>
                  </a:txBody>
                  <a:tcPr/>
                </a:tc>
                <a:tc>
                  <a:txBody>
                    <a:bodyPr/>
                    <a:lstStyle/>
                    <a:p>
                      <a:r>
                        <a:rPr lang="en-US" sz="1300" dirty="0"/>
                        <a:t>Volts Alternating Current</a:t>
                      </a:r>
                    </a:p>
                  </a:txBody>
                  <a:tcPr/>
                </a:tc>
                <a:extLst>
                  <a:ext uri="{0D108BD9-81ED-4DB2-BD59-A6C34878D82A}">
                    <a16:rowId xmlns:a16="http://schemas.microsoft.com/office/drawing/2014/main" val="2179769220"/>
                  </a:ext>
                </a:extLst>
              </a:tr>
              <a:tr h="290671">
                <a:tc>
                  <a:txBody>
                    <a:bodyPr/>
                    <a:lstStyle/>
                    <a:p>
                      <a:r>
                        <a:rPr lang="en-US" sz="1300" dirty="0"/>
                        <a:t>ISSP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International Space Station Program</a:t>
                      </a:r>
                    </a:p>
                  </a:txBody>
                  <a:tcPr/>
                </a:tc>
                <a:tc>
                  <a:txBody>
                    <a:bodyPr/>
                    <a:lstStyle/>
                    <a:p>
                      <a:endParaRPr lang="en-US" sz="13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VDC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Volts Direct Current</a:t>
                      </a:r>
                    </a:p>
                  </a:txBody>
                  <a:tcPr/>
                </a:tc>
                <a:extLst>
                  <a:ext uri="{0D108BD9-81ED-4DB2-BD59-A6C34878D82A}">
                    <a16:rowId xmlns:a16="http://schemas.microsoft.com/office/drawing/2014/main" val="3444000226"/>
                  </a:ext>
                </a:extLst>
              </a:tr>
            </a:tbl>
          </a:graphicData>
        </a:graphic>
      </p:graphicFrame>
    </p:spTree>
    <p:extLst>
      <p:ext uri="{BB962C8B-B14F-4D97-AF65-F5344CB8AC3E}">
        <p14:creationId xmlns:p14="http://schemas.microsoft.com/office/powerpoint/2010/main" val="2709478314"/>
      </p:ext>
    </p:extLst>
  </p:cSld>
  <p:clrMapOvr>
    <a:masterClrMapping/>
  </p:clrMapOvr>
</p:sld>
</file>

<file path=ppt/theme/theme1.xml><?xml version="1.0" encoding="utf-8"?>
<a:theme xmlns:a="http://schemas.openxmlformats.org/drawingml/2006/main" name="1_Custom Design">
  <a:themeElements>
    <a:clrScheme name="Custom 1">
      <a:dk1>
        <a:sysClr val="windowText" lastClr="000000"/>
      </a:dk1>
      <a:lt1>
        <a:sysClr val="window" lastClr="FFFFFF"/>
      </a:lt1>
      <a:dk2>
        <a:srgbClr val="0F204F"/>
      </a:dk2>
      <a:lt2>
        <a:srgbClr val="FFFFFF"/>
      </a:lt2>
      <a:accent1>
        <a:srgbClr val="E48823"/>
      </a:accent1>
      <a:accent2>
        <a:srgbClr val="00628D"/>
      </a:accent2>
      <a:accent3>
        <a:srgbClr val="00725D"/>
      </a:accent3>
      <a:accent4>
        <a:srgbClr val="004382"/>
      </a:accent4>
      <a:accent5>
        <a:srgbClr val="FFFFFF"/>
      </a:accent5>
      <a:accent6>
        <a:srgbClr val="FFFFFF"/>
      </a:accent6>
      <a:hlink>
        <a:srgbClr val="0000FF"/>
      </a:hlink>
      <a:folHlink>
        <a:srgbClr val="80008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HSFTIC_PowerPoint Template_External_v5 Widescreen.potx" id="{138FDC85-5410-403E-8282-6ACC29CE8B24}" vid="{2D81581B-4286-40E1-9FEC-7A2E7261C18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EE0303B36FAC4381E37E9FE1472222" ma:contentTypeVersion="0" ma:contentTypeDescription="Create a new document." ma:contentTypeScope="" ma:versionID="f0b2b7131b01aa04634ff38c0e691127">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493BD3-3D30-42C7-BA89-201BA9A887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D26C2911-DDCF-4D88-9051-002B1F9A24BB}">
  <ds:schemaRefs>
    <ds:schemaRef ds:uri="http://purl.org/dc/terms/"/>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purl.org/dc/elements/1.1/"/>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BE310AA8-F889-4E40-8CA1-940C1F1AFF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921</TotalTime>
  <Words>1026</Words>
  <Application>Microsoft Office PowerPoint</Application>
  <PresentationFormat>Widescreen</PresentationFormat>
  <Paragraphs>208</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Times New Roman</vt:lpstr>
      <vt:lpstr>Wingdings</vt:lpstr>
      <vt:lpstr>1_Custom Design</vt:lpstr>
      <vt:lpstr>ISS Plug-in Plan (IPiP) 101</vt:lpstr>
      <vt:lpstr>Overview</vt:lpstr>
      <vt:lpstr>Introduction</vt:lpstr>
      <vt:lpstr>What is a Plug-in?</vt:lpstr>
      <vt:lpstr>UOP/SUP Power Requirements</vt:lpstr>
      <vt:lpstr>IPiP Schedule</vt:lpstr>
      <vt:lpstr>IPiP Form for Payloads</vt:lpstr>
      <vt:lpstr>IPiP Form for Systems</vt:lpstr>
      <vt:lpstr>FAQs and Notes</vt:lpstr>
      <vt:lpstr>FAQs and Notes, ctd</vt:lpstr>
      <vt:lpstr>Conclusion</vt:lpstr>
      <vt:lpstr>BACKUP</vt:lpstr>
      <vt:lpstr>Form Completion Guide</vt:lpstr>
      <vt:lpstr>US Lab UOPs: Most Requested Aisle-Deployed Locations</vt:lpstr>
      <vt:lpstr>Acronym List</vt:lpstr>
    </vt:vector>
  </TitlesOfParts>
  <Manager/>
  <Company>HPES ACES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subject/>
  <dc:creator>IPiP</dc:creator>
  <cp:keywords/>
  <dc:description/>
  <cp:lastModifiedBy>Charles, Traci L. (JSC-OP)[BARRIOS TECHNOLOGY LTD]</cp:lastModifiedBy>
  <cp:revision>73</cp:revision>
  <cp:lastPrinted>2013-09-11T21:45:01Z</cp:lastPrinted>
  <dcterms:created xsi:type="dcterms:W3CDTF">2021-05-12T17:17:41Z</dcterms:created>
  <dcterms:modified xsi:type="dcterms:W3CDTF">2022-03-03T16:36:18Z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0x0101006FEE0303B36FAC4381E37E9FE1472222</vt:lpwstr>
  </property>
</Properties>
</file>