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60"/>
  </p:normalViewPr>
  <p:slideViewPr>
    <p:cSldViewPr snapToGrid="0">
      <p:cViewPr>
        <p:scale>
          <a:sx n="66" d="100"/>
          <a:sy n="66" d="100"/>
        </p:scale>
        <p:origin x="160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81643-63D3-42CD-A567-5CBE63AB6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8848B-03B4-4F2E-B3B0-E9055CC28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A48CE-B2D0-4F90-B780-647F5621C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57D7E-78A3-43AA-BFC8-7FCBDEFB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DABD3-0DB1-4B6F-86E9-578EA3EF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7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9066-1094-489C-A466-29EAAAB23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F9B68-5357-471D-BAD0-6E6825F29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B412A-3F45-4694-A476-8EC7BB9F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8C40-BDD0-477D-8562-5EAAB0EA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C860-D6AD-4F1A-8C47-8D780851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4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55E972-B380-4C2C-A3C2-35D11D1FA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8FA22-0F64-4D5E-812B-AC142F38E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1D2DB-5DDC-4196-89E6-C03FE04E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BDE16-9D48-4632-8BCD-DE0BDBB8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AA202-A672-4D1E-8148-DE46E6EF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FC9C-7945-4C4D-AF21-81E938C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83E2D-F497-4ADE-BC18-A4F8E97F0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258C2-EEDD-45AE-861C-4D50BB2F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FFDEC-8805-4BD7-821A-407A6062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5AA0B-10A1-415F-A8D0-A4D30045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7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5816-2C5E-4336-98C1-5C61CFAF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97CED-975E-4623-B853-6E8E5FE03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1F16F-09EE-4CF7-8CAF-6630FF4D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12B66-B819-4823-9926-7C82619D9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E76B5-0373-4372-8F6A-FEF10AF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1694-38D3-47B8-B724-1238154E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652A7-ECBE-4165-A5BB-ABC08953E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99037-7C4C-4495-99A0-44E16ADF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BD07F-A779-4C8A-9843-BF379FF7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2F9DA-3FEA-4D63-B2B5-4611EE268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7CDA7-A007-41B8-AA0D-938BC1AB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B6F3-DE38-4703-B107-6D0D1663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6C0FC-33A5-4162-BC37-AB5AB967F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EAF30-9ED9-46B4-9A38-29037C5C7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B31A5-39A4-49C1-8DE8-6799BF421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10869-97AA-4314-83C2-8FEE8499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DB7E3-3E38-43EA-9A73-2C43EBE6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BD02D-0579-4552-A3A7-F8AFCF7D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73CE9-110F-47CA-B90F-0263441C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9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E3967-391E-4B35-B5AD-9E42DA65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B34F7-3A57-4310-8D11-108A9F67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A5654-D903-4BB4-B78F-B07420DA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3309E-41C2-4F6D-9212-7F845137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6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4198E2-9A77-4DEE-A0BA-C4D478E54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80E4D-E428-47DC-9857-8BD521F7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66FEB-A860-49FE-BAE9-98E1C1FD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9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F6B99-0451-4070-A42C-C4342389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A4B3C-6E42-46AE-967D-8C0B7B60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8418A-95A9-4A3D-A5DF-F4C77CD08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FFD19-8267-4044-A059-3E3D4110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D14A2-59FC-422F-9F04-1734049A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29288-B0F4-495B-8CD4-D9D46921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6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BCEC-85E3-4F08-97C3-2F5BE835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1BB43E-A2BA-425C-812B-42A03AC6CB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E38A4C-B5DB-4164-9D0F-512A5AE27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32759-BB8F-427F-ACD2-CF60D3DC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AF23A-98E8-4AC4-BA4E-77F143C8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4F57C-6F3F-47AE-9D25-CF2E3A7E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4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CD7BE6-5CD3-45AC-86C4-FC581397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E3541-6600-4579-AF81-DC22EDA79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C3069-817D-4217-8A8F-A5ED76026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0E41D-F0AA-475E-9201-BF25F4926B12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EED3A-CF7B-4299-AE0E-C4D343701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B4184-FC3C-456E-B31B-3D7B19625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329F5-31AE-4E11-A83A-5C5EE27C6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5D99-91B4-4850-8A36-E9123E4A1B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AUAT uPSP pressure-time history video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9A503-3BE9-4066-92BA-DE9B2D06E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Nettie Roozeboom</a:t>
            </a:r>
          </a:p>
          <a:p>
            <a:r>
              <a:rPr lang="en-US" dirty="0"/>
              <a:t>Marc Shaw-Lecerf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37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9459-0163-4B28-A2D9-1D18691D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regarding uPSP mp4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6E1E8-B6F0-48DD-B3BF-515631F49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attached video (auat-132803-60fps-aligned.mov) is a flow visualization showing pressure-time histories on the SLS Block 1B model. Experimental data was collected Dec 2017 using unsteady pressure-sensitive paint.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the mp4 is very exciting, stimulating, and attention grabbing, there are no absolute values shared.  The absolute pressure values or model dimensions are not shared. 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mp4 file is not sensitive.</a:t>
            </a:r>
          </a:p>
        </p:txBody>
      </p:sp>
    </p:spTree>
    <p:extLst>
      <p:ext uri="{BB962C8B-B14F-4D97-AF65-F5344CB8AC3E}">
        <p14:creationId xmlns:p14="http://schemas.microsoft.com/office/powerpoint/2010/main" val="20180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at-132803-60fps-aligned">
            <a:hlinkClick r:id="" action="ppaction://media"/>
            <a:extLst>
              <a:ext uri="{FF2B5EF4-FFF2-40B4-BE49-F238E27FC236}">
                <a16:creationId xmlns:a16="http://schemas.microsoft.com/office/drawing/2014/main" id="{EDC3D157-96CE-4503-9315-DC406E34FD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6387"/>
            <a:ext cx="12192000" cy="62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2" ma:contentTypeDescription="Create a new document." ma:contentTypeScope="" ma:versionID="123159b5f33db6b51a40f1b295e5b0a8">
  <xsd:schema xmlns:xsd="http://www.w3.org/2001/XMLSchema" xmlns:xs="http://www.w3.org/2001/XMLSchema" xmlns:p="http://schemas.microsoft.com/office/2006/metadata/properties" xmlns:ns3="a3f7648c-ef34-4383-9913-3e4132c38d7f" xmlns:ns4="c852713b-0caa-4ac0-ba75-048f00e27b76" targetNamespace="http://schemas.microsoft.com/office/2006/metadata/properties" ma:root="true" ma:fieldsID="db641518f313e859c1ed787125bbd56b" ns3:_="" ns4:_="">
    <xsd:import namespace="a3f7648c-ef34-4383-9913-3e4132c38d7f"/>
    <xsd:import namespace="c852713b-0caa-4ac0-ba75-048f00e27b7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D8D882-B0AC-4182-A9D3-A833D0923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f7648c-ef34-4383-9913-3e4132c38d7f"/>
    <ds:schemaRef ds:uri="c852713b-0caa-4ac0-ba75-048f00e27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8ECCFB-EB66-4CE7-8553-B2169B3E0B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FEBD96-8BD5-485E-8FE8-C794B9BC32B1}">
  <ds:schemaRefs>
    <ds:schemaRef ds:uri="http://purl.org/dc/dcmitype/"/>
    <ds:schemaRef ds:uri="http://purl.org/dc/elements/1.1/"/>
    <ds:schemaRef ds:uri="c852713b-0caa-4ac0-ba75-048f00e27b76"/>
    <ds:schemaRef ds:uri="http://schemas.microsoft.com/office/2006/metadata/properties"/>
    <ds:schemaRef ds:uri="http://schemas.microsoft.com/office/2006/documentManagement/types"/>
    <ds:schemaRef ds:uri="a3f7648c-ef34-4383-9913-3e4132c38d7f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85</Words>
  <Application>Microsoft Office PowerPoint</Application>
  <PresentationFormat>Widescreen</PresentationFormat>
  <Paragraphs>7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AUAT uPSP pressure-time history video </vt:lpstr>
      <vt:lpstr>Comments regarding uPSP mp4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AUAT uPSP pressure-time history video </dc:title>
  <dc:creator>Roozeboom, Nettie (ARC-AOX)</dc:creator>
  <cp:lastModifiedBy>Roozeboom, Nettie (ARC-AOX)</cp:lastModifiedBy>
  <cp:revision>1</cp:revision>
  <dcterms:created xsi:type="dcterms:W3CDTF">2022-04-12T15:55:08Z</dcterms:created>
  <dcterms:modified xsi:type="dcterms:W3CDTF">2022-04-12T15:59:05Z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