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7" r:id="rId2"/>
    <p:sldId id="259" r:id="rId3"/>
    <p:sldId id="272" r:id="rId4"/>
    <p:sldId id="1641" r:id="rId5"/>
    <p:sldId id="1740" r:id="rId6"/>
    <p:sldId id="1743" r:id="rId7"/>
    <p:sldId id="1741" r:id="rId8"/>
    <p:sldId id="1742" r:id="rId9"/>
    <p:sldId id="1737" r:id="rId10"/>
    <p:sldId id="1745" r:id="rId11"/>
    <p:sldId id="1746" r:id="rId12"/>
    <p:sldId id="1733" r:id="rId13"/>
    <p:sldId id="1738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4"/>
    <p:restoredTop sz="64785"/>
  </p:normalViewPr>
  <p:slideViewPr>
    <p:cSldViewPr snapToGrid="0" snapToObjects="1">
      <p:cViewPr>
        <p:scale>
          <a:sx n="66" d="100"/>
          <a:sy n="66" d="100"/>
        </p:scale>
        <p:origin x="2776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7B9FDC-B3CC-7B45-B49D-6B492F6F7C49}" type="doc">
      <dgm:prSet loTypeId="urn:microsoft.com/office/officeart/2005/8/layout/lProcess3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8C0CE4A6-F9DD-2647-AF63-91415843575F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Pre- Isolation</a:t>
          </a:r>
        </a:p>
      </dgm:t>
    </dgm:pt>
    <dgm:pt modelId="{867D4A74-9C52-8843-BBDD-9269A421BB70}" type="parTrans" cxnId="{F5143414-E75A-2A4E-8549-B4301A826AA1}">
      <dgm:prSet/>
      <dgm:spPr/>
      <dgm:t>
        <a:bodyPr/>
        <a:lstStyle/>
        <a:p>
          <a:endParaRPr lang="en-US"/>
        </a:p>
      </dgm:t>
    </dgm:pt>
    <dgm:pt modelId="{3D101D8D-B669-F64D-A446-4FE6273E5D11}" type="sibTrans" cxnId="{F5143414-E75A-2A4E-8549-B4301A826AA1}">
      <dgm:prSet/>
      <dgm:spPr/>
      <dgm:t>
        <a:bodyPr/>
        <a:lstStyle/>
        <a:p>
          <a:endParaRPr lang="en-US"/>
        </a:p>
      </dgm:t>
    </dgm:pt>
    <dgm:pt modelId="{13280D74-E6CF-B541-8F98-E3C31658479A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Humor Style Questionnaire (HSQ) </a:t>
          </a:r>
        </a:p>
      </dgm:t>
    </dgm:pt>
    <dgm:pt modelId="{852E98FF-9FF6-3244-9962-BEABA5F87439}" type="parTrans" cxnId="{B634A328-C95B-1D4A-964B-BDD89E56B070}">
      <dgm:prSet/>
      <dgm:spPr/>
      <dgm:t>
        <a:bodyPr/>
        <a:lstStyle/>
        <a:p>
          <a:endParaRPr lang="en-US"/>
        </a:p>
      </dgm:t>
    </dgm:pt>
    <dgm:pt modelId="{3936C149-A12D-A04A-BD09-B50EE89AF0DF}" type="sibTrans" cxnId="{B634A328-C95B-1D4A-964B-BDD89E56B070}">
      <dgm:prSet/>
      <dgm:spPr/>
      <dgm:t>
        <a:bodyPr/>
        <a:lstStyle/>
        <a:p>
          <a:endParaRPr lang="en-US"/>
        </a:p>
      </dgm:t>
    </dgm:pt>
    <dgm:pt modelId="{47D41BF0-1373-BC41-A9AF-7E1831813762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Isolation</a:t>
          </a:r>
        </a:p>
      </dgm:t>
    </dgm:pt>
    <dgm:pt modelId="{08A684E9-2C55-5F48-B978-F796625FE99A}" type="parTrans" cxnId="{9B599B13-3C20-204A-A466-8CBE2C48EA0F}">
      <dgm:prSet/>
      <dgm:spPr/>
      <dgm:t>
        <a:bodyPr/>
        <a:lstStyle/>
        <a:p>
          <a:endParaRPr lang="en-US"/>
        </a:p>
      </dgm:t>
    </dgm:pt>
    <dgm:pt modelId="{F6E2DD3C-17DF-034B-B08D-694F83479E51}" type="sibTrans" cxnId="{9B599B13-3C20-204A-A466-8CBE2C48EA0F}">
      <dgm:prSet/>
      <dgm:spPr/>
      <dgm:t>
        <a:bodyPr/>
        <a:lstStyle/>
        <a:p>
          <a:endParaRPr lang="en-US"/>
        </a:p>
      </dgm:t>
    </dgm:pt>
    <dgm:pt modelId="{B5C03151-7C0E-EA40-BDCA-80841D536C8E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Team Interaction Batteries 2-5</a:t>
          </a:r>
        </a:p>
      </dgm:t>
    </dgm:pt>
    <dgm:pt modelId="{89353C6D-211E-A24A-A363-1020D1122B1E}" type="parTrans" cxnId="{75210D36-69A9-4847-A06C-7083F764B9D2}">
      <dgm:prSet/>
      <dgm:spPr/>
      <dgm:t>
        <a:bodyPr/>
        <a:lstStyle/>
        <a:p>
          <a:endParaRPr lang="en-US"/>
        </a:p>
      </dgm:t>
    </dgm:pt>
    <dgm:pt modelId="{01643FBC-B094-1245-89B0-DE3773724698}" type="sibTrans" cxnId="{75210D36-69A9-4847-A06C-7083F764B9D2}">
      <dgm:prSet/>
      <dgm:spPr/>
      <dgm:t>
        <a:bodyPr/>
        <a:lstStyle/>
        <a:p>
          <a:endParaRPr lang="en-US"/>
        </a:p>
      </dgm:t>
    </dgm:pt>
    <dgm:pt modelId="{E58A217F-C17B-F246-B2E1-8F5B221662F6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Lunches</a:t>
          </a:r>
        </a:p>
      </dgm:t>
    </dgm:pt>
    <dgm:pt modelId="{F3E84203-7A76-AA46-B768-25DBB99B01D2}" type="parTrans" cxnId="{9ADCF7AE-82CC-6C41-A687-F2D30466FAA8}">
      <dgm:prSet/>
      <dgm:spPr/>
      <dgm:t>
        <a:bodyPr/>
        <a:lstStyle/>
        <a:p>
          <a:endParaRPr lang="en-US"/>
        </a:p>
      </dgm:t>
    </dgm:pt>
    <dgm:pt modelId="{78A48345-2845-1247-B9A8-BF1F5A38CBF0}" type="sibTrans" cxnId="{9ADCF7AE-82CC-6C41-A687-F2D30466FAA8}">
      <dgm:prSet/>
      <dgm:spPr/>
      <dgm:t>
        <a:bodyPr/>
        <a:lstStyle/>
        <a:p>
          <a:endParaRPr lang="en-US"/>
        </a:p>
      </dgm:t>
    </dgm:pt>
    <dgm:pt modelId="{67FF79A4-160C-024F-9B91-22D81349CA39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Team Interaction Battery 1</a:t>
          </a:r>
        </a:p>
      </dgm:t>
    </dgm:pt>
    <dgm:pt modelId="{9D356032-D968-CB43-9307-D0990E3CCE51}" type="sibTrans" cxnId="{8038A728-F97F-6B4B-A9D8-550DD4E5B3AD}">
      <dgm:prSet/>
      <dgm:spPr/>
      <dgm:t>
        <a:bodyPr/>
        <a:lstStyle/>
        <a:p>
          <a:endParaRPr lang="en-US"/>
        </a:p>
      </dgm:t>
    </dgm:pt>
    <dgm:pt modelId="{2139E1A3-201A-BE47-BA87-637B39EC97C4}" type="parTrans" cxnId="{8038A728-F97F-6B4B-A9D8-550DD4E5B3AD}">
      <dgm:prSet/>
      <dgm:spPr/>
      <dgm:t>
        <a:bodyPr/>
        <a:lstStyle/>
        <a:p>
          <a:endParaRPr lang="en-US"/>
        </a:p>
      </dgm:t>
    </dgm:pt>
    <dgm:pt modelId="{2767870D-CDC7-BF48-A7BA-B6598430D7C7}" type="pres">
      <dgm:prSet presAssocID="{2D7B9FDC-B3CC-7B45-B49D-6B492F6F7C4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5C8BDE3B-A80A-414A-8F12-B3D2F6A8D2E9}" type="pres">
      <dgm:prSet presAssocID="{8C0CE4A6-F9DD-2647-AF63-91415843575F}" presName="horFlow" presStyleCnt="0"/>
      <dgm:spPr/>
    </dgm:pt>
    <dgm:pt modelId="{EE39902B-4EC9-3F4A-9AC1-AE2856A71C8F}" type="pres">
      <dgm:prSet presAssocID="{8C0CE4A6-F9DD-2647-AF63-91415843575F}" presName="bigChev" presStyleLbl="node1" presStyleIdx="0" presStyleCnt="2"/>
      <dgm:spPr/>
    </dgm:pt>
    <dgm:pt modelId="{5C714B73-B02C-3348-B53E-03A673C633FC}" type="pres">
      <dgm:prSet presAssocID="{852E98FF-9FF6-3244-9962-BEABA5F87439}" presName="parTrans" presStyleCnt="0"/>
      <dgm:spPr/>
    </dgm:pt>
    <dgm:pt modelId="{03189555-377C-6842-9C68-3EE6A1E45F9A}" type="pres">
      <dgm:prSet presAssocID="{13280D74-E6CF-B541-8F98-E3C31658479A}" presName="node" presStyleLbl="alignAccFollowNode1" presStyleIdx="0" presStyleCnt="4">
        <dgm:presLayoutVars>
          <dgm:bulletEnabled val="1"/>
        </dgm:presLayoutVars>
      </dgm:prSet>
      <dgm:spPr/>
    </dgm:pt>
    <dgm:pt modelId="{9B9969B9-92B8-6F49-B21F-6DE1D4C423E6}" type="pres">
      <dgm:prSet presAssocID="{3936C149-A12D-A04A-BD09-B50EE89AF0DF}" presName="sibTrans" presStyleCnt="0"/>
      <dgm:spPr/>
    </dgm:pt>
    <dgm:pt modelId="{5C139B42-5214-4A4F-844F-C49F41D0C748}" type="pres">
      <dgm:prSet presAssocID="{67FF79A4-160C-024F-9B91-22D81349CA39}" presName="node" presStyleLbl="alignAccFollowNode1" presStyleIdx="1" presStyleCnt="4">
        <dgm:presLayoutVars>
          <dgm:bulletEnabled val="1"/>
        </dgm:presLayoutVars>
      </dgm:prSet>
      <dgm:spPr/>
    </dgm:pt>
    <dgm:pt modelId="{619B45A6-4A78-A541-B85E-C27D49B034E9}" type="pres">
      <dgm:prSet presAssocID="{8C0CE4A6-F9DD-2647-AF63-91415843575F}" presName="vSp" presStyleCnt="0"/>
      <dgm:spPr/>
    </dgm:pt>
    <dgm:pt modelId="{394FCA67-69BA-534C-B0D4-C330509EEFF6}" type="pres">
      <dgm:prSet presAssocID="{47D41BF0-1373-BC41-A9AF-7E1831813762}" presName="horFlow" presStyleCnt="0"/>
      <dgm:spPr/>
    </dgm:pt>
    <dgm:pt modelId="{EACB0316-14C2-9540-A9DB-CBF5F98CA972}" type="pres">
      <dgm:prSet presAssocID="{47D41BF0-1373-BC41-A9AF-7E1831813762}" presName="bigChev" presStyleLbl="node1" presStyleIdx="1" presStyleCnt="2"/>
      <dgm:spPr/>
    </dgm:pt>
    <dgm:pt modelId="{0FE5E5FF-7748-F144-890E-C7474A8DEA8E}" type="pres">
      <dgm:prSet presAssocID="{89353C6D-211E-A24A-A363-1020D1122B1E}" presName="parTrans" presStyleCnt="0"/>
      <dgm:spPr/>
    </dgm:pt>
    <dgm:pt modelId="{2CE18406-29A7-244E-907F-B6C6EE02B024}" type="pres">
      <dgm:prSet presAssocID="{B5C03151-7C0E-EA40-BDCA-80841D536C8E}" presName="node" presStyleLbl="alignAccFollowNode1" presStyleIdx="2" presStyleCnt="4">
        <dgm:presLayoutVars>
          <dgm:bulletEnabled val="1"/>
        </dgm:presLayoutVars>
      </dgm:prSet>
      <dgm:spPr/>
    </dgm:pt>
    <dgm:pt modelId="{7C6D2590-FC3C-FC49-A316-64CAB2859BB7}" type="pres">
      <dgm:prSet presAssocID="{01643FBC-B094-1245-89B0-DE3773724698}" presName="sibTrans" presStyleCnt="0"/>
      <dgm:spPr/>
    </dgm:pt>
    <dgm:pt modelId="{D767ED3E-4103-AA44-929E-26B0B3F9C7C4}" type="pres">
      <dgm:prSet presAssocID="{E58A217F-C17B-F246-B2E1-8F5B221662F6}" presName="node" presStyleLbl="alignAccFollowNode1" presStyleIdx="3" presStyleCnt="4">
        <dgm:presLayoutVars>
          <dgm:bulletEnabled val="1"/>
        </dgm:presLayoutVars>
      </dgm:prSet>
      <dgm:spPr/>
    </dgm:pt>
  </dgm:ptLst>
  <dgm:cxnLst>
    <dgm:cxn modelId="{E11F5F12-378C-4044-A4D8-6BF83D505E35}" type="presOf" srcId="{47D41BF0-1373-BC41-A9AF-7E1831813762}" destId="{EACB0316-14C2-9540-A9DB-CBF5F98CA972}" srcOrd="0" destOrd="0" presId="urn:microsoft.com/office/officeart/2005/8/layout/lProcess3"/>
    <dgm:cxn modelId="{9B599B13-3C20-204A-A466-8CBE2C48EA0F}" srcId="{2D7B9FDC-B3CC-7B45-B49D-6B492F6F7C49}" destId="{47D41BF0-1373-BC41-A9AF-7E1831813762}" srcOrd="1" destOrd="0" parTransId="{08A684E9-2C55-5F48-B978-F796625FE99A}" sibTransId="{F6E2DD3C-17DF-034B-B08D-694F83479E51}"/>
    <dgm:cxn modelId="{F5143414-E75A-2A4E-8549-B4301A826AA1}" srcId="{2D7B9FDC-B3CC-7B45-B49D-6B492F6F7C49}" destId="{8C0CE4A6-F9DD-2647-AF63-91415843575F}" srcOrd="0" destOrd="0" parTransId="{867D4A74-9C52-8843-BBDD-9269A421BB70}" sibTransId="{3D101D8D-B669-F64D-A446-4FE6273E5D11}"/>
    <dgm:cxn modelId="{B634A328-C95B-1D4A-964B-BDD89E56B070}" srcId="{8C0CE4A6-F9DD-2647-AF63-91415843575F}" destId="{13280D74-E6CF-B541-8F98-E3C31658479A}" srcOrd="0" destOrd="0" parTransId="{852E98FF-9FF6-3244-9962-BEABA5F87439}" sibTransId="{3936C149-A12D-A04A-BD09-B50EE89AF0DF}"/>
    <dgm:cxn modelId="{8038A728-F97F-6B4B-A9D8-550DD4E5B3AD}" srcId="{8C0CE4A6-F9DD-2647-AF63-91415843575F}" destId="{67FF79A4-160C-024F-9B91-22D81349CA39}" srcOrd="1" destOrd="0" parTransId="{2139E1A3-201A-BE47-BA87-637B39EC97C4}" sibTransId="{9D356032-D968-CB43-9307-D0990E3CCE51}"/>
    <dgm:cxn modelId="{75210D36-69A9-4847-A06C-7083F764B9D2}" srcId="{47D41BF0-1373-BC41-A9AF-7E1831813762}" destId="{B5C03151-7C0E-EA40-BDCA-80841D536C8E}" srcOrd="0" destOrd="0" parTransId="{89353C6D-211E-A24A-A363-1020D1122B1E}" sibTransId="{01643FBC-B094-1245-89B0-DE3773724698}"/>
    <dgm:cxn modelId="{1E010D4C-F152-B942-A28E-E5675B9D1E09}" type="presOf" srcId="{E58A217F-C17B-F246-B2E1-8F5B221662F6}" destId="{D767ED3E-4103-AA44-929E-26B0B3F9C7C4}" srcOrd="0" destOrd="0" presId="urn:microsoft.com/office/officeart/2005/8/layout/lProcess3"/>
    <dgm:cxn modelId="{0E50445A-E818-344F-B190-A403A4381B54}" type="presOf" srcId="{2D7B9FDC-B3CC-7B45-B49D-6B492F6F7C49}" destId="{2767870D-CDC7-BF48-A7BA-B6598430D7C7}" srcOrd="0" destOrd="0" presId="urn:microsoft.com/office/officeart/2005/8/layout/lProcess3"/>
    <dgm:cxn modelId="{E0D8D067-8A04-9B4A-9E8D-2E387A8E020F}" type="presOf" srcId="{13280D74-E6CF-B541-8F98-E3C31658479A}" destId="{03189555-377C-6842-9C68-3EE6A1E45F9A}" srcOrd="0" destOrd="0" presId="urn:microsoft.com/office/officeart/2005/8/layout/lProcess3"/>
    <dgm:cxn modelId="{58BEF181-D391-C64F-BD75-5A111AB99916}" type="presOf" srcId="{8C0CE4A6-F9DD-2647-AF63-91415843575F}" destId="{EE39902B-4EC9-3F4A-9AC1-AE2856A71C8F}" srcOrd="0" destOrd="0" presId="urn:microsoft.com/office/officeart/2005/8/layout/lProcess3"/>
    <dgm:cxn modelId="{9ADCF7AE-82CC-6C41-A687-F2D30466FAA8}" srcId="{47D41BF0-1373-BC41-A9AF-7E1831813762}" destId="{E58A217F-C17B-F246-B2E1-8F5B221662F6}" srcOrd="1" destOrd="0" parTransId="{F3E84203-7A76-AA46-B768-25DBB99B01D2}" sibTransId="{78A48345-2845-1247-B9A8-BF1F5A38CBF0}"/>
    <dgm:cxn modelId="{00DE3FD9-3576-7347-9EA2-B3CBD8D1DAFB}" type="presOf" srcId="{B5C03151-7C0E-EA40-BDCA-80841D536C8E}" destId="{2CE18406-29A7-244E-907F-B6C6EE02B024}" srcOrd="0" destOrd="0" presId="urn:microsoft.com/office/officeart/2005/8/layout/lProcess3"/>
    <dgm:cxn modelId="{B5BF4AE8-9FFD-4D40-AEE7-F6E9F90142FF}" type="presOf" srcId="{67FF79A4-160C-024F-9B91-22D81349CA39}" destId="{5C139B42-5214-4A4F-844F-C49F41D0C748}" srcOrd="0" destOrd="0" presId="urn:microsoft.com/office/officeart/2005/8/layout/lProcess3"/>
    <dgm:cxn modelId="{EA92C183-4BA6-D746-9B23-2F600EAA199E}" type="presParOf" srcId="{2767870D-CDC7-BF48-A7BA-B6598430D7C7}" destId="{5C8BDE3B-A80A-414A-8F12-B3D2F6A8D2E9}" srcOrd="0" destOrd="0" presId="urn:microsoft.com/office/officeart/2005/8/layout/lProcess3"/>
    <dgm:cxn modelId="{A81A3114-1770-214C-9D03-F88AA2407ABE}" type="presParOf" srcId="{5C8BDE3B-A80A-414A-8F12-B3D2F6A8D2E9}" destId="{EE39902B-4EC9-3F4A-9AC1-AE2856A71C8F}" srcOrd="0" destOrd="0" presId="urn:microsoft.com/office/officeart/2005/8/layout/lProcess3"/>
    <dgm:cxn modelId="{D8E588C1-CA43-4748-A589-77173664B925}" type="presParOf" srcId="{5C8BDE3B-A80A-414A-8F12-B3D2F6A8D2E9}" destId="{5C714B73-B02C-3348-B53E-03A673C633FC}" srcOrd="1" destOrd="0" presId="urn:microsoft.com/office/officeart/2005/8/layout/lProcess3"/>
    <dgm:cxn modelId="{08CDE01B-93B9-E449-9A67-D816BFA1DB92}" type="presParOf" srcId="{5C8BDE3B-A80A-414A-8F12-B3D2F6A8D2E9}" destId="{03189555-377C-6842-9C68-3EE6A1E45F9A}" srcOrd="2" destOrd="0" presId="urn:microsoft.com/office/officeart/2005/8/layout/lProcess3"/>
    <dgm:cxn modelId="{5A5D0DC8-808E-6346-AE6E-9D1C4AB97D77}" type="presParOf" srcId="{5C8BDE3B-A80A-414A-8F12-B3D2F6A8D2E9}" destId="{9B9969B9-92B8-6F49-B21F-6DE1D4C423E6}" srcOrd="3" destOrd="0" presId="urn:microsoft.com/office/officeart/2005/8/layout/lProcess3"/>
    <dgm:cxn modelId="{28989DF0-2F15-4D4D-BA95-FDA969A65827}" type="presParOf" srcId="{5C8BDE3B-A80A-414A-8F12-B3D2F6A8D2E9}" destId="{5C139B42-5214-4A4F-844F-C49F41D0C748}" srcOrd="4" destOrd="0" presId="urn:microsoft.com/office/officeart/2005/8/layout/lProcess3"/>
    <dgm:cxn modelId="{CD79E607-878F-1747-90EC-6A778F0E0C06}" type="presParOf" srcId="{2767870D-CDC7-BF48-A7BA-B6598430D7C7}" destId="{619B45A6-4A78-A541-B85E-C27D49B034E9}" srcOrd="1" destOrd="0" presId="urn:microsoft.com/office/officeart/2005/8/layout/lProcess3"/>
    <dgm:cxn modelId="{4577EDE3-932C-B14C-BAA9-D7DB16F773ED}" type="presParOf" srcId="{2767870D-CDC7-BF48-A7BA-B6598430D7C7}" destId="{394FCA67-69BA-534C-B0D4-C330509EEFF6}" srcOrd="2" destOrd="0" presId="urn:microsoft.com/office/officeart/2005/8/layout/lProcess3"/>
    <dgm:cxn modelId="{83D45F48-4BB5-5D49-9D12-A1F5D4CF2C1F}" type="presParOf" srcId="{394FCA67-69BA-534C-B0D4-C330509EEFF6}" destId="{EACB0316-14C2-9540-A9DB-CBF5F98CA972}" srcOrd="0" destOrd="0" presId="urn:microsoft.com/office/officeart/2005/8/layout/lProcess3"/>
    <dgm:cxn modelId="{FB91530C-A756-1345-AB2B-02114B4E5B5E}" type="presParOf" srcId="{394FCA67-69BA-534C-B0D4-C330509EEFF6}" destId="{0FE5E5FF-7748-F144-890E-C7474A8DEA8E}" srcOrd="1" destOrd="0" presId="urn:microsoft.com/office/officeart/2005/8/layout/lProcess3"/>
    <dgm:cxn modelId="{13F1C6FE-D06D-7045-A724-3D273211872F}" type="presParOf" srcId="{394FCA67-69BA-534C-B0D4-C330509EEFF6}" destId="{2CE18406-29A7-244E-907F-B6C6EE02B024}" srcOrd="2" destOrd="0" presId="urn:microsoft.com/office/officeart/2005/8/layout/lProcess3"/>
    <dgm:cxn modelId="{89C0F9C6-6735-B64E-A523-E938008FA337}" type="presParOf" srcId="{394FCA67-69BA-534C-B0D4-C330509EEFF6}" destId="{7C6D2590-FC3C-FC49-A316-64CAB2859BB7}" srcOrd="3" destOrd="0" presId="urn:microsoft.com/office/officeart/2005/8/layout/lProcess3"/>
    <dgm:cxn modelId="{F015A19E-A633-784A-A735-08CD0C7EE7BA}" type="presParOf" srcId="{394FCA67-69BA-534C-B0D4-C330509EEFF6}" destId="{D767ED3E-4103-AA44-929E-26B0B3F9C7C4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7B9FDC-B3CC-7B45-B49D-6B492F6F7C49}" type="doc">
      <dgm:prSet loTypeId="urn:microsoft.com/office/officeart/2005/8/layout/lProcess3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8C0CE4A6-F9DD-2647-AF63-91415843575F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Pre- Isolation</a:t>
          </a:r>
        </a:p>
      </dgm:t>
    </dgm:pt>
    <dgm:pt modelId="{867D4A74-9C52-8843-BBDD-9269A421BB70}" type="parTrans" cxnId="{F5143414-E75A-2A4E-8549-B4301A826AA1}">
      <dgm:prSet/>
      <dgm:spPr/>
      <dgm:t>
        <a:bodyPr/>
        <a:lstStyle/>
        <a:p>
          <a:endParaRPr lang="en-US"/>
        </a:p>
      </dgm:t>
    </dgm:pt>
    <dgm:pt modelId="{3D101D8D-B669-F64D-A446-4FE6273E5D11}" type="sibTrans" cxnId="{F5143414-E75A-2A4E-8549-B4301A826AA1}">
      <dgm:prSet/>
      <dgm:spPr/>
      <dgm:t>
        <a:bodyPr/>
        <a:lstStyle/>
        <a:p>
          <a:endParaRPr lang="en-US"/>
        </a:p>
      </dgm:t>
    </dgm:pt>
    <dgm:pt modelId="{13280D74-E6CF-B541-8F98-E3C31658479A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Humor Style Questionnaire (HSQ) </a:t>
          </a:r>
        </a:p>
      </dgm:t>
    </dgm:pt>
    <dgm:pt modelId="{852E98FF-9FF6-3244-9962-BEABA5F87439}" type="parTrans" cxnId="{B634A328-C95B-1D4A-964B-BDD89E56B070}">
      <dgm:prSet/>
      <dgm:spPr/>
      <dgm:t>
        <a:bodyPr/>
        <a:lstStyle/>
        <a:p>
          <a:endParaRPr lang="en-US"/>
        </a:p>
      </dgm:t>
    </dgm:pt>
    <dgm:pt modelId="{3936C149-A12D-A04A-BD09-B50EE89AF0DF}" type="sibTrans" cxnId="{B634A328-C95B-1D4A-964B-BDD89E56B070}">
      <dgm:prSet/>
      <dgm:spPr/>
      <dgm:t>
        <a:bodyPr/>
        <a:lstStyle/>
        <a:p>
          <a:endParaRPr lang="en-US"/>
        </a:p>
      </dgm:t>
    </dgm:pt>
    <dgm:pt modelId="{47D41BF0-1373-BC41-A9AF-7E1831813762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Isolation</a:t>
          </a:r>
        </a:p>
      </dgm:t>
    </dgm:pt>
    <dgm:pt modelId="{08A684E9-2C55-5F48-B978-F796625FE99A}" type="parTrans" cxnId="{9B599B13-3C20-204A-A466-8CBE2C48EA0F}">
      <dgm:prSet/>
      <dgm:spPr/>
      <dgm:t>
        <a:bodyPr/>
        <a:lstStyle/>
        <a:p>
          <a:endParaRPr lang="en-US"/>
        </a:p>
      </dgm:t>
    </dgm:pt>
    <dgm:pt modelId="{F6E2DD3C-17DF-034B-B08D-694F83479E51}" type="sibTrans" cxnId="{9B599B13-3C20-204A-A466-8CBE2C48EA0F}">
      <dgm:prSet/>
      <dgm:spPr/>
      <dgm:t>
        <a:bodyPr/>
        <a:lstStyle/>
        <a:p>
          <a:endParaRPr lang="en-US"/>
        </a:p>
      </dgm:t>
    </dgm:pt>
    <dgm:pt modelId="{B5C03151-7C0E-EA40-BDCA-80841D536C8E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Team Interaction Batteries 2-5</a:t>
          </a:r>
        </a:p>
      </dgm:t>
    </dgm:pt>
    <dgm:pt modelId="{89353C6D-211E-A24A-A363-1020D1122B1E}" type="parTrans" cxnId="{75210D36-69A9-4847-A06C-7083F764B9D2}">
      <dgm:prSet/>
      <dgm:spPr/>
      <dgm:t>
        <a:bodyPr/>
        <a:lstStyle/>
        <a:p>
          <a:endParaRPr lang="en-US"/>
        </a:p>
      </dgm:t>
    </dgm:pt>
    <dgm:pt modelId="{01643FBC-B094-1245-89B0-DE3773724698}" type="sibTrans" cxnId="{75210D36-69A9-4847-A06C-7083F764B9D2}">
      <dgm:prSet/>
      <dgm:spPr/>
      <dgm:t>
        <a:bodyPr/>
        <a:lstStyle/>
        <a:p>
          <a:endParaRPr lang="en-US"/>
        </a:p>
      </dgm:t>
    </dgm:pt>
    <dgm:pt modelId="{E58A217F-C17B-F246-B2E1-8F5B221662F6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Lunches</a:t>
          </a:r>
        </a:p>
      </dgm:t>
    </dgm:pt>
    <dgm:pt modelId="{F3E84203-7A76-AA46-B768-25DBB99B01D2}" type="parTrans" cxnId="{9ADCF7AE-82CC-6C41-A687-F2D30466FAA8}">
      <dgm:prSet/>
      <dgm:spPr/>
      <dgm:t>
        <a:bodyPr/>
        <a:lstStyle/>
        <a:p>
          <a:endParaRPr lang="en-US"/>
        </a:p>
      </dgm:t>
    </dgm:pt>
    <dgm:pt modelId="{78A48345-2845-1247-B9A8-BF1F5A38CBF0}" type="sibTrans" cxnId="{9ADCF7AE-82CC-6C41-A687-F2D30466FAA8}">
      <dgm:prSet/>
      <dgm:spPr/>
      <dgm:t>
        <a:bodyPr/>
        <a:lstStyle/>
        <a:p>
          <a:endParaRPr lang="en-US"/>
        </a:p>
      </dgm:t>
    </dgm:pt>
    <dgm:pt modelId="{67FF79A4-160C-024F-9B91-22D81349CA39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Team Interaction Battery 1</a:t>
          </a:r>
        </a:p>
      </dgm:t>
    </dgm:pt>
    <dgm:pt modelId="{9D356032-D968-CB43-9307-D0990E3CCE51}" type="sibTrans" cxnId="{8038A728-F97F-6B4B-A9D8-550DD4E5B3AD}">
      <dgm:prSet/>
      <dgm:spPr/>
      <dgm:t>
        <a:bodyPr/>
        <a:lstStyle/>
        <a:p>
          <a:endParaRPr lang="en-US"/>
        </a:p>
      </dgm:t>
    </dgm:pt>
    <dgm:pt modelId="{2139E1A3-201A-BE47-BA87-637B39EC97C4}" type="parTrans" cxnId="{8038A728-F97F-6B4B-A9D8-550DD4E5B3AD}">
      <dgm:prSet/>
      <dgm:spPr/>
      <dgm:t>
        <a:bodyPr/>
        <a:lstStyle/>
        <a:p>
          <a:endParaRPr lang="en-US"/>
        </a:p>
      </dgm:t>
    </dgm:pt>
    <dgm:pt modelId="{2767870D-CDC7-BF48-A7BA-B6598430D7C7}" type="pres">
      <dgm:prSet presAssocID="{2D7B9FDC-B3CC-7B45-B49D-6B492F6F7C4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5C8BDE3B-A80A-414A-8F12-B3D2F6A8D2E9}" type="pres">
      <dgm:prSet presAssocID="{8C0CE4A6-F9DD-2647-AF63-91415843575F}" presName="horFlow" presStyleCnt="0"/>
      <dgm:spPr/>
    </dgm:pt>
    <dgm:pt modelId="{EE39902B-4EC9-3F4A-9AC1-AE2856A71C8F}" type="pres">
      <dgm:prSet presAssocID="{8C0CE4A6-F9DD-2647-AF63-91415843575F}" presName="bigChev" presStyleLbl="node1" presStyleIdx="0" presStyleCnt="2"/>
      <dgm:spPr/>
    </dgm:pt>
    <dgm:pt modelId="{5C714B73-B02C-3348-B53E-03A673C633FC}" type="pres">
      <dgm:prSet presAssocID="{852E98FF-9FF6-3244-9962-BEABA5F87439}" presName="parTrans" presStyleCnt="0"/>
      <dgm:spPr/>
    </dgm:pt>
    <dgm:pt modelId="{03189555-377C-6842-9C68-3EE6A1E45F9A}" type="pres">
      <dgm:prSet presAssocID="{13280D74-E6CF-B541-8F98-E3C31658479A}" presName="node" presStyleLbl="alignAccFollowNode1" presStyleIdx="0" presStyleCnt="4">
        <dgm:presLayoutVars>
          <dgm:bulletEnabled val="1"/>
        </dgm:presLayoutVars>
      </dgm:prSet>
      <dgm:spPr/>
    </dgm:pt>
    <dgm:pt modelId="{9B9969B9-92B8-6F49-B21F-6DE1D4C423E6}" type="pres">
      <dgm:prSet presAssocID="{3936C149-A12D-A04A-BD09-B50EE89AF0DF}" presName="sibTrans" presStyleCnt="0"/>
      <dgm:spPr/>
    </dgm:pt>
    <dgm:pt modelId="{5C139B42-5214-4A4F-844F-C49F41D0C748}" type="pres">
      <dgm:prSet presAssocID="{67FF79A4-160C-024F-9B91-22D81349CA39}" presName="node" presStyleLbl="alignAccFollowNode1" presStyleIdx="1" presStyleCnt="4">
        <dgm:presLayoutVars>
          <dgm:bulletEnabled val="1"/>
        </dgm:presLayoutVars>
      </dgm:prSet>
      <dgm:spPr/>
    </dgm:pt>
    <dgm:pt modelId="{619B45A6-4A78-A541-B85E-C27D49B034E9}" type="pres">
      <dgm:prSet presAssocID="{8C0CE4A6-F9DD-2647-AF63-91415843575F}" presName="vSp" presStyleCnt="0"/>
      <dgm:spPr/>
    </dgm:pt>
    <dgm:pt modelId="{394FCA67-69BA-534C-B0D4-C330509EEFF6}" type="pres">
      <dgm:prSet presAssocID="{47D41BF0-1373-BC41-A9AF-7E1831813762}" presName="horFlow" presStyleCnt="0"/>
      <dgm:spPr/>
    </dgm:pt>
    <dgm:pt modelId="{EACB0316-14C2-9540-A9DB-CBF5F98CA972}" type="pres">
      <dgm:prSet presAssocID="{47D41BF0-1373-BC41-A9AF-7E1831813762}" presName="bigChev" presStyleLbl="node1" presStyleIdx="1" presStyleCnt="2"/>
      <dgm:spPr/>
    </dgm:pt>
    <dgm:pt modelId="{0FE5E5FF-7748-F144-890E-C7474A8DEA8E}" type="pres">
      <dgm:prSet presAssocID="{89353C6D-211E-A24A-A363-1020D1122B1E}" presName="parTrans" presStyleCnt="0"/>
      <dgm:spPr/>
    </dgm:pt>
    <dgm:pt modelId="{2CE18406-29A7-244E-907F-B6C6EE02B024}" type="pres">
      <dgm:prSet presAssocID="{B5C03151-7C0E-EA40-BDCA-80841D536C8E}" presName="node" presStyleLbl="alignAccFollowNode1" presStyleIdx="2" presStyleCnt="4">
        <dgm:presLayoutVars>
          <dgm:bulletEnabled val="1"/>
        </dgm:presLayoutVars>
      </dgm:prSet>
      <dgm:spPr/>
    </dgm:pt>
    <dgm:pt modelId="{7C6D2590-FC3C-FC49-A316-64CAB2859BB7}" type="pres">
      <dgm:prSet presAssocID="{01643FBC-B094-1245-89B0-DE3773724698}" presName="sibTrans" presStyleCnt="0"/>
      <dgm:spPr/>
    </dgm:pt>
    <dgm:pt modelId="{D767ED3E-4103-AA44-929E-26B0B3F9C7C4}" type="pres">
      <dgm:prSet presAssocID="{E58A217F-C17B-F246-B2E1-8F5B221662F6}" presName="node" presStyleLbl="alignAccFollowNode1" presStyleIdx="3" presStyleCnt="4">
        <dgm:presLayoutVars>
          <dgm:bulletEnabled val="1"/>
        </dgm:presLayoutVars>
      </dgm:prSet>
      <dgm:spPr/>
    </dgm:pt>
  </dgm:ptLst>
  <dgm:cxnLst>
    <dgm:cxn modelId="{E11F5F12-378C-4044-A4D8-6BF83D505E35}" type="presOf" srcId="{47D41BF0-1373-BC41-A9AF-7E1831813762}" destId="{EACB0316-14C2-9540-A9DB-CBF5F98CA972}" srcOrd="0" destOrd="0" presId="urn:microsoft.com/office/officeart/2005/8/layout/lProcess3"/>
    <dgm:cxn modelId="{9B599B13-3C20-204A-A466-8CBE2C48EA0F}" srcId="{2D7B9FDC-B3CC-7B45-B49D-6B492F6F7C49}" destId="{47D41BF0-1373-BC41-A9AF-7E1831813762}" srcOrd="1" destOrd="0" parTransId="{08A684E9-2C55-5F48-B978-F796625FE99A}" sibTransId="{F6E2DD3C-17DF-034B-B08D-694F83479E51}"/>
    <dgm:cxn modelId="{F5143414-E75A-2A4E-8549-B4301A826AA1}" srcId="{2D7B9FDC-B3CC-7B45-B49D-6B492F6F7C49}" destId="{8C0CE4A6-F9DD-2647-AF63-91415843575F}" srcOrd="0" destOrd="0" parTransId="{867D4A74-9C52-8843-BBDD-9269A421BB70}" sibTransId="{3D101D8D-B669-F64D-A446-4FE6273E5D11}"/>
    <dgm:cxn modelId="{B634A328-C95B-1D4A-964B-BDD89E56B070}" srcId="{8C0CE4A6-F9DD-2647-AF63-91415843575F}" destId="{13280D74-E6CF-B541-8F98-E3C31658479A}" srcOrd="0" destOrd="0" parTransId="{852E98FF-9FF6-3244-9962-BEABA5F87439}" sibTransId="{3936C149-A12D-A04A-BD09-B50EE89AF0DF}"/>
    <dgm:cxn modelId="{8038A728-F97F-6B4B-A9D8-550DD4E5B3AD}" srcId="{8C0CE4A6-F9DD-2647-AF63-91415843575F}" destId="{67FF79A4-160C-024F-9B91-22D81349CA39}" srcOrd="1" destOrd="0" parTransId="{2139E1A3-201A-BE47-BA87-637B39EC97C4}" sibTransId="{9D356032-D968-CB43-9307-D0990E3CCE51}"/>
    <dgm:cxn modelId="{75210D36-69A9-4847-A06C-7083F764B9D2}" srcId="{47D41BF0-1373-BC41-A9AF-7E1831813762}" destId="{B5C03151-7C0E-EA40-BDCA-80841D536C8E}" srcOrd="0" destOrd="0" parTransId="{89353C6D-211E-A24A-A363-1020D1122B1E}" sibTransId="{01643FBC-B094-1245-89B0-DE3773724698}"/>
    <dgm:cxn modelId="{1E010D4C-F152-B942-A28E-E5675B9D1E09}" type="presOf" srcId="{E58A217F-C17B-F246-B2E1-8F5B221662F6}" destId="{D767ED3E-4103-AA44-929E-26B0B3F9C7C4}" srcOrd="0" destOrd="0" presId="urn:microsoft.com/office/officeart/2005/8/layout/lProcess3"/>
    <dgm:cxn modelId="{0E50445A-E818-344F-B190-A403A4381B54}" type="presOf" srcId="{2D7B9FDC-B3CC-7B45-B49D-6B492F6F7C49}" destId="{2767870D-CDC7-BF48-A7BA-B6598430D7C7}" srcOrd="0" destOrd="0" presId="urn:microsoft.com/office/officeart/2005/8/layout/lProcess3"/>
    <dgm:cxn modelId="{E0D8D067-8A04-9B4A-9E8D-2E387A8E020F}" type="presOf" srcId="{13280D74-E6CF-B541-8F98-E3C31658479A}" destId="{03189555-377C-6842-9C68-3EE6A1E45F9A}" srcOrd="0" destOrd="0" presId="urn:microsoft.com/office/officeart/2005/8/layout/lProcess3"/>
    <dgm:cxn modelId="{58BEF181-D391-C64F-BD75-5A111AB99916}" type="presOf" srcId="{8C0CE4A6-F9DD-2647-AF63-91415843575F}" destId="{EE39902B-4EC9-3F4A-9AC1-AE2856A71C8F}" srcOrd="0" destOrd="0" presId="urn:microsoft.com/office/officeart/2005/8/layout/lProcess3"/>
    <dgm:cxn modelId="{9ADCF7AE-82CC-6C41-A687-F2D30466FAA8}" srcId="{47D41BF0-1373-BC41-A9AF-7E1831813762}" destId="{E58A217F-C17B-F246-B2E1-8F5B221662F6}" srcOrd="1" destOrd="0" parTransId="{F3E84203-7A76-AA46-B768-25DBB99B01D2}" sibTransId="{78A48345-2845-1247-B9A8-BF1F5A38CBF0}"/>
    <dgm:cxn modelId="{00DE3FD9-3576-7347-9EA2-B3CBD8D1DAFB}" type="presOf" srcId="{B5C03151-7C0E-EA40-BDCA-80841D536C8E}" destId="{2CE18406-29A7-244E-907F-B6C6EE02B024}" srcOrd="0" destOrd="0" presId="urn:microsoft.com/office/officeart/2005/8/layout/lProcess3"/>
    <dgm:cxn modelId="{B5BF4AE8-9FFD-4D40-AEE7-F6E9F90142FF}" type="presOf" srcId="{67FF79A4-160C-024F-9B91-22D81349CA39}" destId="{5C139B42-5214-4A4F-844F-C49F41D0C748}" srcOrd="0" destOrd="0" presId="urn:microsoft.com/office/officeart/2005/8/layout/lProcess3"/>
    <dgm:cxn modelId="{EA92C183-4BA6-D746-9B23-2F600EAA199E}" type="presParOf" srcId="{2767870D-CDC7-BF48-A7BA-B6598430D7C7}" destId="{5C8BDE3B-A80A-414A-8F12-B3D2F6A8D2E9}" srcOrd="0" destOrd="0" presId="urn:microsoft.com/office/officeart/2005/8/layout/lProcess3"/>
    <dgm:cxn modelId="{A81A3114-1770-214C-9D03-F88AA2407ABE}" type="presParOf" srcId="{5C8BDE3B-A80A-414A-8F12-B3D2F6A8D2E9}" destId="{EE39902B-4EC9-3F4A-9AC1-AE2856A71C8F}" srcOrd="0" destOrd="0" presId="urn:microsoft.com/office/officeart/2005/8/layout/lProcess3"/>
    <dgm:cxn modelId="{D8E588C1-CA43-4748-A589-77173664B925}" type="presParOf" srcId="{5C8BDE3B-A80A-414A-8F12-B3D2F6A8D2E9}" destId="{5C714B73-B02C-3348-B53E-03A673C633FC}" srcOrd="1" destOrd="0" presId="urn:microsoft.com/office/officeart/2005/8/layout/lProcess3"/>
    <dgm:cxn modelId="{08CDE01B-93B9-E449-9A67-D816BFA1DB92}" type="presParOf" srcId="{5C8BDE3B-A80A-414A-8F12-B3D2F6A8D2E9}" destId="{03189555-377C-6842-9C68-3EE6A1E45F9A}" srcOrd="2" destOrd="0" presId="urn:microsoft.com/office/officeart/2005/8/layout/lProcess3"/>
    <dgm:cxn modelId="{5A5D0DC8-808E-6346-AE6E-9D1C4AB97D77}" type="presParOf" srcId="{5C8BDE3B-A80A-414A-8F12-B3D2F6A8D2E9}" destId="{9B9969B9-92B8-6F49-B21F-6DE1D4C423E6}" srcOrd="3" destOrd="0" presId="urn:microsoft.com/office/officeart/2005/8/layout/lProcess3"/>
    <dgm:cxn modelId="{28989DF0-2F15-4D4D-BA95-FDA969A65827}" type="presParOf" srcId="{5C8BDE3B-A80A-414A-8F12-B3D2F6A8D2E9}" destId="{5C139B42-5214-4A4F-844F-C49F41D0C748}" srcOrd="4" destOrd="0" presId="urn:microsoft.com/office/officeart/2005/8/layout/lProcess3"/>
    <dgm:cxn modelId="{CD79E607-878F-1747-90EC-6A778F0E0C06}" type="presParOf" srcId="{2767870D-CDC7-BF48-A7BA-B6598430D7C7}" destId="{619B45A6-4A78-A541-B85E-C27D49B034E9}" srcOrd="1" destOrd="0" presId="urn:microsoft.com/office/officeart/2005/8/layout/lProcess3"/>
    <dgm:cxn modelId="{4577EDE3-932C-B14C-BAA9-D7DB16F773ED}" type="presParOf" srcId="{2767870D-CDC7-BF48-A7BA-B6598430D7C7}" destId="{394FCA67-69BA-534C-B0D4-C330509EEFF6}" srcOrd="2" destOrd="0" presId="urn:microsoft.com/office/officeart/2005/8/layout/lProcess3"/>
    <dgm:cxn modelId="{83D45F48-4BB5-5D49-9D12-A1F5D4CF2C1F}" type="presParOf" srcId="{394FCA67-69BA-534C-B0D4-C330509EEFF6}" destId="{EACB0316-14C2-9540-A9DB-CBF5F98CA972}" srcOrd="0" destOrd="0" presId="urn:microsoft.com/office/officeart/2005/8/layout/lProcess3"/>
    <dgm:cxn modelId="{FB91530C-A756-1345-AB2B-02114B4E5B5E}" type="presParOf" srcId="{394FCA67-69BA-534C-B0D4-C330509EEFF6}" destId="{0FE5E5FF-7748-F144-890E-C7474A8DEA8E}" srcOrd="1" destOrd="0" presId="urn:microsoft.com/office/officeart/2005/8/layout/lProcess3"/>
    <dgm:cxn modelId="{13F1C6FE-D06D-7045-A724-3D273211872F}" type="presParOf" srcId="{394FCA67-69BA-534C-B0D4-C330509EEFF6}" destId="{2CE18406-29A7-244E-907F-B6C6EE02B024}" srcOrd="2" destOrd="0" presId="urn:microsoft.com/office/officeart/2005/8/layout/lProcess3"/>
    <dgm:cxn modelId="{89C0F9C6-6735-B64E-A523-E938008FA337}" type="presParOf" srcId="{394FCA67-69BA-534C-B0D4-C330509EEFF6}" destId="{7C6D2590-FC3C-FC49-A316-64CAB2859BB7}" srcOrd="3" destOrd="0" presId="urn:microsoft.com/office/officeart/2005/8/layout/lProcess3"/>
    <dgm:cxn modelId="{F015A19E-A633-784A-A735-08CD0C7EE7BA}" type="presParOf" srcId="{394FCA67-69BA-534C-B0D4-C330509EEFF6}" destId="{D767ED3E-4103-AA44-929E-26B0B3F9C7C4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7B9FDC-B3CC-7B45-B49D-6B492F6F7C49}" type="doc">
      <dgm:prSet loTypeId="urn:microsoft.com/office/officeart/2005/8/layout/lProcess3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8C0CE4A6-F9DD-2647-AF63-91415843575F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Pre- Isolation</a:t>
          </a:r>
        </a:p>
      </dgm:t>
    </dgm:pt>
    <dgm:pt modelId="{867D4A74-9C52-8843-BBDD-9269A421BB70}" type="parTrans" cxnId="{F5143414-E75A-2A4E-8549-B4301A826AA1}">
      <dgm:prSet/>
      <dgm:spPr/>
      <dgm:t>
        <a:bodyPr/>
        <a:lstStyle/>
        <a:p>
          <a:endParaRPr lang="en-US"/>
        </a:p>
      </dgm:t>
    </dgm:pt>
    <dgm:pt modelId="{3D101D8D-B669-F64D-A446-4FE6273E5D11}" type="sibTrans" cxnId="{F5143414-E75A-2A4E-8549-B4301A826AA1}">
      <dgm:prSet/>
      <dgm:spPr/>
      <dgm:t>
        <a:bodyPr/>
        <a:lstStyle/>
        <a:p>
          <a:endParaRPr lang="en-US"/>
        </a:p>
      </dgm:t>
    </dgm:pt>
    <dgm:pt modelId="{13280D74-E6CF-B541-8F98-E3C31658479A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Humor Style Questionnaire (HSQ) </a:t>
          </a:r>
        </a:p>
      </dgm:t>
    </dgm:pt>
    <dgm:pt modelId="{852E98FF-9FF6-3244-9962-BEABA5F87439}" type="parTrans" cxnId="{B634A328-C95B-1D4A-964B-BDD89E56B070}">
      <dgm:prSet/>
      <dgm:spPr/>
      <dgm:t>
        <a:bodyPr/>
        <a:lstStyle/>
        <a:p>
          <a:endParaRPr lang="en-US"/>
        </a:p>
      </dgm:t>
    </dgm:pt>
    <dgm:pt modelId="{3936C149-A12D-A04A-BD09-B50EE89AF0DF}" type="sibTrans" cxnId="{B634A328-C95B-1D4A-964B-BDD89E56B070}">
      <dgm:prSet/>
      <dgm:spPr/>
      <dgm:t>
        <a:bodyPr/>
        <a:lstStyle/>
        <a:p>
          <a:endParaRPr lang="en-US"/>
        </a:p>
      </dgm:t>
    </dgm:pt>
    <dgm:pt modelId="{47D41BF0-1373-BC41-A9AF-7E1831813762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Isolation</a:t>
          </a:r>
        </a:p>
      </dgm:t>
    </dgm:pt>
    <dgm:pt modelId="{08A684E9-2C55-5F48-B978-F796625FE99A}" type="parTrans" cxnId="{9B599B13-3C20-204A-A466-8CBE2C48EA0F}">
      <dgm:prSet/>
      <dgm:spPr/>
      <dgm:t>
        <a:bodyPr/>
        <a:lstStyle/>
        <a:p>
          <a:endParaRPr lang="en-US"/>
        </a:p>
      </dgm:t>
    </dgm:pt>
    <dgm:pt modelId="{F6E2DD3C-17DF-034B-B08D-694F83479E51}" type="sibTrans" cxnId="{9B599B13-3C20-204A-A466-8CBE2C48EA0F}">
      <dgm:prSet/>
      <dgm:spPr/>
      <dgm:t>
        <a:bodyPr/>
        <a:lstStyle/>
        <a:p>
          <a:endParaRPr lang="en-US"/>
        </a:p>
      </dgm:t>
    </dgm:pt>
    <dgm:pt modelId="{B5C03151-7C0E-EA40-BDCA-80841D536C8E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Team Interaction Batteries 2-5</a:t>
          </a:r>
        </a:p>
      </dgm:t>
    </dgm:pt>
    <dgm:pt modelId="{89353C6D-211E-A24A-A363-1020D1122B1E}" type="parTrans" cxnId="{75210D36-69A9-4847-A06C-7083F764B9D2}">
      <dgm:prSet/>
      <dgm:spPr/>
      <dgm:t>
        <a:bodyPr/>
        <a:lstStyle/>
        <a:p>
          <a:endParaRPr lang="en-US"/>
        </a:p>
      </dgm:t>
    </dgm:pt>
    <dgm:pt modelId="{01643FBC-B094-1245-89B0-DE3773724698}" type="sibTrans" cxnId="{75210D36-69A9-4847-A06C-7083F764B9D2}">
      <dgm:prSet/>
      <dgm:spPr/>
      <dgm:t>
        <a:bodyPr/>
        <a:lstStyle/>
        <a:p>
          <a:endParaRPr lang="en-US"/>
        </a:p>
      </dgm:t>
    </dgm:pt>
    <dgm:pt modelId="{E58A217F-C17B-F246-B2E1-8F5B221662F6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Lunches</a:t>
          </a:r>
        </a:p>
      </dgm:t>
    </dgm:pt>
    <dgm:pt modelId="{F3E84203-7A76-AA46-B768-25DBB99B01D2}" type="parTrans" cxnId="{9ADCF7AE-82CC-6C41-A687-F2D30466FAA8}">
      <dgm:prSet/>
      <dgm:spPr/>
      <dgm:t>
        <a:bodyPr/>
        <a:lstStyle/>
        <a:p>
          <a:endParaRPr lang="en-US"/>
        </a:p>
      </dgm:t>
    </dgm:pt>
    <dgm:pt modelId="{78A48345-2845-1247-B9A8-BF1F5A38CBF0}" type="sibTrans" cxnId="{9ADCF7AE-82CC-6C41-A687-F2D30466FAA8}">
      <dgm:prSet/>
      <dgm:spPr/>
      <dgm:t>
        <a:bodyPr/>
        <a:lstStyle/>
        <a:p>
          <a:endParaRPr lang="en-US"/>
        </a:p>
      </dgm:t>
    </dgm:pt>
    <dgm:pt modelId="{67FF79A4-160C-024F-9B91-22D81349CA39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Team Interaction Battery 1</a:t>
          </a:r>
        </a:p>
      </dgm:t>
    </dgm:pt>
    <dgm:pt modelId="{9D356032-D968-CB43-9307-D0990E3CCE51}" type="sibTrans" cxnId="{8038A728-F97F-6B4B-A9D8-550DD4E5B3AD}">
      <dgm:prSet/>
      <dgm:spPr/>
      <dgm:t>
        <a:bodyPr/>
        <a:lstStyle/>
        <a:p>
          <a:endParaRPr lang="en-US"/>
        </a:p>
      </dgm:t>
    </dgm:pt>
    <dgm:pt modelId="{2139E1A3-201A-BE47-BA87-637B39EC97C4}" type="parTrans" cxnId="{8038A728-F97F-6B4B-A9D8-550DD4E5B3AD}">
      <dgm:prSet/>
      <dgm:spPr/>
      <dgm:t>
        <a:bodyPr/>
        <a:lstStyle/>
        <a:p>
          <a:endParaRPr lang="en-US"/>
        </a:p>
      </dgm:t>
    </dgm:pt>
    <dgm:pt modelId="{2767870D-CDC7-BF48-A7BA-B6598430D7C7}" type="pres">
      <dgm:prSet presAssocID="{2D7B9FDC-B3CC-7B45-B49D-6B492F6F7C4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5C8BDE3B-A80A-414A-8F12-B3D2F6A8D2E9}" type="pres">
      <dgm:prSet presAssocID="{8C0CE4A6-F9DD-2647-AF63-91415843575F}" presName="horFlow" presStyleCnt="0"/>
      <dgm:spPr/>
    </dgm:pt>
    <dgm:pt modelId="{EE39902B-4EC9-3F4A-9AC1-AE2856A71C8F}" type="pres">
      <dgm:prSet presAssocID="{8C0CE4A6-F9DD-2647-AF63-91415843575F}" presName="bigChev" presStyleLbl="node1" presStyleIdx="0" presStyleCnt="2"/>
      <dgm:spPr/>
    </dgm:pt>
    <dgm:pt modelId="{5C714B73-B02C-3348-B53E-03A673C633FC}" type="pres">
      <dgm:prSet presAssocID="{852E98FF-9FF6-3244-9962-BEABA5F87439}" presName="parTrans" presStyleCnt="0"/>
      <dgm:spPr/>
    </dgm:pt>
    <dgm:pt modelId="{03189555-377C-6842-9C68-3EE6A1E45F9A}" type="pres">
      <dgm:prSet presAssocID="{13280D74-E6CF-B541-8F98-E3C31658479A}" presName="node" presStyleLbl="alignAccFollowNode1" presStyleIdx="0" presStyleCnt="4">
        <dgm:presLayoutVars>
          <dgm:bulletEnabled val="1"/>
        </dgm:presLayoutVars>
      </dgm:prSet>
      <dgm:spPr/>
    </dgm:pt>
    <dgm:pt modelId="{9B9969B9-92B8-6F49-B21F-6DE1D4C423E6}" type="pres">
      <dgm:prSet presAssocID="{3936C149-A12D-A04A-BD09-B50EE89AF0DF}" presName="sibTrans" presStyleCnt="0"/>
      <dgm:spPr/>
    </dgm:pt>
    <dgm:pt modelId="{5C139B42-5214-4A4F-844F-C49F41D0C748}" type="pres">
      <dgm:prSet presAssocID="{67FF79A4-160C-024F-9B91-22D81349CA39}" presName="node" presStyleLbl="alignAccFollowNode1" presStyleIdx="1" presStyleCnt="4">
        <dgm:presLayoutVars>
          <dgm:bulletEnabled val="1"/>
        </dgm:presLayoutVars>
      </dgm:prSet>
      <dgm:spPr/>
    </dgm:pt>
    <dgm:pt modelId="{619B45A6-4A78-A541-B85E-C27D49B034E9}" type="pres">
      <dgm:prSet presAssocID="{8C0CE4A6-F9DD-2647-AF63-91415843575F}" presName="vSp" presStyleCnt="0"/>
      <dgm:spPr/>
    </dgm:pt>
    <dgm:pt modelId="{394FCA67-69BA-534C-B0D4-C330509EEFF6}" type="pres">
      <dgm:prSet presAssocID="{47D41BF0-1373-BC41-A9AF-7E1831813762}" presName="horFlow" presStyleCnt="0"/>
      <dgm:spPr/>
    </dgm:pt>
    <dgm:pt modelId="{EACB0316-14C2-9540-A9DB-CBF5F98CA972}" type="pres">
      <dgm:prSet presAssocID="{47D41BF0-1373-BC41-A9AF-7E1831813762}" presName="bigChev" presStyleLbl="node1" presStyleIdx="1" presStyleCnt="2"/>
      <dgm:spPr/>
    </dgm:pt>
    <dgm:pt modelId="{0FE5E5FF-7748-F144-890E-C7474A8DEA8E}" type="pres">
      <dgm:prSet presAssocID="{89353C6D-211E-A24A-A363-1020D1122B1E}" presName="parTrans" presStyleCnt="0"/>
      <dgm:spPr/>
    </dgm:pt>
    <dgm:pt modelId="{2CE18406-29A7-244E-907F-B6C6EE02B024}" type="pres">
      <dgm:prSet presAssocID="{B5C03151-7C0E-EA40-BDCA-80841D536C8E}" presName="node" presStyleLbl="alignAccFollowNode1" presStyleIdx="2" presStyleCnt="4">
        <dgm:presLayoutVars>
          <dgm:bulletEnabled val="1"/>
        </dgm:presLayoutVars>
      </dgm:prSet>
      <dgm:spPr/>
    </dgm:pt>
    <dgm:pt modelId="{7C6D2590-FC3C-FC49-A316-64CAB2859BB7}" type="pres">
      <dgm:prSet presAssocID="{01643FBC-B094-1245-89B0-DE3773724698}" presName="sibTrans" presStyleCnt="0"/>
      <dgm:spPr/>
    </dgm:pt>
    <dgm:pt modelId="{D767ED3E-4103-AA44-929E-26B0B3F9C7C4}" type="pres">
      <dgm:prSet presAssocID="{E58A217F-C17B-F246-B2E1-8F5B221662F6}" presName="node" presStyleLbl="alignAccFollowNode1" presStyleIdx="3" presStyleCnt="4">
        <dgm:presLayoutVars>
          <dgm:bulletEnabled val="1"/>
        </dgm:presLayoutVars>
      </dgm:prSet>
      <dgm:spPr/>
    </dgm:pt>
  </dgm:ptLst>
  <dgm:cxnLst>
    <dgm:cxn modelId="{E11F5F12-378C-4044-A4D8-6BF83D505E35}" type="presOf" srcId="{47D41BF0-1373-BC41-A9AF-7E1831813762}" destId="{EACB0316-14C2-9540-A9DB-CBF5F98CA972}" srcOrd="0" destOrd="0" presId="urn:microsoft.com/office/officeart/2005/8/layout/lProcess3"/>
    <dgm:cxn modelId="{9B599B13-3C20-204A-A466-8CBE2C48EA0F}" srcId="{2D7B9FDC-B3CC-7B45-B49D-6B492F6F7C49}" destId="{47D41BF0-1373-BC41-A9AF-7E1831813762}" srcOrd="1" destOrd="0" parTransId="{08A684E9-2C55-5F48-B978-F796625FE99A}" sibTransId="{F6E2DD3C-17DF-034B-B08D-694F83479E51}"/>
    <dgm:cxn modelId="{F5143414-E75A-2A4E-8549-B4301A826AA1}" srcId="{2D7B9FDC-B3CC-7B45-B49D-6B492F6F7C49}" destId="{8C0CE4A6-F9DD-2647-AF63-91415843575F}" srcOrd="0" destOrd="0" parTransId="{867D4A74-9C52-8843-BBDD-9269A421BB70}" sibTransId="{3D101D8D-B669-F64D-A446-4FE6273E5D11}"/>
    <dgm:cxn modelId="{B634A328-C95B-1D4A-964B-BDD89E56B070}" srcId="{8C0CE4A6-F9DD-2647-AF63-91415843575F}" destId="{13280D74-E6CF-B541-8F98-E3C31658479A}" srcOrd="0" destOrd="0" parTransId="{852E98FF-9FF6-3244-9962-BEABA5F87439}" sibTransId="{3936C149-A12D-A04A-BD09-B50EE89AF0DF}"/>
    <dgm:cxn modelId="{8038A728-F97F-6B4B-A9D8-550DD4E5B3AD}" srcId="{8C0CE4A6-F9DD-2647-AF63-91415843575F}" destId="{67FF79A4-160C-024F-9B91-22D81349CA39}" srcOrd="1" destOrd="0" parTransId="{2139E1A3-201A-BE47-BA87-637B39EC97C4}" sibTransId="{9D356032-D968-CB43-9307-D0990E3CCE51}"/>
    <dgm:cxn modelId="{75210D36-69A9-4847-A06C-7083F764B9D2}" srcId="{47D41BF0-1373-BC41-A9AF-7E1831813762}" destId="{B5C03151-7C0E-EA40-BDCA-80841D536C8E}" srcOrd="0" destOrd="0" parTransId="{89353C6D-211E-A24A-A363-1020D1122B1E}" sibTransId="{01643FBC-B094-1245-89B0-DE3773724698}"/>
    <dgm:cxn modelId="{1E010D4C-F152-B942-A28E-E5675B9D1E09}" type="presOf" srcId="{E58A217F-C17B-F246-B2E1-8F5B221662F6}" destId="{D767ED3E-4103-AA44-929E-26B0B3F9C7C4}" srcOrd="0" destOrd="0" presId="urn:microsoft.com/office/officeart/2005/8/layout/lProcess3"/>
    <dgm:cxn modelId="{0E50445A-E818-344F-B190-A403A4381B54}" type="presOf" srcId="{2D7B9FDC-B3CC-7B45-B49D-6B492F6F7C49}" destId="{2767870D-CDC7-BF48-A7BA-B6598430D7C7}" srcOrd="0" destOrd="0" presId="urn:microsoft.com/office/officeart/2005/8/layout/lProcess3"/>
    <dgm:cxn modelId="{E0D8D067-8A04-9B4A-9E8D-2E387A8E020F}" type="presOf" srcId="{13280D74-E6CF-B541-8F98-E3C31658479A}" destId="{03189555-377C-6842-9C68-3EE6A1E45F9A}" srcOrd="0" destOrd="0" presId="urn:microsoft.com/office/officeart/2005/8/layout/lProcess3"/>
    <dgm:cxn modelId="{58BEF181-D391-C64F-BD75-5A111AB99916}" type="presOf" srcId="{8C0CE4A6-F9DD-2647-AF63-91415843575F}" destId="{EE39902B-4EC9-3F4A-9AC1-AE2856A71C8F}" srcOrd="0" destOrd="0" presId="urn:microsoft.com/office/officeart/2005/8/layout/lProcess3"/>
    <dgm:cxn modelId="{9ADCF7AE-82CC-6C41-A687-F2D30466FAA8}" srcId="{47D41BF0-1373-BC41-A9AF-7E1831813762}" destId="{E58A217F-C17B-F246-B2E1-8F5B221662F6}" srcOrd="1" destOrd="0" parTransId="{F3E84203-7A76-AA46-B768-25DBB99B01D2}" sibTransId="{78A48345-2845-1247-B9A8-BF1F5A38CBF0}"/>
    <dgm:cxn modelId="{00DE3FD9-3576-7347-9EA2-B3CBD8D1DAFB}" type="presOf" srcId="{B5C03151-7C0E-EA40-BDCA-80841D536C8E}" destId="{2CE18406-29A7-244E-907F-B6C6EE02B024}" srcOrd="0" destOrd="0" presId="urn:microsoft.com/office/officeart/2005/8/layout/lProcess3"/>
    <dgm:cxn modelId="{B5BF4AE8-9FFD-4D40-AEE7-F6E9F90142FF}" type="presOf" srcId="{67FF79A4-160C-024F-9B91-22D81349CA39}" destId="{5C139B42-5214-4A4F-844F-C49F41D0C748}" srcOrd="0" destOrd="0" presId="urn:microsoft.com/office/officeart/2005/8/layout/lProcess3"/>
    <dgm:cxn modelId="{EA92C183-4BA6-D746-9B23-2F600EAA199E}" type="presParOf" srcId="{2767870D-CDC7-BF48-A7BA-B6598430D7C7}" destId="{5C8BDE3B-A80A-414A-8F12-B3D2F6A8D2E9}" srcOrd="0" destOrd="0" presId="urn:microsoft.com/office/officeart/2005/8/layout/lProcess3"/>
    <dgm:cxn modelId="{A81A3114-1770-214C-9D03-F88AA2407ABE}" type="presParOf" srcId="{5C8BDE3B-A80A-414A-8F12-B3D2F6A8D2E9}" destId="{EE39902B-4EC9-3F4A-9AC1-AE2856A71C8F}" srcOrd="0" destOrd="0" presId="urn:microsoft.com/office/officeart/2005/8/layout/lProcess3"/>
    <dgm:cxn modelId="{D8E588C1-CA43-4748-A589-77173664B925}" type="presParOf" srcId="{5C8BDE3B-A80A-414A-8F12-B3D2F6A8D2E9}" destId="{5C714B73-B02C-3348-B53E-03A673C633FC}" srcOrd="1" destOrd="0" presId="urn:microsoft.com/office/officeart/2005/8/layout/lProcess3"/>
    <dgm:cxn modelId="{08CDE01B-93B9-E449-9A67-D816BFA1DB92}" type="presParOf" srcId="{5C8BDE3B-A80A-414A-8F12-B3D2F6A8D2E9}" destId="{03189555-377C-6842-9C68-3EE6A1E45F9A}" srcOrd="2" destOrd="0" presId="urn:microsoft.com/office/officeart/2005/8/layout/lProcess3"/>
    <dgm:cxn modelId="{5A5D0DC8-808E-6346-AE6E-9D1C4AB97D77}" type="presParOf" srcId="{5C8BDE3B-A80A-414A-8F12-B3D2F6A8D2E9}" destId="{9B9969B9-92B8-6F49-B21F-6DE1D4C423E6}" srcOrd="3" destOrd="0" presId="urn:microsoft.com/office/officeart/2005/8/layout/lProcess3"/>
    <dgm:cxn modelId="{28989DF0-2F15-4D4D-BA95-FDA969A65827}" type="presParOf" srcId="{5C8BDE3B-A80A-414A-8F12-B3D2F6A8D2E9}" destId="{5C139B42-5214-4A4F-844F-C49F41D0C748}" srcOrd="4" destOrd="0" presId="urn:microsoft.com/office/officeart/2005/8/layout/lProcess3"/>
    <dgm:cxn modelId="{CD79E607-878F-1747-90EC-6A778F0E0C06}" type="presParOf" srcId="{2767870D-CDC7-BF48-A7BA-B6598430D7C7}" destId="{619B45A6-4A78-A541-B85E-C27D49B034E9}" srcOrd="1" destOrd="0" presId="urn:microsoft.com/office/officeart/2005/8/layout/lProcess3"/>
    <dgm:cxn modelId="{4577EDE3-932C-B14C-BAA9-D7DB16F773ED}" type="presParOf" srcId="{2767870D-CDC7-BF48-A7BA-B6598430D7C7}" destId="{394FCA67-69BA-534C-B0D4-C330509EEFF6}" srcOrd="2" destOrd="0" presId="urn:microsoft.com/office/officeart/2005/8/layout/lProcess3"/>
    <dgm:cxn modelId="{83D45F48-4BB5-5D49-9D12-A1F5D4CF2C1F}" type="presParOf" srcId="{394FCA67-69BA-534C-B0D4-C330509EEFF6}" destId="{EACB0316-14C2-9540-A9DB-CBF5F98CA972}" srcOrd="0" destOrd="0" presId="urn:microsoft.com/office/officeart/2005/8/layout/lProcess3"/>
    <dgm:cxn modelId="{FB91530C-A756-1345-AB2B-02114B4E5B5E}" type="presParOf" srcId="{394FCA67-69BA-534C-B0D4-C330509EEFF6}" destId="{0FE5E5FF-7748-F144-890E-C7474A8DEA8E}" srcOrd="1" destOrd="0" presId="urn:microsoft.com/office/officeart/2005/8/layout/lProcess3"/>
    <dgm:cxn modelId="{13F1C6FE-D06D-7045-A724-3D273211872F}" type="presParOf" srcId="{394FCA67-69BA-534C-B0D4-C330509EEFF6}" destId="{2CE18406-29A7-244E-907F-B6C6EE02B024}" srcOrd="2" destOrd="0" presId="urn:microsoft.com/office/officeart/2005/8/layout/lProcess3"/>
    <dgm:cxn modelId="{89C0F9C6-6735-B64E-A523-E938008FA337}" type="presParOf" srcId="{394FCA67-69BA-534C-B0D4-C330509EEFF6}" destId="{7C6D2590-FC3C-FC49-A316-64CAB2859BB7}" srcOrd="3" destOrd="0" presId="urn:microsoft.com/office/officeart/2005/8/layout/lProcess3"/>
    <dgm:cxn modelId="{F015A19E-A633-784A-A735-08CD0C7EE7BA}" type="presParOf" srcId="{394FCA67-69BA-534C-B0D4-C330509EEFF6}" destId="{D767ED3E-4103-AA44-929E-26B0B3F9C7C4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7B9FDC-B3CC-7B45-B49D-6B492F6F7C49}" type="doc">
      <dgm:prSet loTypeId="urn:microsoft.com/office/officeart/2005/8/layout/lProcess3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8C0CE4A6-F9DD-2647-AF63-91415843575F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Pre- Isolation</a:t>
          </a:r>
        </a:p>
      </dgm:t>
    </dgm:pt>
    <dgm:pt modelId="{867D4A74-9C52-8843-BBDD-9269A421BB70}" type="parTrans" cxnId="{F5143414-E75A-2A4E-8549-B4301A826AA1}">
      <dgm:prSet/>
      <dgm:spPr/>
      <dgm:t>
        <a:bodyPr/>
        <a:lstStyle/>
        <a:p>
          <a:endParaRPr lang="en-US"/>
        </a:p>
      </dgm:t>
    </dgm:pt>
    <dgm:pt modelId="{3D101D8D-B669-F64D-A446-4FE6273E5D11}" type="sibTrans" cxnId="{F5143414-E75A-2A4E-8549-B4301A826AA1}">
      <dgm:prSet/>
      <dgm:spPr/>
      <dgm:t>
        <a:bodyPr/>
        <a:lstStyle/>
        <a:p>
          <a:endParaRPr lang="en-US"/>
        </a:p>
      </dgm:t>
    </dgm:pt>
    <dgm:pt modelId="{13280D74-E6CF-B541-8F98-E3C31658479A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Humor Style Questionnaire (HSQ) </a:t>
          </a:r>
        </a:p>
      </dgm:t>
    </dgm:pt>
    <dgm:pt modelId="{852E98FF-9FF6-3244-9962-BEABA5F87439}" type="parTrans" cxnId="{B634A328-C95B-1D4A-964B-BDD89E56B070}">
      <dgm:prSet/>
      <dgm:spPr/>
      <dgm:t>
        <a:bodyPr/>
        <a:lstStyle/>
        <a:p>
          <a:endParaRPr lang="en-US"/>
        </a:p>
      </dgm:t>
    </dgm:pt>
    <dgm:pt modelId="{3936C149-A12D-A04A-BD09-B50EE89AF0DF}" type="sibTrans" cxnId="{B634A328-C95B-1D4A-964B-BDD89E56B070}">
      <dgm:prSet/>
      <dgm:spPr/>
      <dgm:t>
        <a:bodyPr/>
        <a:lstStyle/>
        <a:p>
          <a:endParaRPr lang="en-US"/>
        </a:p>
      </dgm:t>
    </dgm:pt>
    <dgm:pt modelId="{47D41BF0-1373-BC41-A9AF-7E1831813762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Isolation</a:t>
          </a:r>
        </a:p>
      </dgm:t>
    </dgm:pt>
    <dgm:pt modelId="{08A684E9-2C55-5F48-B978-F796625FE99A}" type="parTrans" cxnId="{9B599B13-3C20-204A-A466-8CBE2C48EA0F}">
      <dgm:prSet/>
      <dgm:spPr/>
      <dgm:t>
        <a:bodyPr/>
        <a:lstStyle/>
        <a:p>
          <a:endParaRPr lang="en-US"/>
        </a:p>
      </dgm:t>
    </dgm:pt>
    <dgm:pt modelId="{F6E2DD3C-17DF-034B-B08D-694F83479E51}" type="sibTrans" cxnId="{9B599B13-3C20-204A-A466-8CBE2C48EA0F}">
      <dgm:prSet/>
      <dgm:spPr/>
      <dgm:t>
        <a:bodyPr/>
        <a:lstStyle/>
        <a:p>
          <a:endParaRPr lang="en-US"/>
        </a:p>
      </dgm:t>
    </dgm:pt>
    <dgm:pt modelId="{B5C03151-7C0E-EA40-BDCA-80841D536C8E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Team Interaction Batteries 2-5</a:t>
          </a:r>
        </a:p>
      </dgm:t>
    </dgm:pt>
    <dgm:pt modelId="{89353C6D-211E-A24A-A363-1020D1122B1E}" type="parTrans" cxnId="{75210D36-69A9-4847-A06C-7083F764B9D2}">
      <dgm:prSet/>
      <dgm:spPr/>
      <dgm:t>
        <a:bodyPr/>
        <a:lstStyle/>
        <a:p>
          <a:endParaRPr lang="en-US"/>
        </a:p>
      </dgm:t>
    </dgm:pt>
    <dgm:pt modelId="{01643FBC-B094-1245-89B0-DE3773724698}" type="sibTrans" cxnId="{75210D36-69A9-4847-A06C-7083F764B9D2}">
      <dgm:prSet/>
      <dgm:spPr/>
      <dgm:t>
        <a:bodyPr/>
        <a:lstStyle/>
        <a:p>
          <a:endParaRPr lang="en-US"/>
        </a:p>
      </dgm:t>
    </dgm:pt>
    <dgm:pt modelId="{E58A217F-C17B-F246-B2E1-8F5B221662F6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Lunches</a:t>
          </a:r>
        </a:p>
      </dgm:t>
    </dgm:pt>
    <dgm:pt modelId="{F3E84203-7A76-AA46-B768-25DBB99B01D2}" type="parTrans" cxnId="{9ADCF7AE-82CC-6C41-A687-F2D30466FAA8}">
      <dgm:prSet/>
      <dgm:spPr/>
      <dgm:t>
        <a:bodyPr/>
        <a:lstStyle/>
        <a:p>
          <a:endParaRPr lang="en-US"/>
        </a:p>
      </dgm:t>
    </dgm:pt>
    <dgm:pt modelId="{78A48345-2845-1247-B9A8-BF1F5A38CBF0}" type="sibTrans" cxnId="{9ADCF7AE-82CC-6C41-A687-F2D30466FAA8}">
      <dgm:prSet/>
      <dgm:spPr/>
      <dgm:t>
        <a:bodyPr/>
        <a:lstStyle/>
        <a:p>
          <a:endParaRPr lang="en-US"/>
        </a:p>
      </dgm:t>
    </dgm:pt>
    <dgm:pt modelId="{67FF79A4-160C-024F-9B91-22D81349CA39}">
      <dgm:prSet phldrT="[Text]"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Team Interaction Battery 1</a:t>
          </a:r>
        </a:p>
      </dgm:t>
    </dgm:pt>
    <dgm:pt modelId="{9D356032-D968-CB43-9307-D0990E3CCE51}" type="sibTrans" cxnId="{8038A728-F97F-6B4B-A9D8-550DD4E5B3AD}">
      <dgm:prSet/>
      <dgm:spPr/>
      <dgm:t>
        <a:bodyPr/>
        <a:lstStyle/>
        <a:p>
          <a:endParaRPr lang="en-US"/>
        </a:p>
      </dgm:t>
    </dgm:pt>
    <dgm:pt modelId="{2139E1A3-201A-BE47-BA87-637B39EC97C4}" type="parTrans" cxnId="{8038A728-F97F-6B4B-A9D8-550DD4E5B3AD}">
      <dgm:prSet/>
      <dgm:spPr/>
      <dgm:t>
        <a:bodyPr/>
        <a:lstStyle/>
        <a:p>
          <a:endParaRPr lang="en-US"/>
        </a:p>
      </dgm:t>
    </dgm:pt>
    <dgm:pt modelId="{2767870D-CDC7-BF48-A7BA-B6598430D7C7}" type="pres">
      <dgm:prSet presAssocID="{2D7B9FDC-B3CC-7B45-B49D-6B492F6F7C49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5C8BDE3B-A80A-414A-8F12-B3D2F6A8D2E9}" type="pres">
      <dgm:prSet presAssocID="{8C0CE4A6-F9DD-2647-AF63-91415843575F}" presName="horFlow" presStyleCnt="0"/>
      <dgm:spPr/>
    </dgm:pt>
    <dgm:pt modelId="{EE39902B-4EC9-3F4A-9AC1-AE2856A71C8F}" type="pres">
      <dgm:prSet presAssocID="{8C0CE4A6-F9DD-2647-AF63-91415843575F}" presName="bigChev" presStyleLbl="node1" presStyleIdx="0" presStyleCnt="2"/>
      <dgm:spPr/>
    </dgm:pt>
    <dgm:pt modelId="{5C714B73-B02C-3348-B53E-03A673C633FC}" type="pres">
      <dgm:prSet presAssocID="{852E98FF-9FF6-3244-9962-BEABA5F87439}" presName="parTrans" presStyleCnt="0"/>
      <dgm:spPr/>
    </dgm:pt>
    <dgm:pt modelId="{03189555-377C-6842-9C68-3EE6A1E45F9A}" type="pres">
      <dgm:prSet presAssocID="{13280D74-E6CF-B541-8F98-E3C31658479A}" presName="node" presStyleLbl="alignAccFollowNode1" presStyleIdx="0" presStyleCnt="4">
        <dgm:presLayoutVars>
          <dgm:bulletEnabled val="1"/>
        </dgm:presLayoutVars>
      </dgm:prSet>
      <dgm:spPr/>
    </dgm:pt>
    <dgm:pt modelId="{9B9969B9-92B8-6F49-B21F-6DE1D4C423E6}" type="pres">
      <dgm:prSet presAssocID="{3936C149-A12D-A04A-BD09-B50EE89AF0DF}" presName="sibTrans" presStyleCnt="0"/>
      <dgm:spPr/>
    </dgm:pt>
    <dgm:pt modelId="{5C139B42-5214-4A4F-844F-C49F41D0C748}" type="pres">
      <dgm:prSet presAssocID="{67FF79A4-160C-024F-9B91-22D81349CA39}" presName="node" presStyleLbl="alignAccFollowNode1" presStyleIdx="1" presStyleCnt="4">
        <dgm:presLayoutVars>
          <dgm:bulletEnabled val="1"/>
        </dgm:presLayoutVars>
      </dgm:prSet>
      <dgm:spPr/>
    </dgm:pt>
    <dgm:pt modelId="{619B45A6-4A78-A541-B85E-C27D49B034E9}" type="pres">
      <dgm:prSet presAssocID="{8C0CE4A6-F9DD-2647-AF63-91415843575F}" presName="vSp" presStyleCnt="0"/>
      <dgm:spPr/>
    </dgm:pt>
    <dgm:pt modelId="{394FCA67-69BA-534C-B0D4-C330509EEFF6}" type="pres">
      <dgm:prSet presAssocID="{47D41BF0-1373-BC41-A9AF-7E1831813762}" presName="horFlow" presStyleCnt="0"/>
      <dgm:spPr/>
    </dgm:pt>
    <dgm:pt modelId="{EACB0316-14C2-9540-A9DB-CBF5F98CA972}" type="pres">
      <dgm:prSet presAssocID="{47D41BF0-1373-BC41-A9AF-7E1831813762}" presName="bigChev" presStyleLbl="node1" presStyleIdx="1" presStyleCnt="2"/>
      <dgm:spPr/>
    </dgm:pt>
    <dgm:pt modelId="{0FE5E5FF-7748-F144-890E-C7474A8DEA8E}" type="pres">
      <dgm:prSet presAssocID="{89353C6D-211E-A24A-A363-1020D1122B1E}" presName="parTrans" presStyleCnt="0"/>
      <dgm:spPr/>
    </dgm:pt>
    <dgm:pt modelId="{2CE18406-29A7-244E-907F-B6C6EE02B024}" type="pres">
      <dgm:prSet presAssocID="{B5C03151-7C0E-EA40-BDCA-80841D536C8E}" presName="node" presStyleLbl="alignAccFollowNode1" presStyleIdx="2" presStyleCnt="4">
        <dgm:presLayoutVars>
          <dgm:bulletEnabled val="1"/>
        </dgm:presLayoutVars>
      </dgm:prSet>
      <dgm:spPr/>
    </dgm:pt>
    <dgm:pt modelId="{7C6D2590-FC3C-FC49-A316-64CAB2859BB7}" type="pres">
      <dgm:prSet presAssocID="{01643FBC-B094-1245-89B0-DE3773724698}" presName="sibTrans" presStyleCnt="0"/>
      <dgm:spPr/>
    </dgm:pt>
    <dgm:pt modelId="{D767ED3E-4103-AA44-929E-26B0B3F9C7C4}" type="pres">
      <dgm:prSet presAssocID="{E58A217F-C17B-F246-B2E1-8F5B221662F6}" presName="node" presStyleLbl="alignAccFollowNode1" presStyleIdx="3" presStyleCnt="4">
        <dgm:presLayoutVars>
          <dgm:bulletEnabled val="1"/>
        </dgm:presLayoutVars>
      </dgm:prSet>
      <dgm:spPr/>
    </dgm:pt>
  </dgm:ptLst>
  <dgm:cxnLst>
    <dgm:cxn modelId="{E11F5F12-378C-4044-A4D8-6BF83D505E35}" type="presOf" srcId="{47D41BF0-1373-BC41-A9AF-7E1831813762}" destId="{EACB0316-14C2-9540-A9DB-CBF5F98CA972}" srcOrd="0" destOrd="0" presId="urn:microsoft.com/office/officeart/2005/8/layout/lProcess3"/>
    <dgm:cxn modelId="{9B599B13-3C20-204A-A466-8CBE2C48EA0F}" srcId="{2D7B9FDC-B3CC-7B45-B49D-6B492F6F7C49}" destId="{47D41BF0-1373-BC41-A9AF-7E1831813762}" srcOrd="1" destOrd="0" parTransId="{08A684E9-2C55-5F48-B978-F796625FE99A}" sibTransId="{F6E2DD3C-17DF-034B-B08D-694F83479E51}"/>
    <dgm:cxn modelId="{F5143414-E75A-2A4E-8549-B4301A826AA1}" srcId="{2D7B9FDC-B3CC-7B45-B49D-6B492F6F7C49}" destId="{8C0CE4A6-F9DD-2647-AF63-91415843575F}" srcOrd="0" destOrd="0" parTransId="{867D4A74-9C52-8843-BBDD-9269A421BB70}" sibTransId="{3D101D8D-B669-F64D-A446-4FE6273E5D11}"/>
    <dgm:cxn modelId="{B634A328-C95B-1D4A-964B-BDD89E56B070}" srcId="{8C0CE4A6-F9DD-2647-AF63-91415843575F}" destId="{13280D74-E6CF-B541-8F98-E3C31658479A}" srcOrd="0" destOrd="0" parTransId="{852E98FF-9FF6-3244-9962-BEABA5F87439}" sibTransId="{3936C149-A12D-A04A-BD09-B50EE89AF0DF}"/>
    <dgm:cxn modelId="{8038A728-F97F-6B4B-A9D8-550DD4E5B3AD}" srcId="{8C0CE4A6-F9DD-2647-AF63-91415843575F}" destId="{67FF79A4-160C-024F-9B91-22D81349CA39}" srcOrd="1" destOrd="0" parTransId="{2139E1A3-201A-BE47-BA87-637B39EC97C4}" sibTransId="{9D356032-D968-CB43-9307-D0990E3CCE51}"/>
    <dgm:cxn modelId="{75210D36-69A9-4847-A06C-7083F764B9D2}" srcId="{47D41BF0-1373-BC41-A9AF-7E1831813762}" destId="{B5C03151-7C0E-EA40-BDCA-80841D536C8E}" srcOrd="0" destOrd="0" parTransId="{89353C6D-211E-A24A-A363-1020D1122B1E}" sibTransId="{01643FBC-B094-1245-89B0-DE3773724698}"/>
    <dgm:cxn modelId="{1E010D4C-F152-B942-A28E-E5675B9D1E09}" type="presOf" srcId="{E58A217F-C17B-F246-B2E1-8F5B221662F6}" destId="{D767ED3E-4103-AA44-929E-26B0B3F9C7C4}" srcOrd="0" destOrd="0" presId="urn:microsoft.com/office/officeart/2005/8/layout/lProcess3"/>
    <dgm:cxn modelId="{0E50445A-E818-344F-B190-A403A4381B54}" type="presOf" srcId="{2D7B9FDC-B3CC-7B45-B49D-6B492F6F7C49}" destId="{2767870D-CDC7-BF48-A7BA-B6598430D7C7}" srcOrd="0" destOrd="0" presId="urn:microsoft.com/office/officeart/2005/8/layout/lProcess3"/>
    <dgm:cxn modelId="{E0D8D067-8A04-9B4A-9E8D-2E387A8E020F}" type="presOf" srcId="{13280D74-E6CF-B541-8F98-E3C31658479A}" destId="{03189555-377C-6842-9C68-3EE6A1E45F9A}" srcOrd="0" destOrd="0" presId="urn:microsoft.com/office/officeart/2005/8/layout/lProcess3"/>
    <dgm:cxn modelId="{58BEF181-D391-C64F-BD75-5A111AB99916}" type="presOf" srcId="{8C0CE4A6-F9DD-2647-AF63-91415843575F}" destId="{EE39902B-4EC9-3F4A-9AC1-AE2856A71C8F}" srcOrd="0" destOrd="0" presId="urn:microsoft.com/office/officeart/2005/8/layout/lProcess3"/>
    <dgm:cxn modelId="{9ADCF7AE-82CC-6C41-A687-F2D30466FAA8}" srcId="{47D41BF0-1373-BC41-A9AF-7E1831813762}" destId="{E58A217F-C17B-F246-B2E1-8F5B221662F6}" srcOrd="1" destOrd="0" parTransId="{F3E84203-7A76-AA46-B768-25DBB99B01D2}" sibTransId="{78A48345-2845-1247-B9A8-BF1F5A38CBF0}"/>
    <dgm:cxn modelId="{00DE3FD9-3576-7347-9EA2-B3CBD8D1DAFB}" type="presOf" srcId="{B5C03151-7C0E-EA40-BDCA-80841D536C8E}" destId="{2CE18406-29A7-244E-907F-B6C6EE02B024}" srcOrd="0" destOrd="0" presId="urn:microsoft.com/office/officeart/2005/8/layout/lProcess3"/>
    <dgm:cxn modelId="{B5BF4AE8-9FFD-4D40-AEE7-F6E9F90142FF}" type="presOf" srcId="{67FF79A4-160C-024F-9B91-22D81349CA39}" destId="{5C139B42-5214-4A4F-844F-C49F41D0C748}" srcOrd="0" destOrd="0" presId="urn:microsoft.com/office/officeart/2005/8/layout/lProcess3"/>
    <dgm:cxn modelId="{EA92C183-4BA6-D746-9B23-2F600EAA199E}" type="presParOf" srcId="{2767870D-CDC7-BF48-A7BA-B6598430D7C7}" destId="{5C8BDE3B-A80A-414A-8F12-B3D2F6A8D2E9}" srcOrd="0" destOrd="0" presId="urn:microsoft.com/office/officeart/2005/8/layout/lProcess3"/>
    <dgm:cxn modelId="{A81A3114-1770-214C-9D03-F88AA2407ABE}" type="presParOf" srcId="{5C8BDE3B-A80A-414A-8F12-B3D2F6A8D2E9}" destId="{EE39902B-4EC9-3F4A-9AC1-AE2856A71C8F}" srcOrd="0" destOrd="0" presId="urn:microsoft.com/office/officeart/2005/8/layout/lProcess3"/>
    <dgm:cxn modelId="{D8E588C1-CA43-4748-A589-77173664B925}" type="presParOf" srcId="{5C8BDE3B-A80A-414A-8F12-B3D2F6A8D2E9}" destId="{5C714B73-B02C-3348-B53E-03A673C633FC}" srcOrd="1" destOrd="0" presId="urn:microsoft.com/office/officeart/2005/8/layout/lProcess3"/>
    <dgm:cxn modelId="{08CDE01B-93B9-E449-9A67-D816BFA1DB92}" type="presParOf" srcId="{5C8BDE3B-A80A-414A-8F12-B3D2F6A8D2E9}" destId="{03189555-377C-6842-9C68-3EE6A1E45F9A}" srcOrd="2" destOrd="0" presId="urn:microsoft.com/office/officeart/2005/8/layout/lProcess3"/>
    <dgm:cxn modelId="{5A5D0DC8-808E-6346-AE6E-9D1C4AB97D77}" type="presParOf" srcId="{5C8BDE3B-A80A-414A-8F12-B3D2F6A8D2E9}" destId="{9B9969B9-92B8-6F49-B21F-6DE1D4C423E6}" srcOrd="3" destOrd="0" presId="urn:microsoft.com/office/officeart/2005/8/layout/lProcess3"/>
    <dgm:cxn modelId="{28989DF0-2F15-4D4D-BA95-FDA969A65827}" type="presParOf" srcId="{5C8BDE3B-A80A-414A-8F12-B3D2F6A8D2E9}" destId="{5C139B42-5214-4A4F-844F-C49F41D0C748}" srcOrd="4" destOrd="0" presId="urn:microsoft.com/office/officeart/2005/8/layout/lProcess3"/>
    <dgm:cxn modelId="{CD79E607-878F-1747-90EC-6A778F0E0C06}" type="presParOf" srcId="{2767870D-CDC7-BF48-A7BA-B6598430D7C7}" destId="{619B45A6-4A78-A541-B85E-C27D49B034E9}" srcOrd="1" destOrd="0" presId="urn:microsoft.com/office/officeart/2005/8/layout/lProcess3"/>
    <dgm:cxn modelId="{4577EDE3-932C-B14C-BAA9-D7DB16F773ED}" type="presParOf" srcId="{2767870D-CDC7-BF48-A7BA-B6598430D7C7}" destId="{394FCA67-69BA-534C-B0D4-C330509EEFF6}" srcOrd="2" destOrd="0" presId="urn:microsoft.com/office/officeart/2005/8/layout/lProcess3"/>
    <dgm:cxn modelId="{83D45F48-4BB5-5D49-9D12-A1F5D4CF2C1F}" type="presParOf" srcId="{394FCA67-69BA-534C-B0D4-C330509EEFF6}" destId="{EACB0316-14C2-9540-A9DB-CBF5F98CA972}" srcOrd="0" destOrd="0" presId="urn:microsoft.com/office/officeart/2005/8/layout/lProcess3"/>
    <dgm:cxn modelId="{FB91530C-A756-1345-AB2B-02114B4E5B5E}" type="presParOf" srcId="{394FCA67-69BA-534C-B0D4-C330509EEFF6}" destId="{0FE5E5FF-7748-F144-890E-C7474A8DEA8E}" srcOrd="1" destOrd="0" presId="urn:microsoft.com/office/officeart/2005/8/layout/lProcess3"/>
    <dgm:cxn modelId="{13F1C6FE-D06D-7045-A724-3D273211872F}" type="presParOf" srcId="{394FCA67-69BA-534C-B0D4-C330509EEFF6}" destId="{2CE18406-29A7-244E-907F-B6C6EE02B024}" srcOrd="2" destOrd="0" presId="urn:microsoft.com/office/officeart/2005/8/layout/lProcess3"/>
    <dgm:cxn modelId="{89C0F9C6-6735-B64E-A523-E938008FA337}" type="presParOf" srcId="{394FCA67-69BA-534C-B0D4-C330509EEFF6}" destId="{7C6D2590-FC3C-FC49-A316-64CAB2859BB7}" srcOrd="3" destOrd="0" presId="urn:microsoft.com/office/officeart/2005/8/layout/lProcess3"/>
    <dgm:cxn modelId="{F015A19E-A633-784A-A735-08CD0C7EE7BA}" type="presParOf" srcId="{394FCA67-69BA-534C-B0D4-C330509EEFF6}" destId="{D767ED3E-4103-AA44-929E-26B0B3F9C7C4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9902B-4EC9-3F4A-9AC1-AE2856A71C8F}">
      <dsp:nvSpPr>
        <dsp:cNvPr id="0" name=""/>
        <dsp:cNvSpPr/>
      </dsp:nvSpPr>
      <dsp:spPr>
        <a:xfrm>
          <a:off x="1769" y="544387"/>
          <a:ext cx="2733756" cy="109350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Garamond" panose="02020404030301010803" pitchFamily="18" charset="0"/>
            </a:rPr>
            <a:t>Pre- Isolation</a:t>
          </a:r>
        </a:p>
      </dsp:txBody>
      <dsp:txXfrm>
        <a:off x="548520" y="544387"/>
        <a:ext cx="1640254" cy="1093502"/>
      </dsp:txXfrm>
    </dsp:sp>
    <dsp:sp modelId="{03189555-377C-6842-9C68-3EE6A1E45F9A}">
      <dsp:nvSpPr>
        <dsp:cNvPr id="0" name=""/>
        <dsp:cNvSpPr/>
      </dsp:nvSpPr>
      <dsp:spPr>
        <a:xfrm>
          <a:off x="2380137" y="637335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Humor Style Questionnaire (HSQ) </a:t>
          </a:r>
        </a:p>
      </dsp:txBody>
      <dsp:txXfrm>
        <a:off x="2833941" y="637335"/>
        <a:ext cx="1361410" cy="907607"/>
      </dsp:txXfrm>
    </dsp:sp>
    <dsp:sp modelId="{5C139B42-5214-4A4F-844F-C49F41D0C748}">
      <dsp:nvSpPr>
        <dsp:cNvPr id="0" name=""/>
        <dsp:cNvSpPr/>
      </dsp:nvSpPr>
      <dsp:spPr>
        <a:xfrm>
          <a:off x="4331492" y="637335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Team Interaction Battery 1</a:t>
          </a:r>
        </a:p>
      </dsp:txBody>
      <dsp:txXfrm>
        <a:off x="4785296" y="637335"/>
        <a:ext cx="1361410" cy="907607"/>
      </dsp:txXfrm>
    </dsp:sp>
    <dsp:sp modelId="{EACB0316-14C2-9540-A9DB-CBF5F98CA972}">
      <dsp:nvSpPr>
        <dsp:cNvPr id="0" name=""/>
        <dsp:cNvSpPr/>
      </dsp:nvSpPr>
      <dsp:spPr>
        <a:xfrm>
          <a:off x="1769" y="1790980"/>
          <a:ext cx="2733756" cy="109350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Garamond" panose="02020404030301010803" pitchFamily="18" charset="0"/>
            </a:rPr>
            <a:t>Isolation</a:t>
          </a:r>
        </a:p>
      </dsp:txBody>
      <dsp:txXfrm>
        <a:off x="548520" y="1790980"/>
        <a:ext cx="1640254" cy="1093502"/>
      </dsp:txXfrm>
    </dsp:sp>
    <dsp:sp modelId="{2CE18406-29A7-244E-907F-B6C6EE02B024}">
      <dsp:nvSpPr>
        <dsp:cNvPr id="0" name=""/>
        <dsp:cNvSpPr/>
      </dsp:nvSpPr>
      <dsp:spPr>
        <a:xfrm>
          <a:off x="2380137" y="1883928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Team Interaction Batteries 2-5</a:t>
          </a:r>
        </a:p>
      </dsp:txBody>
      <dsp:txXfrm>
        <a:off x="2833941" y="1883928"/>
        <a:ext cx="1361410" cy="907607"/>
      </dsp:txXfrm>
    </dsp:sp>
    <dsp:sp modelId="{D767ED3E-4103-AA44-929E-26B0B3F9C7C4}">
      <dsp:nvSpPr>
        <dsp:cNvPr id="0" name=""/>
        <dsp:cNvSpPr/>
      </dsp:nvSpPr>
      <dsp:spPr>
        <a:xfrm>
          <a:off x="4331492" y="1883928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Lunches</a:t>
          </a:r>
        </a:p>
      </dsp:txBody>
      <dsp:txXfrm>
        <a:off x="4785296" y="1883928"/>
        <a:ext cx="1361410" cy="9076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9902B-4EC9-3F4A-9AC1-AE2856A71C8F}">
      <dsp:nvSpPr>
        <dsp:cNvPr id="0" name=""/>
        <dsp:cNvSpPr/>
      </dsp:nvSpPr>
      <dsp:spPr>
        <a:xfrm>
          <a:off x="1769" y="544387"/>
          <a:ext cx="2733756" cy="109350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Garamond" panose="02020404030301010803" pitchFamily="18" charset="0"/>
            </a:rPr>
            <a:t>Pre- Isolation</a:t>
          </a:r>
        </a:p>
      </dsp:txBody>
      <dsp:txXfrm>
        <a:off x="548520" y="544387"/>
        <a:ext cx="1640254" cy="1093502"/>
      </dsp:txXfrm>
    </dsp:sp>
    <dsp:sp modelId="{03189555-377C-6842-9C68-3EE6A1E45F9A}">
      <dsp:nvSpPr>
        <dsp:cNvPr id="0" name=""/>
        <dsp:cNvSpPr/>
      </dsp:nvSpPr>
      <dsp:spPr>
        <a:xfrm>
          <a:off x="2380137" y="637335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Humor Style Questionnaire (HSQ) </a:t>
          </a:r>
        </a:p>
      </dsp:txBody>
      <dsp:txXfrm>
        <a:off x="2833941" y="637335"/>
        <a:ext cx="1361410" cy="907607"/>
      </dsp:txXfrm>
    </dsp:sp>
    <dsp:sp modelId="{5C139B42-5214-4A4F-844F-C49F41D0C748}">
      <dsp:nvSpPr>
        <dsp:cNvPr id="0" name=""/>
        <dsp:cNvSpPr/>
      </dsp:nvSpPr>
      <dsp:spPr>
        <a:xfrm>
          <a:off x="4331492" y="637335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Team Interaction Battery 1</a:t>
          </a:r>
        </a:p>
      </dsp:txBody>
      <dsp:txXfrm>
        <a:off x="4785296" y="637335"/>
        <a:ext cx="1361410" cy="907607"/>
      </dsp:txXfrm>
    </dsp:sp>
    <dsp:sp modelId="{EACB0316-14C2-9540-A9DB-CBF5F98CA972}">
      <dsp:nvSpPr>
        <dsp:cNvPr id="0" name=""/>
        <dsp:cNvSpPr/>
      </dsp:nvSpPr>
      <dsp:spPr>
        <a:xfrm>
          <a:off x="1769" y="1790980"/>
          <a:ext cx="2733756" cy="109350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Garamond" panose="02020404030301010803" pitchFamily="18" charset="0"/>
            </a:rPr>
            <a:t>Isolation</a:t>
          </a:r>
        </a:p>
      </dsp:txBody>
      <dsp:txXfrm>
        <a:off x="548520" y="1790980"/>
        <a:ext cx="1640254" cy="1093502"/>
      </dsp:txXfrm>
    </dsp:sp>
    <dsp:sp modelId="{2CE18406-29A7-244E-907F-B6C6EE02B024}">
      <dsp:nvSpPr>
        <dsp:cNvPr id="0" name=""/>
        <dsp:cNvSpPr/>
      </dsp:nvSpPr>
      <dsp:spPr>
        <a:xfrm>
          <a:off x="2380137" y="1883928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Team Interaction Batteries 2-5</a:t>
          </a:r>
        </a:p>
      </dsp:txBody>
      <dsp:txXfrm>
        <a:off x="2833941" y="1883928"/>
        <a:ext cx="1361410" cy="907607"/>
      </dsp:txXfrm>
    </dsp:sp>
    <dsp:sp modelId="{D767ED3E-4103-AA44-929E-26B0B3F9C7C4}">
      <dsp:nvSpPr>
        <dsp:cNvPr id="0" name=""/>
        <dsp:cNvSpPr/>
      </dsp:nvSpPr>
      <dsp:spPr>
        <a:xfrm>
          <a:off x="4331492" y="1883928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Lunches</a:t>
          </a:r>
        </a:p>
      </dsp:txBody>
      <dsp:txXfrm>
        <a:off x="4785296" y="1883928"/>
        <a:ext cx="1361410" cy="9076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9902B-4EC9-3F4A-9AC1-AE2856A71C8F}">
      <dsp:nvSpPr>
        <dsp:cNvPr id="0" name=""/>
        <dsp:cNvSpPr/>
      </dsp:nvSpPr>
      <dsp:spPr>
        <a:xfrm>
          <a:off x="1769" y="544387"/>
          <a:ext cx="2733756" cy="109350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Garamond" panose="02020404030301010803" pitchFamily="18" charset="0"/>
            </a:rPr>
            <a:t>Pre- Isolation</a:t>
          </a:r>
        </a:p>
      </dsp:txBody>
      <dsp:txXfrm>
        <a:off x="548520" y="544387"/>
        <a:ext cx="1640254" cy="1093502"/>
      </dsp:txXfrm>
    </dsp:sp>
    <dsp:sp modelId="{03189555-377C-6842-9C68-3EE6A1E45F9A}">
      <dsp:nvSpPr>
        <dsp:cNvPr id="0" name=""/>
        <dsp:cNvSpPr/>
      </dsp:nvSpPr>
      <dsp:spPr>
        <a:xfrm>
          <a:off x="2380137" y="637335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Humor Style Questionnaire (HSQ) </a:t>
          </a:r>
        </a:p>
      </dsp:txBody>
      <dsp:txXfrm>
        <a:off x="2833941" y="637335"/>
        <a:ext cx="1361410" cy="907607"/>
      </dsp:txXfrm>
    </dsp:sp>
    <dsp:sp modelId="{5C139B42-5214-4A4F-844F-C49F41D0C748}">
      <dsp:nvSpPr>
        <dsp:cNvPr id="0" name=""/>
        <dsp:cNvSpPr/>
      </dsp:nvSpPr>
      <dsp:spPr>
        <a:xfrm>
          <a:off x="4331492" y="637335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Team Interaction Battery 1</a:t>
          </a:r>
        </a:p>
      </dsp:txBody>
      <dsp:txXfrm>
        <a:off x="4785296" y="637335"/>
        <a:ext cx="1361410" cy="907607"/>
      </dsp:txXfrm>
    </dsp:sp>
    <dsp:sp modelId="{EACB0316-14C2-9540-A9DB-CBF5F98CA972}">
      <dsp:nvSpPr>
        <dsp:cNvPr id="0" name=""/>
        <dsp:cNvSpPr/>
      </dsp:nvSpPr>
      <dsp:spPr>
        <a:xfrm>
          <a:off x="1769" y="1790980"/>
          <a:ext cx="2733756" cy="109350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Garamond" panose="02020404030301010803" pitchFamily="18" charset="0"/>
            </a:rPr>
            <a:t>Isolation</a:t>
          </a:r>
        </a:p>
      </dsp:txBody>
      <dsp:txXfrm>
        <a:off x="548520" y="1790980"/>
        <a:ext cx="1640254" cy="1093502"/>
      </dsp:txXfrm>
    </dsp:sp>
    <dsp:sp modelId="{2CE18406-29A7-244E-907F-B6C6EE02B024}">
      <dsp:nvSpPr>
        <dsp:cNvPr id="0" name=""/>
        <dsp:cNvSpPr/>
      </dsp:nvSpPr>
      <dsp:spPr>
        <a:xfrm>
          <a:off x="2380137" y="1883928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Team Interaction Batteries 2-5</a:t>
          </a:r>
        </a:p>
      </dsp:txBody>
      <dsp:txXfrm>
        <a:off x="2833941" y="1883928"/>
        <a:ext cx="1361410" cy="907607"/>
      </dsp:txXfrm>
    </dsp:sp>
    <dsp:sp modelId="{D767ED3E-4103-AA44-929E-26B0B3F9C7C4}">
      <dsp:nvSpPr>
        <dsp:cNvPr id="0" name=""/>
        <dsp:cNvSpPr/>
      </dsp:nvSpPr>
      <dsp:spPr>
        <a:xfrm>
          <a:off x="4331492" y="1883928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Lunches</a:t>
          </a:r>
        </a:p>
      </dsp:txBody>
      <dsp:txXfrm>
        <a:off x="4785296" y="1883928"/>
        <a:ext cx="1361410" cy="9076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9902B-4EC9-3F4A-9AC1-AE2856A71C8F}">
      <dsp:nvSpPr>
        <dsp:cNvPr id="0" name=""/>
        <dsp:cNvSpPr/>
      </dsp:nvSpPr>
      <dsp:spPr>
        <a:xfrm>
          <a:off x="1769" y="544387"/>
          <a:ext cx="2733756" cy="109350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Garamond" panose="02020404030301010803" pitchFamily="18" charset="0"/>
            </a:rPr>
            <a:t>Pre- Isolation</a:t>
          </a:r>
        </a:p>
      </dsp:txBody>
      <dsp:txXfrm>
        <a:off x="548520" y="544387"/>
        <a:ext cx="1640254" cy="1093502"/>
      </dsp:txXfrm>
    </dsp:sp>
    <dsp:sp modelId="{03189555-377C-6842-9C68-3EE6A1E45F9A}">
      <dsp:nvSpPr>
        <dsp:cNvPr id="0" name=""/>
        <dsp:cNvSpPr/>
      </dsp:nvSpPr>
      <dsp:spPr>
        <a:xfrm>
          <a:off x="2380137" y="637335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Humor Style Questionnaire (HSQ) </a:t>
          </a:r>
        </a:p>
      </dsp:txBody>
      <dsp:txXfrm>
        <a:off x="2833941" y="637335"/>
        <a:ext cx="1361410" cy="907607"/>
      </dsp:txXfrm>
    </dsp:sp>
    <dsp:sp modelId="{5C139B42-5214-4A4F-844F-C49F41D0C748}">
      <dsp:nvSpPr>
        <dsp:cNvPr id="0" name=""/>
        <dsp:cNvSpPr/>
      </dsp:nvSpPr>
      <dsp:spPr>
        <a:xfrm>
          <a:off x="4331492" y="637335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Team Interaction Battery 1</a:t>
          </a:r>
        </a:p>
      </dsp:txBody>
      <dsp:txXfrm>
        <a:off x="4785296" y="637335"/>
        <a:ext cx="1361410" cy="907607"/>
      </dsp:txXfrm>
    </dsp:sp>
    <dsp:sp modelId="{EACB0316-14C2-9540-A9DB-CBF5F98CA972}">
      <dsp:nvSpPr>
        <dsp:cNvPr id="0" name=""/>
        <dsp:cNvSpPr/>
      </dsp:nvSpPr>
      <dsp:spPr>
        <a:xfrm>
          <a:off x="1769" y="1790980"/>
          <a:ext cx="2733756" cy="109350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Garamond" panose="02020404030301010803" pitchFamily="18" charset="0"/>
            </a:rPr>
            <a:t>Isolation</a:t>
          </a:r>
        </a:p>
      </dsp:txBody>
      <dsp:txXfrm>
        <a:off x="548520" y="1790980"/>
        <a:ext cx="1640254" cy="1093502"/>
      </dsp:txXfrm>
    </dsp:sp>
    <dsp:sp modelId="{2CE18406-29A7-244E-907F-B6C6EE02B024}">
      <dsp:nvSpPr>
        <dsp:cNvPr id="0" name=""/>
        <dsp:cNvSpPr/>
      </dsp:nvSpPr>
      <dsp:spPr>
        <a:xfrm>
          <a:off x="2380137" y="1883928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Team Interaction Batteries 2-5</a:t>
          </a:r>
        </a:p>
      </dsp:txBody>
      <dsp:txXfrm>
        <a:off x="2833941" y="1883928"/>
        <a:ext cx="1361410" cy="907607"/>
      </dsp:txXfrm>
    </dsp:sp>
    <dsp:sp modelId="{D767ED3E-4103-AA44-929E-26B0B3F9C7C4}">
      <dsp:nvSpPr>
        <dsp:cNvPr id="0" name=""/>
        <dsp:cNvSpPr/>
      </dsp:nvSpPr>
      <dsp:spPr>
        <a:xfrm>
          <a:off x="4331492" y="1883928"/>
          <a:ext cx="2269017" cy="907607"/>
        </a:xfrm>
        <a:prstGeom prst="chevron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Garamond" panose="02020404030301010803" pitchFamily="18" charset="0"/>
            </a:rPr>
            <a:t>Lunches</a:t>
          </a:r>
        </a:p>
      </dsp:txBody>
      <dsp:txXfrm>
        <a:off x="4785296" y="1883928"/>
        <a:ext cx="1361410" cy="907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44D32-CAF1-3340-9787-B96A9DA6044B}" type="datetimeFigureOut">
              <a:rPr lang="en-US" smtClean="0"/>
              <a:t>4/3/22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EEC322-FA9E-2249-A269-944BA6009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720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52a29b7e1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52a29b7e1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 dirty="0"/>
          </a:p>
        </p:txBody>
      </p:sp>
      <p:sp>
        <p:nvSpPr>
          <p:cNvPr id="337" name="Google Shape;337;g52a29b7e11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55ce5d7ed2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7" name="Google Shape;367;g55ce5d7ed2_0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8" name="Google Shape;368;g55ce5d7ed2_0_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1" name="Google Shape;671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2" name="Google Shape;672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3182938" y="3267075"/>
            <a:ext cx="15674976" cy="88185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16:notes"/>
          <p:cNvSpPr txBox="1">
            <a:spLocks noGrp="1"/>
          </p:cNvSpPr>
          <p:nvPr>
            <p:ph type="body" idx="1"/>
          </p:nvPr>
        </p:nvSpPr>
        <p:spPr>
          <a:xfrm>
            <a:off x="930910" y="12576249"/>
            <a:ext cx="7447280" cy="10289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286" tIns="80121" rIns="160286" bIns="80121" anchor="t" anchorCtr="0">
            <a:noAutofit/>
          </a:bodyPr>
          <a:lstStyle/>
          <a:p>
            <a:endParaRPr lang="en-US" dirty="0">
              <a:latin typeface="Average"/>
              <a:ea typeface="Average"/>
              <a:cs typeface="Average"/>
            </a:endParaRPr>
          </a:p>
        </p:txBody>
      </p:sp>
      <p:sp>
        <p:nvSpPr>
          <p:cNvPr id="205" name="Google Shape;205;p16:notes"/>
          <p:cNvSpPr txBox="1">
            <a:spLocks noGrp="1"/>
          </p:cNvSpPr>
          <p:nvPr>
            <p:ph type="sldNum" idx="12"/>
          </p:nvPr>
        </p:nvSpPr>
        <p:spPr>
          <a:xfrm>
            <a:off x="5273003" y="24821308"/>
            <a:ext cx="4033943" cy="131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286" tIns="80121" rIns="160286" bIns="80121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4512970732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3182938" y="3267075"/>
            <a:ext cx="15674976" cy="88185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g4512970732_0_333:notes"/>
          <p:cNvSpPr txBox="1">
            <a:spLocks noGrp="1"/>
          </p:cNvSpPr>
          <p:nvPr>
            <p:ph type="body" idx="1"/>
          </p:nvPr>
        </p:nvSpPr>
        <p:spPr>
          <a:xfrm>
            <a:off x="930910" y="12576249"/>
            <a:ext cx="7447280" cy="102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286" tIns="80121" rIns="160286" bIns="80121" anchor="t" anchorCtr="0">
            <a:noAutofit/>
          </a:bodyPr>
          <a:lstStyle/>
          <a:p>
            <a:endParaRPr lang="en-US" sz="1900" dirty="0">
              <a:latin typeface="Roboto"/>
              <a:ea typeface="Roboto"/>
              <a:cs typeface="Roboto"/>
            </a:endParaRPr>
          </a:p>
        </p:txBody>
      </p:sp>
      <p:sp>
        <p:nvSpPr>
          <p:cNvPr id="197" name="Google Shape;197;g4512970732_0_333:notes"/>
          <p:cNvSpPr txBox="1">
            <a:spLocks noGrp="1"/>
          </p:cNvSpPr>
          <p:nvPr>
            <p:ph type="sldNum" idx="12"/>
          </p:nvPr>
        </p:nvSpPr>
        <p:spPr>
          <a:xfrm>
            <a:off x="5273003" y="24821306"/>
            <a:ext cx="4033943" cy="1310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286" tIns="80121" rIns="160286" bIns="80121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4191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4512970732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3182938" y="3267075"/>
            <a:ext cx="15674976" cy="88185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g4512970732_0_333:notes"/>
          <p:cNvSpPr txBox="1">
            <a:spLocks noGrp="1"/>
          </p:cNvSpPr>
          <p:nvPr>
            <p:ph type="body" idx="1"/>
          </p:nvPr>
        </p:nvSpPr>
        <p:spPr>
          <a:xfrm>
            <a:off x="930910" y="12576249"/>
            <a:ext cx="7447280" cy="102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286" tIns="80121" rIns="160286" bIns="80121" anchor="t" anchorCtr="0">
            <a:noAutofit/>
          </a:bodyPr>
          <a:lstStyle/>
          <a:p>
            <a:endParaRPr lang="en-US" sz="1900" dirty="0">
              <a:latin typeface="Roboto"/>
              <a:ea typeface="Roboto"/>
              <a:cs typeface="Roboto"/>
            </a:endParaRPr>
          </a:p>
        </p:txBody>
      </p:sp>
      <p:sp>
        <p:nvSpPr>
          <p:cNvPr id="197" name="Google Shape;197;g4512970732_0_333:notes"/>
          <p:cNvSpPr txBox="1">
            <a:spLocks noGrp="1"/>
          </p:cNvSpPr>
          <p:nvPr>
            <p:ph type="sldNum" idx="12"/>
          </p:nvPr>
        </p:nvSpPr>
        <p:spPr>
          <a:xfrm>
            <a:off x="5273003" y="24821306"/>
            <a:ext cx="4033943" cy="1310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286" tIns="80121" rIns="160286" bIns="80121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4838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4512970732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3182938" y="3267075"/>
            <a:ext cx="15674976" cy="88185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g4512970732_0_333:notes"/>
          <p:cNvSpPr txBox="1">
            <a:spLocks noGrp="1"/>
          </p:cNvSpPr>
          <p:nvPr>
            <p:ph type="body" idx="1"/>
          </p:nvPr>
        </p:nvSpPr>
        <p:spPr>
          <a:xfrm>
            <a:off x="930910" y="12576249"/>
            <a:ext cx="7447280" cy="102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286" tIns="80121" rIns="160286" bIns="80121" anchor="t" anchorCtr="0">
            <a:noAutofit/>
          </a:bodyPr>
          <a:lstStyle/>
          <a:p>
            <a:endParaRPr lang="en-US" sz="1900" dirty="0">
              <a:latin typeface="Roboto"/>
              <a:ea typeface="Roboto"/>
              <a:cs typeface="Roboto"/>
            </a:endParaRPr>
          </a:p>
        </p:txBody>
      </p:sp>
      <p:sp>
        <p:nvSpPr>
          <p:cNvPr id="197" name="Google Shape;197;g4512970732_0_333:notes"/>
          <p:cNvSpPr txBox="1">
            <a:spLocks noGrp="1"/>
          </p:cNvSpPr>
          <p:nvPr>
            <p:ph type="sldNum" idx="12"/>
          </p:nvPr>
        </p:nvSpPr>
        <p:spPr>
          <a:xfrm>
            <a:off x="5273003" y="24821306"/>
            <a:ext cx="4033943" cy="1310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286" tIns="80121" rIns="160286" bIns="80121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0881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4512970732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3182938" y="3267075"/>
            <a:ext cx="15674976" cy="88185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g4512970732_0_333:notes"/>
          <p:cNvSpPr txBox="1">
            <a:spLocks noGrp="1"/>
          </p:cNvSpPr>
          <p:nvPr>
            <p:ph type="body" idx="1"/>
          </p:nvPr>
        </p:nvSpPr>
        <p:spPr>
          <a:xfrm>
            <a:off x="930910" y="12576249"/>
            <a:ext cx="7447280" cy="1029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286" tIns="80121" rIns="160286" bIns="80121" anchor="t" anchorCtr="0">
            <a:noAutofit/>
          </a:bodyPr>
          <a:lstStyle/>
          <a:p>
            <a:endParaRPr lang="en-US" sz="1900" dirty="0">
              <a:latin typeface="Roboto"/>
              <a:ea typeface="Roboto"/>
              <a:cs typeface="Roboto"/>
            </a:endParaRPr>
          </a:p>
        </p:txBody>
      </p:sp>
      <p:sp>
        <p:nvSpPr>
          <p:cNvPr id="197" name="Google Shape;197;g4512970732_0_333:notes"/>
          <p:cNvSpPr txBox="1">
            <a:spLocks noGrp="1"/>
          </p:cNvSpPr>
          <p:nvPr>
            <p:ph type="sldNum" idx="12"/>
          </p:nvPr>
        </p:nvSpPr>
        <p:spPr>
          <a:xfrm>
            <a:off x="5273003" y="24821306"/>
            <a:ext cx="4033943" cy="1310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286" tIns="80121" rIns="160286" bIns="80121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21158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1" name="Google Shape;671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Standardized I.V</a:t>
            </a:r>
            <a:endParaRPr dirty="0"/>
          </a:p>
        </p:txBody>
      </p:sp>
      <p:sp>
        <p:nvSpPr>
          <p:cNvPr id="672" name="Google Shape;672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6128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1" name="Google Shape;671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2" name="Google Shape;672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7589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1" name="Google Shape;671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2" name="Google Shape;672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80448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4320539174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g4320539174_0_1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7" name="Google Shape;227;g4320539174_0_18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D595667-602D-0D46-94DF-A1D94B8F96B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48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432053917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g4320539174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7" name="Google Shape;227;g4320539174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A369C2-2086-2F40-86F6-30AC1C9468E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126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4512970732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0" name="Google Shape;300;g4512970732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1" name="Google Shape;301;g4512970732_0_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7563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C2ADD-7B5D-8A49-9C01-BE9E41546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F6AF7F-EB57-3742-BE87-6BB793111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93265-1A1A-0745-8DC8-0C3610C30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343B2-BB47-6444-A339-247FFC14BBFB}" type="datetimeFigureOut">
              <a:rPr lang="en-US" smtClean="0"/>
              <a:t>4/3/22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3781C-A281-7843-94BE-6C99EC18D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5C71D-D70D-3B41-BD0C-E12A7FF09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4F9D5-C324-9D4A-B485-2185F314D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3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E1E1B-6C76-9447-A8E1-BD8F67A6F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30E19-7617-B142-93E5-5F811C343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B26F6-292E-364C-993C-92E05787E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343B2-BB47-6444-A339-247FFC14BBFB}" type="datetimeFigureOut">
              <a:rPr lang="en-US" smtClean="0"/>
              <a:t>4/3/22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BD036-00DC-5246-BA80-B951F0EC6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90BB5-2D60-624A-9014-B967147B8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4F9D5-C324-9D4A-B485-2185F314D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5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CDEE3-9F9B-3444-B9FA-46B5F0D0F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396E7-1489-7545-8B98-D1CC76742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AFFA7-4AAA-F74F-8018-1211FC245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343B2-BB47-6444-A339-247FFC14BBFB}" type="datetimeFigureOut">
              <a:rPr lang="en-US" smtClean="0"/>
              <a:t>4/3/22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661F9C-468B-5D43-843A-837FA5EA4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232BE-4E9D-E949-8F13-E65B740E8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4F9D5-C324-9D4A-B485-2185F314D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397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D280E-4D45-9943-97A1-8C0202E80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2FC50-89B0-8D44-9270-7F5E3BCCD3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9741D-E637-D14E-A70A-CC25A4C03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C9DFE-8B64-0649-A17B-23D4DD038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343B2-BB47-6444-A339-247FFC14BBFB}" type="datetimeFigureOut">
              <a:rPr lang="en-US" smtClean="0"/>
              <a:t>4/3/22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6BC4DE-A729-0742-8377-FE742BFC7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E5070-E8A8-3942-89BB-5C699BE6B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4F9D5-C324-9D4A-B485-2185F314D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5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D3FC8-5183-CA47-B845-1BE071EDD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933FA0-EA23-5E4F-BFBC-68C8B6827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CC2B3C-FA6C-DD44-A7E4-1FE56F4B5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1E1262-D109-9248-9A71-8F408614A0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83E590-E823-5246-A5F6-0046FF0E5C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72DCDF-390D-E44F-A833-64C2399BA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343B2-BB47-6444-A339-247FFC14BBFB}" type="datetimeFigureOut">
              <a:rPr lang="en-US" smtClean="0"/>
              <a:t>4/3/22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15A8C7-0397-E241-AD2F-0B1B46D46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DF86CB-AEE1-AC4B-90F7-9AB068E98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4F9D5-C324-9D4A-B485-2185F314D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60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30611-102C-9249-963A-79FC3478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679F3C-4890-FA4C-9C41-39B632837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343B2-BB47-6444-A339-247FFC14BBFB}" type="datetimeFigureOut">
              <a:rPr lang="en-US" smtClean="0"/>
              <a:t>4/3/22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53BD86-0ABA-3F43-B5FF-D4906B51A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6AB52A-2C19-9B45-A2CA-FC08ED144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4F9D5-C324-9D4A-B485-2185F314D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67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FB8D68-05A1-114A-AC56-A62B139A9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343B2-BB47-6444-A339-247FFC14BBFB}" type="datetimeFigureOut">
              <a:rPr lang="en-US" smtClean="0"/>
              <a:t>4/3/22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D97D46-7437-904E-B6A9-27862E5ED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827BFF-CE52-0440-B7D5-F4CA306D2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4F9D5-C324-9D4A-B485-2185F314D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346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7E97F-DEF0-464F-805F-B3F3973ED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4BBDF-7507-F448-8D49-51362C10F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AF3ED-4B65-E741-B2E9-BC71F5758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1B6356-7951-D342-A07A-67813BF3E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343B2-BB47-6444-A339-247FFC14BBFB}" type="datetimeFigureOut">
              <a:rPr lang="en-US" smtClean="0"/>
              <a:t>4/3/22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DFF92-D528-EA43-B800-20A0BBBF6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73D83-2790-5A49-B4EA-A406F2ADF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4F9D5-C324-9D4A-B485-2185F314D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39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AEAEE-ABDE-884C-8031-64148AE88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D11121-DF62-914E-8FA8-96934E7385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03D50-3DB7-6B43-B641-CCDA071DA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83BB5-F3B2-054C-BA5C-B1B2ED464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343B2-BB47-6444-A339-247FFC14BBFB}" type="datetimeFigureOut">
              <a:rPr lang="en-US" smtClean="0"/>
              <a:t>4/3/22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61A4FC-7C37-164F-B49C-9FDA6C3CA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978EB-E94B-5A41-BB7C-C70C7040B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4F9D5-C324-9D4A-B485-2185F314D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31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741BB-F2FB-FE4A-81D3-05FAF6D0C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9B99D9-0321-3442-92C7-1D580AEEE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6D01A-43EA-2A4F-9676-5D8F2ECF4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343B2-BB47-6444-A339-247FFC14BBFB}" type="datetimeFigureOut">
              <a:rPr lang="en-US" smtClean="0"/>
              <a:t>4/3/22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A3863-D48D-994C-9ADB-9F7216764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447FD-9F00-1B41-9B10-45733DE24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4F9D5-C324-9D4A-B485-2185F314D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77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532B2-21CB-554F-9029-414F8DB9BD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F7992D-B0BF-BC43-9B4A-949C09B27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2381D-C526-A849-ACEA-52DF6FF68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343B2-BB47-6444-A339-247FFC14BBFB}" type="datetimeFigureOut">
              <a:rPr lang="en-US" smtClean="0"/>
              <a:t>4/3/22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899C9-4BD0-344B-8500-254FEB324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2B0D6-57C6-9744-84E7-FF3BC2EA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4F9D5-C324-9D4A-B485-2185F314D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6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856729-001C-4945-8E36-1504C277A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D7E0F-349D-C44C-9EB6-A5806495F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BB928-52B7-1047-BAEC-6F26CAB4A7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343B2-BB47-6444-A339-247FFC14BBFB}" type="datetimeFigureOut">
              <a:rPr lang="en-US" smtClean="0"/>
              <a:t>4/3/22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DD7F9-3F15-1849-8144-F0DD3B8D97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E2686-8CA3-144F-8C02-83C71E078E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4F9D5-C324-9D4A-B485-2185F314D8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636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DA9937E-1190-814B-A0C3-A310430C0D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2" b="24363"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239D2F4-49BF-8B42-B003-4BCE338FBDFB}"/>
              </a:ext>
            </a:extLst>
          </p:cNvPr>
          <p:cNvSpPr/>
          <p:nvPr/>
        </p:nvSpPr>
        <p:spPr>
          <a:xfrm>
            <a:off x="-14992" y="1"/>
            <a:ext cx="1220699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5840">
              <a:defRPr/>
            </a:pPr>
            <a:endParaRPr lang="en-US" sz="198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40" name="Google Shape;340;p67"/>
          <p:cNvSpPr txBox="1"/>
          <p:nvPr/>
        </p:nvSpPr>
        <p:spPr>
          <a:xfrm>
            <a:off x="7411453" y="6334781"/>
            <a:ext cx="4908883" cy="9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0" u="none" strike="noStrike" cap="none" dirty="0"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Research supported by the National Aeronautics and Space Administration (NASA) Grant ILSRA NNX16AQ48G (PI = Bell) </a:t>
            </a:r>
            <a:endParaRPr sz="1400" i="0" u="none" strike="noStrike" cap="none" dirty="0">
              <a:latin typeface="Garamond" panose="02020404030301010803" pitchFamily="18" charset="0"/>
              <a:ea typeface="Average"/>
              <a:cs typeface="Average"/>
              <a:sym typeface="Average"/>
            </a:endParaRPr>
          </a:p>
        </p:txBody>
      </p:sp>
      <p:sp>
        <p:nvSpPr>
          <p:cNvPr id="344" name="Google Shape;344;p67"/>
          <p:cNvSpPr txBox="1"/>
          <p:nvPr/>
        </p:nvSpPr>
        <p:spPr>
          <a:xfrm>
            <a:off x="3362552" y="2775689"/>
            <a:ext cx="6164361" cy="2206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Garamond" panose="02020404030301010803" pitchFamily="18" charset="0"/>
                <a:ea typeface="Helvetica Neue"/>
                <a:cs typeface="Helvetica Neue"/>
                <a:sym typeface="Helvetica Neue"/>
              </a:rPr>
              <a:t>Melissa Vazquez, Ph.D.</a:t>
            </a:r>
          </a:p>
          <a:p>
            <a:pPr algn="ctr">
              <a:lnSpc>
                <a:spcPct val="90000"/>
              </a:lnSpc>
            </a:pPr>
            <a:r>
              <a:rPr lang="en-US" sz="3600" dirty="0">
                <a:latin typeface="Garamond" panose="02020404030301010803" pitchFamily="18" charset="0"/>
                <a:ea typeface="Helvetica Neue"/>
                <a:cs typeface="Helvetica Neue"/>
                <a:sym typeface="Helvetica Neue"/>
              </a:rPr>
              <a:t>DePaul University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>
              <a:latin typeface="Garamond" panose="02020404030301010803" pitchFamily="18" charset="0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Garamond" panose="02020404030301010803" pitchFamily="18" charset="0"/>
                <a:ea typeface="Helvetica Neue"/>
                <a:cs typeface="Helvetica Neue"/>
                <a:sym typeface="Helvetica Neue"/>
              </a:rPr>
              <a:t>Suzanne Bell, Ph.D.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Garamond" panose="02020404030301010803" pitchFamily="18" charset="0"/>
                <a:ea typeface="Helvetica Neue"/>
                <a:cs typeface="Helvetica Neue"/>
                <a:sym typeface="Helvetica Neue"/>
              </a:rPr>
              <a:t>NASA</a:t>
            </a:r>
            <a:endParaRPr sz="3600" dirty="0">
              <a:latin typeface="Garamond" panose="02020404030301010803" pitchFamily="18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Garamond" panose="02020404030301010803" pitchFamily="18" charset="0"/>
                <a:ea typeface="Helvetica Neue"/>
                <a:cs typeface="Helvetica Neue"/>
                <a:sym typeface="Helvetica Neue"/>
              </a:rPr>
              <a:t> </a:t>
            </a:r>
            <a:endParaRPr sz="3600" dirty="0">
              <a:latin typeface="Garamond" panose="02020404030301010803" pitchFamily="18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3F5009-587F-0C47-A819-15600893C322}"/>
              </a:ext>
            </a:extLst>
          </p:cNvPr>
          <p:cNvSpPr/>
          <p:nvPr/>
        </p:nvSpPr>
        <p:spPr>
          <a:xfrm>
            <a:off x="1886517" y="908273"/>
            <a:ext cx="8701485" cy="16933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  <a:spcAft>
                <a:spcPts val="800"/>
              </a:spcAft>
            </a:pPr>
            <a:r>
              <a:rPr lang="en-US" sz="60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Humor and Team Dynamics</a:t>
            </a:r>
            <a:endParaRPr lang="en-US" sz="54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4992" y="6334781"/>
            <a:ext cx="2101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latin typeface="Garamond" panose="02020404030301010803" pitchFamily="18" charset="0"/>
            </a:endParaRPr>
          </a:p>
          <a:p>
            <a:r>
              <a:rPr lang="en-US" sz="1400" dirty="0">
                <a:latin typeface="Garamond" panose="02020404030301010803" pitchFamily="18" charset="0"/>
              </a:rPr>
              <a:t>Photo credit: NASA</a:t>
            </a:r>
          </a:p>
        </p:txBody>
      </p:sp>
      <p:pic>
        <p:nvPicPr>
          <p:cNvPr id="25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E1266035-6EDA-B343-A454-F2C16F574F9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77973" y="0"/>
            <a:ext cx="2010173" cy="1379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5A9E114-5E24-E042-8DFE-517EA506F7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" r="1" b="15625"/>
          <a:stretch/>
        </p:blipFill>
        <p:spPr>
          <a:xfrm>
            <a:off x="-2" y="0"/>
            <a:ext cx="12192002" cy="6858000"/>
          </a:xfrm>
          <a:prstGeom prst="rect">
            <a:avLst/>
          </a:prstGeom>
        </p:spPr>
      </p:pic>
      <p:pic>
        <p:nvPicPr>
          <p:cNvPr id="374" name="Google Shape;374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80502" y="26630869"/>
            <a:ext cx="4730297" cy="3012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2902" y="26783269"/>
            <a:ext cx="4730297" cy="301252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70"/>
          <p:cNvSpPr txBox="1"/>
          <p:nvPr/>
        </p:nvSpPr>
        <p:spPr>
          <a:xfrm>
            <a:off x="11125200" y="27508200"/>
            <a:ext cx="4114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Diagram produced by the PSPA data showing psychological distance between individuals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C478D8-53A3-6045-9D0A-BD10613D5DE0}"/>
              </a:ext>
            </a:extLst>
          </p:cNvPr>
          <p:cNvSpPr/>
          <p:nvPr/>
        </p:nvSpPr>
        <p:spPr>
          <a:xfrm>
            <a:off x="-14992" y="0"/>
            <a:ext cx="1220699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5840">
              <a:defRPr/>
            </a:pPr>
            <a:endParaRPr lang="en-US" sz="1980" dirty="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35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DFE5C3F8-3C6A-284F-8F71-C19905B1D47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990" y="6270757"/>
            <a:ext cx="959371" cy="6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EB15FC7-5B67-DB4B-8C28-1A84D66C03FF}"/>
              </a:ext>
            </a:extLst>
          </p:cNvPr>
          <p:cNvSpPr/>
          <p:nvPr/>
        </p:nvSpPr>
        <p:spPr>
          <a:xfrm>
            <a:off x="494675" y="3289005"/>
            <a:ext cx="109770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latin typeface="Garamond" panose="02020404030301010803" pitchFamily="18" charset="0"/>
              </a:rPr>
              <a:t>WHY IS HUMOR IMPORTANT?</a:t>
            </a:r>
            <a:endParaRPr lang="en-US" sz="5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5B680E-0947-7646-9505-2171D3406AEE}"/>
              </a:ext>
            </a:extLst>
          </p:cNvPr>
          <p:cNvSpPr txBox="1"/>
          <p:nvPr/>
        </p:nvSpPr>
        <p:spPr>
          <a:xfrm>
            <a:off x="10635916" y="6381200"/>
            <a:ext cx="2101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latin typeface="Garamond" panose="02020404030301010803" pitchFamily="18" charset="0"/>
            </a:endParaRPr>
          </a:p>
          <a:p>
            <a:r>
              <a:rPr lang="en-US" sz="1400" dirty="0">
                <a:latin typeface="Garamond" panose="02020404030301010803" pitchFamily="18" charset="0"/>
              </a:rPr>
              <a:t>Photo credit: NASA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59B201-4E1F-4047-B244-2895B548D7AA}"/>
              </a:ext>
            </a:extLst>
          </p:cNvPr>
          <p:cNvSpPr/>
          <p:nvPr/>
        </p:nvSpPr>
        <p:spPr>
          <a:xfrm>
            <a:off x="1960964" y="201408"/>
            <a:ext cx="44390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Garamond" panose="02020404030301010803" pitchFamily="18" charset="0"/>
              </a:rPr>
              <a:t>Building social bonds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418736A-545B-E343-B474-2211E45CBA61}"/>
              </a:ext>
            </a:extLst>
          </p:cNvPr>
          <p:cNvSpPr/>
          <p:nvPr/>
        </p:nvSpPr>
        <p:spPr>
          <a:xfrm>
            <a:off x="7066334" y="2163203"/>
            <a:ext cx="49102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Garamond" panose="02020404030301010803" pitchFamily="18" charset="0"/>
              </a:rPr>
              <a:t>Disagreeing with others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F0B6D9-DA73-5546-BC3E-9B47813B4048}"/>
              </a:ext>
            </a:extLst>
          </p:cNvPr>
          <p:cNvSpPr/>
          <p:nvPr/>
        </p:nvSpPr>
        <p:spPr>
          <a:xfrm>
            <a:off x="2279484" y="5959872"/>
            <a:ext cx="67068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Garamond" panose="02020404030301010803" pitchFamily="18" charset="0"/>
              </a:rPr>
              <a:t>Challenging tradition to innovate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6466F21-43D0-894E-92D1-7FC083FAE6C3}"/>
              </a:ext>
            </a:extLst>
          </p:cNvPr>
          <p:cNvSpPr/>
          <p:nvPr/>
        </p:nvSpPr>
        <p:spPr>
          <a:xfrm>
            <a:off x="8647344" y="4557491"/>
            <a:ext cx="34317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Garamond" panose="02020404030301010803" pitchFamily="18" charset="0"/>
              </a:rPr>
              <a:t>Giving feedback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18F4851-16B1-7942-879F-27945F5FE62D}"/>
              </a:ext>
            </a:extLst>
          </p:cNvPr>
          <p:cNvSpPr/>
          <p:nvPr/>
        </p:nvSpPr>
        <p:spPr>
          <a:xfrm>
            <a:off x="494675" y="1563641"/>
            <a:ext cx="38095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Garamond" panose="02020404030301010803" pitchFamily="18" charset="0"/>
              </a:rPr>
              <a:t>Team engagement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BE8DB89-6EBF-9B47-88D2-E95209D78A12}"/>
              </a:ext>
            </a:extLst>
          </p:cNvPr>
          <p:cNvSpPr/>
          <p:nvPr/>
        </p:nvSpPr>
        <p:spPr>
          <a:xfrm>
            <a:off x="7845650" y="442369"/>
            <a:ext cx="41309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Garamond" panose="02020404030301010803" pitchFamily="18" charset="0"/>
              </a:rPr>
              <a:t>Psychological safety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AAD78A9-7327-984E-8BCA-D90DCBF1E240}"/>
              </a:ext>
            </a:extLst>
          </p:cNvPr>
          <p:cNvSpPr/>
          <p:nvPr/>
        </p:nvSpPr>
        <p:spPr>
          <a:xfrm>
            <a:off x="-32879" y="4706272"/>
            <a:ext cx="36976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Garamond" panose="02020404030301010803" pitchFamily="18" charset="0"/>
              </a:rPr>
              <a:t>Positive emotions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8305653-D70D-FE4A-BE2C-57AA85BF28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765" b="1194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2E3A352-A67E-F043-B654-FECD89E5CD54}"/>
              </a:ext>
            </a:extLst>
          </p:cNvPr>
          <p:cNvSpPr/>
          <p:nvPr/>
        </p:nvSpPr>
        <p:spPr>
          <a:xfrm>
            <a:off x="-14992" y="1"/>
            <a:ext cx="12206991" cy="6858000"/>
          </a:xfrm>
          <a:prstGeom prst="rect">
            <a:avLst/>
          </a:prstGeom>
          <a:solidFill>
            <a:schemeClr val="bg1">
              <a:alpha val="1483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5840">
              <a:defRPr/>
            </a:pPr>
            <a:endParaRPr lang="en-US" sz="198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A9597B3-A7DF-A544-8AB8-C3C6B9B8D17D}"/>
              </a:ext>
            </a:extLst>
          </p:cNvPr>
          <p:cNvSpPr txBox="1">
            <a:spLocks/>
          </p:cNvSpPr>
          <p:nvPr/>
        </p:nvSpPr>
        <p:spPr>
          <a:xfrm>
            <a:off x="236428" y="482941"/>
            <a:ext cx="100584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Study Aims</a:t>
            </a:r>
          </a:p>
        </p:txBody>
      </p:sp>
      <p:pic>
        <p:nvPicPr>
          <p:cNvPr id="7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12D96979-38C6-594E-9555-1B8D9DBA219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210796"/>
            <a:ext cx="959371" cy="6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87;p40">
            <a:extLst>
              <a:ext uri="{FF2B5EF4-FFF2-40B4-BE49-F238E27FC236}">
                <a16:creationId xmlns:a16="http://schemas.microsoft.com/office/drawing/2014/main" id="{EDF01C2B-6922-934D-AEFC-02445808B330}"/>
              </a:ext>
            </a:extLst>
          </p:cNvPr>
          <p:cNvSpPr txBox="1">
            <a:spLocks/>
          </p:cNvSpPr>
          <p:nvPr/>
        </p:nvSpPr>
        <p:spPr>
          <a:xfrm>
            <a:off x="236433" y="1457824"/>
            <a:ext cx="11719139" cy="4706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lvl1pPr algn="l" defTabSz="8875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71" b="0" i="0" kern="1200">
                <a:solidFill>
                  <a:schemeClr val="tx1"/>
                </a:solidFill>
                <a:latin typeface="Century Gothic Regular"/>
                <a:ea typeface="+mj-ea"/>
                <a:cs typeface="+mj-cs"/>
              </a:defRPr>
            </a:lvl1pPr>
          </a:lstStyle>
          <a:p>
            <a:pPr>
              <a:buClr>
                <a:srgbClr val="1E4E79"/>
              </a:buClr>
              <a:buSzPts val="4000"/>
              <a:defRPr/>
            </a:pPr>
            <a:r>
              <a:rPr lang="en-US" sz="3600" dirty="0">
                <a:solidFill>
                  <a:schemeClr val="bg1"/>
                </a:solidFill>
                <a:latin typeface="Garamond" panose="02020404030301010803" pitchFamily="18" charset="0"/>
              </a:rPr>
              <a:t>Aim 1: Examine how individual differences in humor styles relate to the expression of humor </a:t>
            </a:r>
          </a:p>
          <a:p>
            <a:pPr>
              <a:buClr>
                <a:srgbClr val="1E4E79"/>
              </a:buClr>
              <a:buSzPts val="4000"/>
              <a:defRPr/>
            </a:pPr>
            <a:endParaRPr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Average"/>
              <a:cs typeface="Average"/>
            </a:endParaRPr>
          </a:p>
          <a:p>
            <a:pPr>
              <a:buClr>
                <a:srgbClr val="1E4E79"/>
              </a:buClr>
              <a:buSzPts val="4000"/>
              <a:defRPr/>
            </a:pPr>
            <a:r>
              <a:rPr lang="en-US" sz="3600" dirty="0">
                <a:solidFill>
                  <a:schemeClr val="bg1"/>
                </a:solidFill>
                <a:latin typeface="Garamond" panose="02020404030301010803" pitchFamily="18" charset="0"/>
                <a:ea typeface="Average"/>
                <a:cs typeface="Average"/>
              </a:rPr>
              <a:t>Aim 2: Examine the impact of humor training on observed humor use</a:t>
            </a:r>
          </a:p>
          <a:p>
            <a:pPr>
              <a:buClr>
                <a:srgbClr val="1E4E79"/>
              </a:buClr>
              <a:buSzPts val="4000"/>
              <a:defRPr/>
            </a:pPr>
            <a:endParaRPr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Average"/>
              <a:cs typeface="Average"/>
            </a:endParaRPr>
          </a:p>
          <a:p>
            <a:pPr>
              <a:buClr>
                <a:srgbClr val="1E4E79"/>
              </a:buClr>
              <a:buSzPts val="4000"/>
              <a:defRPr/>
            </a:pPr>
            <a:r>
              <a:rPr lang="en-US" sz="3600" dirty="0">
                <a:solidFill>
                  <a:schemeClr val="bg1"/>
                </a:solidFill>
                <a:latin typeface="Garamond" panose="02020404030301010803" pitchFamily="18" charset="0"/>
                <a:ea typeface="Average"/>
                <a:cs typeface="Average"/>
              </a:rPr>
              <a:t>Aim 3: Better understand how the structure of activity impacts humor use over time</a:t>
            </a:r>
            <a:endParaRPr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Average"/>
              <a:cs typeface="Average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D1043E-56E4-FD4F-869F-EFB865E0ABD4}"/>
              </a:ext>
            </a:extLst>
          </p:cNvPr>
          <p:cNvSpPr txBox="1"/>
          <p:nvPr/>
        </p:nvSpPr>
        <p:spPr>
          <a:xfrm>
            <a:off x="10635916" y="6381200"/>
            <a:ext cx="2101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Photo credit: NASA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3"/>
          <p:cNvPicPr preferRelativeResize="0"/>
          <p:nvPr/>
        </p:nvPicPr>
        <p:blipFill rotWithShape="1">
          <a:blip r:embed="rId3">
            <a:alphaModFix/>
          </a:blip>
          <a:srcRect l="12945"/>
          <a:stretch/>
        </p:blipFill>
        <p:spPr>
          <a:xfrm>
            <a:off x="0" y="0"/>
            <a:ext cx="7905551" cy="691796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3"/>
          <p:cNvSpPr/>
          <p:nvPr/>
        </p:nvSpPr>
        <p:spPr>
          <a:xfrm>
            <a:off x="103638" y="4849550"/>
            <a:ext cx="7217498" cy="1212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Human Exploration Research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 Analog (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HERA)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Average"/>
              <a:cs typeface="Average"/>
              <a:sym typeface="Average"/>
            </a:endParaRPr>
          </a:p>
        </p:txBody>
      </p:sp>
      <p:pic>
        <p:nvPicPr>
          <p:cNvPr id="212" name="Google Shape;21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06775" y="2841100"/>
            <a:ext cx="4685225" cy="401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3"/>
          <p:cNvPicPr preferRelativeResize="0"/>
          <p:nvPr/>
        </p:nvPicPr>
        <p:blipFill rotWithShape="1">
          <a:blip r:embed="rId5">
            <a:alphaModFix/>
          </a:blip>
          <a:srcRect l="7080"/>
          <a:stretch/>
        </p:blipFill>
        <p:spPr>
          <a:xfrm>
            <a:off x="7502236" y="0"/>
            <a:ext cx="4689764" cy="284109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3"/>
          <p:cNvSpPr/>
          <p:nvPr/>
        </p:nvSpPr>
        <p:spPr>
          <a:xfrm>
            <a:off x="-172278" y="-59961"/>
            <a:ext cx="3114261" cy="927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Up to 45 days in Isolation!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Average"/>
              <a:cs typeface="Average"/>
              <a:sym typeface="Averag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Average"/>
              <a:cs typeface="Average"/>
              <a:sym typeface="Average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51703" y="6394741"/>
            <a:ext cx="2386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latin typeface="Garamond" panose="02020404030301010803" pitchFamily="18" charset="0"/>
            </a:endParaRPr>
          </a:p>
          <a:p>
            <a:r>
              <a:rPr lang="en-US" sz="1400" dirty="0">
                <a:latin typeface="Garamond" panose="02020404030301010803" pitchFamily="18" charset="0"/>
              </a:rPr>
              <a:t>Photo credits: NASA</a:t>
            </a:r>
          </a:p>
        </p:txBody>
      </p:sp>
      <p:pic>
        <p:nvPicPr>
          <p:cNvPr id="13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DA7F7DD4-D93C-9B43-B35A-27CD8CDDA28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6210796"/>
            <a:ext cx="959371" cy="6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14;p33">
            <a:extLst>
              <a:ext uri="{FF2B5EF4-FFF2-40B4-BE49-F238E27FC236}">
                <a16:creationId xmlns:a16="http://schemas.microsoft.com/office/drawing/2014/main" id="{758758D7-80E1-AB41-9EC5-4A3F82279958}"/>
              </a:ext>
            </a:extLst>
          </p:cNvPr>
          <p:cNvSpPr/>
          <p:nvPr/>
        </p:nvSpPr>
        <p:spPr>
          <a:xfrm>
            <a:off x="4659357" y="-59961"/>
            <a:ext cx="3246194" cy="1212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9, 4 person teams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Campaign IV: 5 crews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Campaign V: 4 crews*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Average"/>
              <a:cs typeface="Average"/>
              <a:sym typeface="Average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Average"/>
              <a:cs typeface="Average"/>
              <a:sym typeface="Average"/>
            </a:endParaRPr>
          </a:p>
        </p:txBody>
      </p:sp>
      <p:sp>
        <p:nvSpPr>
          <p:cNvPr id="15" name="Google Shape;214;p33">
            <a:extLst>
              <a:ext uri="{FF2B5EF4-FFF2-40B4-BE49-F238E27FC236}">
                <a16:creationId xmlns:a16="http://schemas.microsoft.com/office/drawing/2014/main" id="{E5B9B7F6-D494-1843-A98E-61DE8604E8A8}"/>
              </a:ext>
            </a:extLst>
          </p:cNvPr>
          <p:cNvSpPr/>
          <p:nvPr/>
        </p:nvSpPr>
        <p:spPr>
          <a:xfrm>
            <a:off x="1697657" y="6311662"/>
            <a:ext cx="5975137" cy="1212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tabLst/>
              <a:defRPr/>
            </a:pPr>
            <a:r>
              <a:rPr lang="en-US" sz="1400" dirty="0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*</a:t>
            </a:r>
            <a:r>
              <a:rPr lang="en-US" sz="1400" i="1" dirty="0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Note</a:t>
            </a:r>
            <a:r>
              <a:rPr lang="en-US" sz="1400" dirty="0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: An interpersonal relationship training was given that incorporated humor education, exercises, and strategies for using positive vs. negative humor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Average"/>
              <a:cs typeface="Average"/>
              <a:sym typeface="Average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tabLst/>
              <a:defRPr/>
            </a:pP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ECE4F07-1BF4-5143-A381-715ACF49D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990" y="0"/>
            <a:ext cx="12192000" cy="6858000"/>
          </a:xfrm>
          <a:prstGeom prst="rect">
            <a:avLst/>
          </a:prstGeo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BF715EC3-8F4D-D04B-B8DC-15665A5417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2575127"/>
              </p:ext>
            </p:extLst>
          </p:nvPr>
        </p:nvGraphicFramePr>
        <p:xfrm>
          <a:off x="2728135" y="1341104"/>
          <a:ext cx="6602280" cy="3428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2F0DD72A-E629-4D40-8BBC-B1B927EB7CD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990" y="6270757"/>
            <a:ext cx="959371" cy="6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79B0623-C0F0-314D-9312-5D877B7931D7}"/>
              </a:ext>
            </a:extLst>
          </p:cNvPr>
          <p:cNvSpPr txBox="1"/>
          <p:nvPr/>
        </p:nvSpPr>
        <p:spPr>
          <a:xfrm>
            <a:off x="10551703" y="6394741"/>
            <a:ext cx="2386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Photo credit: NASA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8F58AA3-0DE1-F74C-80AC-FD24B0194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59" y="198021"/>
            <a:ext cx="10058400" cy="1371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Procedures</a:t>
            </a:r>
          </a:p>
        </p:txBody>
      </p:sp>
    </p:spTree>
    <p:extLst>
      <p:ext uri="{BB962C8B-B14F-4D97-AF65-F5344CB8AC3E}">
        <p14:creationId xmlns:p14="http://schemas.microsoft.com/office/powerpoint/2010/main" val="1328648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ECE4F07-1BF4-5143-A381-715ACF49D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990" y="0"/>
            <a:ext cx="12192000" cy="6858000"/>
          </a:xfrm>
          <a:prstGeom prst="rect">
            <a:avLst/>
          </a:prstGeo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BF715EC3-8F4D-D04B-B8DC-15665A5417AC}"/>
              </a:ext>
            </a:extLst>
          </p:cNvPr>
          <p:cNvGraphicFramePr>
            <a:graphicFrameLocks/>
          </p:cNvGraphicFramePr>
          <p:nvPr/>
        </p:nvGraphicFramePr>
        <p:xfrm>
          <a:off x="2728135" y="1341104"/>
          <a:ext cx="6602280" cy="3428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2F0DD72A-E629-4D40-8BBC-B1B927EB7CD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990" y="6270757"/>
            <a:ext cx="959371" cy="6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79B0623-C0F0-314D-9312-5D877B7931D7}"/>
              </a:ext>
            </a:extLst>
          </p:cNvPr>
          <p:cNvSpPr txBox="1"/>
          <p:nvPr/>
        </p:nvSpPr>
        <p:spPr>
          <a:xfrm>
            <a:off x="10551703" y="6394741"/>
            <a:ext cx="2386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Photo credit: NASA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47E7A7-80DA-7B47-8E0E-025CBA2394D1}"/>
              </a:ext>
            </a:extLst>
          </p:cNvPr>
          <p:cNvSpPr/>
          <p:nvPr/>
        </p:nvSpPr>
        <p:spPr>
          <a:xfrm>
            <a:off x="0" y="2445466"/>
            <a:ext cx="27948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algn="ctr"/>
            <a:r>
              <a:rPr lang="en-US" sz="1600" b="1" dirty="0">
                <a:solidFill>
                  <a:schemeClr val="bg1"/>
                </a:solidFill>
                <a:latin typeface="Garamond" panose="02020404030301010803" pitchFamily="18" charset="0"/>
              </a:rPr>
              <a:t>Team Interaction Batteries </a:t>
            </a: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  <a:sym typeface="Wingdings" pitchFamily="2" charset="2"/>
              </a:rPr>
              <a:t>(structured team activity)</a:t>
            </a:r>
          </a:p>
          <a:p>
            <a:pPr marL="377190" indent="-285750" algn="ctr">
              <a:buFontTx/>
              <a:buChar char="-"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  <a:sym typeface="Wingdings" pitchFamily="2" charset="2"/>
              </a:rPr>
              <a:t>Decision Making Task </a:t>
            </a:r>
          </a:p>
          <a:p>
            <a:pPr marL="377190" indent="-285750" algn="ctr">
              <a:buFontTx/>
              <a:buChar char="-"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  <a:sym typeface="Wingdings" pitchFamily="2" charset="2"/>
              </a:rPr>
              <a:t>Right Stuff Task</a:t>
            </a:r>
          </a:p>
          <a:p>
            <a:pPr marL="91440" algn="ctr"/>
            <a:endParaRPr lang="en-US" sz="1600" dirty="0">
              <a:solidFill>
                <a:schemeClr val="bg1"/>
              </a:solidFill>
              <a:latin typeface="Garamond" panose="02020404030301010803" pitchFamily="18" charset="0"/>
              <a:sym typeface="Wingdings" pitchFamily="2" charset="2"/>
            </a:endParaRPr>
          </a:p>
          <a:p>
            <a:pPr marL="91440" lvl="1" algn="ctr"/>
            <a:r>
              <a:rPr lang="en-US" sz="1600" b="1" dirty="0">
                <a:solidFill>
                  <a:schemeClr val="bg1"/>
                </a:solidFill>
                <a:latin typeface="Garamond" panose="02020404030301010803" pitchFamily="18" charset="0"/>
              </a:rPr>
              <a:t>Lunches</a:t>
            </a: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</a:rPr>
              <a:t> (unstructured activity)</a:t>
            </a:r>
          </a:p>
          <a:p>
            <a:pPr lvl="1" algn="ctr"/>
            <a:endParaRPr lang="en-US" sz="1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8B83C68-3843-4E45-8809-9D5894004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59" y="198021"/>
            <a:ext cx="10058400" cy="1371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Procedures</a:t>
            </a:r>
          </a:p>
        </p:txBody>
      </p:sp>
    </p:spTree>
    <p:extLst>
      <p:ext uri="{BB962C8B-B14F-4D97-AF65-F5344CB8AC3E}">
        <p14:creationId xmlns:p14="http://schemas.microsoft.com/office/powerpoint/2010/main" val="3926750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ECE4F07-1BF4-5143-A381-715ACF49D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990" y="0"/>
            <a:ext cx="12192000" cy="6858000"/>
          </a:xfrm>
          <a:prstGeom prst="rect">
            <a:avLst/>
          </a:prstGeo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BF715EC3-8F4D-D04B-B8DC-15665A5417AC}"/>
              </a:ext>
            </a:extLst>
          </p:cNvPr>
          <p:cNvGraphicFramePr>
            <a:graphicFrameLocks/>
          </p:cNvGraphicFramePr>
          <p:nvPr/>
        </p:nvGraphicFramePr>
        <p:xfrm>
          <a:off x="2728135" y="1341104"/>
          <a:ext cx="6602280" cy="3428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2F0DD72A-E629-4D40-8BBC-B1B927EB7CD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990" y="6270757"/>
            <a:ext cx="959371" cy="6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79B0623-C0F0-314D-9312-5D877B7931D7}"/>
              </a:ext>
            </a:extLst>
          </p:cNvPr>
          <p:cNvSpPr txBox="1"/>
          <p:nvPr/>
        </p:nvSpPr>
        <p:spPr>
          <a:xfrm>
            <a:off x="10551703" y="6394741"/>
            <a:ext cx="2386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Photo credit: NASA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B8AE5F-F45D-9D41-BE35-8D85B7963B11}"/>
              </a:ext>
            </a:extLst>
          </p:cNvPr>
          <p:cNvSpPr/>
          <p:nvPr/>
        </p:nvSpPr>
        <p:spPr>
          <a:xfrm>
            <a:off x="9505123" y="4456681"/>
            <a:ext cx="301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/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Coding Humor: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BB312F01-4C96-7D44-A541-D11C21248969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10468627" y="4591455"/>
            <a:ext cx="365125" cy="889847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Direction</a:t>
            </a:r>
            <a:endParaRPr lang="en-US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429426E-F870-6749-8494-5A340A15AA35}"/>
              </a:ext>
            </a:extLst>
          </p:cNvPr>
          <p:cNvGraphicFramePr>
            <a:graphicFrameLocks noGrp="1"/>
          </p:cNvGraphicFramePr>
          <p:nvPr/>
        </p:nvGraphicFramePr>
        <p:xfrm>
          <a:off x="8983565" y="5390612"/>
          <a:ext cx="3121660" cy="11131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0830">
                  <a:extLst>
                    <a:ext uri="{9D8B030D-6E8A-4147-A177-3AD203B41FA5}">
                      <a16:colId xmlns:a16="http://schemas.microsoft.com/office/drawing/2014/main" val="3185619072"/>
                    </a:ext>
                  </a:extLst>
                </a:gridCol>
                <a:gridCol w="1560830">
                  <a:extLst>
                    <a:ext uri="{9D8B030D-6E8A-4147-A177-3AD203B41FA5}">
                      <a16:colId xmlns:a16="http://schemas.microsoft.com/office/drawing/2014/main" val="1882571596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Garamond" panose="02020404030301010803" pitchFamily="18" charset="0"/>
                        </a:rPr>
                        <a:t>Affiliative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Garamond" panose="02020404030301010803" pitchFamily="18" charset="0"/>
                        </a:rPr>
                        <a:t>Self-Enhancing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384953"/>
                  </a:ext>
                </a:extLst>
              </a:tr>
              <a:tr h="6051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Garamond" panose="02020404030301010803" pitchFamily="18" charset="0"/>
                        </a:rPr>
                        <a:t>Aggressive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Garamond" panose="02020404030301010803" pitchFamily="18" charset="0"/>
                        </a:rPr>
                        <a:t>Self-Defeating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7126877"/>
                  </a:ext>
                </a:extLst>
              </a:tr>
            </a:tbl>
          </a:graphicData>
        </a:graphic>
      </p:graphicFrame>
      <p:sp>
        <p:nvSpPr>
          <p:cNvPr id="14" name="Text Box 2">
            <a:extLst>
              <a:ext uri="{FF2B5EF4-FFF2-40B4-BE49-F238E27FC236}">
                <a16:creationId xmlns:a16="http://schemas.microsoft.com/office/drawing/2014/main" id="{1447F321-8EBF-0040-8C28-C03BED088640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8446990" y="5332605"/>
            <a:ext cx="365125" cy="708025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Positive</a:t>
            </a:r>
            <a:endParaRPr lang="en-US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4BB9A54D-E4D7-3D43-8A11-1368434B781D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8489081" y="5861580"/>
            <a:ext cx="432024" cy="910923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Negative</a:t>
            </a:r>
            <a:endParaRPr lang="en-US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C7612236-C925-D74A-B931-8D0426AA0AD5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7958148" y="5610114"/>
            <a:ext cx="365125" cy="708025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Valence</a:t>
            </a:r>
            <a:endParaRPr lang="en-US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Text Box 2">
            <a:extLst>
              <a:ext uri="{FF2B5EF4-FFF2-40B4-BE49-F238E27FC236}">
                <a16:creationId xmlns:a16="http://schemas.microsoft.com/office/drawing/2014/main" id="{E6CC8D75-14D5-9247-9830-F55F0AF17CF5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9676573" y="4948967"/>
            <a:ext cx="365125" cy="708025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Others</a:t>
            </a:r>
            <a:endParaRPr lang="en-US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D0F7F50C-3CF0-D743-B439-641FF7B82760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11328681" y="4875189"/>
            <a:ext cx="432024" cy="910923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Self</a:t>
            </a:r>
            <a:endParaRPr lang="en-US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92A4D4-872A-8C4D-8615-41E6DEBFABCF}"/>
              </a:ext>
            </a:extLst>
          </p:cNvPr>
          <p:cNvSpPr/>
          <p:nvPr/>
        </p:nvSpPr>
        <p:spPr>
          <a:xfrm>
            <a:off x="0" y="2445466"/>
            <a:ext cx="27948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algn="ctr"/>
            <a:r>
              <a:rPr lang="en-US" sz="1600" b="1" dirty="0">
                <a:solidFill>
                  <a:schemeClr val="bg1"/>
                </a:solidFill>
                <a:latin typeface="Garamond" panose="02020404030301010803" pitchFamily="18" charset="0"/>
              </a:rPr>
              <a:t>Team Interaction Batteries </a:t>
            </a: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  <a:sym typeface="Wingdings" pitchFamily="2" charset="2"/>
              </a:rPr>
              <a:t>(structured team activity)</a:t>
            </a:r>
          </a:p>
          <a:p>
            <a:pPr marL="377190" indent="-285750" algn="ctr">
              <a:buFontTx/>
              <a:buChar char="-"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  <a:sym typeface="Wingdings" pitchFamily="2" charset="2"/>
              </a:rPr>
              <a:t>Decision Making Task </a:t>
            </a:r>
          </a:p>
          <a:p>
            <a:pPr marL="377190" indent="-285750" algn="ctr">
              <a:buFontTx/>
              <a:buChar char="-"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  <a:sym typeface="Wingdings" pitchFamily="2" charset="2"/>
              </a:rPr>
              <a:t>Right Stuff Task</a:t>
            </a:r>
          </a:p>
          <a:p>
            <a:pPr marL="91440" algn="ctr"/>
            <a:endParaRPr lang="en-US" sz="1600" dirty="0">
              <a:solidFill>
                <a:schemeClr val="bg1"/>
              </a:solidFill>
              <a:latin typeface="Garamond" panose="02020404030301010803" pitchFamily="18" charset="0"/>
              <a:sym typeface="Wingdings" pitchFamily="2" charset="2"/>
            </a:endParaRPr>
          </a:p>
          <a:p>
            <a:pPr marL="91440" lvl="1" algn="ctr"/>
            <a:r>
              <a:rPr lang="en-US" sz="1600" b="1" dirty="0">
                <a:solidFill>
                  <a:schemeClr val="bg1"/>
                </a:solidFill>
                <a:latin typeface="Garamond" panose="02020404030301010803" pitchFamily="18" charset="0"/>
              </a:rPr>
              <a:t>Lunches</a:t>
            </a: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</a:rPr>
              <a:t> (unstructured activity)</a:t>
            </a:r>
          </a:p>
          <a:p>
            <a:pPr lvl="1" algn="ctr"/>
            <a:endParaRPr lang="en-US" sz="1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A27CD23-0EFA-4C46-B548-A8E96494B20D}"/>
              </a:ext>
            </a:extLst>
          </p:cNvPr>
          <p:cNvSpPr txBox="1">
            <a:spLocks/>
          </p:cNvSpPr>
          <p:nvPr/>
        </p:nvSpPr>
        <p:spPr>
          <a:xfrm>
            <a:off x="157659" y="198021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Procedures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59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ECE4F07-1BF4-5143-A381-715ACF49D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990" y="0"/>
            <a:ext cx="12192000" cy="6858000"/>
          </a:xfrm>
          <a:prstGeom prst="rect">
            <a:avLst/>
          </a:prstGeo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BF715EC3-8F4D-D04B-B8DC-15665A5417AC}"/>
              </a:ext>
            </a:extLst>
          </p:cNvPr>
          <p:cNvGraphicFramePr>
            <a:graphicFrameLocks/>
          </p:cNvGraphicFramePr>
          <p:nvPr/>
        </p:nvGraphicFramePr>
        <p:xfrm>
          <a:off x="2728135" y="1341104"/>
          <a:ext cx="6602280" cy="3428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C0E46FCB-A36E-0F4E-844A-9493BD74A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59" y="198021"/>
            <a:ext cx="10058400" cy="1371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Procedures</a:t>
            </a:r>
          </a:p>
        </p:txBody>
      </p:sp>
      <p:pic>
        <p:nvPicPr>
          <p:cNvPr id="7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2F0DD72A-E629-4D40-8BBC-B1B927EB7CD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990" y="6270757"/>
            <a:ext cx="959371" cy="6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0EF8FD0-ED0C-0B46-939C-6C30905BED79}"/>
              </a:ext>
            </a:extLst>
          </p:cNvPr>
          <p:cNvSpPr/>
          <p:nvPr/>
        </p:nvSpPr>
        <p:spPr>
          <a:xfrm>
            <a:off x="2558275" y="6491125"/>
            <a:ext cx="6602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Analyses included multilevel modeling (i.e., negative binomial models)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9B0623-C0F0-314D-9312-5D877B7931D7}"/>
              </a:ext>
            </a:extLst>
          </p:cNvPr>
          <p:cNvSpPr txBox="1"/>
          <p:nvPr/>
        </p:nvSpPr>
        <p:spPr>
          <a:xfrm>
            <a:off x="10551703" y="6394741"/>
            <a:ext cx="2386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Photo credit: NASA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B8AE5F-F45D-9D41-BE35-8D85B7963B11}"/>
              </a:ext>
            </a:extLst>
          </p:cNvPr>
          <p:cNvSpPr/>
          <p:nvPr/>
        </p:nvSpPr>
        <p:spPr>
          <a:xfrm>
            <a:off x="9505123" y="4456681"/>
            <a:ext cx="301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/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Coding Humor: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BB312F01-4C96-7D44-A541-D11C21248969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10468627" y="4591455"/>
            <a:ext cx="365125" cy="889847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Direction</a:t>
            </a:r>
            <a:endParaRPr lang="en-US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429426E-F870-6749-8494-5A340A15AA35}"/>
              </a:ext>
            </a:extLst>
          </p:cNvPr>
          <p:cNvGraphicFramePr>
            <a:graphicFrameLocks noGrp="1"/>
          </p:cNvGraphicFramePr>
          <p:nvPr/>
        </p:nvGraphicFramePr>
        <p:xfrm>
          <a:off x="8983565" y="5390612"/>
          <a:ext cx="3121660" cy="11131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0830">
                  <a:extLst>
                    <a:ext uri="{9D8B030D-6E8A-4147-A177-3AD203B41FA5}">
                      <a16:colId xmlns:a16="http://schemas.microsoft.com/office/drawing/2014/main" val="3185619072"/>
                    </a:ext>
                  </a:extLst>
                </a:gridCol>
                <a:gridCol w="1560830">
                  <a:extLst>
                    <a:ext uri="{9D8B030D-6E8A-4147-A177-3AD203B41FA5}">
                      <a16:colId xmlns:a16="http://schemas.microsoft.com/office/drawing/2014/main" val="1882571596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Garamond" panose="02020404030301010803" pitchFamily="18" charset="0"/>
                        </a:rPr>
                        <a:t>Affiliative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Garamond" panose="02020404030301010803" pitchFamily="18" charset="0"/>
                        </a:rPr>
                        <a:t>Self-Enhancing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384953"/>
                  </a:ext>
                </a:extLst>
              </a:tr>
              <a:tr h="6051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Garamond" panose="02020404030301010803" pitchFamily="18" charset="0"/>
                        </a:rPr>
                        <a:t>Aggressive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Garamond" panose="02020404030301010803" pitchFamily="18" charset="0"/>
                        </a:rPr>
                        <a:t>Self-Defeating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Garamond" panose="02020404030301010803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7126877"/>
                  </a:ext>
                </a:extLst>
              </a:tr>
            </a:tbl>
          </a:graphicData>
        </a:graphic>
      </p:graphicFrame>
      <p:sp>
        <p:nvSpPr>
          <p:cNvPr id="14" name="Text Box 2">
            <a:extLst>
              <a:ext uri="{FF2B5EF4-FFF2-40B4-BE49-F238E27FC236}">
                <a16:creationId xmlns:a16="http://schemas.microsoft.com/office/drawing/2014/main" id="{1447F321-8EBF-0040-8C28-C03BED088640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8446990" y="5332605"/>
            <a:ext cx="365125" cy="708025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Positive</a:t>
            </a:r>
            <a:endParaRPr lang="en-US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4BB9A54D-E4D7-3D43-8A11-1368434B781D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8489081" y="5861580"/>
            <a:ext cx="432024" cy="910923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Negative</a:t>
            </a:r>
            <a:endParaRPr lang="en-US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C7612236-C925-D74A-B931-8D0426AA0AD5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7958148" y="5610114"/>
            <a:ext cx="365125" cy="708025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Valence</a:t>
            </a:r>
            <a:endParaRPr lang="en-US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Text Box 2">
            <a:extLst>
              <a:ext uri="{FF2B5EF4-FFF2-40B4-BE49-F238E27FC236}">
                <a16:creationId xmlns:a16="http://schemas.microsoft.com/office/drawing/2014/main" id="{E6CC8D75-14D5-9247-9830-F55F0AF17CF5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9676573" y="4948967"/>
            <a:ext cx="365125" cy="708025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Others</a:t>
            </a:r>
            <a:endParaRPr lang="en-US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D0F7F50C-3CF0-D743-B439-641FF7B82760}"/>
              </a:ext>
            </a:extLst>
          </p:cNvPr>
          <p:cNvSpPr txBox="1">
            <a:spLocks/>
          </p:cNvSpPr>
          <p:nvPr/>
        </p:nvSpPr>
        <p:spPr bwMode="auto">
          <a:xfrm rot="16200000">
            <a:off x="11328681" y="4875189"/>
            <a:ext cx="432024" cy="910923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Self</a:t>
            </a:r>
            <a:endParaRPr lang="en-US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2819DE-6886-6941-AB8A-EB0458B0FAC1}"/>
              </a:ext>
            </a:extLst>
          </p:cNvPr>
          <p:cNvSpPr/>
          <p:nvPr/>
        </p:nvSpPr>
        <p:spPr>
          <a:xfrm>
            <a:off x="0" y="2445466"/>
            <a:ext cx="27948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algn="ctr"/>
            <a:r>
              <a:rPr lang="en-US" sz="1600" b="1" dirty="0">
                <a:solidFill>
                  <a:schemeClr val="bg1"/>
                </a:solidFill>
                <a:latin typeface="Garamond" panose="02020404030301010803" pitchFamily="18" charset="0"/>
              </a:rPr>
              <a:t>Team Interaction Batteries </a:t>
            </a: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  <a:sym typeface="Wingdings" pitchFamily="2" charset="2"/>
              </a:rPr>
              <a:t>(structured team activity)</a:t>
            </a:r>
          </a:p>
          <a:p>
            <a:pPr marL="377190" indent="-285750" algn="ctr">
              <a:buFontTx/>
              <a:buChar char="-"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  <a:sym typeface="Wingdings" pitchFamily="2" charset="2"/>
              </a:rPr>
              <a:t>Decision Making Task </a:t>
            </a:r>
          </a:p>
          <a:p>
            <a:pPr marL="377190" indent="-285750" algn="ctr">
              <a:buFontTx/>
              <a:buChar char="-"/>
            </a:pP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  <a:sym typeface="Wingdings" pitchFamily="2" charset="2"/>
              </a:rPr>
              <a:t>Right Stuff Task</a:t>
            </a:r>
          </a:p>
          <a:p>
            <a:pPr marL="91440" algn="ctr"/>
            <a:endParaRPr lang="en-US" sz="1600" dirty="0">
              <a:solidFill>
                <a:schemeClr val="bg1"/>
              </a:solidFill>
              <a:latin typeface="Garamond" panose="02020404030301010803" pitchFamily="18" charset="0"/>
              <a:sym typeface="Wingdings" pitchFamily="2" charset="2"/>
            </a:endParaRPr>
          </a:p>
          <a:p>
            <a:pPr marL="91440" lvl="1" algn="ctr"/>
            <a:r>
              <a:rPr lang="en-US" sz="1600" b="1" dirty="0">
                <a:solidFill>
                  <a:schemeClr val="bg1"/>
                </a:solidFill>
                <a:latin typeface="Garamond" panose="02020404030301010803" pitchFamily="18" charset="0"/>
              </a:rPr>
              <a:t>Lunches</a:t>
            </a:r>
            <a:r>
              <a:rPr lang="en-US" sz="1600" dirty="0">
                <a:solidFill>
                  <a:schemeClr val="bg1"/>
                </a:solidFill>
                <a:latin typeface="Garamond" panose="02020404030301010803" pitchFamily="18" charset="0"/>
              </a:rPr>
              <a:t> (unstructured activity)</a:t>
            </a:r>
          </a:p>
          <a:p>
            <a:pPr lvl="1" algn="ctr"/>
            <a:endParaRPr lang="en-US" sz="1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221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148BAE-A3E1-1445-8265-F603B0F03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260945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83FCBF-655F-F34F-8FA5-30E5147BE27E}"/>
              </a:ext>
            </a:extLst>
          </p:cNvPr>
          <p:cNvSpPr/>
          <p:nvPr/>
        </p:nvSpPr>
        <p:spPr>
          <a:xfrm>
            <a:off x="5728667" y="1899114"/>
            <a:ext cx="646333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endParaRPr lang="en-US" sz="28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742950" lvl="1" indent="-285750">
              <a:buFont typeface="Wingdings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latin typeface="Garamond" panose="02020404030301010803" pitchFamily="18" charset="0"/>
              </a:rPr>
              <a:t>Aggressive humor style was related to the use of negative humor over time </a:t>
            </a:r>
          </a:p>
          <a:p>
            <a:pPr marL="742950" lvl="1" indent="-285750">
              <a:buFont typeface="Wingdings" pitchFamily="2" charset="2"/>
              <a:buChar char="ü"/>
            </a:pPr>
            <a:endParaRPr lang="en-US" sz="28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742950" lvl="1" indent="-285750">
              <a:buFont typeface="Wingdings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latin typeface="Garamond" panose="02020404030301010803" pitchFamily="18" charset="0"/>
              </a:rPr>
              <a:t>Affiliative humor style was related to the use of positive humor over time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66B609-472F-0F4C-B8BB-0C64C197F6A0}"/>
              </a:ext>
            </a:extLst>
          </p:cNvPr>
          <p:cNvSpPr/>
          <p:nvPr/>
        </p:nvSpPr>
        <p:spPr>
          <a:xfrm>
            <a:off x="345594" y="1247992"/>
            <a:ext cx="4642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1E4E79"/>
              </a:buClr>
              <a:buSzPts val="4000"/>
              <a:defRPr/>
            </a:pPr>
            <a:r>
              <a:rPr lang="en-US" sz="2000" u="sng" dirty="0">
                <a:solidFill>
                  <a:schemeClr val="bg1"/>
                </a:solidFill>
                <a:latin typeface="Garamond" panose="02020404030301010803" pitchFamily="18" charset="0"/>
              </a:rPr>
              <a:t>Aim 1: Examine how individual differences in humor styles relate to the expression of humor </a:t>
            </a:r>
          </a:p>
        </p:txBody>
      </p:sp>
      <p:pic>
        <p:nvPicPr>
          <p:cNvPr id="14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0627D1C3-14A5-834F-923B-072421D5B01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990" y="6270757"/>
            <a:ext cx="959371" cy="6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A3D5FC4-4B65-524A-8E9B-19B83F765381}"/>
              </a:ext>
            </a:extLst>
          </p:cNvPr>
          <p:cNvSpPr txBox="1"/>
          <p:nvPr/>
        </p:nvSpPr>
        <p:spPr>
          <a:xfrm>
            <a:off x="10551703" y="6394741"/>
            <a:ext cx="2386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Photo credit: NASA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A61EFE-21BE-BB48-A25C-659E5516E66F}"/>
              </a:ext>
            </a:extLst>
          </p:cNvPr>
          <p:cNvSpPr txBox="1"/>
          <p:nvPr/>
        </p:nvSpPr>
        <p:spPr>
          <a:xfrm>
            <a:off x="408327" y="2771752"/>
            <a:ext cx="46426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Garamond" panose="02020404030301010803" pitchFamily="18" charset="0"/>
              </a:rPr>
              <a:t>Individual differences in humor styles (e.g., aggressive humor): level-1 fixed effects </a:t>
            </a:r>
          </a:p>
          <a:p>
            <a:endParaRPr lang="en-US" sz="2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Garamond" panose="02020404030301010803" pitchFamily="18" charset="0"/>
              </a:rPr>
              <a:t>Crew &amp; campaign: level-2 fixed effects</a:t>
            </a:r>
          </a:p>
          <a:p>
            <a:endParaRPr lang="en-US" sz="2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Garamond" panose="02020404030301010803" pitchFamily="18" charset="0"/>
              </a:rPr>
              <a:t>Activity (time-varying covariate): level-1 fixed effect</a:t>
            </a:r>
          </a:p>
          <a:p>
            <a:endParaRPr lang="en-US" sz="2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Garamond" panose="02020404030301010803" pitchFamily="18" charset="0"/>
              </a:rPr>
              <a:t>Outcomes: frequency of positive and negative humor use per time point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4453FF-3605-7948-95AA-0FD6595EA2EC}"/>
              </a:ext>
            </a:extLst>
          </p:cNvPr>
          <p:cNvSpPr txBox="1"/>
          <p:nvPr/>
        </p:nvSpPr>
        <p:spPr>
          <a:xfrm>
            <a:off x="4092167" y="6232799"/>
            <a:ext cx="51598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Note: 2 separate models were run &amp; data were nested within-person (random intercept for each person)</a:t>
            </a:r>
          </a:p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35CF1FC-BDD2-9648-B6B6-B905C035A1EF}"/>
              </a:ext>
            </a:extLst>
          </p:cNvPr>
          <p:cNvSpPr txBox="1">
            <a:spLocks/>
          </p:cNvSpPr>
          <p:nvPr/>
        </p:nvSpPr>
        <p:spPr>
          <a:xfrm>
            <a:off x="400613" y="263757"/>
            <a:ext cx="100584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Study Results</a:t>
            </a:r>
          </a:p>
        </p:txBody>
      </p:sp>
    </p:spTree>
    <p:extLst>
      <p:ext uri="{BB962C8B-B14F-4D97-AF65-F5344CB8AC3E}">
        <p14:creationId xmlns:p14="http://schemas.microsoft.com/office/powerpoint/2010/main" val="153819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148BAE-A3E1-1445-8265-F603B0F03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260945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1223A0C-9BBE-434B-B301-D1C4D9E42B1C}"/>
              </a:ext>
            </a:extLst>
          </p:cNvPr>
          <p:cNvSpPr/>
          <p:nvPr/>
        </p:nvSpPr>
        <p:spPr>
          <a:xfrm>
            <a:off x="5867091" y="2577814"/>
            <a:ext cx="632490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latin typeface="Garamond" panose="02020404030301010803" pitchFamily="18" charset="0"/>
              </a:rPr>
              <a:t> Those who were trained used less aggressive humor and also less affiliative humor (so that was the opposite of what we predicted)</a:t>
            </a:r>
          </a:p>
          <a:p>
            <a:pPr lvl="1"/>
            <a:endParaRPr lang="en-US" sz="28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AE1658-4B1E-3F4F-A712-9E65E7A14BDD}"/>
              </a:ext>
            </a:extLst>
          </p:cNvPr>
          <p:cNvSpPr/>
          <p:nvPr/>
        </p:nvSpPr>
        <p:spPr>
          <a:xfrm>
            <a:off x="400613" y="949557"/>
            <a:ext cx="4361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1E4E79"/>
              </a:buClr>
              <a:buSzPts val="4000"/>
              <a:defRPr/>
            </a:pPr>
            <a:endParaRPr lang="en-US" sz="2000" u="sng" dirty="0">
              <a:solidFill>
                <a:schemeClr val="bg1"/>
              </a:solidFill>
              <a:latin typeface="Garamond" panose="02020404030301010803" pitchFamily="18" charset="0"/>
              <a:ea typeface="Average"/>
              <a:cs typeface="Average"/>
            </a:endParaRPr>
          </a:p>
          <a:p>
            <a:pPr>
              <a:buClr>
                <a:srgbClr val="1E4E79"/>
              </a:buClr>
              <a:buSzPts val="4000"/>
              <a:defRPr/>
            </a:pPr>
            <a:r>
              <a:rPr lang="en-US" sz="2000" u="sng" dirty="0">
                <a:solidFill>
                  <a:schemeClr val="bg1"/>
                </a:solidFill>
                <a:latin typeface="Garamond" panose="02020404030301010803" pitchFamily="18" charset="0"/>
                <a:ea typeface="Average"/>
                <a:cs typeface="Average"/>
              </a:rPr>
              <a:t>Aim 2: Examine the impact of humor training on observed humor use</a:t>
            </a:r>
          </a:p>
        </p:txBody>
      </p:sp>
      <p:pic>
        <p:nvPicPr>
          <p:cNvPr id="14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0627D1C3-14A5-834F-923B-072421D5B01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990" y="6270757"/>
            <a:ext cx="959371" cy="6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A3D5FC4-4B65-524A-8E9B-19B83F765381}"/>
              </a:ext>
            </a:extLst>
          </p:cNvPr>
          <p:cNvSpPr txBox="1"/>
          <p:nvPr/>
        </p:nvSpPr>
        <p:spPr>
          <a:xfrm>
            <a:off x="10551703" y="6394741"/>
            <a:ext cx="2386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Photo credit: NASA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7E06E1-E83E-084A-9849-EB13E3E965CA}"/>
              </a:ext>
            </a:extLst>
          </p:cNvPr>
          <p:cNvSpPr txBox="1"/>
          <p:nvPr/>
        </p:nvSpPr>
        <p:spPr>
          <a:xfrm>
            <a:off x="400613" y="2461738"/>
            <a:ext cx="46426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Garamond" panose="02020404030301010803" pitchFamily="18" charset="0"/>
              </a:rPr>
              <a:t>Crew: level-2 fixed effect</a:t>
            </a:r>
          </a:p>
          <a:p>
            <a:endParaRPr lang="en-US" sz="2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Garamond" panose="02020404030301010803" pitchFamily="18" charset="0"/>
              </a:rPr>
              <a:t>Activity (time-varying covariate): level-1 fixed effect</a:t>
            </a:r>
          </a:p>
          <a:p>
            <a:endParaRPr lang="en-US" sz="2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Garamond" panose="02020404030301010803" pitchFamily="18" charset="0"/>
              </a:rPr>
              <a:t>Campaign: dummy coded as moderator (fixed effect) </a:t>
            </a:r>
          </a:p>
          <a:p>
            <a:endParaRPr lang="en-US" sz="2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Garamond" panose="02020404030301010803" pitchFamily="18" charset="0"/>
              </a:rPr>
              <a:t>Outcome variables: frequency of aggressive and affiliative humor use per time point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4FA2D0-7645-7E46-8440-1946BB9AFD10}"/>
              </a:ext>
            </a:extLst>
          </p:cNvPr>
          <p:cNvSpPr txBox="1"/>
          <p:nvPr/>
        </p:nvSpPr>
        <p:spPr>
          <a:xfrm>
            <a:off x="4092167" y="6232799"/>
            <a:ext cx="51598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Note: 2 separate models were run &amp; data were nested within-person (random intercept for each person)</a:t>
            </a:r>
          </a:p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CA3803C-909F-314D-BFE7-D2ACDAEFD0A9}"/>
              </a:ext>
            </a:extLst>
          </p:cNvPr>
          <p:cNvSpPr txBox="1">
            <a:spLocks/>
          </p:cNvSpPr>
          <p:nvPr/>
        </p:nvSpPr>
        <p:spPr>
          <a:xfrm>
            <a:off x="400613" y="263757"/>
            <a:ext cx="100584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Study Results</a:t>
            </a:r>
          </a:p>
        </p:txBody>
      </p:sp>
    </p:spTree>
    <p:extLst>
      <p:ext uri="{BB962C8B-B14F-4D97-AF65-F5344CB8AC3E}">
        <p14:creationId xmlns:p14="http://schemas.microsoft.com/office/powerpoint/2010/main" val="370764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148BAE-A3E1-1445-8265-F603B0F03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260945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A9597B3-A7DF-A544-8AB8-C3C6B9B8D17D}"/>
              </a:ext>
            </a:extLst>
          </p:cNvPr>
          <p:cNvSpPr txBox="1">
            <a:spLocks/>
          </p:cNvSpPr>
          <p:nvPr/>
        </p:nvSpPr>
        <p:spPr>
          <a:xfrm>
            <a:off x="400613" y="263757"/>
            <a:ext cx="10058400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Study Results</a:t>
            </a:r>
          </a:p>
        </p:txBody>
      </p:sp>
      <p:sp>
        <p:nvSpPr>
          <p:cNvPr id="6" name="Google Shape;287;p40">
            <a:extLst>
              <a:ext uri="{FF2B5EF4-FFF2-40B4-BE49-F238E27FC236}">
                <a16:creationId xmlns:a16="http://schemas.microsoft.com/office/drawing/2014/main" id="{6DD4087C-1396-8C44-8878-2B007053184E}"/>
              </a:ext>
            </a:extLst>
          </p:cNvPr>
          <p:cNvSpPr txBox="1">
            <a:spLocks/>
          </p:cNvSpPr>
          <p:nvPr/>
        </p:nvSpPr>
        <p:spPr>
          <a:xfrm>
            <a:off x="400613" y="949557"/>
            <a:ext cx="4627843" cy="10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lvl1pPr algn="l" defTabSz="8875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71" b="0" i="0" kern="1200">
                <a:solidFill>
                  <a:schemeClr val="tx1"/>
                </a:solidFill>
                <a:latin typeface="Century Gothic Regular"/>
                <a:ea typeface="+mj-ea"/>
                <a:cs typeface="+mj-cs"/>
              </a:defRPr>
            </a:lvl1pPr>
          </a:lstStyle>
          <a:p>
            <a:pPr>
              <a:buClr>
                <a:srgbClr val="1E4E79"/>
              </a:buClr>
              <a:buSzPts val="4000"/>
              <a:defRPr/>
            </a:pPr>
            <a:r>
              <a:rPr lang="en-US" sz="2000" u="sng" dirty="0">
                <a:solidFill>
                  <a:schemeClr val="bg1"/>
                </a:solidFill>
                <a:latin typeface="Garamond" panose="02020404030301010803" pitchFamily="18" charset="0"/>
                <a:ea typeface="Average"/>
                <a:cs typeface="Average"/>
              </a:rPr>
              <a:t>Aim 3: Better understand how the structure of activity impacts humor use over time</a:t>
            </a:r>
            <a:endParaRPr lang="en-US" sz="2000" b="0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Average"/>
              <a:cs typeface="Average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CEECA0-5611-8E41-ABCE-7D000A4B3FC5}"/>
              </a:ext>
            </a:extLst>
          </p:cNvPr>
          <p:cNvSpPr/>
          <p:nvPr/>
        </p:nvSpPr>
        <p:spPr>
          <a:xfrm>
            <a:off x="5561081" y="2621056"/>
            <a:ext cx="632490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latin typeface="Garamond" panose="02020404030301010803" pitchFamily="18" charset="0"/>
              </a:rPr>
              <a:t> Compared to The Decision-Making Task, during lunch, the relationship is stronger between affiliative humor style and affiliative humor use </a:t>
            </a:r>
          </a:p>
        </p:txBody>
      </p:sp>
      <p:pic>
        <p:nvPicPr>
          <p:cNvPr id="14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0627D1C3-14A5-834F-923B-072421D5B01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990" y="6270757"/>
            <a:ext cx="959371" cy="6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A3D5FC4-4B65-524A-8E9B-19B83F765381}"/>
              </a:ext>
            </a:extLst>
          </p:cNvPr>
          <p:cNvSpPr txBox="1"/>
          <p:nvPr/>
        </p:nvSpPr>
        <p:spPr>
          <a:xfrm>
            <a:off x="10551703" y="6394741"/>
            <a:ext cx="2386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Photo credits: NASA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F140E1-BE40-9A4C-A080-8EB5AC2441CC}"/>
              </a:ext>
            </a:extLst>
          </p:cNvPr>
          <p:cNvSpPr txBox="1"/>
          <p:nvPr/>
        </p:nvSpPr>
        <p:spPr>
          <a:xfrm>
            <a:off x="400613" y="2621056"/>
            <a:ext cx="46426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Garamond" panose="02020404030301010803" pitchFamily="18" charset="0"/>
              </a:rPr>
              <a:t>Individual differences in humor styles (e.g., aggressive humor): level-1 fixed effects</a:t>
            </a:r>
          </a:p>
          <a:p>
            <a:endParaRPr lang="en-US" sz="2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Garamond" panose="02020404030301010803" pitchFamily="18" charset="0"/>
              </a:rPr>
              <a:t>Crew &amp; campaign: level-2 fixed effects</a:t>
            </a:r>
          </a:p>
          <a:p>
            <a:endParaRPr lang="en-US" sz="2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Garamond" panose="02020404030301010803" pitchFamily="18" charset="0"/>
              </a:rPr>
              <a:t>Activity: (time-varying covariate): level-1 fixed effect; also, dummy coded and entered as an interaction (fixed effect)</a:t>
            </a:r>
          </a:p>
          <a:p>
            <a:endParaRPr lang="en-US" sz="2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Garamond" panose="02020404030301010803" pitchFamily="18" charset="0"/>
              </a:rPr>
              <a:t>Outcome variables: frequency of humor use per time point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E75114-FBC6-B048-9160-BC5F4DDDE18C}"/>
              </a:ext>
            </a:extLst>
          </p:cNvPr>
          <p:cNvSpPr txBox="1"/>
          <p:nvPr/>
        </p:nvSpPr>
        <p:spPr>
          <a:xfrm>
            <a:off x="4092167" y="6232799"/>
            <a:ext cx="51598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Note: 4 separate models were run &amp; data were nested within-person (random intercept for each person)</a:t>
            </a:r>
          </a:p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49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A3D085C1-1469-A04F-852E-A7AAC30AD9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19978"/>
          <a:stretch/>
        </p:blipFill>
        <p:spPr>
          <a:xfrm>
            <a:off x="-17946" y="-31457"/>
            <a:ext cx="12339329" cy="69494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396068-9F70-5B48-849B-BD5C963EBF88}"/>
              </a:ext>
            </a:extLst>
          </p:cNvPr>
          <p:cNvSpPr/>
          <p:nvPr/>
        </p:nvSpPr>
        <p:spPr>
          <a:xfrm>
            <a:off x="348552" y="1994268"/>
            <a:ext cx="1149489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Garamond" panose="02020404030301010803" pitchFamily="18" charset="0"/>
              </a:rPr>
              <a:t>Preliminary validation of HSQ </a:t>
            </a:r>
            <a:r>
              <a:rPr lang="en-US" sz="3200" dirty="0">
                <a:solidFill>
                  <a:schemeClr val="bg1"/>
                </a:solidFill>
                <a:latin typeface="Garamond" panose="02020404030301010803" pitchFamily="18" charset="0"/>
                <a:sym typeface="Wingdings" pitchFamily="2" charset="2"/>
              </a:rPr>
              <a:t> measuring humor styles to capture behaviors</a:t>
            </a:r>
            <a:r>
              <a:rPr lang="en-US" sz="3200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Garamond" panose="02020404030301010803" pitchFamily="18" charset="0"/>
              </a:rPr>
              <a:t>Could humor training be the future? 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Garamond" panose="02020404030301010803" pitchFamily="18" charset="0"/>
              </a:rPr>
              <a:t>Humor seems to be context specific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D44D0D-7AE9-434C-AB70-472F4B74970C}"/>
              </a:ext>
            </a:extLst>
          </p:cNvPr>
          <p:cNvSpPr/>
          <p:nvPr/>
        </p:nvSpPr>
        <p:spPr>
          <a:xfrm>
            <a:off x="1607372" y="5198540"/>
            <a:ext cx="96028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4800" dirty="0">
                <a:solidFill>
                  <a:schemeClr val="bg1"/>
                </a:solidFill>
                <a:latin typeface="Garamond" panose="02020404030301010803" pitchFamily="18" charset="0"/>
              </a:rPr>
              <a:t>MORE RESEARCH IS  NEEDED TO GENERALIZE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95917" y="6251772"/>
            <a:ext cx="2386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Garamond" panose="02020404030301010803" pitchFamily="18" charset="0"/>
            </a:endParaRPr>
          </a:p>
          <a:p>
            <a:r>
              <a:rPr lang="en-US" dirty="0">
                <a:latin typeface="Garamond" panose="02020404030301010803" pitchFamily="18" charset="0"/>
              </a:rPr>
              <a:t>Photo credit: NASA</a:t>
            </a:r>
          </a:p>
        </p:txBody>
      </p:sp>
      <p:sp>
        <p:nvSpPr>
          <p:cNvPr id="4" name="Google Shape;229;p35">
            <a:extLst>
              <a:ext uri="{FF2B5EF4-FFF2-40B4-BE49-F238E27FC236}">
                <a16:creationId xmlns:a16="http://schemas.microsoft.com/office/drawing/2014/main" id="{8153426F-C60F-8A43-80DF-66FAF577CB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820097" y="-31458"/>
            <a:ext cx="7305997" cy="1626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000"/>
              <a:buFont typeface="Helvetica Neue"/>
              <a:buNone/>
            </a:pP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Implications</a:t>
            </a:r>
            <a:endParaRPr lang="en-US" i="0" u="none" strike="noStrike" cap="none" dirty="0">
              <a:solidFill>
                <a:schemeClr val="bg1"/>
              </a:solidFill>
              <a:latin typeface="Garamond" panose="02020404030301010803" pitchFamily="18" charset="0"/>
              <a:ea typeface="Average"/>
              <a:cs typeface="Average"/>
              <a:sym typeface="Average"/>
            </a:endParaRPr>
          </a:p>
        </p:txBody>
      </p:sp>
      <p:pic>
        <p:nvPicPr>
          <p:cNvPr id="20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5A9660AF-4BE0-9446-B78D-9C7F3247FFA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990" y="6270757"/>
            <a:ext cx="959371" cy="6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EEBDAC1-D207-D045-A81D-3A74466E7D0E}"/>
              </a:ext>
            </a:extLst>
          </p:cNvPr>
          <p:cNvSpPr txBox="1"/>
          <p:nvPr/>
        </p:nvSpPr>
        <p:spPr>
          <a:xfrm>
            <a:off x="10551703" y="6394741"/>
            <a:ext cx="2386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Photo credits: NASA</a:t>
            </a:r>
          </a:p>
        </p:txBody>
      </p:sp>
    </p:spTree>
    <p:extLst>
      <p:ext uri="{BB962C8B-B14F-4D97-AF65-F5344CB8AC3E}">
        <p14:creationId xmlns:p14="http://schemas.microsoft.com/office/powerpoint/2010/main" val="261311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4B77664-8921-3845-AD80-4AA5A5061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016" y="0"/>
            <a:ext cx="12365946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FE45B3D-8FDD-2545-A100-D57384C94E5B}"/>
              </a:ext>
            </a:extLst>
          </p:cNvPr>
          <p:cNvSpPr/>
          <p:nvPr/>
        </p:nvSpPr>
        <p:spPr>
          <a:xfrm>
            <a:off x="436841" y="341816"/>
            <a:ext cx="11210302" cy="568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“I think we all agree at this point that this isn't a high stress environment, at least not for the four of us. I can definitely see where for people, it could be, quite easily. I just find that in my experiences, if you're not laughing and having a good time, then there's really no point in doing it. And generally, when [things are] the worst, is when the laughing is the most important.”</a:t>
            </a:r>
          </a:p>
          <a:p>
            <a:pPr algn="r"/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  <a:ea typeface="Times New Roman" panose="02020603050405020304" pitchFamily="18" charset="0"/>
              </a:rPr>
              <a:t>-HERA crewmember</a:t>
            </a:r>
          </a:p>
          <a:p>
            <a:pPr algn="just"/>
            <a:endParaRPr lang="en-US" b="1" dirty="0">
              <a:solidFill>
                <a:schemeClr val="bg1"/>
              </a:solidFill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393ACB7A-E8A6-0042-8FEB-C41C2DC3BBB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990" y="6270757"/>
            <a:ext cx="959371" cy="6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8BAB6DA-7078-974E-936D-DFB8073371F8}"/>
              </a:ext>
            </a:extLst>
          </p:cNvPr>
          <p:cNvSpPr txBox="1"/>
          <p:nvPr/>
        </p:nvSpPr>
        <p:spPr>
          <a:xfrm>
            <a:off x="10551703" y="6394741"/>
            <a:ext cx="2386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Photo credits: NASA</a:t>
            </a:r>
          </a:p>
        </p:txBody>
      </p:sp>
    </p:spTree>
    <p:extLst>
      <p:ext uri="{BB962C8B-B14F-4D97-AF65-F5344CB8AC3E}">
        <p14:creationId xmlns:p14="http://schemas.microsoft.com/office/powerpoint/2010/main" val="554726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210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693" y="-399238"/>
            <a:ext cx="12287693" cy="7317199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2"/>
          <p:cNvSpPr txBox="1"/>
          <p:nvPr/>
        </p:nvSpPr>
        <p:spPr>
          <a:xfrm>
            <a:off x="231417" y="1497424"/>
            <a:ext cx="8967300" cy="41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Special Thank You To: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Average"/>
              <a:cs typeface="Average"/>
              <a:sym typeface="Averag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Average"/>
              <a:cs typeface="Average"/>
              <a:sym typeface="Average"/>
            </a:endParaRPr>
          </a:p>
          <a:p>
            <a:pPr marL="457200" marR="0" lvl="0" indent="-381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verage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National Aeronautics and Space Administration (NASA) Grant ILSRA NNX16AQ48G (PI = Suzanne Bell)</a:t>
            </a:r>
          </a:p>
          <a:p>
            <a:pPr marL="457200" marR="0" lvl="0" indent="-381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verage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Co-PI: Dr. Leslie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DeChurch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, Northwestern University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Co-PI: Dr.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Noshir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 Contractor, Northwestern University</a:t>
            </a:r>
          </a:p>
          <a:p>
            <a:pPr marL="457200" marR="0" lvl="0" indent="-381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Tx/>
              <a:buChar char="●"/>
              <a:tabLst/>
              <a:defRPr/>
            </a:pPr>
            <a:r>
              <a:rPr lang="en-US" sz="2400" dirty="0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Dr. Jane </a:t>
            </a:r>
            <a:r>
              <a:rPr lang="en-US" sz="2400" dirty="0" err="1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Halpert</a:t>
            </a:r>
            <a:r>
              <a:rPr lang="en-US" sz="2400" dirty="0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, Dr. Shelly </a:t>
            </a:r>
            <a:r>
              <a:rPr lang="en-US" sz="2400" dirty="0" err="1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Rauvola</a:t>
            </a:r>
            <a:r>
              <a:rPr lang="en-US" sz="2400" dirty="0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, Dr. Goran </a:t>
            </a:r>
            <a:r>
              <a:rPr lang="en-US" sz="2400" dirty="0" err="1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Kuljanin</a:t>
            </a:r>
            <a:r>
              <a:rPr lang="en-US" sz="2400" dirty="0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, Dr. Erich </a:t>
            </a:r>
            <a:r>
              <a:rPr lang="en-US" sz="2400" dirty="0" err="1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Dierdorff</a:t>
            </a:r>
            <a:endParaRPr lang="en-US" sz="2400" dirty="0">
              <a:solidFill>
                <a:srgbClr val="FFFFFF"/>
              </a:solidFill>
              <a:latin typeface="Garamond" panose="02020404030301010803" pitchFamily="18" charset="0"/>
              <a:ea typeface="Average"/>
              <a:cs typeface="Average"/>
              <a:sym typeface="Average"/>
            </a:endParaRPr>
          </a:p>
          <a:p>
            <a:pPr marL="457200" marR="0" lvl="0" indent="-381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Tx/>
              <a:buChar char="●"/>
              <a:tabLst/>
              <a:defRPr/>
            </a:pPr>
            <a:r>
              <a:rPr lang="en-US" sz="2400" dirty="0">
                <a:solidFill>
                  <a:srgbClr val="FFFFFF"/>
                </a:solidFill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Graduate Coders: Kiana King &amp; Lora Bishop</a:t>
            </a:r>
          </a:p>
          <a:p>
            <a:pPr marL="457200" marR="0" lvl="0" indent="-381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Tx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  <a:t>Dr. Ivan Hernandez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Average"/>
                <a:cs typeface="Average"/>
                <a:sym typeface="Average"/>
              </a:rPr>
            </a:b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  <p:pic>
        <p:nvPicPr>
          <p:cNvPr id="6" name="Google Shape;342;p67" descr="http://si.depaultla.org/wp-content/uploads/sites/3/2014/08/Depaul-Logo.png">
            <a:extLst>
              <a:ext uri="{FF2B5EF4-FFF2-40B4-BE49-F238E27FC236}">
                <a16:creationId xmlns:a16="http://schemas.microsoft.com/office/drawing/2014/main" id="{461450B8-8B38-B44C-8330-60CF20CB138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990" y="6270757"/>
            <a:ext cx="959371" cy="6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8A1EAA-2C05-9543-B6D5-75AF3A187989}"/>
              </a:ext>
            </a:extLst>
          </p:cNvPr>
          <p:cNvSpPr txBox="1"/>
          <p:nvPr/>
        </p:nvSpPr>
        <p:spPr>
          <a:xfrm>
            <a:off x="10551703" y="6394741"/>
            <a:ext cx="2386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Photo credits: NASA</a:t>
            </a:r>
          </a:p>
        </p:txBody>
      </p:sp>
    </p:spTree>
    <p:extLst>
      <p:ext uri="{BB962C8B-B14F-4D97-AF65-F5344CB8AC3E}">
        <p14:creationId xmlns:p14="http://schemas.microsoft.com/office/powerpoint/2010/main" val="2821346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937</Words>
  <Application>Microsoft Macintosh PowerPoint</Application>
  <PresentationFormat>Widescreen</PresentationFormat>
  <Paragraphs>191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Average</vt:lpstr>
      <vt:lpstr>Calibri</vt:lpstr>
      <vt:lpstr>Calibri Light</vt:lpstr>
      <vt:lpstr>Garamond</vt:lpstr>
      <vt:lpstr>Helvetica Neue</vt:lpstr>
      <vt:lpstr>Roboto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Procedures</vt:lpstr>
      <vt:lpstr>Procedures</vt:lpstr>
      <vt:lpstr>PowerPoint Presentation</vt:lpstr>
      <vt:lpstr>Procedures</vt:lpstr>
      <vt:lpstr>PowerPoint Presentation</vt:lpstr>
      <vt:lpstr>PowerPoint Presentation</vt:lpstr>
      <vt:lpstr>PowerPoint Presentation</vt:lpstr>
      <vt:lpstr>Implications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Vazquez</dc:creator>
  <cp:lastModifiedBy>Melissa Vazquez</cp:lastModifiedBy>
  <cp:revision>20</cp:revision>
  <dcterms:created xsi:type="dcterms:W3CDTF">2022-03-04T14:43:51Z</dcterms:created>
  <dcterms:modified xsi:type="dcterms:W3CDTF">2022-04-03T22:22:56Z</dcterms:modified>
</cp:coreProperties>
</file>