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56" r:id="rId5"/>
    <p:sldId id="1783" r:id="rId6"/>
    <p:sldId id="1904" r:id="rId7"/>
    <p:sldId id="318" r:id="rId8"/>
    <p:sldId id="301" r:id="rId9"/>
    <p:sldId id="1928" r:id="rId10"/>
    <p:sldId id="276" r:id="rId11"/>
    <p:sldId id="1770" r:id="rId12"/>
    <p:sldId id="1742" r:id="rId13"/>
    <p:sldId id="1773" r:id="rId14"/>
    <p:sldId id="290" r:id="rId15"/>
    <p:sldId id="293" r:id="rId16"/>
    <p:sldId id="1988" r:id="rId17"/>
    <p:sldId id="300" r:id="rId18"/>
    <p:sldId id="403" r:id="rId19"/>
    <p:sldId id="1777" r:id="rId20"/>
    <p:sldId id="42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awaski, Janice A. (JSC-SD211)" initials="ZJA(" lastIdx="3" clrIdx="0">
    <p:extLst>
      <p:ext uri="{19B8F6BF-5375-455C-9EA6-DF929625EA0E}">
        <p15:presenceInfo xmlns:p15="http://schemas.microsoft.com/office/powerpoint/2012/main" userId="S::jzawaski@ndc.nasa.gov::a42c6325-ec91-443a-90d9-3b8ee35af36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4773FF"/>
    <a:srgbClr val="3FADFF"/>
    <a:srgbClr val="3399FF"/>
    <a:srgbClr val="993300"/>
    <a:srgbClr val="800000"/>
    <a:srgbClr val="66FFFF"/>
    <a:srgbClr val="00FFCC"/>
    <a:srgbClr val="88ECAE"/>
    <a:srgbClr val="A365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5" autoAdjust="0"/>
    <p:restoredTop sz="86880" autoAdjust="0"/>
  </p:normalViewPr>
  <p:slideViewPr>
    <p:cSldViewPr snapToGrid="0">
      <p:cViewPr varScale="1">
        <p:scale>
          <a:sx n="109" d="100"/>
          <a:sy n="109" d="100"/>
        </p:scale>
        <p:origin x="120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2256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4939453-08FD-4577-A03A-B1C47C57B1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939C34-1BB2-4F4E-B0EE-58A4D0725FE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882E2B-38C4-4A1B-A5FC-A95F3343FA4D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23C725-6FF4-4660-A104-F0B68B5C261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C14DF1-F344-4860-8D30-0090FC3651F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903DB3-7E59-4BC5-8A89-0D91746AF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7761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0B7DC6-42E5-40D7-ABCE-36F4095EDFAB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ACAAB7-AEF4-44A4-BB7F-EF901040A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502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CAAB7-AEF4-44A4-BB7F-EF901040AAF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8720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D7AB96-45AF-48E7-A322-C86F1924ED8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9259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EC05C-91EB-4851-AE1B-49E56BC32A4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0561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EC05C-91EB-4851-AE1B-49E56BC32A4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2760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CAAB7-AEF4-44A4-BB7F-EF901040AAF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5334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EC05C-91EB-4851-AE1B-49E56BC32A4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1484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CAAB7-AEF4-44A4-BB7F-EF901040AAF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534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CAAB7-AEF4-44A4-BB7F-EF901040AAF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978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CAAB7-AEF4-44A4-BB7F-EF901040AAF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078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1E5CE4-426B-42FD-9FC7-273F43CF82F6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576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1E5CE4-426B-42FD-9FC7-273F43CF82F6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795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1E5CE4-426B-42FD-9FC7-273F43CF82F6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83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1E5CE4-426B-42FD-9FC7-273F43CF82F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935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9E075-BE3B-4F5F-B836-99F1E1283C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479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D7AB96-45AF-48E7-A322-C86F1924ED8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8343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90589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2F9F0-D6C2-4EBF-B2E1-69D61DBDEC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814329"/>
            <a:ext cx="9144000" cy="983532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945BC-C958-4D23-8828-ADB30BD330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97860"/>
            <a:ext cx="9144000" cy="130052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Bahnschrift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DAC38-C1FB-4C26-BE4C-4E382B2B8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E0B42-7D16-4DC5-8B88-B55D1E984A2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AD32406-7618-4228-A380-23E13D15B690}"/>
              </a:ext>
            </a:extLst>
          </p:cNvPr>
          <p:cNvSpPr txBox="1">
            <a:spLocks/>
          </p:cNvSpPr>
          <p:nvPr userDrawn="1"/>
        </p:nvSpPr>
        <p:spPr>
          <a:xfrm>
            <a:off x="3800764" y="6356350"/>
            <a:ext cx="4590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186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2C7EF-E50B-4DCF-AFA5-5DD296658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C34871-833D-4887-AFC8-DB18A86509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37C168-8171-4DC1-9C34-E1CAC3AFC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E0B42-7D16-4DC5-8B88-B55D1E984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939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C9D223-D66A-45D1-9270-EC2EF32446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8A5EB0-EAB3-4D63-87DA-7C788C1B96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BAB6C-7E6B-45B8-9E4E-98D4636DB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E0B42-7D16-4DC5-8B88-B55D1E984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619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61A7D3-91BA-4279-96A5-830614B699D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79661265"/>
      </p:ext>
    </p:extLst>
  </p:cSld>
  <p:clrMapOvr>
    <a:masterClrMapping/>
  </p:clrMapOvr>
  <p:transition>
    <p:zoom dir="in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F81212BE-DDED-794D-9DBD-821C8354EFEA}" type="slidenum">
              <a:rPr lang="en-US" altLang="x-none" smtClean="0">
                <a:ea typeface="ＭＳ Ｐゴシック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x-none" dirty="0">
              <a:ea typeface="ＭＳ Ｐゴシック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600" y="1003301"/>
            <a:ext cx="10972800" cy="51228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42212"/>
          </a:xfrm>
          <a:prstGeom prst="rect">
            <a:avLst/>
          </a:prstGeo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875462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61A7D3-91BA-4279-96A5-830614B699D8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42210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3502648"/>
      </p:ext>
    </p:extLst>
  </p:cSld>
  <p:clrMapOvr>
    <a:masterClrMapping/>
  </p:clrMapOvr>
  <p:transition>
    <p:zoom dir="in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03301"/>
            <a:ext cx="10972800" cy="51228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F73DF0-72E2-42FD-AFC3-35E544D0F1C2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42210"/>
          </a:xfrm>
          <a:prstGeom prst="rect">
            <a:avLst/>
          </a:prstGeom>
        </p:spPr>
        <p:txBody>
          <a:bodyPr anchor="ctr"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7373410"/>
      </p:ext>
    </p:extLst>
  </p:cSld>
  <p:clrMapOvr>
    <a:masterClrMapping/>
  </p:clrMapOvr>
  <p:transition>
    <p:zoom dir="in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04F87-0B04-4331-8560-DE79F4767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036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38086-27A0-44E9-82AC-AFD89AD47F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9538F-AA3B-4518-A7F3-1BDB9380A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E0B42-7D16-4DC5-8B88-B55D1E984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704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C4DE8-CA39-4336-9F2F-5D3448D5C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D30A53-4A0C-4D4E-A936-BB458DF42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41F7A-EE20-4C09-A258-386BB5354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E0B42-7D16-4DC5-8B88-B55D1E984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8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51ADB-1723-4722-B2B3-821EBA69D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3C640-7C2B-4BAD-B6DF-BF924FB984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90A890-B6D0-471F-A706-1037EDC3D9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5C58A3-E67A-4893-A565-4C0107449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E0B42-7D16-4DC5-8B88-B55D1E984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678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9FEAE-7FCF-47EE-98B2-CECAB9372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99EF22-6BD7-4EAE-9505-FD81A8318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58F8B0-5ACD-4720-8293-977563D0D6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95B552-0689-41A7-A430-86D293E41C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16EBCA-A6AC-4F3A-AE52-2AEEEEBF81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5F5979-2F50-4D13-889A-B1BBAC519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E0B42-7D16-4DC5-8B88-B55D1E984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854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05A31-1C4A-4FC0-BBA7-EE5C1644A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F19E67-F644-4CC6-8303-F92138176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E0B42-7D16-4DC5-8B88-B55D1E984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296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919E8C-38A9-465D-A30A-D8CC294C9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E0B42-7D16-4DC5-8B88-B55D1E984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839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7CA26-E296-4F2C-B4F2-10DDAC2EC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16109-3119-49FE-A776-94EDB3489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A792DA-765E-4DE1-8CD6-F4687B60BA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A9319-317C-4957-9CD7-E9859EF08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E0B42-7D16-4DC5-8B88-B55D1E984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806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19B01-91C3-49D5-98C2-92FA33A09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F5D45F-77B8-4765-9A31-3EB99A0390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140496-C149-4B5E-BC7D-78C41055C8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9256F7-B067-42C0-A743-132B556BE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E0B42-7D16-4DC5-8B88-B55D1E984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016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AD28E8E-89B7-44E9-906D-D2C32519A8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9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D1A4BF-A1BF-4AB6-822E-B406D0EA0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183CAF-4DC9-476A-BF2D-186A19F81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11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37946E-BA2A-49E1-B786-3D9EE56DD4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E0B42-7D16-4DC5-8B88-B55D1E984A2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3CFC28B-39F5-4DF5-A1FC-B12099CB963D}"/>
              </a:ext>
            </a:extLst>
          </p:cNvPr>
          <p:cNvSpPr txBox="1">
            <a:spLocks/>
          </p:cNvSpPr>
          <p:nvPr userDrawn="1"/>
        </p:nvSpPr>
        <p:spPr>
          <a:xfrm>
            <a:off x="210065" y="6351158"/>
            <a:ext cx="41776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S. Robin Elgart | </a:t>
            </a:r>
            <a:r>
              <a:rPr lang="en-US" u="none" dirty="0">
                <a:solidFill>
                  <a:schemeClr val="bg1"/>
                </a:solidFill>
              </a:rPr>
              <a:t>shona.elgart@nasa.gov</a:t>
            </a:r>
            <a:endParaRPr lang="en-US" u="none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3BDB9ED-71F1-4692-8AD8-746A1D66D21C}"/>
              </a:ext>
            </a:extLst>
          </p:cNvPr>
          <p:cNvSpPr txBox="1">
            <a:spLocks/>
          </p:cNvSpPr>
          <p:nvPr userDrawn="1"/>
        </p:nvSpPr>
        <p:spPr>
          <a:xfrm>
            <a:off x="3800764" y="6351158"/>
            <a:ext cx="4590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Sex Differences in Radiation Research Workshop</a:t>
            </a:r>
          </a:p>
        </p:txBody>
      </p:sp>
    </p:spTree>
    <p:extLst>
      <p:ext uri="{BB962C8B-B14F-4D97-AF65-F5344CB8AC3E}">
        <p14:creationId xmlns:p14="http://schemas.microsoft.com/office/powerpoint/2010/main" val="2164441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4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Bahnschrift" panose="020B05020402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humanresearchroadmap.nasa.gov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standards.nasa.gov/sites/default/files/standards/NASA/B/2022-01-05-NASA-STD-3001-Vol1-Rev-B-Final-Draft-Signature-010522.pdf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jsc-hrp-space-radiation-element@mail.nasa.gov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humanresearchroadmap.nasa.gov/schedules/?i=96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asa.gov/hrp/elements/radiation/tissue-sharing" TargetMode="External"/><Relationship Id="rId3" Type="http://schemas.openxmlformats.org/officeDocument/2006/relationships/hyperlink" Target="https://humanresearchroadmap.nasa.gov/" TargetMode="External"/><Relationship Id="rId7" Type="http://schemas.openxmlformats.org/officeDocument/2006/relationships/hyperlink" Target="https://lsda.jsc.nasa.gov/Biospecimen" TargetMode="External"/><Relationship Id="rId2" Type="http://schemas.openxmlformats.org/officeDocument/2006/relationships/hyperlink" Target="https://www.nasa.gov/hrp/elements/radiation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lsda.jsc.nasa.gov/" TargetMode="External"/><Relationship Id="rId11" Type="http://schemas.openxmlformats.org/officeDocument/2006/relationships/hyperlink" Target="https://three.jsc.nasa.gov/" TargetMode="External"/><Relationship Id="rId5" Type="http://schemas.openxmlformats.org/officeDocument/2006/relationships/hyperlink" Target="https://taskbook.nasaprs.com/tbp/welcome.cfm" TargetMode="External"/><Relationship Id="rId10" Type="http://schemas.openxmlformats.org/officeDocument/2006/relationships/hyperlink" Target="https://ntrs.nasa.gov/" TargetMode="External"/><Relationship Id="rId4" Type="http://schemas.openxmlformats.org/officeDocument/2006/relationships/hyperlink" Target="http://www.nasa.gov/hrp/research" TargetMode="External"/><Relationship Id="rId9" Type="http://schemas.openxmlformats.org/officeDocument/2006/relationships/hyperlink" Target="https://genelab.nasa.gov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martzobservatory.org/dr-robin-elgart/" TargetMode="External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4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hyperlink" Target="https://creativecommons.org/licenses/by-sa/3.0/" TargetMode="External"/><Relationship Id="rId4" Type="http://schemas.openxmlformats.org/officeDocument/2006/relationships/image" Target="../media/image11.png"/><Relationship Id="rId9" Type="http://schemas.openxmlformats.org/officeDocument/2006/relationships/hyperlink" Target="https://streetfighter.fandom.com/wiki/Hadoken?file=Akuma-fireburn.gi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ECF84CC-45CF-4A20-8F5B-768044088FBA}"/>
              </a:ext>
            </a:extLst>
          </p:cNvPr>
          <p:cNvSpPr/>
          <p:nvPr/>
        </p:nvSpPr>
        <p:spPr>
          <a:xfrm rot="519048">
            <a:off x="9371600" y="4057546"/>
            <a:ext cx="224070" cy="268198"/>
          </a:xfrm>
          <a:custGeom>
            <a:avLst/>
            <a:gdLst>
              <a:gd name="connsiteX0" fmla="*/ 80963 w 161925"/>
              <a:gd name="connsiteY0" fmla="*/ 193815 h 193814"/>
              <a:gd name="connsiteX1" fmla="*/ 161925 w 161925"/>
              <a:gd name="connsiteY1" fmla="*/ 96907 h 193814"/>
              <a:gd name="connsiteX2" fmla="*/ 80963 w 161925"/>
              <a:gd name="connsiteY2" fmla="*/ 0 h 193814"/>
              <a:gd name="connsiteX3" fmla="*/ 0 w 161925"/>
              <a:gd name="connsiteY3" fmla="*/ 96907 h 193814"/>
              <a:gd name="connsiteX4" fmla="*/ 80963 w 161925"/>
              <a:gd name="connsiteY4" fmla="*/ 193815 h 193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925" h="193814">
                <a:moveTo>
                  <a:pt x="80963" y="193815"/>
                </a:moveTo>
                <a:cubicBezTo>
                  <a:pt x="92823" y="151407"/>
                  <a:pt x="122303" y="116121"/>
                  <a:pt x="161925" y="96907"/>
                </a:cubicBezTo>
                <a:cubicBezTo>
                  <a:pt x="122252" y="77756"/>
                  <a:pt x="92752" y="42446"/>
                  <a:pt x="80963" y="0"/>
                </a:cubicBezTo>
                <a:cubicBezTo>
                  <a:pt x="69099" y="42407"/>
                  <a:pt x="39621" y="77691"/>
                  <a:pt x="0" y="96907"/>
                </a:cubicBezTo>
                <a:cubicBezTo>
                  <a:pt x="39622" y="116121"/>
                  <a:pt x="69102" y="151407"/>
                  <a:pt x="80963" y="193815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612FCCF-2593-4195-9CA7-227CD3A53C58}"/>
              </a:ext>
            </a:extLst>
          </p:cNvPr>
          <p:cNvSpPr/>
          <p:nvPr/>
        </p:nvSpPr>
        <p:spPr>
          <a:xfrm rot="21395092">
            <a:off x="634814" y="1323057"/>
            <a:ext cx="154212" cy="184528"/>
          </a:xfrm>
          <a:custGeom>
            <a:avLst/>
            <a:gdLst>
              <a:gd name="connsiteX0" fmla="*/ 55702 w 111442"/>
              <a:gd name="connsiteY0" fmla="*/ 0 h 133350"/>
              <a:gd name="connsiteX1" fmla="*/ 0 w 111442"/>
              <a:gd name="connsiteY1" fmla="*/ 66675 h 133350"/>
              <a:gd name="connsiteX2" fmla="*/ 55702 w 111442"/>
              <a:gd name="connsiteY2" fmla="*/ 133350 h 133350"/>
              <a:gd name="connsiteX3" fmla="*/ 111443 w 111442"/>
              <a:gd name="connsiteY3" fmla="*/ 66675 h 133350"/>
              <a:gd name="connsiteX4" fmla="*/ 55702 w 111442"/>
              <a:gd name="connsiteY4" fmla="*/ 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442" h="133350">
                <a:moveTo>
                  <a:pt x="55702" y="0"/>
                </a:moveTo>
                <a:cubicBezTo>
                  <a:pt x="47546" y="29180"/>
                  <a:pt x="27263" y="53458"/>
                  <a:pt x="0" y="66675"/>
                </a:cubicBezTo>
                <a:cubicBezTo>
                  <a:pt x="27263" y="79892"/>
                  <a:pt x="47546" y="104170"/>
                  <a:pt x="55702" y="133350"/>
                </a:cubicBezTo>
                <a:cubicBezTo>
                  <a:pt x="63876" y="104168"/>
                  <a:pt x="84171" y="79892"/>
                  <a:pt x="111443" y="66675"/>
                </a:cubicBezTo>
                <a:cubicBezTo>
                  <a:pt x="84133" y="53507"/>
                  <a:pt x="63822" y="29210"/>
                  <a:pt x="55702" y="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F63A2D-D596-4070-BB0C-96862110FB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48264"/>
            <a:ext cx="9144000" cy="2602523"/>
          </a:xfrm>
        </p:spPr>
        <p:txBody>
          <a:bodyPr anchor="ctr">
            <a:normAutofit fontScale="90000"/>
          </a:bodyPr>
          <a:lstStyle/>
          <a:p>
            <a:r>
              <a:rPr lang="en-US" sz="6000" dirty="0"/>
              <a:t>Impact of Sex on Effects of  Environmental Exposures During Space Exploration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B137E2-013D-4A2C-815B-FB8F007B82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2975" y="4508856"/>
            <a:ext cx="10334625" cy="1778716"/>
          </a:xfrm>
        </p:spPr>
        <p:txBody>
          <a:bodyPr>
            <a:norm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S. Robin Elgart, Ph.D.</a:t>
            </a:r>
          </a:p>
          <a:p>
            <a:r>
              <a:rPr lang="en-US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Space Radiation Element Scientist</a:t>
            </a:r>
          </a:p>
          <a:p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NASA Human Research Program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4" name="Graphic 22" descr="Mars">
            <a:extLst>
              <a:ext uri="{FF2B5EF4-FFF2-40B4-BE49-F238E27FC236}">
                <a16:creationId xmlns:a16="http://schemas.microsoft.com/office/drawing/2014/main" id="{8329A860-DDC8-40B5-86F5-D51B0A952B5F}"/>
              </a:ext>
            </a:extLst>
          </p:cNvPr>
          <p:cNvGrpSpPr/>
          <p:nvPr/>
        </p:nvGrpSpPr>
        <p:grpSpPr>
          <a:xfrm>
            <a:off x="10487028" y="170156"/>
            <a:ext cx="1523993" cy="1523997"/>
            <a:chOff x="10381707" y="3536933"/>
            <a:chExt cx="1523993" cy="1523997"/>
          </a:xfrm>
        </p:grpSpPr>
        <p:grpSp>
          <p:nvGrpSpPr>
            <p:cNvPr id="25" name="Graphic 22" descr="Mars">
              <a:extLst>
                <a:ext uri="{FF2B5EF4-FFF2-40B4-BE49-F238E27FC236}">
                  <a16:creationId xmlns:a16="http://schemas.microsoft.com/office/drawing/2014/main" id="{8329A860-DDC8-40B5-86F5-D51B0A952B5F}"/>
                </a:ext>
              </a:extLst>
            </p:cNvPr>
            <p:cNvGrpSpPr/>
            <p:nvPr/>
          </p:nvGrpSpPr>
          <p:grpSpPr>
            <a:xfrm>
              <a:off x="10381707" y="3536933"/>
              <a:ext cx="1523993" cy="1523997"/>
              <a:chOff x="10381707" y="3536933"/>
              <a:chExt cx="1523993" cy="1523997"/>
            </a:xfrm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A2AAC88-B213-42AE-82A7-CF10E463A0F6}"/>
                  </a:ext>
                </a:extLst>
              </p:cNvPr>
              <p:cNvSpPr/>
              <p:nvPr/>
            </p:nvSpPr>
            <p:spPr>
              <a:xfrm>
                <a:off x="10861355" y="3536933"/>
                <a:ext cx="1044345" cy="1044294"/>
              </a:xfrm>
              <a:custGeom>
                <a:avLst/>
                <a:gdLst>
                  <a:gd name="connsiteX0" fmla="*/ 821198 w 1044345"/>
                  <a:gd name="connsiteY0" fmla="*/ 223134 h 1044294"/>
                  <a:gd name="connsiteX1" fmla="*/ 0 w 1044345"/>
                  <a:gd name="connsiteY1" fmla="*/ 54028 h 1044294"/>
                  <a:gd name="connsiteX2" fmla="*/ 990314 w 1044345"/>
                  <a:gd name="connsiteY2" fmla="*/ 1044294 h 1044294"/>
                  <a:gd name="connsiteX3" fmla="*/ 821198 w 1044345"/>
                  <a:gd name="connsiteY3" fmla="*/ 223134 h 1044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4345" h="1044294">
                    <a:moveTo>
                      <a:pt x="821198" y="223134"/>
                    </a:moveTo>
                    <a:cubicBezTo>
                      <a:pt x="599189" y="1135"/>
                      <a:pt x="274291" y="-55167"/>
                      <a:pt x="0" y="54028"/>
                    </a:cubicBezTo>
                    <a:lnTo>
                      <a:pt x="990314" y="1044294"/>
                    </a:lnTo>
                    <a:cubicBezTo>
                      <a:pt x="1099518" y="770012"/>
                      <a:pt x="1043207" y="445134"/>
                      <a:pt x="821198" y="223134"/>
                    </a:cubicBezTo>
                    <a:close/>
                  </a:path>
                </a:pathLst>
              </a:custGeom>
              <a:solidFill>
                <a:srgbClr val="99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D6A65E23-C4A3-4092-8293-9CC4B61C5C63}"/>
                  </a:ext>
                </a:extLst>
              </p:cNvPr>
              <p:cNvSpPr/>
              <p:nvPr/>
            </p:nvSpPr>
            <p:spPr>
              <a:xfrm>
                <a:off x="10399411" y="4024344"/>
                <a:ext cx="1043261" cy="1035466"/>
              </a:xfrm>
              <a:custGeom>
                <a:avLst/>
                <a:gdLst>
                  <a:gd name="connsiteX0" fmla="*/ 33271 w 1043261"/>
                  <a:gd name="connsiteY0" fmla="*/ 166 h 1035466"/>
                  <a:gd name="connsiteX1" fmla="*/ 0 w 1043261"/>
                  <a:gd name="connsiteY1" fmla="*/ 111037 h 1035466"/>
                  <a:gd name="connsiteX2" fmla="*/ 17345 w 1043261"/>
                  <a:gd name="connsiteY2" fmla="*/ 194095 h 1035466"/>
                  <a:gd name="connsiteX3" fmla="*/ 259232 w 1043261"/>
                  <a:gd name="connsiteY3" fmla="*/ 651819 h 1035466"/>
                  <a:gd name="connsiteX4" fmla="*/ 785813 w 1043261"/>
                  <a:gd name="connsiteY4" fmla="*/ 1035467 h 1035466"/>
                  <a:gd name="connsiteX5" fmla="*/ 1018699 w 1043261"/>
                  <a:gd name="connsiteY5" fmla="*/ 985537 h 1035466"/>
                  <a:gd name="connsiteX6" fmla="*/ 811606 w 1043261"/>
                  <a:gd name="connsiteY6" fmla="*/ 315024 h 1035466"/>
                  <a:gd name="connsiteX7" fmla="*/ 99422 w 1043261"/>
                  <a:gd name="connsiteY7" fmla="*/ 5005 h 1035466"/>
                  <a:gd name="connsiteX8" fmla="*/ 33271 w 1043261"/>
                  <a:gd name="connsiteY8" fmla="*/ 166 h 1035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43261" h="1035466">
                    <a:moveTo>
                      <a:pt x="33271" y="166"/>
                    </a:moveTo>
                    <a:cubicBezTo>
                      <a:pt x="19298" y="36399"/>
                      <a:pt x="8220" y="73442"/>
                      <a:pt x="0" y="111037"/>
                    </a:cubicBezTo>
                    <a:lnTo>
                      <a:pt x="17345" y="194095"/>
                    </a:lnTo>
                    <a:lnTo>
                      <a:pt x="259232" y="651819"/>
                    </a:lnTo>
                    <a:lnTo>
                      <a:pt x="785813" y="1035467"/>
                    </a:lnTo>
                    <a:cubicBezTo>
                      <a:pt x="865042" y="1031152"/>
                      <a:pt x="943680" y="1014455"/>
                      <a:pt x="1018699" y="985537"/>
                    </a:cubicBezTo>
                    <a:cubicBezTo>
                      <a:pt x="1018699" y="985537"/>
                      <a:pt x="1148429" y="597927"/>
                      <a:pt x="811606" y="315024"/>
                    </a:cubicBezTo>
                    <a:cubicBezTo>
                      <a:pt x="554041" y="98683"/>
                      <a:pt x="235182" y="25779"/>
                      <a:pt x="99422" y="5005"/>
                    </a:cubicBezTo>
                    <a:cubicBezTo>
                      <a:pt x="57645" y="-1387"/>
                      <a:pt x="33271" y="166"/>
                      <a:pt x="33271" y="166"/>
                    </a:cubicBezTo>
                    <a:close/>
                  </a:path>
                </a:pathLst>
              </a:custGeom>
              <a:solidFill>
                <a:srgbClr val="CC33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953D8C8A-54C4-4A0B-B97D-5763E5C78E6C}"/>
                  </a:ext>
                </a:extLst>
              </p:cNvPr>
              <p:cNvSpPr/>
              <p:nvPr/>
            </p:nvSpPr>
            <p:spPr>
              <a:xfrm>
                <a:off x="10381707" y="4135371"/>
                <a:ext cx="804273" cy="925559"/>
              </a:xfrm>
              <a:custGeom>
                <a:avLst/>
                <a:gdLst>
                  <a:gd name="connsiteX0" fmla="*/ 223034 w 804273"/>
                  <a:gd name="connsiteY0" fmla="*/ 702450 h 925559"/>
                  <a:gd name="connsiteX1" fmla="*/ 803507 w 804273"/>
                  <a:gd name="connsiteY1" fmla="*/ 924430 h 925559"/>
                  <a:gd name="connsiteX2" fmla="*/ 465550 w 804273"/>
                  <a:gd name="connsiteY2" fmla="*/ 513836 h 925559"/>
                  <a:gd name="connsiteX3" fmla="*/ 17704 w 804273"/>
                  <a:gd name="connsiteY3" fmla="*/ 0 h 925559"/>
                  <a:gd name="connsiteX4" fmla="*/ 223034 w 804273"/>
                  <a:gd name="connsiteY4" fmla="*/ 702450 h 925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4273" h="925559">
                    <a:moveTo>
                      <a:pt x="223034" y="702450"/>
                    </a:moveTo>
                    <a:cubicBezTo>
                      <a:pt x="382426" y="861831"/>
                      <a:pt x="594852" y="935765"/>
                      <a:pt x="803507" y="924430"/>
                    </a:cubicBezTo>
                    <a:cubicBezTo>
                      <a:pt x="803507" y="924430"/>
                      <a:pt x="836740" y="747541"/>
                      <a:pt x="465550" y="513836"/>
                    </a:cubicBezTo>
                    <a:cubicBezTo>
                      <a:pt x="101791" y="284816"/>
                      <a:pt x="17704" y="0"/>
                      <a:pt x="17704" y="0"/>
                    </a:cubicBezTo>
                    <a:cubicBezTo>
                      <a:pt x="-35960" y="245240"/>
                      <a:pt x="32344" y="511769"/>
                      <a:pt x="223034" y="702450"/>
                    </a:cubicBezTo>
                    <a:close/>
                  </a:path>
                </a:pathLst>
              </a:custGeom>
              <a:solidFill>
                <a:srgbClr val="99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38A350E4-BC88-4865-B6C9-950F05296E13}"/>
                  </a:ext>
                </a:extLst>
              </p:cNvPr>
              <p:cNvSpPr/>
              <p:nvPr/>
            </p:nvSpPr>
            <p:spPr>
              <a:xfrm>
                <a:off x="10580539" y="3590960"/>
                <a:ext cx="1271139" cy="1137323"/>
              </a:xfrm>
              <a:custGeom>
                <a:avLst/>
                <a:gdLst>
                  <a:gd name="connsiteX0" fmla="*/ 1271140 w 1271139"/>
                  <a:gd name="connsiteY0" fmla="*/ 990267 h 1137323"/>
                  <a:gd name="connsiteX1" fmla="*/ 805624 w 1271139"/>
                  <a:gd name="connsiteY1" fmla="*/ 303829 h 1137323"/>
                  <a:gd name="connsiteX2" fmla="*/ 280826 w 1271139"/>
                  <a:gd name="connsiteY2" fmla="*/ 0 h 1137323"/>
                  <a:gd name="connsiteX3" fmla="*/ 24213 w 1271139"/>
                  <a:gd name="connsiteY3" fmla="*/ 169107 h 1137323"/>
                  <a:gd name="connsiteX4" fmla="*/ 0 w 1271139"/>
                  <a:gd name="connsiteY4" fmla="*/ 194577 h 1137323"/>
                  <a:gd name="connsiteX5" fmla="*/ 441865 w 1271139"/>
                  <a:gd name="connsiteY5" fmla="*/ 748398 h 1137323"/>
                  <a:gd name="connsiteX6" fmla="*/ 1192701 w 1271139"/>
                  <a:gd name="connsiteY6" fmla="*/ 1137323 h 1137323"/>
                  <a:gd name="connsiteX7" fmla="*/ 1271140 w 1271139"/>
                  <a:gd name="connsiteY7" fmla="*/ 990267 h 1137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1139" h="1137323">
                    <a:moveTo>
                      <a:pt x="1271140" y="990267"/>
                    </a:moveTo>
                    <a:cubicBezTo>
                      <a:pt x="1271140" y="990267"/>
                      <a:pt x="1223277" y="667569"/>
                      <a:pt x="805624" y="303829"/>
                    </a:cubicBezTo>
                    <a:cubicBezTo>
                      <a:pt x="588197" y="114472"/>
                      <a:pt x="280826" y="0"/>
                      <a:pt x="280826" y="0"/>
                    </a:cubicBezTo>
                    <a:cubicBezTo>
                      <a:pt x="187395" y="37195"/>
                      <a:pt x="99822" y="93497"/>
                      <a:pt x="24213" y="169107"/>
                    </a:cubicBezTo>
                    <a:cubicBezTo>
                      <a:pt x="15888" y="177432"/>
                      <a:pt x="7858" y="185957"/>
                      <a:pt x="0" y="194577"/>
                    </a:cubicBezTo>
                    <a:lnTo>
                      <a:pt x="441865" y="748398"/>
                    </a:lnTo>
                    <a:lnTo>
                      <a:pt x="1192701" y="1137323"/>
                    </a:lnTo>
                    <a:cubicBezTo>
                      <a:pt x="1224563" y="1090698"/>
                      <a:pt x="1250766" y="1041387"/>
                      <a:pt x="1271140" y="990267"/>
                    </a:cubicBezTo>
                    <a:close/>
                  </a:path>
                </a:pathLst>
              </a:custGeom>
              <a:solidFill>
                <a:srgbClr val="9933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371A230D-A944-46EB-BF6D-DAB466453B51}"/>
                  </a:ext>
                </a:extLst>
              </p:cNvPr>
              <p:cNvSpPr/>
              <p:nvPr/>
            </p:nvSpPr>
            <p:spPr>
              <a:xfrm>
                <a:off x="10432673" y="3785547"/>
                <a:ext cx="1340558" cy="1224343"/>
              </a:xfrm>
              <a:custGeom>
                <a:avLst/>
                <a:gdLst>
                  <a:gd name="connsiteX0" fmla="*/ 1249880 w 1340558"/>
                  <a:gd name="connsiteY0" fmla="*/ 1052274 h 1224343"/>
                  <a:gd name="connsiteX1" fmla="*/ 1340558 w 1340558"/>
                  <a:gd name="connsiteY1" fmla="*/ 942737 h 1224343"/>
                  <a:gd name="connsiteX2" fmla="*/ 832228 w 1340558"/>
                  <a:gd name="connsiteY2" fmla="*/ 419100 h 1224343"/>
                  <a:gd name="connsiteX3" fmla="*/ 147857 w 1340558"/>
                  <a:gd name="connsiteY3" fmla="*/ 0 h 1224343"/>
                  <a:gd name="connsiteX4" fmla="*/ 0 w 1340558"/>
                  <a:gd name="connsiteY4" fmla="*/ 238973 h 1224343"/>
                  <a:gd name="connsiteX5" fmla="*/ 428044 w 1340558"/>
                  <a:gd name="connsiteY5" fmla="*/ 580768 h 1224343"/>
                  <a:gd name="connsiteX6" fmla="*/ 985419 w 1340558"/>
                  <a:gd name="connsiteY6" fmla="*/ 1224343 h 1224343"/>
                  <a:gd name="connsiteX7" fmla="*/ 1249880 w 1340558"/>
                  <a:gd name="connsiteY7" fmla="*/ 1052274 h 122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0558" h="1224343">
                    <a:moveTo>
                      <a:pt x="1249880" y="1052274"/>
                    </a:moveTo>
                    <a:cubicBezTo>
                      <a:pt x="1284104" y="1018051"/>
                      <a:pt x="1314203" y="981294"/>
                      <a:pt x="1340558" y="942737"/>
                    </a:cubicBezTo>
                    <a:cubicBezTo>
                      <a:pt x="1340558" y="942737"/>
                      <a:pt x="1176347" y="587150"/>
                      <a:pt x="832228" y="419100"/>
                    </a:cubicBezTo>
                    <a:cubicBezTo>
                      <a:pt x="252908" y="136188"/>
                      <a:pt x="147857" y="0"/>
                      <a:pt x="147857" y="0"/>
                    </a:cubicBezTo>
                    <a:cubicBezTo>
                      <a:pt x="82344" y="71714"/>
                      <a:pt x="33138" y="152943"/>
                      <a:pt x="0" y="238973"/>
                    </a:cubicBezTo>
                    <a:cubicBezTo>
                      <a:pt x="0" y="238973"/>
                      <a:pt x="387629" y="243973"/>
                      <a:pt x="428044" y="580768"/>
                    </a:cubicBezTo>
                    <a:cubicBezTo>
                      <a:pt x="466639" y="902351"/>
                      <a:pt x="985419" y="1224343"/>
                      <a:pt x="985419" y="1224343"/>
                    </a:cubicBezTo>
                    <a:cubicBezTo>
                      <a:pt x="1081792" y="1187206"/>
                      <a:pt x="1172166" y="1129989"/>
                      <a:pt x="1249880" y="1052274"/>
                    </a:cubicBezTo>
                    <a:close/>
                  </a:path>
                </a:pathLst>
              </a:custGeom>
              <a:solidFill>
                <a:srgbClr val="8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1" name="Graphic 22" descr="Mars">
              <a:extLst>
                <a:ext uri="{FF2B5EF4-FFF2-40B4-BE49-F238E27FC236}">
                  <a16:creationId xmlns:a16="http://schemas.microsoft.com/office/drawing/2014/main" id="{8329A860-DDC8-40B5-86F5-D51B0A952B5F}"/>
                </a:ext>
              </a:extLst>
            </p:cNvPr>
            <p:cNvGrpSpPr/>
            <p:nvPr/>
          </p:nvGrpSpPr>
          <p:grpSpPr>
            <a:xfrm>
              <a:off x="11104376" y="4546518"/>
              <a:ext cx="477421" cy="231924"/>
              <a:chOff x="11104376" y="4546518"/>
              <a:chExt cx="477421" cy="231924"/>
            </a:xfrm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08C35C17-B492-47C2-9DDB-EA5D3699184A}"/>
                  </a:ext>
                </a:extLst>
              </p:cNvPr>
              <p:cNvSpPr/>
              <p:nvPr/>
            </p:nvSpPr>
            <p:spPr>
              <a:xfrm>
                <a:off x="11104376" y="4546518"/>
                <a:ext cx="134473" cy="134473"/>
              </a:xfrm>
              <a:custGeom>
                <a:avLst/>
                <a:gdLst>
                  <a:gd name="connsiteX0" fmla="*/ 134474 w 134473"/>
                  <a:gd name="connsiteY0" fmla="*/ 67237 h 134473"/>
                  <a:gd name="connsiteX1" fmla="*/ 67237 w 134473"/>
                  <a:gd name="connsiteY1" fmla="*/ 134474 h 134473"/>
                  <a:gd name="connsiteX2" fmla="*/ 0 w 134473"/>
                  <a:gd name="connsiteY2" fmla="*/ 67237 h 134473"/>
                  <a:gd name="connsiteX3" fmla="*/ 67237 w 134473"/>
                  <a:gd name="connsiteY3" fmla="*/ 0 h 134473"/>
                  <a:gd name="connsiteX4" fmla="*/ 134474 w 134473"/>
                  <a:gd name="connsiteY4" fmla="*/ 67237 h 134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73" h="134473">
                    <a:moveTo>
                      <a:pt x="134474" y="67237"/>
                    </a:moveTo>
                    <a:cubicBezTo>
                      <a:pt x="134474" y="104371"/>
                      <a:pt x="104371" y="134474"/>
                      <a:pt x="67237" y="134474"/>
                    </a:cubicBezTo>
                    <a:cubicBezTo>
                      <a:pt x="30103" y="134474"/>
                      <a:pt x="0" y="104371"/>
                      <a:pt x="0" y="67237"/>
                    </a:cubicBezTo>
                    <a:cubicBezTo>
                      <a:pt x="0" y="30103"/>
                      <a:pt x="30103" y="0"/>
                      <a:pt x="67237" y="0"/>
                    </a:cubicBezTo>
                    <a:cubicBezTo>
                      <a:pt x="104371" y="0"/>
                      <a:pt x="134474" y="30103"/>
                      <a:pt x="134474" y="67237"/>
                    </a:cubicBezTo>
                    <a:close/>
                  </a:path>
                </a:pathLst>
              </a:custGeom>
              <a:solidFill>
                <a:srgbClr val="CC33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B3328912-F922-4613-9F04-CCBF25B02CE7}"/>
                  </a:ext>
                </a:extLst>
              </p:cNvPr>
              <p:cNvSpPr/>
              <p:nvPr/>
            </p:nvSpPr>
            <p:spPr>
              <a:xfrm>
                <a:off x="11380096" y="4576741"/>
                <a:ext cx="201701" cy="201701"/>
              </a:xfrm>
              <a:custGeom>
                <a:avLst/>
                <a:gdLst>
                  <a:gd name="connsiteX0" fmla="*/ 201701 w 201701"/>
                  <a:gd name="connsiteY0" fmla="*/ 100851 h 201701"/>
                  <a:gd name="connsiteX1" fmla="*/ 100850 w 201701"/>
                  <a:gd name="connsiteY1" fmla="*/ 201702 h 201701"/>
                  <a:gd name="connsiteX2" fmla="*/ 0 w 201701"/>
                  <a:gd name="connsiteY2" fmla="*/ 100851 h 201701"/>
                  <a:gd name="connsiteX3" fmla="*/ 100850 w 201701"/>
                  <a:gd name="connsiteY3" fmla="*/ 0 h 201701"/>
                  <a:gd name="connsiteX4" fmla="*/ 201701 w 201701"/>
                  <a:gd name="connsiteY4" fmla="*/ 100851 h 201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01" h="201701">
                    <a:moveTo>
                      <a:pt x="201701" y="100851"/>
                    </a:moveTo>
                    <a:cubicBezTo>
                      <a:pt x="201701" y="156549"/>
                      <a:pt x="156549" y="201702"/>
                      <a:pt x="100850" y="201702"/>
                    </a:cubicBezTo>
                    <a:cubicBezTo>
                      <a:pt x="45152" y="201702"/>
                      <a:pt x="0" y="156549"/>
                      <a:pt x="0" y="100851"/>
                    </a:cubicBezTo>
                    <a:cubicBezTo>
                      <a:pt x="0" y="45152"/>
                      <a:pt x="45152" y="0"/>
                      <a:pt x="100850" y="0"/>
                    </a:cubicBezTo>
                    <a:cubicBezTo>
                      <a:pt x="156549" y="0"/>
                      <a:pt x="201701" y="45152"/>
                      <a:pt x="201701" y="100851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40" name="Graphic 18" descr="Planet earth and moon">
            <a:extLst>
              <a:ext uri="{FF2B5EF4-FFF2-40B4-BE49-F238E27FC236}">
                <a16:creationId xmlns:a16="http://schemas.microsoft.com/office/drawing/2014/main" id="{667DC7B2-6693-419D-BADE-42729EEE0184}"/>
              </a:ext>
            </a:extLst>
          </p:cNvPr>
          <p:cNvGrpSpPr/>
          <p:nvPr/>
        </p:nvGrpSpPr>
        <p:grpSpPr>
          <a:xfrm rot="964485">
            <a:off x="-83988" y="3296130"/>
            <a:ext cx="3012519" cy="2647953"/>
            <a:chOff x="264518" y="2829847"/>
            <a:chExt cx="3012519" cy="2647953"/>
          </a:xfrm>
        </p:grpSpPr>
        <p:grpSp>
          <p:nvGrpSpPr>
            <p:cNvPr id="41" name="Graphic 18" descr="Planet earth and moon">
              <a:extLst>
                <a:ext uri="{FF2B5EF4-FFF2-40B4-BE49-F238E27FC236}">
                  <a16:creationId xmlns:a16="http://schemas.microsoft.com/office/drawing/2014/main" id="{667DC7B2-6693-419D-BADE-42729EEE0184}"/>
                </a:ext>
              </a:extLst>
            </p:cNvPr>
            <p:cNvGrpSpPr/>
            <p:nvPr/>
          </p:nvGrpSpPr>
          <p:grpSpPr>
            <a:xfrm>
              <a:off x="572837" y="2829847"/>
              <a:ext cx="761609" cy="761790"/>
              <a:chOff x="572837" y="2829847"/>
              <a:chExt cx="761609" cy="761790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DF118200-DC51-417D-9C6E-AB00C17B32FD}"/>
                  </a:ext>
                </a:extLst>
              </p:cNvPr>
              <p:cNvSpPr/>
              <p:nvPr/>
            </p:nvSpPr>
            <p:spPr>
              <a:xfrm>
                <a:off x="572837" y="2841389"/>
                <a:ext cx="638270" cy="738249"/>
              </a:xfrm>
              <a:custGeom>
                <a:avLst/>
                <a:gdLst>
                  <a:gd name="connsiteX0" fmla="*/ 638270 w 638270"/>
                  <a:gd name="connsiteY0" fmla="*/ 365009 h 738249"/>
                  <a:gd name="connsiteX1" fmla="*/ 282540 w 638270"/>
                  <a:gd name="connsiteY1" fmla="*/ 1325 h 738249"/>
                  <a:gd name="connsiteX2" fmla="*/ 154086 w 638270"/>
                  <a:gd name="connsiteY2" fmla="*/ 63352 h 738249"/>
                  <a:gd name="connsiteX3" fmla="*/ 106775 w 638270"/>
                  <a:gd name="connsiteY3" fmla="*/ 161803 h 738249"/>
                  <a:gd name="connsiteX4" fmla="*/ 20136 w 638270"/>
                  <a:gd name="connsiteY4" fmla="*/ 246823 h 738249"/>
                  <a:gd name="connsiteX5" fmla="*/ 0 w 638270"/>
                  <a:gd name="connsiteY5" fmla="*/ 369343 h 738249"/>
                  <a:gd name="connsiteX6" fmla="*/ 20193 w 638270"/>
                  <a:gd name="connsiteY6" fmla="*/ 492044 h 738249"/>
                  <a:gd name="connsiteX7" fmla="*/ 55969 w 638270"/>
                  <a:gd name="connsiteY7" fmla="*/ 525658 h 738249"/>
                  <a:gd name="connsiteX8" fmla="*/ 67428 w 638270"/>
                  <a:gd name="connsiteY8" fmla="*/ 585779 h 738249"/>
                  <a:gd name="connsiteX9" fmla="*/ 170774 w 638270"/>
                  <a:gd name="connsiteY9" fmla="*/ 687059 h 738249"/>
                  <a:gd name="connsiteX10" fmla="*/ 234715 w 638270"/>
                  <a:gd name="connsiteY10" fmla="*/ 700279 h 738249"/>
                  <a:gd name="connsiteX11" fmla="*/ 276520 w 638270"/>
                  <a:gd name="connsiteY11" fmla="*/ 735731 h 738249"/>
                  <a:gd name="connsiteX12" fmla="*/ 282521 w 638270"/>
                  <a:gd name="connsiteY12" fmla="*/ 737370 h 738249"/>
                  <a:gd name="connsiteX13" fmla="*/ 638270 w 638270"/>
                  <a:gd name="connsiteY13" fmla="*/ 365009 h 73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38270" h="738249">
                    <a:moveTo>
                      <a:pt x="638270" y="365009"/>
                    </a:moveTo>
                    <a:cubicBezTo>
                      <a:pt x="638270" y="188644"/>
                      <a:pt x="455390" y="-18534"/>
                      <a:pt x="282540" y="1325"/>
                    </a:cubicBezTo>
                    <a:cubicBezTo>
                      <a:pt x="235525" y="13851"/>
                      <a:pt x="192091" y="35149"/>
                      <a:pt x="154086" y="63352"/>
                    </a:cubicBezTo>
                    <a:cubicBezTo>
                      <a:pt x="151905" y="64971"/>
                      <a:pt x="145352" y="109415"/>
                      <a:pt x="106775" y="161803"/>
                    </a:cubicBezTo>
                    <a:cubicBezTo>
                      <a:pt x="68075" y="214362"/>
                      <a:pt x="21031" y="244184"/>
                      <a:pt x="20136" y="246823"/>
                    </a:cubicBezTo>
                    <a:cubicBezTo>
                      <a:pt x="7077" y="285266"/>
                      <a:pt x="0" y="326480"/>
                      <a:pt x="0" y="369343"/>
                    </a:cubicBezTo>
                    <a:cubicBezTo>
                      <a:pt x="0" y="412272"/>
                      <a:pt x="6972" y="453591"/>
                      <a:pt x="20193" y="492044"/>
                    </a:cubicBezTo>
                    <a:cubicBezTo>
                      <a:pt x="21003" y="494387"/>
                      <a:pt x="48844" y="511160"/>
                      <a:pt x="55969" y="525658"/>
                    </a:cubicBezTo>
                    <a:cubicBezTo>
                      <a:pt x="64322" y="542660"/>
                      <a:pt x="65732" y="583322"/>
                      <a:pt x="67428" y="585779"/>
                    </a:cubicBezTo>
                    <a:cubicBezTo>
                      <a:pt x="95107" y="625756"/>
                      <a:pt x="130312" y="660036"/>
                      <a:pt x="170774" y="687059"/>
                    </a:cubicBezTo>
                    <a:cubicBezTo>
                      <a:pt x="173574" y="688926"/>
                      <a:pt x="216465" y="691964"/>
                      <a:pt x="234715" y="700279"/>
                    </a:cubicBezTo>
                    <a:cubicBezTo>
                      <a:pt x="251784" y="708061"/>
                      <a:pt x="274406" y="735131"/>
                      <a:pt x="276520" y="735731"/>
                    </a:cubicBezTo>
                    <a:cubicBezTo>
                      <a:pt x="278616" y="736322"/>
                      <a:pt x="280407" y="736808"/>
                      <a:pt x="282521" y="737370"/>
                    </a:cubicBezTo>
                    <a:cubicBezTo>
                      <a:pt x="483327" y="753629"/>
                      <a:pt x="638270" y="541374"/>
                      <a:pt x="638270" y="365009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E77C846D-1E75-4125-8410-BB534F736E52}"/>
                  </a:ext>
                </a:extLst>
              </p:cNvPr>
              <p:cNvSpPr/>
              <p:nvPr/>
            </p:nvSpPr>
            <p:spPr>
              <a:xfrm>
                <a:off x="855568" y="2829847"/>
                <a:ext cx="478878" cy="761790"/>
              </a:xfrm>
              <a:custGeom>
                <a:avLst/>
                <a:gdLst>
                  <a:gd name="connsiteX0" fmla="*/ 136398 w 478878"/>
                  <a:gd name="connsiteY0" fmla="*/ 1905 h 761790"/>
                  <a:gd name="connsiteX1" fmla="*/ 143 w 478878"/>
                  <a:gd name="connsiteY1" fmla="*/ 12782 h 761790"/>
                  <a:gd name="connsiteX2" fmla="*/ 143 w 478878"/>
                  <a:gd name="connsiteY2" fmla="*/ 12963 h 761790"/>
                  <a:gd name="connsiteX3" fmla="*/ 282330 w 478878"/>
                  <a:gd name="connsiteY3" fmla="*/ 380895 h 761790"/>
                  <a:gd name="connsiteX4" fmla="*/ 143 w 478878"/>
                  <a:gd name="connsiteY4" fmla="*/ 748827 h 761790"/>
                  <a:gd name="connsiteX5" fmla="*/ 143 w 478878"/>
                  <a:gd name="connsiteY5" fmla="*/ 749008 h 761790"/>
                  <a:gd name="connsiteX6" fmla="*/ 98069 w 478878"/>
                  <a:gd name="connsiteY6" fmla="*/ 761790 h 761790"/>
                  <a:gd name="connsiteX7" fmla="*/ 478222 w 478878"/>
                  <a:gd name="connsiteY7" fmla="*/ 358226 h 761790"/>
                  <a:gd name="connsiteX8" fmla="*/ 136398 w 478878"/>
                  <a:gd name="connsiteY8" fmla="*/ 1905 h 761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8878" h="761790">
                    <a:moveTo>
                      <a:pt x="136398" y="1905"/>
                    </a:moveTo>
                    <a:cubicBezTo>
                      <a:pt x="88925" y="-2810"/>
                      <a:pt x="43072" y="1381"/>
                      <a:pt x="143" y="12782"/>
                    </a:cubicBezTo>
                    <a:cubicBezTo>
                      <a:pt x="-48" y="12830"/>
                      <a:pt x="-48" y="12916"/>
                      <a:pt x="143" y="12963"/>
                    </a:cubicBezTo>
                    <a:cubicBezTo>
                      <a:pt x="162639" y="56435"/>
                      <a:pt x="282330" y="204654"/>
                      <a:pt x="282330" y="380895"/>
                    </a:cubicBezTo>
                    <a:cubicBezTo>
                      <a:pt x="282330" y="557136"/>
                      <a:pt x="162630" y="705355"/>
                      <a:pt x="143" y="748827"/>
                    </a:cubicBezTo>
                    <a:cubicBezTo>
                      <a:pt x="-48" y="748874"/>
                      <a:pt x="-48" y="748960"/>
                      <a:pt x="143" y="749008"/>
                    </a:cubicBezTo>
                    <a:cubicBezTo>
                      <a:pt x="31394" y="757313"/>
                      <a:pt x="64208" y="761790"/>
                      <a:pt x="98069" y="761790"/>
                    </a:cubicBezTo>
                    <a:cubicBezTo>
                      <a:pt x="315897" y="761790"/>
                      <a:pt x="490995" y="578872"/>
                      <a:pt x="478222" y="358226"/>
                    </a:cubicBezTo>
                    <a:cubicBezTo>
                      <a:pt x="467506" y="172917"/>
                      <a:pt x="321116" y="20269"/>
                      <a:pt x="136398" y="1905"/>
                    </a:cubicBezTo>
                    <a:close/>
                  </a:path>
                </a:pathLst>
              </a:custGeom>
              <a:solidFill>
                <a:srgbClr val="737373"/>
              </a:solidFill>
              <a:ln w="9525" cap="flat">
                <a:solidFill>
                  <a:schemeClr val="bg2">
                    <a:lumMod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E556FDAD-0031-4850-8695-B35ABF52A597}"/>
                  </a:ext>
                </a:extLst>
              </p:cNvPr>
              <p:cNvSpPr/>
              <p:nvPr/>
            </p:nvSpPr>
            <p:spPr>
              <a:xfrm>
                <a:off x="1167102" y="3304744"/>
                <a:ext cx="76161" cy="76180"/>
              </a:xfrm>
              <a:custGeom>
                <a:avLst/>
                <a:gdLst>
                  <a:gd name="connsiteX0" fmla="*/ 38081 w 76161"/>
                  <a:gd name="connsiteY0" fmla="*/ 0 h 76180"/>
                  <a:gd name="connsiteX1" fmla="*/ 0 w 76161"/>
                  <a:gd name="connsiteY1" fmla="*/ 38090 h 76180"/>
                  <a:gd name="connsiteX2" fmla="*/ 38081 w 76161"/>
                  <a:gd name="connsiteY2" fmla="*/ 76181 h 76180"/>
                  <a:gd name="connsiteX3" fmla="*/ 76162 w 76161"/>
                  <a:gd name="connsiteY3" fmla="*/ 38090 h 76180"/>
                  <a:gd name="connsiteX4" fmla="*/ 38081 w 76161"/>
                  <a:gd name="connsiteY4" fmla="*/ 0 h 76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161" h="76180">
                    <a:moveTo>
                      <a:pt x="38081" y="0"/>
                    </a:moveTo>
                    <a:cubicBezTo>
                      <a:pt x="17050" y="0"/>
                      <a:pt x="0" y="17050"/>
                      <a:pt x="0" y="38090"/>
                    </a:cubicBezTo>
                    <a:cubicBezTo>
                      <a:pt x="0" y="59131"/>
                      <a:pt x="17050" y="76181"/>
                      <a:pt x="38081" y="76181"/>
                    </a:cubicBezTo>
                    <a:cubicBezTo>
                      <a:pt x="59112" y="76181"/>
                      <a:pt x="76162" y="59131"/>
                      <a:pt x="76162" y="38090"/>
                    </a:cubicBezTo>
                    <a:cubicBezTo>
                      <a:pt x="76162" y="17050"/>
                      <a:pt x="59112" y="0"/>
                      <a:pt x="38081" y="0"/>
                    </a:cubicBezTo>
                    <a:close/>
                  </a:path>
                </a:pathLst>
              </a:custGeom>
              <a:solidFill>
                <a:srgbClr val="505050"/>
              </a:solidFill>
              <a:ln w="9525" cap="flat">
                <a:solidFill>
                  <a:schemeClr val="bg2">
                    <a:lumMod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AE3DD45C-6DD1-468F-AFF1-7E5262C5ECF4}"/>
                  </a:ext>
                </a:extLst>
              </p:cNvPr>
              <p:cNvSpPr/>
              <p:nvPr/>
            </p:nvSpPr>
            <p:spPr>
              <a:xfrm>
                <a:off x="802799" y="2974836"/>
                <a:ext cx="302456" cy="302523"/>
              </a:xfrm>
              <a:custGeom>
                <a:avLst/>
                <a:gdLst>
                  <a:gd name="connsiteX0" fmla="*/ 151228 w 302456"/>
                  <a:gd name="connsiteY0" fmla="*/ 0 h 302523"/>
                  <a:gd name="connsiteX1" fmla="*/ 0 w 302456"/>
                  <a:gd name="connsiteY1" fmla="*/ 151257 h 302523"/>
                  <a:gd name="connsiteX2" fmla="*/ 151228 w 302456"/>
                  <a:gd name="connsiteY2" fmla="*/ 302524 h 302523"/>
                  <a:gd name="connsiteX3" fmla="*/ 302457 w 302456"/>
                  <a:gd name="connsiteY3" fmla="*/ 151257 h 302523"/>
                  <a:gd name="connsiteX4" fmla="*/ 151228 w 302456"/>
                  <a:gd name="connsiteY4" fmla="*/ 0 h 302523"/>
                  <a:gd name="connsiteX5" fmla="*/ 151228 w 302456"/>
                  <a:gd name="connsiteY5" fmla="*/ 223075 h 302523"/>
                  <a:gd name="connsiteX6" fmla="*/ 65522 w 302456"/>
                  <a:gd name="connsiteY6" fmla="*/ 137350 h 302523"/>
                  <a:gd name="connsiteX7" fmla="*/ 151228 w 302456"/>
                  <a:gd name="connsiteY7" fmla="*/ 51625 h 302523"/>
                  <a:gd name="connsiteX8" fmla="*/ 236934 w 302456"/>
                  <a:gd name="connsiteY8" fmla="*/ 137350 h 302523"/>
                  <a:gd name="connsiteX9" fmla="*/ 151228 w 302456"/>
                  <a:gd name="connsiteY9" fmla="*/ 223075 h 302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456" h="302523">
                    <a:moveTo>
                      <a:pt x="151228" y="0"/>
                    </a:moveTo>
                    <a:cubicBezTo>
                      <a:pt x="67704" y="0"/>
                      <a:pt x="0" y="67723"/>
                      <a:pt x="0" y="151257"/>
                    </a:cubicBezTo>
                    <a:cubicBezTo>
                      <a:pt x="0" y="234801"/>
                      <a:pt x="67704" y="302524"/>
                      <a:pt x="151228" y="302524"/>
                    </a:cubicBezTo>
                    <a:cubicBezTo>
                      <a:pt x="234753" y="302524"/>
                      <a:pt x="302457" y="234801"/>
                      <a:pt x="302457" y="151257"/>
                    </a:cubicBezTo>
                    <a:cubicBezTo>
                      <a:pt x="302457" y="67723"/>
                      <a:pt x="234753" y="0"/>
                      <a:pt x="151228" y="0"/>
                    </a:cubicBezTo>
                    <a:close/>
                    <a:moveTo>
                      <a:pt x="151228" y="223075"/>
                    </a:moveTo>
                    <a:cubicBezTo>
                      <a:pt x="103889" y="223075"/>
                      <a:pt x="65522" y="184699"/>
                      <a:pt x="65522" y="137350"/>
                    </a:cubicBezTo>
                    <a:cubicBezTo>
                      <a:pt x="65522" y="90002"/>
                      <a:pt x="103899" y="51625"/>
                      <a:pt x="151228" y="51625"/>
                    </a:cubicBezTo>
                    <a:cubicBezTo>
                      <a:pt x="198558" y="51625"/>
                      <a:pt x="236934" y="90002"/>
                      <a:pt x="236934" y="137350"/>
                    </a:cubicBezTo>
                    <a:cubicBezTo>
                      <a:pt x="236934" y="184699"/>
                      <a:pt x="198568" y="223075"/>
                      <a:pt x="151228" y="223075"/>
                    </a:cubicBezTo>
                    <a:close/>
                  </a:path>
                </a:pathLst>
              </a:custGeom>
              <a:solidFill>
                <a:srgbClr val="D2D2D2"/>
              </a:solidFill>
              <a:ln w="9525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8242FFD9-7B2A-4B25-8791-33470CCF0DC4}"/>
                  </a:ext>
                </a:extLst>
              </p:cNvPr>
              <p:cNvSpPr/>
              <p:nvPr/>
            </p:nvSpPr>
            <p:spPr>
              <a:xfrm>
                <a:off x="592859" y="2904103"/>
                <a:ext cx="168890" cy="197863"/>
              </a:xfrm>
              <a:custGeom>
                <a:avLst/>
                <a:gdLst>
                  <a:gd name="connsiteX0" fmla="*/ 152076 w 168890"/>
                  <a:gd name="connsiteY0" fmla="*/ 142113 h 197863"/>
                  <a:gd name="connsiteX1" fmla="*/ 134941 w 168890"/>
                  <a:gd name="connsiteY1" fmla="*/ 0 h 197863"/>
                  <a:gd name="connsiteX2" fmla="*/ 0 w 168890"/>
                  <a:gd name="connsiteY2" fmla="*/ 185033 h 197863"/>
                  <a:gd name="connsiteX3" fmla="*/ 152076 w 168890"/>
                  <a:gd name="connsiteY3" fmla="*/ 142113 h 197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890" h="197863">
                    <a:moveTo>
                      <a:pt x="152076" y="142113"/>
                    </a:moveTo>
                    <a:cubicBezTo>
                      <a:pt x="180365" y="95488"/>
                      <a:pt x="171831" y="36938"/>
                      <a:pt x="134941" y="0"/>
                    </a:cubicBezTo>
                    <a:cubicBezTo>
                      <a:pt x="72781" y="45910"/>
                      <a:pt x="25156" y="110290"/>
                      <a:pt x="0" y="185033"/>
                    </a:cubicBezTo>
                    <a:cubicBezTo>
                      <a:pt x="53664" y="212636"/>
                      <a:pt x="120282" y="194510"/>
                      <a:pt x="152076" y="142113"/>
                    </a:cubicBezTo>
                    <a:close/>
                  </a:path>
                </a:pathLst>
              </a:custGeom>
              <a:solidFill>
                <a:srgbClr val="D2D2D2"/>
              </a:solidFill>
              <a:ln w="9525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254EEFC4-0360-414E-A89F-67AE0B790B99}"/>
                  </a:ext>
                </a:extLst>
              </p:cNvPr>
              <p:cNvSpPr/>
              <p:nvPr/>
            </p:nvSpPr>
            <p:spPr>
              <a:xfrm>
                <a:off x="593078" y="3260588"/>
                <a:ext cx="322097" cy="316561"/>
              </a:xfrm>
              <a:custGeom>
                <a:avLst/>
                <a:gdLst>
                  <a:gd name="connsiteX0" fmla="*/ 321069 w 322097"/>
                  <a:gd name="connsiteY0" fmla="*/ 158933 h 316561"/>
                  <a:gd name="connsiteX1" fmla="*/ 167183 w 322097"/>
                  <a:gd name="connsiteY1" fmla="*/ 1513 h 316561"/>
                  <a:gd name="connsiteX2" fmla="*/ 0 w 322097"/>
                  <a:gd name="connsiteY2" fmla="*/ 72922 h 316561"/>
                  <a:gd name="connsiteX3" fmla="*/ 47282 w 322097"/>
                  <a:gd name="connsiteY3" fmla="*/ 166715 h 316561"/>
                  <a:gd name="connsiteX4" fmla="*/ 47454 w 322097"/>
                  <a:gd name="connsiteY4" fmla="*/ 166667 h 316561"/>
                  <a:gd name="connsiteX5" fmla="*/ 144580 w 322097"/>
                  <a:gd name="connsiteY5" fmla="*/ 85514 h 316561"/>
                  <a:gd name="connsiteX6" fmla="*/ 230105 w 322097"/>
                  <a:gd name="connsiteY6" fmla="*/ 178668 h 316561"/>
                  <a:gd name="connsiteX7" fmla="*/ 150733 w 322097"/>
                  <a:gd name="connsiteY7" fmla="*/ 267727 h 316561"/>
                  <a:gd name="connsiteX8" fmla="*/ 150695 w 322097"/>
                  <a:gd name="connsiteY8" fmla="*/ 267899 h 316561"/>
                  <a:gd name="connsiteX9" fmla="*/ 256442 w 322097"/>
                  <a:gd name="connsiteY9" fmla="*/ 316562 h 316561"/>
                  <a:gd name="connsiteX10" fmla="*/ 321069 w 322097"/>
                  <a:gd name="connsiteY10" fmla="*/ 158933 h 316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2097" h="316561">
                    <a:moveTo>
                      <a:pt x="321069" y="158933"/>
                    </a:moveTo>
                    <a:cubicBezTo>
                      <a:pt x="312506" y="77894"/>
                      <a:pt x="248002" y="11952"/>
                      <a:pt x="167183" y="1513"/>
                    </a:cubicBezTo>
                    <a:cubicBezTo>
                      <a:pt x="98927" y="-7298"/>
                      <a:pt x="36719" y="23135"/>
                      <a:pt x="0" y="72922"/>
                    </a:cubicBezTo>
                    <a:cubicBezTo>
                      <a:pt x="11373" y="106479"/>
                      <a:pt x="27546" y="138101"/>
                      <a:pt x="47282" y="166715"/>
                    </a:cubicBezTo>
                    <a:cubicBezTo>
                      <a:pt x="47358" y="166829"/>
                      <a:pt x="47435" y="166810"/>
                      <a:pt x="47454" y="166667"/>
                    </a:cubicBezTo>
                    <a:cubicBezTo>
                      <a:pt x="52978" y="119128"/>
                      <a:pt x="94869" y="82256"/>
                      <a:pt x="144580" y="85514"/>
                    </a:cubicBezTo>
                    <a:cubicBezTo>
                      <a:pt x="192653" y="88667"/>
                      <a:pt x="230972" y="130501"/>
                      <a:pt x="230105" y="178668"/>
                    </a:cubicBezTo>
                    <a:cubicBezTo>
                      <a:pt x="229276" y="224360"/>
                      <a:pt x="194986" y="261803"/>
                      <a:pt x="150733" y="267727"/>
                    </a:cubicBezTo>
                    <a:cubicBezTo>
                      <a:pt x="150600" y="267746"/>
                      <a:pt x="150581" y="267822"/>
                      <a:pt x="150695" y="267899"/>
                    </a:cubicBezTo>
                    <a:cubicBezTo>
                      <a:pt x="182842" y="289235"/>
                      <a:pt x="218446" y="305722"/>
                      <a:pt x="256442" y="316562"/>
                    </a:cubicBezTo>
                    <a:cubicBezTo>
                      <a:pt x="301104" y="280100"/>
                      <a:pt x="327784" y="222493"/>
                      <a:pt x="321069" y="158933"/>
                    </a:cubicBezTo>
                    <a:close/>
                  </a:path>
                </a:pathLst>
              </a:custGeom>
              <a:solidFill>
                <a:srgbClr val="D2D2D2"/>
              </a:solidFill>
              <a:ln w="9525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48" name="Graphic 18" descr="Planet earth and moon">
              <a:extLst>
                <a:ext uri="{FF2B5EF4-FFF2-40B4-BE49-F238E27FC236}">
                  <a16:creationId xmlns:a16="http://schemas.microsoft.com/office/drawing/2014/main" id="{667DC7B2-6693-419D-BADE-42729EEE0184}"/>
                </a:ext>
              </a:extLst>
            </p:cNvPr>
            <p:cNvGrpSpPr/>
            <p:nvPr/>
          </p:nvGrpSpPr>
          <p:grpSpPr>
            <a:xfrm>
              <a:off x="264518" y="3106293"/>
              <a:ext cx="3012519" cy="1891688"/>
              <a:chOff x="264518" y="3106293"/>
              <a:chExt cx="3012519" cy="1891688"/>
            </a:xfrm>
            <a:solidFill>
              <a:srgbClr val="D2D2D2"/>
            </a:solidFill>
          </p:grpSpPr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067A4A79-2696-4234-A2EB-DFFB0840CB2A}"/>
                  </a:ext>
                </a:extLst>
              </p:cNvPr>
              <p:cNvSpPr/>
              <p:nvPr/>
            </p:nvSpPr>
            <p:spPr>
              <a:xfrm rot="20151116">
                <a:off x="264518" y="3610439"/>
                <a:ext cx="61913" cy="61913"/>
              </a:xfrm>
              <a:custGeom>
                <a:avLst/>
                <a:gdLst>
                  <a:gd name="connsiteX0" fmla="*/ 61913 w 61913"/>
                  <a:gd name="connsiteY0" fmla="*/ 30957 h 61913"/>
                  <a:gd name="connsiteX1" fmla="*/ 30957 w 61913"/>
                  <a:gd name="connsiteY1" fmla="*/ 61913 h 61913"/>
                  <a:gd name="connsiteX2" fmla="*/ 0 w 61913"/>
                  <a:gd name="connsiteY2" fmla="*/ 30957 h 61913"/>
                  <a:gd name="connsiteX3" fmla="*/ 30957 w 61913"/>
                  <a:gd name="connsiteY3" fmla="*/ 0 h 61913"/>
                  <a:gd name="connsiteX4" fmla="*/ 61913 w 61913"/>
                  <a:gd name="connsiteY4" fmla="*/ 30957 h 61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913" h="61913">
                    <a:moveTo>
                      <a:pt x="61913" y="30957"/>
                    </a:moveTo>
                    <a:cubicBezTo>
                      <a:pt x="61913" y="48053"/>
                      <a:pt x="48053" y="61913"/>
                      <a:pt x="30957" y="61913"/>
                    </a:cubicBezTo>
                    <a:cubicBezTo>
                      <a:pt x="13860" y="61913"/>
                      <a:pt x="0" y="48053"/>
                      <a:pt x="0" y="30957"/>
                    </a:cubicBezTo>
                    <a:cubicBezTo>
                      <a:pt x="0" y="13860"/>
                      <a:pt x="13860" y="0"/>
                      <a:pt x="30957" y="0"/>
                    </a:cubicBezTo>
                    <a:cubicBezTo>
                      <a:pt x="48053" y="0"/>
                      <a:pt x="61913" y="13860"/>
                      <a:pt x="61913" y="30957"/>
                    </a:cubicBezTo>
                    <a:close/>
                  </a:path>
                </a:pathLst>
              </a:custGeom>
              <a:solidFill>
                <a:srgbClr val="D2D2D2"/>
              </a:solidFill>
              <a:ln w="9525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4CC024EB-DA34-4A03-8149-9AD4EFC04EAB}"/>
                  </a:ext>
                </a:extLst>
              </p:cNvPr>
              <p:cNvSpPr/>
              <p:nvPr/>
            </p:nvSpPr>
            <p:spPr>
              <a:xfrm rot="20151116">
                <a:off x="1151859" y="4087834"/>
                <a:ext cx="61913" cy="61913"/>
              </a:xfrm>
              <a:custGeom>
                <a:avLst/>
                <a:gdLst>
                  <a:gd name="connsiteX0" fmla="*/ 61913 w 61913"/>
                  <a:gd name="connsiteY0" fmla="*/ 30957 h 61913"/>
                  <a:gd name="connsiteX1" fmla="*/ 30957 w 61913"/>
                  <a:gd name="connsiteY1" fmla="*/ 61913 h 61913"/>
                  <a:gd name="connsiteX2" fmla="*/ 0 w 61913"/>
                  <a:gd name="connsiteY2" fmla="*/ 30957 h 61913"/>
                  <a:gd name="connsiteX3" fmla="*/ 30957 w 61913"/>
                  <a:gd name="connsiteY3" fmla="*/ 0 h 61913"/>
                  <a:gd name="connsiteX4" fmla="*/ 61913 w 61913"/>
                  <a:gd name="connsiteY4" fmla="*/ 30957 h 61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913" h="61913">
                    <a:moveTo>
                      <a:pt x="61913" y="30957"/>
                    </a:moveTo>
                    <a:cubicBezTo>
                      <a:pt x="61913" y="48053"/>
                      <a:pt x="48053" y="61913"/>
                      <a:pt x="30957" y="61913"/>
                    </a:cubicBezTo>
                    <a:cubicBezTo>
                      <a:pt x="13860" y="61913"/>
                      <a:pt x="0" y="48053"/>
                      <a:pt x="0" y="30957"/>
                    </a:cubicBezTo>
                    <a:cubicBezTo>
                      <a:pt x="0" y="13860"/>
                      <a:pt x="13860" y="0"/>
                      <a:pt x="30957" y="0"/>
                    </a:cubicBezTo>
                    <a:cubicBezTo>
                      <a:pt x="48053" y="0"/>
                      <a:pt x="61913" y="13860"/>
                      <a:pt x="61913" y="30957"/>
                    </a:cubicBezTo>
                    <a:close/>
                  </a:path>
                </a:pathLst>
              </a:custGeom>
              <a:solidFill>
                <a:srgbClr val="D2D2D2"/>
              </a:solidFill>
              <a:ln w="9525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1E2599F1-6706-44C9-B438-C94791F58360}"/>
                  </a:ext>
                </a:extLst>
              </p:cNvPr>
              <p:cNvSpPr/>
              <p:nvPr/>
            </p:nvSpPr>
            <p:spPr>
              <a:xfrm rot="-1448884">
                <a:off x="648093" y="3914666"/>
                <a:ext cx="123826" cy="123826"/>
              </a:xfrm>
              <a:custGeom>
                <a:avLst/>
                <a:gdLst>
                  <a:gd name="connsiteX0" fmla="*/ 123826 w 123826"/>
                  <a:gd name="connsiteY0" fmla="*/ 61913 h 123826"/>
                  <a:gd name="connsiteX1" fmla="*/ 61913 w 123826"/>
                  <a:gd name="connsiteY1" fmla="*/ 123826 h 123826"/>
                  <a:gd name="connsiteX2" fmla="*/ 0 w 123826"/>
                  <a:gd name="connsiteY2" fmla="*/ 61913 h 123826"/>
                  <a:gd name="connsiteX3" fmla="*/ 61913 w 123826"/>
                  <a:gd name="connsiteY3" fmla="*/ 0 h 123826"/>
                  <a:gd name="connsiteX4" fmla="*/ 123826 w 123826"/>
                  <a:gd name="connsiteY4" fmla="*/ 61913 h 123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826" h="123826">
                    <a:moveTo>
                      <a:pt x="123826" y="61913"/>
                    </a:moveTo>
                    <a:cubicBezTo>
                      <a:pt x="123826" y="96107"/>
                      <a:pt x="96107" y="123826"/>
                      <a:pt x="61913" y="123826"/>
                    </a:cubicBezTo>
                    <a:cubicBezTo>
                      <a:pt x="27719" y="123826"/>
                      <a:pt x="0" y="96107"/>
                      <a:pt x="0" y="61913"/>
                    </a:cubicBezTo>
                    <a:cubicBezTo>
                      <a:pt x="0" y="27720"/>
                      <a:pt x="27719" y="0"/>
                      <a:pt x="61913" y="0"/>
                    </a:cubicBezTo>
                    <a:cubicBezTo>
                      <a:pt x="96107" y="0"/>
                      <a:pt x="123826" y="27720"/>
                      <a:pt x="123826" y="61913"/>
                    </a:cubicBezTo>
                    <a:close/>
                  </a:path>
                </a:pathLst>
              </a:custGeom>
              <a:solidFill>
                <a:srgbClr val="D2D2D2"/>
              </a:solidFill>
              <a:ln w="9525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46F9A768-8C87-4852-A423-5B4F40316AD0}"/>
                  </a:ext>
                </a:extLst>
              </p:cNvPr>
              <p:cNvSpPr/>
              <p:nvPr/>
            </p:nvSpPr>
            <p:spPr>
              <a:xfrm rot="21015193">
                <a:off x="3215123" y="3106293"/>
                <a:ext cx="61914" cy="61914"/>
              </a:xfrm>
              <a:custGeom>
                <a:avLst/>
                <a:gdLst>
                  <a:gd name="connsiteX0" fmla="*/ 61915 w 61914"/>
                  <a:gd name="connsiteY0" fmla="*/ 30957 h 61914"/>
                  <a:gd name="connsiteX1" fmla="*/ 30957 w 61914"/>
                  <a:gd name="connsiteY1" fmla="*/ 61915 h 61914"/>
                  <a:gd name="connsiteX2" fmla="*/ 0 w 61914"/>
                  <a:gd name="connsiteY2" fmla="*/ 30957 h 61914"/>
                  <a:gd name="connsiteX3" fmla="*/ 30957 w 61914"/>
                  <a:gd name="connsiteY3" fmla="*/ 0 h 61914"/>
                  <a:gd name="connsiteX4" fmla="*/ 61915 w 61914"/>
                  <a:gd name="connsiteY4" fmla="*/ 30957 h 61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914" h="61914">
                    <a:moveTo>
                      <a:pt x="61915" y="30957"/>
                    </a:moveTo>
                    <a:cubicBezTo>
                      <a:pt x="61915" y="48055"/>
                      <a:pt x="48054" y="61915"/>
                      <a:pt x="30957" y="61915"/>
                    </a:cubicBezTo>
                    <a:cubicBezTo>
                      <a:pt x="13860" y="61915"/>
                      <a:pt x="0" y="48055"/>
                      <a:pt x="0" y="30957"/>
                    </a:cubicBezTo>
                    <a:cubicBezTo>
                      <a:pt x="0" y="13860"/>
                      <a:pt x="13860" y="0"/>
                      <a:pt x="30957" y="0"/>
                    </a:cubicBezTo>
                    <a:cubicBezTo>
                      <a:pt x="48054" y="0"/>
                      <a:pt x="61915" y="13860"/>
                      <a:pt x="61915" y="30957"/>
                    </a:cubicBezTo>
                    <a:close/>
                  </a:path>
                </a:pathLst>
              </a:custGeom>
              <a:solidFill>
                <a:srgbClr val="D2D2D2"/>
              </a:solidFill>
              <a:ln w="9525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8D5EB047-5400-47E8-8AD3-BE56F9726D3D}"/>
                  </a:ext>
                </a:extLst>
              </p:cNvPr>
              <p:cNvSpPr/>
              <p:nvPr/>
            </p:nvSpPr>
            <p:spPr>
              <a:xfrm rot="21015193">
                <a:off x="740141" y="4936067"/>
                <a:ext cx="61914" cy="61914"/>
              </a:xfrm>
              <a:custGeom>
                <a:avLst/>
                <a:gdLst>
                  <a:gd name="connsiteX0" fmla="*/ 61915 w 61914"/>
                  <a:gd name="connsiteY0" fmla="*/ 30957 h 61914"/>
                  <a:gd name="connsiteX1" fmla="*/ 30957 w 61914"/>
                  <a:gd name="connsiteY1" fmla="*/ 61915 h 61914"/>
                  <a:gd name="connsiteX2" fmla="*/ 0 w 61914"/>
                  <a:gd name="connsiteY2" fmla="*/ 30957 h 61914"/>
                  <a:gd name="connsiteX3" fmla="*/ 30957 w 61914"/>
                  <a:gd name="connsiteY3" fmla="*/ 0 h 61914"/>
                  <a:gd name="connsiteX4" fmla="*/ 61915 w 61914"/>
                  <a:gd name="connsiteY4" fmla="*/ 30957 h 61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914" h="61914">
                    <a:moveTo>
                      <a:pt x="61915" y="30957"/>
                    </a:moveTo>
                    <a:cubicBezTo>
                      <a:pt x="61915" y="48055"/>
                      <a:pt x="48055" y="61915"/>
                      <a:pt x="30957" y="61915"/>
                    </a:cubicBezTo>
                    <a:cubicBezTo>
                      <a:pt x="13860" y="61915"/>
                      <a:pt x="0" y="48055"/>
                      <a:pt x="0" y="30957"/>
                    </a:cubicBezTo>
                    <a:cubicBezTo>
                      <a:pt x="0" y="13860"/>
                      <a:pt x="13860" y="0"/>
                      <a:pt x="30957" y="0"/>
                    </a:cubicBezTo>
                    <a:cubicBezTo>
                      <a:pt x="48055" y="0"/>
                      <a:pt x="61915" y="13860"/>
                      <a:pt x="61915" y="30957"/>
                    </a:cubicBezTo>
                    <a:close/>
                  </a:path>
                </a:pathLst>
              </a:custGeom>
              <a:solidFill>
                <a:srgbClr val="D2D2D2"/>
              </a:solidFill>
              <a:ln w="9525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7" name="Graphic 18" descr="Planet earth and moon">
              <a:extLst>
                <a:ext uri="{FF2B5EF4-FFF2-40B4-BE49-F238E27FC236}">
                  <a16:creationId xmlns:a16="http://schemas.microsoft.com/office/drawing/2014/main" id="{667DC7B2-6693-419D-BADE-42729EEE0184}"/>
                </a:ext>
              </a:extLst>
            </p:cNvPr>
            <p:cNvGrpSpPr/>
            <p:nvPr/>
          </p:nvGrpSpPr>
          <p:grpSpPr>
            <a:xfrm>
              <a:off x="1351525" y="3572803"/>
              <a:ext cx="1904990" cy="1904997"/>
              <a:chOff x="1351525" y="3572803"/>
              <a:chExt cx="1904990" cy="1904997"/>
            </a:xfrm>
          </p:grpSpPr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087C00F6-9142-455F-A093-CDFF3D5004C6}"/>
                  </a:ext>
                </a:extLst>
              </p:cNvPr>
              <p:cNvSpPr/>
              <p:nvPr/>
            </p:nvSpPr>
            <p:spPr>
              <a:xfrm>
                <a:off x="1351525" y="3572803"/>
                <a:ext cx="1904990" cy="1904997"/>
              </a:xfrm>
              <a:custGeom>
                <a:avLst/>
                <a:gdLst>
                  <a:gd name="connsiteX0" fmla="*/ 1862375 w 1904990"/>
                  <a:gd name="connsiteY0" fmla="*/ 857882 h 1904997"/>
                  <a:gd name="connsiteX1" fmla="*/ 1904266 w 1904990"/>
                  <a:gd name="connsiteY1" fmla="*/ 916423 h 1904997"/>
                  <a:gd name="connsiteX2" fmla="*/ 1861051 w 1904990"/>
                  <a:gd name="connsiteY2" fmla="*/ 1238425 h 1904997"/>
                  <a:gd name="connsiteX3" fmla="*/ 1820465 w 1904990"/>
                  <a:gd name="connsiteY3" fmla="*/ 1271905 h 1904997"/>
                  <a:gd name="connsiteX4" fmla="*/ 1776012 w 1904990"/>
                  <a:gd name="connsiteY4" fmla="*/ 1368422 h 1904997"/>
                  <a:gd name="connsiteX5" fmla="*/ 1711242 w 1904990"/>
                  <a:gd name="connsiteY5" fmla="*/ 1472559 h 1904997"/>
                  <a:gd name="connsiteX6" fmla="*/ 1711194 w 1904990"/>
                  <a:gd name="connsiteY6" fmla="*/ 1528051 h 1904997"/>
                  <a:gd name="connsiteX7" fmla="*/ 1138151 w 1904990"/>
                  <a:gd name="connsiteY7" fmla="*/ 1886535 h 1904997"/>
                  <a:gd name="connsiteX8" fmla="*/ 696915 w 1904990"/>
                  <a:gd name="connsiteY8" fmla="*/ 1870094 h 1904997"/>
                  <a:gd name="connsiteX9" fmla="*/ 638098 w 1904990"/>
                  <a:gd name="connsiteY9" fmla="*/ 1812916 h 1904997"/>
                  <a:gd name="connsiteX10" fmla="*/ 381562 w 1904990"/>
                  <a:gd name="connsiteY10" fmla="*/ 1654162 h 1904997"/>
                  <a:gd name="connsiteX11" fmla="*/ 208845 w 1904990"/>
                  <a:gd name="connsiteY11" fmla="*/ 1470016 h 1904997"/>
                  <a:gd name="connsiteX12" fmla="*/ 159791 w 1904990"/>
                  <a:gd name="connsiteY12" fmla="*/ 1480712 h 1904997"/>
                  <a:gd name="connsiteX13" fmla="*/ 18459 w 1904990"/>
                  <a:gd name="connsiteY13" fmla="*/ 1138184 h 1904997"/>
                  <a:gd name="connsiteX14" fmla="*/ 2438 w 1904990"/>
                  <a:gd name="connsiteY14" fmla="*/ 883609 h 1904997"/>
                  <a:gd name="connsiteX15" fmla="*/ 30403 w 1904990"/>
                  <a:gd name="connsiteY15" fmla="*/ 864235 h 1904997"/>
                  <a:gd name="connsiteX16" fmla="*/ 111052 w 1904990"/>
                  <a:gd name="connsiteY16" fmla="*/ 558797 h 1904997"/>
                  <a:gd name="connsiteX17" fmla="*/ 329488 w 1904990"/>
                  <a:gd name="connsiteY17" fmla="*/ 264160 h 1904997"/>
                  <a:gd name="connsiteX18" fmla="*/ 329184 w 1904990"/>
                  <a:gd name="connsiteY18" fmla="*/ 232309 h 1904997"/>
                  <a:gd name="connsiteX19" fmla="*/ 766838 w 1904990"/>
                  <a:gd name="connsiteY19" fmla="*/ 18463 h 1904997"/>
                  <a:gd name="connsiteX20" fmla="*/ 1397546 w 1904990"/>
                  <a:gd name="connsiteY20" fmla="*/ 110522 h 1904997"/>
                  <a:gd name="connsiteX21" fmla="*/ 1392478 w 1904990"/>
                  <a:gd name="connsiteY21" fmla="*/ 159385 h 1904997"/>
                  <a:gd name="connsiteX22" fmla="*/ 1727759 w 1904990"/>
                  <a:gd name="connsiteY22" fmla="*/ 473072 h 1904997"/>
                  <a:gd name="connsiteX23" fmla="*/ 1862375 w 1904990"/>
                  <a:gd name="connsiteY23" fmla="*/ 857882 h 1904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904990" h="1904997">
                    <a:moveTo>
                      <a:pt x="1862375" y="857882"/>
                    </a:moveTo>
                    <a:cubicBezTo>
                      <a:pt x="1862851" y="865445"/>
                      <a:pt x="1903971" y="908879"/>
                      <a:pt x="1904266" y="916423"/>
                    </a:cubicBezTo>
                    <a:cubicBezTo>
                      <a:pt x="1908610" y="1027551"/>
                      <a:pt x="1893313" y="1136222"/>
                      <a:pt x="1861051" y="1238425"/>
                    </a:cubicBezTo>
                    <a:cubicBezTo>
                      <a:pt x="1859927" y="1241978"/>
                      <a:pt x="1821627" y="1268371"/>
                      <a:pt x="1820465" y="1271905"/>
                    </a:cubicBezTo>
                    <a:cubicBezTo>
                      <a:pt x="1805463" y="1317540"/>
                      <a:pt x="1793100" y="1338809"/>
                      <a:pt x="1776012" y="1368422"/>
                    </a:cubicBezTo>
                    <a:cubicBezTo>
                      <a:pt x="1756962" y="1401445"/>
                      <a:pt x="1743608" y="1428934"/>
                      <a:pt x="1711242" y="1472559"/>
                    </a:cubicBezTo>
                    <a:cubicBezTo>
                      <a:pt x="1709270" y="1475216"/>
                      <a:pt x="1713195" y="1525413"/>
                      <a:pt x="1711194" y="1528051"/>
                    </a:cubicBezTo>
                    <a:cubicBezTo>
                      <a:pt x="1575387" y="1707207"/>
                      <a:pt x="1375981" y="1839252"/>
                      <a:pt x="1138151" y="1886535"/>
                    </a:cubicBezTo>
                    <a:cubicBezTo>
                      <a:pt x="986561" y="1916672"/>
                      <a:pt x="836238" y="1909023"/>
                      <a:pt x="696915" y="1870094"/>
                    </a:cubicBezTo>
                    <a:cubicBezTo>
                      <a:pt x="694048" y="1869294"/>
                      <a:pt x="640746" y="1814268"/>
                      <a:pt x="638098" y="1812916"/>
                    </a:cubicBezTo>
                    <a:cubicBezTo>
                      <a:pt x="521255" y="1753223"/>
                      <a:pt x="478002" y="1730315"/>
                      <a:pt x="381562" y="1654162"/>
                    </a:cubicBezTo>
                    <a:cubicBezTo>
                      <a:pt x="306552" y="1594936"/>
                      <a:pt x="263556" y="1550035"/>
                      <a:pt x="208845" y="1470016"/>
                    </a:cubicBezTo>
                    <a:cubicBezTo>
                      <a:pt x="206778" y="1466987"/>
                      <a:pt x="161820" y="1483760"/>
                      <a:pt x="159791" y="1480712"/>
                    </a:cubicBezTo>
                    <a:cubicBezTo>
                      <a:pt x="92544" y="1379881"/>
                      <a:pt x="43557" y="1264447"/>
                      <a:pt x="18459" y="1138184"/>
                    </a:cubicBezTo>
                    <a:cubicBezTo>
                      <a:pt x="1390" y="1052335"/>
                      <a:pt x="-3553" y="966877"/>
                      <a:pt x="2438" y="883609"/>
                    </a:cubicBezTo>
                    <a:cubicBezTo>
                      <a:pt x="2933" y="876703"/>
                      <a:pt x="29756" y="871103"/>
                      <a:pt x="30403" y="864235"/>
                    </a:cubicBezTo>
                    <a:cubicBezTo>
                      <a:pt x="40710" y="754640"/>
                      <a:pt x="65589" y="656190"/>
                      <a:pt x="111052" y="558797"/>
                    </a:cubicBezTo>
                    <a:cubicBezTo>
                      <a:pt x="164287" y="444754"/>
                      <a:pt x="236201" y="349285"/>
                      <a:pt x="329488" y="264160"/>
                    </a:cubicBezTo>
                    <a:cubicBezTo>
                      <a:pt x="335432" y="258740"/>
                      <a:pt x="323097" y="237585"/>
                      <a:pt x="329184" y="232309"/>
                    </a:cubicBezTo>
                    <a:cubicBezTo>
                      <a:pt x="449970" y="127572"/>
                      <a:pt x="598817" y="51867"/>
                      <a:pt x="766838" y="18463"/>
                    </a:cubicBezTo>
                    <a:cubicBezTo>
                      <a:pt x="990200" y="-25943"/>
                      <a:pt x="1210827" y="11690"/>
                      <a:pt x="1397546" y="110522"/>
                    </a:cubicBezTo>
                    <a:cubicBezTo>
                      <a:pt x="1407271" y="115675"/>
                      <a:pt x="1382944" y="153908"/>
                      <a:pt x="1392478" y="159385"/>
                    </a:cubicBezTo>
                    <a:cubicBezTo>
                      <a:pt x="1529105" y="237852"/>
                      <a:pt x="1643672" y="336331"/>
                      <a:pt x="1727759" y="473072"/>
                    </a:cubicBezTo>
                    <a:cubicBezTo>
                      <a:pt x="1785366" y="566750"/>
                      <a:pt x="1859718" y="815801"/>
                      <a:pt x="1862375" y="857882"/>
                    </a:cubicBezTo>
                    <a:close/>
                  </a:path>
                </a:pathLst>
              </a:custGeom>
              <a:solidFill>
                <a:srgbClr val="0070C0"/>
              </a:solidFill>
              <a:ln w="9525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9A990529-4597-4408-9217-E3F97ACD1499}"/>
                  </a:ext>
                </a:extLst>
              </p:cNvPr>
              <p:cNvSpPr/>
              <p:nvPr/>
            </p:nvSpPr>
            <p:spPr>
              <a:xfrm>
                <a:off x="1354011" y="3797510"/>
                <a:ext cx="695782" cy="1645710"/>
              </a:xfrm>
              <a:custGeom>
                <a:avLst/>
                <a:gdLst>
                  <a:gd name="connsiteX0" fmla="*/ 156934 w 695782"/>
                  <a:gd name="connsiteY0" fmla="*/ 1255357 h 1645710"/>
                  <a:gd name="connsiteX1" fmla="*/ 695782 w 695782"/>
                  <a:gd name="connsiteY1" fmla="*/ 1645710 h 1645710"/>
                  <a:gd name="connsiteX2" fmla="*/ 607104 w 695782"/>
                  <a:gd name="connsiteY2" fmla="*/ 1356436 h 1645710"/>
                  <a:gd name="connsiteX3" fmla="*/ 683304 w 695782"/>
                  <a:gd name="connsiteY3" fmla="*/ 1013536 h 1645710"/>
                  <a:gd name="connsiteX4" fmla="*/ 569004 w 695782"/>
                  <a:gd name="connsiteY4" fmla="*/ 861136 h 1645710"/>
                  <a:gd name="connsiteX5" fmla="*/ 378504 w 695782"/>
                  <a:gd name="connsiteY5" fmla="*/ 823036 h 1645710"/>
                  <a:gd name="connsiteX6" fmla="*/ 188004 w 695782"/>
                  <a:gd name="connsiteY6" fmla="*/ 784936 h 1645710"/>
                  <a:gd name="connsiteX7" fmla="*/ 435654 w 695782"/>
                  <a:gd name="connsiteY7" fmla="*/ 403936 h 1645710"/>
                  <a:gd name="connsiteX8" fmla="*/ 302304 w 695782"/>
                  <a:gd name="connsiteY8" fmla="*/ 308686 h 1645710"/>
                  <a:gd name="connsiteX9" fmla="*/ 473754 w 695782"/>
                  <a:gd name="connsiteY9" fmla="*/ 251536 h 1645710"/>
                  <a:gd name="connsiteX10" fmla="*/ 607104 w 695782"/>
                  <a:gd name="connsiteY10" fmla="*/ 61036 h 1645710"/>
                  <a:gd name="connsiteX11" fmla="*/ 327098 w 695782"/>
                  <a:gd name="connsiteY11" fmla="*/ 7296 h 1645710"/>
                  <a:gd name="connsiteX12" fmla="*/ 0 w 695782"/>
                  <a:gd name="connsiteY12" fmla="*/ 659054 h 1645710"/>
                  <a:gd name="connsiteX13" fmla="*/ 111804 w 695782"/>
                  <a:gd name="connsiteY13" fmla="*/ 746836 h 1645710"/>
                  <a:gd name="connsiteX14" fmla="*/ 168954 w 695782"/>
                  <a:gd name="connsiteY14" fmla="*/ 1146886 h 1645710"/>
                  <a:gd name="connsiteX15" fmla="*/ 156934 w 695782"/>
                  <a:gd name="connsiteY15" fmla="*/ 1255357 h 1645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95782" h="1645710">
                    <a:moveTo>
                      <a:pt x="156934" y="1255357"/>
                    </a:moveTo>
                    <a:cubicBezTo>
                      <a:pt x="283940" y="1446133"/>
                      <a:pt x="476231" y="1584731"/>
                      <a:pt x="695782" y="1645710"/>
                    </a:cubicBezTo>
                    <a:cubicBezTo>
                      <a:pt x="665731" y="1581807"/>
                      <a:pt x="601161" y="1486967"/>
                      <a:pt x="607104" y="1356436"/>
                    </a:cubicBezTo>
                    <a:cubicBezTo>
                      <a:pt x="614382" y="1196511"/>
                      <a:pt x="720204" y="1144905"/>
                      <a:pt x="683304" y="1013536"/>
                    </a:cubicBezTo>
                    <a:cubicBezTo>
                      <a:pt x="679371" y="999525"/>
                      <a:pt x="651186" y="904275"/>
                      <a:pt x="569004" y="861136"/>
                    </a:cubicBezTo>
                    <a:cubicBezTo>
                      <a:pt x="502768" y="826370"/>
                      <a:pt x="454704" y="823036"/>
                      <a:pt x="378504" y="823036"/>
                    </a:cubicBezTo>
                    <a:cubicBezTo>
                      <a:pt x="348272" y="823036"/>
                      <a:pt x="200958" y="849687"/>
                      <a:pt x="188004" y="784936"/>
                    </a:cubicBezTo>
                    <a:cubicBezTo>
                      <a:pt x="165297" y="671408"/>
                      <a:pt x="463153" y="495014"/>
                      <a:pt x="435654" y="403936"/>
                    </a:cubicBezTo>
                    <a:cubicBezTo>
                      <a:pt x="417604" y="344167"/>
                      <a:pt x="298637" y="336566"/>
                      <a:pt x="302304" y="308686"/>
                    </a:cubicBezTo>
                    <a:cubicBezTo>
                      <a:pt x="305419" y="285016"/>
                      <a:pt x="390258" y="297532"/>
                      <a:pt x="473754" y="251536"/>
                    </a:cubicBezTo>
                    <a:cubicBezTo>
                      <a:pt x="553450" y="207635"/>
                      <a:pt x="627297" y="112995"/>
                      <a:pt x="607104" y="61036"/>
                    </a:cubicBezTo>
                    <a:cubicBezTo>
                      <a:pt x="586245" y="7372"/>
                      <a:pt x="460667" y="-12011"/>
                      <a:pt x="327098" y="7296"/>
                    </a:cubicBezTo>
                    <a:cubicBezTo>
                      <a:pt x="138512" y="170650"/>
                      <a:pt x="18269" y="404707"/>
                      <a:pt x="0" y="659054"/>
                    </a:cubicBezTo>
                    <a:cubicBezTo>
                      <a:pt x="40176" y="675265"/>
                      <a:pt x="79467" y="700459"/>
                      <a:pt x="111804" y="746836"/>
                    </a:cubicBezTo>
                    <a:cubicBezTo>
                      <a:pt x="184728" y="851411"/>
                      <a:pt x="176879" y="998467"/>
                      <a:pt x="168954" y="1146886"/>
                    </a:cubicBezTo>
                    <a:cubicBezTo>
                      <a:pt x="166325" y="1196130"/>
                      <a:pt x="161573" y="1229820"/>
                      <a:pt x="156934" y="1255357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 w="9525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5D0A93A7-4508-481C-8437-D3A27F62F893}"/>
                  </a:ext>
                </a:extLst>
              </p:cNvPr>
              <p:cNvSpPr/>
              <p:nvPr/>
            </p:nvSpPr>
            <p:spPr>
              <a:xfrm>
                <a:off x="2135501" y="3682753"/>
                <a:ext cx="1120281" cy="1357183"/>
              </a:xfrm>
              <a:custGeom>
                <a:avLst/>
                <a:gdLst>
                  <a:gd name="connsiteX0" fmla="*/ 1102565 w 1120281"/>
                  <a:gd name="connsiteY0" fmla="*/ 656854 h 1357183"/>
                  <a:gd name="connsiteX1" fmla="*/ 612361 w 1120281"/>
                  <a:gd name="connsiteY1" fmla="*/ 0 h 1357183"/>
                  <a:gd name="connsiteX2" fmla="*/ 149474 w 1120281"/>
                  <a:gd name="connsiteY2" fmla="*/ 99593 h 1357183"/>
                  <a:gd name="connsiteX3" fmla="*/ 3018 w 1120281"/>
                  <a:gd name="connsiteY3" fmla="*/ 270939 h 1357183"/>
                  <a:gd name="connsiteX4" fmla="*/ 231618 w 1120281"/>
                  <a:gd name="connsiteY4" fmla="*/ 366189 h 1357183"/>
                  <a:gd name="connsiteX5" fmla="*/ 117318 w 1120281"/>
                  <a:gd name="connsiteY5" fmla="*/ 537639 h 1357183"/>
                  <a:gd name="connsiteX6" fmla="*/ 136368 w 1120281"/>
                  <a:gd name="connsiteY6" fmla="*/ 785289 h 1357183"/>
                  <a:gd name="connsiteX7" fmla="*/ 384018 w 1120281"/>
                  <a:gd name="connsiteY7" fmla="*/ 823389 h 1357183"/>
                  <a:gd name="connsiteX8" fmla="*/ 587624 w 1120281"/>
                  <a:gd name="connsiteY8" fmla="*/ 1356893 h 1357183"/>
                  <a:gd name="connsiteX9" fmla="*/ 835274 w 1120281"/>
                  <a:gd name="connsiteY9" fmla="*/ 1052093 h 1357183"/>
                  <a:gd name="connsiteX10" fmla="*/ 879318 w 1120281"/>
                  <a:gd name="connsiteY10" fmla="*/ 766239 h 1357183"/>
                  <a:gd name="connsiteX11" fmla="*/ 1120281 w 1120281"/>
                  <a:gd name="connsiteY11" fmla="*/ 807263 h 1357183"/>
                  <a:gd name="connsiteX12" fmla="*/ 1102565 w 1120281"/>
                  <a:gd name="connsiteY12" fmla="*/ 656854 h 1357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20281" h="1357183">
                    <a:moveTo>
                      <a:pt x="1102565" y="656854"/>
                    </a:moveTo>
                    <a:cubicBezTo>
                      <a:pt x="1044329" y="363883"/>
                      <a:pt x="857449" y="129292"/>
                      <a:pt x="612361" y="0"/>
                    </a:cubicBezTo>
                    <a:cubicBezTo>
                      <a:pt x="447093" y="22898"/>
                      <a:pt x="273337" y="57883"/>
                      <a:pt x="149474" y="99593"/>
                    </a:cubicBezTo>
                    <a:cubicBezTo>
                      <a:pt x="-22957" y="157658"/>
                      <a:pt x="-897" y="263709"/>
                      <a:pt x="3018" y="270939"/>
                    </a:cubicBezTo>
                    <a:cubicBezTo>
                      <a:pt x="45985" y="350368"/>
                      <a:pt x="213778" y="310010"/>
                      <a:pt x="231618" y="366189"/>
                    </a:cubicBezTo>
                    <a:cubicBezTo>
                      <a:pt x="244477" y="406689"/>
                      <a:pt x="159447" y="434502"/>
                      <a:pt x="117318" y="537639"/>
                    </a:cubicBezTo>
                    <a:cubicBezTo>
                      <a:pt x="85857" y="614648"/>
                      <a:pt x="80094" y="729291"/>
                      <a:pt x="136368" y="785289"/>
                    </a:cubicBezTo>
                    <a:cubicBezTo>
                      <a:pt x="199023" y="847630"/>
                      <a:pt x="289644" y="788584"/>
                      <a:pt x="384018" y="823389"/>
                    </a:cubicBezTo>
                    <a:cubicBezTo>
                      <a:pt x="569946" y="891969"/>
                      <a:pt x="510567" y="1349759"/>
                      <a:pt x="587624" y="1356893"/>
                    </a:cubicBezTo>
                    <a:cubicBezTo>
                      <a:pt x="658557" y="1363466"/>
                      <a:pt x="766590" y="1258148"/>
                      <a:pt x="835274" y="1052093"/>
                    </a:cubicBezTo>
                    <a:cubicBezTo>
                      <a:pt x="892424" y="880643"/>
                      <a:pt x="825473" y="810406"/>
                      <a:pt x="879318" y="766239"/>
                    </a:cubicBezTo>
                    <a:cubicBezTo>
                      <a:pt x="937430" y="718566"/>
                      <a:pt x="1040919" y="798424"/>
                      <a:pt x="1120281" y="807263"/>
                    </a:cubicBezTo>
                    <a:cubicBezTo>
                      <a:pt x="1118367" y="757504"/>
                      <a:pt x="1112576" y="707250"/>
                      <a:pt x="1102565" y="656854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 w="9525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1AB7095E-8A18-497B-B0AC-B6D5F1AF3739}"/>
                  </a:ext>
                </a:extLst>
              </p:cNvPr>
              <p:cNvSpPr/>
              <p:nvPr/>
            </p:nvSpPr>
            <p:spPr>
              <a:xfrm>
                <a:off x="3027923" y="4811123"/>
                <a:ext cx="184644" cy="289912"/>
              </a:xfrm>
              <a:custGeom>
                <a:avLst/>
                <a:gdLst>
                  <a:gd name="connsiteX0" fmla="*/ 21396 w 184644"/>
                  <a:gd name="connsiteY0" fmla="*/ 91878 h 289912"/>
                  <a:gd name="connsiteX1" fmla="*/ 34578 w 184644"/>
                  <a:gd name="connsiteY1" fmla="*/ 289913 h 289912"/>
                  <a:gd name="connsiteX2" fmla="*/ 184645 w 184644"/>
                  <a:gd name="connsiteY2" fmla="*/ 0 h 289912"/>
                  <a:gd name="connsiteX3" fmla="*/ 21396 w 184644"/>
                  <a:gd name="connsiteY3" fmla="*/ 91878 h 289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4644" h="289912">
                    <a:moveTo>
                      <a:pt x="21396" y="91878"/>
                    </a:moveTo>
                    <a:cubicBezTo>
                      <a:pt x="-16457" y="160487"/>
                      <a:pt x="955" y="239744"/>
                      <a:pt x="34578" y="289913"/>
                    </a:cubicBezTo>
                    <a:cubicBezTo>
                      <a:pt x="100548" y="202940"/>
                      <a:pt x="151536" y="104880"/>
                      <a:pt x="184645" y="0"/>
                    </a:cubicBezTo>
                    <a:cubicBezTo>
                      <a:pt x="125132" y="1438"/>
                      <a:pt x="56914" y="27518"/>
                      <a:pt x="21396" y="91878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 w="9525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A4964A0-4495-42AF-8BBA-FA487C763C34}"/>
              </a:ext>
            </a:extLst>
          </p:cNvPr>
          <p:cNvGrpSpPr/>
          <p:nvPr/>
        </p:nvGrpSpPr>
        <p:grpSpPr>
          <a:xfrm>
            <a:off x="1291258" y="185301"/>
            <a:ext cx="1349459" cy="1446517"/>
            <a:chOff x="1494452" y="319902"/>
            <a:chExt cx="1349459" cy="1446517"/>
          </a:xfrm>
          <a:effectLst>
            <a:glow rad="635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D70827C-3DD9-4912-A885-F6530D297C2C}"/>
                </a:ext>
              </a:extLst>
            </p:cNvPr>
            <p:cNvSpPr/>
            <p:nvPr/>
          </p:nvSpPr>
          <p:spPr>
            <a:xfrm rot="555294">
              <a:off x="2163550" y="1153327"/>
              <a:ext cx="94636" cy="113273"/>
            </a:xfrm>
            <a:custGeom>
              <a:avLst/>
              <a:gdLst>
                <a:gd name="connsiteX0" fmla="*/ 34195 w 68389"/>
                <a:gd name="connsiteY0" fmla="*/ 81858 h 81857"/>
                <a:gd name="connsiteX1" fmla="*/ 68389 w 68389"/>
                <a:gd name="connsiteY1" fmla="*/ 40900 h 81857"/>
                <a:gd name="connsiteX2" fmla="*/ 34195 w 68389"/>
                <a:gd name="connsiteY2" fmla="*/ 0 h 81857"/>
                <a:gd name="connsiteX3" fmla="*/ 0 w 68389"/>
                <a:gd name="connsiteY3" fmla="*/ 40957 h 81857"/>
                <a:gd name="connsiteX4" fmla="*/ 34195 w 68389"/>
                <a:gd name="connsiteY4" fmla="*/ 81858 h 81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89" h="81857">
                  <a:moveTo>
                    <a:pt x="34195" y="81858"/>
                  </a:moveTo>
                  <a:cubicBezTo>
                    <a:pt x="39203" y="63938"/>
                    <a:pt x="51652" y="49027"/>
                    <a:pt x="68389" y="40900"/>
                  </a:cubicBezTo>
                  <a:cubicBezTo>
                    <a:pt x="51640" y="32818"/>
                    <a:pt x="39181" y="17917"/>
                    <a:pt x="34195" y="0"/>
                  </a:cubicBezTo>
                  <a:cubicBezTo>
                    <a:pt x="29186" y="17918"/>
                    <a:pt x="16737" y="32831"/>
                    <a:pt x="0" y="40957"/>
                  </a:cubicBezTo>
                  <a:cubicBezTo>
                    <a:pt x="16724" y="49072"/>
                    <a:pt x="29172" y="63960"/>
                    <a:pt x="34195" y="81858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F8551774-AFCA-42FB-AFD9-B4C570DEDC75}"/>
                </a:ext>
              </a:extLst>
            </p:cNvPr>
            <p:cNvSpPr/>
            <p:nvPr/>
          </p:nvSpPr>
          <p:spPr>
            <a:xfrm rot="21074963">
              <a:off x="2487464" y="1653146"/>
              <a:ext cx="94636" cy="113273"/>
            </a:xfrm>
            <a:custGeom>
              <a:avLst/>
              <a:gdLst>
                <a:gd name="connsiteX0" fmla="*/ 34195 w 68389"/>
                <a:gd name="connsiteY0" fmla="*/ 81858 h 81857"/>
                <a:gd name="connsiteX1" fmla="*/ 68389 w 68389"/>
                <a:gd name="connsiteY1" fmla="*/ 40900 h 81857"/>
                <a:gd name="connsiteX2" fmla="*/ 34195 w 68389"/>
                <a:gd name="connsiteY2" fmla="*/ 0 h 81857"/>
                <a:gd name="connsiteX3" fmla="*/ 0 w 68389"/>
                <a:gd name="connsiteY3" fmla="*/ 40957 h 81857"/>
                <a:gd name="connsiteX4" fmla="*/ 34195 w 68389"/>
                <a:gd name="connsiteY4" fmla="*/ 81858 h 81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89" h="81857">
                  <a:moveTo>
                    <a:pt x="34195" y="81858"/>
                  </a:moveTo>
                  <a:cubicBezTo>
                    <a:pt x="39203" y="63938"/>
                    <a:pt x="51652" y="49027"/>
                    <a:pt x="68389" y="40900"/>
                  </a:cubicBezTo>
                  <a:cubicBezTo>
                    <a:pt x="51640" y="32818"/>
                    <a:pt x="39181" y="17917"/>
                    <a:pt x="34195" y="0"/>
                  </a:cubicBezTo>
                  <a:cubicBezTo>
                    <a:pt x="29186" y="17918"/>
                    <a:pt x="16737" y="32831"/>
                    <a:pt x="0" y="40957"/>
                  </a:cubicBezTo>
                  <a:cubicBezTo>
                    <a:pt x="16724" y="49072"/>
                    <a:pt x="29172" y="63960"/>
                    <a:pt x="34195" y="81858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D6400975-0A8F-4608-B73F-86F73D095EE9}"/>
                </a:ext>
              </a:extLst>
            </p:cNvPr>
            <p:cNvSpPr/>
            <p:nvPr/>
          </p:nvSpPr>
          <p:spPr>
            <a:xfrm rot="178451">
              <a:off x="2107741" y="1480298"/>
              <a:ext cx="94636" cy="113273"/>
            </a:xfrm>
            <a:custGeom>
              <a:avLst/>
              <a:gdLst>
                <a:gd name="connsiteX0" fmla="*/ 34195 w 68389"/>
                <a:gd name="connsiteY0" fmla="*/ 81858 h 81857"/>
                <a:gd name="connsiteX1" fmla="*/ 68389 w 68389"/>
                <a:gd name="connsiteY1" fmla="*/ 40900 h 81857"/>
                <a:gd name="connsiteX2" fmla="*/ 34195 w 68389"/>
                <a:gd name="connsiteY2" fmla="*/ 0 h 81857"/>
                <a:gd name="connsiteX3" fmla="*/ 0 w 68389"/>
                <a:gd name="connsiteY3" fmla="*/ 40957 h 81857"/>
                <a:gd name="connsiteX4" fmla="*/ 34195 w 68389"/>
                <a:gd name="connsiteY4" fmla="*/ 81858 h 81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89" h="81857">
                  <a:moveTo>
                    <a:pt x="34195" y="81858"/>
                  </a:moveTo>
                  <a:cubicBezTo>
                    <a:pt x="39203" y="63938"/>
                    <a:pt x="51652" y="49027"/>
                    <a:pt x="68389" y="40900"/>
                  </a:cubicBezTo>
                  <a:cubicBezTo>
                    <a:pt x="51640" y="32818"/>
                    <a:pt x="39181" y="17917"/>
                    <a:pt x="34195" y="0"/>
                  </a:cubicBezTo>
                  <a:cubicBezTo>
                    <a:pt x="29186" y="17918"/>
                    <a:pt x="16737" y="32831"/>
                    <a:pt x="0" y="40957"/>
                  </a:cubicBezTo>
                  <a:cubicBezTo>
                    <a:pt x="16724" y="49072"/>
                    <a:pt x="29172" y="63960"/>
                    <a:pt x="34195" y="81858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EE96A24-156F-4A3F-AD8E-C242727CC23A}"/>
                </a:ext>
              </a:extLst>
            </p:cNvPr>
            <p:cNvSpPr/>
            <p:nvPr/>
          </p:nvSpPr>
          <p:spPr>
            <a:xfrm rot="555294">
              <a:off x="2749275" y="1368379"/>
              <a:ext cx="94636" cy="113273"/>
            </a:xfrm>
            <a:custGeom>
              <a:avLst/>
              <a:gdLst>
                <a:gd name="connsiteX0" fmla="*/ 34195 w 68389"/>
                <a:gd name="connsiteY0" fmla="*/ 81858 h 81857"/>
                <a:gd name="connsiteX1" fmla="*/ 68389 w 68389"/>
                <a:gd name="connsiteY1" fmla="*/ 40900 h 81857"/>
                <a:gd name="connsiteX2" fmla="*/ 34195 w 68389"/>
                <a:gd name="connsiteY2" fmla="*/ 0 h 81857"/>
                <a:gd name="connsiteX3" fmla="*/ 0 w 68389"/>
                <a:gd name="connsiteY3" fmla="*/ 40957 h 81857"/>
                <a:gd name="connsiteX4" fmla="*/ 34195 w 68389"/>
                <a:gd name="connsiteY4" fmla="*/ 81858 h 81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89" h="81857">
                  <a:moveTo>
                    <a:pt x="34195" y="81858"/>
                  </a:moveTo>
                  <a:cubicBezTo>
                    <a:pt x="39203" y="63938"/>
                    <a:pt x="51652" y="49027"/>
                    <a:pt x="68389" y="40900"/>
                  </a:cubicBezTo>
                  <a:cubicBezTo>
                    <a:pt x="51640" y="32818"/>
                    <a:pt x="39181" y="17917"/>
                    <a:pt x="34195" y="0"/>
                  </a:cubicBezTo>
                  <a:cubicBezTo>
                    <a:pt x="29186" y="17918"/>
                    <a:pt x="16737" y="32831"/>
                    <a:pt x="0" y="40957"/>
                  </a:cubicBezTo>
                  <a:cubicBezTo>
                    <a:pt x="16724" y="49072"/>
                    <a:pt x="29172" y="63960"/>
                    <a:pt x="34195" y="81858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1E4D1E51-A2DF-4BC0-AF28-C610CCB85DD2}"/>
                </a:ext>
              </a:extLst>
            </p:cNvPr>
            <p:cNvSpPr/>
            <p:nvPr/>
          </p:nvSpPr>
          <p:spPr>
            <a:xfrm rot="21155289">
              <a:off x="2034989" y="775467"/>
              <a:ext cx="94636" cy="113273"/>
            </a:xfrm>
            <a:custGeom>
              <a:avLst/>
              <a:gdLst>
                <a:gd name="connsiteX0" fmla="*/ 34195 w 68389"/>
                <a:gd name="connsiteY0" fmla="*/ 81858 h 81857"/>
                <a:gd name="connsiteX1" fmla="*/ 68389 w 68389"/>
                <a:gd name="connsiteY1" fmla="*/ 40900 h 81857"/>
                <a:gd name="connsiteX2" fmla="*/ 34195 w 68389"/>
                <a:gd name="connsiteY2" fmla="*/ 0 h 81857"/>
                <a:gd name="connsiteX3" fmla="*/ 0 w 68389"/>
                <a:gd name="connsiteY3" fmla="*/ 40957 h 81857"/>
                <a:gd name="connsiteX4" fmla="*/ 34195 w 68389"/>
                <a:gd name="connsiteY4" fmla="*/ 81858 h 81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89" h="81857">
                  <a:moveTo>
                    <a:pt x="34195" y="81858"/>
                  </a:moveTo>
                  <a:cubicBezTo>
                    <a:pt x="39203" y="63938"/>
                    <a:pt x="51652" y="49027"/>
                    <a:pt x="68389" y="40900"/>
                  </a:cubicBezTo>
                  <a:cubicBezTo>
                    <a:pt x="51640" y="32818"/>
                    <a:pt x="39181" y="17917"/>
                    <a:pt x="34195" y="0"/>
                  </a:cubicBezTo>
                  <a:cubicBezTo>
                    <a:pt x="29186" y="17918"/>
                    <a:pt x="16737" y="32831"/>
                    <a:pt x="0" y="40957"/>
                  </a:cubicBezTo>
                  <a:cubicBezTo>
                    <a:pt x="16724" y="49072"/>
                    <a:pt x="29172" y="63960"/>
                    <a:pt x="34195" y="81858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CFE94DBF-7016-4689-ADD0-F99F835F7731}"/>
                </a:ext>
              </a:extLst>
            </p:cNvPr>
            <p:cNvSpPr/>
            <p:nvPr/>
          </p:nvSpPr>
          <p:spPr>
            <a:xfrm>
              <a:off x="1888266" y="468124"/>
              <a:ext cx="94636" cy="113273"/>
            </a:xfrm>
            <a:custGeom>
              <a:avLst/>
              <a:gdLst>
                <a:gd name="connsiteX0" fmla="*/ 34195 w 68389"/>
                <a:gd name="connsiteY0" fmla="*/ 81858 h 81857"/>
                <a:gd name="connsiteX1" fmla="*/ 68389 w 68389"/>
                <a:gd name="connsiteY1" fmla="*/ 40900 h 81857"/>
                <a:gd name="connsiteX2" fmla="*/ 34195 w 68389"/>
                <a:gd name="connsiteY2" fmla="*/ 0 h 81857"/>
                <a:gd name="connsiteX3" fmla="*/ 0 w 68389"/>
                <a:gd name="connsiteY3" fmla="*/ 40957 h 81857"/>
                <a:gd name="connsiteX4" fmla="*/ 34195 w 68389"/>
                <a:gd name="connsiteY4" fmla="*/ 81858 h 81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89" h="81857">
                  <a:moveTo>
                    <a:pt x="34195" y="81858"/>
                  </a:moveTo>
                  <a:cubicBezTo>
                    <a:pt x="39203" y="63938"/>
                    <a:pt x="51652" y="49027"/>
                    <a:pt x="68389" y="40900"/>
                  </a:cubicBezTo>
                  <a:cubicBezTo>
                    <a:pt x="51640" y="32818"/>
                    <a:pt x="39181" y="17917"/>
                    <a:pt x="34195" y="0"/>
                  </a:cubicBezTo>
                  <a:cubicBezTo>
                    <a:pt x="29186" y="17918"/>
                    <a:pt x="16737" y="32831"/>
                    <a:pt x="0" y="40957"/>
                  </a:cubicBezTo>
                  <a:cubicBezTo>
                    <a:pt x="16724" y="49072"/>
                    <a:pt x="29172" y="63960"/>
                    <a:pt x="34195" y="81858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1CC354A4-A5C5-4CB5-BE20-C77CD6E1ED17}"/>
                </a:ext>
              </a:extLst>
            </p:cNvPr>
            <p:cNvSpPr/>
            <p:nvPr/>
          </p:nvSpPr>
          <p:spPr>
            <a:xfrm rot="555294">
              <a:off x="1494452" y="319902"/>
              <a:ext cx="94636" cy="113273"/>
            </a:xfrm>
            <a:custGeom>
              <a:avLst/>
              <a:gdLst>
                <a:gd name="connsiteX0" fmla="*/ 34195 w 68389"/>
                <a:gd name="connsiteY0" fmla="*/ 81858 h 81857"/>
                <a:gd name="connsiteX1" fmla="*/ 68389 w 68389"/>
                <a:gd name="connsiteY1" fmla="*/ 40900 h 81857"/>
                <a:gd name="connsiteX2" fmla="*/ 34195 w 68389"/>
                <a:gd name="connsiteY2" fmla="*/ 0 h 81857"/>
                <a:gd name="connsiteX3" fmla="*/ 0 w 68389"/>
                <a:gd name="connsiteY3" fmla="*/ 40957 h 81857"/>
                <a:gd name="connsiteX4" fmla="*/ 34195 w 68389"/>
                <a:gd name="connsiteY4" fmla="*/ 81858 h 81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89" h="81857">
                  <a:moveTo>
                    <a:pt x="34195" y="81858"/>
                  </a:moveTo>
                  <a:cubicBezTo>
                    <a:pt x="39203" y="63938"/>
                    <a:pt x="51652" y="49027"/>
                    <a:pt x="68389" y="40900"/>
                  </a:cubicBezTo>
                  <a:cubicBezTo>
                    <a:pt x="51640" y="32818"/>
                    <a:pt x="39181" y="17917"/>
                    <a:pt x="34195" y="0"/>
                  </a:cubicBezTo>
                  <a:cubicBezTo>
                    <a:pt x="29186" y="17918"/>
                    <a:pt x="16737" y="32831"/>
                    <a:pt x="0" y="40957"/>
                  </a:cubicBezTo>
                  <a:cubicBezTo>
                    <a:pt x="16724" y="49072"/>
                    <a:pt x="29172" y="63960"/>
                    <a:pt x="34195" y="81858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452ABE6-5A48-4DC7-9529-E642F27C81B2}"/>
              </a:ext>
            </a:extLst>
          </p:cNvPr>
          <p:cNvSpPr/>
          <p:nvPr/>
        </p:nvSpPr>
        <p:spPr>
          <a:xfrm rot="487737">
            <a:off x="4875137" y="625031"/>
            <a:ext cx="382406" cy="380787"/>
          </a:xfrm>
          <a:custGeom>
            <a:avLst/>
            <a:gdLst>
              <a:gd name="connsiteX0" fmla="*/ 373131 w 382406"/>
              <a:gd name="connsiteY0" fmla="*/ 167640 h 380787"/>
              <a:gd name="connsiteX1" fmla="*/ 380751 w 382406"/>
              <a:gd name="connsiteY1" fmla="*/ 138113 h 380787"/>
              <a:gd name="connsiteX2" fmla="*/ 355986 w 382406"/>
              <a:gd name="connsiteY2" fmla="*/ 120968 h 380787"/>
              <a:gd name="connsiteX3" fmla="*/ 268356 w 382406"/>
              <a:gd name="connsiteY3" fmla="*/ 120968 h 380787"/>
              <a:gd name="connsiteX4" fmla="*/ 243591 w 382406"/>
              <a:gd name="connsiteY4" fmla="*/ 102870 h 380787"/>
              <a:gd name="connsiteX5" fmla="*/ 215968 w 382406"/>
              <a:gd name="connsiteY5" fmla="*/ 18097 h 380787"/>
              <a:gd name="connsiteX6" fmla="*/ 191203 w 382406"/>
              <a:gd name="connsiteY6" fmla="*/ 0 h 380787"/>
              <a:gd name="connsiteX7" fmla="*/ 166438 w 382406"/>
              <a:gd name="connsiteY7" fmla="*/ 18097 h 380787"/>
              <a:gd name="connsiteX8" fmla="*/ 138816 w 382406"/>
              <a:gd name="connsiteY8" fmla="*/ 102870 h 380787"/>
              <a:gd name="connsiteX9" fmla="*/ 114051 w 382406"/>
              <a:gd name="connsiteY9" fmla="*/ 120968 h 380787"/>
              <a:gd name="connsiteX10" fmla="*/ 26421 w 382406"/>
              <a:gd name="connsiteY10" fmla="*/ 120968 h 380787"/>
              <a:gd name="connsiteX11" fmla="*/ 1656 w 382406"/>
              <a:gd name="connsiteY11" fmla="*/ 138113 h 380787"/>
              <a:gd name="connsiteX12" fmla="*/ 9276 w 382406"/>
              <a:gd name="connsiteY12" fmla="*/ 167640 h 380787"/>
              <a:gd name="connsiteX13" fmla="*/ 39756 w 382406"/>
              <a:gd name="connsiteY13" fmla="*/ 195263 h 380787"/>
              <a:gd name="connsiteX14" fmla="*/ 78808 w 382406"/>
              <a:gd name="connsiteY14" fmla="*/ 229552 h 380787"/>
              <a:gd name="connsiteX15" fmla="*/ 86428 w 382406"/>
              <a:gd name="connsiteY15" fmla="*/ 241935 h 380787"/>
              <a:gd name="connsiteX16" fmla="*/ 86428 w 382406"/>
              <a:gd name="connsiteY16" fmla="*/ 257175 h 380787"/>
              <a:gd name="connsiteX17" fmla="*/ 59758 w 382406"/>
              <a:gd name="connsiteY17" fmla="*/ 346710 h 380787"/>
              <a:gd name="connsiteX18" fmla="*/ 69283 w 382406"/>
              <a:gd name="connsiteY18" fmla="*/ 375285 h 380787"/>
              <a:gd name="connsiteX19" fmla="*/ 99763 w 382406"/>
              <a:gd name="connsiteY19" fmla="*/ 376238 h 380787"/>
              <a:gd name="connsiteX20" fmla="*/ 175963 w 382406"/>
              <a:gd name="connsiteY20" fmla="*/ 322898 h 380787"/>
              <a:gd name="connsiteX21" fmla="*/ 205491 w 382406"/>
              <a:gd name="connsiteY21" fmla="*/ 322898 h 380787"/>
              <a:gd name="connsiteX22" fmla="*/ 281691 w 382406"/>
              <a:gd name="connsiteY22" fmla="*/ 376238 h 380787"/>
              <a:gd name="connsiteX23" fmla="*/ 312171 w 382406"/>
              <a:gd name="connsiteY23" fmla="*/ 375285 h 380787"/>
              <a:gd name="connsiteX24" fmla="*/ 321696 w 382406"/>
              <a:gd name="connsiteY24" fmla="*/ 346710 h 380787"/>
              <a:gd name="connsiteX25" fmla="*/ 295978 w 382406"/>
              <a:gd name="connsiteY25" fmla="*/ 257175 h 380787"/>
              <a:gd name="connsiteX26" fmla="*/ 303598 w 382406"/>
              <a:gd name="connsiteY26" fmla="*/ 229552 h 380787"/>
              <a:gd name="connsiteX27" fmla="*/ 373131 w 382406"/>
              <a:gd name="connsiteY27" fmla="*/ 167640 h 380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82406" h="380787">
                <a:moveTo>
                  <a:pt x="373131" y="167640"/>
                </a:moveTo>
                <a:cubicBezTo>
                  <a:pt x="381703" y="160020"/>
                  <a:pt x="384561" y="148590"/>
                  <a:pt x="380751" y="138113"/>
                </a:cubicBezTo>
                <a:cubicBezTo>
                  <a:pt x="376941" y="127635"/>
                  <a:pt x="367416" y="120968"/>
                  <a:pt x="355986" y="120968"/>
                </a:cubicBezTo>
                <a:lnTo>
                  <a:pt x="268356" y="120968"/>
                </a:lnTo>
                <a:cubicBezTo>
                  <a:pt x="256926" y="120968"/>
                  <a:pt x="247401" y="113348"/>
                  <a:pt x="243591" y="102870"/>
                </a:cubicBezTo>
                <a:lnTo>
                  <a:pt x="215968" y="18097"/>
                </a:lnTo>
                <a:cubicBezTo>
                  <a:pt x="212158" y="7620"/>
                  <a:pt x="202633" y="0"/>
                  <a:pt x="191203" y="0"/>
                </a:cubicBezTo>
                <a:cubicBezTo>
                  <a:pt x="179773" y="0"/>
                  <a:pt x="170248" y="7620"/>
                  <a:pt x="166438" y="18097"/>
                </a:cubicBezTo>
                <a:lnTo>
                  <a:pt x="138816" y="102870"/>
                </a:lnTo>
                <a:cubicBezTo>
                  <a:pt x="135006" y="113348"/>
                  <a:pt x="125481" y="120968"/>
                  <a:pt x="114051" y="120968"/>
                </a:cubicBezTo>
                <a:lnTo>
                  <a:pt x="26421" y="120968"/>
                </a:lnTo>
                <a:cubicBezTo>
                  <a:pt x="15943" y="120968"/>
                  <a:pt x="5466" y="127635"/>
                  <a:pt x="1656" y="138113"/>
                </a:cubicBezTo>
                <a:cubicBezTo>
                  <a:pt x="-2154" y="148590"/>
                  <a:pt x="703" y="160020"/>
                  <a:pt x="9276" y="167640"/>
                </a:cubicBezTo>
                <a:lnTo>
                  <a:pt x="39756" y="195263"/>
                </a:lnTo>
                <a:lnTo>
                  <a:pt x="78808" y="229552"/>
                </a:lnTo>
                <a:cubicBezTo>
                  <a:pt x="82618" y="233363"/>
                  <a:pt x="85476" y="237173"/>
                  <a:pt x="86428" y="241935"/>
                </a:cubicBezTo>
                <a:cubicBezTo>
                  <a:pt x="87381" y="246698"/>
                  <a:pt x="87381" y="252413"/>
                  <a:pt x="86428" y="257175"/>
                </a:cubicBezTo>
                <a:lnTo>
                  <a:pt x="59758" y="346710"/>
                </a:lnTo>
                <a:cubicBezTo>
                  <a:pt x="55948" y="357188"/>
                  <a:pt x="59758" y="368618"/>
                  <a:pt x="69283" y="375285"/>
                </a:cubicBezTo>
                <a:cubicBezTo>
                  <a:pt x="77856" y="381953"/>
                  <a:pt x="90238" y="381953"/>
                  <a:pt x="99763" y="376238"/>
                </a:cubicBezTo>
                <a:lnTo>
                  <a:pt x="175963" y="322898"/>
                </a:lnTo>
                <a:cubicBezTo>
                  <a:pt x="184536" y="316230"/>
                  <a:pt x="196918" y="316230"/>
                  <a:pt x="205491" y="322898"/>
                </a:cubicBezTo>
                <a:lnTo>
                  <a:pt x="281691" y="376238"/>
                </a:lnTo>
                <a:cubicBezTo>
                  <a:pt x="291216" y="382905"/>
                  <a:pt x="302646" y="381953"/>
                  <a:pt x="312171" y="375285"/>
                </a:cubicBezTo>
                <a:cubicBezTo>
                  <a:pt x="320743" y="368618"/>
                  <a:pt x="324553" y="357188"/>
                  <a:pt x="321696" y="346710"/>
                </a:cubicBezTo>
                <a:lnTo>
                  <a:pt x="295978" y="257175"/>
                </a:lnTo>
                <a:cubicBezTo>
                  <a:pt x="293121" y="247650"/>
                  <a:pt x="295978" y="236220"/>
                  <a:pt x="303598" y="229552"/>
                </a:cubicBezTo>
                <a:lnTo>
                  <a:pt x="373131" y="167640"/>
                </a:ln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B2946CDF-7072-4D62-99DC-8AFB8C299B90}"/>
              </a:ext>
            </a:extLst>
          </p:cNvPr>
          <p:cNvSpPr/>
          <p:nvPr/>
        </p:nvSpPr>
        <p:spPr>
          <a:xfrm rot="520332">
            <a:off x="8832736" y="5934432"/>
            <a:ext cx="303561" cy="304323"/>
          </a:xfrm>
          <a:custGeom>
            <a:avLst/>
            <a:gdLst>
              <a:gd name="connsiteX0" fmla="*/ 296561 w 303561"/>
              <a:gd name="connsiteY0" fmla="*/ 134302 h 304323"/>
              <a:gd name="connsiteX1" fmla="*/ 302276 w 303561"/>
              <a:gd name="connsiteY1" fmla="*/ 111443 h 304323"/>
              <a:gd name="connsiteX2" fmla="*/ 283226 w 303561"/>
              <a:gd name="connsiteY2" fmla="*/ 97155 h 304323"/>
              <a:gd name="connsiteX3" fmla="*/ 213693 w 303561"/>
              <a:gd name="connsiteY3" fmla="*/ 97155 h 304323"/>
              <a:gd name="connsiteX4" fmla="*/ 193691 w 303561"/>
              <a:gd name="connsiteY4" fmla="*/ 82868 h 304323"/>
              <a:gd name="connsiteX5" fmla="*/ 171783 w 303561"/>
              <a:gd name="connsiteY5" fmla="*/ 14288 h 304323"/>
              <a:gd name="connsiteX6" fmla="*/ 151781 w 303561"/>
              <a:gd name="connsiteY6" fmla="*/ 0 h 304323"/>
              <a:gd name="connsiteX7" fmla="*/ 131778 w 303561"/>
              <a:gd name="connsiteY7" fmla="*/ 14288 h 304323"/>
              <a:gd name="connsiteX8" fmla="*/ 109871 w 303561"/>
              <a:gd name="connsiteY8" fmla="*/ 82868 h 304323"/>
              <a:gd name="connsiteX9" fmla="*/ 89868 w 303561"/>
              <a:gd name="connsiteY9" fmla="*/ 97155 h 304323"/>
              <a:gd name="connsiteX10" fmla="*/ 20336 w 303561"/>
              <a:gd name="connsiteY10" fmla="*/ 97155 h 304323"/>
              <a:gd name="connsiteX11" fmla="*/ 1286 w 303561"/>
              <a:gd name="connsiteY11" fmla="*/ 111443 h 304323"/>
              <a:gd name="connsiteX12" fmla="*/ 7001 w 303561"/>
              <a:gd name="connsiteY12" fmla="*/ 134302 h 304323"/>
              <a:gd name="connsiteX13" fmla="*/ 31766 w 303561"/>
              <a:gd name="connsiteY13" fmla="*/ 156210 h 304323"/>
              <a:gd name="connsiteX14" fmla="*/ 63198 w 303561"/>
              <a:gd name="connsiteY14" fmla="*/ 183833 h 304323"/>
              <a:gd name="connsiteX15" fmla="*/ 69866 w 303561"/>
              <a:gd name="connsiteY15" fmla="*/ 194310 h 304323"/>
              <a:gd name="connsiteX16" fmla="*/ 69866 w 303561"/>
              <a:gd name="connsiteY16" fmla="*/ 206693 h 304323"/>
              <a:gd name="connsiteX17" fmla="*/ 47006 w 303561"/>
              <a:gd name="connsiteY17" fmla="*/ 277178 h 304323"/>
              <a:gd name="connsiteX18" fmla="*/ 54626 w 303561"/>
              <a:gd name="connsiteY18" fmla="*/ 300038 h 304323"/>
              <a:gd name="connsiteX19" fmla="*/ 78438 w 303561"/>
              <a:gd name="connsiteY19" fmla="*/ 300038 h 304323"/>
              <a:gd name="connsiteX20" fmla="*/ 139398 w 303561"/>
              <a:gd name="connsiteY20" fmla="*/ 257175 h 304323"/>
              <a:gd name="connsiteX21" fmla="*/ 163211 w 303561"/>
              <a:gd name="connsiteY21" fmla="*/ 257175 h 304323"/>
              <a:gd name="connsiteX22" fmla="*/ 224171 w 303561"/>
              <a:gd name="connsiteY22" fmla="*/ 300038 h 304323"/>
              <a:gd name="connsiteX23" fmla="*/ 248936 w 303561"/>
              <a:gd name="connsiteY23" fmla="*/ 300038 h 304323"/>
              <a:gd name="connsiteX24" fmla="*/ 256556 w 303561"/>
              <a:gd name="connsiteY24" fmla="*/ 276225 h 304323"/>
              <a:gd name="connsiteX25" fmla="*/ 235601 w 303561"/>
              <a:gd name="connsiteY25" fmla="*/ 204788 h 304323"/>
              <a:gd name="connsiteX26" fmla="*/ 242268 w 303561"/>
              <a:gd name="connsiteY26" fmla="*/ 182880 h 304323"/>
              <a:gd name="connsiteX27" fmla="*/ 296561 w 303561"/>
              <a:gd name="connsiteY27" fmla="*/ 134302 h 304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03561" h="304323">
                <a:moveTo>
                  <a:pt x="296561" y="134302"/>
                </a:moveTo>
                <a:cubicBezTo>
                  <a:pt x="303228" y="128588"/>
                  <a:pt x="305133" y="119063"/>
                  <a:pt x="302276" y="111443"/>
                </a:cubicBezTo>
                <a:cubicBezTo>
                  <a:pt x="299418" y="102870"/>
                  <a:pt x="291798" y="98107"/>
                  <a:pt x="283226" y="97155"/>
                </a:cubicBezTo>
                <a:lnTo>
                  <a:pt x="213693" y="97155"/>
                </a:lnTo>
                <a:cubicBezTo>
                  <a:pt x="205121" y="97155"/>
                  <a:pt x="196548" y="91440"/>
                  <a:pt x="193691" y="82868"/>
                </a:cubicBezTo>
                <a:lnTo>
                  <a:pt x="171783" y="14288"/>
                </a:lnTo>
                <a:cubicBezTo>
                  <a:pt x="168926" y="5715"/>
                  <a:pt x="161306" y="0"/>
                  <a:pt x="151781" y="0"/>
                </a:cubicBezTo>
                <a:cubicBezTo>
                  <a:pt x="143208" y="0"/>
                  <a:pt x="134636" y="5715"/>
                  <a:pt x="131778" y="14288"/>
                </a:cubicBezTo>
                <a:lnTo>
                  <a:pt x="109871" y="82868"/>
                </a:lnTo>
                <a:cubicBezTo>
                  <a:pt x="107013" y="91440"/>
                  <a:pt x="99393" y="97155"/>
                  <a:pt x="89868" y="97155"/>
                </a:cubicBezTo>
                <a:lnTo>
                  <a:pt x="20336" y="97155"/>
                </a:lnTo>
                <a:cubicBezTo>
                  <a:pt x="11763" y="97155"/>
                  <a:pt x="4143" y="102870"/>
                  <a:pt x="1286" y="111443"/>
                </a:cubicBezTo>
                <a:cubicBezTo>
                  <a:pt x="-1572" y="120015"/>
                  <a:pt x="333" y="128588"/>
                  <a:pt x="7001" y="134302"/>
                </a:cubicBezTo>
                <a:lnTo>
                  <a:pt x="31766" y="156210"/>
                </a:lnTo>
                <a:lnTo>
                  <a:pt x="63198" y="183833"/>
                </a:lnTo>
                <a:cubicBezTo>
                  <a:pt x="66056" y="186690"/>
                  <a:pt x="67961" y="190500"/>
                  <a:pt x="69866" y="194310"/>
                </a:cubicBezTo>
                <a:cubicBezTo>
                  <a:pt x="70818" y="198120"/>
                  <a:pt x="70818" y="201930"/>
                  <a:pt x="69866" y="206693"/>
                </a:cubicBezTo>
                <a:lnTo>
                  <a:pt x="47006" y="277178"/>
                </a:lnTo>
                <a:cubicBezTo>
                  <a:pt x="44148" y="285750"/>
                  <a:pt x="47006" y="295275"/>
                  <a:pt x="54626" y="300038"/>
                </a:cubicBezTo>
                <a:cubicBezTo>
                  <a:pt x="62246" y="305753"/>
                  <a:pt x="71771" y="305753"/>
                  <a:pt x="78438" y="300038"/>
                </a:cubicBezTo>
                <a:lnTo>
                  <a:pt x="139398" y="257175"/>
                </a:lnTo>
                <a:cubicBezTo>
                  <a:pt x="146066" y="252413"/>
                  <a:pt x="155591" y="252413"/>
                  <a:pt x="163211" y="257175"/>
                </a:cubicBezTo>
                <a:lnTo>
                  <a:pt x="224171" y="300038"/>
                </a:lnTo>
                <a:cubicBezTo>
                  <a:pt x="231791" y="305753"/>
                  <a:pt x="241316" y="305753"/>
                  <a:pt x="248936" y="300038"/>
                </a:cubicBezTo>
                <a:cubicBezTo>
                  <a:pt x="256556" y="294323"/>
                  <a:pt x="259413" y="284798"/>
                  <a:pt x="256556" y="276225"/>
                </a:cubicBezTo>
                <a:lnTo>
                  <a:pt x="235601" y="204788"/>
                </a:lnTo>
                <a:cubicBezTo>
                  <a:pt x="233696" y="197168"/>
                  <a:pt x="235601" y="188595"/>
                  <a:pt x="242268" y="182880"/>
                </a:cubicBezTo>
                <a:lnTo>
                  <a:pt x="296561" y="134302"/>
                </a:ln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03A291F-AA3C-4172-83FA-686167598708}"/>
              </a:ext>
            </a:extLst>
          </p:cNvPr>
          <p:cNvSpPr/>
          <p:nvPr/>
        </p:nvSpPr>
        <p:spPr>
          <a:xfrm rot="20920888">
            <a:off x="11606387" y="3105367"/>
            <a:ext cx="228155" cy="227647"/>
          </a:xfrm>
          <a:custGeom>
            <a:avLst/>
            <a:gdLst>
              <a:gd name="connsiteX0" fmla="*/ 222663 w 228155"/>
              <a:gd name="connsiteY0" fmla="*/ 100965 h 227647"/>
              <a:gd name="connsiteX1" fmla="*/ 227425 w 228155"/>
              <a:gd name="connsiteY1" fmla="*/ 83820 h 227647"/>
              <a:gd name="connsiteX2" fmla="*/ 213138 w 228155"/>
              <a:gd name="connsiteY2" fmla="*/ 73342 h 227647"/>
              <a:gd name="connsiteX3" fmla="*/ 160750 w 228155"/>
              <a:gd name="connsiteY3" fmla="*/ 73342 h 227647"/>
              <a:gd name="connsiteX4" fmla="*/ 146463 w 228155"/>
              <a:gd name="connsiteY4" fmla="*/ 62865 h 227647"/>
              <a:gd name="connsiteX5" fmla="*/ 129317 w 228155"/>
              <a:gd name="connsiteY5" fmla="*/ 11430 h 227647"/>
              <a:gd name="connsiteX6" fmla="*/ 114078 w 228155"/>
              <a:gd name="connsiteY6" fmla="*/ 0 h 227647"/>
              <a:gd name="connsiteX7" fmla="*/ 98838 w 228155"/>
              <a:gd name="connsiteY7" fmla="*/ 10477 h 227647"/>
              <a:gd name="connsiteX8" fmla="*/ 81692 w 228155"/>
              <a:gd name="connsiteY8" fmla="*/ 61913 h 227647"/>
              <a:gd name="connsiteX9" fmla="*/ 67405 w 228155"/>
              <a:gd name="connsiteY9" fmla="*/ 72390 h 227647"/>
              <a:gd name="connsiteX10" fmla="*/ 15017 w 228155"/>
              <a:gd name="connsiteY10" fmla="*/ 72390 h 227647"/>
              <a:gd name="connsiteX11" fmla="*/ 730 w 228155"/>
              <a:gd name="connsiteY11" fmla="*/ 82867 h 227647"/>
              <a:gd name="connsiteX12" fmla="*/ 5492 w 228155"/>
              <a:gd name="connsiteY12" fmla="*/ 100013 h 227647"/>
              <a:gd name="connsiteX13" fmla="*/ 23590 w 228155"/>
              <a:gd name="connsiteY13" fmla="*/ 116205 h 227647"/>
              <a:gd name="connsiteX14" fmla="*/ 46450 w 228155"/>
              <a:gd name="connsiteY14" fmla="*/ 137160 h 227647"/>
              <a:gd name="connsiteX15" fmla="*/ 51213 w 228155"/>
              <a:gd name="connsiteY15" fmla="*/ 144780 h 227647"/>
              <a:gd name="connsiteX16" fmla="*/ 51213 w 228155"/>
              <a:gd name="connsiteY16" fmla="*/ 153352 h 227647"/>
              <a:gd name="connsiteX17" fmla="*/ 35020 w 228155"/>
              <a:gd name="connsiteY17" fmla="*/ 207645 h 227647"/>
              <a:gd name="connsiteX18" fmla="*/ 40735 w 228155"/>
              <a:gd name="connsiteY18" fmla="*/ 224790 h 227647"/>
              <a:gd name="connsiteX19" fmla="*/ 58833 w 228155"/>
              <a:gd name="connsiteY19" fmla="*/ 224790 h 227647"/>
              <a:gd name="connsiteX20" fmla="*/ 104553 w 228155"/>
              <a:gd name="connsiteY20" fmla="*/ 192405 h 227647"/>
              <a:gd name="connsiteX21" fmla="*/ 122650 w 228155"/>
              <a:gd name="connsiteY21" fmla="*/ 192405 h 227647"/>
              <a:gd name="connsiteX22" fmla="*/ 168370 w 228155"/>
              <a:gd name="connsiteY22" fmla="*/ 224790 h 227647"/>
              <a:gd name="connsiteX23" fmla="*/ 186467 w 228155"/>
              <a:gd name="connsiteY23" fmla="*/ 224790 h 227647"/>
              <a:gd name="connsiteX24" fmla="*/ 192183 w 228155"/>
              <a:gd name="connsiteY24" fmla="*/ 207645 h 227647"/>
              <a:gd name="connsiteX25" fmla="*/ 175990 w 228155"/>
              <a:gd name="connsiteY25" fmla="*/ 153352 h 227647"/>
              <a:gd name="connsiteX26" fmla="*/ 180753 w 228155"/>
              <a:gd name="connsiteY26" fmla="*/ 137160 h 227647"/>
              <a:gd name="connsiteX27" fmla="*/ 222663 w 228155"/>
              <a:gd name="connsiteY27" fmla="*/ 100965 h 227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28155" h="227647">
                <a:moveTo>
                  <a:pt x="222663" y="100965"/>
                </a:moveTo>
                <a:cubicBezTo>
                  <a:pt x="227425" y="96202"/>
                  <a:pt x="229330" y="89535"/>
                  <a:pt x="227425" y="83820"/>
                </a:cubicBezTo>
                <a:cubicBezTo>
                  <a:pt x="225520" y="78105"/>
                  <a:pt x="218853" y="73342"/>
                  <a:pt x="213138" y="73342"/>
                </a:cubicBezTo>
                <a:lnTo>
                  <a:pt x="160750" y="73342"/>
                </a:lnTo>
                <a:cubicBezTo>
                  <a:pt x="154083" y="73342"/>
                  <a:pt x="148367" y="68580"/>
                  <a:pt x="146463" y="62865"/>
                </a:cubicBezTo>
                <a:lnTo>
                  <a:pt x="129317" y="11430"/>
                </a:lnTo>
                <a:cubicBezTo>
                  <a:pt x="126460" y="4763"/>
                  <a:pt x="120745" y="0"/>
                  <a:pt x="114078" y="0"/>
                </a:cubicBezTo>
                <a:cubicBezTo>
                  <a:pt x="107410" y="0"/>
                  <a:pt x="101695" y="4763"/>
                  <a:pt x="98838" y="10477"/>
                </a:cubicBezTo>
                <a:lnTo>
                  <a:pt x="81692" y="61913"/>
                </a:lnTo>
                <a:cubicBezTo>
                  <a:pt x="79788" y="68580"/>
                  <a:pt x="74073" y="72390"/>
                  <a:pt x="67405" y="72390"/>
                </a:cubicBezTo>
                <a:lnTo>
                  <a:pt x="15017" y="72390"/>
                </a:lnTo>
                <a:cubicBezTo>
                  <a:pt x="8350" y="72390"/>
                  <a:pt x="2635" y="76200"/>
                  <a:pt x="730" y="82867"/>
                </a:cubicBezTo>
                <a:cubicBezTo>
                  <a:pt x="-1175" y="88583"/>
                  <a:pt x="730" y="96202"/>
                  <a:pt x="5492" y="100013"/>
                </a:cubicBezTo>
                <a:lnTo>
                  <a:pt x="23590" y="116205"/>
                </a:lnTo>
                <a:lnTo>
                  <a:pt x="46450" y="137160"/>
                </a:lnTo>
                <a:cubicBezTo>
                  <a:pt x="48355" y="139065"/>
                  <a:pt x="50260" y="141923"/>
                  <a:pt x="51213" y="144780"/>
                </a:cubicBezTo>
                <a:cubicBezTo>
                  <a:pt x="52165" y="147638"/>
                  <a:pt x="52165" y="150495"/>
                  <a:pt x="51213" y="153352"/>
                </a:cubicBezTo>
                <a:lnTo>
                  <a:pt x="35020" y="207645"/>
                </a:lnTo>
                <a:cubicBezTo>
                  <a:pt x="33115" y="214313"/>
                  <a:pt x="35020" y="220980"/>
                  <a:pt x="40735" y="224790"/>
                </a:cubicBezTo>
                <a:cubicBezTo>
                  <a:pt x="46450" y="228600"/>
                  <a:pt x="53117" y="228600"/>
                  <a:pt x="58833" y="224790"/>
                </a:cubicBezTo>
                <a:lnTo>
                  <a:pt x="104553" y="192405"/>
                </a:lnTo>
                <a:cubicBezTo>
                  <a:pt x="110267" y="188595"/>
                  <a:pt x="116935" y="188595"/>
                  <a:pt x="122650" y="192405"/>
                </a:cubicBezTo>
                <a:lnTo>
                  <a:pt x="168370" y="224790"/>
                </a:lnTo>
                <a:cubicBezTo>
                  <a:pt x="174085" y="228600"/>
                  <a:pt x="180753" y="228600"/>
                  <a:pt x="186467" y="224790"/>
                </a:cubicBezTo>
                <a:cubicBezTo>
                  <a:pt x="192183" y="220980"/>
                  <a:pt x="194088" y="213360"/>
                  <a:pt x="192183" y="207645"/>
                </a:cubicBezTo>
                <a:lnTo>
                  <a:pt x="175990" y="153352"/>
                </a:lnTo>
                <a:cubicBezTo>
                  <a:pt x="174085" y="147638"/>
                  <a:pt x="175990" y="140970"/>
                  <a:pt x="180753" y="137160"/>
                </a:cubicBezTo>
                <a:lnTo>
                  <a:pt x="222663" y="100965"/>
                </a:ln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509426E4-918B-4CF9-BE76-0C930B67C727}"/>
              </a:ext>
            </a:extLst>
          </p:cNvPr>
          <p:cNvSpPr/>
          <p:nvPr/>
        </p:nvSpPr>
        <p:spPr>
          <a:xfrm rot="21263723">
            <a:off x="3500169" y="4692769"/>
            <a:ext cx="224070" cy="268198"/>
          </a:xfrm>
          <a:custGeom>
            <a:avLst/>
            <a:gdLst>
              <a:gd name="connsiteX0" fmla="*/ 80963 w 161925"/>
              <a:gd name="connsiteY0" fmla="*/ 193815 h 193814"/>
              <a:gd name="connsiteX1" fmla="*/ 161925 w 161925"/>
              <a:gd name="connsiteY1" fmla="*/ 96907 h 193814"/>
              <a:gd name="connsiteX2" fmla="*/ 80963 w 161925"/>
              <a:gd name="connsiteY2" fmla="*/ 0 h 193814"/>
              <a:gd name="connsiteX3" fmla="*/ 0 w 161925"/>
              <a:gd name="connsiteY3" fmla="*/ 96907 h 193814"/>
              <a:gd name="connsiteX4" fmla="*/ 80963 w 161925"/>
              <a:gd name="connsiteY4" fmla="*/ 193815 h 193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925" h="193814">
                <a:moveTo>
                  <a:pt x="80963" y="193815"/>
                </a:moveTo>
                <a:cubicBezTo>
                  <a:pt x="92823" y="151407"/>
                  <a:pt x="122303" y="116121"/>
                  <a:pt x="161925" y="96907"/>
                </a:cubicBezTo>
                <a:cubicBezTo>
                  <a:pt x="122252" y="77756"/>
                  <a:pt x="92752" y="42446"/>
                  <a:pt x="80963" y="0"/>
                </a:cubicBezTo>
                <a:cubicBezTo>
                  <a:pt x="69099" y="42407"/>
                  <a:pt x="39621" y="77691"/>
                  <a:pt x="0" y="96907"/>
                </a:cubicBezTo>
                <a:cubicBezTo>
                  <a:pt x="39622" y="116121"/>
                  <a:pt x="69102" y="151407"/>
                  <a:pt x="80963" y="193815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1ECA1878-0BB3-45D0-8314-9F527755A4BC}"/>
              </a:ext>
            </a:extLst>
          </p:cNvPr>
          <p:cNvSpPr/>
          <p:nvPr/>
        </p:nvSpPr>
        <p:spPr>
          <a:xfrm rot="171102">
            <a:off x="6018894" y="1540656"/>
            <a:ext cx="154212" cy="184528"/>
          </a:xfrm>
          <a:custGeom>
            <a:avLst/>
            <a:gdLst>
              <a:gd name="connsiteX0" fmla="*/ 55702 w 111442"/>
              <a:gd name="connsiteY0" fmla="*/ 0 h 133350"/>
              <a:gd name="connsiteX1" fmla="*/ 0 w 111442"/>
              <a:gd name="connsiteY1" fmla="*/ 66675 h 133350"/>
              <a:gd name="connsiteX2" fmla="*/ 55702 w 111442"/>
              <a:gd name="connsiteY2" fmla="*/ 133350 h 133350"/>
              <a:gd name="connsiteX3" fmla="*/ 111443 w 111442"/>
              <a:gd name="connsiteY3" fmla="*/ 66675 h 133350"/>
              <a:gd name="connsiteX4" fmla="*/ 55702 w 111442"/>
              <a:gd name="connsiteY4" fmla="*/ 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442" h="133350">
                <a:moveTo>
                  <a:pt x="55702" y="0"/>
                </a:moveTo>
                <a:cubicBezTo>
                  <a:pt x="47546" y="29180"/>
                  <a:pt x="27263" y="53458"/>
                  <a:pt x="0" y="66675"/>
                </a:cubicBezTo>
                <a:cubicBezTo>
                  <a:pt x="27263" y="79892"/>
                  <a:pt x="47546" y="104170"/>
                  <a:pt x="55702" y="133350"/>
                </a:cubicBezTo>
                <a:cubicBezTo>
                  <a:pt x="63876" y="104168"/>
                  <a:pt x="84171" y="79892"/>
                  <a:pt x="111443" y="66675"/>
                </a:cubicBezTo>
                <a:cubicBezTo>
                  <a:pt x="84133" y="53507"/>
                  <a:pt x="63822" y="29210"/>
                  <a:pt x="55702" y="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BB84B62E-B5C4-4102-91E9-62DA57AFCBE1}"/>
              </a:ext>
            </a:extLst>
          </p:cNvPr>
          <p:cNvSpPr/>
          <p:nvPr/>
        </p:nvSpPr>
        <p:spPr>
          <a:xfrm rot="451263">
            <a:off x="9651049" y="647557"/>
            <a:ext cx="154212" cy="184528"/>
          </a:xfrm>
          <a:custGeom>
            <a:avLst/>
            <a:gdLst>
              <a:gd name="connsiteX0" fmla="*/ 55702 w 111442"/>
              <a:gd name="connsiteY0" fmla="*/ 0 h 133350"/>
              <a:gd name="connsiteX1" fmla="*/ 0 w 111442"/>
              <a:gd name="connsiteY1" fmla="*/ 66675 h 133350"/>
              <a:gd name="connsiteX2" fmla="*/ 55702 w 111442"/>
              <a:gd name="connsiteY2" fmla="*/ 133350 h 133350"/>
              <a:gd name="connsiteX3" fmla="*/ 111443 w 111442"/>
              <a:gd name="connsiteY3" fmla="*/ 66675 h 133350"/>
              <a:gd name="connsiteX4" fmla="*/ 55702 w 111442"/>
              <a:gd name="connsiteY4" fmla="*/ 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442" h="133350">
                <a:moveTo>
                  <a:pt x="55702" y="0"/>
                </a:moveTo>
                <a:cubicBezTo>
                  <a:pt x="47546" y="29180"/>
                  <a:pt x="27263" y="53458"/>
                  <a:pt x="0" y="66675"/>
                </a:cubicBezTo>
                <a:cubicBezTo>
                  <a:pt x="27263" y="79892"/>
                  <a:pt x="47546" y="104170"/>
                  <a:pt x="55702" y="133350"/>
                </a:cubicBezTo>
                <a:cubicBezTo>
                  <a:pt x="63876" y="104168"/>
                  <a:pt x="84171" y="79892"/>
                  <a:pt x="111443" y="66675"/>
                </a:cubicBezTo>
                <a:cubicBezTo>
                  <a:pt x="84133" y="53507"/>
                  <a:pt x="63822" y="29210"/>
                  <a:pt x="55702" y="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9D54E47E-89A9-43D0-BC40-2F9D485AE602}"/>
              </a:ext>
            </a:extLst>
          </p:cNvPr>
          <p:cNvSpPr/>
          <p:nvPr/>
        </p:nvSpPr>
        <p:spPr>
          <a:xfrm rot="21329349">
            <a:off x="6923360" y="278264"/>
            <a:ext cx="224070" cy="268198"/>
          </a:xfrm>
          <a:custGeom>
            <a:avLst/>
            <a:gdLst>
              <a:gd name="connsiteX0" fmla="*/ 80963 w 161925"/>
              <a:gd name="connsiteY0" fmla="*/ 193815 h 193814"/>
              <a:gd name="connsiteX1" fmla="*/ 161925 w 161925"/>
              <a:gd name="connsiteY1" fmla="*/ 96907 h 193814"/>
              <a:gd name="connsiteX2" fmla="*/ 80963 w 161925"/>
              <a:gd name="connsiteY2" fmla="*/ 0 h 193814"/>
              <a:gd name="connsiteX3" fmla="*/ 0 w 161925"/>
              <a:gd name="connsiteY3" fmla="*/ 96907 h 193814"/>
              <a:gd name="connsiteX4" fmla="*/ 80963 w 161925"/>
              <a:gd name="connsiteY4" fmla="*/ 193815 h 193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925" h="193814">
                <a:moveTo>
                  <a:pt x="80963" y="193815"/>
                </a:moveTo>
                <a:cubicBezTo>
                  <a:pt x="92823" y="151407"/>
                  <a:pt x="122303" y="116121"/>
                  <a:pt x="161925" y="96907"/>
                </a:cubicBezTo>
                <a:cubicBezTo>
                  <a:pt x="122252" y="77756"/>
                  <a:pt x="92752" y="42446"/>
                  <a:pt x="80963" y="0"/>
                </a:cubicBezTo>
                <a:cubicBezTo>
                  <a:pt x="69099" y="42407"/>
                  <a:pt x="39621" y="77691"/>
                  <a:pt x="0" y="96907"/>
                </a:cubicBezTo>
                <a:cubicBezTo>
                  <a:pt x="39622" y="116121"/>
                  <a:pt x="69102" y="151407"/>
                  <a:pt x="80963" y="193815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17D11D22-016D-4C25-9619-8B2C474EB318}"/>
              </a:ext>
            </a:extLst>
          </p:cNvPr>
          <p:cNvSpPr/>
          <p:nvPr/>
        </p:nvSpPr>
        <p:spPr>
          <a:xfrm rot="20872275">
            <a:off x="8777884" y="1262939"/>
            <a:ext cx="228155" cy="227647"/>
          </a:xfrm>
          <a:custGeom>
            <a:avLst/>
            <a:gdLst>
              <a:gd name="connsiteX0" fmla="*/ 222663 w 228155"/>
              <a:gd name="connsiteY0" fmla="*/ 100965 h 227647"/>
              <a:gd name="connsiteX1" fmla="*/ 227425 w 228155"/>
              <a:gd name="connsiteY1" fmla="*/ 83820 h 227647"/>
              <a:gd name="connsiteX2" fmla="*/ 213138 w 228155"/>
              <a:gd name="connsiteY2" fmla="*/ 73342 h 227647"/>
              <a:gd name="connsiteX3" fmla="*/ 160750 w 228155"/>
              <a:gd name="connsiteY3" fmla="*/ 73342 h 227647"/>
              <a:gd name="connsiteX4" fmla="*/ 146463 w 228155"/>
              <a:gd name="connsiteY4" fmla="*/ 62865 h 227647"/>
              <a:gd name="connsiteX5" fmla="*/ 129317 w 228155"/>
              <a:gd name="connsiteY5" fmla="*/ 11430 h 227647"/>
              <a:gd name="connsiteX6" fmla="*/ 114078 w 228155"/>
              <a:gd name="connsiteY6" fmla="*/ 0 h 227647"/>
              <a:gd name="connsiteX7" fmla="*/ 98838 w 228155"/>
              <a:gd name="connsiteY7" fmla="*/ 10477 h 227647"/>
              <a:gd name="connsiteX8" fmla="*/ 81692 w 228155"/>
              <a:gd name="connsiteY8" fmla="*/ 61913 h 227647"/>
              <a:gd name="connsiteX9" fmla="*/ 67405 w 228155"/>
              <a:gd name="connsiteY9" fmla="*/ 72390 h 227647"/>
              <a:gd name="connsiteX10" fmla="*/ 15017 w 228155"/>
              <a:gd name="connsiteY10" fmla="*/ 72390 h 227647"/>
              <a:gd name="connsiteX11" fmla="*/ 730 w 228155"/>
              <a:gd name="connsiteY11" fmla="*/ 82867 h 227647"/>
              <a:gd name="connsiteX12" fmla="*/ 5492 w 228155"/>
              <a:gd name="connsiteY12" fmla="*/ 100013 h 227647"/>
              <a:gd name="connsiteX13" fmla="*/ 23590 w 228155"/>
              <a:gd name="connsiteY13" fmla="*/ 116205 h 227647"/>
              <a:gd name="connsiteX14" fmla="*/ 46450 w 228155"/>
              <a:gd name="connsiteY14" fmla="*/ 137160 h 227647"/>
              <a:gd name="connsiteX15" fmla="*/ 51213 w 228155"/>
              <a:gd name="connsiteY15" fmla="*/ 144780 h 227647"/>
              <a:gd name="connsiteX16" fmla="*/ 51213 w 228155"/>
              <a:gd name="connsiteY16" fmla="*/ 153352 h 227647"/>
              <a:gd name="connsiteX17" fmla="*/ 35020 w 228155"/>
              <a:gd name="connsiteY17" fmla="*/ 207645 h 227647"/>
              <a:gd name="connsiteX18" fmla="*/ 40735 w 228155"/>
              <a:gd name="connsiteY18" fmla="*/ 224790 h 227647"/>
              <a:gd name="connsiteX19" fmla="*/ 58833 w 228155"/>
              <a:gd name="connsiteY19" fmla="*/ 224790 h 227647"/>
              <a:gd name="connsiteX20" fmla="*/ 104553 w 228155"/>
              <a:gd name="connsiteY20" fmla="*/ 192405 h 227647"/>
              <a:gd name="connsiteX21" fmla="*/ 122650 w 228155"/>
              <a:gd name="connsiteY21" fmla="*/ 192405 h 227647"/>
              <a:gd name="connsiteX22" fmla="*/ 168370 w 228155"/>
              <a:gd name="connsiteY22" fmla="*/ 224790 h 227647"/>
              <a:gd name="connsiteX23" fmla="*/ 186467 w 228155"/>
              <a:gd name="connsiteY23" fmla="*/ 224790 h 227647"/>
              <a:gd name="connsiteX24" fmla="*/ 192183 w 228155"/>
              <a:gd name="connsiteY24" fmla="*/ 207645 h 227647"/>
              <a:gd name="connsiteX25" fmla="*/ 175990 w 228155"/>
              <a:gd name="connsiteY25" fmla="*/ 153352 h 227647"/>
              <a:gd name="connsiteX26" fmla="*/ 180753 w 228155"/>
              <a:gd name="connsiteY26" fmla="*/ 137160 h 227647"/>
              <a:gd name="connsiteX27" fmla="*/ 222663 w 228155"/>
              <a:gd name="connsiteY27" fmla="*/ 100965 h 227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28155" h="227647">
                <a:moveTo>
                  <a:pt x="222663" y="100965"/>
                </a:moveTo>
                <a:cubicBezTo>
                  <a:pt x="227425" y="96202"/>
                  <a:pt x="229330" y="89535"/>
                  <a:pt x="227425" y="83820"/>
                </a:cubicBezTo>
                <a:cubicBezTo>
                  <a:pt x="225520" y="78105"/>
                  <a:pt x="218853" y="73342"/>
                  <a:pt x="213138" y="73342"/>
                </a:cubicBezTo>
                <a:lnTo>
                  <a:pt x="160750" y="73342"/>
                </a:lnTo>
                <a:cubicBezTo>
                  <a:pt x="154083" y="73342"/>
                  <a:pt x="148367" y="68580"/>
                  <a:pt x="146463" y="62865"/>
                </a:cubicBezTo>
                <a:lnTo>
                  <a:pt x="129317" y="11430"/>
                </a:lnTo>
                <a:cubicBezTo>
                  <a:pt x="126460" y="4763"/>
                  <a:pt x="120745" y="0"/>
                  <a:pt x="114078" y="0"/>
                </a:cubicBezTo>
                <a:cubicBezTo>
                  <a:pt x="107410" y="0"/>
                  <a:pt x="101695" y="4763"/>
                  <a:pt x="98838" y="10477"/>
                </a:cubicBezTo>
                <a:lnTo>
                  <a:pt x="81692" y="61913"/>
                </a:lnTo>
                <a:cubicBezTo>
                  <a:pt x="79788" y="68580"/>
                  <a:pt x="74073" y="72390"/>
                  <a:pt x="67405" y="72390"/>
                </a:cubicBezTo>
                <a:lnTo>
                  <a:pt x="15017" y="72390"/>
                </a:lnTo>
                <a:cubicBezTo>
                  <a:pt x="8350" y="72390"/>
                  <a:pt x="2635" y="76200"/>
                  <a:pt x="730" y="82867"/>
                </a:cubicBezTo>
                <a:cubicBezTo>
                  <a:pt x="-1175" y="88583"/>
                  <a:pt x="730" y="96202"/>
                  <a:pt x="5492" y="100013"/>
                </a:cubicBezTo>
                <a:lnTo>
                  <a:pt x="23590" y="116205"/>
                </a:lnTo>
                <a:lnTo>
                  <a:pt x="46450" y="137160"/>
                </a:lnTo>
                <a:cubicBezTo>
                  <a:pt x="48355" y="139065"/>
                  <a:pt x="50260" y="141923"/>
                  <a:pt x="51213" y="144780"/>
                </a:cubicBezTo>
                <a:cubicBezTo>
                  <a:pt x="52165" y="147638"/>
                  <a:pt x="52165" y="150495"/>
                  <a:pt x="51213" y="153352"/>
                </a:cubicBezTo>
                <a:lnTo>
                  <a:pt x="35020" y="207645"/>
                </a:lnTo>
                <a:cubicBezTo>
                  <a:pt x="33115" y="214313"/>
                  <a:pt x="35020" y="220980"/>
                  <a:pt x="40735" y="224790"/>
                </a:cubicBezTo>
                <a:cubicBezTo>
                  <a:pt x="46450" y="228600"/>
                  <a:pt x="53117" y="228600"/>
                  <a:pt x="58833" y="224790"/>
                </a:cubicBezTo>
                <a:lnTo>
                  <a:pt x="104553" y="192405"/>
                </a:lnTo>
                <a:cubicBezTo>
                  <a:pt x="110267" y="188595"/>
                  <a:pt x="116935" y="188595"/>
                  <a:pt x="122650" y="192405"/>
                </a:cubicBezTo>
                <a:lnTo>
                  <a:pt x="168370" y="224790"/>
                </a:lnTo>
                <a:cubicBezTo>
                  <a:pt x="174085" y="228600"/>
                  <a:pt x="180753" y="228600"/>
                  <a:pt x="186467" y="224790"/>
                </a:cubicBezTo>
                <a:cubicBezTo>
                  <a:pt x="192183" y="220980"/>
                  <a:pt x="194088" y="213360"/>
                  <a:pt x="192183" y="207645"/>
                </a:cubicBezTo>
                <a:lnTo>
                  <a:pt x="175990" y="153352"/>
                </a:lnTo>
                <a:cubicBezTo>
                  <a:pt x="174085" y="147638"/>
                  <a:pt x="175990" y="140970"/>
                  <a:pt x="180753" y="137160"/>
                </a:cubicBezTo>
                <a:lnTo>
                  <a:pt x="222663" y="100965"/>
                </a:ln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4C990BB4-D80C-4516-9527-D283E3CDC737}"/>
              </a:ext>
            </a:extLst>
          </p:cNvPr>
          <p:cNvSpPr/>
          <p:nvPr/>
        </p:nvSpPr>
        <p:spPr>
          <a:xfrm rot="21064378">
            <a:off x="10384178" y="5708015"/>
            <a:ext cx="94636" cy="113273"/>
          </a:xfrm>
          <a:custGeom>
            <a:avLst/>
            <a:gdLst>
              <a:gd name="connsiteX0" fmla="*/ 34195 w 68389"/>
              <a:gd name="connsiteY0" fmla="*/ 81858 h 81857"/>
              <a:gd name="connsiteX1" fmla="*/ 68389 w 68389"/>
              <a:gd name="connsiteY1" fmla="*/ 40900 h 81857"/>
              <a:gd name="connsiteX2" fmla="*/ 34195 w 68389"/>
              <a:gd name="connsiteY2" fmla="*/ 0 h 81857"/>
              <a:gd name="connsiteX3" fmla="*/ 0 w 68389"/>
              <a:gd name="connsiteY3" fmla="*/ 40957 h 81857"/>
              <a:gd name="connsiteX4" fmla="*/ 34195 w 68389"/>
              <a:gd name="connsiteY4" fmla="*/ 81858 h 81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389" h="81857">
                <a:moveTo>
                  <a:pt x="34195" y="81858"/>
                </a:moveTo>
                <a:cubicBezTo>
                  <a:pt x="39203" y="63938"/>
                  <a:pt x="51652" y="49027"/>
                  <a:pt x="68389" y="40900"/>
                </a:cubicBezTo>
                <a:cubicBezTo>
                  <a:pt x="51640" y="32818"/>
                  <a:pt x="39181" y="17917"/>
                  <a:pt x="34195" y="0"/>
                </a:cubicBezTo>
                <a:cubicBezTo>
                  <a:pt x="29186" y="17918"/>
                  <a:pt x="16737" y="32831"/>
                  <a:pt x="0" y="40957"/>
                </a:cubicBezTo>
                <a:cubicBezTo>
                  <a:pt x="16724" y="49072"/>
                  <a:pt x="29172" y="63960"/>
                  <a:pt x="34195" y="81858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3759954A-A2BA-4E03-8B27-15DC42BD3FBB}"/>
              </a:ext>
            </a:extLst>
          </p:cNvPr>
          <p:cNvSpPr/>
          <p:nvPr/>
        </p:nvSpPr>
        <p:spPr>
          <a:xfrm rot="21246323">
            <a:off x="4277183" y="6282439"/>
            <a:ext cx="94636" cy="113273"/>
          </a:xfrm>
          <a:custGeom>
            <a:avLst/>
            <a:gdLst>
              <a:gd name="connsiteX0" fmla="*/ 34195 w 68389"/>
              <a:gd name="connsiteY0" fmla="*/ 81858 h 81857"/>
              <a:gd name="connsiteX1" fmla="*/ 68389 w 68389"/>
              <a:gd name="connsiteY1" fmla="*/ 40900 h 81857"/>
              <a:gd name="connsiteX2" fmla="*/ 34195 w 68389"/>
              <a:gd name="connsiteY2" fmla="*/ 0 h 81857"/>
              <a:gd name="connsiteX3" fmla="*/ 0 w 68389"/>
              <a:gd name="connsiteY3" fmla="*/ 40957 h 81857"/>
              <a:gd name="connsiteX4" fmla="*/ 34195 w 68389"/>
              <a:gd name="connsiteY4" fmla="*/ 81858 h 81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389" h="81857">
                <a:moveTo>
                  <a:pt x="34195" y="81858"/>
                </a:moveTo>
                <a:cubicBezTo>
                  <a:pt x="39203" y="63938"/>
                  <a:pt x="51652" y="49027"/>
                  <a:pt x="68389" y="40900"/>
                </a:cubicBezTo>
                <a:cubicBezTo>
                  <a:pt x="51640" y="32818"/>
                  <a:pt x="39181" y="17917"/>
                  <a:pt x="34195" y="0"/>
                </a:cubicBezTo>
                <a:cubicBezTo>
                  <a:pt x="29186" y="17918"/>
                  <a:pt x="16737" y="32831"/>
                  <a:pt x="0" y="40957"/>
                </a:cubicBezTo>
                <a:cubicBezTo>
                  <a:pt x="16724" y="49072"/>
                  <a:pt x="29172" y="63960"/>
                  <a:pt x="34195" y="81858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98FDF0B8-E50D-4BDE-8173-8D7A1C43C22F}"/>
              </a:ext>
            </a:extLst>
          </p:cNvPr>
          <p:cNvSpPr/>
          <p:nvPr/>
        </p:nvSpPr>
        <p:spPr>
          <a:xfrm>
            <a:off x="10775084" y="2551087"/>
            <a:ext cx="94636" cy="113273"/>
          </a:xfrm>
          <a:custGeom>
            <a:avLst/>
            <a:gdLst>
              <a:gd name="connsiteX0" fmla="*/ 34195 w 68389"/>
              <a:gd name="connsiteY0" fmla="*/ 81858 h 81857"/>
              <a:gd name="connsiteX1" fmla="*/ 68389 w 68389"/>
              <a:gd name="connsiteY1" fmla="*/ 40900 h 81857"/>
              <a:gd name="connsiteX2" fmla="*/ 34195 w 68389"/>
              <a:gd name="connsiteY2" fmla="*/ 0 h 81857"/>
              <a:gd name="connsiteX3" fmla="*/ 0 w 68389"/>
              <a:gd name="connsiteY3" fmla="*/ 40957 h 81857"/>
              <a:gd name="connsiteX4" fmla="*/ 34195 w 68389"/>
              <a:gd name="connsiteY4" fmla="*/ 81858 h 81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389" h="81857">
                <a:moveTo>
                  <a:pt x="34195" y="81858"/>
                </a:moveTo>
                <a:cubicBezTo>
                  <a:pt x="39203" y="63938"/>
                  <a:pt x="51652" y="49027"/>
                  <a:pt x="68389" y="40900"/>
                </a:cubicBezTo>
                <a:cubicBezTo>
                  <a:pt x="51640" y="32818"/>
                  <a:pt x="39181" y="17917"/>
                  <a:pt x="34195" y="0"/>
                </a:cubicBezTo>
                <a:cubicBezTo>
                  <a:pt x="29186" y="17918"/>
                  <a:pt x="16737" y="32831"/>
                  <a:pt x="0" y="40957"/>
                </a:cubicBezTo>
                <a:cubicBezTo>
                  <a:pt x="16724" y="49072"/>
                  <a:pt x="29172" y="63960"/>
                  <a:pt x="34195" y="81858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FD1FF218-89EC-4695-BE81-F9400A800E91}"/>
              </a:ext>
            </a:extLst>
          </p:cNvPr>
          <p:cNvSpPr/>
          <p:nvPr/>
        </p:nvSpPr>
        <p:spPr>
          <a:xfrm rot="21395092">
            <a:off x="11184599" y="4590203"/>
            <a:ext cx="154212" cy="184528"/>
          </a:xfrm>
          <a:custGeom>
            <a:avLst/>
            <a:gdLst>
              <a:gd name="connsiteX0" fmla="*/ 55702 w 111442"/>
              <a:gd name="connsiteY0" fmla="*/ 0 h 133350"/>
              <a:gd name="connsiteX1" fmla="*/ 0 w 111442"/>
              <a:gd name="connsiteY1" fmla="*/ 66675 h 133350"/>
              <a:gd name="connsiteX2" fmla="*/ 55702 w 111442"/>
              <a:gd name="connsiteY2" fmla="*/ 133350 h 133350"/>
              <a:gd name="connsiteX3" fmla="*/ 111443 w 111442"/>
              <a:gd name="connsiteY3" fmla="*/ 66675 h 133350"/>
              <a:gd name="connsiteX4" fmla="*/ 55702 w 111442"/>
              <a:gd name="connsiteY4" fmla="*/ 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442" h="133350">
                <a:moveTo>
                  <a:pt x="55702" y="0"/>
                </a:moveTo>
                <a:cubicBezTo>
                  <a:pt x="47546" y="29180"/>
                  <a:pt x="27263" y="53458"/>
                  <a:pt x="0" y="66675"/>
                </a:cubicBezTo>
                <a:cubicBezTo>
                  <a:pt x="27263" y="79892"/>
                  <a:pt x="47546" y="104170"/>
                  <a:pt x="55702" y="133350"/>
                </a:cubicBezTo>
                <a:cubicBezTo>
                  <a:pt x="63876" y="104168"/>
                  <a:pt x="84171" y="79892"/>
                  <a:pt x="111443" y="66675"/>
                </a:cubicBezTo>
                <a:cubicBezTo>
                  <a:pt x="84133" y="53507"/>
                  <a:pt x="63822" y="29210"/>
                  <a:pt x="55702" y="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77F52627-B88F-493D-937F-F0568BC60857}"/>
              </a:ext>
            </a:extLst>
          </p:cNvPr>
          <p:cNvSpPr/>
          <p:nvPr/>
        </p:nvSpPr>
        <p:spPr>
          <a:xfrm rot="20920888">
            <a:off x="11375466" y="6291898"/>
            <a:ext cx="158545" cy="158192"/>
          </a:xfrm>
          <a:custGeom>
            <a:avLst/>
            <a:gdLst>
              <a:gd name="connsiteX0" fmla="*/ 222663 w 228155"/>
              <a:gd name="connsiteY0" fmla="*/ 100965 h 227647"/>
              <a:gd name="connsiteX1" fmla="*/ 227425 w 228155"/>
              <a:gd name="connsiteY1" fmla="*/ 83820 h 227647"/>
              <a:gd name="connsiteX2" fmla="*/ 213138 w 228155"/>
              <a:gd name="connsiteY2" fmla="*/ 73342 h 227647"/>
              <a:gd name="connsiteX3" fmla="*/ 160750 w 228155"/>
              <a:gd name="connsiteY3" fmla="*/ 73342 h 227647"/>
              <a:gd name="connsiteX4" fmla="*/ 146463 w 228155"/>
              <a:gd name="connsiteY4" fmla="*/ 62865 h 227647"/>
              <a:gd name="connsiteX5" fmla="*/ 129317 w 228155"/>
              <a:gd name="connsiteY5" fmla="*/ 11430 h 227647"/>
              <a:gd name="connsiteX6" fmla="*/ 114078 w 228155"/>
              <a:gd name="connsiteY6" fmla="*/ 0 h 227647"/>
              <a:gd name="connsiteX7" fmla="*/ 98838 w 228155"/>
              <a:gd name="connsiteY7" fmla="*/ 10477 h 227647"/>
              <a:gd name="connsiteX8" fmla="*/ 81692 w 228155"/>
              <a:gd name="connsiteY8" fmla="*/ 61913 h 227647"/>
              <a:gd name="connsiteX9" fmla="*/ 67405 w 228155"/>
              <a:gd name="connsiteY9" fmla="*/ 72390 h 227647"/>
              <a:gd name="connsiteX10" fmla="*/ 15017 w 228155"/>
              <a:gd name="connsiteY10" fmla="*/ 72390 h 227647"/>
              <a:gd name="connsiteX11" fmla="*/ 730 w 228155"/>
              <a:gd name="connsiteY11" fmla="*/ 82867 h 227647"/>
              <a:gd name="connsiteX12" fmla="*/ 5492 w 228155"/>
              <a:gd name="connsiteY12" fmla="*/ 100013 h 227647"/>
              <a:gd name="connsiteX13" fmla="*/ 23590 w 228155"/>
              <a:gd name="connsiteY13" fmla="*/ 116205 h 227647"/>
              <a:gd name="connsiteX14" fmla="*/ 46450 w 228155"/>
              <a:gd name="connsiteY14" fmla="*/ 137160 h 227647"/>
              <a:gd name="connsiteX15" fmla="*/ 51213 w 228155"/>
              <a:gd name="connsiteY15" fmla="*/ 144780 h 227647"/>
              <a:gd name="connsiteX16" fmla="*/ 51213 w 228155"/>
              <a:gd name="connsiteY16" fmla="*/ 153352 h 227647"/>
              <a:gd name="connsiteX17" fmla="*/ 35020 w 228155"/>
              <a:gd name="connsiteY17" fmla="*/ 207645 h 227647"/>
              <a:gd name="connsiteX18" fmla="*/ 40735 w 228155"/>
              <a:gd name="connsiteY18" fmla="*/ 224790 h 227647"/>
              <a:gd name="connsiteX19" fmla="*/ 58833 w 228155"/>
              <a:gd name="connsiteY19" fmla="*/ 224790 h 227647"/>
              <a:gd name="connsiteX20" fmla="*/ 104553 w 228155"/>
              <a:gd name="connsiteY20" fmla="*/ 192405 h 227647"/>
              <a:gd name="connsiteX21" fmla="*/ 122650 w 228155"/>
              <a:gd name="connsiteY21" fmla="*/ 192405 h 227647"/>
              <a:gd name="connsiteX22" fmla="*/ 168370 w 228155"/>
              <a:gd name="connsiteY22" fmla="*/ 224790 h 227647"/>
              <a:gd name="connsiteX23" fmla="*/ 186467 w 228155"/>
              <a:gd name="connsiteY23" fmla="*/ 224790 h 227647"/>
              <a:gd name="connsiteX24" fmla="*/ 192183 w 228155"/>
              <a:gd name="connsiteY24" fmla="*/ 207645 h 227647"/>
              <a:gd name="connsiteX25" fmla="*/ 175990 w 228155"/>
              <a:gd name="connsiteY25" fmla="*/ 153352 h 227647"/>
              <a:gd name="connsiteX26" fmla="*/ 180753 w 228155"/>
              <a:gd name="connsiteY26" fmla="*/ 137160 h 227647"/>
              <a:gd name="connsiteX27" fmla="*/ 222663 w 228155"/>
              <a:gd name="connsiteY27" fmla="*/ 100965 h 227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28155" h="227647">
                <a:moveTo>
                  <a:pt x="222663" y="100965"/>
                </a:moveTo>
                <a:cubicBezTo>
                  <a:pt x="227425" y="96202"/>
                  <a:pt x="229330" y="89535"/>
                  <a:pt x="227425" y="83820"/>
                </a:cubicBezTo>
                <a:cubicBezTo>
                  <a:pt x="225520" y="78105"/>
                  <a:pt x="218853" y="73342"/>
                  <a:pt x="213138" y="73342"/>
                </a:cubicBezTo>
                <a:lnTo>
                  <a:pt x="160750" y="73342"/>
                </a:lnTo>
                <a:cubicBezTo>
                  <a:pt x="154083" y="73342"/>
                  <a:pt x="148367" y="68580"/>
                  <a:pt x="146463" y="62865"/>
                </a:cubicBezTo>
                <a:lnTo>
                  <a:pt x="129317" y="11430"/>
                </a:lnTo>
                <a:cubicBezTo>
                  <a:pt x="126460" y="4763"/>
                  <a:pt x="120745" y="0"/>
                  <a:pt x="114078" y="0"/>
                </a:cubicBezTo>
                <a:cubicBezTo>
                  <a:pt x="107410" y="0"/>
                  <a:pt x="101695" y="4763"/>
                  <a:pt x="98838" y="10477"/>
                </a:cubicBezTo>
                <a:lnTo>
                  <a:pt x="81692" y="61913"/>
                </a:lnTo>
                <a:cubicBezTo>
                  <a:pt x="79788" y="68580"/>
                  <a:pt x="74073" y="72390"/>
                  <a:pt x="67405" y="72390"/>
                </a:cubicBezTo>
                <a:lnTo>
                  <a:pt x="15017" y="72390"/>
                </a:lnTo>
                <a:cubicBezTo>
                  <a:pt x="8350" y="72390"/>
                  <a:pt x="2635" y="76200"/>
                  <a:pt x="730" y="82867"/>
                </a:cubicBezTo>
                <a:cubicBezTo>
                  <a:pt x="-1175" y="88583"/>
                  <a:pt x="730" y="96202"/>
                  <a:pt x="5492" y="100013"/>
                </a:cubicBezTo>
                <a:lnTo>
                  <a:pt x="23590" y="116205"/>
                </a:lnTo>
                <a:lnTo>
                  <a:pt x="46450" y="137160"/>
                </a:lnTo>
                <a:cubicBezTo>
                  <a:pt x="48355" y="139065"/>
                  <a:pt x="50260" y="141923"/>
                  <a:pt x="51213" y="144780"/>
                </a:cubicBezTo>
                <a:cubicBezTo>
                  <a:pt x="52165" y="147638"/>
                  <a:pt x="52165" y="150495"/>
                  <a:pt x="51213" y="153352"/>
                </a:cubicBezTo>
                <a:lnTo>
                  <a:pt x="35020" y="207645"/>
                </a:lnTo>
                <a:cubicBezTo>
                  <a:pt x="33115" y="214313"/>
                  <a:pt x="35020" y="220980"/>
                  <a:pt x="40735" y="224790"/>
                </a:cubicBezTo>
                <a:cubicBezTo>
                  <a:pt x="46450" y="228600"/>
                  <a:pt x="53117" y="228600"/>
                  <a:pt x="58833" y="224790"/>
                </a:cubicBezTo>
                <a:lnTo>
                  <a:pt x="104553" y="192405"/>
                </a:lnTo>
                <a:cubicBezTo>
                  <a:pt x="110267" y="188595"/>
                  <a:pt x="116935" y="188595"/>
                  <a:pt x="122650" y="192405"/>
                </a:cubicBezTo>
                <a:lnTo>
                  <a:pt x="168370" y="224790"/>
                </a:lnTo>
                <a:cubicBezTo>
                  <a:pt x="174085" y="228600"/>
                  <a:pt x="180753" y="228600"/>
                  <a:pt x="186467" y="224790"/>
                </a:cubicBezTo>
                <a:cubicBezTo>
                  <a:pt x="192183" y="220980"/>
                  <a:pt x="194088" y="213360"/>
                  <a:pt x="192183" y="207645"/>
                </a:cubicBezTo>
                <a:lnTo>
                  <a:pt x="175990" y="153352"/>
                </a:lnTo>
                <a:cubicBezTo>
                  <a:pt x="174085" y="147638"/>
                  <a:pt x="175990" y="140970"/>
                  <a:pt x="180753" y="137160"/>
                </a:cubicBezTo>
                <a:lnTo>
                  <a:pt x="222663" y="100965"/>
                </a:ln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A124BCC6-DC34-44DC-86A5-19FB004B62FA}"/>
              </a:ext>
            </a:extLst>
          </p:cNvPr>
          <p:cNvSpPr/>
          <p:nvPr/>
        </p:nvSpPr>
        <p:spPr>
          <a:xfrm rot="21250188">
            <a:off x="1213415" y="2378876"/>
            <a:ext cx="158545" cy="158192"/>
          </a:xfrm>
          <a:custGeom>
            <a:avLst/>
            <a:gdLst>
              <a:gd name="connsiteX0" fmla="*/ 222663 w 228155"/>
              <a:gd name="connsiteY0" fmla="*/ 100965 h 227647"/>
              <a:gd name="connsiteX1" fmla="*/ 227425 w 228155"/>
              <a:gd name="connsiteY1" fmla="*/ 83820 h 227647"/>
              <a:gd name="connsiteX2" fmla="*/ 213138 w 228155"/>
              <a:gd name="connsiteY2" fmla="*/ 73342 h 227647"/>
              <a:gd name="connsiteX3" fmla="*/ 160750 w 228155"/>
              <a:gd name="connsiteY3" fmla="*/ 73342 h 227647"/>
              <a:gd name="connsiteX4" fmla="*/ 146463 w 228155"/>
              <a:gd name="connsiteY4" fmla="*/ 62865 h 227647"/>
              <a:gd name="connsiteX5" fmla="*/ 129317 w 228155"/>
              <a:gd name="connsiteY5" fmla="*/ 11430 h 227647"/>
              <a:gd name="connsiteX6" fmla="*/ 114078 w 228155"/>
              <a:gd name="connsiteY6" fmla="*/ 0 h 227647"/>
              <a:gd name="connsiteX7" fmla="*/ 98838 w 228155"/>
              <a:gd name="connsiteY7" fmla="*/ 10477 h 227647"/>
              <a:gd name="connsiteX8" fmla="*/ 81692 w 228155"/>
              <a:gd name="connsiteY8" fmla="*/ 61913 h 227647"/>
              <a:gd name="connsiteX9" fmla="*/ 67405 w 228155"/>
              <a:gd name="connsiteY9" fmla="*/ 72390 h 227647"/>
              <a:gd name="connsiteX10" fmla="*/ 15017 w 228155"/>
              <a:gd name="connsiteY10" fmla="*/ 72390 h 227647"/>
              <a:gd name="connsiteX11" fmla="*/ 730 w 228155"/>
              <a:gd name="connsiteY11" fmla="*/ 82867 h 227647"/>
              <a:gd name="connsiteX12" fmla="*/ 5492 w 228155"/>
              <a:gd name="connsiteY12" fmla="*/ 100013 h 227647"/>
              <a:gd name="connsiteX13" fmla="*/ 23590 w 228155"/>
              <a:gd name="connsiteY13" fmla="*/ 116205 h 227647"/>
              <a:gd name="connsiteX14" fmla="*/ 46450 w 228155"/>
              <a:gd name="connsiteY14" fmla="*/ 137160 h 227647"/>
              <a:gd name="connsiteX15" fmla="*/ 51213 w 228155"/>
              <a:gd name="connsiteY15" fmla="*/ 144780 h 227647"/>
              <a:gd name="connsiteX16" fmla="*/ 51213 w 228155"/>
              <a:gd name="connsiteY16" fmla="*/ 153352 h 227647"/>
              <a:gd name="connsiteX17" fmla="*/ 35020 w 228155"/>
              <a:gd name="connsiteY17" fmla="*/ 207645 h 227647"/>
              <a:gd name="connsiteX18" fmla="*/ 40735 w 228155"/>
              <a:gd name="connsiteY18" fmla="*/ 224790 h 227647"/>
              <a:gd name="connsiteX19" fmla="*/ 58833 w 228155"/>
              <a:gd name="connsiteY19" fmla="*/ 224790 h 227647"/>
              <a:gd name="connsiteX20" fmla="*/ 104553 w 228155"/>
              <a:gd name="connsiteY20" fmla="*/ 192405 h 227647"/>
              <a:gd name="connsiteX21" fmla="*/ 122650 w 228155"/>
              <a:gd name="connsiteY21" fmla="*/ 192405 h 227647"/>
              <a:gd name="connsiteX22" fmla="*/ 168370 w 228155"/>
              <a:gd name="connsiteY22" fmla="*/ 224790 h 227647"/>
              <a:gd name="connsiteX23" fmla="*/ 186467 w 228155"/>
              <a:gd name="connsiteY23" fmla="*/ 224790 h 227647"/>
              <a:gd name="connsiteX24" fmla="*/ 192183 w 228155"/>
              <a:gd name="connsiteY24" fmla="*/ 207645 h 227647"/>
              <a:gd name="connsiteX25" fmla="*/ 175990 w 228155"/>
              <a:gd name="connsiteY25" fmla="*/ 153352 h 227647"/>
              <a:gd name="connsiteX26" fmla="*/ 180753 w 228155"/>
              <a:gd name="connsiteY26" fmla="*/ 137160 h 227647"/>
              <a:gd name="connsiteX27" fmla="*/ 222663 w 228155"/>
              <a:gd name="connsiteY27" fmla="*/ 100965 h 227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28155" h="227647">
                <a:moveTo>
                  <a:pt x="222663" y="100965"/>
                </a:moveTo>
                <a:cubicBezTo>
                  <a:pt x="227425" y="96202"/>
                  <a:pt x="229330" y="89535"/>
                  <a:pt x="227425" y="83820"/>
                </a:cubicBezTo>
                <a:cubicBezTo>
                  <a:pt x="225520" y="78105"/>
                  <a:pt x="218853" y="73342"/>
                  <a:pt x="213138" y="73342"/>
                </a:cubicBezTo>
                <a:lnTo>
                  <a:pt x="160750" y="73342"/>
                </a:lnTo>
                <a:cubicBezTo>
                  <a:pt x="154083" y="73342"/>
                  <a:pt x="148367" y="68580"/>
                  <a:pt x="146463" y="62865"/>
                </a:cubicBezTo>
                <a:lnTo>
                  <a:pt x="129317" y="11430"/>
                </a:lnTo>
                <a:cubicBezTo>
                  <a:pt x="126460" y="4763"/>
                  <a:pt x="120745" y="0"/>
                  <a:pt x="114078" y="0"/>
                </a:cubicBezTo>
                <a:cubicBezTo>
                  <a:pt x="107410" y="0"/>
                  <a:pt x="101695" y="4763"/>
                  <a:pt x="98838" y="10477"/>
                </a:cubicBezTo>
                <a:lnTo>
                  <a:pt x="81692" y="61913"/>
                </a:lnTo>
                <a:cubicBezTo>
                  <a:pt x="79788" y="68580"/>
                  <a:pt x="74073" y="72390"/>
                  <a:pt x="67405" y="72390"/>
                </a:cubicBezTo>
                <a:lnTo>
                  <a:pt x="15017" y="72390"/>
                </a:lnTo>
                <a:cubicBezTo>
                  <a:pt x="8350" y="72390"/>
                  <a:pt x="2635" y="76200"/>
                  <a:pt x="730" y="82867"/>
                </a:cubicBezTo>
                <a:cubicBezTo>
                  <a:pt x="-1175" y="88583"/>
                  <a:pt x="730" y="96202"/>
                  <a:pt x="5492" y="100013"/>
                </a:cubicBezTo>
                <a:lnTo>
                  <a:pt x="23590" y="116205"/>
                </a:lnTo>
                <a:lnTo>
                  <a:pt x="46450" y="137160"/>
                </a:lnTo>
                <a:cubicBezTo>
                  <a:pt x="48355" y="139065"/>
                  <a:pt x="50260" y="141923"/>
                  <a:pt x="51213" y="144780"/>
                </a:cubicBezTo>
                <a:cubicBezTo>
                  <a:pt x="52165" y="147638"/>
                  <a:pt x="52165" y="150495"/>
                  <a:pt x="51213" y="153352"/>
                </a:cubicBezTo>
                <a:lnTo>
                  <a:pt x="35020" y="207645"/>
                </a:lnTo>
                <a:cubicBezTo>
                  <a:pt x="33115" y="214313"/>
                  <a:pt x="35020" y="220980"/>
                  <a:pt x="40735" y="224790"/>
                </a:cubicBezTo>
                <a:cubicBezTo>
                  <a:pt x="46450" y="228600"/>
                  <a:pt x="53117" y="228600"/>
                  <a:pt x="58833" y="224790"/>
                </a:cubicBezTo>
                <a:lnTo>
                  <a:pt x="104553" y="192405"/>
                </a:lnTo>
                <a:cubicBezTo>
                  <a:pt x="110267" y="188595"/>
                  <a:pt x="116935" y="188595"/>
                  <a:pt x="122650" y="192405"/>
                </a:cubicBezTo>
                <a:lnTo>
                  <a:pt x="168370" y="224790"/>
                </a:lnTo>
                <a:cubicBezTo>
                  <a:pt x="174085" y="228600"/>
                  <a:pt x="180753" y="228600"/>
                  <a:pt x="186467" y="224790"/>
                </a:cubicBezTo>
                <a:cubicBezTo>
                  <a:pt x="192183" y="220980"/>
                  <a:pt x="194088" y="213360"/>
                  <a:pt x="192183" y="207645"/>
                </a:cubicBezTo>
                <a:lnTo>
                  <a:pt x="175990" y="153352"/>
                </a:lnTo>
                <a:cubicBezTo>
                  <a:pt x="174085" y="147638"/>
                  <a:pt x="175990" y="140970"/>
                  <a:pt x="180753" y="137160"/>
                </a:cubicBezTo>
                <a:lnTo>
                  <a:pt x="222663" y="100965"/>
                </a:ln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E35DED52-CE8E-48EB-A331-A796C4F3E70B}"/>
              </a:ext>
            </a:extLst>
          </p:cNvPr>
          <p:cNvSpPr/>
          <p:nvPr/>
        </p:nvSpPr>
        <p:spPr>
          <a:xfrm rot="248216">
            <a:off x="8364605" y="4901291"/>
            <a:ext cx="94636" cy="113273"/>
          </a:xfrm>
          <a:custGeom>
            <a:avLst/>
            <a:gdLst>
              <a:gd name="connsiteX0" fmla="*/ 34195 w 68389"/>
              <a:gd name="connsiteY0" fmla="*/ 81858 h 81857"/>
              <a:gd name="connsiteX1" fmla="*/ 68389 w 68389"/>
              <a:gd name="connsiteY1" fmla="*/ 40900 h 81857"/>
              <a:gd name="connsiteX2" fmla="*/ 34195 w 68389"/>
              <a:gd name="connsiteY2" fmla="*/ 0 h 81857"/>
              <a:gd name="connsiteX3" fmla="*/ 0 w 68389"/>
              <a:gd name="connsiteY3" fmla="*/ 40957 h 81857"/>
              <a:gd name="connsiteX4" fmla="*/ 34195 w 68389"/>
              <a:gd name="connsiteY4" fmla="*/ 81858 h 81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389" h="81857">
                <a:moveTo>
                  <a:pt x="34195" y="81858"/>
                </a:moveTo>
                <a:cubicBezTo>
                  <a:pt x="39203" y="63938"/>
                  <a:pt x="51652" y="49027"/>
                  <a:pt x="68389" y="40900"/>
                </a:cubicBezTo>
                <a:cubicBezTo>
                  <a:pt x="51640" y="32818"/>
                  <a:pt x="39181" y="17917"/>
                  <a:pt x="34195" y="0"/>
                </a:cubicBezTo>
                <a:cubicBezTo>
                  <a:pt x="29186" y="17918"/>
                  <a:pt x="16737" y="32831"/>
                  <a:pt x="0" y="40957"/>
                </a:cubicBezTo>
                <a:cubicBezTo>
                  <a:pt x="16724" y="49072"/>
                  <a:pt x="29172" y="63960"/>
                  <a:pt x="34195" y="81858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F355402B-17EF-4070-A31D-640B34B1E5F5}"/>
              </a:ext>
            </a:extLst>
          </p:cNvPr>
          <p:cNvSpPr/>
          <p:nvPr/>
        </p:nvSpPr>
        <p:spPr>
          <a:xfrm>
            <a:off x="7613761" y="1096690"/>
            <a:ext cx="94636" cy="113273"/>
          </a:xfrm>
          <a:custGeom>
            <a:avLst/>
            <a:gdLst>
              <a:gd name="connsiteX0" fmla="*/ 34195 w 68389"/>
              <a:gd name="connsiteY0" fmla="*/ 81858 h 81857"/>
              <a:gd name="connsiteX1" fmla="*/ 68389 w 68389"/>
              <a:gd name="connsiteY1" fmla="*/ 40900 h 81857"/>
              <a:gd name="connsiteX2" fmla="*/ 34195 w 68389"/>
              <a:gd name="connsiteY2" fmla="*/ 0 h 81857"/>
              <a:gd name="connsiteX3" fmla="*/ 0 w 68389"/>
              <a:gd name="connsiteY3" fmla="*/ 40957 h 81857"/>
              <a:gd name="connsiteX4" fmla="*/ 34195 w 68389"/>
              <a:gd name="connsiteY4" fmla="*/ 81858 h 81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389" h="81857">
                <a:moveTo>
                  <a:pt x="34195" y="81858"/>
                </a:moveTo>
                <a:cubicBezTo>
                  <a:pt x="39203" y="63938"/>
                  <a:pt x="51652" y="49027"/>
                  <a:pt x="68389" y="40900"/>
                </a:cubicBezTo>
                <a:cubicBezTo>
                  <a:pt x="51640" y="32818"/>
                  <a:pt x="39181" y="17917"/>
                  <a:pt x="34195" y="0"/>
                </a:cubicBezTo>
                <a:cubicBezTo>
                  <a:pt x="29186" y="17918"/>
                  <a:pt x="16737" y="32831"/>
                  <a:pt x="0" y="40957"/>
                </a:cubicBezTo>
                <a:cubicBezTo>
                  <a:pt x="16724" y="49072"/>
                  <a:pt x="29172" y="63960"/>
                  <a:pt x="34195" y="81858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93EE362F-E20B-4C75-A6FF-F39910271787}"/>
              </a:ext>
            </a:extLst>
          </p:cNvPr>
          <p:cNvSpPr/>
          <p:nvPr/>
        </p:nvSpPr>
        <p:spPr>
          <a:xfrm rot="20633779">
            <a:off x="45307" y="6037758"/>
            <a:ext cx="382406" cy="380787"/>
          </a:xfrm>
          <a:custGeom>
            <a:avLst/>
            <a:gdLst>
              <a:gd name="connsiteX0" fmla="*/ 373131 w 382406"/>
              <a:gd name="connsiteY0" fmla="*/ 167640 h 380787"/>
              <a:gd name="connsiteX1" fmla="*/ 380751 w 382406"/>
              <a:gd name="connsiteY1" fmla="*/ 138113 h 380787"/>
              <a:gd name="connsiteX2" fmla="*/ 355986 w 382406"/>
              <a:gd name="connsiteY2" fmla="*/ 120968 h 380787"/>
              <a:gd name="connsiteX3" fmla="*/ 268356 w 382406"/>
              <a:gd name="connsiteY3" fmla="*/ 120968 h 380787"/>
              <a:gd name="connsiteX4" fmla="*/ 243591 w 382406"/>
              <a:gd name="connsiteY4" fmla="*/ 102870 h 380787"/>
              <a:gd name="connsiteX5" fmla="*/ 215968 w 382406"/>
              <a:gd name="connsiteY5" fmla="*/ 18097 h 380787"/>
              <a:gd name="connsiteX6" fmla="*/ 191203 w 382406"/>
              <a:gd name="connsiteY6" fmla="*/ 0 h 380787"/>
              <a:gd name="connsiteX7" fmla="*/ 166438 w 382406"/>
              <a:gd name="connsiteY7" fmla="*/ 18097 h 380787"/>
              <a:gd name="connsiteX8" fmla="*/ 138816 w 382406"/>
              <a:gd name="connsiteY8" fmla="*/ 102870 h 380787"/>
              <a:gd name="connsiteX9" fmla="*/ 114051 w 382406"/>
              <a:gd name="connsiteY9" fmla="*/ 120968 h 380787"/>
              <a:gd name="connsiteX10" fmla="*/ 26421 w 382406"/>
              <a:gd name="connsiteY10" fmla="*/ 120968 h 380787"/>
              <a:gd name="connsiteX11" fmla="*/ 1656 w 382406"/>
              <a:gd name="connsiteY11" fmla="*/ 138113 h 380787"/>
              <a:gd name="connsiteX12" fmla="*/ 9276 w 382406"/>
              <a:gd name="connsiteY12" fmla="*/ 167640 h 380787"/>
              <a:gd name="connsiteX13" fmla="*/ 39756 w 382406"/>
              <a:gd name="connsiteY13" fmla="*/ 195263 h 380787"/>
              <a:gd name="connsiteX14" fmla="*/ 78808 w 382406"/>
              <a:gd name="connsiteY14" fmla="*/ 229552 h 380787"/>
              <a:gd name="connsiteX15" fmla="*/ 86428 w 382406"/>
              <a:gd name="connsiteY15" fmla="*/ 241935 h 380787"/>
              <a:gd name="connsiteX16" fmla="*/ 86428 w 382406"/>
              <a:gd name="connsiteY16" fmla="*/ 257175 h 380787"/>
              <a:gd name="connsiteX17" fmla="*/ 59758 w 382406"/>
              <a:gd name="connsiteY17" fmla="*/ 346710 h 380787"/>
              <a:gd name="connsiteX18" fmla="*/ 69283 w 382406"/>
              <a:gd name="connsiteY18" fmla="*/ 375285 h 380787"/>
              <a:gd name="connsiteX19" fmla="*/ 99763 w 382406"/>
              <a:gd name="connsiteY19" fmla="*/ 376238 h 380787"/>
              <a:gd name="connsiteX20" fmla="*/ 175963 w 382406"/>
              <a:gd name="connsiteY20" fmla="*/ 322898 h 380787"/>
              <a:gd name="connsiteX21" fmla="*/ 205491 w 382406"/>
              <a:gd name="connsiteY21" fmla="*/ 322898 h 380787"/>
              <a:gd name="connsiteX22" fmla="*/ 281691 w 382406"/>
              <a:gd name="connsiteY22" fmla="*/ 376238 h 380787"/>
              <a:gd name="connsiteX23" fmla="*/ 312171 w 382406"/>
              <a:gd name="connsiteY23" fmla="*/ 375285 h 380787"/>
              <a:gd name="connsiteX24" fmla="*/ 321696 w 382406"/>
              <a:gd name="connsiteY24" fmla="*/ 346710 h 380787"/>
              <a:gd name="connsiteX25" fmla="*/ 295978 w 382406"/>
              <a:gd name="connsiteY25" fmla="*/ 257175 h 380787"/>
              <a:gd name="connsiteX26" fmla="*/ 303598 w 382406"/>
              <a:gd name="connsiteY26" fmla="*/ 229552 h 380787"/>
              <a:gd name="connsiteX27" fmla="*/ 373131 w 382406"/>
              <a:gd name="connsiteY27" fmla="*/ 167640 h 380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82406" h="380787">
                <a:moveTo>
                  <a:pt x="373131" y="167640"/>
                </a:moveTo>
                <a:cubicBezTo>
                  <a:pt x="381703" y="160020"/>
                  <a:pt x="384561" y="148590"/>
                  <a:pt x="380751" y="138113"/>
                </a:cubicBezTo>
                <a:cubicBezTo>
                  <a:pt x="376941" y="127635"/>
                  <a:pt x="367416" y="120968"/>
                  <a:pt x="355986" y="120968"/>
                </a:cubicBezTo>
                <a:lnTo>
                  <a:pt x="268356" y="120968"/>
                </a:lnTo>
                <a:cubicBezTo>
                  <a:pt x="256926" y="120968"/>
                  <a:pt x="247401" y="113348"/>
                  <a:pt x="243591" y="102870"/>
                </a:cubicBezTo>
                <a:lnTo>
                  <a:pt x="215968" y="18097"/>
                </a:lnTo>
                <a:cubicBezTo>
                  <a:pt x="212158" y="7620"/>
                  <a:pt x="202633" y="0"/>
                  <a:pt x="191203" y="0"/>
                </a:cubicBezTo>
                <a:cubicBezTo>
                  <a:pt x="179773" y="0"/>
                  <a:pt x="170248" y="7620"/>
                  <a:pt x="166438" y="18097"/>
                </a:cubicBezTo>
                <a:lnTo>
                  <a:pt x="138816" y="102870"/>
                </a:lnTo>
                <a:cubicBezTo>
                  <a:pt x="135006" y="113348"/>
                  <a:pt x="125481" y="120968"/>
                  <a:pt x="114051" y="120968"/>
                </a:cubicBezTo>
                <a:lnTo>
                  <a:pt x="26421" y="120968"/>
                </a:lnTo>
                <a:cubicBezTo>
                  <a:pt x="15943" y="120968"/>
                  <a:pt x="5466" y="127635"/>
                  <a:pt x="1656" y="138113"/>
                </a:cubicBezTo>
                <a:cubicBezTo>
                  <a:pt x="-2154" y="148590"/>
                  <a:pt x="703" y="160020"/>
                  <a:pt x="9276" y="167640"/>
                </a:cubicBezTo>
                <a:lnTo>
                  <a:pt x="39756" y="195263"/>
                </a:lnTo>
                <a:lnTo>
                  <a:pt x="78808" y="229552"/>
                </a:lnTo>
                <a:cubicBezTo>
                  <a:pt x="82618" y="233363"/>
                  <a:pt x="85476" y="237173"/>
                  <a:pt x="86428" y="241935"/>
                </a:cubicBezTo>
                <a:cubicBezTo>
                  <a:pt x="87381" y="246698"/>
                  <a:pt x="87381" y="252413"/>
                  <a:pt x="86428" y="257175"/>
                </a:cubicBezTo>
                <a:lnTo>
                  <a:pt x="59758" y="346710"/>
                </a:lnTo>
                <a:cubicBezTo>
                  <a:pt x="55948" y="357188"/>
                  <a:pt x="59758" y="368618"/>
                  <a:pt x="69283" y="375285"/>
                </a:cubicBezTo>
                <a:cubicBezTo>
                  <a:pt x="77856" y="381953"/>
                  <a:pt x="90238" y="381953"/>
                  <a:pt x="99763" y="376238"/>
                </a:cubicBezTo>
                <a:lnTo>
                  <a:pt x="175963" y="322898"/>
                </a:lnTo>
                <a:cubicBezTo>
                  <a:pt x="184536" y="316230"/>
                  <a:pt x="196918" y="316230"/>
                  <a:pt x="205491" y="322898"/>
                </a:cubicBezTo>
                <a:lnTo>
                  <a:pt x="281691" y="376238"/>
                </a:lnTo>
                <a:cubicBezTo>
                  <a:pt x="291216" y="382905"/>
                  <a:pt x="302646" y="381953"/>
                  <a:pt x="312171" y="375285"/>
                </a:cubicBezTo>
                <a:cubicBezTo>
                  <a:pt x="320743" y="368618"/>
                  <a:pt x="324553" y="357188"/>
                  <a:pt x="321696" y="346710"/>
                </a:cubicBezTo>
                <a:lnTo>
                  <a:pt x="295978" y="257175"/>
                </a:lnTo>
                <a:cubicBezTo>
                  <a:pt x="293121" y="247650"/>
                  <a:pt x="295978" y="236220"/>
                  <a:pt x="303598" y="229552"/>
                </a:cubicBezTo>
                <a:lnTo>
                  <a:pt x="373131" y="167640"/>
                </a:ln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77DEA0AC-5CF2-4759-A129-A58D6F2861BB}"/>
              </a:ext>
            </a:extLst>
          </p:cNvPr>
          <p:cNvSpPr/>
          <p:nvPr/>
        </p:nvSpPr>
        <p:spPr>
          <a:xfrm rot="21109274">
            <a:off x="3573529" y="450080"/>
            <a:ext cx="154212" cy="184528"/>
          </a:xfrm>
          <a:custGeom>
            <a:avLst/>
            <a:gdLst>
              <a:gd name="connsiteX0" fmla="*/ 55702 w 111442"/>
              <a:gd name="connsiteY0" fmla="*/ 0 h 133350"/>
              <a:gd name="connsiteX1" fmla="*/ 0 w 111442"/>
              <a:gd name="connsiteY1" fmla="*/ 66675 h 133350"/>
              <a:gd name="connsiteX2" fmla="*/ 55702 w 111442"/>
              <a:gd name="connsiteY2" fmla="*/ 133350 h 133350"/>
              <a:gd name="connsiteX3" fmla="*/ 111443 w 111442"/>
              <a:gd name="connsiteY3" fmla="*/ 66675 h 133350"/>
              <a:gd name="connsiteX4" fmla="*/ 55702 w 111442"/>
              <a:gd name="connsiteY4" fmla="*/ 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442" h="133350">
                <a:moveTo>
                  <a:pt x="55702" y="0"/>
                </a:moveTo>
                <a:cubicBezTo>
                  <a:pt x="47546" y="29180"/>
                  <a:pt x="27263" y="53458"/>
                  <a:pt x="0" y="66675"/>
                </a:cubicBezTo>
                <a:cubicBezTo>
                  <a:pt x="27263" y="79892"/>
                  <a:pt x="47546" y="104170"/>
                  <a:pt x="55702" y="133350"/>
                </a:cubicBezTo>
                <a:cubicBezTo>
                  <a:pt x="63876" y="104168"/>
                  <a:pt x="84171" y="79892"/>
                  <a:pt x="111443" y="66675"/>
                </a:cubicBezTo>
                <a:cubicBezTo>
                  <a:pt x="84133" y="53507"/>
                  <a:pt x="63822" y="29210"/>
                  <a:pt x="55702" y="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18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30"/>
    </mc:Choice>
    <mc:Fallback xmlns="">
      <p:transition spd="slow" advTm="2733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E48CA-B164-4504-B84D-213E262D3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 Radiation Element Research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729133-A393-440F-822D-2FD4659D2B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Arial"/>
                <a:cs typeface="Arial"/>
              </a:rPr>
              <a:t>Priority human health risks</a:t>
            </a:r>
          </a:p>
          <a:p>
            <a:pPr marL="914400" indent="-514350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en-US" sz="2400" b="1" dirty="0">
                <a:highlight>
                  <a:srgbClr val="008080"/>
                </a:highlight>
                <a:latin typeface="Arial"/>
                <a:cs typeface="Arial"/>
              </a:rPr>
              <a:t>Carcinogenesis</a:t>
            </a:r>
          </a:p>
          <a:p>
            <a:pPr marL="914400" indent="-514350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latin typeface="Arial"/>
                <a:cs typeface="Arial"/>
              </a:rPr>
              <a:t>Cardiovascular and Immune</a:t>
            </a:r>
          </a:p>
          <a:p>
            <a:pPr marL="914400" indent="-514350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latin typeface="Arial"/>
                <a:cs typeface="Arial"/>
              </a:rPr>
              <a:t>Central Nervous System</a:t>
            </a:r>
            <a:endParaRPr lang="en-US" sz="2400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D01EEA71-B7E1-40D8-A015-6152B7E12C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0423684"/>
              </p:ext>
            </p:extLst>
          </p:nvPr>
        </p:nvGraphicFramePr>
        <p:xfrm>
          <a:off x="439042" y="3799312"/>
          <a:ext cx="11313916" cy="196671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675347">
                  <a:extLst>
                    <a:ext uri="{9D8B030D-6E8A-4147-A177-3AD203B41FA5}">
                      <a16:colId xmlns:a16="http://schemas.microsoft.com/office/drawing/2014/main" val="36562301"/>
                    </a:ext>
                  </a:extLst>
                </a:gridCol>
                <a:gridCol w="3472144">
                  <a:extLst>
                    <a:ext uri="{9D8B030D-6E8A-4147-A177-3AD203B41FA5}">
                      <a16:colId xmlns:a16="http://schemas.microsoft.com/office/drawing/2014/main" val="1409239210"/>
                    </a:ext>
                  </a:extLst>
                </a:gridCol>
                <a:gridCol w="4166425">
                  <a:extLst>
                    <a:ext uri="{9D8B030D-6E8A-4147-A177-3AD203B41FA5}">
                      <a16:colId xmlns:a16="http://schemas.microsoft.com/office/drawing/2014/main" val="2293415363"/>
                    </a:ext>
                  </a:extLst>
                </a:gridCol>
              </a:tblGrid>
              <a:tr h="491678"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Characterization</a:t>
                      </a:r>
                    </a:p>
                  </a:txBody>
                  <a:tcPr marL="122919" marR="122919" marT="61460" marB="61460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122919" marR="122919" marT="61460" marB="6146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Mitigation</a:t>
                      </a:r>
                    </a:p>
                  </a:txBody>
                  <a:tcPr marL="122919" marR="122919" marT="61460" marB="61460"/>
                </a:tc>
                <a:extLst>
                  <a:ext uri="{0D108BD9-81ED-4DB2-BD59-A6C34878D82A}">
                    <a16:rowId xmlns:a16="http://schemas.microsoft.com/office/drawing/2014/main" val="1741764990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Dose and Dose Rate Effects</a:t>
                      </a:r>
                    </a:p>
                  </a:txBody>
                  <a:tcPr marL="122919" marR="122919" marT="61460" marB="614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Biomarkers</a:t>
                      </a:r>
                    </a:p>
                  </a:txBody>
                  <a:tcPr marL="122919" marR="122919" marT="61460" marB="6146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Countermeasure Identification</a:t>
                      </a:r>
                    </a:p>
                  </a:txBody>
                  <a:tcPr marL="122919" marR="122919" marT="61460" marB="61460"/>
                </a:tc>
                <a:extLst>
                  <a:ext uri="{0D108BD9-81ED-4DB2-BD59-A6C34878D82A}">
                    <a16:rowId xmlns:a16="http://schemas.microsoft.com/office/drawing/2014/main" val="3492769570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Radiation Quality</a:t>
                      </a:r>
                    </a:p>
                  </a:txBody>
                  <a:tcPr marL="122919" marR="122919" marT="61460" marB="614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Individual Susceptibility</a:t>
                      </a:r>
                    </a:p>
                  </a:txBody>
                  <a:tcPr marL="122919" marR="122919" marT="61460" marB="6146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Countermeasure Validation</a:t>
                      </a:r>
                    </a:p>
                  </a:txBody>
                  <a:tcPr marL="122919" marR="122919" marT="61460" marB="61460"/>
                </a:tc>
                <a:extLst>
                  <a:ext uri="{0D108BD9-81ED-4DB2-BD59-A6C34878D82A}">
                    <a16:rowId xmlns:a16="http://schemas.microsoft.com/office/drawing/2014/main" val="623002945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Cross-Species Translation</a:t>
                      </a:r>
                    </a:p>
                  </a:txBody>
                  <a:tcPr marL="122919" marR="122919" marT="61460" marB="6146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Combined Stressors</a:t>
                      </a:r>
                    </a:p>
                  </a:txBody>
                  <a:tcPr marL="122919" marR="122919" marT="61460" marB="61460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marL="122919" marR="122919" marT="61460" marB="61460"/>
                </a:tc>
                <a:extLst>
                  <a:ext uri="{0D108BD9-81ED-4DB2-BD59-A6C34878D82A}">
                    <a16:rowId xmlns:a16="http://schemas.microsoft.com/office/drawing/2014/main" val="86775786"/>
                  </a:ext>
                </a:extLst>
              </a:tr>
            </a:tbl>
          </a:graphicData>
        </a:graphic>
      </p:graphicFrame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88310E0-2540-40E6-8A98-B6F16AC14581}"/>
              </a:ext>
            </a:extLst>
          </p:cNvPr>
          <p:cNvCxnSpPr/>
          <p:nvPr/>
        </p:nvCxnSpPr>
        <p:spPr>
          <a:xfrm>
            <a:off x="4174348" y="4040204"/>
            <a:ext cx="3357900" cy="1"/>
          </a:xfrm>
          <a:prstGeom prst="straightConnector1">
            <a:avLst/>
          </a:prstGeom>
          <a:ln w="76200">
            <a:solidFill>
              <a:schemeClr val="bg1"/>
            </a:solidFill>
            <a:headEnd type="stealth" w="lg" len="lg"/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F1826DB8-C9A2-483F-9AF2-136E37846018}"/>
              </a:ext>
            </a:extLst>
          </p:cNvPr>
          <p:cNvSpPr/>
          <p:nvPr/>
        </p:nvSpPr>
        <p:spPr>
          <a:xfrm>
            <a:off x="3552385" y="5792216"/>
            <a:ext cx="46399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hlinkClick r:id="rId3"/>
              </a:rPr>
              <a:t>https://humanresearchroadmap.nasa.gov/</a:t>
            </a:r>
            <a:endParaRPr lang="en-US" sz="2000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99513D90-29FB-4666-8AB3-9A4DC7BD2D8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200" y="1135451"/>
            <a:ext cx="2597150" cy="2574167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9A9292BF-DFF3-49F1-9AB0-C3335D2D0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F67C12C-402A-4987-8007-B0BEEB83856A}" type="slidenum">
              <a:rPr lang="en-US" altLang="en-US" smtClean="0">
                <a:solidFill>
                  <a:schemeClr val="bg2"/>
                </a:solidFill>
              </a:rPr>
              <a:pPr/>
              <a:t>10</a:t>
            </a:fld>
            <a:endParaRPr lang="en-US" alt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20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4243"/>
    </mc:Choice>
    <mc:Fallback xmlns="">
      <p:transition advTm="34243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10368"/>
            <a:ext cx="10515600" cy="1325563"/>
          </a:xfrm>
        </p:spPr>
        <p:txBody>
          <a:bodyPr/>
          <a:lstStyle/>
          <a:p>
            <a:r>
              <a:rPr lang="en-US"/>
              <a:t>Sex-specific radiation cancer risk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11637"/>
          </a:xfrm>
        </p:spPr>
        <p:txBody>
          <a:bodyPr>
            <a:normAutofit/>
          </a:bodyPr>
          <a:lstStyle/>
          <a:p>
            <a:r>
              <a:rPr lang="en-US" dirty="0"/>
              <a:t>Single largest contribution to differences in risk between men and women is estimates of excess risk of LUNG cancer</a:t>
            </a:r>
          </a:p>
          <a:p>
            <a:pPr lvl="1"/>
            <a:r>
              <a:rPr lang="en-US" dirty="0"/>
              <a:t>Based on observations in the atomic bomb survivor cohort</a:t>
            </a:r>
          </a:p>
          <a:p>
            <a:pPr lvl="1"/>
            <a:r>
              <a:rPr lang="en-US" dirty="0"/>
              <a:t>Other epidemiological evidence is less clear</a:t>
            </a:r>
          </a:p>
          <a:p>
            <a:pPr lvl="1"/>
            <a:r>
              <a:rPr lang="en-US" dirty="0"/>
              <a:t>Animal studies of sex-differences have not yet provided clarity </a:t>
            </a:r>
          </a:p>
          <a:p>
            <a:r>
              <a:rPr lang="en-US" dirty="0"/>
              <a:t>Ongoing research interrogates sex-differences in lung and other cancers following space radiation exposure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85A06917-22E0-4365-8B12-7FB7F39DD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F67C12C-402A-4987-8007-B0BEEB83856A}" type="slidenum">
              <a:rPr lang="en-US" altLang="en-US" smtClean="0">
                <a:solidFill>
                  <a:schemeClr val="bg2"/>
                </a:solidFill>
              </a:rPr>
              <a:pPr/>
              <a:t>11</a:t>
            </a:fld>
            <a:endParaRPr lang="en-US" alt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543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10368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Sex-Specific Lung Cancer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98DF3652-135D-4A86-AFC2-50DA126D3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F67C12C-402A-4987-8007-B0BEEB83856A}" type="slidenum">
              <a:rPr lang="en-US" altLang="en-US" smtClean="0"/>
              <a:pPr/>
              <a:t>12</a:t>
            </a:fld>
            <a:endParaRPr lang="en-US" alt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1734800" y="6629400"/>
            <a:ext cx="457200" cy="2286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57200" rtl="0" eaLnBrk="1" latinLnBrk="0" hangingPunct="1">
              <a:defRPr sz="1000" b="1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22CFD4-F5F2-174F-B843-27F166FF981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7388" y="1794164"/>
            <a:ext cx="7738312" cy="427114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258698" y="1842345"/>
            <a:ext cx="2609077" cy="649011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extBox 5"/>
          <p:cNvSpPr txBox="1"/>
          <p:nvPr/>
        </p:nvSpPr>
        <p:spPr>
          <a:xfrm>
            <a:off x="7965246" y="6123543"/>
            <a:ext cx="2380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00" dirty="0">
                <a:solidFill>
                  <a:schemeClr val="bg1"/>
                </a:solidFill>
              </a:rPr>
              <a:t>Golden, Presented at the Million Person Study </a:t>
            </a:r>
          </a:p>
          <a:p>
            <a:pPr algn="r"/>
            <a:r>
              <a:rPr lang="en-US" sz="900" dirty="0">
                <a:solidFill>
                  <a:schemeClr val="bg1"/>
                </a:solidFill>
              </a:rPr>
              <a:t>Virtual Symposium 11/6/2020</a:t>
            </a:r>
          </a:p>
        </p:txBody>
      </p:sp>
      <p:sp>
        <p:nvSpPr>
          <p:cNvPr id="7" name="Rectangle 6"/>
          <p:cNvSpPr/>
          <p:nvPr/>
        </p:nvSpPr>
        <p:spPr>
          <a:xfrm>
            <a:off x="876300" y="2850866"/>
            <a:ext cx="2447925" cy="2308324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The study of Japanese atomic-bomb survivors, exposed briefly to radiation, finds the risk of radiation-induced lung cancer to be nearly three times greater for women than for men.</a:t>
            </a:r>
          </a:p>
        </p:txBody>
      </p:sp>
    </p:spTree>
    <p:extLst>
      <p:ext uri="{BB962C8B-B14F-4D97-AF65-F5344CB8AC3E}">
        <p14:creationId xmlns:p14="http://schemas.microsoft.com/office/powerpoint/2010/main" val="27677767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E96F7312-8B95-4601-BAFC-DBB8A750E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0368"/>
            <a:ext cx="10515600" cy="1325563"/>
          </a:xfrm>
        </p:spPr>
        <p:txBody>
          <a:bodyPr/>
          <a:lstStyle/>
          <a:p>
            <a:r>
              <a:rPr lang="en-US" dirty="0"/>
              <a:t>2022 NASA Standard 3001 Vol 1 </a:t>
            </a:r>
            <a:r>
              <a:rPr lang="en-US" dirty="0" err="1"/>
              <a:t>RevB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814AC9-2033-4764-B4C0-5624EF026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1163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Shifted from a RISK limit to a DOSE limit</a:t>
            </a:r>
          </a:p>
          <a:p>
            <a:r>
              <a:rPr lang="en-US" dirty="0"/>
              <a:t>Anchored using the 3% MEAN REID for a 35-year-old female case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Individual sex- and age-dependent risk is still reported and used for decision making</a:t>
            </a:r>
          </a:p>
          <a:p>
            <a:pPr lvl="1"/>
            <a:r>
              <a:rPr lang="en-US" dirty="0"/>
              <a:t>Crew</a:t>
            </a:r>
          </a:p>
          <a:p>
            <a:pPr lvl="1"/>
            <a:r>
              <a:rPr lang="en-US" dirty="0"/>
              <a:t>Flight Control Team</a:t>
            </a:r>
          </a:p>
          <a:p>
            <a:pPr lvl="1"/>
            <a:r>
              <a:rPr lang="en-US" dirty="0"/>
              <a:t>Agency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4474C834-C6F2-4C55-9912-78CCE182D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F67C12C-402A-4987-8007-B0BEEB83856A}" type="slidenum">
              <a:rPr lang="en-US" altLang="en-US" smtClean="0"/>
              <a:pPr/>
              <a:t>13</a:t>
            </a:fld>
            <a:endParaRPr lang="en-US" alt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27C4113-5B4D-4F29-99CE-9202E05B612D}"/>
              </a:ext>
            </a:extLst>
          </p:cNvPr>
          <p:cNvGrpSpPr/>
          <p:nvPr/>
        </p:nvGrpSpPr>
        <p:grpSpPr>
          <a:xfrm>
            <a:off x="382364" y="2628132"/>
            <a:ext cx="11427268" cy="1601735"/>
            <a:chOff x="819775" y="3579605"/>
            <a:chExt cx="4764722" cy="116128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BAC0522-F6F0-4C45-A663-FB73F1728E51}"/>
                </a:ext>
              </a:extLst>
            </p:cNvPr>
            <p:cNvSpPr/>
            <p:nvPr/>
          </p:nvSpPr>
          <p:spPr>
            <a:xfrm>
              <a:off x="819775" y="3646206"/>
              <a:ext cx="4764722" cy="1048773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en-US" sz="2400" b="1" i="1" dirty="0">
                  <a:solidFill>
                    <a:schemeClr val="bg1"/>
                  </a:solidFill>
                </a:rPr>
                <a:t>4.8.2 Career Space Permissible Exposure Limit for Space Flight Radiation </a:t>
              </a:r>
            </a:p>
            <a:p>
              <a:endParaRPr lang="en-US" sz="1400" b="1" i="1" dirty="0">
                <a:solidFill>
                  <a:schemeClr val="bg1"/>
                </a:solidFill>
              </a:endParaRPr>
            </a:p>
            <a:p>
              <a:r>
                <a:rPr lang="en-US" sz="2400" i="1" dirty="0">
                  <a:solidFill>
                    <a:schemeClr val="bg1"/>
                  </a:solidFill>
                </a:rPr>
                <a:t>[V1 4030] An individual astronaut’s total career effective radiation dose due to space flight radiation exposure </a:t>
              </a:r>
              <a:r>
                <a:rPr lang="en-US" sz="24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FFFF00"/>
                  </a:highlight>
                </a:rPr>
                <a:t>shall be less than 600 mSv</a:t>
              </a:r>
              <a:r>
                <a:rPr lang="en-US" sz="2400" i="1" dirty="0">
                  <a:solidFill>
                    <a:schemeClr val="bg1"/>
                  </a:solidFill>
                </a:rPr>
                <a:t>. This limit is universal for all ages and sexes. 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CDE8BF5-643A-49C4-BEEA-710CBB292555}"/>
                </a:ext>
              </a:extLst>
            </p:cNvPr>
            <p:cNvCxnSpPr>
              <a:cxnSpLocks/>
            </p:cNvCxnSpPr>
            <p:nvPr/>
          </p:nvCxnSpPr>
          <p:spPr>
            <a:xfrm>
              <a:off x="819775" y="3579605"/>
              <a:ext cx="476472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029077E-CC6A-4F31-B56D-52473B5633DE}"/>
                </a:ext>
              </a:extLst>
            </p:cNvPr>
            <p:cNvCxnSpPr>
              <a:cxnSpLocks/>
            </p:cNvCxnSpPr>
            <p:nvPr/>
          </p:nvCxnSpPr>
          <p:spPr>
            <a:xfrm>
              <a:off x="819775" y="4740890"/>
              <a:ext cx="476472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CFD7B26-A250-4059-BDAD-B799ABA16E41}"/>
              </a:ext>
            </a:extLst>
          </p:cNvPr>
          <p:cNvSpPr txBox="1"/>
          <p:nvPr/>
        </p:nvSpPr>
        <p:spPr>
          <a:xfrm>
            <a:off x="382365" y="6067567"/>
            <a:ext cx="114272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https://standards.nasa.gov/sites/default/files/standards/NASA/B//2022-01-05-NASA-STD-3001-Vol1-Rev-B-Final-Draft-Signature-010522.pdf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68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76"/>
    </mc:Choice>
    <mc:Fallback xmlns="">
      <p:transition spd="slow" advTm="32076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Astronauts face a number of spaceflight exposures in mission</a:t>
            </a:r>
          </a:p>
          <a:p>
            <a:pPr lvl="1"/>
            <a:r>
              <a:rPr lang="en-US" dirty="0"/>
              <a:t>Responses impact mission success and long-term health</a:t>
            </a:r>
          </a:p>
          <a:p>
            <a:r>
              <a:rPr lang="en-US" dirty="0"/>
              <a:t>Understanding sex-differences is critical to inform crew and the agency of risks for long-duration missions</a:t>
            </a:r>
          </a:p>
          <a:p>
            <a:pPr lvl="1"/>
            <a:r>
              <a:rPr lang="en-US" dirty="0"/>
              <a:t>Mars missions will exceed established radiation limits – requires informed decision making</a:t>
            </a:r>
          </a:p>
          <a:p>
            <a:pPr lvl="1"/>
            <a:r>
              <a:rPr lang="en-US" dirty="0"/>
              <a:t>Shift to the new radiation dose limit does NOT change how individual astronaut risk is reported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91405519-144C-4285-9306-745CFA3EB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F67C12C-402A-4987-8007-B0BEEB83856A}" type="slidenum">
              <a:rPr lang="en-US" altLang="en-US" smtClean="0">
                <a:solidFill>
                  <a:schemeClr val="bg2"/>
                </a:solidFill>
              </a:rPr>
              <a:pPr/>
              <a:t>14</a:t>
            </a:fld>
            <a:endParaRPr lang="en-US" alt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2088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for your attention!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DE33D12-6281-4E30-92A4-F5E960FCF0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jsc-hrp-space-radiation-element@mail.nasa.gov</a:t>
            </a:r>
            <a:r>
              <a:rPr lang="en-US" b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D132503D-B3F5-4BD8-B276-E0A054CA5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F67C12C-402A-4987-8007-B0BEEB83856A}" type="slidenum">
              <a:rPr lang="en-US" altLang="en-US" smtClean="0">
                <a:solidFill>
                  <a:schemeClr val="bg2"/>
                </a:solidFill>
              </a:rPr>
              <a:pPr/>
              <a:t>15</a:t>
            </a:fld>
            <a:endParaRPr lang="en-US" alt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3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72"/>
    </mc:Choice>
    <mc:Fallback xmlns="">
      <p:transition spd="slow" advTm="10272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A706E8BB-125D-46E4-AC0E-444C24504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solidFill>
                  <a:schemeClr val="bg1"/>
                </a:solidFill>
                <a:latin typeface="Bahnschrift" panose="020B0502040204020203" pitchFamily="34" charset="0"/>
              </a:rPr>
              <a:t>Cancer Risk Strategy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30CB59-D85B-4D08-8FE9-DD8B13A9CB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632"/>
          <a:stretch/>
        </p:blipFill>
        <p:spPr>
          <a:xfrm>
            <a:off x="794540" y="1484922"/>
            <a:ext cx="10602917" cy="45020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4B2C25-36A5-4E0A-9BEB-568158C6A321}"/>
              </a:ext>
            </a:extLst>
          </p:cNvPr>
          <p:cNvSpPr txBox="1"/>
          <p:nvPr/>
        </p:nvSpPr>
        <p:spPr>
          <a:xfrm>
            <a:off x="3048629" y="5987018"/>
            <a:ext cx="6094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B0F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https://humanresearchroadmap.nasa.gov/schedules/?i=96</a:t>
            </a:r>
            <a:r>
              <a:rPr lang="en-US" dirty="0">
                <a:solidFill>
                  <a:srgbClr val="00B0F0"/>
                </a:solidFill>
              </a:rPr>
              <a:t> 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54295032-3E60-4D05-8F2B-BC9E43A43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F67C12C-402A-4987-8007-B0BEEB83856A}" type="slidenum">
              <a:rPr lang="en-US" altLang="en-US" smtClean="0">
                <a:solidFill>
                  <a:schemeClr val="bg2"/>
                </a:solidFill>
              </a:rPr>
              <a:pPr/>
              <a:t>16</a:t>
            </a:fld>
            <a:endParaRPr lang="en-US" alt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7171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67311B5-9572-45FE-A0AA-74D221862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More Resources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7421746-B0D8-41B9-AC33-76B7C195902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Clr>
                <a:schemeClr val="bg1"/>
              </a:buClr>
            </a:pPr>
            <a:r>
              <a:rPr lang="en-US" sz="2800" dirty="0">
                <a:solidFill>
                  <a:schemeClr val="bg1"/>
                </a:solidFill>
              </a:rPr>
              <a:t>Space Radiation Element </a:t>
            </a:r>
          </a:p>
          <a:p>
            <a:pPr lvl="1">
              <a:buClr>
                <a:schemeClr val="bg1"/>
              </a:buClr>
            </a:pPr>
            <a:r>
              <a:rPr lang="en-US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https://www.nasa.gov/hrp/elements/radiation</a:t>
            </a:r>
            <a:r>
              <a:rPr lang="en-US" dirty="0">
                <a:solidFill>
                  <a:srgbClr val="00B0F0"/>
                </a:solidFill>
              </a:rPr>
              <a:t>  </a:t>
            </a:r>
          </a:p>
          <a:p>
            <a:pPr>
              <a:buClr>
                <a:schemeClr val="bg1"/>
              </a:buClr>
            </a:pPr>
            <a:r>
              <a:rPr lang="en-US" sz="2800" dirty="0">
                <a:solidFill>
                  <a:schemeClr val="bg1"/>
                </a:solidFill>
              </a:rPr>
              <a:t>NASA Human Research Roadmap – link to risks, gaps, and funding priority (green = low, red = high)</a:t>
            </a:r>
          </a:p>
          <a:p>
            <a:pPr lvl="1">
              <a:buClr>
                <a:schemeClr val="bg1"/>
              </a:buClr>
            </a:pPr>
            <a:r>
              <a:rPr lang="en-US" dirty="0">
                <a:solidFill>
                  <a:srgbClr val="00B0F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https://humanresearchroadmap.nasa.gov</a:t>
            </a:r>
            <a:r>
              <a:rPr lang="en-US" dirty="0">
                <a:solidFill>
                  <a:srgbClr val="00B0F0"/>
                </a:solidFill>
              </a:rPr>
              <a:t> </a:t>
            </a:r>
          </a:p>
          <a:p>
            <a:pPr lvl="1">
              <a:buClr>
                <a:schemeClr val="bg1"/>
              </a:buClr>
            </a:pPr>
            <a:r>
              <a:rPr lang="en-US" dirty="0">
                <a:solidFill>
                  <a:srgbClr val="00B0F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www.nasa.gov/hrp/research</a:t>
            </a:r>
            <a:r>
              <a:rPr lang="en-US" dirty="0">
                <a:solidFill>
                  <a:srgbClr val="00B0F0"/>
                </a:solidFill>
              </a:rPr>
              <a:t> </a:t>
            </a:r>
          </a:p>
          <a:p>
            <a:pPr>
              <a:buClr>
                <a:schemeClr val="bg1"/>
              </a:buClr>
            </a:pPr>
            <a:r>
              <a:rPr lang="en-US" sz="2800" dirty="0">
                <a:solidFill>
                  <a:schemeClr val="bg1"/>
                </a:solidFill>
              </a:rPr>
              <a:t>NASA Task book – Summaries of current and previously funded projects</a:t>
            </a:r>
          </a:p>
          <a:p>
            <a:pPr lvl="1">
              <a:buClr>
                <a:schemeClr val="bg1"/>
              </a:buClr>
            </a:pPr>
            <a:r>
              <a:rPr lang="en-US" dirty="0">
                <a:solidFill>
                  <a:srgbClr val="00B0F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https://taskbook.nasaprs.com/tbp/welcome.cfm</a:t>
            </a:r>
            <a:r>
              <a:rPr lang="en-US" dirty="0">
                <a:solidFill>
                  <a:srgbClr val="00B0F0"/>
                </a:solidFill>
              </a:rPr>
              <a:t> </a:t>
            </a:r>
          </a:p>
          <a:p>
            <a:pPr>
              <a:buClr>
                <a:schemeClr val="bg1"/>
              </a:buClr>
            </a:pPr>
            <a:r>
              <a:rPr lang="en-US" sz="2800" dirty="0">
                <a:solidFill>
                  <a:schemeClr val="bg1"/>
                </a:solidFill>
              </a:rPr>
              <a:t>Life Science Data Archive – Can request past data and search tissue repository </a:t>
            </a:r>
          </a:p>
          <a:p>
            <a:pPr lvl="1"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https://lsda.jsc.nasa.gov/</a:t>
            </a:r>
            <a:endParaRPr lang="en-US" dirty="0">
              <a:solidFill>
                <a:srgbClr val="0563C1"/>
              </a:solidFill>
            </a:endParaRPr>
          </a:p>
          <a:p>
            <a:pPr lvl="1">
              <a:buClr>
                <a:schemeClr val="bg1"/>
              </a:buClr>
            </a:pPr>
            <a:r>
              <a:rPr lang="en-US" dirty="0">
                <a:solidFill>
                  <a:srgbClr val="00B0F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https://lsda.jsc.nasa.gov/Biospecimen</a:t>
            </a:r>
            <a:endParaRPr lang="en-US" dirty="0">
              <a:solidFill>
                <a:srgbClr val="00B0F0"/>
              </a:solidFill>
            </a:endParaRPr>
          </a:p>
          <a:p>
            <a:pPr lvl="1"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</a:rPr>
              <a:t>Instructions – </a:t>
            </a:r>
            <a:r>
              <a:rPr lang="en-US" dirty="0">
                <a:solidFill>
                  <a:srgbClr val="00B0F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https://www.nasa.gov/hrp/elements/radiation/tissue-sharing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992D7A-8CF9-4C02-ABE5-0E6734828E3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>
              <a:buClr>
                <a:schemeClr val="bg1"/>
              </a:buClr>
            </a:pPr>
            <a:r>
              <a:rPr lang="en-US" dirty="0"/>
              <a:t>NASA </a:t>
            </a:r>
            <a:r>
              <a:rPr lang="en-US" dirty="0" err="1"/>
              <a:t>GeneLab</a:t>
            </a:r>
            <a:r>
              <a:rPr lang="en-US" dirty="0"/>
              <a:t> – Space-related omics database. Users can upload, download, share, store, and analyze spaceflight and spaceflight-relevant data from experiments.</a:t>
            </a:r>
          </a:p>
          <a:p>
            <a:pPr lvl="1">
              <a:buClr>
                <a:schemeClr val="bg1"/>
              </a:buClr>
            </a:pPr>
            <a:r>
              <a:rPr lang="en-US" dirty="0">
                <a:solidFill>
                  <a:srgbClr val="00B0F0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https://genelab.nasa.gov/</a:t>
            </a:r>
            <a:r>
              <a:rPr lang="en-US" dirty="0">
                <a:solidFill>
                  <a:srgbClr val="00B0F0"/>
                </a:solidFill>
              </a:rPr>
              <a:t> </a:t>
            </a:r>
          </a:p>
          <a:p>
            <a:pPr>
              <a:buClr>
                <a:schemeClr val="bg1"/>
              </a:buClr>
            </a:pPr>
            <a:r>
              <a:rPr lang="en-US" dirty="0"/>
              <a:t>NASA Technical Reports Server: Access to NASA metadata records, full-text online documents, images, and videos</a:t>
            </a:r>
          </a:p>
          <a:p>
            <a:pPr lvl="1">
              <a:buClr>
                <a:schemeClr val="bg1"/>
              </a:buClr>
            </a:pPr>
            <a:r>
              <a:rPr lang="en-US" dirty="0">
                <a:solidFill>
                  <a:srgbClr val="00B0F0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https://ntrs.nasa.gov/</a:t>
            </a:r>
            <a:r>
              <a:rPr lang="en-US" dirty="0">
                <a:solidFill>
                  <a:srgbClr val="00B0F0"/>
                </a:solidFill>
              </a:rPr>
              <a:t> </a:t>
            </a:r>
          </a:p>
          <a:p>
            <a:pPr>
              <a:buClr>
                <a:schemeClr val="bg1"/>
              </a:buClr>
            </a:pPr>
            <a:r>
              <a:rPr lang="en-US" dirty="0"/>
              <a:t>The Health Risks of Extraterrestrial Environments (THREE) – Open access space radiation literature</a:t>
            </a:r>
            <a:endParaRPr lang="en-US" dirty="0">
              <a:solidFill>
                <a:srgbClr val="0563C1"/>
              </a:solidFill>
            </a:endParaRPr>
          </a:p>
          <a:p>
            <a:pPr lvl="1">
              <a:buClr>
                <a:schemeClr val="bg1"/>
              </a:buClr>
            </a:pPr>
            <a:r>
              <a:rPr lang="en-US" dirty="0">
                <a:solidFill>
                  <a:srgbClr val="00B0F0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https://three.jsc.nasa.gov</a:t>
            </a:r>
            <a:r>
              <a:rPr lang="en-US" dirty="0">
                <a:solidFill>
                  <a:srgbClr val="00B0F0"/>
                </a:solidFill>
              </a:rPr>
              <a:t> </a:t>
            </a:r>
          </a:p>
          <a:p>
            <a:endParaRPr lang="en-US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0D8D94EF-4E57-4AB7-AE18-DD36B908A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F67C12C-402A-4987-8007-B0BEEB83856A}" type="slidenum">
              <a:rPr lang="en-US" altLang="en-US" smtClean="0">
                <a:solidFill>
                  <a:schemeClr val="bg2"/>
                </a:solidFill>
              </a:rPr>
              <a:pPr/>
              <a:t>17</a:t>
            </a:fld>
            <a:endParaRPr lang="en-US" alt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787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10368"/>
            <a:ext cx="10515600" cy="1325563"/>
          </a:xfrm>
        </p:spPr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8841153" cy="4211638"/>
          </a:xfrm>
        </p:spPr>
        <p:txBody>
          <a:bodyPr>
            <a:normAutofit/>
          </a:bodyPr>
          <a:lstStyle/>
          <a:p>
            <a:r>
              <a:rPr lang="en-US" dirty="0"/>
              <a:t>Human Research Program</a:t>
            </a:r>
          </a:p>
          <a:p>
            <a:r>
              <a:rPr lang="en-US" dirty="0"/>
              <a:t>Spaceflight Exposures and Effects on the Human Body</a:t>
            </a:r>
          </a:p>
          <a:p>
            <a:r>
              <a:rPr lang="en-US" dirty="0"/>
              <a:t>Introduction to Space Radiation</a:t>
            </a:r>
          </a:p>
          <a:p>
            <a:r>
              <a:rPr lang="en-US" dirty="0"/>
              <a:t>Sex Differences and Space Radiation Responses</a:t>
            </a:r>
          </a:p>
          <a:p>
            <a:r>
              <a:rPr lang="en-US" dirty="0"/>
              <a:t>Summary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29E4A2A-790B-4457-A180-217E99615599}" type="slidenum">
              <a:rPr lang="en-US" smtClean="0">
                <a:solidFill>
                  <a:schemeClr val="bg2"/>
                </a:solidFill>
              </a:rPr>
              <a:pPr/>
              <a:t>2</a:t>
            </a:fld>
            <a:endParaRPr lang="en-US" dirty="0">
              <a:solidFill>
                <a:schemeClr val="bg2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3C2C7B5-DC61-461D-A935-D61AB8B42F34}"/>
              </a:ext>
            </a:extLst>
          </p:cNvPr>
          <p:cNvGrpSpPr/>
          <p:nvPr/>
        </p:nvGrpSpPr>
        <p:grpSpPr>
          <a:xfrm>
            <a:off x="7393355" y="1465628"/>
            <a:ext cx="4220306" cy="4220306"/>
            <a:chOff x="7338647" y="1735138"/>
            <a:chExt cx="4220306" cy="4220306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76A743E-1C98-4102-B6B4-8A2111162ADA}"/>
                </a:ext>
              </a:extLst>
            </p:cNvPr>
            <p:cNvSpPr/>
            <p:nvPr/>
          </p:nvSpPr>
          <p:spPr>
            <a:xfrm>
              <a:off x="10312401" y="2200031"/>
              <a:ext cx="633047" cy="640861"/>
            </a:xfrm>
            <a:prstGeom prst="ellipse">
              <a:avLst/>
            </a:prstGeom>
            <a:solidFill>
              <a:srgbClr val="9933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DDD1481-922F-46E2-8A61-D010C103F03B}"/>
                </a:ext>
              </a:extLst>
            </p:cNvPr>
            <p:cNvSpPr/>
            <p:nvPr/>
          </p:nvSpPr>
          <p:spPr>
            <a:xfrm>
              <a:off x="8081108" y="3852985"/>
              <a:ext cx="633047" cy="640861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aphic 4" descr="Route (Two Pins With A Path) with solid fill">
              <a:extLst>
                <a:ext uri="{FF2B5EF4-FFF2-40B4-BE49-F238E27FC236}">
                  <a16:creationId xmlns:a16="http://schemas.microsoft.com/office/drawing/2014/main" id="{5B62073F-6590-4F5E-82CB-D9D457668E1F}"/>
                </a:ext>
              </a:extLst>
            </p:cNvPr>
            <p:cNvGrpSpPr/>
            <p:nvPr/>
          </p:nvGrpSpPr>
          <p:grpSpPr>
            <a:xfrm>
              <a:off x="7338647" y="1735138"/>
              <a:ext cx="4220306" cy="4220306"/>
              <a:chOff x="7338647" y="1735138"/>
              <a:chExt cx="4220306" cy="4220306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878D905A-9BC7-4F23-8361-62F6AF761F01}"/>
                  </a:ext>
                </a:extLst>
              </p:cNvPr>
              <p:cNvSpPr/>
              <p:nvPr/>
            </p:nvSpPr>
            <p:spPr>
              <a:xfrm>
                <a:off x="10175028" y="2042868"/>
                <a:ext cx="899485" cy="1470115"/>
              </a:xfrm>
              <a:custGeom>
                <a:avLst/>
                <a:gdLst>
                  <a:gd name="connsiteX0" fmla="*/ 451941 w 899485"/>
                  <a:gd name="connsiteY0" fmla="*/ 650631 h 1470115"/>
                  <a:gd name="connsiteX1" fmla="*/ 258510 w 899485"/>
                  <a:gd name="connsiteY1" fmla="*/ 457200 h 1470115"/>
                  <a:gd name="connsiteX2" fmla="*/ 451941 w 899485"/>
                  <a:gd name="connsiteY2" fmla="*/ 263769 h 1470115"/>
                  <a:gd name="connsiteX3" fmla="*/ 645371 w 899485"/>
                  <a:gd name="connsiteY3" fmla="*/ 457200 h 1470115"/>
                  <a:gd name="connsiteX4" fmla="*/ 645371 w 899485"/>
                  <a:gd name="connsiteY4" fmla="*/ 457200 h 1470115"/>
                  <a:gd name="connsiteX5" fmla="*/ 451941 w 899485"/>
                  <a:gd name="connsiteY5" fmla="*/ 650631 h 1470115"/>
                  <a:gd name="connsiteX6" fmla="*/ 451941 w 899485"/>
                  <a:gd name="connsiteY6" fmla="*/ 650631 h 1470115"/>
                  <a:gd name="connsiteX7" fmla="*/ 451941 w 899485"/>
                  <a:gd name="connsiteY7" fmla="*/ 0 h 1470115"/>
                  <a:gd name="connsiteX8" fmla="*/ 78268 w 899485"/>
                  <a:gd name="connsiteY8" fmla="*/ 197827 h 1470115"/>
                  <a:gd name="connsiteX9" fmla="*/ 29910 w 899485"/>
                  <a:gd name="connsiteY9" fmla="*/ 619857 h 1470115"/>
                  <a:gd name="connsiteX10" fmla="*/ 236529 w 899485"/>
                  <a:gd name="connsiteY10" fmla="*/ 1072661 h 1470115"/>
                  <a:gd name="connsiteX11" fmla="*/ 412375 w 899485"/>
                  <a:gd name="connsiteY11" fmla="*/ 1446334 h 1470115"/>
                  <a:gd name="connsiteX12" fmla="*/ 469525 w 899485"/>
                  <a:gd name="connsiteY12" fmla="*/ 1463919 h 1470115"/>
                  <a:gd name="connsiteX13" fmla="*/ 487110 w 899485"/>
                  <a:gd name="connsiteY13" fmla="*/ 1446334 h 1470115"/>
                  <a:gd name="connsiteX14" fmla="*/ 662956 w 899485"/>
                  <a:gd name="connsiteY14" fmla="*/ 1072661 h 1470115"/>
                  <a:gd name="connsiteX15" fmla="*/ 869575 w 899485"/>
                  <a:gd name="connsiteY15" fmla="*/ 619857 h 1470115"/>
                  <a:gd name="connsiteX16" fmla="*/ 821217 w 899485"/>
                  <a:gd name="connsiteY16" fmla="*/ 197827 h 1470115"/>
                  <a:gd name="connsiteX17" fmla="*/ 451941 w 899485"/>
                  <a:gd name="connsiteY17" fmla="*/ 0 h 1470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899485" h="1470115">
                    <a:moveTo>
                      <a:pt x="451941" y="650631"/>
                    </a:moveTo>
                    <a:cubicBezTo>
                      <a:pt x="346433" y="650631"/>
                      <a:pt x="258510" y="562707"/>
                      <a:pt x="258510" y="457200"/>
                    </a:cubicBezTo>
                    <a:cubicBezTo>
                      <a:pt x="258510" y="351692"/>
                      <a:pt x="346433" y="263769"/>
                      <a:pt x="451941" y="263769"/>
                    </a:cubicBezTo>
                    <a:cubicBezTo>
                      <a:pt x="557448" y="263769"/>
                      <a:pt x="645371" y="351692"/>
                      <a:pt x="645371" y="457200"/>
                    </a:cubicBezTo>
                    <a:lnTo>
                      <a:pt x="645371" y="457200"/>
                    </a:lnTo>
                    <a:cubicBezTo>
                      <a:pt x="645371" y="562707"/>
                      <a:pt x="557448" y="650631"/>
                      <a:pt x="451941" y="650631"/>
                    </a:cubicBezTo>
                    <a:cubicBezTo>
                      <a:pt x="451941" y="650631"/>
                      <a:pt x="451941" y="650631"/>
                      <a:pt x="451941" y="650631"/>
                    </a:cubicBezTo>
                    <a:close/>
                    <a:moveTo>
                      <a:pt x="451941" y="0"/>
                    </a:moveTo>
                    <a:cubicBezTo>
                      <a:pt x="302472" y="0"/>
                      <a:pt x="161794" y="74735"/>
                      <a:pt x="78268" y="197827"/>
                    </a:cubicBezTo>
                    <a:cubicBezTo>
                      <a:pt x="-5259" y="320919"/>
                      <a:pt x="-22844" y="479181"/>
                      <a:pt x="29910" y="619857"/>
                    </a:cubicBezTo>
                    <a:lnTo>
                      <a:pt x="236529" y="1072661"/>
                    </a:lnTo>
                    <a:lnTo>
                      <a:pt x="412375" y="1446334"/>
                    </a:lnTo>
                    <a:cubicBezTo>
                      <a:pt x="425564" y="1468315"/>
                      <a:pt x="451941" y="1477107"/>
                      <a:pt x="469525" y="1463919"/>
                    </a:cubicBezTo>
                    <a:cubicBezTo>
                      <a:pt x="478318" y="1459523"/>
                      <a:pt x="482714" y="1455126"/>
                      <a:pt x="487110" y="1446334"/>
                    </a:cubicBezTo>
                    <a:lnTo>
                      <a:pt x="662956" y="1072661"/>
                    </a:lnTo>
                    <a:lnTo>
                      <a:pt x="869575" y="619857"/>
                    </a:lnTo>
                    <a:cubicBezTo>
                      <a:pt x="922329" y="479181"/>
                      <a:pt x="904744" y="320919"/>
                      <a:pt x="821217" y="197827"/>
                    </a:cubicBezTo>
                    <a:cubicBezTo>
                      <a:pt x="742087" y="74735"/>
                      <a:pt x="601410" y="0"/>
                      <a:pt x="451941" y="0"/>
                    </a:cubicBezTo>
                    <a:close/>
                  </a:path>
                </a:pathLst>
              </a:custGeom>
              <a:solidFill>
                <a:srgbClr val="800000"/>
              </a:solidFill>
              <a:ln w="439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62127559-2B7D-4E86-AB4B-AF3D6F54D74D}"/>
                  </a:ext>
                </a:extLst>
              </p:cNvPr>
              <p:cNvSpPr/>
              <p:nvPr/>
            </p:nvSpPr>
            <p:spPr>
              <a:xfrm>
                <a:off x="7821095" y="3647464"/>
                <a:ext cx="1124547" cy="1821670"/>
              </a:xfrm>
              <a:custGeom>
                <a:avLst/>
                <a:gdLst>
                  <a:gd name="connsiteX0" fmla="*/ 563835 w 1124547"/>
                  <a:gd name="connsiteY0" fmla="*/ 804496 h 1821670"/>
                  <a:gd name="connsiteX1" fmla="*/ 322047 w 1124547"/>
                  <a:gd name="connsiteY1" fmla="*/ 562707 h 1821670"/>
                  <a:gd name="connsiteX2" fmla="*/ 563835 w 1124547"/>
                  <a:gd name="connsiteY2" fmla="*/ 320919 h 1821670"/>
                  <a:gd name="connsiteX3" fmla="*/ 805624 w 1124547"/>
                  <a:gd name="connsiteY3" fmla="*/ 562707 h 1821670"/>
                  <a:gd name="connsiteX4" fmla="*/ 805624 w 1124547"/>
                  <a:gd name="connsiteY4" fmla="*/ 562707 h 1821670"/>
                  <a:gd name="connsiteX5" fmla="*/ 563835 w 1124547"/>
                  <a:gd name="connsiteY5" fmla="*/ 804496 h 1821670"/>
                  <a:gd name="connsiteX6" fmla="*/ 563835 w 1124547"/>
                  <a:gd name="connsiteY6" fmla="*/ 804496 h 1821670"/>
                  <a:gd name="connsiteX7" fmla="*/ 563835 w 1124547"/>
                  <a:gd name="connsiteY7" fmla="*/ 804496 h 1821670"/>
                  <a:gd name="connsiteX8" fmla="*/ 563835 w 1124547"/>
                  <a:gd name="connsiteY8" fmla="*/ 0 h 1821670"/>
                  <a:gd name="connsiteX9" fmla="*/ 97843 w 1124547"/>
                  <a:gd name="connsiteY9" fmla="*/ 246184 h 1821670"/>
                  <a:gd name="connsiteX10" fmla="*/ 40693 w 1124547"/>
                  <a:gd name="connsiteY10" fmla="*/ 769327 h 1821670"/>
                  <a:gd name="connsiteX11" fmla="*/ 295670 w 1124547"/>
                  <a:gd name="connsiteY11" fmla="*/ 1332034 h 1821670"/>
                  <a:gd name="connsiteX12" fmla="*/ 515478 w 1124547"/>
                  <a:gd name="connsiteY12" fmla="*/ 1793630 h 1821670"/>
                  <a:gd name="connsiteX13" fmla="*/ 590212 w 1124547"/>
                  <a:gd name="connsiteY13" fmla="*/ 1815611 h 1821670"/>
                  <a:gd name="connsiteX14" fmla="*/ 612193 w 1124547"/>
                  <a:gd name="connsiteY14" fmla="*/ 1793630 h 1821670"/>
                  <a:gd name="connsiteX15" fmla="*/ 832001 w 1124547"/>
                  <a:gd name="connsiteY15" fmla="*/ 1332034 h 1821670"/>
                  <a:gd name="connsiteX16" fmla="*/ 1086977 w 1124547"/>
                  <a:gd name="connsiteY16" fmla="*/ 769327 h 1821670"/>
                  <a:gd name="connsiteX17" fmla="*/ 1029828 w 1124547"/>
                  <a:gd name="connsiteY17" fmla="*/ 246184 h 1821670"/>
                  <a:gd name="connsiteX18" fmla="*/ 563835 w 1124547"/>
                  <a:gd name="connsiteY18" fmla="*/ 0 h 1821670"/>
                  <a:gd name="connsiteX19" fmla="*/ 563835 w 1124547"/>
                  <a:gd name="connsiteY19" fmla="*/ 0 h 1821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124547" h="1821670">
                    <a:moveTo>
                      <a:pt x="563835" y="804496"/>
                    </a:moveTo>
                    <a:cubicBezTo>
                      <a:pt x="431951" y="804496"/>
                      <a:pt x="322047" y="694592"/>
                      <a:pt x="322047" y="562707"/>
                    </a:cubicBezTo>
                    <a:cubicBezTo>
                      <a:pt x="322047" y="430823"/>
                      <a:pt x="431951" y="320919"/>
                      <a:pt x="563835" y="320919"/>
                    </a:cubicBezTo>
                    <a:cubicBezTo>
                      <a:pt x="695720" y="320919"/>
                      <a:pt x="805624" y="430823"/>
                      <a:pt x="805624" y="562707"/>
                    </a:cubicBezTo>
                    <a:cubicBezTo>
                      <a:pt x="805624" y="562707"/>
                      <a:pt x="805624" y="562707"/>
                      <a:pt x="805624" y="562707"/>
                    </a:cubicBezTo>
                    <a:cubicBezTo>
                      <a:pt x="805624" y="694592"/>
                      <a:pt x="695720" y="804496"/>
                      <a:pt x="563835" y="804496"/>
                    </a:cubicBezTo>
                    <a:cubicBezTo>
                      <a:pt x="563835" y="804496"/>
                      <a:pt x="563835" y="804496"/>
                      <a:pt x="563835" y="804496"/>
                    </a:cubicBezTo>
                    <a:lnTo>
                      <a:pt x="563835" y="804496"/>
                    </a:lnTo>
                    <a:close/>
                    <a:moveTo>
                      <a:pt x="563835" y="0"/>
                    </a:moveTo>
                    <a:cubicBezTo>
                      <a:pt x="379197" y="0"/>
                      <a:pt x="203351" y="92319"/>
                      <a:pt x="97843" y="246184"/>
                    </a:cubicBezTo>
                    <a:cubicBezTo>
                      <a:pt x="-7664" y="400050"/>
                      <a:pt x="-29645" y="597877"/>
                      <a:pt x="40693" y="769327"/>
                    </a:cubicBezTo>
                    <a:lnTo>
                      <a:pt x="295670" y="1332034"/>
                    </a:lnTo>
                    <a:lnTo>
                      <a:pt x="515478" y="1793630"/>
                    </a:lnTo>
                    <a:cubicBezTo>
                      <a:pt x="528666" y="1820007"/>
                      <a:pt x="563835" y="1828799"/>
                      <a:pt x="590212" y="1815611"/>
                    </a:cubicBezTo>
                    <a:cubicBezTo>
                      <a:pt x="599005" y="1811215"/>
                      <a:pt x="607797" y="1802422"/>
                      <a:pt x="612193" y="1793630"/>
                    </a:cubicBezTo>
                    <a:lnTo>
                      <a:pt x="832001" y="1332034"/>
                    </a:lnTo>
                    <a:lnTo>
                      <a:pt x="1086977" y="769327"/>
                    </a:lnTo>
                    <a:cubicBezTo>
                      <a:pt x="1152920" y="597877"/>
                      <a:pt x="1130939" y="400050"/>
                      <a:pt x="1029828" y="246184"/>
                    </a:cubicBezTo>
                    <a:cubicBezTo>
                      <a:pt x="924320" y="92319"/>
                      <a:pt x="748474" y="0"/>
                      <a:pt x="563835" y="0"/>
                    </a:cubicBezTo>
                    <a:lnTo>
                      <a:pt x="563835" y="0"/>
                    </a:lnTo>
                    <a:close/>
                  </a:path>
                </a:pathLst>
              </a:custGeom>
              <a:solidFill>
                <a:srgbClr val="0070C0"/>
              </a:solidFill>
              <a:ln w="439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8B6CBE1F-BA37-4774-AC4C-32CB83460767}"/>
                  </a:ext>
                </a:extLst>
              </p:cNvPr>
              <p:cNvSpPr/>
              <p:nvPr/>
            </p:nvSpPr>
            <p:spPr>
              <a:xfrm>
                <a:off x="8736623" y="5208098"/>
                <a:ext cx="263769" cy="263769"/>
              </a:xfrm>
              <a:custGeom>
                <a:avLst/>
                <a:gdLst>
                  <a:gd name="connsiteX0" fmla="*/ 263769 w 263769"/>
                  <a:gd name="connsiteY0" fmla="*/ 263769 h 263769"/>
                  <a:gd name="connsiteX1" fmla="*/ 149469 w 263769"/>
                  <a:gd name="connsiteY1" fmla="*/ 263769 h 263769"/>
                  <a:gd name="connsiteX2" fmla="*/ 0 w 263769"/>
                  <a:gd name="connsiteY2" fmla="*/ 263769 h 263769"/>
                  <a:gd name="connsiteX3" fmla="*/ 0 w 263769"/>
                  <a:gd name="connsiteY3" fmla="*/ 0 h 263769"/>
                  <a:gd name="connsiteX4" fmla="*/ 149469 w 263769"/>
                  <a:gd name="connsiteY4" fmla="*/ 0 h 263769"/>
                  <a:gd name="connsiteX5" fmla="*/ 263769 w 263769"/>
                  <a:gd name="connsiteY5" fmla="*/ 0 h 263769"/>
                  <a:gd name="connsiteX6" fmla="*/ 263769 w 263769"/>
                  <a:gd name="connsiteY6" fmla="*/ 263769 h 263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3769" h="263769">
                    <a:moveTo>
                      <a:pt x="263769" y="263769"/>
                    </a:moveTo>
                    <a:lnTo>
                      <a:pt x="149469" y="263769"/>
                    </a:lnTo>
                    <a:cubicBezTo>
                      <a:pt x="96715" y="263769"/>
                      <a:pt x="48358" y="263769"/>
                      <a:pt x="0" y="263769"/>
                    </a:cubicBezTo>
                    <a:lnTo>
                      <a:pt x="0" y="0"/>
                    </a:lnTo>
                    <a:cubicBezTo>
                      <a:pt x="43962" y="0"/>
                      <a:pt x="96715" y="0"/>
                      <a:pt x="149469" y="0"/>
                    </a:cubicBezTo>
                    <a:lnTo>
                      <a:pt x="263769" y="0"/>
                    </a:lnTo>
                    <a:lnTo>
                      <a:pt x="263769" y="263769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439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497D9006-F769-4FFE-906F-9AC8BBA5CA64}"/>
                  </a:ext>
                </a:extLst>
              </p:cNvPr>
              <p:cNvSpPr/>
              <p:nvPr/>
            </p:nvSpPr>
            <p:spPr>
              <a:xfrm>
                <a:off x="9180634" y="5203702"/>
                <a:ext cx="268165" cy="268165"/>
              </a:xfrm>
              <a:custGeom>
                <a:avLst/>
                <a:gdLst>
                  <a:gd name="connsiteX0" fmla="*/ 0 w 268165"/>
                  <a:gd name="connsiteY0" fmla="*/ 268165 h 268165"/>
                  <a:gd name="connsiteX1" fmla="*/ 0 w 268165"/>
                  <a:gd name="connsiteY1" fmla="*/ 4396 h 268165"/>
                  <a:gd name="connsiteX2" fmla="*/ 259373 w 268165"/>
                  <a:gd name="connsiteY2" fmla="*/ 0 h 268165"/>
                  <a:gd name="connsiteX3" fmla="*/ 268165 w 268165"/>
                  <a:gd name="connsiteY3" fmla="*/ 263769 h 268165"/>
                  <a:gd name="connsiteX4" fmla="*/ 0 w 268165"/>
                  <a:gd name="connsiteY4" fmla="*/ 268165 h 268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165" h="268165">
                    <a:moveTo>
                      <a:pt x="0" y="268165"/>
                    </a:moveTo>
                    <a:lnTo>
                      <a:pt x="0" y="4396"/>
                    </a:lnTo>
                    <a:cubicBezTo>
                      <a:pt x="96715" y="4396"/>
                      <a:pt x="180242" y="4396"/>
                      <a:pt x="259373" y="0"/>
                    </a:cubicBezTo>
                    <a:lnTo>
                      <a:pt x="268165" y="263769"/>
                    </a:lnTo>
                    <a:cubicBezTo>
                      <a:pt x="184638" y="268165"/>
                      <a:pt x="96715" y="268165"/>
                      <a:pt x="0" y="268165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439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EBFE0439-EBA0-4EF4-ABE1-4345DA3B239A}"/>
                  </a:ext>
                </a:extLst>
              </p:cNvPr>
              <p:cNvSpPr/>
              <p:nvPr/>
            </p:nvSpPr>
            <p:spPr>
              <a:xfrm>
                <a:off x="9611457" y="5177325"/>
                <a:ext cx="281353" cy="281353"/>
              </a:xfrm>
              <a:custGeom>
                <a:avLst/>
                <a:gdLst>
                  <a:gd name="connsiteX0" fmla="*/ 13188 w 281353"/>
                  <a:gd name="connsiteY0" fmla="*/ 281353 h 281353"/>
                  <a:gd name="connsiteX1" fmla="*/ 0 w 281353"/>
                  <a:gd name="connsiteY1" fmla="*/ 17584 h 281353"/>
                  <a:gd name="connsiteX2" fmla="*/ 254977 w 281353"/>
                  <a:gd name="connsiteY2" fmla="*/ 0 h 281353"/>
                  <a:gd name="connsiteX3" fmla="*/ 281354 w 281353"/>
                  <a:gd name="connsiteY3" fmla="*/ 263769 h 281353"/>
                  <a:gd name="connsiteX4" fmla="*/ 13188 w 281353"/>
                  <a:gd name="connsiteY4" fmla="*/ 281353 h 281353"/>
                  <a:gd name="connsiteX5" fmla="*/ 13188 w 281353"/>
                  <a:gd name="connsiteY5" fmla="*/ 281353 h 281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1353" h="281353">
                    <a:moveTo>
                      <a:pt x="13188" y="281353"/>
                    </a:moveTo>
                    <a:lnTo>
                      <a:pt x="0" y="17584"/>
                    </a:lnTo>
                    <a:cubicBezTo>
                      <a:pt x="92319" y="13188"/>
                      <a:pt x="180242" y="8792"/>
                      <a:pt x="254977" y="0"/>
                    </a:cubicBezTo>
                    <a:lnTo>
                      <a:pt x="281354" y="263769"/>
                    </a:lnTo>
                    <a:cubicBezTo>
                      <a:pt x="202223" y="272561"/>
                      <a:pt x="109904" y="276957"/>
                      <a:pt x="13188" y="281353"/>
                    </a:cubicBezTo>
                    <a:lnTo>
                      <a:pt x="13188" y="281353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439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01860961-C54B-476F-A4EF-389A91939DBD}"/>
                  </a:ext>
                </a:extLst>
              </p:cNvPr>
              <p:cNvSpPr/>
              <p:nvPr/>
            </p:nvSpPr>
            <p:spPr>
              <a:xfrm>
                <a:off x="10037884" y="5111382"/>
                <a:ext cx="312126" cy="307730"/>
              </a:xfrm>
              <a:custGeom>
                <a:avLst/>
                <a:gdLst>
                  <a:gd name="connsiteX0" fmla="*/ 39565 w 312126"/>
                  <a:gd name="connsiteY0" fmla="*/ 307731 h 307730"/>
                  <a:gd name="connsiteX1" fmla="*/ 0 w 312126"/>
                  <a:gd name="connsiteY1" fmla="*/ 48358 h 307730"/>
                  <a:gd name="connsiteX2" fmla="*/ 241788 w 312126"/>
                  <a:gd name="connsiteY2" fmla="*/ 0 h 307730"/>
                  <a:gd name="connsiteX3" fmla="*/ 312127 w 312126"/>
                  <a:gd name="connsiteY3" fmla="*/ 254977 h 307730"/>
                  <a:gd name="connsiteX4" fmla="*/ 39565 w 312126"/>
                  <a:gd name="connsiteY4" fmla="*/ 307731 h 30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126" h="307730">
                    <a:moveTo>
                      <a:pt x="39565" y="307731"/>
                    </a:moveTo>
                    <a:lnTo>
                      <a:pt x="0" y="48358"/>
                    </a:lnTo>
                    <a:cubicBezTo>
                      <a:pt x="83527" y="35169"/>
                      <a:pt x="162658" y="21981"/>
                      <a:pt x="241788" y="0"/>
                    </a:cubicBezTo>
                    <a:lnTo>
                      <a:pt x="312127" y="254977"/>
                    </a:lnTo>
                    <a:cubicBezTo>
                      <a:pt x="219808" y="276957"/>
                      <a:pt x="131885" y="294542"/>
                      <a:pt x="39565" y="30773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439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0FDF403B-5BFB-4BF8-8F5D-3A26DA23D2E0}"/>
                  </a:ext>
                </a:extLst>
              </p:cNvPr>
              <p:cNvSpPr/>
              <p:nvPr/>
            </p:nvSpPr>
            <p:spPr>
              <a:xfrm>
                <a:off x="10429142" y="4953121"/>
                <a:ext cx="373672" cy="347296"/>
              </a:xfrm>
              <a:custGeom>
                <a:avLst/>
                <a:gdLst>
                  <a:gd name="connsiteX0" fmla="*/ 105507 w 373672"/>
                  <a:gd name="connsiteY0" fmla="*/ 347296 h 347296"/>
                  <a:gd name="connsiteX1" fmla="*/ 0 w 373672"/>
                  <a:gd name="connsiteY1" fmla="*/ 105508 h 347296"/>
                  <a:gd name="connsiteX2" fmla="*/ 140677 w 373672"/>
                  <a:gd name="connsiteY2" fmla="*/ 0 h 347296"/>
                  <a:gd name="connsiteX3" fmla="*/ 373673 w 373672"/>
                  <a:gd name="connsiteY3" fmla="*/ 127488 h 347296"/>
                  <a:gd name="connsiteX4" fmla="*/ 105507 w 373672"/>
                  <a:gd name="connsiteY4" fmla="*/ 347296 h 347296"/>
                  <a:gd name="connsiteX5" fmla="*/ 105507 w 373672"/>
                  <a:gd name="connsiteY5" fmla="*/ 347296 h 347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3672" h="347296">
                    <a:moveTo>
                      <a:pt x="105507" y="347296"/>
                    </a:moveTo>
                    <a:lnTo>
                      <a:pt x="0" y="105508"/>
                    </a:lnTo>
                    <a:cubicBezTo>
                      <a:pt x="57150" y="87923"/>
                      <a:pt x="105507" y="48358"/>
                      <a:pt x="140677" y="0"/>
                    </a:cubicBezTo>
                    <a:lnTo>
                      <a:pt x="373673" y="127488"/>
                    </a:lnTo>
                    <a:cubicBezTo>
                      <a:pt x="307731" y="228600"/>
                      <a:pt x="215411" y="303335"/>
                      <a:pt x="105507" y="347296"/>
                    </a:cubicBezTo>
                    <a:lnTo>
                      <a:pt x="105507" y="347296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439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D19A2D0A-89D0-4A49-A5DA-125D1C5B71F4}"/>
                  </a:ext>
                </a:extLst>
              </p:cNvPr>
              <p:cNvSpPr/>
              <p:nvPr/>
            </p:nvSpPr>
            <p:spPr>
              <a:xfrm>
                <a:off x="10499480" y="4526694"/>
                <a:ext cx="334107" cy="338503"/>
              </a:xfrm>
              <a:custGeom>
                <a:avLst/>
                <a:gdLst>
                  <a:gd name="connsiteX0" fmla="*/ 74734 w 334107"/>
                  <a:gd name="connsiteY0" fmla="*/ 338504 h 338503"/>
                  <a:gd name="connsiteX1" fmla="*/ 0 w 334107"/>
                  <a:gd name="connsiteY1" fmla="*/ 184638 h 338503"/>
                  <a:gd name="connsiteX2" fmla="*/ 184638 w 334107"/>
                  <a:gd name="connsiteY2" fmla="*/ 0 h 338503"/>
                  <a:gd name="connsiteX3" fmla="*/ 334108 w 334107"/>
                  <a:gd name="connsiteY3" fmla="*/ 307731 h 338503"/>
                  <a:gd name="connsiteX4" fmla="*/ 74734 w 334107"/>
                  <a:gd name="connsiteY4" fmla="*/ 338504 h 338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4107" h="338503">
                    <a:moveTo>
                      <a:pt x="74734" y="338504"/>
                    </a:moveTo>
                    <a:cubicBezTo>
                      <a:pt x="65942" y="281354"/>
                      <a:pt x="39565" y="224204"/>
                      <a:pt x="0" y="184638"/>
                    </a:cubicBezTo>
                    <a:lnTo>
                      <a:pt x="184638" y="0"/>
                    </a:lnTo>
                    <a:cubicBezTo>
                      <a:pt x="268165" y="83527"/>
                      <a:pt x="320919" y="189035"/>
                      <a:pt x="334108" y="307731"/>
                    </a:cubicBezTo>
                    <a:lnTo>
                      <a:pt x="74734" y="338504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439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F83BD7EE-F4AB-495C-9128-90BE9F91BA43}"/>
                  </a:ext>
                </a:extLst>
              </p:cNvPr>
              <p:cNvSpPr/>
              <p:nvPr/>
            </p:nvSpPr>
            <p:spPr>
              <a:xfrm>
                <a:off x="10169769" y="4293698"/>
                <a:ext cx="342899" cy="338503"/>
              </a:xfrm>
              <a:custGeom>
                <a:avLst/>
                <a:gdLst>
                  <a:gd name="connsiteX0" fmla="*/ 219808 w 342899"/>
                  <a:gd name="connsiteY0" fmla="*/ 338504 h 338503"/>
                  <a:gd name="connsiteX1" fmla="*/ 0 w 342899"/>
                  <a:gd name="connsiteY1" fmla="*/ 250581 h 338503"/>
                  <a:gd name="connsiteX2" fmla="*/ 74734 w 342899"/>
                  <a:gd name="connsiteY2" fmla="*/ 0 h 338503"/>
                  <a:gd name="connsiteX3" fmla="*/ 342900 w 342899"/>
                  <a:gd name="connsiteY3" fmla="*/ 105508 h 338503"/>
                  <a:gd name="connsiteX4" fmla="*/ 219808 w 342899"/>
                  <a:gd name="connsiteY4" fmla="*/ 338504 h 338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2899" h="338503">
                    <a:moveTo>
                      <a:pt x="219808" y="338504"/>
                    </a:moveTo>
                    <a:cubicBezTo>
                      <a:pt x="149469" y="303334"/>
                      <a:pt x="74734" y="272561"/>
                      <a:pt x="0" y="250581"/>
                    </a:cubicBezTo>
                    <a:lnTo>
                      <a:pt x="74734" y="0"/>
                    </a:lnTo>
                    <a:cubicBezTo>
                      <a:pt x="167054" y="26377"/>
                      <a:pt x="259373" y="61546"/>
                      <a:pt x="342900" y="105508"/>
                    </a:cubicBezTo>
                    <a:lnTo>
                      <a:pt x="219808" y="338504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439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BCF4EF4-921C-4D14-AC34-2BAC5C3AAB53}"/>
                  </a:ext>
                </a:extLst>
              </p:cNvPr>
              <p:cNvSpPr/>
              <p:nvPr/>
            </p:nvSpPr>
            <p:spPr>
              <a:xfrm>
                <a:off x="9743342" y="4179398"/>
                <a:ext cx="320919" cy="320919"/>
              </a:xfrm>
              <a:custGeom>
                <a:avLst/>
                <a:gdLst>
                  <a:gd name="connsiteX0" fmla="*/ 259373 w 320919"/>
                  <a:gd name="connsiteY0" fmla="*/ 320919 h 320919"/>
                  <a:gd name="connsiteX1" fmla="*/ 189035 w 320919"/>
                  <a:gd name="connsiteY1" fmla="*/ 303335 h 320919"/>
                  <a:gd name="connsiteX2" fmla="*/ 0 w 320919"/>
                  <a:gd name="connsiteY2" fmla="*/ 254977 h 320919"/>
                  <a:gd name="connsiteX3" fmla="*/ 70338 w 320919"/>
                  <a:gd name="connsiteY3" fmla="*/ 0 h 320919"/>
                  <a:gd name="connsiteX4" fmla="*/ 250581 w 320919"/>
                  <a:gd name="connsiteY4" fmla="*/ 48358 h 320919"/>
                  <a:gd name="connsiteX5" fmla="*/ 320919 w 320919"/>
                  <a:gd name="connsiteY5" fmla="*/ 65942 h 320919"/>
                  <a:gd name="connsiteX6" fmla="*/ 259373 w 320919"/>
                  <a:gd name="connsiteY6" fmla="*/ 320919 h 320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0919" h="320919">
                    <a:moveTo>
                      <a:pt x="259373" y="320919"/>
                    </a:moveTo>
                    <a:lnTo>
                      <a:pt x="189035" y="303335"/>
                    </a:lnTo>
                    <a:cubicBezTo>
                      <a:pt x="127488" y="285750"/>
                      <a:pt x="61546" y="272561"/>
                      <a:pt x="0" y="254977"/>
                    </a:cubicBezTo>
                    <a:lnTo>
                      <a:pt x="70338" y="0"/>
                    </a:lnTo>
                    <a:cubicBezTo>
                      <a:pt x="127488" y="17585"/>
                      <a:pt x="189035" y="30773"/>
                      <a:pt x="250581" y="48358"/>
                    </a:cubicBezTo>
                    <a:lnTo>
                      <a:pt x="320919" y="65942"/>
                    </a:lnTo>
                    <a:lnTo>
                      <a:pt x="259373" y="320919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439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21E9FFED-A5CE-46A4-8094-43F86301FBDF}"/>
                  </a:ext>
                </a:extLst>
              </p:cNvPr>
              <p:cNvSpPr/>
              <p:nvPr/>
            </p:nvSpPr>
            <p:spPr>
              <a:xfrm>
                <a:off x="9290538" y="4029929"/>
                <a:ext cx="369276" cy="342899"/>
              </a:xfrm>
              <a:custGeom>
                <a:avLst/>
                <a:gdLst>
                  <a:gd name="connsiteX0" fmla="*/ 272561 w 369276"/>
                  <a:gd name="connsiteY0" fmla="*/ 342900 h 342899"/>
                  <a:gd name="connsiteX1" fmla="*/ 0 w 369276"/>
                  <a:gd name="connsiteY1" fmla="*/ 149469 h 342899"/>
                  <a:gd name="connsiteX2" fmla="*/ 215411 w 369276"/>
                  <a:gd name="connsiteY2" fmla="*/ 0 h 342899"/>
                  <a:gd name="connsiteX3" fmla="*/ 369277 w 369276"/>
                  <a:gd name="connsiteY3" fmla="*/ 101111 h 342899"/>
                  <a:gd name="connsiteX4" fmla="*/ 272561 w 369276"/>
                  <a:gd name="connsiteY4" fmla="*/ 342900 h 342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9276" h="342899">
                    <a:moveTo>
                      <a:pt x="272561" y="342900"/>
                    </a:moveTo>
                    <a:cubicBezTo>
                      <a:pt x="167054" y="303334"/>
                      <a:pt x="70338" y="237392"/>
                      <a:pt x="0" y="149469"/>
                    </a:cubicBezTo>
                    <a:lnTo>
                      <a:pt x="215411" y="0"/>
                    </a:lnTo>
                    <a:cubicBezTo>
                      <a:pt x="254977" y="48358"/>
                      <a:pt x="312127" y="83527"/>
                      <a:pt x="369277" y="101111"/>
                    </a:cubicBezTo>
                    <a:lnTo>
                      <a:pt x="272561" y="3429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439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4AE8C577-705C-46B2-B792-1CDA1CE1A722}"/>
                  </a:ext>
                </a:extLst>
              </p:cNvPr>
              <p:cNvSpPr/>
              <p:nvPr/>
            </p:nvSpPr>
            <p:spPr>
              <a:xfrm>
                <a:off x="9224596" y="3607898"/>
                <a:ext cx="342899" cy="334107"/>
              </a:xfrm>
              <a:custGeom>
                <a:avLst/>
                <a:gdLst>
                  <a:gd name="connsiteX0" fmla="*/ 263769 w 342899"/>
                  <a:gd name="connsiteY0" fmla="*/ 334108 h 334107"/>
                  <a:gd name="connsiteX1" fmla="*/ 0 w 342899"/>
                  <a:gd name="connsiteY1" fmla="*/ 316523 h 334107"/>
                  <a:gd name="connsiteX2" fmla="*/ 180242 w 342899"/>
                  <a:gd name="connsiteY2" fmla="*/ 0 h 334107"/>
                  <a:gd name="connsiteX3" fmla="*/ 342900 w 342899"/>
                  <a:gd name="connsiteY3" fmla="*/ 206619 h 334107"/>
                  <a:gd name="connsiteX4" fmla="*/ 263769 w 342899"/>
                  <a:gd name="connsiteY4" fmla="*/ 334108 h 334107"/>
                  <a:gd name="connsiteX5" fmla="*/ 263769 w 342899"/>
                  <a:gd name="connsiteY5" fmla="*/ 334108 h 334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2899" h="334107">
                    <a:moveTo>
                      <a:pt x="263769" y="334108"/>
                    </a:moveTo>
                    <a:lnTo>
                      <a:pt x="0" y="316523"/>
                    </a:lnTo>
                    <a:cubicBezTo>
                      <a:pt x="8792" y="189035"/>
                      <a:pt x="79131" y="74735"/>
                      <a:pt x="180242" y="0"/>
                    </a:cubicBezTo>
                    <a:lnTo>
                      <a:pt x="342900" y="206619"/>
                    </a:lnTo>
                    <a:cubicBezTo>
                      <a:pt x="263769" y="272561"/>
                      <a:pt x="263769" y="320919"/>
                      <a:pt x="263769" y="334108"/>
                    </a:cubicBezTo>
                    <a:lnTo>
                      <a:pt x="263769" y="334108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439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C9CFC032-9420-44ED-AA4B-0EA8A9E73143}"/>
                  </a:ext>
                </a:extLst>
              </p:cNvPr>
              <p:cNvSpPr/>
              <p:nvPr/>
            </p:nvSpPr>
            <p:spPr>
              <a:xfrm>
                <a:off x="9585080" y="3414468"/>
                <a:ext cx="334107" cy="334107"/>
              </a:xfrm>
              <a:custGeom>
                <a:avLst/>
                <a:gdLst>
                  <a:gd name="connsiteX0" fmla="*/ 105508 w 334107"/>
                  <a:gd name="connsiteY0" fmla="*/ 334108 h 334107"/>
                  <a:gd name="connsiteX1" fmla="*/ 0 w 334107"/>
                  <a:gd name="connsiteY1" fmla="*/ 92319 h 334107"/>
                  <a:gd name="connsiteX2" fmla="*/ 272561 w 334107"/>
                  <a:gd name="connsiteY2" fmla="*/ 0 h 334107"/>
                  <a:gd name="connsiteX3" fmla="*/ 334108 w 334107"/>
                  <a:gd name="connsiteY3" fmla="*/ 254977 h 334107"/>
                  <a:gd name="connsiteX4" fmla="*/ 105508 w 334107"/>
                  <a:gd name="connsiteY4" fmla="*/ 334108 h 334107"/>
                  <a:gd name="connsiteX5" fmla="*/ 105508 w 334107"/>
                  <a:gd name="connsiteY5" fmla="*/ 334108 h 334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4107" h="334107">
                    <a:moveTo>
                      <a:pt x="105508" y="334108"/>
                    </a:moveTo>
                    <a:lnTo>
                      <a:pt x="0" y="92319"/>
                    </a:lnTo>
                    <a:cubicBezTo>
                      <a:pt x="87923" y="52754"/>
                      <a:pt x="180242" y="21981"/>
                      <a:pt x="272561" y="0"/>
                    </a:cubicBezTo>
                    <a:lnTo>
                      <a:pt x="334108" y="254977"/>
                    </a:lnTo>
                    <a:cubicBezTo>
                      <a:pt x="254977" y="276958"/>
                      <a:pt x="180242" y="303334"/>
                      <a:pt x="105508" y="334108"/>
                    </a:cubicBezTo>
                    <a:lnTo>
                      <a:pt x="105508" y="334108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439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C5C0BE24-D6AF-4CA8-8C02-4BD4388DC771}"/>
                  </a:ext>
                </a:extLst>
              </p:cNvPr>
              <p:cNvSpPr/>
              <p:nvPr/>
            </p:nvSpPr>
            <p:spPr>
              <a:xfrm>
                <a:off x="10037884" y="3344129"/>
                <a:ext cx="294542" cy="294542"/>
              </a:xfrm>
              <a:custGeom>
                <a:avLst/>
                <a:gdLst>
                  <a:gd name="connsiteX0" fmla="*/ 43962 w 294542"/>
                  <a:gd name="connsiteY0" fmla="*/ 294542 h 294542"/>
                  <a:gd name="connsiteX1" fmla="*/ 0 w 294542"/>
                  <a:gd name="connsiteY1" fmla="*/ 35169 h 294542"/>
                  <a:gd name="connsiteX2" fmla="*/ 272561 w 294542"/>
                  <a:gd name="connsiteY2" fmla="*/ 0 h 294542"/>
                  <a:gd name="connsiteX3" fmla="*/ 294542 w 294542"/>
                  <a:gd name="connsiteY3" fmla="*/ 263769 h 294542"/>
                  <a:gd name="connsiteX4" fmla="*/ 43962 w 294542"/>
                  <a:gd name="connsiteY4" fmla="*/ 294542 h 294542"/>
                  <a:gd name="connsiteX5" fmla="*/ 43962 w 294542"/>
                  <a:gd name="connsiteY5" fmla="*/ 294542 h 294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4542" h="294542">
                    <a:moveTo>
                      <a:pt x="43962" y="294542"/>
                    </a:moveTo>
                    <a:lnTo>
                      <a:pt x="0" y="35169"/>
                    </a:lnTo>
                    <a:cubicBezTo>
                      <a:pt x="114300" y="17585"/>
                      <a:pt x="211015" y="4396"/>
                      <a:pt x="272561" y="0"/>
                    </a:cubicBezTo>
                    <a:lnTo>
                      <a:pt x="294542" y="263769"/>
                    </a:lnTo>
                    <a:cubicBezTo>
                      <a:pt x="250581" y="268165"/>
                      <a:pt x="153865" y="276958"/>
                      <a:pt x="43962" y="294542"/>
                    </a:cubicBezTo>
                    <a:lnTo>
                      <a:pt x="43962" y="294542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439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4915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60"/>
    </mc:Choice>
    <mc:Fallback xmlns="">
      <p:transition spd="slow" advTm="1096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C01FA-E0A4-4952-B6B7-98C9F3B85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01A14C-AACE-4C65-B1E7-531132FDE8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33C988F-EB4A-BE44-AF14-2A0304D0A605}" type="slidenum">
              <a:rPr lang="en-US" altLang="x-none" smtClean="0"/>
              <a:pPr>
                <a:defRPr/>
              </a:pPr>
              <a:t>3</a:t>
            </a:fld>
            <a:endParaRPr lang="en-US" altLang="x-none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F6F860FA-9CF3-4673-B76C-511EE2AE3D72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4F52AEF-9CE1-B34C-B204-5B5F1778893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6A296FE-8A96-4075-93FE-F92978DF9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18736F6D-057D-48CC-8637-B5A7E11BB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29E4A2A-790B-4457-A180-217E99615599}" type="slidenum">
              <a:rPr lang="en-US" smtClean="0">
                <a:solidFill>
                  <a:schemeClr val="bg2"/>
                </a:solidFill>
              </a:rPr>
              <a:pPr/>
              <a:t>3</a:t>
            </a:fld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88A295CC-9A24-4F45-80E8-843E6FF586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0470" y="60324"/>
            <a:ext cx="1429518" cy="14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19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C20C6E99-F637-4C42-9D8E-14B301C105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316" b="25196"/>
          <a:stretch/>
        </p:blipFill>
        <p:spPr>
          <a:xfrm>
            <a:off x="10303" y="1735931"/>
            <a:ext cx="12181697" cy="41448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39578C-302A-4D86-A169-8A87E68C1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Spaceflight Exposures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78F29661-A2D6-4390-81A8-DDA69EE85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29E4A2A-790B-4457-A180-217E99615599}" type="slidenum">
              <a:rPr lang="en-US" smtClean="0">
                <a:solidFill>
                  <a:schemeClr val="bg2"/>
                </a:solidFill>
              </a:rPr>
              <a:pPr/>
              <a:t>4</a:t>
            </a:fld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97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0E0F73A-DF2A-47C8-8B52-B07298D83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09575"/>
            <a:ext cx="10848975" cy="1325563"/>
          </a:xfrm>
        </p:spPr>
        <p:txBody>
          <a:bodyPr>
            <a:normAutofit/>
          </a:bodyPr>
          <a:lstStyle/>
          <a:p>
            <a:r>
              <a:rPr lang="en-US" altLang="en-US" dirty="0"/>
              <a:t>Effects of Spaceflight on the Human Body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C4FCF2C-FB9C-4B75-AEF0-811790FAEB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Human Space and Ground Analog Research Subjects</a:t>
            </a:r>
          </a:p>
          <a:p>
            <a:pPr lvl="1"/>
            <a:r>
              <a:rPr lang="en-US" dirty="0"/>
              <a:t>Investigations with Equal Male : Female Subjects</a:t>
            </a:r>
          </a:p>
          <a:p>
            <a:pPr lvl="1"/>
            <a:r>
              <a:rPr lang="en-US" dirty="0"/>
              <a:t>Data Accumulates Slowly </a:t>
            </a:r>
          </a:p>
          <a:p>
            <a:pPr lvl="1"/>
            <a:r>
              <a:rPr lang="en-US" dirty="0"/>
              <a:t>Multiple Variables to Consider – Sex is Just One</a:t>
            </a:r>
          </a:p>
          <a:p>
            <a:pPr lvl="1"/>
            <a:r>
              <a:rPr lang="en-US" dirty="0"/>
              <a:t>Goal to Focus on "Individual"</a:t>
            </a:r>
          </a:p>
          <a:p>
            <a:pPr>
              <a:spcBef>
                <a:spcPts val="1200"/>
              </a:spcBef>
            </a:pPr>
            <a:r>
              <a:rPr lang="en-US" dirty="0"/>
              <a:t>Exploring Role of Sex in Multiple Systems </a:t>
            </a:r>
            <a:br>
              <a:rPr lang="en-US" dirty="0"/>
            </a:br>
            <a:r>
              <a:rPr lang="en-US" dirty="0"/>
              <a:t>and Outcomes</a:t>
            </a:r>
          </a:p>
          <a:p>
            <a:pPr lvl="1"/>
            <a:r>
              <a:rPr lang="en-US" dirty="0"/>
              <a:t>Bone and Muscle</a:t>
            </a:r>
          </a:p>
          <a:p>
            <a:pPr lvl="1"/>
            <a:r>
              <a:rPr lang="en-US" dirty="0"/>
              <a:t>Immune</a:t>
            </a:r>
          </a:p>
          <a:p>
            <a:pPr lvl="1"/>
            <a:r>
              <a:rPr lang="en-US" dirty="0"/>
              <a:t>SANS</a:t>
            </a:r>
          </a:p>
          <a:p>
            <a:pPr lvl="1"/>
            <a:r>
              <a:rPr lang="en-US" dirty="0"/>
              <a:t>Sensorimotor</a:t>
            </a:r>
          </a:p>
          <a:p>
            <a:pPr lvl="1"/>
            <a:r>
              <a:rPr lang="en-US" dirty="0"/>
              <a:t>Cardiovascular and Orthostatic Intolerance</a:t>
            </a:r>
          </a:p>
          <a:p>
            <a:pPr lvl="1"/>
            <a:r>
              <a:rPr lang="en-US" dirty="0"/>
              <a:t>Carcinogenesis</a:t>
            </a:r>
          </a:p>
          <a:p>
            <a:pPr lvl="1"/>
            <a:r>
              <a:rPr lang="en-US" dirty="0"/>
              <a:t>Countermeasures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70202F8-637B-46B2-92CC-1917E7182A2E}"/>
              </a:ext>
            </a:extLst>
          </p:cNvPr>
          <p:cNvSpPr txBox="1">
            <a:spLocks/>
          </p:cNvSpPr>
          <p:nvPr/>
        </p:nvSpPr>
        <p:spPr bwMode="auto">
          <a:xfrm>
            <a:off x="8646886" y="6553200"/>
            <a:ext cx="2133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38C71993-72EC-41F7-88A2-83965CEE4586}" type="slidenum">
              <a:rPr lang="en-US" altLang="en-US" smtClean="0">
                <a:solidFill>
                  <a:schemeClr val="bg1">
                    <a:lumMod val="65000"/>
                  </a:schemeClr>
                </a:solidFill>
              </a:rPr>
              <a:pPr>
                <a:defRPr/>
              </a:pPr>
              <a:t>5</a:t>
            </a:fld>
            <a:endParaRPr lang="en-US" altLang="en-US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C220B5-0ACC-4054-853F-9AD0235BBB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13" b="3680"/>
          <a:stretch/>
        </p:blipFill>
        <p:spPr>
          <a:xfrm>
            <a:off x="6857093" y="3078038"/>
            <a:ext cx="5121828" cy="256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46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0E0F73A-DF2A-47C8-8B52-B07298D83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0368"/>
            <a:ext cx="10515600" cy="1325563"/>
          </a:xfrm>
        </p:spPr>
        <p:txBody>
          <a:bodyPr/>
          <a:lstStyle/>
          <a:p>
            <a:r>
              <a:rPr lang="en-US" dirty="0"/>
              <a:t>Orthostatic Intolerance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28770C9-A628-456E-995D-0EBAD75E8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823127" cy="440768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Large % astronauts have Orthostatic Intolerance upon return to Earth’s gravity</a:t>
            </a:r>
          </a:p>
          <a:p>
            <a:pPr lvl="1"/>
            <a:r>
              <a:rPr lang="en-US" dirty="0"/>
              <a:t>Women more affected</a:t>
            </a:r>
          </a:p>
          <a:p>
            <a:r>
              <a:rPr lang="en-US" dirty="0"/>
              <a:t>Upcoming research:</a:t>
            </a:r>
          </a:p>
          <a:p>
            <a:pPr lvl="1"/>
            <a:r>
              <a:rPr lang="en-US" dirty="0"/>
              <a:t>Response at Moon and Mars gravity levels</a:t>
            </a:r>
          </a:p>
          <a:p>
            <a:pPr lvl="1"/>
            <a:r>
              <a:rPr lang="en-US" dirty="0" err="1"/>
              <a:t>G</a:t>
            </a:r>
            <a:r>
              <a:rPr lang="en-US" baseline="-25000" dirty="0" err="1"/>
              <a:t>z</a:t>
            </a:r>
            <a:r>
              <a:rPr lang="en-US" dirty="0"/>
              <a:t> loads during ascent from the lunar surface may pose an additional risk</a:t>
            </a:r>
          </a:p>
          <a:p>
            <a:pPr lvl="1"/>
            <a:r>
              <a:rPr lang="en-US" dirty="0"/>
              <a:t>Only limited data on countermeasure effectiveness (compression garments) in female astronauts to date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4BDCE586-B80F-47CE-B673-851CE4D1D6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328" y="4160706"/>
            <a:ext cx="2425980" cy="182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A53773-D89E-4B54-93CB-CC251C932780}"/>
              </a:ext>
            </a:extLst>
          </p:cNvPr>
          <p:cNvSpPr txBox="1"/>
          <p:nvPr/>
        </p:nvSpPr>
        <p:spPr>
          <a:xfrm>
            <a:off x="8222316" y="5980957"/>
            <a:ext cx="12619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Source: NASA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4FF58A9-312A-402B-B79D-86EB083828C9}"/>
              </a:ext>
            </a:extLst>
          </p:cNvPr>
          <p:cNvGrpSpPr/>
          <p:nvPr/>
        </p:nvGrpSpPr>
        <p:grpSpPr>
          <a:xfrm>
            <a:off x="6754692" y="1740231"/>
            <a:ext cx="3033252" cy="2252546"/>
            <a:chOff x="3311036" y="1224924"/>
            <a:chExt cx="3033252" cy="2252546"/>
          </a:xfrm>
        </p:grpSpPr>
        <p:pic>
          <p:nvPicPr>
            <p:cNvPr id="12" name="Picture 11" descr="Chart, pie chart&#10;&#10;Description automatically generated">
              <a:extLst>
                <a:ext uri="{FF2B5EF4-FFF2-40B4-BE49-F238E27FC236}">
                  <a16:creationId xmlns:a16="http://schemas.microsoft.com/office/drawing/2014/main" id="{8E7E0BCF-A9F3-49CA-9DF1-72DCF51A8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1876" y="1229356"/>
              <a:ext cx="1522412" cy="1853326"/>
            </a:xfrm>
            <a:prstGeom prst="rect">
              <a:avLst/>
            </a:prstGeom>
          </p:spPr>
        </p:pic>
        <p:pic>
          <p:nvPicPr>
            <p:cNvPr id="13" name="Picture 12" descr="Chart, pie chart&#10;&#10;Description automatically generated">
              <a:extLst>
                <a:ext uri="{FF2B5EF4-FFF2-40B4-BE49-F238E27FC236}">
                  <a16:creationId xmlns:a16="http://schemas.microsoft.com/office/drawing/2014/main" id="{6100814A-C53F-4FF3-8767-CE68B815A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1036" y="1224924"/>
              <a:ext cx="1615297" cy="185437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08232A4-C401-4B05-B936-49C5CA2C3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4111" y="2903256"/>
              <a:ext cx="1164835" cy="574214"/>
            </a:xfrm>
            <a:prstGeom prst="rect">
              <a:avLst/>
            </a:prstGeom>
          </p:spPr>
        </p:pic>
      </p:grpSp>
      <p:pic>
        <p:nvPicPr>
          <p:cNvPr id="15" name="Picture 3">
            <a:extLst>
              <a:ext uri="{FF2B5EF4-FFF2-40B4-BE49-F238E27FC236}">
                <a16:creationId xmlns:a16="http://schemas.microsoft.com/office/drawing/2014/main" id="{FE53B585-3E21-4B1C-A1CD-DDA9EBC5C9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1310" y="1431811"/>
            <a:ext cx="2181467" cy="475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E47DC55-7A72-4FB5-81C4-BAACFF9AA0F0}"/>
              </a:ext>
            </a:extLst>
          </p:cNvPr>
          <p:cNvSpPr txBox="1"/>
          <p:nvPr/>
        </p:nvSpPr>
        <p:spPr>
          <a:xfrm>
            <a:off x="9881310" y="6191536"/>
            <a:ext cx="21411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00" i="1" dirty="0">
                <a:solidFill>
                  <a:schemeClr val="bg1"/>
                </a:solidFill>
                <a:cs typeface="Times New Roman" panose="02020603050405020304" pitchFamily="18" charset="0"/>
              </a:rPr>
              <a:t>Stenger et al. 2013. </a:t>
            </a:r>
            <a:r>
              <a:rPr lang="en-US" sz="800" i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Aviat</a:t>
            </a:r>
            <a:r>
              <a:rPr lang="en-US" sz="800" i="1" dirty="0">
                <a:solidFill>
                  <a:schemeClr val="bg1"/>
                </a:solidFill>
                <a:cs typeface="Times New Roman" panose="02020603050405020304" pitchFamily="18" charset="0"/>
              </a:rPr>
              <a:t> Space Environ Med. </a:t>
            </a:r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11DBF198-B45D-4076-B2EB-52B0CF74A635}"/>
              </a:ext>
            </a:extLst>
          </p:cNvPr>
          <p:cNvSpPr txBox="1">
            <a:spLocks/>
          </p:cNvSpPr>
          <p:nvPr/>
        </p:nvSpPr>
        <p:spPr bwMode="auto">
          <a:xfrm>
            <a:off x="8646886" y="6553200"/>
            <a:ext cx="2133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38C71993-72EC-41F7-88A2-83965CEE4586}" type="slidenum">
              <a:rPr lang="en-US" altLang="en-US" smtClean="0">
                <a:solidFill>
                  <a:schemeClr val="bg1">
                    <a:lumMod val="75000"/>
                  </a:schemeClr>
                </a:solidFill>
              </a:rPr>
              <a:pPr>
                <a:defRPr/>
              </a:pPr>
              <a:t>6</a:t>
            </a:fld>
            <a:endParaRPr lang="en-US" altLang="en-US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07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 Radiation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950598" cy="4211637"/>
          </a:xfrm>
        </p:spPr>
        <p:txBody>
          <a:bodyPr>
            <a:normAutofit/>
          </a:bodyPr>
          <a:lstStyle/>
          <a:p>
            <a:r>
              <a:rPr lang="en-US" dirty="0"/>
              <a:t>Why does NASA care about radiation? </a:t>
            </a:r>
          </a:p>
          <a:p>
            <a:pPr lvl="1"/>
            <a:r>
              <a:rPr lang="en-US" dirty="0"/>
              <a:t>Space is a “radiation environment”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Workplace hazard</a:t>
            </a:r>
            <a:endParaRPr lang="en-US" dirty="0"/>
          </a:p>
          <a:p>
            <a:pPr lvl="2"/>
            <a:r>
              <a:rPr lang="en-US" dirty="0"/>
              <a:t>Astronauts are radiation workers</a:t>
            </a:r>
          </a:p>
          <a:p>
            <a:r>
              <a:rPr lang="en-US" dirty="0"/>
              <a:t>Space radiation is different than terrestrial radiation</a:t>
            </a:r>
          </a:p>
          <a:p>
            <a:pPr lvl="1"/>
            <a:r>
              <a:rPr lang="en-US" dirty="0"/>
              <a:t>Accelerated high-energy particles </a:t>
            </a:r>
          </a:p>
          <a:p>
            <a:pPr lvl="2"/>
            <a:r>
              <a:rPr lang="en-US" dirty="0"/>
              <a:t>Galactic Cosmic Rays (GCR)</a:t>
            </a:r>
          </a:p>
          <a:p>
            <a:pPr lvl="2"/>
            <a:r>
              <a:rPr lang="en-US" dirty="0"/>
              <a:t>Trapped Radiation</a:t>
            </a:r>
          </a:p>
          <a:p>
            <a:pPr lvl="2"/>
            <a:r>
              <a:rPr lang="en-US" dirty="0"/>
              <a:t>Solar Particle Events (SPE)</a:t>
            </a:r>
          </a:p>
        </p:txBody>
      </p:sp>
      <p:sp>
        <p:nvSpPr>
          <p:cNvPr id="32" name="Slide Number Placeholder 1">
            <a:extLst>
              <a:ext uri="{FF2B5EF4-FFF2-40B4-BE49-F238E27FC236}">
                <a16:creationId xmlns:a16="http://schemas.microsoft.com/office/drawing/2014/main" id="{DCCC47EC-20C0-42CA-80BD-BEC7EBFA2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7C12C-402A-4987-8007-B0BEEB83856A}" type="slidenum">
              <a:rPr lang="en-US" altLang="en-US" smtClean="0">
                <a:solidFill>
                  <a:schemeClr val="bg2"/>
                </a:solidFill>
              </a:rPr>
              <a:pPr/>
              <a:t>7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9508FD3-5131-0C46-B46B-8580BE032ACA}"/>
              </a:ext>
            </a:extLst>
          </p:cNvPr>
          <p:cNvGrpSpPr/>
          <p:nvPr/>
        </p:nvGrpSpPr>
        <p:grpSpPr>
          <a:xfrm>
            <a:off x="6788801" y="37505"/>
            <a:ext cx="2807595" cy="2817545"/>
            <a:chOff x="7841174" y="2043989"/>
            <a:chExt cx="3811595" cy="382510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C880E4D-B0AC-214D-AD1B-E753CE7D6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41179" y="2057508"/>
              <a:ext cx="3811585" cy="3811586"/>
            </a:xfrm>
            <a:prstGeom prst="rect">
              <a:avLst/>
            </a:prstGeom>
            <a:ln>
              <a:solidFill>
                <a:srgbClr val="7030A0"/>
              </a:solidFill>
            </a:ln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716A705-D570-3646-A9C6-0DA1AA2E7C57}"/>
                </a:ext>
              </a:extLst>
            </p:cNvPr>
            <p:cNvSpPr/>
            <p:nvPr/>
          </p:nvSpPr>
          <p:spPr>
            <a:xfrm>
              <a:off x="9924411" y="2043989"/>
              <a:ext cx="1728358" cy="2154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800" b="1" dirty="0">
                  <a:solidFill>
                    <a:schemeClr val="bg1"/>
                  </a:solidFill>
                </a:rPr>
                <a:t>NASA/ESA/Arizona State University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21958E2-A44B-E145-914D-70D10FA72D82}"/>
                </a:ext>
              </a:extLst>
            </p:cNvPr>
            <p:cNvSpPr/>
            <p:nvPr/>
          </p:nvSpPr>
          <p:spPr>
            <a:xfrm>
              <a:off x="7841174" y="5565003"/>
              <a:ext cx="734496" cy="2154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b="1" dirty="0">
                  <a:solidFill>
                    <a:schemeClr val="bg1"/>
                  </a:solidFill>
                </a:rPr>
                <a:t>Crab Nebula</a:t>
              </a:r>
            </a:p>
          </p:txBody>
        </p:sp>
      </p:grpSp>
      <p:pic>
        <p:nvPicPr>
          <p:cNvPr id="10" name="Picture 9" descr="SRAG_SAA.PNG">
            <a:extLst>
              <a:ext uri="{FF2B5EF4-FFF2-40B4-BE49-F238E27FC236}">
                <a16:creationId xmlns:a16="http://schemas.microsoft.com/office/drawing/2014/main" id="{490C151F-8483-3B49-AD7E-3A07731C436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74581" y="1761307"/>
            <a:ext cx="3967671" cy="2449388"/>
          </a:xfrm>
          <a:prstGeom prst="rect">
            <a:avLst/>
          </a:prstGeom>
          <a:ln>
            <a:solidFill>
              <a:srgbClr val="7030A0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045BF6E-3392-A942-9395-B246A73ED92E}"/>
              </a:ext>
            </a:extLst>
          </p:cNvPr>
          <p:cNvGrpSpPr/>
          <p:nvPr/>
        </p:nvGrpSpPr>
        <p:grpSpPr>
          <a:xfrm>
            <a:off x="5685494" y="4082010"/>
            <a:ext cx="4344027" cy="2222582"/>
            <a:chOff x="6432038" y="2863082"/>
            <a:chExt cx="4344027" cy="2222582"/>
          </a:xfrm>
        </p:grpSpPr>
        <p:pic>
          <p:nvPicPr>
            <p:cNvPr id="12" name="Picture 11" descr="sunearth01">
              <a:extLst>
                <a:ext uri="{FF2B5EF4-FFF2-40B4-BE49-F238E27FC236}">
                  <a16:creationId xmlns:a16="http://schemas.microsoft.com/office/drawing/2014/main" id="{94F9DE01-ABA8-354F-8516-D369252A42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/>
            <a:srcRect t="14300" b="15528"/>
            <a:stretch/>
          </p:blipFill>
          <p:spPr bwMode="auto">
            <a:xfrm>
              <a:off x="6723883" y="2863082"/>
              <a:ext cx="4052182" cy="2222582"/>
            </a:xfrm>
            <a:prstGeom prst="rect">
              <a:avLst/>
            </a:prstGeom>
            <a:noFill/>
            <a:ln>
              <a:solidFill>
                <a:srgbClr val="7030A0"/>
              </a:solidFill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C5DC883-C716-5C4D-BEA7-28AA804FF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2038" y="3380732"/>
              <a:ext cx="3488197" cy="1070971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185946" y="5950909"/>
            <a:ext cx="3654847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hlinkClick r:id="rId8"/>
              </a:rPr>
              <a:t>https://martzobservatory.org/dr-robin-elgart/</a:t>
            </a:r>
            <a:r>
              <a:rPr lang="en-US" sz="1400" dirty="0"/>
              <a:t> </a:t>
            </a:r>
          </a:p>
        </p:txBody>
      </p:sp>
      <p:sp>
        <p:nvSpPr>
          <p:cNvPr id="15" name="TextBox 13"/>
          <p:cNvSpPr txBox="1"/>
          <p:nvPr/>
        </p:nvSpPr>
        <p:spPr>
          <a:xfrm>
            <a:off x="185946" y="5729485"/>
            <a:ext cx="32526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chemeClr val="accent1"/>
                </a:solidFill>
              </a:rPr>
              <a:t>More information about space radiation: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D3C7E38-B283-4E08-8990-7C42559864BB}"/>
              </a:ext>
            </a:extLst>
          </p:cNvPr>
          <p:cNvSpPr txBox="1"/>
          <p:nvPr/>
        </p:nvSpPr>
        <p:spPr>
          <a:xfrm>
            <a:off x="10029521" y="5759869"/>
            <a:ext cx="13242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9"/>
              </a:rPr>
              <a:t>gif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by Crazy Picture</a:t>
            </a:r>
            <a:br>
              <a:rPr lang="en-US" sz="1100" kern="0" dirty="0">
                <a:solidFill>
                  <a:schemeClr val="bg1"/>
                </a:solidFill>
              </a:rPr>
            </a:b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10"/>
              </a:rPr>
              <a:t>CC BY-SA 3.0 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179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248"/>
    </mc:Choice>
    <mc:Fallback xmlns="">
      <p:transition spd="slow" advTm="66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B3456-0CDD-421E-8576-1F6E7E359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Space Radiation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CE7B2-F5BA-4F32-85B4-18F6D14526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Doses depend on mission and solar parameters</a:t>
            </a:r>
          </a:p>
          <a:p>
            <a:pPr lvl="1"/>
            <a:r>
              <a:rPr lang="en-US" sz="2000" dirty="0"/>
              <a:t>Duration</a:t>
            </a:r>
          </a:p>
          <a:p>
            <a:pPr lvl="1"/>
            <a:r>
              <a:rPr lang="en-US" sz="2000" dirty="0"/>
              <a:t>Trajectory and shielding</a:t>
            </a:r>
          </a:p>
          <a:p>
            <a:pPr lvl="2"/>
            <a:r>
              <a:rPr lang="en-US" sz="2000" dirty="0"/>
              <a:t>Determine source exposure</a:t>
            </a:r>
          </a:p>
          <a:p>
            <a:pPr lvl="3"/>
            <a:r>
              <a:rPr lang="en-US" sz="2000" dirty="0"/>
              <a:t>Effects “quality factor”</a:t>
            </a:r>
          </a:p>
          <a:p>
            <a:pPr lvl="2"/>
            <a:r>
              <a:rPr lang="en-US" sz="2000" dirty="0"/>
              <a:t>EVAs</a:t>
            </a:r>
          </a:p>
          <a:p>
            <a:pPr lvl="1"/>
            <a:r>
              <a:rPr lang="en-US" sz="2000" dirty="0"/>
              <a:t>Solar cycle</a:t>
            </a:r>
          </a:p>
          <a:p>
            <a:pPr lvl="2"/>
            <a:r>
              <a:rPr lang="en-US" sz="2000" dirty="0"/>
              <a:t>11-year cycle</a:t>
            </a:r>
          </a:p>
          <a:p>
            <a:pPr lvl="2"/>
            <a:r>
              <a:rPr lang="en-US" sz="2000" dirty="0">
                <a:sym typeface="Wingdings" pitchFamily="2" charset="2"/>
              </a:rPr>
              <a:t>Modulates GCR and trapped radiation </a:t>
            </a:r>
            <a:br>
              <a:rPr lang="en-US" sz="2000" dirty="0">
                <a:sym typeface="Wingdings" pitchFamily="2" charset="2"/>
              </a:rPr>
            </a:br>
            <a:r>
              <a:rPr lang="en-US" sz="2000" u="sng" dirty="0">
                <a:sym typeface="Wingdings" pitchFamily="2" charset="2"/>
              </a:rPr>
              <a:t>fluence</a:t>
            </a:r>
            <a:r>
              <a:rPr lang="en-US" sz="2000" dirty="0">
                <a:sym typeface="Wingdings" pitchFamily="2" charset="2"/>
              </a:rPr>
              <a:t>, as well as SPE </a:t>
            </a:r>
            <a:r>
              <a:rPr lang="en-US" sz="2000" u="sng" dirty="0">
                <a:sym typeface="Wingdings" pitchFamily="2" charset="2"/>
              </a:rPr>
              <a:t>likelihood</a:t>
            </a:r>
          </a:p>
          <a:p>
            <a:r>
              <a:rPr lang="en-US" sz="2400" dirty="0">
                <a:sym typeface="Wingdings" pitchFamily="2" charset="2"/>
              </a:rPr>
              <a:t>Each crew member is badged</a:t>
            </a:r>
          </a:p>
          <a:p>
            <a:r>
              <a:rPr lang="en-US" sz="2400" dirty="0">
                <a:sym typeface="Wingdings" pitchFamily="2" charset="2"/>
              </a:rPr>
              <a:t>Active radiation area monitoring</a:t>
            </a:r>
            <a:endParaRPr lang="en-US" sz="2400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14B8D0F-DAA6-442D-84B1-E257CB173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B68C1BF-A732-44EF-989C-59B7635C3D00}" type="slidenum">
              <a:rPr lang="en-US" altLang="en-US">
                <a:solidFill>
                  <a:schemeClr val="bg2"/>
                </a:solidFill>
                <a:latin typeface="+mj-lt"/>
              </a:rPr>
              <a:pPr/>
              <a:t>8</a:t>
            </a:fld>
            <a:endParaRPr lang="en-US" altLang="en-US" dirty="0">
              <a:solidFill>
                <a:schemeClr val="bg2"/>
              </a:solidFill>
              <a:latin typeface="+mj-lt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D0D72D2-3A30-477A-96FB-3EC48211AB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849423"/>
              </p:ext>
            </p:extLst>
          </p:nvPr>
        </p:nvGraphicFramePr>
        <p:xfrm>
          <a:off x="6154126" y="2780572"/>
          <a:ext cx="5435770" cy="21183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199902">
                  <a:extLst>
                    <a:ext uri="{9D8B030D-6E8A-4147-A177-3AD203B41FA5}">
                      <a16:colId xmlns:a16="http://schemas.microsoft.com/office/drawing/2014/main" val="4247052381"/>
                    </a:ext>
                  </a:extLst>
                </a:gridCol>
                <a:gridCol w="2235868">
                  <a:extLst>
                    <a:ext uri="{9D8B030D-6E8A-4147-A177-3AD203B41FA5}">
                      <a16:colId xmlns:a16="http://schemas.microsoft.com/office/drawing/2014/main" val="469405595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Exposure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Dose Rate or Dose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2750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ISS – IV: 51.6° @ 400 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300 – 450 </a:t>
                      </a:r>
                      <a:r>
                        <a:rPr lang="en-US" dirty="0" err="1"/>
                        <a:t>μGy</a:t>
                      </a:r>
                      <a:r>
                        <a:rPr lang="en-US" dirty="0"/>
                        <a:t>/day</a:t>
                      </a:r>
                      <a:endParaRPr 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83838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GCR in “free space” in water</a:t>
                      </a:r>
                    </a:p>
                    <a:p>
                      <a:r>
                        <a:rPr lang="en-US" dirty="0" err="1"/>
                        <a:t>CRaTER</a:t>
                      </a:r>
                      <a:r>
                        <a:rPr lang="en-US" dirty="0"/>
                        <a:t> (2009 to present)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250 – 550 </a:t>
                      </a:r>
                      <a:r>
                        <a:rPr lang="en-US" dirty="0" err="1"/>
                        <a:t>μGy</a:t>
                      </a:r>
                      <a:r>
                        <a:rPr lang="en-US" dirty="0"/>
                        <a:t>/day</a:t>
                      </a:r>
                      <a:endParaRPr 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268229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1972 event – IV “free space”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200 – 400 mSv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68338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  Sheltered 1972 event</a:t>
                      </a:r>
                      <a:endParaRPr lang="en-US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 80 mSv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9344871"/>
                  </a:ext>
                </a:extLst>
              </a:tr>
            </a:tbl>
          </a:graphicData>
        </a:graphic>
      </p:graphicFrame>
      <p:sp>
        <p:nvSpPr>
          <p:cNvPr id="4" name="Arrow: Right 3">
            <a:extLst>
              <a:ext uri="{FF2B5EF4-FFF2-40B4-BE49-F238E27FC236}">
                <a16:creationId xmlns:a16="http://schemas.microsoft.com/office/drawing/2014/main" id="{CE87856F-4120-4107-99E8-2342F59AB950}"/>
              </a:ext>
            </a:extLst>
          </p:cNvPr>
          <p:cNvSpPr/>
          <p:nvPr/>
        </p:nvSpPr>
        <p:spPr>
          <a:xfrm rot="10800000">
            <a:off x="11643061" y="3129307"/>
            <a:ext cx="368224" cy="348734"/>
          </a:xfrm>
          <a:prstGeom prst="rightArrow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F1091A64-D00C-48BC-B46C-9D2765EBFA7F}"/>
              </a:ext>
            </a:extLst>
          </p:cNvPr>
          <p:cNvSpPr/>
          <p:nvPr/>
        </p:nvSpPr>
        <p:spPr>
          <a:xfrm rot="10800000">
            <a:off x="11643061" y="3665385"/>
            <a:ext cx="368224" cy="348734"/>
          </a:xfrm>
          <a:prstGeom prst="rightArrow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74255D-7576-4279-85CA-F32606B1BE25}"/>
              </a:ext>
            </a:extLst>
          </p:cNvPr>
          <p:cNvSpPr txBox="1"/>
          <p:nvPr/>
        </p:nvSpPr>
        <p:spPr>
          <a:xfrm>
            <a:off x="7263686" y="4941021"/>
            <a:ext cx="321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solidFill>
                  <a:schemeClr val="bg1"/>
                </a:solidFill>
                <a:latin typeface="Arial"/>
                <a:cs typeface="Arial"/>
              </a:rPr>
              <a:t>IV</a:t>
            </a:r>
            <a:r>
              <a:rPr lang="en-US" sz="1200" i="1" dirty="0">
                <a:solidFill>
                  <a:schemeClr val="bg1"/>
                </a:solidFill>
                <a:latin typeface="Arial"/>
                <a:cs typeface="Arial"/>
              </a:rPr>
              <a:t>: Intravehicular (Inside a vehicle or habitat)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004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5113"/>
    </mc:Choice>
    <mc:Fallback xmlns="">
      <p:transition advTm="85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49FFF71-4991-497B-8B44-F336A488560C}"/>
              </a:ext>
            </a:extLst>
          </p:cNvPr>
          <p:cNvSpPr/>
          <p:nvPr/>
        </p:nvSpPr>
        <p:spPr>
          <a:xfrm>
            <a:off x="3191367" y="1377695"/>
            <a:ext cx="6182095" cy="4362952"/>
          </a:xfrm>
          <a:prstGeom prst="rect">
            <a:avLst/>
          </a:prstGeom>
          <a:solidFill>
            <a:schemeClr val="bg1"/>
          </a:solidFill>
          <a:ln>
            <a:solidFill>
              <a:srgbClr val="8598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3194797" y="2265687"/>
            <a:ext cx="6182096" cy="0"/>
          </a:xfrm>
          <a:prstGeom prst="line">
            <a:avLst/>
          </a:prstGeom>
          <a:ln w="38100">
            <a:solidFill>
              <a:srgbClr val="A365D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8A98A952-509A-4E05-83F1-A3557D2C9E40}"/>
              </a:ext>
            </a:extLst>
          </p:cNvPr>
          <p:cNvGrpSpPr/>
          <p:nvPr/>
        </p:nvGrpSpPr>
        <p:grpSpPr>
          <a:xfrm>
            <a:off x="2471184" y="1433768"/>
            <a:ext cx="6998937" cy="4923175"/>
            <a:chOff x="2517879" y="1449018"/>
            <a:chExt cx="6998937" cy="4923175"/>
          </a:xfrm>
        </p:grpSpPr>
        <p:sp>
          <p:nvSpPr>
            <p:cNvPr id="21503" name="Rectangle 1646"/>
            <p:cNvSpPr>
              <a:spLocks noChangeArrowheads="1"/>
            </p:cNvSpPr>
            <p:nvPr/>
          </p:nvSpPr>
          <p:spPr bwMode="auto">
            <a:xfrm>
              <a:off x="5566055" y="5994368"/>
              <a:ext cx="1570037" cy="377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Astronaut, i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504" name="Line 1647"/>
            <p:cNvSpPr>
              <a:spLocks noChangeShapeType="1"/>
            </p:cNvSpPr>
            <p:nvPr/>
          </p:nvSpPr>
          <p:spPr bwMode="auto">
            <a:xfrm>
              <a:off x="3286356" y="5708281"/>
              <a:ext cx="609123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05" name="Line 1648"/>
            <p:cNvSpPr>
              <a:spLocks noChangeShapeType="1"/>
            </p:cNvSpPr>
            <p:nvPr/>
          </p:nvSpPr>
          <p:spPr bwMode="auto">
            <a:xfrm flipV="1">
              <a:off x="4808768" y="5646368"/>
              <a:ext cx="0" cy="603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06" name="Line 1649"/>
            <p:cNvSpPr>
              <a:spLocks noChangeShapeType="1"/>
            </p:cNvSpPr>
            <p:nvPr/>
          </p:nvSpPr>
          <p:spPr bwMode="auto">
            <a:xfrm flipV="1">
              <a:off x="6331181" y="5646368"/>
              <a:ext cx="0" cy="603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07" name="Line 1650"/>
            <p:cNvSpPr>
              <a:spLocks noChangeShapeType="1"/>
            </p:cNvSpPr>
            <p:nvPr/>
          </p:nvSpPr>
          <p:spPr bwMode="auto">
            <a:xfrm flipV="1">
              <a:off x="7855180" y="5646368"/>
              <a:ext cx="0" cy="603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08" name="Line 1651"/>
            <p:cNvSpPr>
              <a:spLocks noChangeShapeType="1"/>
            </p:cNvSpPr>
            <p:nvPr/>
          </p:nvSpPr>
          <p:spPr bwMode="auto">
            <a:xfrm flipV="1">
              <a:off x="3589568" y="5670181"/>
              <a:ext cx="0" cy="381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09" name="Line 1652"/>
            <p:cNvSpPr>
              <a:spLocks noChangeShapeType="1"/>
            </p:cNvSpPr>
            <p:nvPr/>
          </p:nvSpPr>
          <p:spPr bwMode="auto">
            <a:xfrm flipV="1">
              <a:off x="3894368" y="5670181"/>
              <a:ext cx="0" cy="381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10" name="Line 1653"/>
            <p:cNvSpPr>
              <a:spLocks noChangeShapeType="1"/>
            </p:cNvSpPr>
            <p:nvPr/>
          </p:nvSpPr>
          <p:spPr bwMode="auto">
            <a:xfrm flipV="1">
              <a:off x="4199168" y="5670181"/>
              <a:ext cx="0" cy="381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11" name="Line 1654"/>
            <p:cNvSpPr>
              <a:spLocks noChangeShapeType="1"/>
            </p:cNvSpPr>
            <p:nvPr/>
          </p:nvSpPr>
          <p:spPr bwMode="auto">
            <a:xfrm flipV="1">
              <a:off x="4503968" y="5670181"/>
              <a:ext cx="0" cy="381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12" name="Line 1655"/>
            <p:cNvSpPr>
              <a:spLocks noChangeShapeType="1"/>
            </p:cNvSpPr>
            <p:nvPr/>
          </p:nvSpPr>
          <p:spPr bwMode="auto">
            <a:xfrm flipV="1">
              <a:off x="5111981" y="5670181"/>
              <a:ext cx="0" cy="381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13" name="Line 1656"/>
            <p:cNvSpPr>
              <a:spLocks noChangeShapeType="1"/>
            </p:cNvSpPr>
            <p:nvPr/>
          </p:nvSpPr>
          <p:spPr bwMode="auto">
            <a:xfrm flipV="1">
              <a:off x="5416781" y="5670181"/>
              <a:ext cx="0" cy="381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14" name="Line 1657"/>
            <p:cNvSpPr>
              <a:spLocks noChangeShapeType="1"/>
            </p:cNvSpPr>
            <p:nvPr/>
          </p:nvSpPr>
          <p:spPr bwMode="auto">
            <a:xfrm flipV="1">
              <a:off x="5721581" y="5670181"/>
              <a:ext cx="0" cy="381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15" name="Line 1658"/>
            <p:cNvSpPr>
              <a:spLocks noChangeShapeType="1"/>
            </p:cNvSpPr>
            <p:nvPr/>
          </p:nvSpPr>
          <p:spPr bwMode="auto">
            <a:xfrm flipV="1">
              <a:off x="6026381" y="5670181"/>
              <a:ext cx="0" cy="381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16" name="Line 1659"/>
            <p:cNvSpPr>
              <a:spLocks noChangeShapeType="1"/>
            </p:cNvSpPr>
            <p:nvPr/>
          </p:nvSpPr>
          <p:spPr bwMode="auto">
            <a:xfrm flipV="1">
              <a:off x="6635980" y="5670181"/>
              <a:ext cx="0" cy="381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17" name="Line 1660"/>
            <p:cNvSpPr>
              <a:spLocks noChangeShapeType="1"/>
            </p:cNvSpPr>
            <p:nvPr/>
          </p:nvSpPr>
          <p:spPr bwMode="auto">
            <a:xfrm flipV="1">
              <a:off x="6940780" y="5670181"/>
              <a:ext cx="0" cy="381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18" name="Line 1661"/>
            <p:cNvSpPr>
              <a:spLocks noChangeShapeType="1"/>
            </p:cNvSpPr>
            <p:nvPr/>
          </p:nvSpPr>
          <p:spPr bwMode="auto">
            <a:xfrm flipV="1">
              <a:off x="7245580" y="5670181"/>
              <a:ext cx="0" cy="381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19" name="Line 1662"/>
            <p:cNvSpPr>
              <a:spLocks noChangeShapeType="1"/>
            </p:cNvSpPr>
            <p:nvPr/>
          </p:nvSpPr>
          <p:spPr bwMode="auto">
            <a:xfrm flipV="1">
              <a:off x="7550380" y="5670181"/>
              <a:ext cx="0" cy="381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20" name="Line 1663"/>
            <p:cNvSpPr>
              <a:spLocks noChangeShapeType="1"/>
            </p:cNvSpPr>
            <p:nvPr/>
          </p:nvSpPr>
          <p:spPr bwMode="auto">
            <a:xfrm flipV="1">
              <a:off x="8158393" y="5670181"/>
              <a:ext cx="0" cy="381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21" name="Line 1664"/>
            <p:cNvSpPr>
              <a:spLocks noChangeShapeType="1"/>
            </p:cNvSpPr>
            <p:nvPr/>
          </p:nvSpPr>
          <p:spPr bwMode="auto">
            <a:xfrm flipV="1">
              <a:off x="8463193" y="5670181"/>
              <a:ext cx="0" cy="381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22" name="Line 1665"/>
            <p:cNvSpPr>
              <a:spLocks noChangeShapeType="1"/>
            </p:cNvSpPr>
            <p:nvPr/>
          </p:nvSpPr>
          <p:spPr bwMode="auto">
            <a:xfrm flipV="1">
              <a:off x="8767993" y="5670181"/>
              <a:ext cx="0" cy="381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23" name="Line 1666"/>
            <p:cNvSpPr>
              <a:spLocks noChangeShapeType="1"/>
            </p:cNvSpPr>
            <p:nvPr/>
          </p:nvSpPr>
          <p:spPr bwMode="auto">
            <a:xfrm flipV="1">
              <a:off x="9072793" y="5670181"/>
              <a:ext cx="0" cy="381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24" name="Rectangle 1667"/>
            <p:cNvSpPr>
              <a:spLocks noChangeArrowheads="1"/>
            </p:cNvSpPr>
            <p:nvPr/>
          </p:nvSpPr>
          <p:spPr bwMode="auto">
            <a:xfrm>
              <a:off x="3238731" y="5790831"/>
              <a:ext cx="92974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525" name="Rectangle 1668"/>
            <p:cNvSpPr>
              <a:spLocks noChangeArrowheads="1"/>
            </p:cNvSpPr>
            <p:nvPr/>
          </p:nvSpPr>
          <p:spPr bwMode="auto">
            <a:xfrm>
              <a:off x="4669068" y="5790831"/>
              <a:ext cx="278923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200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526" name="Rectangle 1669"/>
            <p:cNvSpPr>
              <a:spLocks noChangeArrowheads="1"/>
            </p:cNvSpPr>
            <p:nvPr/>
          </p:nvSpPr>
          <p:spPr bwMode="auto">
            <a:xfrm>
              <a:off x="6191481" y="5790831"/>
              <a:ext cx="278923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400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527" name="Rectangle 1670"/>
            <p:cNvSpPr>
              <a:spLocks noChangeArrowheads="1"/>
            </p:cNvSpPr>
            <p:nvPr/>
          </p:nvSpPr>
          <p:spPr bwMode="auto">
            <a:xfrm>
              <a:off x="7715480" y="5790831"/>
              <a:ext cx="278923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600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528" name="Rectangle 1671"/>
            <p:cNvSpPr>
              <a:spLocks noChangeArrowheads="1"/>
            </p:cNvSpPr>
            <p:nvPr/>
          </p:nvSpPr>
          <p:spPr bwMode="auto">
            <a:xfrm>
              <a:off x="9237893" y="5790831"/>
              <a:ext cx="278923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800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529" name="Line 1672"/>
            <p:cNvSpPr>
              <a:spLocks noChangeShapeType="1"/>
            </p:cNvSpPr>
            <p:nvPr/>
          </p:nvSpPr>
          <p:spPr bwMode="auto">
            <a:xfrm>
              <a:off x="3286356" y="1449018"/>
              <a:ext cx="609123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30" name="Line 1673"/>
            <p:cNvSpPr>
              <a:spLocks noChangeShapeType="1"/>
            </p:cNvSpPr>
            <p:nvPr/>
          </p:nvSpPr>
          <p:spPr bwMode="auto">
            <a:xfrm>
              <a:off x="4808768" y="1450606"/>
              <a:ext cx="0" cy="587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31" name="Line 1674"/>
            <p:cNvSpPr>
              <a:spLocks noChangeShapeType="1"/>
            </p:cNvSpPr>
            <p:nvPr/>
          </p:nvSpPr>
          <p:spPr bwMode="auto">
            <a:xfrm>
              <a:off x="6331181" y="1450606"/>
              <a:ext cx="0" cy="587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32" name="Line 1675"/>
            <p:cNvSpPr>
              <a:spLocks noChangeShapeType="1"/>
            </p:cNvSpPr>
            <p:nvPr/>
          </p:nvSpPr>
          <p:spPr bwMode="auto">
            <a:xfrm>
              <a:off x="7855180" y="1450606"/>
              <a:ext cx="0" cy="587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33" name="Line 1676"/>
            <p:cNvSpPr>
              <a:spLocks noChangeShapeType="1"/>
            </p:cNvSpPr>
            <p:nvPr/>
          </p:nvSpPr>
          <p:spPr bwMode="auto">
            <a:xfrm>
              <a:off x="3589568" y="1449018"/>
              <a:ext cx="0" cy="381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34" name="Line 1677"/>
            <p:cNvSpPr>
              <a:spLocks noChangeShapeType="1"/>
            </p:cNvSpPr>
            <p:nvPr/>
          </p:nvSpPr>
          <p:spPr bwMode="auto">
            <a:xfrm>
              <a:off x="3894368" y="1449018"/>
              <a:ext cx="0" cy="381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35" name="Line 1678"/>
            <p:cNvSpPr>
              <a:spLocks noChangeShapeType="1"/>
            </p:cNvSpPr>
            <p:nvPr/>
          </p:nvSpPr>
          <p:spPr bwMode="auto">
            <a:xfrm>
              <a:off x="4199168" y="1449018"/>
              <a:ext cx="0" cy="381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36" name="Line 1679"/>
            <p:cNvSpPr>
              <a:spLocks noChangeShapeType="1"/>
            </p:cNvSpPr>
            <p:nvPr/>
          </p:nvSpPr>
          <p:spPr bwMode="auto">
            <a:xfrm>
              <a:off x="4503968" y="1449018"/>
              <a:ext cx="0" cy="381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37" name="Line 1680"/>
            <p:cNvSpPr>
              <a:spLocks noChangeShapeType="1"/>
            </p:cNvSpPr>
            <p:nvPr/>
          </p:nvSpPr>
          <p:spPr bwMode="auto">
            <a:xfrm>
              <a:off x="5111981" y="1449018"/>
              <a:ext cx="0" cy="381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38" name="Line 1681"/>
            <p:cNvSpPr>
              <a:spLocks noChangeShapeType="1"/>
            </p:cNvSpPr>
            <p:nvPr/>
          </p:nvSpPr>
          <p:spPr bwMode="auto">
            <a:xfrm>
              <a:off x="5416781" y="1449018"/>
              <a:ext cx="0" cy="381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39" name="Line 1682"/>
            <p:cNvSpPr>
              <a:spLocks noChangeShapeType="1"/>
            </p:cNvSpPr>
            <p:nvPr/>
          </p:nvSpPr>
          <p:spPr bwMode="auto">
            <a:xfrm>
              <a:off x="5721581" y="1449018"/>
              <a:ext cx="0" cy="381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40" name="Line 1683"/>
            <p:cNvSpPr>
              <a:spLocks noChangeShapeType="1"/>
            </p:cNvSpPr>
            <p:nvPr/>
          </p:nvSpPr>
          <p:spPr bwMode="auto">
            <a:xfrm>
              <a:off x="6026381" y="1449018"/>
              <a:ext cx="0" cy="381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41" name="Line 1684"/>
            <p:cNvSpPr>
              <a:spLocks noChangeShapeType="1"/>
            </p:cNvSpPr>
            <p:nvPr/>
          </p:nvSpPr>
          <p:spPr bwMode="auto">
            <a:xfrm>
              <a:off x="6635980" y="1449018"/>
              <a:ext cx="0" cy="381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42" name="Line 1685"/>
            <p:cNvSpPr>
              <a:spLocks noChangeShapeType="1"/>
            </p:cNvSpPr>
            <p:nvPr/>
          </p:nvSpPr>
          <p:spPr bwMode="auto">
            <a:xfrm>
              <a:off x="6940780" y="1449018"/>
              <a:ext cx="0" cy="381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43" name="Line 1686"/>
            <p:cNvSpPr>
              <a:spLocks noChangeShapeType="1"/>
            </p:cNvSpPr>
            <p:nvPr/>
          </p:nvSpPr>
          <p:spPr bwMode="auto">
            <a:xfrm>
              <a:off x="7245580" y="1449018"/>
              <a:ext cx="0" cy="381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44" name="Line 1687"/>
            <p:cNvSpPr>
              <a:spLocks noChangeShapeType="1"/>
            </p:cNvSpPr>
            <p:nvPr/>
          </p:nvSpPr>
          <p:spPr bwMode="auto">
            <a:xfrm>
              <a:off x="7550380" y="1449018"/>
              <a:ext cx="0" cy="381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45" name="Line 1688"/>
            <p:cNvSpPr>
              <a:spLocks noChangeShapeType="1"/>
            </p:cNvSpPr>
            <p:nvPr/>
          </p:nvSpPr>
          <p:spPr bwMode="auto">
            <a:xfrm>
              <a:off x="8158393" y="1449018"/>
              <a:ext cx="0" cy="381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46" name="Line 1689"/>
            <p:cNvSpPr>
              <a:spLocks noChangeShapeType="1"/>
            </p:cNvSpPr>
            <p:nvPr/>
          </p:nvSpPr>
          <p:spPr bwMode="auto">
            <a:xfrm>
              <a:off x="8463193" y="1449018"/>
              <a:ext cx="0" cy="381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47" name="Line 1690"/>
            <p:cNvSpPr>
              <a:spLocks noChangeShapeType="1"/>
            </p:cNvSpPr>
            <p:nvPr/>
          </p:nvSpPr>
          <p:spPr bwMode="auto">
            <a:xfrm>
              <a:off x="8767993" y="1449018"/>
              <a:ext cx="0" cy="381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48" name="Line 1691"/>
            <p:cNvSpPr>
              <a:spLocks noChangeShapeType="1"/>
            </p:cNvSpPr>
            <p:nvPr/>
          </p:nvSpPr>
          <p:spPr bwMode="auto">
            <a:xfrm>
              <a:off x="9072793" y="1449018"/>
              <a:ext cx="0" cy="381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49" name="Rectangle 1692"/>
            <p:cNvSpPr>
              <a:spLocks noChangeArrowheads="1"/>
            </p:cNvSpPr>
            <p:nvPr/>
          </p:nvSpPr>
          <p:spPr bwMode="auto">
            <a:xfrm rot="16200000">
              <a:off x="1727919" y="3904307"/>
              <a:ext cx="194925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1" i="0" u="sng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Mission</a:t>
              </a: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Dose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550" name="Line 1693"/>
            <p:cNvSpPr>
              <a:spLocks noChangeShapeType="1"/>
            </p:cNvSpPr>
            <p:nvPr/>
          </p:nvSpPr>
          <p:spPr bwMode="auto">
            <a:xfrm flipV="1">
              <a:off x="3286356" y="1449018"/>
              <a:ext cx="0" cy="42592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51" name="Line 1694"/>
            <p:cNvSpPr>
              <a:spLocks noChangeShapeType="1"/>
            </p:cNvSpPr>
            <p:nvPr/>
          </p:nvSpPr>
          <p:spPr bwMode="auto">
            <a:xfrm>
              <a:off x="3286356" y="4800231"/>
              <a:ext cx="603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52" name="Line 1695"/>
            <p:cNvSpPr>
              <a:spLocks noChangeShapeType="1"/>
            </p:cNvSpPr>
            <p:nvPr/>
          </p:nvSpPr>
          <p:spPr bwMode="auto">
            <a:xfrm>
              <a:off x="3286356" y="3895356"/>
              <a:ext cx="603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53" name="Line 1696"/>
            <p:cNvSpPr>
              <a:spLocks noChangeShapeType="1"/>
            </p:cNvSpPr>
            <p:nvPr/>
          </p:nvSpPr>
          <p:spPr bwMode="auto">
            <a:xfrm>
              <a:off x="3286356" y="2988893"/>
              <a:ext cx="603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54" name="Line 1697"/>
            <p:cNvSpPr>
              <a:spLocks noChangeShapeType="1"/>
            </p:cNvSpPr>
            <p:nvPr/>
          </p:nvSpPr>
          <p:spPr bwMode="auto">
            <a:xfrm>
              <a:off x="3286356" y="2082431"/>
              <a:ext cx="603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55" name="Line 1698"/>
            <p:cNvSpPr>
              <a:spLocks noChangeShapeType="1"/>
            </p:cNvSpPr>
            <p:nvPr/>
          </p:nvSpPr>
          <p:spPr bwMode="auto">
            <a:xfrm>
              <a:off x="3286356" y="5433643"/>
              <a:ext cx="365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56" name="Line 1699"/>
            <p:cNvSpPr>
              <a:spLocks noChangeShapeType="1"/>
            </p:cNvSpPr>
            <p:nvPr/>
          </p:nvSpPr>
          <p:spPr bwMode="auto">
            <a:xfrm>
              <a:off x="3286356" y="5274893"/>
              <a:ext cx="365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57" name="Line 1700"/>
            <p:cNvSpPr>
              <a:spLocks noChangeShapeType="1"/>
            </p:cNvSpPr>
            <p:nvPr/>
          </p:nvSpPr>
          <p:spPr bwMode="auto">
            <a:xfrm>
              <a:off x="3286356" y="5162181"/>
              <a:ext cx="365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58" name="Line 1701"/>
            <p:cNvSpPr>
              <a:spLocks noChangeShapeType="1"/>
            </p:cNvSpPr>
            <p:nvPr/>
          </p:nvSpPr>
          <p:spPr bwMode="auto">
            <a:xfrm>
              <a:off x="3286356" y="5073281"/>
              <a:ext cx="365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59" name="Line 1702"/>
            <p:cNvSpPr>
              <a:spLocks noChangeShapeType="1"/>
            </p:cNvSpPr>
            <p:nvPr/>
          </p:nvSpPr>
          <p:spPr bwMode="auto">
            <a:xfrm>
              <a:off x="3286356" y="5001843"/>
              <a:ext cx="365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60" name="Line 1703"/>
            <p:cNvSpPr>
              <a:spLocks noChangeShapeType="1"/>
            </p:cNvSpPr>
            <p:nvPr/>
          </p:nvSpPr>
          <p:spPr bwMode="auto">
            <a:xfrm>
              <a:off x="3286356" y="4941518"/>
              <a:ext cx="365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61" name="Line 1704"/>
            <p:cNvSpPr>
              <a:spLocks noChangeShapeType="1"/>
            </p:cNvSpPr>
            <p:nvPr/>
          </p:nvSpPr>
          <p:spPr bwMode="auto">
            <a:xfrm>
              <a:off x="3286356" y="4889131"/>
              <a:ext cx="365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62" name="Line 1705"/>
            <p:cNvSpPr>
              <a:spLocks noChangeShapeType="1"/>
            </p:cNvSpPr>
            <p:nvPr/>
          </p:nvSpPr>
          <p:spPr bwMode="auto">
            <a:xfrm>
              <a:off x="3286356" y="4841506"/>
              <a:ext cx="365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63" name="Line 1706"/>
            <p:cNvSpPr>
              <a:spLocks noChangeShapeType="1"/>
            </p:cNvSpPr>
            <p:nvPr/>
          </p:nvSpPr>
          <p:spPr bwMode="auto">
            <a:xfrm>
              <a:off x="3286356" y="4528768"/>
              <a:ext cx="365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64" name="Line 1707"/>
            <p:cNvSpPr>
              <a:spLocks noChangeShapeType="1"/>
            </p:cNvSpPr>
            <p:nvPr/>
          </p:nvSpPr>
          <p:spPr bwMode="auto">
            <a:xfrm>
              <a:off x="3286356" y="4368431"/>
              <a:ext cx="365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65" name="Line 1708"/>
            <p:cNvSpPr>
              <a:spLocks noChangeShapeType="1"/>
            </p:cNvSpPr>
            <p:nvPr/>
          </p:nvSpPr>
          <p:spPr bwMode="auto">
            <a:xfrm>
              <a:off x="3286356" y="4255718"/>
              <a:ext cx="365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66" name="Line 1709"/>
            <p:cNvSpPr>
              <a:spLocks noChangeShapeType="1"/>
            </p:cNvSpPr>
            <p:nvPr/>
          </p:nvSpPr>
          <p:spPr bwMode="auto">
            <a:xfrm>
              <a:off x="3286356" y="4166818"/>
              <a:ext cx="365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67" name="Line 1710"/>
            <p:cNvSpPr>
              <a:spLocks noChangeShapeType="1"/>
            </p:cNvSpPr>
            <p:nvPr/>
          </p:nvSpPr>
          <p:spPr bwMode="auto">
            <a:xfrm>
              <a:off x="3286356" y="4095381"/>
              <a:ext cx="365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68" name="Line 1711"/>
            <p:cNvSpPr>
              <a:spLocks noChangeShapeType="1"/>
            </p:cNvSpPr>
            <p:nvPr/>
          </p:nvSpPr>
          <p:spPr bwMode="auto">
            <a:xfrm>
              <a:off x="3286356" y="4035056"/>
              <a:ext cx="365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69" name="Line 1712"/>
            <p:cNvSpPr>
              <a:spLocks noChangeShapeType="1"/>
            </p:cNvSpPr>
            <p:nvPr/>
          </p:nvSpPr>
          <p:spPr bwMode="auto">
            <a:xfrm>
              <a:off x="3286356" y="3982668"/>
              <a:ext cx="365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70" name="Line 1713"/>
            <p:cNvSpPr>
              <a:spLocks noChangeShapeType="1"/>
            </p:cNvSpPr>
            <p:nvPr/>
          </p:nvSpPr>
          <p:spPr bwMode="auto">
            <a:xfrm>
              <a:off x="3286356" y="3936631"/>
              <a:ext cx="365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71" name="Line 1714"/>
            <p:cNvSpPr>
              <a:spLocks noChangeShapeType="1"/>
            </p:cNvSpPr>
            <p:nvPr/>
          </p:nvSpPr>
          <p:spPr bwMode="auto">
            <a:xfrm>
              <a:off x="3286356" y="3622306"/>
              <a:ext cx="365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72" name="Line 1715"/>
            <p:cNvSpPr>
              <a:spLocks noChangeShapeType="1"/>
            </p:cNvSpPr>
            <p:nvPr/>
          </p:nvSpPr>
          <p:spPr bwMode="auto">
            <a:xfrm>
              <a:off x="3286356" y="3461968"/>
              <a:ext cx="365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73" name="Line 1716"/>
            <p:cNvSpPr>
              <a:spLocks noChangeShapeType="1"/>
            </p:cNvSpPr>
            <p:nvPr/>
          </p:nvSpPr>
          <p:spPr bwMode="auto">
            <a:xfrm>
              <a:off x="3286356" y="3349256"/>
              <a:ext cx="365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74" name="Line 1717"/>
            <p:cNvSpPr>
              <a:spLocks noChangeShapeType="1"/>
            </p:cNvSpPr>
            <p:nvPr/>
          </p:nvSpPr>
          <p:spPr bwMode="auto">
            <a:xfrm>
              <a:off x="3286356" y="3260356"/>
              <a:ext cx="365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75" name="Line 1718"/>
            <p:cNvSpPr>
              <a:spLocks noChangeShapeType="1"/>
            </p:cNvSpPr>
            <p:nvPr/>
          </p:nvSpPr>
          <p:spPr bwMode="auto">
            <a:xfrm>
              <a:off x="3286356" y="3188918"/>
              <a:ext cx="365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76" name="Line 1719"/>
            <p:cNvSpPr>
              <a:spLocks noChangeShapeType="1"/>
            </p:cNvSpPr>
            <p:nvPr/>
          </p:nvSpPr>
          <p:spPr bwMode="auto">
            <a:xfrm>
              <a:off x="3286356" y="3128593"/>
              <a:ext cx="365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77" name="Line 1720"/>
            <p:cNvSpPr>
              <a:spLocks noChangeShapeType="1"/>
            </p:cNvSpPr>
            <p:nvPr/>
          </p:nvSpPr>
          <p:spPr bwMode="auto">
            <a:xfrm>
              <a:off x="3286356" y="3076206"/>
              <a:ext cx="365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78" name="Line 1721"/>
            <p:cNvSpPr>
              <a:spLocks noChangeShapeType="1"/>
            </p:cNvSpPr>
            <p:nvPr/>
          </p:nvSpPr>
          <p:spPr bwMode="auto">
            <a:xfrm>
              <a:off x="3286356" y="3030168"/>
              <a:ext cx="365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79" name="Line 1722"/>
            <p:cNvSpPr>
              <a:spLocks noChangeShapeType="1"/>
            </p:cNvSpPr>
            <p:nvPr/>
          </p:nvSpPr>
          <p:spPr bwMode="auto">
            <a:xfrm>
              <a:off x="3286356" y="2715843"/>
              <a:ext cx="365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80" name="Line 1723"/>
            <p:cNvSpPr>
              <a:spLocks noChangeShapeType="1"/>
            </p:cNvSpPr>
            <p:nvPr/>
          </p:nvSpPr>
          <p:spPr bwMode="auto">
            <a:xfrm>
              <a:off x="3286356" y="2555506"/>
              <a:ext cx="365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81" name="Line 1724"/>
            <p:cNvSpPr>
              <a:spLocks noChangeShapeType="1"/>
            </p:cNvSpPr>
            <p:nvPr/>
          </p:nvSpPr>
          <p:spPr bwMode="auto">
            <a:xfrm>
              <a:off x="3286356" y="2442793"/>
              <a:ext cx="365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82" name="Line 1725"/>
            <p:cNvSpPr>
              <a:spLocks noChangeShapeType="1"/>
            </p:cNvSpPr>
            <p:nvPr/>
          </p:nvSpPr>
          <p:spPr bwMode="auto">
            <a:xfrm>
              <a:off x="3286356" y="2355481"/>
              <a:ext cx="365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83" name="Line 1726"/>
            <p:cNvSpPr>
              <a:spLocks noChangeShapeType="1"/>
            </p:cNvSpPr>
            <p:nvPr/>
          </p:nvSpPr>
          <p:spPr bwMode="auto">
            <a:xfrm>
              <a:off x="3286356" y="2284043"/>
              <a:ext cx="365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84" name="Line 1727"/>
            <p:cNvSpPr>
              <a:spLocks noChangeShapeType="1"/>
            </p:cNvSpPr>
            <p:nvPr/>
          </p:nvSpPr>
          <p:spPr bwMode="auto">
            <a:xfrm>
              <a:off x="3286356" y="2222131"/>
              <a:ext cx="365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85" name="Line 1728"/>
            <p:cNvSpPr>
              <a:spLocks noChangeShapeType="1"/>
            </p:cNvSpPr>
            <p:nvPr/>
          </p:nvSpPr>
          <p:spPr bwMode="auto">
            <a:xfrm>
              <a:off x="3286356" y="2169743"/>
              <a:ext cx="365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86" name="Line 1729"/>
            <p:cNvSpPr>
              <a:spLocks noChangeShapeType="1"/>
            </p:cNvSpPr>
            <p:nvPr/>
          </p:nvSpPr>
          <p:spPr bwMode="auto">
            <a:xfrm>
              <a:off x="3286356" y="2123706"/>
              <a:ext cx="365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87" name="Line 1730"/>
            <p:cNvSpPr>
              <a:spLocks noChangeShapeType="1"/>
            </p:cNvSpPr>
            <p:nvPr/>
          </p:nvSpPr>
          <p:spPr bwMode="auto">
            <a:xfrm>
              <a:off x="3286356" y="1809381"/>
              <a:ext cx="365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88" name="Line 1731"/>
            <p:cNvSpPr>
              <a:spLocks noChangeShapeType="1"/>
            </p:cNvSpPr>
            <p:nvPr/>
          </p:nvSpPr>
          <p:spPr bwMode="auto">
            <a:xfrm>
              <a:off x="3286356" y="1650631"/>
              <a:ext cx="365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89" name="Line 1732"/>
            <p:cNvSpPr>
              <a:spLocks noChangeShapeType="1"/>
            </p:cNvSpPr>
            <p:nvPr/>
          </p:nvSpPr>
          <p:spPr bwMode="auto">
            <a:xfrm>
              <a:off x="3286356" y="1536331"/>
              <a:ext cx="365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90" name="Rectangle 1733"/>
            <p:cNvSpPr>
              <a:spLocks noChangeArrowheads="1"/>
            </p:cNvSpPr>
            <p:nvPr/>
          </p:nvSpPr>
          <p:spPr bwMode="auto">
            <a:xfrm>
              <a:off x="2968856" y="5613031"/>
              <a:ext cx="232436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0.1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591" name="Rectangle 1734"/>
            <p:cNvSpPr>
              <a:spLocks noChangeArrowheads="1"/>
            </p:cNvSpPr>
            <p:nvPr/>
          </p:nvSpPr>
          <p:spPr bwMode="auto">
            <a:xfrm>
              <a:off x="3108556" y="4706568"/>
              <a:ext cx="92974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1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592" name="Rectangle 1735"/>
            <p:cNvSpPr>
              <a:spLocks noChangeArrowheads="1"/>
            </p:cNvSpPr>
            <p:nvPr/>
          </p:nvSpPr>
          <p:spPr bwMode="auto">
            <a:xfrm>
              <a:off x="3014893" y="3801693"/>
              <a:ext cx="185948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10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593" name="Rectangle 1736"/>
            <p:cNvSpPr>
              <a:spLocks noChangeArrowheads="1"/>
            </p:cNvSpPr>
            <p:nvPr/>
          </p:nvSpPr>
          <p:spPr bwMode="auto">
            <a:xfrm>
              <a:off x="2922818" y="2893643"/>
              <a:ext cx="278923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100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594" name="Rectangle 1737"/>
            <p:cNvSpPr>
              <a:spLocks noChangeArrowheads="1"/>
            </p:cNvSpPr>
            <p:nvPr/>
          </p:nvSpPr>
          <p:spPr bwMode="auto">
            <a:xfrm>
              <a:off x="2829156" y="1988768"/>
              <a:ext cx="371897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1000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595" name="Line 1738"/>
            <p:cNvSpPr>
              <a:spLocks noChangeShapeType="1"/>
            </p:cNvSpPr>
            <p:nvPr/>
          </p:nvSpPr>
          <p:spPr bwMode="auto">
            <a:xfrm flipV="1">
              <a:off x="9377593" y="1449018"/>
              <a:ext cx="0" cy="42592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96" name="Line 1739"/>
            <p:cNvSpPr>
              <a:spLocks noChangeShapeType="1"/>
            </p:cNvSpPr>
            <p:nvPr/>
          </p:nvSpPr>
          <p:spPr bwMode="auto">
            <a:xfrm flipH="1">
              <a:off x="9317268" y="4800231"/>
              <a:ext cx="603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97" name="Line 1740"/>
            <p:cNvSpPr>
              <a:spLocks noChangeShapeType="1"/>
            </p:cNvSpPr>
            <p:nvPr/>
          </p:nvSpPr>
          <p:spPr bwMode="auto">
            <a:xfrm flipH="1">
              <a:off x="9317268" y="3895356"/>
              <a:ext cx="603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98" name="Line 1741"/>
            <p:cNvSpPr>
              <a:spLocks noChangeShapeType="1"/>
            </p:cNvSpPr>
            <p:nvPr/>
          </p:nvSpPr>
          <p:spPr bwMode="auto">
            <a:xfrm flipH="1">
              <a:off x="9317268" y="2988893"/>
              <a:ext cx="603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99" name="Line 1742"/>
            <p:cNvSpPr>
              <a:spLocks noChangeShapeType="1"/>
            </p:cNvSpPr>
            <p:nvPr/>
          </p:nvSpPr>
          <p:spPr bwMode="auto">
            <a:xfrm flipH="1">
              <a:off x="9317268" y="2082431"/>
              <a:ext cx="603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00" name="Line 1743"/>
            <p:cNvSpPr>
              <a:spLocks noChangeShapeType="1"/>
            </p:cNvSpPr>
            <p:nvPr/>
          </p:nvSpPr>
          <p:spPr bwMode="auto">
            <a:xfrm flipH="1">
              <a:off x="9341080" y="5433643"/>
              <a:ext cx="365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01" name="Line 1744"/>
            <p:cNvSpPr>
              <a:spLocks noChangeShapeType="1"/>
            </p:cNvSpPr>
            <p:nvPr/>
          </p:nvSpPr>
          <p:spPr bwMode="auto">
            <a:xfrm flipH="1">
              <a:off x="9341080" y="5274893"/>
              <a:ext cx="365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02" name="Line 1745"/>
            <p:cNvSpPr>
              <a:spLocks noChangeShapeType="1"/>
            </p:cNvSpPr>
            <p:nvPr/>
          </p:nvSpPr>
          <p:spPr bwMode="auto">
            <a:xfrm flipH="1">
              <a:off x="9341080" y="5162181"/>
              <a:ext cx="365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03" name="Line 1746"/>
            <p:cNvSpPr>
              <a:spLocks noChangeShapeType="1"/>
            </p:cNvSpPr>
            <p:nvPr/>
          </p:nvSpPr>
          <p:spPr bwMode="auto">
            <a:xfrm flipH="1">
              <a:off x="9341080" y="5073281"/>
              <a:ext cx="365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04" name="Line 1747"/>
            <p:cNvSpPr>
              <a:spLocks noChangeShapeType="1"/>
            </p:cNvSpPr>
            <p:nvPr/>
          </p:nvSpPr>
          <p:spPr bwMode="auto">
            <a:xfrm flipH="1">
              <a:off x="9341080" y="5001843"/>
              <a:ext cx="365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05" name="Line 1748"/>
            <p:cNvSpPr>
              <a:spLocks noChangeShapeType="1"/>
            </p:cNvSpPr>
            <p:nvPr/>
          </p:nvSpPr>
          <p:spPr bwMode="auto">
            <a:xfrm flipH="1">
              <a:off x="9341080" y="4941518"/>
              <a:ext cx="365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06" name="Line 1749"/>
            <p:cNvSpPr>
              <a:spLocks noChangeShapeType="1"/>
            </p:cNvSpPr>
            <p:nvPr/>
          </p:nvSpPr>
          <p:spPr bwMode="auto">
            <a:xfrm flipH="1">
              <a:off x="9341080" y="4889131"/>
              <a:ext cx="365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07" name="Line 1750"/>
            <p:cNvSpPr>
              <a:spLocks noChangeShapeType="1"/>
            </p:cNvSpPr>
            <p:nvPr/>
          </p:nvSpPr>
          <p:spPr bwMode="auto">
            <a:xfrm flipH="1">
              <a:off x="9341080" y="4841506"/>
              <a:ext cx="365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08" name="Line 1751"/>
            <p:cNvSpPr>
              <a:spLocks noChangeShapeType="1"/>
            </p:cNvSpPr>
            <p:nvPr/>
          </p:nvSpPr>
          <p:spPr bwMode="auto">
            <a:xfrm flipH="1">
              <a:off x="9341080" y="4528768"/>
              <a:ext cx="365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09" name="Line 1752"/>
            <p:cNvSpPr>
              <a:spLocks noChangeShapeType="1"/>
            </p:cNvSpPr>
            <p:nvPr/>
          </p:nvSpPr>
          <p:spPr bwMode="auto">
            <a:xfrm flipH="1">
              <a:off x="9341080" y="4368431"/>
              <a:ext cx="365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10" name="Line 1753"/>
            <p:cNvSpPr>
              <a:spLocks noChangeShapeType="1"/>
            </p:cNvSpPr>
            <p:nvPr/>
          </p:nvSpPr>
          <p:spPr bwMode="auto">
            <a:xfrm flipH="1">
              <a:off x="9341080" y="4255718"/>
              <a:ext cx="365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11" name="Line 1754"/>
            <p:cNvSpPr>
              <a:spLocks noChangeShapeType="1"/>
            </p:cNvSpPr>
            <p:nvPr/>
          </p:nvSpPr>
          <p:spPr bwMode="auto">
            <a:xfrm flipH="1">
              <a:off x="9341080" y="4166818"/>
              <a:ext cx="365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12" name="Line 1755"/>
            <p:cNvSpPr>
              <a:spLocks noChangeShapeType="1"/>
            </p:cNvSpPr>
            <p:nvPr/>
          </p:nvSpPr>
          <p:spPr bwMode="auto">
            <a:xfrm flipH="1">
              <a:off x="9341080" y="4095381"/>
              <a:ext cx="365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13" name="Line 1756"/>
            <p:cNvSpPr>
              <a:spLocks noChangeShapeType="1"/>
            </p:cNvSpPr>
            <p:nvPr/>
          </p:nvSpPr>
          <p:spPr bwMode="auto">
            <a:xfrm flipH="1">
              <a:off x="9341080" y="4035056"/>
              <a:ext cx="365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14" name="Line 1757"/>
            <p:cNvSpPr>
              <a:spLocks noChangeShapeType="1"/>
            </p:cNvSpPr>
            <p:nvPr/>
          </p:nvSpPr>
          <p:spPr bwMode="auto">
            <a:xfrm flipH="1">
              <a:off x="9341080" y="3982668"/>
              <a:ext cx="365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15" name="Line 1758"/>
            <p:cNvSpPr>
              <a:spLocks noChangeShapeType="1"/>
            </p:cNvSpPr>
            <p:nvPr/>
          </p:nvSpPr>
          <p:spPr bwMode="auto">
            <a:xfrm flipH="1">
              <a:off x="9341080" y="3936631"/>
              <a:ext cx="365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16" name="Line 1759"/>
            <p:cNvSpPr>
              <a:spLocks noChangeShapeType="1"/>
            </p:cNvSpPr>
            <p:nvPr/>
          </p:nvSpPr>
          <p:spPr bwMode="auto">
            <a:xfrm flipH="1">
              <a:off x="9341080" y="3622306"/>
              <a:ext cx="365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17" name="Line 1760"/>
            <p:cNvSpPr>
              <a:spLocks noChangeShapeType="1"/>
            </p:cNvSpPr>
            <p:nvPr/>
          </p:nvSpPr>
          <p:spPr bwMode="auto">
            <a:xfrm flipH="1">
              <a:off x="9341080" y="3461968"/>
              <a:ext cx="365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18" name="Line 1761"/>
            <p:cNvSpPr>
              <a:spLocks noChangeShapeType="1"/>
            </p:cNvSpPr>
            <p:nvPr/>
          </p:nvSpPr>
          <p:spPr bwMode="auto">
            <a:xfrm flipH="1">
              <a:off x="9341080" y="3349256"/>
              <a:ext cx="365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19" name="Line 1762"/>
            <p:cNvSpPr>
              <a:spLocks noChangeShapeType="1"/>
            </p:cNvSpPr>
            <p:nvPr/>
          </p:nvSpPr>
          <p:spPr bwMode="auto">
            <a:xfrm flipH="1">
              <a:off x="9341080" y="3260356"/>
              <a:ext cx="365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20" name="Line 1763"/>
            <p:cNvSpPr>
              <a:spLocks noChangeShapeType="1"/>
            </p:cNvSpPr>
            <p:nvPr/>
          </p:nvSpPr>
          <p:spPr bwMode="auto">
            <a:xfrm flipH="1">
              <a:off x="9341080" y="3188918"/>
              <a:ext cx="365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21" name="Line 1764"/>
            <p:cNvSpPr>
              <a:spLocks noChangeShapeType="1"/>
            </p:cNvSpPr>
            <p:nvPr/>
          </p:nvSpPr>
          <p:spPr bwMode="auto">
            <a:xfrm flipH="1">
              <a:off x="9341080" y="3128593"/>
              <a:ext cx="365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22" name="Line 1765"/>
            <p:cNvSpPr>
              <a:spLocks noChangeShapeType="1"/>
            </p:cNvSpPr>
            <p:nvPr/>
          </p:nvSpPr>
          <p:spPr bwMode="auto">
            <a:xfrm flipH="1">
              <a:off x="9341080" y="3076206"/>
              <a:ext cx="365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23" name="Line 1766"/>
            <p:cNvSpPr>
              <a:spLocks noChangeShapeType="1"/>
            </p:cNvSpPr>
            <p:nvPr/>
          </p:nvSpPr>
          <p:spPr bwMode="auto">
            <a:xfrm flipH="1">
              <a:off x="9341080" y="3030168"/>
              <a:ext cx="365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24" name="Line 1767"/>
            <p:cNvSpPr>
              <a:spLocks noChangeShapeType="1"/>
            </p:cNvSpPr>
            <p:nvPr/>
          </p:nvSpPr>
          <p:spPr bwMode="auto">
            <a:xfrm flipH="1">
              <a:off x="9341080" y="2715843"/>
              <a:ext cx="365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25" name="Line 1768"/>
            <p:cNvSpPr>
              <a:spLocks noChangeShapeType="1"/>
            </p:cNvSpPr>
            <p:nvPr/>
          </p:nvSpPr>
          <p:spPr bwMode="auto">
            <a:xfrm flipH="1">
              <a:off x="9341080" y="2555506"/>
              <a:ext cx="365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26" name="Line 1769"/>
            <p:cNvSpPr>
              <a:spLocks noChangeShapeType="1"/>
            </p:cNvSpPr>
            <p:nvPr/>
          </p:nvSpPr>
          <p:spPr bwMode="auto">
            <a:xfrm flipH="1">
              <a:off x="9341080" y="2442793"/>
              <a:ext cx="365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27" name="Line 1770"/>
            <p:cNvSpPr>
              <a:spLocks noChangeShapeType="1"/>
            </p:cNvSpPr>
            <p:nvPr/>
          </p:nvSpPr>
          <p:spPr bwMode="auto">
            <a:xfrm flipH="1">
              <a:off x="9341080" y="2355481"/>
              <a:ext cx="365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28" name="Line 1771"/>
            <p:cNvSpPr>
              <a:spLocks noChangeShapeType="1"/>
            </p:cNvSpPr>
            <p:nvPr/>
          </p:nvSpPr>
          <p:spPr bwMode="auto">
            <a:xfrm flipH="1">
              <a:off x="9341080" y="2284043"/>
              <a:ext cx="365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29" name="Line 1772"/>
            <p:cNvSpPr>
              <a:spLocks noChangeShapeType="1"/>
            </p:cNvSpPr>
            <p:nvPr/>
          </p:nvSpPr>
          <p:spPr bwMode="auto">
            <a:xfrm flipH="1">
              <a:off x="9341080" y="2222131"/>
              <a:ext cx="365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30" name="Line 1773"/>
            <p:cNvSpPr>
              <a:spLocks noChangeShapeType="1"/>
            </p:cNvSpPr>
            <p:nvPr/>
          </p:nvSpPr>
          <p:spPr bwMode="auto">
            <a:xfrm flipH="1">
              <a:off x="9341080" y="2169743"/>
              <a:ext cx="365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31" name="Line 1774"/>
            <p:cNvSpPr>
              <a:spLocks noChangeShapeType="1"/>
            </p:cNvSpPr>
            <p:nvPr/>
          </p:nvSpPr>
          <p:spPr bwMode="auto">
            <a:xfrm flipH="1">
              <a:off x="9341080" y="2123706"/>
              <a:ext cx="365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32" name="Line 1775"/>
            <p:cNvSpPr>
              <a:spLocks noChangeShapeType="1"/>
            </p:cNvSpPr>
            <p:nvPr/>
          </p:nvSpPr>
          <p:spPr bwMode="auto">
            <a:xfrm flipH="1">
              <a:off x="9341080" y="1809381"/>
              <a:ext cx="365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33" name="Line 1776"/>
            <p:cNvSpPr>
              <a:spLocks noChangeShapeType="1"/>
            </p:cNvSpPr>
            <p:nvPr/>
          </p:nvSpPr>
          <p:spPr bwMode="auto">
            <a:xfrm flipH="1">
              <a:off x="9341080" y="1650631"/>
              <a:ext cx="365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34" name="Line 1777"/>
            <p:cNvSpPr>
              <a:spLocks noChangeShapeType="1"/>
            </p:cNvSpPr>
            <p:nvPr/>
          </p:nvSpPr>
          <p:spPr bwMode="auto">
            <a:xfrm flipH="1">
              <a:off x="9341080" y="1536331"/>
              <a:ext cx="365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35" name="Oval 1778"/>
            <p:cNvSpPr>
              <a:spLocks noChangeArrowheads="1"/>
            </p:cNvSpPr>
            <p:nvPr/>
          </p:nvSpPr>
          <p:spPr bwMode="auto">
            <a:xfrm>
              <a:off x="3294293" y="5678118"/>
              <a:ext cx="47625" cy="47625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36" name="Oval 1779"/>
            <p:cNvSpPr>
              <a:spLocks noChangeArrowheads="1"/>
            </p:cNvSpPr>
            <p:nvPr/>
          </p:nvSpPr>
          <p:spPr bwMode="auto">
            <a:xfrm>
              <a:off x="3302231" y="5678118"/>
              <a:ext cx="47625" cy="47625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37" name="Oval 1780"/>
            <p:cNvSpPr>
              <a:spLocks noChangeArrowheads="1"/>
            </p:cNvSpPr>
            <p:nvPr/>
          </p:nvSpPr>
          <p:spPr bwMode="auto">
            <a:xfrm>
              <a:off x="3318106" y="5517781"/>
              <a:ext cx="47625" cy="49213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38" name="Oval 1781"/>
            <p:cNvSpPr>
              <a:spLocks noChangeArrowheads="1"/>
            </p:cNvSpPr>
            <p:nvPr/>
          </p:nvSpPr>
          <p:spPr bwMode="auto">
            <a:xfrm>
              <a:off x="3326043" y="5405068"/>
              <a:ext cx="47625" cy="49213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39" name="Oval 1782"/>
            <p:cNvSpPr>
              <a:spLocks noChangeArrowheads="1"/>
            </p:cNvSpPr>
            <p:nvPr/>
          </p:nvSpPr>
          <p:spPr bwMode="auto">
            <a:xfrm>
              <a:off x="3332393" y="5678118"/>
              <a:ext cx="49212" cy="47625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40" name="Oval 1783"/>
            <p:cNvSpPr>
              <a:spLocks noChangeArrowheads="1"/>
            </p:cNvSpPr>
            <p:nvPr/>
          </p:nvSpPr>
          <p:spPr bwMode="auto">
            <a:xfrm>
              <a:off x="3340331" y="5232031"/>
              <a:ext cx="49212" cy="49213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41" name="Oval 1784"/>
            <p:cNvSpPr>
              <a:spLocks noChangeArrowheads="1"/>
            </p:cNvSpPr>
            <p:nvPr/>
          </p:nvSpPr>
          <p:spPr bwMode="auto">
            <a:xfrm>
              <a:off x="3348268" y="5333631"/>
              <a:ext cx="49212" cy="47625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42" name="Oval 1785"/>
            <p:cNvSpPr>
              <a:spLocks noChangeArrowheads="1"/>
            </p:cNvSpPr>
            <p:nvPr/>
          </p:nvSpPr>
          <p:spPr bwMode="auto">
            <a:xfrm>
              <a:off x="3356206" y="5317756"/>
              <a:ext cx="49212" cy="47625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43" name="Oval 1786"/>
            <p:cNvSpPr>
              <a:spLocks noChangeArrowheads="1"/>
            </p:cNvSpPr>
            <p:nvPr/>
          </p:nvSpPr>
          <p:spPr bwMode="auto">
            <a:xfrm>
              <a:off x="3364143" y="5492381"/>
              <a:ext cx="47625" cy="49213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44" name="Oval 1787"/>
            <p:cNvSpPr>
              <a:spLocks noChangeArrowheads="1"/>
            </p:cNvSpPr>
            <p:nvPr/>
          </p:nvSpPr>
          <p:spPr bwMode="auto">
            <a:xfrm>
              <a:off x="3370493" y="5287593"/>
              <a:ext cx="49212" cy="47625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45" name="Oval 1788"/>
            <p:cNvSpPr>
              <a:spLocks noChangeArrowheads="1"/>
            </p:cNvSpPr>
            <p:nvPr/>
          </p:nvSpPr>
          <p:spPr bwMode="auto">
            <a:xfrm>
              <a:off x="3378431" y="5517781"/>
              <a:ext cx="49212" cy="49213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46" name="Oval 1789"/>
            <p:cNvSpPr>
              <a:spLocks noChangeArrowheads="1"/>
            </p:cNvSpPr>
            <p:nvPr/>
          </p:nvSpPr>
          <p:spPr bwMode="auto">
            <a:xfrm>
              <a:off x="3386368" y="5468568"/>
              <a:ext cx="49212" cy="47625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47" name="Oval 1790"/>
            <p:cNvSpPr>
              <a:spLocks noChangeArrowheads="1"/>
            </p:cNvSpPr>
            <p:nvPr/>
          </p:nvSpPr>
          <p:spPr bwMode="auto">
            <a:xfrm>
              <a:off x="3394306" y="5468568"/>
              <a:ext cx="49212" cy="47625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48" name="Oval 1791"/>
            <p:cNvSpPr>
              <a:spLocks noChangeArrowheads="1"/>
            </p:cNvSpPr>
            <p:nvPr/>
          </p:nvSpPr>
          <p:spPr bwMode="auto">
            <a:xfrm>
              <a:off x="3402243" y="5468568"/>
              <a:ext cx="47625" cy="47625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49" name="Oval 1792"/>
            <p:cNvSpPr>
              <a:spLocks noChangeArrowheads="1"/>
            </p:cNvSpPr>
            <p:nvPr/>
          </p:nvSpPr>
          <p:spPr bwMode="auto">
            <a:xfrm>
              <a:off x="3408593" y="5446343"/>
              <a:ext cx="49212" cy="49213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50" name="Oval 1793"/>
            <p:cNvSpPr>
              <a:spLocks noChangeArrowheads="1"/>
            </p:cNvSpPr>
            <p:nvPr/>
          </p:nvSpPr>
          <p:spPr bwMode="auto">
            <a:xfrm>
              <a:off x="3416531" y="5425706"/>
              <a:ext cx="49212" cy="47625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51" name="Oval 1794"/>
            <p:cNvSpPr>
              <a:spLocks noChangeArrowheads="1"/>
            </p:cNvSpPr>
            <p:nvPr/>
          </p:nvSpPr>
          <p:spPr bwMode="auto">
            <a:xfrm>
              <a:off x="3424468" y="5333631"/>
              <a:ext cx="49212" cy="47625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52" name="Oval 1795"/>
            <p:cNvSpPr>
              <a:spLocks noChangeArrowheads="1"/>
            </p:cNvSpPr>
            <p:nvPr/>
          </p:nvSpPr>
          <p:spPr bwMode="auto">
            <a:xfrm>
              <a:off x="3432406" y="5184406"/>
              <a:ext cx="49212" cy="49213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53" name="Oval 1796"/>
            <p:cNvSpPr>
              <a:spLocks noChangeArrowheads="1"/>
            </p:cNvSpPr>
            <p:nvPr/>
          </p:nvSpPr>
          <p:spPr bwMode="auto">
            <a:xfrm>
              <a:off x="3440343" y="5368556"/>
              <a:ext cx="47625" cy="47625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54" name="Oval 1797"/>
            <p:cNvSpPr>
              <a:spLocks noChangeArrowheads="1"/>
            </p:cNvSpPr>
            <p:nvPr/>
          </p:nvSpPr>
          <p:spPr bwMode="auto">
            <a:xfrm>
              <a:off x="3446693" y="5317756"/>
              <a:ext cx="47625" cy="47625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55" name="Oval 1798"/>
            <p:cNvSpPr>
              <a:spLocks noChangeArrowheads="1"/>
            </p:cNvSpPr>
            <p:nvPr/>
          </p:nvSpPr>
          <p:spPr bwMode="auto">
            <a:xfrm>
              <a:off x="3454631" y="5317756"/>
              <a:ext cx="47625" cy="47625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56" name="Oval 1799"/>
            <p:cNvSpPr>
              <a:spLocks noChangeArrowheads="1"/>
            </p:cNvSpPr>
            <p:nvPr/>
          </p:nvSpPr>
          <p:spPr bwMode="auto">
            <a:xfrm>
              <a:off x="3462568" y="5162181"/>
              <a:ext cx="47625" cy="49213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57" name="Oval 1800"/>
            <p:cNvSpPr>
              <a:spLocks noChangeArrowheads="1"/>
            </p:cNvSpPr>
            <p:nvPr/>
          </p:nvSpPr>
          <p:spPr bwMode="auto">
            <a:xfrm>
              <a:off x="3470506" y="5317756"/>
              <a:ext cx="47625" cy="47625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58" name="Oval 1801"/>
            <p:cNvSpPr>
              <a:spLocks noChangeArrowheads="1"/>
            </p:cNvSpPr>
            <p:nvPr/>
          </p:nvSpPr>
          <p:spPr bwMode="auto">
            <a:xfrm>
              <a:off x="3478443" y="5317756"/>
              <a:ext cx="47625" cy="47625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59" name="Oval 1802"/>
            <p:cNvSpPr>
              <a:spLocks noChangeArrowheads="1"/>
            </p:cNvSpPr>
            <p:nvPr/>
          </p:nvSpPr>
          <p:spPr bwMode="auto">
            <a:xfrm>
              <a:off x="3484793" y="5287593"/>
              <a:ext cx="49212" cy="47625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60" name="Oval 1803"/>
            <p:cNvSpPr>
              <a:spLocks noChangeArrowheads="1"/>
            </p:cNvSpPr>
            <p:nvPr/>
          </p:nvSpPr>
          <p:spPr bwMode="auto">
            <a:xfrm>
              <a:off x="3492731" y="5405068"/>
              <a:ext cx="49212" cy="49213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61" name="Oval 1804"/>
            <p:cNvSpPr>
              <a:spLocks noChangeArrowheads="1"/>
            </p:cNvSpPr>
            <p:nvPr/>
          </p:nvSpPr>
          <p:spPr bwMode="auto">
            <a:xfrm>
              <a:off x="3500668" y="5301881"/>
              <a:ext cx="49212" cy="49213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62" name="Oval 1805"/>
            <p:cNvSpPr>
              <a:spLocks noChangeArrowheads="1"/>
            </p:cNvSpPr>
            <p:nvPr/>
          </p:nvSpPr>
          <p:spPr bwMode="auto">
            <a:xfrm>
              <a:off x="3508606" y="5287593"/>
              <a:ext cx="49212" cy="47625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63" name="Oval 1806"/>
            <p:cNvSpPr>
              <a:spLocks noChangeArrowheads="1"/>
            </p:cNvSpPr>
            <p:nvPr/>
          </p:nvSpPr>
          <p:spPr bwMode="auto">
            <a:xfrm>
              <a:off x="3516543" y="5208218"/>
              <a:ext cx="47625" cy="47625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64" name="Oval 1807"/>
            <p:cNvSpPr>
              <a:spLocks noChangeArrowheads="1"/>
            </p:cNvSpPr>
            <p:nvPr/>
          </p:nvSpPr>
          <p:spPr bwMode="auto">
            <a:xfrm>
              <a:off x="3522893" y="5405068"/>
              <a:ext cx="49212" cy="49213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65" name="Oval 1808"/>
            <p:cNvSpPr>
              <a:spLocks noChangeArrowheads="1"/>
            </p:cNvSpPr>
            <p:nvPr/>
          </p:nvSpPr>
          <p:spPr bwMode="auto">
            <a:xfrm>
              <a:off x="3530831" y="5405068"/>
              <a:ext cx="49212" cy="49213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66" name="Oval 1809"/>
            <p:cNvSpPr>
              <a:spLocks noChangeArrowheads="1"/>
            </p:cNvSpPr>
            <p:nvPr/>
          </p:nvSpPr>
          <p:spPr bwMode="auto">
            <a:xfrm>
              <a:off x="3538768" y="5271718"/>
              <a:ext cx="49212" cy="49213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67" name="Oval 1810"/>
            <p:cNvSpPr>
              <a:spLocks noChangeArrowheads="1"/>
            </p:cNvSpPr>
            <p:nvPr/>
          </p:nvSpPr>
          <p:spPr bwMode="auto">
            <a:xfrm>
              <a:off x="3546706" y="5287593"/>
              <a:ext cx="49212" cy="47625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68" name="Oval 1811"/>
            <p:cNvSpPr>
              <a:spLocks noChangeArrowheads="1"/>
            </p:cNvSpPr>
            <p:nvPr/>
          </p:nvSpPr>
          <p:spPr bwMode="auto">
            <a:xfrm>
              <a:off x="3554643" y="5244731"/>
              <a:ext cx="47625" cy="47625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69" name="Oval 1812"/>
            <p:cNvSpPr>
              <a:spLocks noChangeArrowheads="1"/>
            </p:cNvSpPr>
            <p:nvPr/>
          </p:nvSpPr>
          <p:spPr bwMode="auto">
            <a:xfrm>
              <a:off x="3560993" y="5122493"/>
              <a:ext cx="49212" cy="49213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70" name="Oval 1813"/>
            <p:cNvSpPr>
              <a:spLocks noChangeArrowheads="1"/>
            </p:cNvSpPr>
            <p:nvPr/>
          </p:nvSpPr>
          <p:spPr bwMode="auto">
            <a:xfrm>
              <a:off x="3568931" y="5368556"/>
              <a:ext cx="49212" cy="47625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71" name="Oval 1814"/>
            <p:cNvSpPr>
              <a:spLocks noChangeArrowheads="1"/>
            </p:cNvSpPr>
            <p:nvPr/>
          </p:nvSpPr>
          <p:spPr bwMode="auto">
            <a:xfrm>
              <a:off x="3576868" y="5259018"/>
              <a:ext cx="49212" cy="49213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72" name="Oval 1815"/>
            <p:cNvSpPr>
              <a:spLocks noChangeArrowheads="1"/>
            </p:cNvSpPr>
            <p:nvPr/>
          </p:nvSpPr>
          <p:spPr bwMode="auto">
            <a:xfrm>
              <a:off x="3584806" y="5259018"/>
              <a:ext cx="49212" cy="49213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73" name="Oval 1816"/>
            <p:cNvSpPr>
              <a:spLocks noChangeArrowheads="1"/>
            </p:cNvSpPr>
            <p:nvPr/>
          </p:nvSpPr>
          <p:spPr bwMode="auto">
            <a:xfrm>
              <a:off x="3591156" y="5259018"/>
              <a:ext cx="47625" cy="49213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74" name="Oval 1817"/>
            <p:cNvSpPr>
              <a:spLocks noChangeArrowheads="1"/>
            </p:cNvSpPr>
            <p:nvPr/>
          </p:nvSpPr>
          <p:spPr bwMode="auto">
            <a:xfrm>
              <a:off x="3599093" y="5259018"/>
              <a:ext cx="47625" cy="49213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75" name="Oval 1818"/>
            <p:cNvSpPr>
              <a:spLocks noChangeArrowheads="1"/>
            </p:cNvSpPr>
            <p:nvPr/>
          </p:nvSpPr>
          <p:spPr bwMode="auto">
            <a:xfrm>
              <a:off x="3607031" y="5349506"/>
              <a:ext cx="47625" cy="49213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76" name="Oval 1819"/>
            <p:cNvSpPr>
              <a:spLocks noChangeArrowheads="1"/>
            </p:cNvSpPr>
            <p:nvPr/>
          </p:nvSpPr>
          <p:spPr bwMode="auto">
            <a:xfrm>
              <a:off x="3614968" y="5173293"/>
              <a:ext cx="47625" cy="49213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77" name="Oval 1820"/>
            <p:cNvSpPr>
              <a:spLocks noChangeArrowheads="1"/>
            </p:cNvSpPr>
            <p:nvPr/>
          </p:nvSpPr>
          <p:spPr bwMode="auto">
            <a:xfrm>
              <a:off x="3622906" y="5173293"/>
              <a:ext cx="47625" cy="49213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78" name="Oval 1821"/>
            <p:cNvSpPr>
              <a:spLocks noChangeArrowheads="1"/>
            </p:cNvSpPr>
            <p:nvPr/>
          </p:nvSpPr>
          <p:spPr bwMode="auto">
            <a:xfrm>
              <a:off x="3629256" y="5093918"/>
              <a:ext cx="49212" cy="49213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79" name="Oval 1822"/>
            <p:cNvSpPr>
              <a:spLocks noChangeArrowheads="1"/>
            </p:cNvSpPr>
            <p:nvPr/>
          </p:nvSpPr>
          <p:spPr bwMode="auto">
            <a:xfrm>
              <a:off x="3637193" y="5093918"/>
              <a:ext cx="49212" cy="49213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80" name="Oval 1823"/>
            <p:cNvSpPr>
              <a:spLocks noChangeArrowheads="1"/>
            </p:cNvSpPr>
            <p:nvPr/>
          </p:nvSpPr>
          <p:spPr bwMode="auto">
            <a:xfrm>
              <a:off x="3645131" y="5152656"/>
              <a:ext cx="49212" cy="49213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81" name="Oval 1824"/>
            <p:cNvSpPr>
              <a:spLocks noChangeArrowheads="1"/>
            </p:cNvSpPr>
            <p:nvPr/>
          </p:nvSpPr>
          <p:spPr bwMode="auto">
            <a:xfrm>
              <a:off x="3653068" y="5152656"/>
              <a:ext cx="49212" cy="49213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82" name="Oval 1825"/>
            <p:cNvSpPr>
              <a:spLocks noChangeArrowheads="1"/>
            </p:cNvSpPr>
            <p:nvPr/>
          </p:nvSpPr>
          <p:spPr bwMode="auto">
            <a:xfrm>
              <a:off x="3661006" y="5317756"/>
              <a:ext cx="47625" cy="47625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83" name="Oval 1826"/>
            <p:cNvSpPr>
              <a:spLocks noChangeArrowheads="1"/>
            </p:cNvSpPr>
            <p:nvPr/>
          </p:nvSpPr>
          <p:spPr bwMode="auto">
            <a:xfrm>
              <a:off x="3667356" y="5317756"/>
              <a:ext cx="49212" cy="47625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84" name="Oval 1827"/>
            <p:cNvSpPr>
              <a:spLocks noChangeArrowheads="1"/>
            </p:cNvSpPr>
            <p:nvPr/>
          </p:nvSpPr>
          <p:spPr bwMode="auto">
            <a:xfrm>
              <a:off x="3675293" y="5132018"/>
              <a:ext cx="49212" cy="49213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85" name="Oval 1828"/>
            <p:cNvSpPr>
              <a:spLocks noChangeArrowheads="1"/>
            </p:cNvSpPr>
            <p:nvPr/>
          </p:nvSpPr>
          <p:spPr bwMode="auto">
            <a:xfrm>
              <a:off x="3683231" y="5271718"/>
              <a:ext cx="49212" cy="49213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86" name="Oval 1829"/>
            <p:cNvSpPr>
              <a:spLocks noChangeArrowheads="1"/>
            </p:cNvSpPr>
            <p:nvPr/>
          </p:nvSpPr>
          <p:spPr bwMode="auto">
            <a:xfrm>
              <a:off x="3691168" y="5173293"/>
              <a:ext cx="49212" cy="49213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87" name="Oval 1830"/>
            <p:cNvSpPr>
              <a:spLocks noChangeArrowheads="1"/>
            </p:cNvSpPr>
            <p:nvPr/>
          </p:nvSpPr>
          <p:spPr bwMode="auto">
            <a:xfrm>
              <a:off x="3699106" y="5173293"/>
              <a:ext cx="47625" cy="49213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88" name="Oval 1831"/>
            <p:cNvSpPr>
              <a:spLocks noChangeArrowheads="1"/>
            </p:cNvSpPr>
            <p:nvPr/>
          </p:nvSpPr>
          <p:spPr bwMode="auto">
            <a:xfrm>
              <a:off x="3705456" y="5093918"/>
              <a:ext cx="49212" cy="49213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89" name="Oval 1832"/>
            <p:cNvSpPr>
              <a:spLocks noChangeArrowheads="1"/>
            </p:cNvSpPr>
            <p:nvPr/>
          </p:nvSpPr>
          <p:spPr bwMode="auto">
            <a:xfrm>
              <a:off x="3713393" y="5162181"/>
              <a:ext cx="49212" cy="49213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90" name="Oval 1833"/>
            <p:cNvSpPr>
              <a:spLocks noChangeArrowheads="1"/>
            </p:cNvSpPr>
            <p:nvPr/>
          </p:nvSpPr>
          <p:spPr bwMode="auto">
            <a:xfrm>
              <a:off x="3721331" y="5162181"/>
              <a:ext cx="49212" cy="49213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91" name="Oval 1834"/>
            <p:cNvSpPr>
              <a:spLocks noChangeArrowheads="1"/>
            </p:cNvSpPr>
            <p:nvPr/>
          </p:nvSpPr>
          <p:spPr bwMode="auto">
            <a:xfrm>
              <a:off x="3729268" y="5162181"/>
              <a:ext cx="49212" cy="49213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92" name="Oval 1835"/>
            <p:cNvSpPr>
              <a:spLocks noChangeArrowheads="1"/>
            </p:cNvSpPr>
            <p:nvPr/>
          </p:nvSpPr>
          <p:spPr bwMode="auto">
            <a:xfrm>
              <a:off x="3737206" y="5152656"/>
              <a:ext cx="47625" cy="49213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93" name="Oval 1836"/>
            <p:cNvSpPr>
              <a:spLocks noChangeArrowheads="1"/>
            </p:cNvSpPr>
            <p:nvPr/>
          </p:nvSpPr>
          <p:spPr bwMode="auto">
            <a:xfrm>
              <a:off x="3743556" y="5152656"/>
              <a:ext cx="47625" cy="49213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94" name="Oval 1837"/>
            <p:cNvSpPr>
              <a:spLocks noChangeArrowheads="1"/>
            </p:cNvSpPr>
            <p:nvPr/>
          </p:nvSpPr>
          <p:spPr bwMode="auto">
            <a:xfrm>
              <a:off x="3751493" y="5152656"/>
              <a:ext cx="47625" cy="49213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95" name="Oval 1838"/>
            <p:cNvSpPr>
              <a:spLocks noChangeArrowheads="1"/>
            </p:cNvSpPr>
            <p:nvPr/>
          </p:nvSpPr>
          <p:spPr bwMode="auto">
            <a:xfrm>
              <a:off x="3759431" y="5152656"/>
              <a:ext cx="47625" cy="49213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96" name="Oval 1839"/>
            <p:cNvSpPr>
              <a:spLocks noChangeArrowheads="1"/>
            </p:cNvSpPr>
            <p:nvPr/>
          </p:nvSpPr>
          <p:spPr bwMode="auto">
            <a:xfrm>
              <a:off x="3767368" y="5112968"/>
              <a:ext cx="47625" cy="47625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97" name="Oval 1840"/>
            <p:cNvSpPr>
              <a:spLocks noChangeArrowheads="1"/>
            </p:cNvSpPr>
            <p:nvPr/>
          </p:nvSpPr>
          <p:spPr bwMode="auto">
            <a:xfrm>
              <a:off x="3775306" y="5244731"/>
              <a:ext cx="47625" cy="47625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98" name="Oval 1841"/>
            <p:cNvSpPr>
              <a:spLocks noChangeArrowheads="1"/>
            </p:cNvSpPr>
            <p:nvPr/>
          </p:nvSpPr>
          <p:spPr bwMode="auto">
            <a:xfrm>
              <a:off x="3781656" y="5141543"/>
              <a:ext cx="49212" cy="47625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99" name="Oval 1842"/>
            <p:cNvSpPr>
              <a:spLocks noChangeArrowheads="1"/>
            </p:cNvSpPr>
            <p:nvPr/>
          </p:nvSpPr>
          <p:spPr bwMode="auto">
            <a:xfrm>
              <a:off x="3789593" y="5141543"/>
              <a:ext cx="49212" cy="47625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00" name="Oval 1843"/>
            <p:cNvSpPr>
              <a:spLocks noChangeArrowheads="1"/>
            </p:cNvSpPr>
            <p:nvPr/>
          </p:nvSpPr>
          <p:spPr bwMode="auto">
            <a:xfrm>
              <a:off x="3797531" y="5232031"/>
              <a:ext cx="49212" cy="49213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0066" name="Group 2045"/>
            <p:cNvGrpSpPr>
              <a:grpSpLocks/>
            </p:cNvGrpSpPr>
            <p:nvPr/>
          </p:nvGrpSpPr>
          <p:grpSpPr bwMode="auto">
            <a:xfrm>
              <a:off x="3805468" y="4471618"/>
              <a:ext cx="1563687" cy="809625"/>
              <a:chOff x="1132" y="2796"/>
              <a:chExt cx="985" cy="510"/>
            </a:xfrm>
          </p:grpSpPr>
          <p:sp>
            <p:nvSpPr>
              <p:cNvPr id="21301" name="Oval 1845"/>
              <p:cNvSpPr>
                <a:spLocks noChangeArrowheads="1"/>
              </p:cNvSpPr>
              <p:nvPr/>
            </p:nvSpPr>
            <p:spPr bwMode="auto">
              <a:xfrm>
                <a:off x="1132" y="3275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02" name="Oval 1846"/>
              <p:cNvSpPr>
                <a:spLocks noChangeArrowheads="1"/>
              </p:cNvSpPr>
              <p:nvPr/>
            </p:nvSpPr>
            <p:spPr bwMode="auto">
              <a:xfrm>
                <a:off x="1137" y="3206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03" name="Oval 1847"/>
              <p:cNvSpPr>
                <a:spLocks noChangeArrowheads="1"/>
              </p:cNvSpPr>
              <p:nvPr/>
            </p:nvSpPr>
            <p:spPr bwMode="auto">
              <a:xfrm>
                <a:off x="1141" y="3206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04" name="Oval 1848"/>
              <p:cNvSpPr>
                <a:spLocks noChangeArrowheads="1"/>
              </p:cNvSpPr>
              <p:nvPr/>
            </p:nvSpPr>
            <p:spPr bwMode="auto">
              <a:xfrm>
                <a:off x="1146" y="3200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05" name="Oval 1849"/>
              <p:cNvSpPr>
                <a:spLocks noChangeArrowheads="1"/>
              </p:cNvSpPr>
              <p:nvPr/>
            </p:nvSpPr>
            <p:spPr bwMode="auto">
              <a:xfrm>
                <a:off x="1151" y="3206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06" name="Oval 1850"/>
              <p:cNvSpPr>
                <a:spLocks noChangeArrowheads="1"/>
              </p:cNvSpPr>
              <p:nvPr/>
            </p:nvSpPr>
            <p:spPr bwMode="auto">
              <a:xfrm>
                <a:off x="1156" y="3194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07" name="Oval 1851"/>
              <p:cNvSpPr>
                <a:spLocks noChangeArrowheads="1"/>
              </p:cNvSpPr>
              <p:nvPr/>
            </p:nvSpPr>
            <p:spPr bwMode="auto">
              <a:xfrm>
                <a:off x="1161" y="3194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08" name="Oval 1852"/>
              <p:cNvSpPr>
                <a:spLocks noChangeArrowheads="1"/>
              </p:cNvSpPr>
              <p:nvPr/>
            </p:nvSpPr>
            <p:spPr bwMode="auto">
              <a:xfrm>
                <a:off x="1165" y="3194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09" name="Oval 1853"/>
              <p:cNvSpPr>
                <a:spLocks noChangeArrowheads="1"/>
              </p:cNvSpPr>
              <p:nvPr/>
            </p:nvSpPr>
            <p:spPr bwMode="auto">
              <a:xfrm>
                <a:off x="1170" y="3194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10" name="Oval 1854"/>
              <p:cNvSpPr>
                <a:spLocks noChangeArrowheads="1"/>
              </p:cNvSpPr>
              <p:nvPr/>
            </p:nvSpPr>
            <p:spPr bwMode="auto">
              <a:xfrm>
                <a:off x="1175" y="3152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11" name="Oval 1855"/>
              <p:cNvSpPr>
                <a:spLocks noChangeArrowheads="1"/>
              </p:cNvSpPr>
              <p:nvPr/>
            </p:nvSpPr>
            <p:spPr bwMode="auto">
              <a:xfrm>
                <a:off x="1180" y="3194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12" name="Oval 1856"/>
              <p:cNvSpPr>
                <a:spLocks noChangeArrowheads="1"/>
              </p:cNvSpPr>
              <p:nvPr/>
            </p:nvSpPr>
            <p:spPr bwMode="auto">
              <a:xfrm>
                <a:off x="1184" y="3260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13" name="Oval 1857"/>
              <p:cNvSpPr>
                <a:spLocks noChangeArrowheads="1"/>
              </p:cNvSpPr>
              <p:nvPr/>
            </p:nvSpPr>
            <p:spPr bwMode="auto">
              <a:xfrm>
                <a:off x="1189" y="3147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14" name="Oval 1858"/>
              <p:cNvSpPr>
                <a:spLocks noChangeArrowheads="1"/>
              </p:cNvSpPr>
              <p:nvPr/>
            </p:nvSpPr>
            <p:spPr bwMode="auto">
              <a:xfrm>
                <a:off x="1194" y="3147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15" name="Oval 1859"/>
              <p:cNvSpPr>
                <a:spLocks noChangeArrowheads="1"/>
              </p:cNvSpPr>
              <p:nvPr/>
            </p:nvSpPr>
            <p:spPr bwMode="auto">
              <a:xfrm>
                <a:off x="1199" y="3157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16" name="Oval 1860"/>
              <p:cNvSpPr>
                <a:spLocks noChangeArrowheads="1"/>
              </p:cNvSpPr>
              <p:nvPr/>
            </p:nvSpPr>
            <p:spPr bwMode="auto">
              <a:xfrm>
                <a:off x="1204" y="3194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17" name="Oval 1861"/>
              <p:cNvSpPr>
                <a:spLocks noChangeArrowheads="1"/>
              </p:cNvSpPr>
              <p:nvPr/>
            </p:nvSpPr>
            <p:spPr bwMode="auto">
              <a:xfrm>
                <a:off x="1208" y="3188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18" name="Oval 1862"/>
              <p:cNvSpPr>
                <a:spLocks noChangeArrowheads="1"/>
              </p:cNvSpPr>
              <p:nvPr/>
            </p:nvSpPr>
            <p:spPr bwMode="auto">
              <a:xfrm>
                <a:off x="1213" y="3142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19" name="Oval 1863"/>
              <p:cNvSpPr>
                <a:spLocks noChangeArrowheads="1"/>
              </p:cNvSpPr>
              <p:nvPr/>
            </p:nvSpPr>
            <p:spPr bwMode="auto">
              <a:xfrm>
                <a:off x="1218" y="3142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20" name="Oval 1864"/>
              <p:cNvSpPr>
                <a:spLocks noChangeArrowheads="1"/>
              </p:cNvSpPr>
              <p:nvPr/>
            </p:nvSpPr>
            <p:spPr bwMode="auto">
              <a:xfrm>
                <a:off x="1223" y="3142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21" name="Oval 1865"/>
              <p:cNvSpPr>
                <a:spLocks noChangeArrowheads="1"/>
              </p:cNvSpPr>
              <p:nvPr/>
            </p:nvSpPr>
            <p:spPr bwMode="auto">
              <a:xfrm>
                <a:off x="1228" y="3252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22" name="Oval 1866"/>
              <p:cNvSpPr>
                <a:spLocks noChangeArrowheads="1"/>
              </p:cNvSpPr>
              <p:nvPr/>
            </p:nvSpPr>
            <p:spPr bwMode="auto">
              <a:xfrm>
                <a:off x="1232" y="3178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23" name="Oval 1867"/>
              <p:cNvSpPr>
                <a:spLocks noChangeArrowheads="1"/>
              </p:cNvSpPr>
              <p:nvPr/>
            </p:nvSpPr>
            <p:spPr bwMode="auto">
              <a:xfrm>
                <a:off x="1237" y="3129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24" name="Oval 1868"/>
              <p:cNvSpPr>
                <a:spLocks noChangeArrowheads="1"/>
              </p:cNvSpPr>
              <p:nvPr/>
            </p:nvSpPr>
            <p:spPr bwMode="auto">
              <a:xfrm>
                <a:off x="1242" y="3172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25" name="Oval 1869"/>
              <p:cNvSpPr>
                <a:spLocks noChangeArrowheads="1"/>
              </p:cNvSpPr>
              <p:nvPr/>
            </p:nvSpPr>
            <p:spPr bwMode="auto">
              <a:xfrm>
                <a:off x="1247" y="3167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26" name="Oval 1870"/>
              <p:cNvSpPr>
                <a:spLocks noChangeArrowheads="1"/>
              </p:cNvSpPr>
              <p:nvPr/>
            </p:nvSpPr>
            <p:spPr bwMode="auto">
              <a:xfrm>
                <a:off x="1252" y="3231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27" name="Oval 1871"/>
              <p:cNvSpPr>
                <a:spLocks noChangeArrowheads="1"/>
              </p:cNvSpPr>
              <p:nvPr/>
            </p:nvSpPr>
            <p:spPr bwMode="auto">
              <a:xfrm>
                <a:off x="1256" y="3112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28" name="Oval 1872"/>
              <p:cNvSpPr>
                <a:spLocks noChangeArrowheads="1"/>
              </p:cNvSpPr>
              <p:nvPr/>
            </p:nvSpPr>
            <p:spPr bwMode="auto">
              <a:xfrm>
                <a:off x="1261" y="3225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29" name="Oval 1873"/>
              <p:cNvSpPr>
                <a:spLocks noChangeArrowheads="1"/>
              </p:cNvSpPr>
              <p:nvPr/>
            </p:nvSpPr>
            <p:spPr bwMode="auto">
              <a:xfrm>
                <a:off x="1266" y="3225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30" name="Oval 1874"/>
              <p:cNvSpPr>
                <a:spLocks noChangeArrowheads="1"/>
              </p:cNvSpPr>
              <p:nvPr/>
            </p:nvSpPr>
            <p:spPr bwMode="auto">
              <a:xfrm>
                <a:off x="1271" y="3238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31" name="Oval 1875"/>
              <p:cNvSpPr>
                <a:spLocks noChangeArrowheads="1"/>
              </p:cNvSpPr>
              <p:nvPr/>
            </p:nvSpPr>
            <p:spPr bwMode="auto">
              <a:xfrm>
                <a:off x="1276" y="3212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32" name="Oval 1876"/>
              <p:cNvSpPr>
                <a:spLocks noChangeArrowheads="1"/>
              </p:cNvSpPr>
              <p:nvPr/>
            </p:nvSpPr>
            <p:spPr bwMode="auto">
              <a:xfrm>
                <a:off x="1280" y="3212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33" name="Oval 1877"/>
              <p:cNvSpPr>
                <a:spLocks noChangeArrowheads="1"/>
              </p:cNvSpPr>
              <p:nvPr/>
            </p:nvSpPr>
            <p:spPr bwMode="auto">
              <a:xfrm>
                <a:off x="1285" y="3212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34" name="Oval 1878"/>
              <p:cNvSpPr>
                <a:spLocks noChangeArrowheads="1"/>
              </p:cNvSpPr>
              <p:nvPr/>
            </p:nvSpPr>
            <p:spPr bwMode="auto">
              <a:xfrm>
                <a:off x="1290" y="3206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35" name="Oval 1879"/>
              <p:cNvSpPr>
                <a:spLocks noChangeArrowheads="1"/>
              </p:cNvSpPr>
              <p:nvPr/>
            </p:nvSpPr>
            <p:spPr bwMode="auto">
              <a:xfrm>
                <a:off x="1295" y="3095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36" name="Oval 1880"/>
              <p:cNvSpPr>
                <a:spLocks noChangeArrowheads="1"/>
              </p:cNvSpPr>
              <p:nvPr/>
            </p:nvSpPr>
            <p:spPr bwMode="auto">
              <a:xfrm>
                <a:off x="1300" y="3095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37" name="Oval 1881"/>
              <p:cNvSpPr>
                <a:spLocks noChangeArrowheads="1"/>
              </p:cNvSpPr>
              <p:nvPr/>
            </p:nvSpPr>
            <p:spPr bwMode="auto">
              <a:xfrm>
                <a:off x="1304" y="3225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38" name="Oval 1882"/>
              <p:cNvSpPr>
                <a:spLocks noChangeArrowheads="1"/>
              </p:cNvSpPr>
              <p:nvPr/>
            </p:nvSpPr>
            <p:spPr bwMode="auto">
              <a:xfrm>
                <a:off x="1309" y="3225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39" name="Oval 1883"/>
              <p:cNvSpPr>
                <a:spLocks noChangeArrowheads="1"/>
              </p:cNvSpPr>
              <p:nvPr/>
            </p:nvSpPr>
            <p:spPr bwMode="auto">
              <a:xfrm>
                <a:off x="1314" y="3225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40" name="Oval 1884"/>
              <p:cNvSpPr>
                <a:spLocks noChangeArrowheads="1"/>
              </p:cNvSpPr>
              <p:nvPr/>
            </p:nvSpPr>
            <p:spPr bwMode="auto">
              <a:xfrm>
                <a:off x="1319" y="3088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41" name="Oval 1885"/>
              <p:cNvSpPr>
                <a:spLocks noChangeArrowheads="1"/>
              </p:cNvSpPr>
              <p:nvPr/>
            </p:nvSpPr>
            <p:spPr bwMode="auto">
              <a:xfrm>
                <a:off x="1324" y="3092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42" name="Oval 1886"/>
              <p:cNvSpPr>
                <a:spLocks noChangeArrowheads="1"/>
              </p:cNvSpPr>
              <p:nvPr/>
            </p:nvSpPr>
            <p:spPr bwMode="auto">
              <a:xfrm>
                <a:off x="1328" y="3218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43" name="Oval 1887"/>
              <p:cNvSpPr>
                <a:spLocks noChangeArrowheads="1"/>
              </p:cNvSpPr>
              <p:nvPr/>
            </p:nvSpPr>
            <p:spPr bwMode="auto">
              <a:xfrm>
                <a:off x="1333" y="3124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44" name="Oval 1888"/>
              <p:cNvSpPr>
                <a:spLocks noChangeArrowheads="1"/>
              </p:cNvSpPr>
              <p:nvPr/>
            </p:nvSpPr>
            <p:spPr bwMode="auto">
              <a:xfrm>
                <a:off x="1338" y="3183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45" name="Oval 1889"/>
              <p:cNvSpPr>
                <a:spLocks noChangeArrowheads="1"/>
              </p:cNvSpPr>
              <p:nvPr/>
            </p:nvSpPr>
            <p:spPr bwMode="auto">
              <a:xfrm>
                <a:off x="1343" y="3081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46" name="Oval 1890"/>
              <p:cNvSpPr>
                <a:spLocks noChangeArrowheads="1"/>
              </p:cNvSpPr>
              <p:nvPr/>
            </p:nvSpPr>
            <p:spPr bwMode="auto">
              <a:xfrm>
                <a:off x="1348" y="3077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47" name="Oval 1891"/>
              <p:cNvSpPr>
                <a:spLocks noChangeArrowheads="1"/>
              </p:cNvSpPr>
              <p:nvPr/>
            </p:nvSpPr>
            <p:spPr bwMode="auto">
              <a:xfrm>
                <a:off x="1352" y="3077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48" name="Oval 1892"/>
              <p:cNvSpPr>
                <a:spLocks noChangeArrowheads="1"/>
              </p:cNvSpPr>
              <p:nvPr/>
            </p:nvSpPr>
            <p:spPr bwMode="auto">
              <a:xfrm>
                <a:off x="1357" y="3077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49" name="Oval 1893"/>
              <p:cNvSpPr>
                <a:spLocks noChangeArrowheads="1"/>
              </p:cNvSpPr>
              <p:nvPr/>
            </p:nvSpPr>
            <p:spPr bwMode="auto">
              <a:xfrm>
                <a:off x="1362" y="3129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50" name="Oval 1894"/>
              <p:cNvSpPr>
                <a:spLocks noChangeArrowheads="1"/>
              </p:cNvSpPr>
              <p:nvPr/>
            </p:nvSpPr>
            <p:spPr bwMode="auto">
              <a:xfrm>
                <a:off x="1367" y="3172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51" name="Oval 1895"/>
              <p:cNvSpPr>
                <a:spLocks noChangeArrowheads="1"/>
              </p:cNvSpPr>
              <p:nvPr/>
            </p:nvSpPr>
            <p:spPr bwMode="auto">
              <a:xfrm>
                <a:off x="1371" y="3172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52" name="Oval 1896"/>
              <p:cNvSpPr>
                <a:spLocks noChangeArrowheads="1"/>
              </p:cNvSpPr>
              <p:nvPr/>
            </p:nvSpPr>
            <p:spPr bwMode="auto">
              <a:xfrm>
                <a:off x="1376" y="3172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53" name="Oval 1897"/>
              <p:cNvSpPr>
                <a:spLocks noChangeArrowheads="1"/>
              </p:cNvSpPr>
              <p:nvPr/>
            </p:nvSpPr>
            <p:spPr bwMode="auto">
              <a:xfrm>
                <a:off x="1381" y="3178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54" name="Oval 1898"/>
              <p:cNvSpPr>
                <a:spLocks noChangeArrowheads="1"/>
              </p:cNvSpPr>
              <p:nvPr/>
            </p:nvSpPr>
            <p:spPr bwMode="auto">
              <a:xfrm>
                <a:off x="1386" y="3112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55" name="Oval 1899"/>
              <p:cNvSpPr>
                <a:spLocks noChangeArrowheads="1"/>
              </p:cNvSpPr>
              <p:nvPr/>
            </p:nvSpPr>
            <p:spPr bwMode="auto">
              <a:xfrm>
                <a:off x="1391" y="3088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56" name="Oval 1900"/>
              <p:cNvSpPr>
                <a:spLocks noChangeArrowheads="1"/>
              </p:cNvSpPr>
              <p:nvPr/>
            </p:nvSpPr>
            <p:spPr bwMode="auto">
              <a:xfrm>
                <a:off x="1395" y="3167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57" name="Oval 1901"/>
              <p:cNvSpPr>
                <a:spLocks noChangeArrowheads="1"/>
              </p:cNvSpPr>
              <p:nvPr/>
            </p:nvSpPr>
            <p:spPr bwMode="auto">
              <a:xfrm>
                <a:off x="1400" y="3070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58" name="Oval 1902"/>
              <p:cNvSpPr>
                <a:spLocks noChangeArrowheads="1"/>
              </p:cNvSpPr>
              <p:nvPr/>
            </p:nvSpPr>
            <p:spPr bwMode="auto">
              <a:xfrm>
                <a:off x="1405" y="3108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59" name="Oval 1903"/>
              <p:cNvSpPr>
                <a:spLocks noChangeArrowheads="1"/>
              </p:cNvSpPr>
              <p:nvPr/>
            </p:nvSpPr>
            <p:spPr bwMode="auto">
              <a:xfrm>
                <a:off x="1410" y="3172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60" name="Oval 1904"/>
              <p:cNvSpPr>
                <a:spLocks noChangeArrowheads="1"/>
              </p:cNvSpPr>
              <p:nvPr/>
            </p:nvSpPr>
            <p:spPr bwMode="auto">
              <a:xfrm>
                <a:off x="1415" y="3081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61" name="Oval 1905"/>
              <p:cNvSpPr>
                <a:spLocks noChangeArrowheads="1"/>
              </p:cNvSpPr>
              <p:nvPr/>
            </p:nvSpPr>
            <p:spPr bwMode="auto">
              <a:xfrm>
                <a:off x="1419" y="3081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62" name="Oval 1906"/>
              <p:cNvSpPr>
                <a:spLocks noChangeArrowheads="1"/>
              </p:cNvSpPr>
              <p:nvPr/>
            </p:nvSpPr>
            <p:spPr bwMode="auto">
              <a:xfrm>
                <a:off x="1424" y="3103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63" name="Oval 1907"/>
              <p:cNvSpPr>
                <a:spLocks noChangeArrowheads="1"/>
              </p:cNvSpPr>
              <p:nvPr/>
            </p:nvSpPr>
            <p:spPr bwMode="auto">
              <a:xfrm>
                <a:off x="1429" y="2973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64" name="Oval 1908"/>
              <p:cNvSpPr>
                <a:spLocks noChangeArrowheads="1"/>
              </p:cNvSpPr>
              <p:nvPr/>
            </p:nvSpPr>
            <p:spPr bwMode="auto">
              <a:xfrm>
                <a:off x="1434" y="3112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65" name="Oval 1909"/>
              <p:cNvSpPr>
                <a:spLocks noChangeArrowheads="1"/>
              </p:cNvSpPr>
              <p:nvPr/>
            </p:nvSpPr>
            <p:spPr bwMode="auto">
              <a:xfrm>
                <a:off x="1439" y="3073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66" name="Oval 1910"/>
              <p:cNvSpPr>
                <a:spLocks noChangeArrowheads="1"/>
              </p:cNvSpPr>
              <p:nvPr/>
            </p:nvSpPr>
            <p:spPr bwMode="auto">
              <a:xfrm>
                <a:off x="1443" y="3077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67" name="Oval 1911"/>
              <p:cNvSpPr>
                <a:spLocks noChangeArrowheads="1"/>
              </p:cNvSpPr>
              <p:nvPr/>
            </p:nvSpPr>
            <p:spPr bwMode="auto">
              <a:xfrm>
                <a:off x="1448" y="3056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68" name="Oval 1912"/>
              <p:cNvSpPr>
                <a:spLocks noChangeArrowheads="1"/>
              </p:cNvSpPr>
              <p:nvPr/>
            </p:nvSpPr>
            <p:spPr bwMode="auto">
              <a:xfrm>
                <a:off x="1453" y="3073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69" name="Oval 1913"/>
              <p:cNvSpPr>
                <a:spLocks noChangeArrowheads="1"/>
              </p:cNvSpPr>
              <p:nvPr/>
            </p:nvSpPr>
            <p:spPr bwMode="auto">
              <a:xfrm>
                <a:off x="1458" y="3073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70" name="Oval 1914"/>
              <p:cNvSpPr>
                <a:spLocks noChangeArrowheads="1"/>
              </p:cNvSpPr>
              <p:nvPr/>
            </p:nvSpPr>
            <p:spPr bwMode="auto">
              <a:xfrm>
                <a:off x="1463" y="3070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71" name="Oval 1915"/>
              <p:cNvSpPr>
                <a:spLocks noChangeArrowheads="1"/>
              </p:cNvSpPr>
              <p:nvPr/>
            </p:nvSpPr>
            <p:spPr bwMode="auto">
              <a:xfrm>
                <a:off x="1467" y="3092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72" name="Oval 1916"/>
              <p:cNvSpPr>
                <a:spLocks noChangeArrowheads="1"/>
              </p:cNvSpPr>
              <p:nvPr/>
            </p:nvSpPr>
            <p:spPr bwMode="auto">
              <a:xfrm>
                <a:off x="1472" y="3103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73" name="Oval 1917"/>
              <p:cNvSpPr>
                <a:spLocks noChangeArrowheads="1"/>
              </p:cNvSpPr>
              <p:nvPr/>
            </p:nvSpPr>
            <p:spPr bwMode="auto">
              <a:xfrm>
                <a:off x="1477" y="3157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74" name="Oval 1918"/>
              <p:cNvSpPr>
                <a:spLocks noChangeArrowheads="1"/>
              </p:cNvSpPr>
              <p:nvPr/>
            </p:nvSpPr>
            <p:spPr bwMode="auto">
              <a:xfrm>
                <a:off x="1482" y="2930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75" name="Oval 1919"/>
              <p:cNvSpPr>
                <a:spLocks noChangeArrowheads="1"/>
              </p:cNvSpPr>
              <p:nvPr/>
            </p:nvSpPr>
            <p:spPr bwMode="auto">
              <a:xfrm>
                <a:off x="1487" y="3099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76" name="Oval 1920"/>
              <p:cNvSpPr>
                <a:spLocks noChangeArrowheads="1"/>
              </p:cNvSpPr>
              <p:nvPr/>
            </p:nvSpPr>
            <p:spPr bwMode="auto">
              <a:xfrm>
                <a:off x="1491" y="2928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77" name="Oval 1921"/>
              <p:cNvSpPr>
                <a:spLocks noChangeArrowheads="1"/>
              </p:cNvSpPr>
              <p:nvPr/>
            </p:nvSpPr>
            <p:spPr bwMode="auto">
              <a:xfrm>
                <a:off x="1496" y="3095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78" name="Oval 1922"/>
              <p:cNvSpPr>
                <a:spLocks noChangeArrowheads="1"/>
              </p:cNvSpPr>
              <p:nvPr/>
            </p:nvSpPr>
            <p:spPr bwMode="auto">
              <a:xfrm>
                <a:off x="1501" y="3060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79" name="Oval 1923"/>
              <p:cNvSpPr>
                <a:spLocks noChangeArrowheads="1"/>
              </p:cNvSpPr>
              <p:nvPr/>
            </p:nvSpPr>
            <p:spPr bwMode="auto">
              <a:xfrm>
                <a:off x="1506" y="3060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80" name="Oval 1924"/>
              <p:cNvSpPr>
                <a:spLocks noChangeArrowheads="1"/>
              </p:cNvSpPr>
              <p:nvPr/>
            </p:nvSpPr>
            <p:spPr bwMode="auto">
              <a:xfrm>
                <a:off x="1511" y="3152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81" name="Oval 1925"/>
              <p:cNvSpPr>
                <a:spLocks noChangeArrowheads="1"/>
              </p:cNvSpPr>
              <p:nvPr/>
            </p:nvSpPr>
            <p:spPr bwMode="auto">
              <a:xfrm>
                <a:off x="1515" y="3034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82" name="Oval 1926"/>
              <p:cNvSpPr>
                <a:spLocks noChangeArrowheads="1"/>
              </p:cNvSpPr>
              <p:nvPr/>
            </p:nvSpPr>
            <p:spPr bwMode="auto">
              <a:xfrm>
                <a:off x="1520" y="3147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83" name="Oval 1927"/>
              <p:cNvSpPr>
                <a:spLocks noChangeArrowheads="1"/>
              </p:cNvSpPr>
              <p:nvPr/>
            </p:nvSpPr>
            <p:spPr bwMode="auto">
              <a:xfrm>
                <a:off x="1525" y="3056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84" name="Oval 1928"/>
              <p:cNvSpPr>
                <a:spLocks noChangeArrowheads="1"/>
              </p:cNvSpPr>
              <p:nvPr/>
            </p:nvSpPr>
            <p:spPr bwMode="auto">
              <a:xfrm>
                <a:off x="1530" y="3017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85" name="Oval 1929"/>
              <p:cNvSpPr>
                <a:spLocks noChangeArrowheads="1"/>
              </p:cNvSpPr>
              <p:nvPr/>
            </p:nvSpPr>
            <p:spPr bwMode="auto">
              <a:xfrm>
                <a:off x="1535" y="3044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86" name="Oval 1930"/>
              <p:cNvSpPr>
                <a:spLocks noChangeArrowheads="1"/>
              </p:cNvSpPr>
              <p:nvPr/>
            </p:nvSpPr>
            <p:spPr bwMode="auto">
              <a:xfrm>
                <a:off x="1539" y="2990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87" name="Oval 1931"/>
              <p:cNvSpPr>
                <a:spLocks noChangeArrowheads="1"/>
              </p:cNvSpPr>
              <p:nvPr/>
            </p:nvSpPr>
            <p:spPr bwMode="auto">
              <a:xfrm>
                <a:off x="1544" y="3142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88" name="Oval 1932"/>
              <p:cNvSpPr>
                <a:spLocks noChangeArrowheads="1"/>
              </p:cNvSpPr>
              <p:nvPr/>
            </p:nvSpPr>
            <p:spPr bwMode="auto">
              <a:xfrm>
                <a:off x="1549" y="3138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89" name="Oval 1933"/>
              <p:cNvSpPr>
                <a:spLocks noChangeArrowheads="1"/>
              </p:cNvSpPr>
              <p:nvPr/>
            </p:nvSpPr>
            <p:spPr bwMode="auto">
              <a:xfrm>
                <a:off x="1554" y="2987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90" name="Oval 1934"/>
              <p:cNvSpPr>
                <a:spLocks noChangeArrowheads="1"/>
              </p:cNvSpPr>
              <p:nvPr/>
            </p:nvSpPr>
            <p:spPr bwMode="auto">
              <a:xfrm>
                <a:off x="1558" y="3081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91" name="Oval 1935"/>
              <p:cNvSpPr>
                <a:spLocks noChangeArrowheads="1"/>
              </p:cNvSpPr>
              <p:nvPr/>
            </p:nvSpPr>
            <p:spPr bwMode="auto">
              <a:xfrm>
                <a:off x="1563" y="3081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92" name="Oval 1936"/>
              <p:cNvSpPr>
                <a:spLocks noChangeArrowheads="1"/>
              </p:cNvSpPr>
              <p:nvPr/>
            </p:nvSpPr>
            <p:spPr bwMode="auto">
              <a:xfrm>
                <a:off x="1568" y="2898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93" name="Oval 1937"/>
              <p:cNvSpPr>
                <a:spLocks noChangeArrowheads="1"/>
              </p:cNvSpPr>
              <p:nvPr/>
            </p:nvSpPr>
            <p:spPr bwMode="auto">
              <a:xfrm>
                <a:off x="1573" y="3006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94" name="Oval 1938"/>
              <p:cNvSpPr>
                <a:spLocks noChangeArrowheads="1"/>
              </p:cNvSpPr>
              <p:nvPr/>
            </p:nvSpPr>
            <p:spPr bwMode="auto">
              <a:xfrm>
                <a:off x="1578" y="2907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95" name="Oval 1939"/>
              <p:cNvSpPr>
                <a:spLocks noChangeArrowheads="1"/>
              </p:cNvSpPr>
              <p:nvPr/>
            </p:nvSpPr>
            <p:spPr bwMode="auto">
              <a:xfrm>
                <a:off x="1582" y="3044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96" name="Oval 1940"/>
              <p:cNvSpPr>
                <a:spLocks noChangeArrowheads="1"/>
              </p:cNvSpPr>
              <p:nvPr/>
            </p:nvSpPr>
            <p:spPr bwMode="auto">
              <a:xfrm>
                <a:off x="1587" y="3095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97" name="Oval 1941"/>
              <p:cNvSpPr>
                <a:spLocks noChangeArrowheads="1"/>
              </p:cNvSpPr>
              <p:nvPr/>
            </p:nvSpPr>
            <p:spPr bwMode="auto">
              <a:xfrm>
                <a:off x="1592" y="3095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98" name="Oval 1942"/>
              <p:cNvSpPr>
                <a:spLocks noChangeArrowheads="1"/>
              </p:cNvSpPr>
              <p:nvPr/>
            </p:nvSpPr>
            <p:spPr bwMode="auto">
              <a:xfrm>
                <a:off x="1597" y="2934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99" name="Oval 1943"/>
              <p:cNvSpPr>
                <a:spLocks noChangeArrowheads="1"/>
              </p:cNvSpPr>
              <p:nvPr/>
            </p:nvSpPr>
            <p:spPr bwMode="auto">
              <a:xfrm>
                <a:off x="1602" y="2983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00" name="Oval 1944"/>
              <p:cNvSpPr>
                <a:spLocks noChangeArrowheads="1"/>
              </p:cNvSpPr>
              <p:nvPr/>
            </p:nvSpPr>
            <p:spPr bwMode="auto">
              <a:xfrm>
                <a:off x="1606" y="2903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01" name="Oval 1945"/>
              <p:cNvSpPr>
                <a:spLocks noChangeArrowheads="1"/>
              </p:cNvSpPr>
              <p:nvPr/>
            </p:nvSpPr>
            <p:spPr bwMode="auto">
              <a:xfrm>
                <a:off x="1611" y="3129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02" name="Oval 1946"/>
              <p:cNvSpPr>
                <a:spLocks noChangeArrowheads="1"/>
              </p:cNvSpPr>
              <p:nvPr/>
            </p:nvSpPr>
            <p:spPr bwMode="auto">
              <a:xfrm>
                <a:off x="1616" y="3092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03" name="Oval 1947"/>
              <p:cNvSpPr>
                <a:spLocks noChangeArrowheads="1"/>
              </p:cNvSpPr>
              <p:nvPr/>
            </p:nvSpPr>
            <p:spPr bwMode="auto">
              <a:xfrm>
                <a:off x="1621" y="3092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04" name="Oval 1948"/>
              <p:cNvSpPr>
                <a:spLocks noChangeArrowheads="1"/>
              </p:cNvSpPr>
              <p:nvPr/>
            </p:nvSpPr>
            <p:spPr bwMode="auto">
              <a:xfrm>
                <a:off x="1626" y="3133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05" name="Oval 1949"/>
              <p:cNvSpPr>
                <a:spLocks noChangeArrowheads="1"/>
              </p:cNvSpPr>
              <p:nvPr/>
            </p:nvSpPr>
            <p:spPr bwMode="auto">
              <a:xfrm>
                <a:off x="1630" y="3133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06" name="Oval 1950"/>
              <p:cNvSpPr>
                <a:spLocks noChangeArrowheads="1"/>
              </p:cNvSpPr>
              <p:nvPr/>
            </p:nvSpPr>
            <p:spPr bwMode="auto">
              <a:xfrm>
                <a:off x="1635" y="3034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07" name="Oval 1951"/>
              <p:cNvSpPr>
                <a:spLocks noChangeArrowheads="1"/>
              </p:cNvSpPr>
              <p:nvPr/>
            </p:nvSpPr>
            <p:spPr bwMode="auto">
              <a:xfrm>
                <a:off x="1640" y="3129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08" name="Oval 1952"/>
              <p:cNvSpPr>
                <a:spLocks noChangeArrowheads="1"/>
              </p:cNvSpPr>
              <p:nvPr/>
            </p:nvSpPr>
            <p:spPr bwMode="auto">
              <a:xfrm>
                <a:off x="1645" y="2928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09" name="Oval 1953"/>
              <p:cNvSpPr>
                <a:spLocks noChangeArrowheads="1"/>
              </p:cNvSpPr>
              <p:nvPr/>
            </p:nvSpPr>
            <p:spPr bwMode="auto">
              <a:xfrm>
                <a:off x="1650" y="3124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10" name="Oval 1954"/>
              <p:cNvSpPr>
                <a:spLocks noChangeArrowheads="1"/>
              </p:cNvSpPr>
              <p:nvPr/>
            </p:nvSpPr>
            <p:spPr bwMode="auto">
              <a:xfrm>
                <a:off x="1654" y="3124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11" name="Oval 1955"/>
              <p:cNvSpPr>
                <a:spLocks noChangeArrowheads="1"/>
              </p:cNvSpPr>
              <p:nvPr/>
            </p:nvSpPr>
            <p:spPr bwMode="auto">
              <a:xfrm>
                <a:off x="1659" y="3088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12" name="Oval 1956"/>
              <p:cNvSpPr>
                <a:spLocks noChangeArrowheads="1"/>
              </p:cNvSpPr>
              <p:nvPr/>
            </p:nvSpPr>
            <p:spPr bwMode="auto">
              <a:xfrm>
                <a:off x="1664" y="3031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13" name="Oval 1957"/>
              <p:cNvSpPr>
                <a:spLocks noChangeArrowheads="1"/>
              </p:cNvSpPr>
              <p:nvPr/>
            </p:nvSpPr>
            <p:spPr bwMode="auto">
              <a:xfrm>
                <a:off x="1669" y="3129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14" name="Oval 1958"/>
              <p:cNvSpPr>
                <a:spLocks noChangeArrowheads="1"/>
              </p:cNvSpPr>
              <p:nvPr/>
            </p:nvSpPr>
            <p:spPr bwMode="auto">
              <a:xfrm>
                <a:off x="1674" y="3022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15" name="Oval 1959"/>
              <p:cNvSpPr>
                <a:spLocks noChangeArrowheads="1"/>
              </p:cNvSpPr>
              <p:nvPr/>
            </p:nvSpPr>
            <p:spPr bwMode="auto">
              <a:xfrm>
                <a:off x="1678" y="2990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16" name="Oval 1960"/>
              <p:cNvSpPr>
                <a:spLocks noChangeArrowheads="1"/>
              </p:cNvSpPr>
              <p:nvPr/>
            </p:nvSpPr>
            <p:spPr bwMode="auto">
              <a:xfrm>
                <a:off x="1683" y="3124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17" name="Oval 1961"/>
              <p:cNvSpPr>
                <a:spLocks noChangeArrowheads="1"/>
              </p:cNvSpPr>
              <p:nvPr/>
            </p:nvSpPr>
            <p:spPr bwMode="auto">
              <a:xfrm>
                <a:off x="1688" y="3124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18" name="Oval 1962"/>
              <p:cNvSpPr>
                <a:spLocks noChangeArrowheads="1"/>
              </p:cNvSpPr>
              <p:nvPr/>
            </p:nvSpPr>
            <p:spPr bwMode="auto">
              <a:xfrm>
                <a:off x="1693" y="2922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19" name="Oval 1963"/>
              <p:cNvSpPr>
                <a:spLocks noChangeArrowheads="1"/>
              </p:cNvSpPr>
              <p:nvPr/>
            </p:nvSpPr>
            <p:spPr bwMode="auto">
              <a:xfrm>
                <a:off x="1698" y="2907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20" name="Oval 1964"/>
              <p:cNvSpPr>
                <a:spLocks noChangeArrowheads="1"/>
              </p:cNvSpPr>
              <p:nvPr/>
            </p:nvSpPr>
            <p:spPr bwMode="auto">
              <a:xfrm>
                <a:off x="1702" y="2987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21" name="Oval 1965"/>
              <p:cNvSpPr>
                <a:spLocks noChangeArrowheads="1"/>
              </p:cNvSpPr>
              <p:nvPr/>
            </p:nvSpPr>
            <p:spPr bwMode="auto">
              <a:xfrm>
                <a:off x="1707" y="2987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22" name="Oval 1966"/>
              <p:cNvSpPr>
                <a:spLocks noChangeArrowheads="1"/>
              </p:cNvSpPr>
              <p:nvPr/>
            </p:nvSpPr>
            <p:spPr bwMode="auto">
              <a:xfrm>
                <a:off x="1712" y="3124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23" name="Oval 1967"/>
              <p:cNvSpPr>
                <a:spLocks noChangeArrowheads="1"/>
              </p:cNvSpPr>
              <p:nvPr/>
            </p:nvSpPr>
            <p:spPr bwMode="auto">
              <a:xfrm>
                <a:off x="1717" y="3124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24" name="Oval 1968"/>
              <p:cNvSpPr>
                <a:spLocks noChangeArrowheads="1"/>
              </p:cNvSpPr>
              <p:nvPr/>
            </p:nvSpPr>
            <p:spPr bwMode="auto">
              <a:xfrm>
                <a:off x="1722" y="2876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25" name="Oval 1969"/>
              <p:cNvSpPr>
                <a:spLocks noChangeArrowheads="1"/>
              </p:cNvSpPr>
              <p:nvPr/>
            </p:nvSpPr>
            <p:spPr bwMode="auto">
              <a:xfrm>
                <a:off x="1726" y="2985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26" name="Oval 1970"/>
              <p:cNvSpPr>
                <a:spLocks noChangeArrowheads="1"/>
              </p:cNvSpPr>
              <p:nvPr/>
            </p:nvSpPr>
            <p:spPr bwMode="auto">
              <a:xfrm>
                <a:off x="1731" y="2888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27" name="Oval 1971"/>
              <p:cNvSpPr>
                <a:spLocks noChangeArrowheads="1"/>
              </p:cNvSpPr>
              <p:nvPr/>
            </p:nvSpPr>
            <p:spPr bwMode="auto">
              <a:xfrm>
                <a:off x="1736" y="3120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28" name="Oval 1972"/>
              <p:cNvSpPr>
                <a:spLocks noChangeArrowheads="1"/>
              </p:cNvSpPr>
              <p:nvPr/>
            </p:nvSpPr>
            <p:spPr bwMode="auto">
              <a:xfrm>
                <a:off x="1741" y="3014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29" name="Oval 1973"/>
              <p:cNvSpPr>
                <a:spLocks noChangeArrowheads="1"/>
              </p:cNvSpPr>
              <p:nvPr/>
            </p:nvSpPr>
            <p:spPr bwMode="auto">
              <a:xfrm>
                <a:off x="1746" y="3011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30" name="Oval 1974"/>
              <p:cNvSpPr>
                <a:spLocks noChangeArrowheads="1"/>
              </p:cNvSpPr>
              <p:nvPr/>
            </p:nvSpPr>
            <p:spPr bwMode="auto">
              <a:xfrm>
                <a:off x="1750" y="2978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31" name="Oval 1975"/>
              <p:cNvSpPr>
                <a:spLocks noChangeArrowheads="1"/>
              </p:cNvSpPr>
              <p:nvPr/>
            </p:nvSpPr>
            <p:spPr bwMode="auto">
              <a:xfrm>
                <a:off x="1755" y="3008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32" name="Oval 1976"/>
              <p:cNvSpPr>
                <a:spLocks noChangeArrowheads="1"/>
              </p:cNvSpPr>
              <p:nvPr/>
            </p:nvSpPr>
            <p:spPr bwMode="auto">
              <a:xfrm>
                <a:off x="1760" y="2957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33" name="Oval 1977"/>
              <p:cNvSpPr>
                <a:spLocks noChangeArrowheads="1"/>
              </p:cNvSpPr>
              <p:nvPr/>
            </p:nvSpPr>
            <p:spPr bwMode="auto">
              <a:xfrm>
                <a:off x="1765" y="2905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34" name="Oval 1978"/>
              <p:cNvSpPr>
                <a:spLocks noChangeArrowheads="1"/>
              </p:cNvSpPr>
              <p:nvPr/>
            </p:nvSpPr>
            <p:spPr bwMode="auto">
              <a:xfrm>
                <a:off x="1769" y="2970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35" name="Oval 1979"/>
              <p:cNvSpPr>
                <a:spLocks noChangeArrowheads="1"/>
              </p:cNvSpPr>
              <p:nvPr/>
            </p:nvSpPr>
            <p:spPr bwMode="auto">
              <a:xfrm>
                <a:off x="1774" y="2888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36" name="Oval 1980"/>
              <p:cNvSpPr>
                <a:spLocks noChangeArrowheads="1"/>
              </p:cNvSpPr>
              <p:nvPr/>
            </p:nvSpPr>
            <p:spPr bwMode="auto">
              <a:xfrm>
                <a:off x="1779" y="2864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37" name="Oval 1981"/>
              <p:cNvSpPr>
                <a:spLocks noChangeArrowheads="1"/>
              </p:cNvSpPr>
              <p:nvPr/>
            </p:nvSpPr>
            <p:spPr bwMode="auto">
              <a:xfrm>
                <a:off x="1784" y="2901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38" name="Oval 1982"/>
              <p:cNvSpPr>
                <a:spLocks noChangeArrowheads="1"/>
              </p:cNvSpPr>
              <p:nvPr/>
            </p:nvSpPr>
            <p:spPr bwMode="auto">
              <a:xfrm>
                <a:off x="1789" y="2872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39" name="Oval 1983"/>
              <p:cNvSpPr>
                <a:spLocks noChangeArrowheads="1"/>
              </p:cNvSpPr>
              <p:nvPr/>
            </p:nvSpPr>
            <p:spPr bwMode="auto">
              <a:xfrm>
                <a:off x="1793" y="3103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40" name="Oval 1984"/>
              <p:cNvSpPr>
                <a:spLocks noChangeArrowheads="1"/>
              </p:cNvSpPr>
              <p:nvPr/>
            </p:nvSpPr>
            <p:spPr bwMode="auto">
              <a:xfrm>
                <a:off x="1798" y="3092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41" name="Oval 1985"/>
              <p:cNvSpPr>
                <a:spLocks noChangeArrowheads="1"/>
              </p:cNvSpPr>
              <p:nvPr/>
            </p:nvSpPr>
            <p:spPr bwMode="auto">
              <a:xfrm>
                <a:off x="1803" y="2966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42" name="Oval 1986"/>
              <p:cNvSpPr>
                <a:spLocks noChangeArrowheads="1"/>
              </p:cNvSpPr>
              <p:nvPr/>
            </p:nvSpPr>
            <p:spPr bwMode="auto">
              <a:xfrm>
                <a:off x="1808" y="3088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43" name="Oval 1987"/>
              <p:cNvSpPr>
                <a:spLocks noChangeArrowheads="1"/>
              </p:cNvSpPr>
              <p:nvPr/>
            </p:nvSpPr>
            <p:spPr bwMode="auto">
              <a:xfrm>
                <a:off x="1813" y="2855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44" name="Oval 1988"/>
              <p:cNvSpPr>
                <a:spLocks noChangeArrowheads="1"/>
              </p:cNvSpPr>
              <p:nvPr/>
            </p:nvSpPr>
            <p:spPr bwMode="auto">
              <a:xfrm>
                <a:off x="1817" y="2940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45" name="Oval 1989"/>
              <p:cNvSpPr>
                <a:spLocks noChangeArrowheads="1"/>
              </p:cNvSpPr>
              <p:nvPr/>
            </p:nvSpPr>
            <p:spPr bwMode="auto">
              <a:xfrm>
                <a:off x="1822" y="3084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46" name="Oval 1990"/>
              <p:cNvSpPr>
                <a:spLocks noChangeArrowheads="1"/>
              </p:cNvSpPr>
              <p:nvPr/>
            </p:nvSpPr>
            <p:spPr bwMode="auto">
              <a:xfrm>
                <a:off x="1827" y="2992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47" name="Oval 1991"/>
              <p:cNvSpPr>
                <a:spLocks noChangeArrowheads="1"/>
              </p:cNvSpPr>
              <p:nvPr/>
            </p:nvSpPr>
            <p:spPr bwMode="auto">
              <a:xfrm>
                <a:off x="1832" y="3077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48" name="Oval 1992"/>
              <p:cNvSpPr>
                <a:spLocks noChangeArrowheads="1"/>
              </p:cNvSpPr>
              <p:nvPr/>
            </p:nvSpPr>
            <p:spPr bwMode="auto">
              <a:xfrm>
                <a:off x="1837" y="2869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49" name="Oval 1993"/>
              <p:cNvSpPr>
                <a:spLocks noChangeArrowheads="1"/>
              </p:cNvSpPr>
              <p:nvPr/>
            </p:nvSpPr>
            <p:spPr bwMode="auto">
              <a:xfrm>
                <a:off x="1841" y="2881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50" name="Oval 1994"/>
              <p:cNvSpPr>
                <a:spLocks noChangeArrowheads="1"/>
              </p:cNvSpPr>
              <p:nvPr/>
            </p:nvSpPr>
            <p:spPr bwMode="auto">
              <a:xfrm>
                <a:off x="1846" y="2852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51" name="Oval 1995"/>
              <p:cNvSpPr>
                <a:spLocks noChangeArrowheads="1"/>
              </p:cNvSpPr>
              <p:nvPr/>
            </p:nvSpPr>
            <p:spPr bwMode="auto">
              <a:xfrm>
                <a:off x="1851" y="2985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52" name="Oval 1996"/>
              <p:cNvSpPr>
                <a:spLocks noChangeArrowheads="1"/>
              </p:cNvSpPr>
              <p:nvPr/>
            </p:nvSpPr>
            <p:spPr bwMode="auto">
              <a:xfrm>
                <a:off x="1856" y="3000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53" name="Oval 1997"/>
              <p:cNvSpPr>
                <a:spLocks noChangeArrowheads="1"/>
              </p:cNvSpPr>
              <p:nvPr/>
            </p:nvSpPr>
            <p:spPr bwMode="auto">
              <a:xfrm>
                <a:off x="1861" y="2946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54" name="Oval 1998"/>
              <p:cNvSpPr>
                <a:spLocks noChangeArrowheads="1"/>
              </p:cNvSpPr>
              <p:nvPr/>
            </p:nvSpPr>
            <p:spPr bwMode="auto">
              <a:xfrm>
                <a:off x="1865" y="2944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55" name="Oval 1999"/>
              <p:cNvSpPr>
                <a:spLocks noChangeArrowheads="1"/>
              </p:cNvSpPr>
              <p:nvPr/>
            </p:nvSpPr>
            <p:spPr bwMode="auto">
              <a:xfrm>
                <a:off x="1870" y="2856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56" name="Oval 2000"/>
              <p:cNvSpPr>
                <a:spLocks noChangeArrowheads="1"/>
              </p:cNvSpPr>
              <p:nvPr/>
            </p:nvSpPr>
            <p:spPr bwMode="auto">
              <a:xfrm>
                <a:off x="1875" y="2990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57" name="Oval 2001"/>
              <p:cNvSpPr>
                <a:spLocks noChangeArrowheads="1"/>
              </p:cNvSpPr>
              <p:nvPr/>
            </p:nvSpPr>
            <p:spPr bwMode="auto">
              <a:xfrm>
                <a:off x="1880" y="2973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58" name="Oval 2002"/>
              <p:cNvSpPr>
                <a:spLocks noChangeArrowheads="1"/>
              </p:cNvSpPr>
              <p:nvPr/>
            </p:nvSpPr>
            <p:spPr bwMode="auto">
              <a:xfrm>
                <a:off x="1885" y="2973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59" name="Oval 2003"/>
              <p:cNvSpPr>
                <a:spLocks noChangeArrowheads="1"/>
              </p:cNvSpPr>
              <p:nvPr/>
            </p:nvSpPr>
            <p:spPr bwMode="auto">
              <a:xfrm>
                <a:off x="1889" y="2849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60" name="Oval 2004"/>
              <p:cNvSpPr>
                <a:spLocks noChangeArrowheads="1"/>
              </p:cNvSpPr>
              <p:nvPr/>
            </p:nvSpPr>
            <p:spPr bwMode="auto">
              <a:xfrm>
                <a:off x="1894" y="2825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61" name="Oval 2005"/>
              <p:cNvSpPr>
                <a:spLocks noChangeArrowheads="1"/>
              </p:cNvSpPr>
              <p:nvPr/>
            </p:nvSpPr>
            <p:spPr bwMode="auto">
              <a:xfrm>
                <a:off x="1899" y="2966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62" name="Oval 2006"/>
              <p:cNvSpPr>
                <a:spLocks noChangeArrowheads="1"/>
              </p:cNvSpPr>
              <p:nvPr/>
            </p:nvSpPr>
            <p:spPr bwMode="auto">
              <a:xfrm>
                <a:off x="1904" y="2962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63" name="Oval 2007"/>
              <p:cNvSpPr>
                <a:spLocks noChangeArrowheads="1"/>
              </p:cNvSpPr>
              <p:nvPr/>
            </p:nvSpPr>
            <p:spPr bwMode="auto">
              <a:xfrm>
                <a:off x="1909" y="2959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64" name="Oval 2008"/>
              <p:cNvSpPr>
                <a:spLocks noChangeArrowheads="1"/>
              </p:cNvSpPr>
              <p:nvPr/>
            </p:nvSpPr>
            <p:spPr bwMode="auto">
              <a:xfrm>
                <a:off x="1913" y="3044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65" name="Oval 2009"/>
              <p:cNvSpPr>
                <a:spLocks noChangeArrowheads="1"/>
              </p:cNvSpPr>
              <p:nvPr/>
            </p:nvSpPr>
            <p:spPr bwMode="auto">
              <a:xfrm>
                <a:off x="1918" y="3044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66" name="Oval 2010"/>
              <p:cNvSpPr>
                <a:spLocks noChangeArrowheads="1"/>
              </p:cNvSpPr>
              <p:nvPr/>
            </p:nvSpPr>
            <p:spPr bwMode="auto">
              <a:xfrm>
                <a:off x="1923" y="2953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67" name="Oval 2011"/>
              <p:cNvSpPr>
                <a:spLocks noChangeArrowheads="1"/>
              </p:cNvSpPr>
              <p:nvPr/>
            </p:nvSpPr>
            <p:spPr bwMode="auto">
              <a:xfrm>
                <a:off x="1928" y="2926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68" name="Oval 2012"/>
              <p:cNvSpPr>
                <a:spLocks noChangeArrowheads="1"/>
              </p:cNvSpPr>
              <p:nvPr/>
            </p:nvSpPr>
            <p:spPr bwMode="auto">
              <a:xfrm>
                <a:off x="1933" y="2968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69" name="Oval 2013"/>
              <p:cNvSpPr>
                <a:spLocks noChangeArrowheads="1"/>
              </p:cNvSpPr>
              <p:nvPr/>
            </p:nvSpPr>
            <p:spPr bwMode="auto">
              <a:xfrm>
                <a:off x="1937" y="3037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70" name="Oval 2014"/>
              <p:cNvSpPr>
                <a:spLocks noChangeArrowheads="1"/>
              </p:cNvSpPr>
              <p:nvPr/>
            </p:nvSpPr>
            <p:spPr bwMode="auto">
              <a:xfrm>
                <a:off x="1942" y="2946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71" name="Oval 2015"/>
              <p:cNvSpPr>
                <a:spLocks noChangeArrowheads="1"/>
              </p:cNvSpPr>
              <p:nvPr/>
            </p:nvSpPr>
            <p:spPr bwMode="auto">
              <a:xfrm>
                <a:off x="1947" y="3022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72" name="Oval 2016"/>
              <p:cNvSpPr>
                <a:spLocks noChangeArrowheads="1"/>
              </p:cNvSpPr>
              <p:nvPr/>
            </p:nvSpPr>
            <p:spPr bwMode="auto">
              <a:xfrm>
                <a:off x="1952" y="2946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73" name="Oval 2017"/>
              <p:cNvSpPr>
                <a:spLocks noChangeArrowheads="1"/>
              </p:cNvSpPr>
              <p:nvPr/>
            </p:nvSpPr>
            <p:spPr bwMode="auto">
              <a:xfrm>
                <a:off x="1957" y="3017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74" name="Oval 2018"/>
              <p:cNvSpPr>
                <a:spLocks noChangeArrowheads="1"/>
              </p:cNvSpPr>
              <p:nvPr/>
            </p:nvSpPr>
            <p:spPr bwMode="auto">
              <a:xfrm>
                <a:off x="1961" y="3017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75" name="Oval 2019"/>
              <p:cNvSpPr>
                <a:spLocks noChangeArrowheads="1"/>
              </p:cNvSpPr>
              <p:nvPr/>
            </p:nvSpPr>
            <p:spPr bwMode="auto">
              <a:xfrm>
                <a:off x="1966" y="3034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76" name="Oval 2020"/>
              <p:cNvSpPr>
                <a:spLocks noChangeArrowheads="1"/>
              </p:cNvSpPr>
              <p:nvPr/>
            </p:nvSpPr>
            <p:spPr bwMode="auto">
              <a:xfrm>
                <a:off x="1971" y="3034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77" name="Oval 2021"/>
              <p:cNvSpPr>
                <a:spLocks noChangeArrowheads="1"/>
              </p:cNvSpPr>
              <p:nvPr/>
            </p:nvSpPr>
            <p:spPr bwMode="auto">
              <a:xfrm>
                <a:off x="1976" y="3031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78" name="Oval 2022"/>
              <p:cNvSpPr>
                <a:spLocks noChangeArrowheads="1"/>
              </p:cNvSpPr>
              <p:nvPr/>
            </p:nvSpPr>
            <p:spPr bwMode="auto">
              <a:xfrm>
                <a:off x="1981" y="2796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79" name="Oval 2023"/>
              <p:cNvSpPr>
                <a:spLocks noChangeArrowheads="1"/>
              </p:cNvSpPr>
              <p:nvPr/>
            </p:nvSpPr>
            <p:spPr bwMode="auto">
              <a:xfrm>
                <a:off x="1985" y="3028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80" name="Oval 2024"/>
              <p:cNvSpPr>
                <a:spLocks noChangeArrowheads="1"/>
              </p:cNvSpPr>
              <p:nvPr/>
            </p:nvSpPr>
            <p:spPr bwMode="auto">
              <a:xfrm>
                <a:off x="1990" y="3011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81" name="Oval 2025"/>
              <p:cNvSpPr>
                <a:spLocks noChangeArrowheads="1"/>
              </p:cNvSpPr>
              <p:nvPr/>
            </p:nvSpPr>
            <p:spPr bwMode="auto">
              <a:xfrm>
                <a:off x="1995" y="2955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82" name="Oval 2026"/>
              <p:cNvSpPr>
                <a:spLocks noChangeArrowheads="1"/>
              </p:cNvSpPr>
              <p:nvPr/>
            </p:nvSpPr>
            <p:spPr bwMode="auto">
              <a:xfrm>
                <a:off x="2000" y="2870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83" name="Oval 2027"/>
              <p:cNvSpPr>
                <a:spLocks noChangeArrowheads="1"/>
              </p:cNvSpPr>
              <p:nvPr/>
            </p:nvSpPr>
            <p:spPr bwMode="auto">
              <a:xfrm>
                <a:off x="2005" y="3028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84" name="Oval 2028"/>
              <p:cNvSpPr>
                <a:spLocks noChangeArrowheads="1"/>
              </p:cNvSpPr>
              <p:nvPr/>
            </p:nvSpPr>
            <p:spPr bwMode="auto">
              <a:xfrm>
                <a:off x="2009" y="3025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85" name="Oval 2029"/>
              <p:cNvSpPr>
                <a:spLocks noChangeArrowheads="1"/>
              </p:cNvSpPr>
              <p:nvPr/>
            </p:nvSpPr>
            <p:spPr bwMode="auto">
              <a:xfrm>
                <a:off x="2014" y="3022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86" name="Oval 2030"/>
              <p:cNvSpPr>
                <a:spLocks noChangeArrowheads="1"/>
              </p:cNvSpPr>
              <p:nvPr/>
            </p:nvSpPr>
            <p:spPr bwMode="auto">
              <a:xfrm>
                <a:off x="2019" y="3025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87" name="Oval 2031"/>
              <p:cNvSpPr>
                <a:spLocks noChangeArrowheads="1"/>
              </p:cNvSpPr>
              <p:nvPr/>
            </p:nvSpPr>
            <p:spPr bwMode="auto">
              <a:xfrm>
                <a:off x="2024" y="3025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88" name="Oval 2032"/>
              <p:cNvSpPr>
                <a:spLocks noChangeArrowheads="1"/>
              </p:cNvSpPr>
              <p:nvPr/>
            </p:nvSpPr>
            <p:spPr bwMode="auto">
              <a:xfrm>
                <a:off x="2029" y="3008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89" name="Oval 2033"/>
              <p:cNvSpPr>
                <a:spLocks noChangeArrowheads="1"/>
              </p:cNvSpPr>
              <p:nvPr/>
            </p:nvSpPr>
            <p:spPr bwMode="auto">
              <a:xfrm>
                <a:off x="2033" y="3008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90" name="Oval 2034"/>
              <p:cNvSpPr>
                <a:spLocks noChangeArrowheads="1"/>
              </p:cNvSpPr>
              <p:nvPr/>
            </p:nvSpPr>
            <p:spPr bwMode="auto">
              <a:xfrm>
                <a:off x="2038" y="3008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91" name="Oval 2035"/>
              <p:cNvSpPr>
                <a:spLocks noChangeArrowheads="1"/>
              </p:cNvSpPr>
              <p:nvPr/>
            </p:nvSpPr>
            <p:spPr bwMode="auto">
              <a:xfrm>
                <a:off x="2043" y="3022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92" name="Oval 2036"/>
              <p:cNvSpPr>
                <a:spLocks noChangeArrowheads="1"/>
              </p:cNvSpPr>
              <p:nvPr/>
            </p:nvSpPr>
            <p:spPr bwMode="auto">
              <a:xfrm>
                <a:off x="2048" y="3022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93" name="Oval 2037"/>
              <p:cNvSpPr>
                <a:spLocks noChangeArrowheads="1"/>
              </p:cNvSpPr>
              <p:nvPr/>
            </p:nvSpPr>
            <p:spPr bwMode="auto">
              <a:xfrm>
                <a:off x="2053" y="3020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94" name="Oval 2038"/>
              <p:cNvSpPr>
                <a:spLocks noChangeArrowheads="1"/>
              </p:cNvSpPr>
              <p:nvPr/>
            </p:nvSpPr>
            <p:spPr bwMode="auto">
              <a:xfrm>
                <a:off x="2057" y="2802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95" name="Oval 2039"/>
              <p:cNvSpPr>
                <a:spLocks noChangeArrowheads="1"/>
              </p:cNvSpPr>
              <p:nvPr/>
            </p:nvSpPr>
            <p:spPr bwMode="auto">
              <a:xfrm>
                <a:off x="2062" y="3022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96" name="Oval 2040"/>
              <p:cNvSpPr>
                <a:spLocks noChangeArrowheads="1"/>
              </p:cNvSpPr>
              <p:nvPr/>
            </p:nvSpPr>
            <p:spPr bwMode="auto">
              <a:xfrm>
                <a:off x="2067" y="2957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97" name="Oval 2041"/>
              <p:cNvSpPr>
                <a:spLocks noChangeArrowheads="1"/>
              </p:cNvSpPr>
              <p:nvPr/>
            </p:nvSpPr>
            <p:spPr bwMode="auto">
              <a:xfrm>
                <a:off x="2072" y="2957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98" name="Oval 2042"/>
              <p:cNvSpPr>
                <a:spLocks noChangeArrowheads="1"/>
              </p:cNvSpPr>
              <p:nvPr/>
            </p:nvSpPr>
            <p:spPr bwMode="auto">
              <a:xfrm>
                <a:off x="2077" y="3006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99" name="Oval 2043"/>
              <p:cNvSpPr>
                <a:spLocks noChangeArrowheads="1"/>
              </p:cNvSpPr>
              <p:nvPr/>
            </p:nvSpPr>
            <p:spPr bwMode="auto">
              <a:xfrm>
                <a:off x="2081" y="3006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00" name="Oval 2044"/>
              <p:cNvSpPr>
                <a:spLocks noChangeArrowheads="1"/>
              </p:cNvSpPr>
              <p:nvPr/>
            </p:nvSpPr>
            <p:spPr bwMode="auto">
              <a:xfrm>
                <a:off x="2086" y="2957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0067" name="Group 2246"/>
            <p:cNvGrpSpPr>
              <a:grpSpLocks/>
            </p:cNvGrpSpPr>
            <p:nvPr/>
          </p:nvGrpSpPr>
          <p:grpSpPr bwMode="auto">
            <a:xfrm>
              <a:off x="5327881" y="4303343"/>
              <a:ext cx="1563687" cy="566738"/>
              <a:chOff x="2091" y="2690"/>
              <a:chExt cx="985" cy="357"/>
            </a:xfrm>
          </p:grpSpPr>
          <p:sp>
            <p:nvSpPr>
              <p:cNvPr id="21101" name="Oval 2046"/>
              <p:cNvSpPr>
                <a:spLocks noChangeArrowheads="1"/>
              </p:cNvSpPr>
              <p:nvPr/>
            </p:nvSpPr>
            <p:spPr bwMode="auto">
              <a:xfrm>
                <a:off x="2091" y="2957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02" name="Oval 2047"/>
              <p:cNvSpPr>
                <a:spLocks noChangeArrowheads="1"/>
              </p:cNvSpPr>
              <p:nvPr/>
            </p:nvSpPr>
            <p:spPr bwMode="auto">
              <a:xfrm>
                <a:off x="2096" y="3014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03" name="Oval 2048"/>
              <p:cNvSpPr>
                <a:spLocks noChangeArrowheads="1"/>
              </p:cNvSpPr>
              <p:nvPr/>
            </p:nvSpPr>
            <p:spPr bwMode="auto">
              <a:xfrm>
                <a:off x="2101" y="2942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04" name="Oval 2049"/>
              <p:cNvSpPr>
                <a:spLocks noChangeArrowheads="1"/>
              </p:cNvSpPr>
              <p:nvPr/>
            </p:nvSpPr>
            <p:spPr bwMode="auto">
              <a:xfrm>
                <a:off x="2105" y="3017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05" name="Oval 2050"/>
              <p:cNvSpPr>
                <a:spLocks noChangeArrowheads="1"/>
              </p:cNvSpPr>
              <p:nvPr/>
            </p:nvSpPr>
            <p:spPr bwMode="auto">
              <a:xfrm>
                <a:off x="2110" y="3017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06" name="Oval 2051"/>
              <p:cNvSpPr>
                <a:spLocks noChangeArrowheads="1"/>
              </p:cNvSpPr>
              <p:nvPr/>
            </p:nvSpPr>
            <p:spPr bwMode="auto">
              <a:xfrm>
                <a:off x="2115" y="3014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07" name="Oval 2052"/>
              <p:cNvSpPr>
                <a:spLocks noChangeArrowheads="1"/>
              </p:cNvSpPr>
              <p:nvPr/>
            </p:nvSpPr>
            <p:spPr bwMode="auto">
              <a:xfrm>
                <a:off x="2120" y="2995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08" name="Oval 2053"/>
              <p:cNvSpPr>
                <a:spLocks noChangeArrowheads="1"/>
              </p:cNvSpPr>
              <p:nvPr/>
            </p:nvSpPr>
            <p:spPr bwMode="auto">
              <a:xfrm>
                <a:off x="2125" y="2995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09" name="Oval 2054"/>
              <p:cNvSpPr>
                <a:spLocks noChangeArrowheads="1"/>
              </p:cNvSpPr>
              <p:nvPr/>
            </p:nvSpPr>
            <p:spPr bwMode="auto">
              <a:xfrm>
                <a:off x="2129" y="2940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10" name="Oval 2055"/>
              <p:cNvSpPr>
                <a:spLocks noChangeArrowheads="1"/>
              </p:cNvSpPr>
              <p:nvPr/>
            </p:nvSpPr>
            <p:spPr bwMode="auto">
              <a:xfrm>
                <a:off x="2134" y="3014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11" name="Oval 2056"/>
              <p:cNvSpPr>
                <a:spLocks noChangeArrowheads="1"/>
              </p:cNvSpPr>
              <p:nvPr/>
            </p:nvSpPr>
            <p:spPr bwMode="auto">
              <a:xfrm>
                <a:off x="2139" y="2901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12" name="Oval 2057"/>
              <p:cNvSpPr>
                <a:spLocks noChangeArrowheads="1"/>
              </p:cNvSpPr>
              <p:nvPr/>
            </p:nvSpPr>
            <p:spPr bwMode="auto">
              <a:xfrm>
                <a:off x="2144" y="2995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13" name="Oval 2058"/>
              <p:cNvSpPr>
                <a:spLocks noChangeArrowheads="1"/>
              </p:cNvSpPr>
              <p:nvPr/>
            </p:nvSpPr>
            <p:spPr bwMode="auto">
              <a:xfrm>
                <a:off x="2149" y="2893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14" name="Oval 2059"/>
              <p:cNvSpPr>
                <a:spLocks noChangeArrowheads="1"/>
              </p:cNvSpPr>
              <p:nvPr/>
            </p:nvSpPr>
            <p:spPr bwMode="auto">
              <a:xfrm>
                <a:off x="2153" y="2946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15" name="Oval 2060"/>
              <p:cNvSpPr>
                <a:spLocks noChangeArrowheads="1"/>
              </p:cNvSpPr>
              <p:nvPr/>
            </p:nvSpPr>
            <p:spPr bwMode="auto">
              <a:xfrm>
                <a:off x="2158" y="2946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16" name="Oval 2061"/>
              <p:cNvSpPr>
                <a:spLocks noChangeArrowheads="1"/>
              </p:cNvSpPr>
              <p:nvPr/>
            </p:nvSpPr>
            <p:spPr bwMode="auto">
              <a:xfrm>
                <a:off x="2163" y="2998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17" name="Oval 2062"/>
              <p:cNvSpPr>
                <a:spLocks noChangeArrowheads="1"/>
              </p:cNvSpPr>
              <p:nvPr/>
            </p:nvSpPr>
            <p:spPr bwMode="auto">
              <a:xfrm>
                <a:off x="2168" y="2998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18" name="Oval 2063"/>
              <p:cNvSpPr>
                <a:spLocks noChangeArrowheads="1"/>
              </p:cNvSpPr>
              <p:nvPr/>
            </p:nvSpPr>
            <p:spPr bwMode="auto">
              <a:xfrm>
                <a:off x="2173" y="2934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19" name="Oval 2064"/>
              <p:cNvSpPr>
                <a:spLocks noChangeArrowheads="1"/>
              </p:cNvSpPr>
              <p:nvPr/>
            </p:nvSpPr>
            <p:spPr bwMode="auto">
              <a:xfrm>
                <a:off x="2177" y="2944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20" name="Oval 2065"/>
              <p:cNvSpPr>
                <a:spLocks noChangeArrowheads="1"/>
              </p:cNvSpPr>
              <p:nvPr/>
            </p:nvSpPr>
            <p:spPr bwMode="auto">
              <a:xfrm>
                <a:off x="2182" y="3003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21" name="Oval 2066"/>
              <p:cNvSpPr>
                <a:spLocks noChangeArrowheads="1"/>
              </p:cNvSpPr>
              <p:nvPr/>
            </p:nvSpPr>
            <p:spPr bwMode="auto">
              <a:xfrm>
                <a:off x="2187" y="2888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22" name="Oval 2067"/>
              <p:cNvSpPr>
                <a:spLocks noChangeArrowheads="1"/>
              </p:cNvSpPr>
              <p:nvPr/>
            </p:nvSpPr>
            <p:spPr bwMode="auto">
              <a:xfrm>
                <a:off x="2192" y="2940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23" name="Oval 2068"/>
              <p:cNvSpPr>
                <a:spLocks noChangeArrowheads="1"/>
              </p:cNvSpPr>
              <p:nvPr/>
            </p:nvSpPr>
            <p:spPr bwMode="auto">
              <a:xfrm>
                <a:off x="2197" y="2940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24" name="Oval 2069"/>
              <p:cNvSpPr>
                <a:spLocks noChangeArrowheads="1"/>
              </p:cNvSpPr>
              <p:nvPr/>
            </p:nvSpPr>
            <p:spPr bwMode="auto">
              <a:xfrm>
                <a:off x="2201" y="2895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25" name="Oval 2070"/>
              <p:cNvSpPr>
                <a:spLocks noChangeArrowheads="1"/>
              </p:cNvSpPr>
              <p:nvPr/>
            </p:nvSpPr>
            <p:spPr bwMode="auto">
              <a:xfrm>
                <a:off x="2206" y="3003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26" name="Oval 2071"/>
              <p:cNvSpPr>
                <a:spLocks noChangeArrowheads="1"/>
              </p:cNvSpPr>
              <p:nvPr/>
            </p:nvSpPr>
            <p:spPr bwMode="auto">
              <a:xfrm>
                <a:off x="2211" y="2970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27" name="Oval 2072"/>
              <p:cNvSpPr>
                <a:spLocks noChangeArrowheads="1"/>
              </p:cNvSpPr>
              <p:nvPr/>
            </p:nvSpPr>
            <p:spPr bwMode="auto">
              <a:xfrm>
                <a:off x="2216" y="2856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28" name="Oval 2073"/>
              <p:cNvSpPr>
                <a:spLocks noChangeArrowheads="1"/>
              </p:cNvSpPr>
              <p:nvPr/>
            </p:nvSpPr>
            <p:spPr bwMode="auto">
              <a:xfrm>
                <a:off x="2221" y="2998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29" name="Oval 2074"/>
              <p:cNvSpPr>
                <a:spLocks noChangeArrowheads="1"/>
              </p:cNvSpPr>
              <p:nvPr/>
            </p:nvSpPr>
            <p:spPr bwMode="auto">
              <a:xfrm>
                <a:off x="2225" y="2928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30" name="Oval 2075"/>
              <p:cNvSpPr>
                <a:spLocks noChangeArrowheads="1"/>
              </p:cNvSpPr>
              <p:nvPr/>
            </p:nvSpPr>
            <p:spPr bwMode="auto">
              <a:xfrm>
                <a:off x="2230" y="2883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31" name="Oval 2076"/>
              <p:cNvSpPr>
                <a:spLocks noChangeArrowheads="1"/>
              </p:cNvSpPr>
              <p:nvPr/>
            </p:nvSpPr>
            <p:spPr bwMode="auto">
              <a:xfrm>
                <a:off x="2235" y="2916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32" name="Oval 2077"/>
              <p:cNvSpPr>
                <a:spLocks noChangeArrowheads="1"/>
              </p:cNvSpPr>
              <p:nvPr/>
            </p:nvSpPr>
            <p:spPr bwMode="auto">
              <a:xfrm>
                <a:off x="2240" y="2890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33" name="Oval 2078"/>
              <p:cNvSpPr>
                <a:spLocks noChangeArrowheads="1"/>
              </p:cNvSpPr>
              <p:nvPr/>
            </p:nvSpPr>
            <p:spPr bwMode="auto">
              <a:xfrm>
                <a:off x="2244" y="2968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34" name="Oval 2079"/>
              <p:cNvSpPr>
                <a:spLocks noChangeArrowheads="1"/>
              </p:cNvSpPr>
              <p:nvPr/>
            </p:nvSpPr>
            <p:spPr bwMode="auto">
              <a:xfrm>
                <a:off x="2249" y="2987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35" name="Oval 2080"/>
              <p:cNvSpPr>
                <a:spLocks noChangeArrowheads="1"/>
              </p:cNvSpPr>
              <p:nvPr/>
            </p:nvSpPr>
            <p:spPr bwMode="auto">
              <a:xfrm>
                <a:off x="2254" y="2934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36" name="Oval 2081"/>
              <p:cNvSpPr>
                <a:spLocks noChangeArrowheads="1"/>
              </p:cNvSpPr>
              <p:nvPr/>
            </p:nvSpPr>
            <p:spPr bwMode="auto">
              <a:xfrm>
                <a:off x="2259" y="2879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37" name="Oval 2082"/>
              <p:cNvSpPr>
                <a:spLocks noChangeArrowheads="1"/>
              </p:cNvSpPr>
              <p:nvPr/>
            </p:nvSpPr>
            <p:spPr bwMode="auto">
              <a:xfrm>
                <a:off x="2264" y="2913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38" name="Oval 2083"/>
              <p:cNvSpPr>
                <a:spLocks noChangeArrowheads="1"/>
              </p:cNvSpPr>
              <p:nvPr/>
            </p:nvSpPr>
            <p:spPr bwMode="auto">
              <a:xfrm>
                <a:off x="2268" y="2870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39" name="Oval 2084"/>
              <p:cNvSpPr>
                <a:spLocks noChangeArrowheads="1"/>
              </p:cNvSpPr>
              <p:nvPr/>
            </p:nvSpPr>
            <p:spPr bwMode="auto">
              <a:xfrm>
                <a:off x="2273" y="2911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40" name="Oval 2085"/>
              <p:cNvSpPr>
                <a:spLocks noChangeArrowheads="1"/>
              </p:cNvSpPr>
              <p:nvPr/>
            </p:nvSpPr>
            <p:spPr bwMode="auto">
              <a:xfrm>
                <a:off x="2278" y="2757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41" name="Oval 2086"/>
              <p:cNvSpPr>
                <a:spLocks noChangeArrowheads="1"/>
              </p:cNvSpPr>
              <p:nvPr/>
            </p:nvSpPr>
            <p:spPr bwMode="auto">
              <a:xfrm>
                <a:off x="2283" y="2883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42" name="Oval 2087"/>
              <p:cNvSpPr>
                <a:spLocks noChangeArrowheads="1"/>
              </p:cNvSpPr>
              <p:nvPr/>
            </p:nvSpPr>
            <p:spPr bwMode="auto">
              <a:xfrm>
                <a:off x="2288" y="2928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43" name="Oval 2088"/>
              <p:cNvSpPr>
                <a:spLocks noChangeArrowheads="1"/>
              </p:cNvSpPr>
              <p:nvPr/>
            </p:nvSpPr>
            <p:spPr bwMode="auto">
              <a:xfrm>
                <a:off x="2292" y="2928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44" name="Oval 2089"/>
              <p:cNvSpPr>
                <a:spLocks noChangeArrowheads="1"/>
              </p:cNvSpPr>
              <p:nvPr/>
            </p:nvSpPr>
            <p:spPr bwMode="auto">
              <a:xfrm>
                <a:off x="2297" y="2755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45" name="Oval 2090"/>
              <p:cNvSpPr>
                <a:spLocks noChangeArrowheads="1"/>
              </p:cNvSpPr>
              <p:nvPr/>
            </p:nvSpPr>
            <p:spPr bwMode="auto">
              <a:xfrm>
                <a:off x="2302" y="2980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46" name="Oval 2091"/>
              <p:cNvSpPr>
                <a:spLocks noChangeArrowheads="1"/>
              </p:cNvSpPr>
              <p:nvPr/>
            </p:nvSpPr>
            <p:spPr bwMode="auto">
              <a:xfrm>
                <a:off x="2307" y="2831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47" name="Oval 2092"/>
              <p:cNvSpPr>
                <a:spLocks noChangeArrowheads="1"/>
              </p:cNvSpPr>
              <p:nvPr/>
            </p:nvSpPr>
            <p:spPr bwMode="auto">
              <a:xfrm>
                <a:off x="2312" y="2907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48" name="Oval 2093"/>
              <p:cNvSpPr>
                <a:spLocks noChangeArrowheads="1"/>
              </p:cNvSpPr>
              <p:nvPr/>
            </p:nvSpPr>
            <p:spPr bwMode="auto">
              <a:xfrm>
                <a:off x="2316" y="2878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49" name="Oval 2094"/>
              <p:cNvSpPr>
                <a:spLocks noChangeArrowheads="1"/>
              </p:cNvSpPr>
              <p:nvPr/>
            </p:nvSpPr>
            <p:spPr bwMode="auto">
              <a:xfrm>
                <a:off x="2321" y="2959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50" name="Oval 2095"/>
              <p:cNvSpPr>
                <a:spLocks noChangeArrowheads="1"/>
              </p:cNvSpPr>
              <p:nvPr/>
            </p:nvSpPr>
            <p:spPr bwMode="auto">
              <a:xfrm>
                <a:off x="2326" y="2978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51" name="Oval 2096"/>
              <p:cNvSpPr>
                <a:spLocks noChangeArrowheads="1"/>
              </p:cNvSpPr>
              <p:nvPr/>
            </p:nvSpPr>
            <p:spPr bwMode="auto">
              <a:xfrm>
                <a:off x="2331" y="2978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52" name="Oval 2097"/>
              <p:cNvSpPr>
                <a:spLocks noChangeArrowheads="1"/>
              </p:cNvSpPr>
              <p:nvPr/>
            </p:nvSpPr>
            <p:spPr bwMode="auto">
              <a:xfrm>
                <a:off x="2336" y="2934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53" name="Oval 2098"/>
              <p:cNvSpPr>
                <a:spLocks noChangeArrowheads="1"/>
              </p:cNvSpPr>
              <p:nvPr/>
            </p:nvSpPr>
            <p:spPr bwMode="auto">
              <a:xfrm>
                <a:off x="2340" y="2905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54" name="Oval 2099"/>
              <p:cNvSpPr>
                <a:spLocks noChangeArrowheads="1"/>
              </p:cNvSpPr>
              <p:nvPr/>
            </p:nvSpPr>
            <p:spPr bwMode="auto">
              <a:xfrm>
                <a:off x="2345" y="2768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55" name="Oval 2100"/>
              <p:cNvSpPr>
                <a:spLocks noChangeArrowheads="1"/>
              </p:cNvSpPr>
              <p:nvPr/>
            </p:nvSpPr>
            <p:spPr bwMode="auto">
              <a:xfrm>
                <a:off x="2350" y="2895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56" name="Oval 2101"/>
              <p:cNvSpPr>
                <a:spLocks noChangeArrowheads="1"/>
              </p:cNvSpPr>
              <p:nvPr/>
            </p:nvSpPr>
            <p:spPr bwMode="auto">
              <a:xfrm>
                <a:off x="2355" y="2867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57" name="Oval 2102"/>
              <p:cNvSpPr>
                <a:spLocks noChangeArrowheads="1"/>
              </p:cNvSpPr>
              <p:nvPr/>
            </p:nvSpPr>
            <p:spPr bwMode="auto">
              <a:xfrm>
                <a:off x="2360" y="2872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58" name="Oval 2103"/>
              <p:cNvSpPr>
                <a:spLocks noChangeArrowheads="1"/>
              </p:cNvSpPr>
              <p:nvPr/>
            </p:nvSpPr>
            <p:spPr bwMode="auto">
              <a:xfrm>
                <a:off x="2364" y="2872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59" name="Oval 2104"/>
              <p:cNvSpPr>
                <a:spLocks noChangeArrowheads="1"/>
              </p:cNvSpPr>
              <p:nvPr/>
            </p:nvSpPr>
            <p:spPr bwMode="auto">
              <a:xfrm>
                <a:off x="2369" y="2975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60" name="Oval 2105"/>
              <p:cNvSpPr>
                <a:spLocks noChangeArrowheads="1"/>
              </p:cNvSpPr>
              <p:nvPr/>
            </p:nvSpPr>
            <p:spPr bwMode="auto">
              <a:xfrm>
                <a:off x="2374" y="2869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61" name="Oval 2106"/>
              <p:cNvSpPr>
                <a:spLocks noChangeArrowheads="1"/>
              </p:cNvSpPr>
              <p:nvPr/>
            </p:nvSpPr>
            <p:spPr bwMode="auto">
              <a:xfrm>
                <a:off x="2379" y="2930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62" name="Oval 2107"/>
              <p:cNvSpPr>
                <a:spLocks noChangeArrowheads="1"/>
              </p:cNvSpPr>
              <p:nvPr/>
            </p:nvSpPr>
            <p:spPr bwMode="auto">
              <a:xfrm>
                <a:off x="2384" y="2909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63" name="Oval 2108"/>
              <p:cNvSpPr>
                <a:spLocks noChangeArrowheads="1"/>
              </p:cNvSpPr>
              <p:nvPr/>
            </p:nvSpPr>
            <p:spPr bwMode="auto">
              <a:xfrm>
                <a:off x="2388" y="2832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64" name="Oval 2109"/>
              <p:cNvSpPr>
                <a:spLocks noChangeArrowheads="1"/>
              </p:cNvSpPr>
              <p:nvPr/>
            </p:nvSpPr>
            <p:spPr bwMode="auto">
              <a:xfrm>
                <a:off x="2393" y="2928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65" name="Oval 2110"/>
              <p:cNvSpPr>
                <a:spLocks noChangeArrowheads="1"/>
              </p:cNvSpPr>
              <p:nvPr/>
            </p:nvSpPr>
            <p:spPr bwMode="auto">
              <a:xfrm>
                <a:off x="2398" y="2953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66" name="Oval 2111"/>
              <p:cNvSpPr>
                <a:spLocks noChangeArrowheads="1"/>
              </p:cNvSpPr>
              <p:nvPr/>
            </p:nvSpPr>
            <p:spPr bwMode="auto">
              <a:xfrm>
                <a:off x="2403" y="2822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67" name="Oval 2112"/>
              <p:cNvSpPr>
                <a:spLocks noChangeArrowheads="1"/>
              </p:cNvSpPr>
              <p:nvPr/>
            </p:nvSpPr>
            <p:spPr bwMode="auto">
              <a:xfrm>
                <a:off x="2408" y="2916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68" name="Oval 2113"/>
              <p:cNvSpPr>
                <a:spLocks noChangeArrowheads="1"/>
              </p:cNvSpPr>
              <p:nvPr/>
            </p:nvSpPr>
            <p:spPr bwMode="auto">
              <a:xfrm>
                <a:off x="2412" y="2950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69" name="Oval 2114"/>
              <p:cNvSpPr>
                <a:spLocks noChangeArrowheads="1"/>
              </p:cNvSpPr>
              <p:nvPr/>
            </p:nvSpPr>
            <p:spPr bwMode="auto">
              <a:xfrm>
                <a:off x="2417" y="2869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70" name="Oval 2115"/>
              <p:cNvSpPr>
                <a:spLocks noChangeArrowheads="1"/>
              </p:cNvSpPr>
              <p:nvPr/>
            </p:nvSpPr>
            <p:spPr bwMode="auto">
              <a:xfrm>
                <a:off x="2422" y="2924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71" name="Oval 2116"/>
              <p:cNvSpPr>
                <a:spLocks noChangeArrowheads="1"/>
              </p:cNvSpPr>
              <p:nvPr/>
            </p:nvSpPr>
            <p:spPr bwMode="auto">
              <a:xfrm>
                <a:off x="2427" y="2914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72" name="Oval 2117"/>
              <p:cNvSpPr>
                <a:spLocks noChangeArrowheads="1"/>
              </p:cNvSpPr>
              <p:nvPr/>
            </p:nvSpPr>
            <p:spPr bwMode="auto">
              <a:xfrm>
                <a:off x="2432" y="2903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73" name="Oval 2118"/>
              <p:cNvSpPr>
                <a:spLocks noChangeArrowheads="1"/>
              </p:cNvSpPr>
              <p:nvPr/>
            </p:nvSpPr>
            <p:spPr bwMode="auto">
              <a:xfrm>
                <a:off x="2436" y="2734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74" name="Oval 2119"/>
              <p:cNvSpPr>
                <a:spLocks noChangeArrowheads="1"/>
              </p:cNvSpPr>
              <p:nvPr/>
            </p:nvSpPr>
            <p:spPr bwMode="auto">
              <a:xfrm>
                <a:off x="2441" y="2867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75" name="Oval 2120"/>
              <p:cNvSpPr>
                <a:spLocks noChangeArrowheads="1"/>
              </p:cNvSpPr>
              <p:nvPr/>
            </p:nvSpPr>
            <p:spPr bwMode="auto">
              <a:xfrm>
                <a:off x="2446" y="2757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76" name="Oval 2121"/>
              <p:cNvSpPr>
                <a:spLocks noChangeArrowheads="1"/>
              </p:cNvSpPr>
              <p:nvPr/>
            </p:nvSpPr>
            <p:spPr bwMode="auto">
              <a:xfrm>
                <a:off x="2451" y="2739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77" name="Oval 2122"/>
              <p:cNvSpPr>
                <a:spLocks noChangeArrowheads="1"/>
              </p:cNvSpPr>
              <p:nvPr/>
            </p:nvSpPr>
            <p:spPr bwMode="auto">
              <a:xfrm>
                <a:off x="2456" y="2911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78" name="Oval 2123"/>
              <p:cNvSpPr>
                <a:spLocks noChangeArrowheads="1"/>
              </p:cNvSpPr>
              <p:nvPr/>
            </p:nvSpPr>
            <p:spPr bwMode="auto">
              <a:xfrm>
                <a:off x="2460" y="2855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79" name="Oval 2124"/>
              <p:cNvSpPr>
                <a:spLocks noChangeArrowheads="1"/>
              </p:cNvSpPr>
              <p:nvPr/>
            </p:nvSpPr>
            <p:spPr bwMode="auto">
              <a:xfrm>
                <a:off x="2465" y="2864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80" name="Oval 2125"/>
              <p:cNvSpPr>
                <a:spLocks noChangeArrowheads="1"/>
              </p:cNvSpPr>
              <p:nvPr/>
            </p:nvSpPr>
            <p:spPr bwMode="auto">
              <a:xfrm>
                <a:off x="2470" y="2909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81" name="Oval 2126"/>
              <p:cNvSpPr>
                <a:spLocks noChangeArrowheads="1"/>
              </p:cNvSpPr>
              <p:nvPr/>
            </p:nvSpPr>
            <p:spPr bwMode="auto">
              <a:xfrm>
                <a:off x="2475" y="2914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82" name="Oval 2127"/>
              <p:cNvSpPr>
                <a:spLocks noChangeArrowheads="1"/>
              </p:cNvSpPr>
              <p:nvPr/>
            </p:nvSpPr>
            <p:spPr bwMode="auto">
              <a:xfrm>
                <a:off x="2480" y="2888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83" name="Oval 2128"/>
              <p:cNvSpPr>
                <a:spLocks noChangeArrowheads="1"/>
              </p:cNvSpPr>
              <p:nvPr/>
            </p:nvSpPr>
            <p:spPr bwMode="auto">
              <a:xfrm>
                <a:off x="2484" y="2909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84" name="Oval 2129"/>
              <p:cNvSpPr>
                <a:spLocks noChangeArrowheads="1"/>
              </p:cNvSpPr>
              <p:nvPr/>
            </p:nvSpPr>
            <p:spPr bwMode="auto">
              <a:xfrm>
                <a:off x="2489" y="2942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85" name="Oval 2130"/>
              <p:cNvSpPr>
                <a:spLocks noChangeArrowheads="1"/>
              </p:cNvSpPr>
              <p:nvPr/>
            </p:nvSpPr>
            <p:spPr bwMode="auto">
              <a:xfrm>
                <a:off x="2494" y="2853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86" name="Oval 2131"/>
              <p:cNvSpPr>
                <a:spLocks noChangeArrowheads="1"/>
              </p:cNvSpPr>
              <p:nvPr/>
            </p:nvSpPr>
            <p:spPr bwMode="auto">
              <a:xfrm>
                <a:off x="2499" y="2909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87" name="Oval 2132"/>
              <p:cNvSpPr>
                <a:spLocks noChangeArrowheads="1"/>
              </p:cNvSpPr>
              <p:nvPr/>
            </p:nvSpPr>
            <p:spPr bwMode="auto">
              <a:xfrm>
                <a:off x="2504" y="2896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88" name="Oval 2133"/>
              <p:cNvSpPr>
                <a:spLocks noChangeArrowheads="1"/>
              </p:cNvSpPr>
              <p:nvPr/>
            </p:nvSpPr>
            <p:spPr bwMode="auto">
              <a:xfrm>
                <a:off x="2508" y="2851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89" name="Oval 2134"/>
              <p:cNvSpPr>
                <a:spLocks noChangeArrowheads="1"/>
              </p:cNvSpPr>
              <p:nvPr/>
            </p:nvSpPr>
            <p:spPr bwMode="auto">
              <a:xfrm>
                <a:off x="2513" y="2895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90" name="Oval 2135"/>
              <p:cNvSpPr>
                <a:spLocks noChangeArrowheads="1"/>
              </p:cNvSpPr>
              <p:nvPr/>
            </p:nvSpPr>
            <p:spPr bwMode="auto">
              <a:xfrm>
                <a:off x="2518" y="2914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91" name="Oval 2136"/>
              <p:cNvSpPr>
                <a:spLocks noChangeArrowheads="1"/>
              </p:cNvSpPr>
              <p:nvPr/>
            </p:nvSpPr>
            <p:spPr bwMode="auto">
              <a:xfrm>
                <a:off x="2523" y="2883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92" name="Oval 2137"/>
              <p:cNvSpPr>
                <a:spLocks noChangeArrowheads="1"/>
              </p:cNvSpPr>
              <p:nvPr/>
            </p:nvSpPr>
            <p:spPr bwMode="auto">
              <a:xfrm>
                <a:off x="2528" y="2893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93" name="Oval 2138"/>
              <p:cNvSpPr>
                <a:spLocks noChangeArrowheads="1"/>
              </p:cNvSpPr>
              <p:nvPr/>
            </p:nvSpPr>
            <p:spPr bwMode="auto">
              <a:xfrm>
                <a:off x="2532" y="2913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94" name="Oval 2139"/>
              <p:cNvSpPr>
                <a:spLocks noChangeArrowheads="1"/>
              </p:cNvSpPr>
              <p:nvPr/>
            </p:nvSpPr>
            <p:spPr bwMode="auto">
              <a:xfrm>
                <a:off x="2537" y="2911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95" name="Oval 2140"/>
              <p:cNvSpPr>
                <a:spLocks noChangeArrowheads="1"/>
              </p:cNvSpPr>
              <p:nvPr/>
            </p:nvSpPr>
            <p:spPr bwMode="auto">
              <a:xfrm>
                <a:off x="2542" y="2909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96" name="Oval 2141"/>
              <p:cNvSpPr>
                <a:spLocks noChangeArrowheads="1"/>
              </p:cNvSpPr>
              <p:nvPr/>
            </p:nvSpPr>
            <p:spPr bwMode="auto">
              <a:xfrm>
                <a:off x="2547" y="2852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97" name="Oval 2142"/>
              <p:cNvSpPr>
                <a:spLocks noChangeArrowheads="1"/>
              </p:cNvSpPr>
              <p:nvPr/>
            </p:nvSpPr>
            <p:spPr bwMode="auto">
              <a:xfrm>
                <a:off x="2552" y="2944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98" name="Oval 2143"/>
              <p:cNvSpPr>
                <a:spLocks noChangeArrowheads="1"/>
              </p:cNvSpPr>
              <p:nvPr/>
            </p:nvSpPr>
            <p:spPr bwMode="auto">
              <a:xfrm>
                <a:off x="2556" y="2774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99" name="Oval 2144"/>
              <p:cNvSpPr>
                <a:spLocks noChangeArrowheads="1"/>
              </p:cNvSpPr>
              <p:nvPr/>
            </p:nvSpPr>
            <p:spPr bwMode="auto">
              <a:xfrm>
                <a:off x="2561" y="2844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00" name="Oval 2145"/>
              <p:cNvSpPr>
                <a:spLocks noChangeArrowheads="1"/>
              </p:cNvSpPr>
              <p:nvPr/>
            </p:nvSpPr>
            <p:spPr bwMode="auto">
              <a:xfrm>
                <a:off x="2566" y="2879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01" name="Oval 2146"/>
              <p:cNvSpPr>
                <a:spLocks noChangeArrowheads="1"/>
              </p:cNvSpPr>
              <p:nvPr/>
            </p:nvSpPr>
            <p:spPr bwMode="auto">
              <a:xfrm>
                <a:off x="2571" y="3008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02" name="Oval 2147"/>
              <p:cNvSpPr>
                <a:spLocks noChangeArrowheads="1"/>
              </p:cNvSpPr>
              <p:nvPr/>
            </p:nvSpPr>
            <p:spPr bwMode="auto">
              <a:xfrm>
                <a:off x="2576" y="3006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03" name="Oval 2148"/>
              <p:cNvSpPr>
                <a:spLocks noChangeArrowheads="1"/>
              </p:cNvSpPr>
              <p:nvPr/>
            </p:nvSpPr>
            <p:spPr bwMode="auto">
              <a:xfrm>
                <a:off x="2580" y="2842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04" name="Oval 2149"/>
              <p:cNvSpPr>
                <a:spLocks noChangeArrowheads="1"/>
              </p:cNvSpPr>
              <p:nvPr/>
            </p:nvSpPr>
            <p:spPr bwMode="auto">
              <a:xfrm>
                <a:off x="2585" y="2907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05" name="Oval 2150"/>
              <p:cNvSpPr>
                <a:spLocks noChangeArrowheads="1"/>
              </p:cNvSpPr>
              <p:nvPr/>
            </p:nvSpPr>
            <p:spPr bwMode="auto">
              <a:xfrm>
                <a:off x="2590" y="3000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06" name="Oval 2151"/>
              <p:cNvSpPr>
                <a:spLocks noChangeArrowheads="1"/>
              </p:cNvSpPr>
              <p:nvPr/>
            </p:nvSpPr>
            <p:spPr bwMode="auto">
              <a:xfrm>
                <a:off x="2595" y="3006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07" name="Oval 2152"/>
              <p:cNvSpPr>
                <a:spLocks noChangeArrowheads="1"/>
              </p:cNvSpPr>
              <p:nvPr/>
            </p:nvSpPr>
            <p:spPr bwMode="auto">
              <a:xfrm>
                <a:off x="2600" y="2973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08" name="Oval 2153"/>
              <p:cNvSpPr>
                <a:spLocks noChangeArrowheads="1"/>
              </p:cNvSpPr>
              <p:nvPr/>
            </p:nvSpPr>
            <p:spPr bwMode="auto">
              <a:xfrm>
                <a:off x="2604" y="2881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09" name="Oval 2154"/>
              <p:cNvSpPr>
                <a:spLocks noChangeArrowheads="1"/>
              </p:cNvSpPr>
              <p:nvPr/>
            </p:nvSpPr>
            <p:spPr bwMode="auto">
              <a:xfrm>
                <a:off x="2609" y="2858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10" name="Oval 2155"/>
              <p:cNvSpPr>
                <a:spLocks noChangeArrowheads="1"/>
              </p:cNvSpPr>
              <p:nvPr/>
            </p:nvSpPr>
            <p:spPr bwMode="auto">
              <a:xfrm>
                <a:off x="2614" y="2884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11" name="Oval 2156"/>
              <p:cNvSpPr>
                <a:spLocks noChangeArrowheads="1"/>
              </p:cNvSpPr>
              <p:nvPr/>
            </p:nvSpPr>
            <p:spPr bwMode="auto">
              <a:xfrm>
                <a:off x="2619" y="2867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12" name="Oval 2157"/>
              <p:cNvSpPr>
                <a:spLocks noChangeArrowheads="1"/>
              </p:cNvSpPr>
              <p:nvPr/>
            </p:nvSpPr>
            <p:spPr bwMode="auto">
              <a:xfrm>
                <a:off x="2624" y="2873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13" name="Oval 2158"/>
              <p:cNvSpPr>
                <a:spLocks noChangeArrowheads="1"/>
              </p:cNvSpPr>
              <p:nvPr/>
            </p:nvSpPr>
            <p:spPr bwMode="auto">
              <a:xfrm>
                <a:off x="2628" y="2879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14" name="Oval 2159"/>
              <p:cNvSpPr>
                <a:spLocks noChangeArrowheads="1"/>
              </p:cNvSpPr>
              <p:nvPr/>
            </p:nvSpPr>
            <p:spPr bwMode="auto">
              <a:xfrm>
                <a:off x="2633" y="2819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15" name="Oval 2160"/>
              <p:cNvSpPr>
                <a:spLocks noChangeArrowheads="1"/>
              </p:cNvSpPr>
              <p:nvPr/>
            </p:nvSpPr>
            <p:spPr bwMode="auto">
              <a:xfrm>
                <a:off x="2638" y="2818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16" name="Oval 2161"/>
              <p:cNvSpPr>
                <a:spLocks noChangeArrowheads="1"/>
              </p:cNvSpPr>
              <p:nvPr/>
            </p:nvSpPr>
            <p:spPr bwMode="auto">
              <a:xfrm>
                <a:off x="2643" y="2818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17" name="Oval 2162"/>
              <p:cNvSpPr>
                <a:spLocks noChangeArrowheads="1"/>
              </p:cNvSpPr>
              <p:nvPr/>
            </p:nvSpPr>
            <p:spPr bwMode="auto">
              <a:xfrm>
                <a:off x="2648" y="2867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18" name="Oval 2163"/>
              <p:cNvSpPr>
                <a:spLocks noChangeArrowheads="1"/>
              </p:cNvSpPr>
              <p:nvPr/>
            </p:nvSpPr>
            <p:spPr bwMode="auto">
              <a:xfrm>
                <a:off x="2652" y="2867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19" name="Oval 2164"/>
              <p:cNvSpPr>
                <a:spLocks noChangeArrowheads="1"/>
              </p:cNvSpPr>
              <p:nvPr/>
            </p:nvSpPr>
            <p:spPr bwMode="auto">
              <a:xfrm>
                <a:off x="2657" y="2870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20" name="Oval 2165"/>
              <p:cNvSpPr>
                <a:spLocks noChangeArrowheads="1"/>
              </p:cNvSpPr>
              <p:nvPr/>
            </p:nvSpPr>
            <p:spPr bwMode="auto">
              <a:xfrm>
                <a:off x="2662" y="2859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21" name="Oval 2166"/>
              <p:cNvSpPr>
                <a:spLocks noChangeArrowheads="1"/>
              </p:cNvSpPr>
              <p:nvPr/>
            </p:nvSpPr>
            <p:spPr bwMode="auto">
              <a:xfrm>
                <a:off x="2667" y="2900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22" name="Oval 2167"/>
              <p:cNvSpPr>
                <a:spLocks noChangeArrowheads="1"/>
              </p:cNvSpPr>
              <p:nvPr/>
            </p:nvSpPr>
            <p:spPr bwMode="auto">
              <a:xfrm>
                <a:off x="2672" y="2900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23" name="Oval 2168"/>
              <p:cNvSpPr>
                <a:spLocks noChangeArrowheads="1"/>
              </p:cNvSpPr>
              <p:nvPr/>
            </p:nvSpPr>
            <p:spPr bwMode="auto">
              <a:xfrm>
                <a:off x="2676" y="2936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24" name="Oval 2169"/>
              <p:cNvSpPr>
                <a:spLocks noChangeArrowheads="1"/>
              </p:cNvSpPr>
              <p:nvPr/>
            </p:nvSpPr>
            <p:spPr bwMode="auto">
              <a:xfrm>
                <a:off x="2681" y="2936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25" name="Oval 2170"/>
              <p:cNvSpPr>
                <a:spLocks noChangeArrowheads="1"/>
              </p:cNvSpPr>
              <p:nvPr/>
            </p:nvSpPr>
            <p:spPr bwMode="auto">
              <a:xfrm>
                <a:off x="2686" y="3000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26" name="Oval 2171"/>
              <p:cNvSpPr>
                <a:spLocks noChangeArrowheads="1"/>
              </p:cNvSpPr>
              <p:nvPr/>
            </p:nvSpPr>
            <p:spPr bwMode="auto">
              <a:xfrm>
                <a:off x="2691" y="2814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27" name="Oval 2172"/>
              <p:cNvSpPr>
                <a:spLocks noChangeArrowheads="1"/>
              </p:cNvSpPr>
              <p:nvPr/>
            </p:nvSpPr>
            <p:spPr bwMode="auto">
              <a:xfrm>
                <a:off x="2696" y="2985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28" name="Oval 2173"/>
              <p:cNvSpPr>
                <a:spLocks noChangeArrowheads="1"/>
              </p:cNvSpPr>
              <p:nvPr/>
            </p:nvSpPr>
            <p:spPr bwMode="auto">
              <a:xfrm>
                <a:off x="2700" y="2966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29" name="Oval 2174"/>
              <p:cNvSpPr>
                <a:spLocks noChangeArrowheads="1"/>
              </p:cNvSpPr>
              <p:nvPr/>
            </p:nvSpPr>
            <p:spPr bwMode="auto">
              <a:xfrm>
                <a:off x="2705" y="2934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30" name="Oval 2175"/>
              <p:cNvSpPr>
                <a:spLocks noChangeArrowheads="1"/>
              </p:cNvSpPr>
              <p:nvPr/>
            </p:nvSpPr>
            <p:spPr bwMode="auto">
              <a:xfrm>
                <a:off x="2710" y="2888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31" name="Oval 2176"/>
              <p:cNvSpPr>
                <a:spLocks noChangeArrowheads="1"/>
              </p:cNvSpPr>
              <p:nvPr/>
            </p:nvSpPr>
            <p:spPr bwMode="auto">
              <a:xfrm>
                <a:off x="2715" y="2907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32" name="Oval 2177"/>
              <p:cNvSpPr>
                <a:spLocks noChangeArrowheads="1"/>
              </p:cNvSpPr>
              <p:nvPr/>
            </p:nvSpPr>
            <p:spPr bwMode="auto">
              <a:xfrm>
                <a:off x="2720" y="2998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33" name="Oval 2178"/>
              <p:cNvSpPr>
                <a:spLocks noChangeArrowheads="1"/>
              </p:cNvSpPr>
              <p:nvPr/>
            </p:nvSpPr>
            <p:spPr bwMode="auto">
              <a:xfrm>
                <a:off x="2724" y="2963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34" name="Oval 2179"/>
              <p:cNvSpPr>
                <a:spLocks noChangeArrowheads="1"/>
              </p:cNvSpPr>
              <p:nvPr/>
            </p:nvSpPr>
            <p:spPr bwMode="auto">
              <a:xfrm>
                <a:off x="2729" y="2831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35" name="Oval 2180"/>
              <p:cNvSpPr>
                <a:spLocks noChangeArrowheads="1"/>
              </p:cNvSpPr>
              <p:nvPr/>
            </p:nvSpPr>
            <p:spPr bwMode="auto">
              <a:xfrm>
                <a:off x="2734" y="2831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36" name="Oval 2181"/>
              <p:cNvSpPr>
                <a:spLocks noChangeArrowheads="1"/>
              </p:cNvSpPr>
              <p:nvPr/>
            </p:nvSpPr>
            <p:spPr bwMode="auto">
              <a:xfrm>
                <a:off x="2739" y="2830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37" name="Oval 2182"/>
              <p:cNvSpPr>
                <a:spLocks noChangeArrowheads="1"/>
              </p:cNvSpPr>
              <p:nvPr/>
            </p:nvSpPr>
            <p:spPr bwMode="auto">
              <a:xfrm>
                <a:off x="2744" y="2791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38" name="Oval 2183"/>
              <p:cNvSpPr>
                <a:spLocks noChangeArrowheads="1"/>
              </p:cNvSpPr>
              <p:nvPr/>
            </p:nvSpPr>
            <p:spPr bwMode="auto">
              <a:xfrm>
                <a:off x="2748" y="2710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39" name="Oval 2184"/>
              <p:cNvSpPr>
                <a:spLocks noChangeArrowheads="1"/>
              </p:cNvSpPr>
              <p:nvPr/>
            </p:nvSpPr>
            <p:spPr bwMode="auto">
              <a:xfrm>
                <a:off x="2753" y="2962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40" name="Oval 2185"/>
              <p:cNvSpPr>
                <a:spLocks noChangeArrowheads="1"/>
              </p:cNvSpPr>
              <p:nvPr/>
            </p:nvSpPr>
            <p:spPr bwMode="auto">
              <a:xfrm>
                <a:off x="2758" y="2962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41" name="Oval 2186"/>
              <p:cNvSpPr>
                <a:spLocks noChangeArrowheads="1"/>
              </p:cNvSpPr>
              <p:nvPr/>
            </p:nvSpPr>
            <p:spPr bwMode="auto">
              <a:xfrm>
                <a:off x="2763" y="2858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42" name="Oval 2187"/>
              <p:cNvSpPr>
                <a:spLocks noChangeArrowheads="1"/>
              </p:cNvSpPr>
              <p:nvPr/>
            </p:nvSpPr>
            <p:spPr bwMode="auto">
              <a:xfrm>
                <a:off x="2768" y="2942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43" name="Oval 2188"/>
              <p:cNvSpPr>
                <a:spLocks noChangeArrowheads="1"/>
              </p:cNvSpPr>
              <p:nvPr/>
            </p:nvSpPr>
            <p:spPr bwMode="auto">
              <a:xfrm>
                <a:off x="2772" y="2729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44" name="Oval 2189"/>
              <p:cNvSpPr>
                <a:spLocks noChangeArrowheads="1"/>
              </p:cNvSpPr>
              <p:nvPr/>
            </p:nvSpPr>
            <p:spPr bwMode="auto">
              <a:xfrm>
                <a:off x="2777" y="2869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45" name="Oval 2190"/>
              <p:cNvSpPr>
                <a:spLocks noChangeArrowheads="1"/>
              </p:cNvSpPr>
              <p:nvPr/>
            </p:nvSpPr>
            <p:spPr bwMode="auto">
              <a:xfrm>
                <a:off x="2782" y="2855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46" name="Oval 2191"/>
              <p:cNvSpPr>
                <a:spLocks noChangeArrowheads="1"/>
              </p:cNvSpPr>
              <p:nvPr/>
            </p:nvSpPr>
            <p:spPr bwMode="auto">
              <a:xfrm>
                <a:off x="2787" y="2926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47" name="Oval 2192"/>
              <p:cNvSpPr>
                <a:spLocks noChangeArrowheads="1"/>
              </p:cNvSpPr>
              <p:nvPr/>
            </p:nvSpPr>
            <p:spPr bwMode="auto">
              <a:xfrm>
                <a:off x="2791" y="2890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48" name="Oval 2193"/>
              <p:cNvSpPr>
                <a:spLocks noChangeArrowheads="1"/>
              </p:cNvSpPr>
              <p:nvPr/>
            </p:nvSpPr>
            <p:spPr bwMode="auto">
              <a:xfrm>
                <a:off x="2796" y="2890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49" name="Oval 2194"/>
              <p:cNvSpPr>
                <a:spLocks noChangeArrowheads="1"/>
              </p:cNvSpPr>
              <p:nvPr/>
            </p:nvSpPr>
            <p:spPr bwMode="auto">
              <a:xfrm>
                <a:off x="2801" y="2938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50" name="Oval 2195"/>
              <p:cNvSpPr>
                <a:spLocks noChangeArrowheads="1"/>
              </p:cNvSpPr>
              <p:nvPr/>
            </p:nvSpPr>
            <p:spPr bwMode="auto">
              <a:xfrm>
                <a:off x="2806" y="2846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51" name="Oval 2196"/>
              <p:cNvSpPr>
                <a:spLocks noChangeArrowheads="1"/>
              </p:cNvSpPr>
              <p:nvPr/>
            </p:nvSpPr>
            <p:spPr bwMode="auto">
              <a:xfrm>
                <a:off x="2811" y="2884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52" name="Oval 2197"/>
              <p:cNvSpPr>
                <a:spLocks noChangeArrowheads="1"/>
              </p:cNvSpPr>
              <p:nvPr/>
            </p:nvSpPr>
            <p:spPr bwMode="auto">
              <a:xfrm>
                <a:off x="2815" y="2841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53" name="Oval 2198"/>
              <p:cNvSpPr>
                <a:spLocks noChangeArrowheads="1"/>
              </p:cNvSpPr>
              <p:nvPr/>
            </p:nvSpPr>
            <p:spPr bwMode="auto">
              <a:xfrm>
                <a:off x="2820" y="2704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54" name="Oval 2199"/>
              <p:cNvSpPr>
                <a:spLocks noChangeArrowheads="1"/>
              </p:cNvSpPr>
              <p:nvPr/>
            </p:nvSpPr>
            <p:spPr bwMode="auto">
              <a:xfrm>
                <a:off x="2825" y="2888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55" name="Oval 2200"/>
              <p:cNvSpPr>
                <a:spLocks noChangeArrowheads="1"/>
              </p:cNvSpPr>
              <p:nvPr/>
            </p:nvSpPr>
            <p:spPr bwMode="auto">
              <a:xfrm>
                <a:off x="2830" y="2922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56" name="Oval 2201"/>
              <p:cNvSpPr>
                <a:spLocks noChangeArrowheads="1"/>
              </p:cNvSpPr>
              <p:nvPr/>
            </p:nvSpPr>
            <p:spPr bwMode="auto">
              <a:xfrm>
                <a:off x="2835" y="2704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57" name="Oval 2202"/>
              <p:cNvSpPr>
                <a:spLocks noChangeArrowheads="1"/>
              </p:cNvSpPr>
              <p:nvPr/>
            </p:nvSpPr>
            <p:spPr bwMode="auto">
              <a:xfrm>
                <a:off x="2839" y="2720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58" name="Oval 2203"/>
              <p:cNvSpPr>
                <a:spLocks noChangeArrowheads="1"/>
              </p:cNvSpPr>
              <p:nvPr/>
            </p:nvSpPr>
            <p:spPr bwMode="auto">
              <a:xfrm>
                <a:off x="2844" y="2881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59" name="Oval 2204"/>
              <p:cNvSpPr>
                <a:spLocks noChangeArrowheads="1"/>
              </p:cNvSpPr>
              <p:nvPr/>
            </p:nvSpPr>
            <p:spPr bwMode="auto">
              <a:xfrm>
                <a:off x="2849" y="2823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60" name="Oval 2205"/>
              <p:cNvSpPr>
                <a:spLocks noChangeArrowheads="1"/>
              </p:cNvSpPr>
              <p:nvPr/>
            </p:nvSpPr>
            <p:spPr bwMode="auto">
              <a:xfrm>
                <a:off x="2854" y="2934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61" name="Oval 2206"/>
              <p:cNvSpPr>
                <a:spLocks noChangeArrowheads="1"/>
              </p:cNvSpPr>
              <p:nvPr/>
            </p:nvSpPr>
            <p:spPr bwMode="auto">
              <a:xfrm>
                <a:off x="2859" y="2804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62" name="Oval 2207"/>
              <p:cNvSpPr>
                <a:spLocks noChangeArrowheads="1"/>
              </p:cNvSpPr>
              <p:nvPr/>
            </p:nvSpPr>
            <p:spPr bwMode="auto">
              <a:xfrm>
                <a:off x="2863" y="2855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63" name="Oval 2208"/>
              <p:cNvSpPr>
                <a:spLocks noChangeArrowheads="1"/>
              </p:cNvSpPr>
              <p:nvPr/>
            </p:nvSpPr>
            <p:spPr bwMode="auto">
              <a:xfrm>
                <a:off x="2868" y="2799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64" name="Oval 2209"/>
              <p:cNvSpPr>
                <a:spLocks noChangeArrowheads="1"/>
              </p:cNvSpPr>
              <p:nvPr/>
            </p:nvSpPr>
            <p:spPr bwMode="auto">
              <a:xfrm>
                <a:off x="2873" y="2932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65" name="Oval 2210"/>
              <p:cNvSpPr>
                <a:spLocks noChangeArrowheads="1"/>
              </p:cNvSpPr>
              <p:nvPr/>
            </p:nvSpPr>
            <p:spPr bwMode="auto">
              <a:xfrm>
                <a:off x="2878" y="2932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66" name="Oval 2211"/>
              <p:cNvSpPr>
                <a:spLocks noChangeArrowheads="1"/>
              </p:cNvSpPr>
              <p:nvPr/>
            </p:nvSpPr>
            <p:spPr bwMode="auto">
              <a:xfrm>
                <a:off x="2883" y="2891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67" name="Oval 2212"/>
              <p:cNvSpPr>
                <a:spLocks noChangeArrowheads="1"/>
              </p:cNvSpPr>
              <p:nvPr/>
            </p:nvSpPr>
            <p:spPr bwMode="auto">
              <a:xfrm>
                <a:off x="2887" y="2841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68" name="Oval 2213"/>
              <p:cNvSpPr>
                <a:spLocks noChangeArrowheads="1"/>
              </p:cNvSpPr>
              <p:nvPr/>
            </p:nvSpPr>
            <p:spPr bwMode="auto">
              <a:xfrm>
                <a:off x="2892" y="2835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69" name="Oval 2214"/>
              <p:cNvSpPr>
                <a:spLocks noChangeArrowheads="1"/>
              </p:cNvSpPr>
              <p:nvPr/>
            </p:nvSpPr>
            <p:spPr bwMode="auto">
              <a:xfrm>
                <a:off x="2897" y="2876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70" name="Oval 2215"/>
              <p:cNvSpPr>
                <a:spLocks noChangeArrowheads="1"/>
              </p:cNvSpPr>
              <p:nvPr/>
            </p:nvSpPr>
            <p:spPr bwMode="auto">
              <a:xfrm>
                <a:off x="2902" y="2966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71" name="Oval 2216"/>
              <p:cNvSpPr>
                <a:spLocks noChangeArrowheads="1"/>
              </p:cNvSpPr>
              <p:nvPr/>
            </p:nvSpPr>
            <p:spPr bwMode="auto">
              <a:xfrm>
                <a:off x="2907" y="2903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72" name="Oval 2217"/>
              <p:cNvSpPr>
                <a:spLocks noChangeArrowheads="1"/>
              </p:cNvSpPr>
              <p:nvPr/>
            </p:nvSpPr>
            <p:spPr bwMode="auto">
              <a:xfrm>
                <a:off x="2911" y="2817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73" name="Oval 2218"/>
              <p:cNvSpPr>
                <a:spLocks noChangeArrowheads="1"/>
              </p:cNvSpPr>
              <p:nvPr/>
            </p:nvSpPr>
            <p:spPr bwMode="auto">
              <a:xfrm>
                <a:off x="2916" y="2888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74" name="Oval 2219"/>
              <p:cNvSpPr>
                <a:spLocks noChangeArrowheads="1"/>
              </p:cNvSpPr>
              <p:nvPr/>
            </p:nvSpPr>
            <p:spPr bwMode="auto">
              <a:xfrm>
                <a:off x="2921" y="2816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75" name="Oval 2220"/>
              <p:cNvSpPr>
                <a:spLocks noChangeArrowheads="1"/>
              </p:cNvSpPr>
              <p:nvPr/>
            </p:nvSpPr>
            <p:spPr bwMode="auto">
              <a:xfrm>
                <a:off x="2926" y="2865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76" name="Oval 2221"/>
              <p:cNvSpPr>
                <a:spLocks noChangeArrowheads="1"/>
              </p:cNvSpPr>
              <p:nvPr/>
            </p:nvSpPr>
            <p:spPr bwMode="auto">
              <a:xfrm>
                <a:off x="2931" y="2884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77" name="Oval 2222"/>
              <p:cNvSpPr>
                <a:spLocks noChangeArrowheads="1"/>
              </p:cNvSpPr>
              <p:nvPr/>
            </p:nvSpPr>
            <p:spPr bwMode="auto">
              <a:xfrm>
                <a:off x="2935" y="2962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78" name="Oval 2223"/>
              <p:cNvSpPr>
                <a:spLocks noChangeArrowheads="1"/>
              </p:cNvSpPr>
              <p:nvPr/>
            </p:nvSpPr>
            <p:spPr bwMode="auto">
              <a:xfrm>
                <a:off x="2940" y="2690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79" name="Oval 2224"/>
              <p:cNvSpPr>
                <a:spLocks noChangeArrowheads="1"/>
              </p:cNvSpPr>
              <p:nvPr/>
            </p:nvSpPr>
            <p:spPr bwMode="auto">
              <a:xfrm>
                <a:off x="2945" y="2883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80" name="Oval 2225"/>
              <p:cNvSpPr>
                <a:spLocks noChangeArrowheads="1"/>
              </p:cNvSpPr>
              <p:nvPr/>
            </p:nvSpPr>
            <p:spPr bwMode="auto">
              <a:xfrm>
                <a:off x="2950" y="2791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81" name="Oval 2226"/>
              <p:cNvSpPr>
                <a:spLocks noChangeArrowheads="1"/>
              </p:cNvSpPr>
              <p:nvPr/>
            </p:nvSpPr>
            <p:spPr bwMode="auto">
              <a:xfrm>
                <a:off x="2955" y="2690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82" name="Oval 2227"/>
              <p:cNvSpPr>
                <a:spLocks noChangeArrowheads="1"/>
              </p:cNvSpPr>
              <p:nvPr/>
            </p:nvSpPr>
            <p:spPr bwMode="auto">
              <a:xfrm>
                <a:off x="2959" y="2864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83" name="Oval 2228"/>
              <p:cNvSpPr>
                <a:spLocks noChangeArrowheads="1"/>
              </p:cNvSpPr>
              <p:nvPr/>
            </p:nvSpPr>
            <p:spPr bwMode="auto">
              <a:xfrm>
                <a:off x="2964" y="2823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84" name="Oval 2229"/>
              <p:cNvSpPr>
                <a:spLocks noChangeArrowheads="1"/>
              </p:cNvSpPr>
              <p:nvPr/>
            </p:nvSpPr>
            <p:spPr bwMode="auto">
              <a:xfrm>
                <a:off x="2969" y="2829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85" name="Oval 2230"/>
              <p:cNvSpPr>
                <a:spLocks noChangeArrowheads="1"/>
              </p:cNvSpPr>
              <p:nvPr/>
            </p:nvSpPr>
            <p:spPr bwMode="auto">
              <a:xfrm>
                <a:off x="2974" y="2787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86" name="Oval 2231"/>
              <p:cNvSpPr>
                <a:spLocks noChangeArrowheads="1"/>
              </p:cNvSpPr>
              <p:nvPr/>
            </p:nvSpPr>
            <p:spPr bwMode="auto">
              <a:xfrm>
                <a:off x="2979" y="2727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87" name="Oval 2232"/>
              <p:cNvSpPr>
                <a:spLocks noChangeArrowheads="1"/>
              </p:cNvSpPr>
              <p:nvPr/>
            </p:nvSpPr>
            <p:spPr bwMode="auto">
              <a:xfrm>
                <a:off x="2983" y="2858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88" name="Oval 2233"/>
              <p:cNvSpPr>
                <a:spLocks noChangeArrowheads="1"/>
              </p:cNvSpPr>
              <p:nvPr/>
            </p:nvSpPr>
            <p:spPr bwMode="auto">
              <a:xfrm>
                <a:off x="2988" y="2758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89" name="Oval 2234"/>
              <p:cNvSpPr>
                <a:spLocks noChangeArrowheads="1"/>
              </p:cNvSpPr>
              <p:nvPr/>
            </p:nvSpPr>
            <p:spPr bwMode="auto">
              <a:xfrm>
                <a:off x="2993" y="2769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90" name="Oval 2235"/>
              <p:cNvSpPr>
                <a:spLocks noChangeArrowheads="1"/>
              </p:cNvSpPr>
              <p:nvPr/>
            </p:nvSpPr>
            <p:spPr bwMode="auto">
              <a:xfrm>
                <a:off x="2998" y="2724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91" name="Oval 2236"/>
              <p:cNvSpPr>
                <a:spLocks noChangeArrowheads="1"/>
              </p:cNvSpPr>
              <p:nvPr/>
            </p:nvSpPr>
            <p:spPr bwMode="auto">
              <a:xfrm>
                <a:off x="3003" y="2829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92" name="Oval 2237"/>
              <p:cNvSpPr>
                <a:spLocks noChangeArrowheads="1"/>
              </p:cNvSpPr>
              <p:nvPr/>
            </p:nvSpPr>
            <p:spPr bwMode="auto">
              <a:xfrm>
                <a:off x="3007" y="2924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93" name="Oval 2238"/>
              <p:cNvSpPr>
                <a:spLocks noChangeArrowheads="1"/>
              </p:cNvSpPr>
              <p:nvPr/>
            </p:nvSpPr>
            <p:spPr bwMode="auto">
              <a:xfrm>
                <a:off x="3012" y="2799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94" name="Oval 2239"/>
              <p:cNvSpPr>
                <a:spLocks noChangeArrowheads="1"/>
              </p:cNvSpPr>
              <p:nvPr/>
            </p:nvSpPr>
            <p:spPr bwMode="auto">
              <a:xfrm>
                <a:off x="3017" y="2801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95" name="Oval 2240"/>
              <p:cNvSpPr>
                <a:spLocks noChangeArrowheads="1"/>
              </p:cNvSpPr>
              <p:nvPr/>
            </p:nvSpPr>
            <p:spPr bwMode="auto">
              <a:xfrm>
                <a:off x="3022" y="2789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96" name="Oval 2241"/>
              <p:cNvSpPr>
                <a:spLocks noChangeArrowheads="1"/>
              </p:cNvSpPr>
              <p:nvPr/>
            </p:nvSpPr>
            <p:spPr bwMode="auto">
              <a:xfrm>
                <a:off x="3027" y="2827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97" name="Oval 2242"/>
              <p:cNvSpPr>
                <a:spLocks noChangeArrowheads="1"/>
              </p:cNvSpPr>
              <p:nvPr/>
            </p:nvSpPr>
            <p:spPr bwMode="auto">
              <a:xfrm>
                <a:off x="3031" y="2812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98" name="Oval 2243"/>
              <p:cNvSpPr>
                <a:spLocks noChangeArrowheads="1"/>
              </p:cNvSpPr>
              <p:nvPr/>
            </p:nvSpPr>
            <p:spPr bwMode="auto">
              <a:xfrm>
                <a:off x="3036" y="2826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99" name="Oval 2244"/>
              <p:cNvSpPr>
                <a:spLocks noChangeArrowheads="1"/>
              </p:cNvSpPr>
              <p:nvPr/>
            </p:nvSpPr>
            <p:spPr bwMode="auto">
              <a:xfrm>
                <a:off x="3041" y="2732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00" name="Oval 2245"/>
              <p:cNvSpPr>
                <a:spLocks noChangeArrowheads="1"/>
              </p:cNvSpPr>
              <p:nvPr/>
            </p:nvSpPr>
            <p:spPr bwMode="auto">
              <a:xfrm>
                <a:off x="3046" y="2791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0068" name="Group 2447"/>
            <p:cNvGrpSpPr>
              <a:grpSpLocks/>
            </p:cNvGrpSpPr>
            <p:nvPr/>
          </p:nvGrpSpPr>
          <p:grpSpPr bwMode="auto">
            <a:xfrm>
              <a:off x="6851880" y="3703268"/>
              <a:ext cx="1563687" cy="1017588"/>
              <a:chOff x="3051" y="2312"/>
              <a:chExt cx="985" cy="641"/>
            </a:xfrm>
          </p:grpSpPr>
          <p:sp>
            <p:nvSpPr>
              <p:cNvPr id="20901" name="Oval 2247"/>
              <p:cNvSpPr>
                <a:spLocks noChangeArrowheads="1"/>
              </p:cNvSpPr>
              <p:nvPr/>
            </p:nvSpPr>
            <p:spPr bwMode="auto">
              <a:xfrm>
                <a:off x="3051" y="2811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02" name="Oval 2248"/>
              <p:cNvSpPr>
                <a:spLocks noChangeArrowheads="1"/>
              </p:cNvSpPr>
              <p:nvPr/>
            </p:nvSpPr>
            <p:spPr bwMode="auto">
              <a:xfrm>
                <a:off x="3055" y="2818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03" name="Oval 2249"/>
              <p:cNvSpPr>
                <a:spLocks noChangeArrowheads="1"/>
              </p:cNvSpPr>
              <p:nvPr/>
            </p:nvSpPr>
            <p:spPr bwMode="auto">
              <a:xfrm>
                <a:off x="3060" y="2920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04" name="Oval 2250"/>
              <p:cNvSpPr>
                <a:spLocks noChangeArrowheads="1"/>
              </p:cNvSpPr>
              <p:nvPr/>
            </p:nvSpPr>
            <p:spPr bwMode="auto">
              <a:xfrm>
                <a:off x="3065" y="2920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05" name="Oval 2251"/>
              <p:cNvSpPr>
                <a:spLocks noChangeArrowheads="1"/>
              </p:cNvSpPr>
              <p:nvPr/>
            </p:nvSpPr>
            <p:spPr bwMode="auto">
              <a:xfrm>
                <a:off x="3070" y="2920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06" name="Oval 2252"/>
              <p:cNvSpPr>
                <a:spLocks noChangeArrowheads="1"/>
              </p:cNvSpPr>
              <p:nvPr/>
            </p:nvSpPr>
            <p:spPr bwMode="auto">
              <a:xfrm>
                <a:off x="3075" y="2774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07" name="Oval 2253"/>
              <p:cNvSpPr>
                <a:spLocks noChangeArrowheads="1"/>
              </p:cNvSpPr>
              <p:nvPr/>
            </p:nvSpPr>
            <p:spPr bwMode="auto">
              <a:xfrm>
                <a:off x="3079" y="2918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08" name="Oval 2254"/>
              <p:cNvSpPr>
                <a:spLocks noChangeArrowheads="1"/>
              </p:cNvSpPr>
              <p:nvPr/>
            </p:nvSpPr>
            <p:spPr bwMode="auto">
              <a:xfrm>
                <a:off x="3084" y="2851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09" name="Oval 2255"/>
              <p:cNvSpPr>
                <a:spLocks noChangeArrowheads="1"/>
              </p:cNvSpPr>
              <p:nvPr/>
            </p:nvSpPr>
            <p:spPr bwMode="auto">
              <a:xfrm>
                <a:off x="3089" y="2858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10" name="Oval 2256"/>
              <p:cNvSpPr>
                <a:spLocks noChangeArrowheads="1"/>
              </p:cNvSpPr>
              <p:nvPr/>
            </p:nvSpPr>
            <p:spPr bwMode="auto">
              <a:xfrm>
                <a:off x="3094" y="2716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11" name="Oval 2257"/>
              <p:cNvSpPr>
                <a:spLocks noChangeArrowheads="1"/>
              </p:cNvSpPr>
              <p:nvPr/>
            </p:nvSpPr>
            <p:spPr bwMode="auto">
              <a:xfrm>
                <a:off x="3099" y="2808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12" name="Oval 2258"/>
              <p:cNvSpPr>
                <a:spLocks noChangeArrowheads="1"/>
              </p:cNvSpPr>
              <p:nvPr/>
            </p:nvSpPr>
            <p:spPr bwMode="auto">
              <a:xfrm>
                <a:off x="3103" y="2849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13" name="Oval 2259"/>
              <p:cNvSpPr>
                <a:spLocks noChangeArrowheads="1"/>
              </p:cNvSpPr>
              <p:nvPr/>
            </p:nvSpPr>
            <p:spPr bwMode="auto">
              <a:xfrm>
                <a:off x="3108" y="2807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14" name="Oval 2260"/>
              <p:cNvSpPr>
                <a:spLocks noChangeArrowheads="1"/>
              </p:cNvSpPr>
              <p:nvPr/>
            </p:nvSpPr>
            <p:spPr bwMode="auto">
              <a:xfrm>
                <a:off x="3113" y="2807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15" name="Oval 2261"/>
              <p:cNvSpPr>
                <a:spLocks noChangeArrowheads="1"/>
              </p:cNvSpPr>
              <p:nvPr/>
            </p:nvSpPr>
            <p:spPr bwMode="auto">
              <a:xfrm>
                <a:off x="3118" y="2811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16" name="Oval 2262"/>
              <p:cNvSpPr>
                <a:spLocks noChangeArrowheads="1"/>
              </p:cNvSpPr>
              <p:nvPr/>
            </p:nvSpPr>
            <p:spPr bwMode="auto">
              <a:xfrm>
                <a:off x="3123" y="2800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17" name="Oval 2263"/>
              <p:cNvSpPr>
                <a:spLocks noChangeArrowheads="1"/>
              </p:cNvSpPr>
              <p:nvPr/>
            </p:nvSpPr>
            <p:spPr bwMode="auto">
              <a:xfrm>
                <a:off x="3127" y="2864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18" name="Oval 2264"/>
              <p:cNvSpPr>
                <a:spLocks noChangeArrowheads="1"/>
              </p:cNvSpPr>
              <p:nvPr/>
            </p:nvSpPr>
            <p:spPr bwMode="auto">
              <a:xfrm>
                <a:off x="3132" y="2672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19" name="Oval 2265"/>
              <p:cNvSpPr>
                <a:spLocks noChangeArrowheads="1"/>
              </p:cNvSpPr>
              <p:nvPr/>
            </p:nvSpPr>
            <p:spPr bwMode="auto">
              <a:xfrm>
                <a:off x="3137" y="2913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20" name="Oval 2266"/>
              <p:cNvSpPr>
                <a:spLocks noChangeArrowheads="1"/>
              </p:cNvSpPr>
              <p:nvPr/>
            </p:nvSpPr>
            <p:spPr bwMode="auto">
              <a:xfrm>
                <a:off x="3142" y="2767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21" name="Oval 2267"/>
              <p:cNvSpPr>
                <a:spLocks noChangeArrowheads="1"/>
              </p:cNvSpPr>
              <p:nvPr/>
            </p:nvSpPr>
            <p:spPr bwMode="auto">
              <a:xfrm>
                <a:off x="3147" y="2786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22" name="Oval 2268"/>
              <p:cNvSpPr>
                <a:spLocks noChangeArrowheads="1"/>
              </p:cNvSpPr>
              <p:nvPr/>
            </p:nvSpPr>
            <p:spPr bwMode="auto">
              <a:xfrm>
                <a:off x="3151" y="2900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23" name="Oval 2269"/>
              <p:cNvSpPr>
                <a:spLocks noChangeArrowheads="1"/>
              </p:cNvSpPr>
              <p:nvPr/>
            </p:nvSpPr>
            <p:spPr bwMode="auto">
              <a:xfrm>
                <a:off x="3156" y="2768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24" name="Oval 2270"/>
              <p:cNvSpPr>
                <a:spLocks noChangeArrowheads="1"/>
              </p:cNvSpPr>
              <p:nvPr/>
            </p:nvSpPr>
            <p:spPr bwMode="auto">
              <a:xfrm>
                <a:off x="3161" y="2801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25" name="Oval 2271"/>
              <p:cNvSpPr>
                <a:spLocks noChangeArrowheads="1"/>
              </p:cNvSpPr>
              <p:nvPr/>
            </p:nvSpPr>
            <p:spPr bwMode="auto">
              <a:xfrm>
                <a:off x="3166" y="2821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26" name="Oval 2272"/>
              <p:cNvSpPr>
                <a:spLocks noChangeArrowheads="1"/>
              </p:cNvSpPr>
              <p:nvPr/>
            </p:nvSpPr>
            <p:spPr bwMode="auto">
              <a:xfrm>
                <a:off x="3171" y="2825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27" name="Oval 2273"/>
              <p:cNvSpPr>
                <a:spLocks noChangeArrowheads="1"/>
              </p:cNvSpPr>
              <p:nvPr/>
            </p:nvSpPr>
            <p:spPr bwMode="auto">
              <a:xfrm>
                <a:off x="3175" y="2782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28" name="Oval 2274"/>
              <p:cNvSpPr>
                <a:spLocks noChangeArrowheads="1"/>
              </p:cNvSpPr>
              <p:nvPr/>
            </p:nvSpPr>
            <p:spPr bwMode="auto">
              <a:xfrm>
                <a:off x="3180" y="2767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29" name="Oval 2275"/>
              <p:cNvSpPr>
                <a:spLocks noChangeArrowheads="1"/>
              </p:cNvSpPr>
              <p:nvPr/>
            </p:nvSpPr>
            <p:spPr bwMode="auto">
              <a:xfrm>
                <a:off x="3185" y="2743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30" name="Oval 2276"/>
              <p:cNvSpPr>
                <a:spLocks noChangeArrowheads="1"/>
              </p:cNvSpPr>
              <p:nvPr/>
            </p:nvSpPr>
            <p:spPr bwMode="auto">
              <a:xfrm>
                <a:off x="3190" y="2806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31" name="Oval 2277"/>
              <p:cNvSpPr>
                <a:spLocks noChangeArrowheads="1"/>
              </p:cNvSpPr>
              <p:nvPr/>
            </p:nvSpPr>
            <p:spPr bwMode="auto">
              <a:xfrm>
                <a:off x="3195" y="2895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32" name="Oval 2278"/>
              <p:cNvSpPr>
                <a:spLocks noChangeArrowheads="1"/>
              </p:cNvSpPr>
              <p:nvPr/>
            </p:nvSpPr>
            <p:spPr bwMode="auto">
              <a:xfrm>
                <a:off x="3199" y="2705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33" name="Oval 2279"/>
              <p:cNvSpPr>
                <a:spLocks noChangeArrowheads="1"/>
              </p:cNvSpPr>
              <p:nvPr/>
            </p:nvSpPr>
            <p:spPr bwMode="auto">
              <a:xfrm>
                <a:off x="3204" y="2817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34" name="Oval 2280"/>
              <p:cNvSpPr>
                <a:spLocks noChangeArrowheads="1"/>
              </p:cNvSpPr>
              <p:nvPr/>
            </p:nvSpPr>
            <p:spPr bwMode="auto">
              <a:xfrm>
                <a:off x="3209" y="2796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35" name="Oval 2281"/>
              <p:cNvSpPr>
                <a:spLocks noChangeArrowheads="1"/>
              </p:cNvSpPr>
              <p:nvPr/>
            </p:nvSpPr>
            <p:spPr bwMode="auto">
              <a:xfrm>
                <a:off x="3214" y="2891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36" name="Oval 2282"/>
              <p:cNvSpPr>
                <a:spLocks noChangeArrowheads="1"/>
              </p:cNvSpPr>
              <p:nvPr/>
            </p:nvSpPr>
            <p:spPr bwMode="auto">
              <a:xfrm>
                <a:off x="3219" y="2801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37" name="Oval 2283"/>
              <p:cNvSpPr>
                <a:spLocks noChangeArrowheads="1"/>
              </p:cNvSpPr>
              <p:nvPr/>
            </p:nvSpPr>
            <p:spPr bwMode="auto">
              <a:xfrm>
                <a:off x="3223" y="2922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38" name="Oval 2284"/>
              <p:cNvSpPr>
                <a:spLocks noChangeArrowheads="1"/>
              </p:cNvSpPr>
              <p:nvPr/>
            </p:nvSpPr>
            <p:spPr bwMode="auto">
              <a:xfrm>
                <a:off x="3228" y="2766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39" name="Oval 2285"/>
              <p:cNvSpPr>
                <a:spLocks noChangeArrowheads="1"/>
              </p:cNvSpPr>
              <p:nvPr/>
            </p:nvSpPr>
            <p:spPr bwMode="auto">
              <a:xfrm>
                <a:off x="3233" y="2812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40" name="Oval 2286"/>
              <p:cNvSpPr>
                <a:spLocks noChangeArrowheads="1"/>
              </p:cNvSpPr>
              <p:nvPr/>
            </p:nvSpPr>
            <p:spPr bwMode="auto">
              <a:xfrm>
                <a:off x="3238" y="2655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41" name="Oval 2287"/>
              <p:cNvSpPr>
                <a:spLocks noChangeArrowheads="1"/>
              </p:cNvSpPr>
              <p:nvPr/>
            </p:nvSpPr>
            <p:spPr bwMode="auto">
              <a:xfrm>
                <a:off x="3243" y="2816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42" name="Oval 2288"/>
              <p:cNvSpPr>
                <a:spLocks noChangeArrowheads="1"/>
              </p:cNvSpPr>
              <p:nvPr/>
            </p:nvSpPr>
            <p:spPr bwMode="auto">
              <a:xfrm>
                <a:off x="3247" y="2886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43" name="Oval 2289"/>
              <p:cNvSpPr>
                <a:spLocks noChangeArrowheads="1"/>
              </p:cNvSpPr>
              <p:nvPr/>
            </p:nvSpPr>
            <p:spPr bwMode="auto">
              <a:xfrm>
                <a:off x="3252" y="2848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44" name="Oval 2290"/>
              <p:cNvSpPr>
                <a:spLocks noChangeArrowheads="1"/>
              </p:cNvSpPr>
              <p:nvPr/>
            </p:nvSpPr>
            <p:spPr bwMode="auto">
              <a:xfrm>
                <a:off x="3257" y="2653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45" name="Oval 2291"/>
              <p:cNvSpPr>
                <a:spLocks noChangeArrowheads="1"/>
              </p:cNvSpPr>
              <p:nvPr/>
            </p:nvSpPr>
            <p:spPr bwMode="auto">
              <a:xfrm>
                <a:off x="3262" y="2916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46" name="Oval 2292"/>
              <p:cNvSpPr>
                <a:spLocks noChangeArrowheads="1"/>
              </p:cNvSpPr>
              <p:nvPr/>
            </p:nvSpPr>
            <p:spPr bwMode="auto">
              <a:xfrm>
                <a:off x="3267" y="2760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47" name="Oval 2293"/>
              <p:cNvSpPr>
                <a:spLocks noChangeArrowheads="1"/>
              </p:cNvSpPr>
              <p:nvPr/>
            </p:nvSpPr>
            <p:spPr bwMode="auto">
              <a:xfrm>
                <a:off x="3271" y="2786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48" name="Oval 2294"/>
              <p:cNvSpPr>
                <a:spLocks noChangeArrowheads="1"/>
              </p:cNvSpPr>
              <p:nvPr/>
            </p:nvSpPr>
            <p:spPr bwMode="auto">
              <a:xfrm>
                <a:off x="3276" y="2883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49" name="Oval 2295"/>
              <p:cNvSpPr>
                <a:spLocks noChangeArrowheads="1"/>
              </p:cNvSpPr>
              <p:nvPr/>
            </p:nvSpPr>
            <p:spPr bwMode="auto">
              <a:xfrm>
                <a:off x="3281" y="2914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50" name="Oval 2296"/>
              <p:cNvSpPr>
                <a:spLocks noChangeArrowheads="1"/>
              </p:cNvSpPr>
              <p:nvPr/>
            </p:nvSpPr>
            <p:spPr bwMode="auto">
              <a:xfrm>
                <a:off x="3286" y="2764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51" name="Oval 2297"/>
              <p:cNvSpPr>
                <a:spLocks noChangeArrowheads="1"/>
              </p:cNvSpPr>
              <p:nvPr/>
            </p:nvSpPr>
            <p:spPr bwMode="auto">
              <a:xfrm>
                <a:off x="3290" y="2826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52" name="Oval 2298"/>
              <p:cNvSpPr>
                <a:spLocks noChangeArrowheads="1"/>
              </p:cNvSpPr>
              <p:nvPr/>
            </p:nvSpPr>
            <p:spPr bwMode="auto">
              <a:xfrm>
                <a:off x="3295" y="2805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53" name="Oval 2299"/>
              <p:cNvSpPr>
                <a:spLocks noChangeArrowheads="1"/>
              </p:cNvSpPr>
              <p:nvPr/>
            </p:nvSpPr>
            <p:spPr bwMode="auto">
              <a:xfrm>
                <a:off x="3300" y="2911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54" name="Oval 2300"/>
              <p:cNvSpPr>
                <a:spLocks noChangeArrowheads="1"/>
              </p:cNvSpPr>
              <p:nvPr/>
            </p:nvSpPr>
            <p:spPr bwMode="auto">
              <a:xfrm>
                <a:off x="3305" y="2909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55" name="Oval 2301"/>
              <p:cNvSpPr>
                <a:spLocks noChangeArrowheads="1"/>
              </p:cNvSpPr>
              <p:nvPr/>
            </p:nvSpPr>
            <p:spPr bwMode="auto">
              <a:xfrm>
                <a:off x="3310" y="2830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56" name="Oval 2302"/>
              <p:cNvSpPr>
                <a:spLocks noChangeArrowheads="1"/>
              </p:cNvSpPr>
              <p:nvPr/>
            </p:nvSpPr>
            <p:spPr bwMode="auto">
              <a:xfrm>
                <a:off x="3314" y="2746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57" name="Oval 2303"/>
              <p:cNvSpPr>
                <a:spLocks noChangeArrowheads="1"/>
              </p:cNvSpPr>
              <p:nvPr/>
            </p:nvSpPr>
            <p:spPr bwMode="auto">
              <a:xfrm>
                <a:off x="3319" y="2762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58" name="Oval 2304"/>
              <p:cNvSpPr>
                <a:spLocks noChangeArrowheads="1"/>
              </p:cNvSpPr>
              <p:nvPr/>
            </p:nvSpPr>
            <p:spPr bwMode="auto">
              <a:xfrm>
                <a:off x="3324" y="2825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59" name="Oval 2305"/>
              <p:cNvSpPr>
                <a:spLocks noChangeArrowheads="1"/>
              </p:cNvSpPr>
              <p:nvPr/>
            </p:nvSpPr>
            <p:spPr bwMode="auto">
              <a:xfrm>
                <a:off x="3329" y="2827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60" name="Oval 2306"/>
              <p:cNvSpPr>
                <a:spLocks noChangeArrowheads="1"/>
              </p:cNvSpPr>
              <p:nvPr/>
            </p:nvSpPr>
            <p:spPr bwMode="auto">
              <a:xfrm>
                <a:off x="3334" y="2836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61" name="Oval 2307"/>
              <p:cNvSpPr>
                <a:spLocks noChangeArrowheads="1"/>
              </p:cNvSpPr>
              <p:nvPr/>
            </p:nvSpPr>
            <p:spPr bwMode="auto">
              <a:xfrm>
                <a:off x="3338" y="2903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62" name="Oval 2308"/>
              <p:cNvSpPr>
                <a:spLocks noChangeArrowheads="1"/>
              </p:cNvSpPr>
              <p:nvPr/>
            </p:nvSpPr>
            <p:spPr bwMode="auto">
              <a:xfrm>
                <a:off x="3343" y="2872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63" name="Oval 2309"/>
              <p:cNvSpPr>
                <a:spLocks noChangeArrowheads="1"/>
              </p:cNvSpPr>
              <p:nvPr/>
            </p:nvSpPr>
            <p:spPr bwMode="auto">
              <a:xfrm>
                <a:off x="3348" y="2872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64" name="Oval 2310"/>
              <p:cNvSpPr>
                <a:spLocks noChangeArrowheads="1"/>
              </p:cNvSpPr>
              <p:nvPr/>
            </p:nvSpPr>
            <p:spPr bwMode="auto">
              <a:xfrm>
                <a:off x="3353" y="2832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65" name="Oval 2311"/>
              <p:cNvSpPr>
                <a:spLocks noChangeArrowheads="1"/>
              </p:cNvSpPr>
              <p:nvPr/>
            </p:nvSpPr>
            <p:spPr bwMode="auto">
              <a:xfrm>
                <a:off x="3358" y="2777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66" name="Oval 2312"/>
              <p:cNvSpPr>
                <a:spLocks noChangeArrowheads="1"/>
              </p:cNvSpPr>
              <p:nvPr/>
            </p:nvSpPr>
            <p:spPr bwMode="auto">
              <a:xfrm>
                <a:off x="3362" y="2638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67" name="Oval 2313"/>
              <p:cNvSpPr>
                <a:spLocks noChangeArrowheads="1"/>
              </p:cNvSpPr>
              <p:nvPr/>
            </p:nvSpPr>
            <p:spPr bwMode="auto">
              <a:xfrm>
                <a:off x="3367" y="2637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68" name="Oval 2314"/>
              <p:cNvSpPr>
                <a:spLocks noChangeArrowheads="1"/>
              </p:cNvSpPr>
              <p:nvPr/>
            </p:nvSpPr>
            <p:spPr bwMode="auto">
              <a:xfrm>
                <a:off x="3372" y="2750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69" name="Oval 2315"/>
              <p:cNvSpPr>
                <a:spLocks noChangeArrowheads="1"/>
              </p:cNvSpPr>
              <p:nvPr/>
            </p:nvSpPr>
            <p:spPr bwMode="auto">
              <a:xfrm>
                <a:off x="3377" y="2812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70" name="Oval 2316"/>
              <p:cNvSpPr>
                <a:spLocks noChangeArrowheads="1"/>
              </p:cNvSpPr>
              <p:nvPr/>
            </p:nvSpPr>
            <p:spPr bwMode="auto">
              <a:xfrm>
                <a:off x="3382" y="2729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71" name="Oval 2317"/>
              <p:cNvSpPr>
                <a:spLocks noChangeArrowheads="1"/>
              </p:cNvSpPr>
              <p:nvPr/>
            </p:nvSpPr>
            <p:spPr bwMode="auto">
              <a:xfrm>
                <a:off x="3386" y="2830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72" name="Oval 2318"/>
              <p:cNvSpPr>
                <a:spLocks noChangeArrowheads="1"/>
              </p:cNvSpPr>
              <p:nvPr/>
            </p:nvSpPr>
            <p:spPr bwMode="auto">
              <a:xfrm>
                <a:off x="3391" y="2768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73" name="Oval 2319"/>
              <p:cNvSpPr>
                <a:spLocks noChangeArrowheads="1"/>
              </p:cNvSpPr>
              <p:nvPr/>
            </p:nvSpPr>
            <p:spPr bwMode="auto">
              <a:xfrm>
                <a:off x="3396" y="2808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74" name="Oval 2320"/>
              <p:cNvSpPr>
                <a:spLocks noChangeArrowheads="1"/>
              </p:cNvSpPr>
              <p:nvPr/>
            </p:nvSpPr>
            <p:spPr bwMode="auto">
              <a:xfrm>
                <a:off x="3401" y="2733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75" name="Oval 2321"/>
              <p:cNvSpPr>
                <a:spLocks noChangeArrowheads="1"/>
              </p:cNvSpPr>
              <p:nvPr/>
            </p:nvSpPr>
            <p:spPr bwMode="auto">
              <a:xfrm>
                <a:off x="3406" y="2731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76" name="Oval 2322"/>
              <p:cNvSpPr>
                <a:spLocks noChangeArrowheads="1"/>
              </p:cNvSpPr>
              <p:nvPr/>
            </p:nvSpPr>
            <p:spPr bwMode="auto">
              <a:xfrm>
                <a:off x="3410" y="2758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77" name="Oval 2323"/>
              <p:cNvSpPr>
                <a:spLocks noChangeArrowheads="1"/>
              </p:cNvSpPr>
              <p:nvPr/>
            </p:nvSpPr>
            <p:spPr bwMode="auto">
              <a:xfrm>
                <a:off x="3415" y="2758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78" name="Oval 2324"/>
              <p:cNvSpPr>
                <a:spLocks noChangeArrowheads="1"/>
              </p:cNvSpPr>
              <p:nvPr/>
            </p:nvSpPr>
            <p:spPr bwMode="auto">
              <a:xfrm>
                <a:off x="3420" y="2711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79" name="Oval 2325"/>
              <p:cNvSpPr>
                <a:spLocks noChangeArrowheads="1"/>
              </p:cNvSpPr>
              <p:nvPr/>
            </p:nvSpPr>
            <p:spPr bwMode="auto">
              <a:xfrm>
                <a:off x="3425" y="2732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80" name="Oval 2326"/>
              <p:cNvSpPr>
                <a:spLocks noChangeArrowheads="1"/>
              </p:cNvSpPr>
              <p:nvPr/>
            </p:nvSpPr>
            <p:spPr bwMode="auto">
              <a:xfrm>
                <a:off x="3430" y="2632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81" name="Oval 2327"/>
              <p:cNvSpPr>
                <a:spLocks noChangeArrowheads="1"/>
              </p:cNvSpPr>
              <p:nvPr/>
            </p:nvSpPr>
            <p:spPr bwMode="auto">
              <a:xfrm>
                <a:off x="3434" y="2825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82" name="Oval 2328"/>
              <p:cNvSpPr>
                <a:spLocks noChangeArrowheads="1"/>
              </p:cNvSpPr>
              <p:nvPr/>
            </p:nvSpPr>
            <p:spPr bwMode="auto">
              <a:xfrm>
                <a:off x="3439" y="2825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83" name="Oval 2329"/>
              <p:cNvSpPr>
                <a:spLocks noChangeArrowheads="1"/>
              </p:cNvSpPr>
              <p:nvPr/>
            </p:nvSpPr>
            <p:spPr bwMode="auto">
              <a:xfrm>
                <a:off x="3444" y="2742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84" name="Oval 2330"/>
              <p:cNvSpPr>
                <a:spLocks noChangeArrowheads="1"/>
              </p:cNvSpPr>
              <p:nvPr/>
            </p:nvSpPr>
            <p:spPr bwMode="auto">
              <a:xfrm>
                <a:off x="3449" y="2742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85" name="Oval 2331"/>
              <p:cNvSpPr>
                <a:spLocks noChangeArrowheads="1"/>
              </p:cNvSpPr>
              <p:nvPr/>
            </p:nvSpPr>
            <p:spPr bwMode="auto">
              <a:xfrm>
                <a:off x="3454" y="2738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86" name="Oval 2332"/>
              <p:cNvSpPr>
                <a:spLocks noChangeArrowheads="1"/>
              </p:cNvSpPr>
              <p:nvPr/>
            </p:nvSpPr>
            <p:spPr bwMode="auto">
              <a:xfrm>
                <a:off x="3458" y="2717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87" name="Oval 2333"/>
              <p:cNvSpPr>
                <a:spLocks noChangeArrowheads="1"/>
              </p:cNvSpPr>
              <p:nvPr/>
            </p:nvSpPr>
            <p:spPr bwMode="auto">
              <a:xfrm>
                <a:off x="3463" y="2760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88" name="Oval 2334"/>
              <p:cNvSpPr>
                <a:spLocks noChangeArrowheads="1"/>
              </p:cNvSpPr>
              <p:nvPr/>
            </p:nvSpPr>
            <p:spPr bwMode="auto">
              <a:xfrm>
                <a:off x="3468" y="2759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89" name="Oval 2335"/>
              <p:cNvSpPr>
                <a:spLocks noChangeArrowheads="1"/>
              </p:cNvSpPr>
              <p:nvPr/>
            </p:nvSpPr>
            <p:spPr bwMode="auto">
              <a:xfrm>
                <a:off x="3473" y="2618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90" name="Oval 2336"/>
              <p:cNvSpPr>
                <a:spLocks noChangeArrowheads="1"/>
              </p:cNvSpPr>
              <p:nvPr/>
            </p:nvSpPr>
            <p:spPr bwMode="auto">
              <a:xfrm>
                <a:off x="3477" y="2615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91" name="Oval 2337"/>
              <p:cNvSpPr>
                <a:spLocks noChangeArrowheads="1"/>
              </p:cNvSpPr>
              <p:nvPr/>
            </p:nvSpPr>
            <p:spPr bwMode="auto">
              <a:xfrm>
                <a:off x="3482" y="2722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92" name="Oval 2338"/>
              <p:cNvSpPr>
                <a:spLocks noChangeArrowheads="1"/>
              </p:cNvSpPr>
              <p:nvPr/>
            </p:nvSpPr>
            <p:spPr bwMode="auto">
              <a:xfrm>
                <a:off x="3487" y="2905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93" name="Oval 2339"/>
              <p:cNvSpPr>
                <a:spLocks noChangeArrowheads="1"/>
              </p:cNvSpPr>
              <p:nvPr/>
            </p:nvSpPr>
            <p:spPr bwMode="auto">
              <a:xfrm>
                <a:off x="3492" y="2716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94" name="Oval 2340"/>
              <p:cNvSpPr>
                <a:spLocks noChangeArrowheads="1"/>
              </p:cNvSpPr>
              <p:nvPr/>
            </p:nvSpPr>
            <p:spPr bwMode="auto">
              <a:xfrm>
                <a:off x="3497" y="2836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95" name="Oval 2341"/>
              <p:cNvSpPr>
                <a:spLocks noChangeArrowheads="1"/>
              </p:cNvSpPr>
              <p:nvPr/>
            </p:nvSpPr>
            <p:spPr bwMode="auto">
              <a:xfrm>
                <a:off x="3501" y="2768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96" name="Oval 2342"/>
              <p:cNvSpPr>
                <a:spLocks noChangeArrowheads="1"/>
              </p:cNvSpPr>
              <p:nvPr/>
            </p:nvSpPr>
            <p:spPr bwMode="auto">
              <a:xfrm>
                <a:off x="3506" y="2798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97" name="Oval 2343"/>
              <p:cNvSpPr>
                <a:spLocks noChangeArrowheads="1"/>
              </p:cNvSpPr>
              <p:nvPr/>
            </p:nvSpPr>
            <p:spPr bwMode="auto">
              <a:xfrm>
                <a:off x="3511" y="2747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98" name="Oval 2344"/>
              <p:cNvSpPr>
                <a:spLocks noChangeArrowheads="1"/>
              </p:cNvSpPr>
              <p:nvPr/>
            </p:nvSpPr>
            <p:spPr bwMode="auto">
              <a:xfrm>
                <a:off x="3516" y="2718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99" name="Oval 2345"/>
              <p:cNvSpPr>
                <a:spLocks noChangeArrowheads="1"/>
              </p:cNvSpPr>
              <p:nvPr/>
            </p:nvSpPr>
            <p:spPr bwMode="auto">
              <a:xfrm>
                <a:off x="3521" y="2834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00" name="Oval 2346"/>
              <p:cNvSpPr>
                <a:spLocks noChangeArrowheads="1"/>
              </p:cNvSpPr>
              <p:nvPr/>
            </p:nvSpPr>
            <p:spPr bwMode="auto">
              <a:xfrm>
                <a:off x="3525" y="2717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01" name="Oval 2347"/>
              <p:cNvSpPr>
                <a:spLocks noChangeArrowheads="1"/>
              </p:cNvSpPr>
              <p:nvPr/>
            </p:nvSpPr>
            <p:spPr bwMode="auto">
              <a:xfrm>
                <a:off x="3530" y="2900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02" name="Oval 2348"/>
              <p:cNvSpPr>
                <a:spLocks noChangeArrowheads="1"/>
              </p:cNvSpPr>
              <p:nvPr/>
            </p:nvSpPr>
            <p:spPr bwMode="auto">
              <a:xfrm>
                <a:off x="3535" y="2801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03" name="Oval 2349"/>
              <p:cNvSpPr>
                <a:spLocks noChangeArrowheads="1"/>
              </p:cNvSpPr>
              <p:nvPr/>
            </p:nvSpPr>
            <p:spPr bwMode="auto">
              <a:xfrm>
                <a:off x="3540" y="2742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04" name="Oval 2350"/>
              <p:cNvSpPr>
                <a:spLocks noChangeArrowheads="1"/>
              </p:cNvSpPr>
              <p:nvPr/>
            </p:nvSpPr>
            <p:spPr bwMode="auto">
              <a:xfrm>
                <a:off x="3545" y="2710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05" name="Oval 2351"/>
              <p:cNvSpPr>
                <a:spLocks noChangeArrowheads="1"/>
              </p:cNvSpPr>
              <p:nvPr/>
            </p:nvSpPr>
            <p:spPr bwMode="auto">
              <a:xfrm>
                <a:off x="3549" y="2601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06" name="Oval 2352"/>
              <p:cNvSpPr>
                <a:spLocks noChangeArrowheads="1"/>
              </p:cNvSpPr>
              <p:nvPr/>
            </p:nvSpPr>
            <p:spPr bwMode="auto">
              <a:xfrm>
                <a:off x="3554" y="2743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07" name="Oval 2353"/>
              <p:cNvSpPr>
                <a:spLocks noChangeArrowheads="1"/>
              </p:cNvSpPr>
              <p:nvPr/>
            </p:nvSpPr>
            <p:spPr bwMode="auto">
              <a:xfrm>
                <a:off x="3559" y="2603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08" name="Oval 2354"/>
              <p:cNvSpPr>
                <a:spLocks noChangeArrowheads="1"/>
              </p:cNvSpPr>
              <p:nvPr/>
            </p:nvSpPr>
            <p:spPr bwMode="auto">
              <a:xfrm>
                <a:off x="3564" y="2644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09" name="Oval 2355"/>
              <p:cNvSpPr>
                <a:spLocks noChangeArrowheads="1"/>
              </p:cNvSpPr>
              <p:nvPr/>
            </p:nvSpPr>
            <p:spPr bwMode="auto">
              <a:xfrm>
                <a:off x="3569" y="2825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10" name="Oval 2356"/>
              <p:cNvSpPr>
                <a:spLocks noChangeArrowheads="1"/>
              </p:cNvSpPr>
              <p:nvPr/>
            </p:nvSpPr>
            <p:spPr bwMode="auto">
              <a:xfrm>
                <a:off x="3573" y="2761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11" name="Oval 2357"/>
              <p:cNvSpPr>
                <a:spLocks noChangeArrowheads="1"/>
              </p:cNvSpPr>
              <p:nvPr/>
            </p:nvSpPr>
            <p:spPr bwMode="auto">
              <a:xfrm>
                <a:off x="3578" y="2718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12" name="Oval 2358"/>
              <p:cNvSpPr>
                <a:spLocks noChangeArrowheads="1"/>
              </p:cNvSpPr>
              <p:nvPr/>
            </p:nvSpPr>
            <p:spPr bwMode="auto">
              <a:xfrm>
                <a:off x="3583" y="2600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13" name="Oval 2359"/>
              <p:cNvSpPr>
                <a:spLocks noChangeArrowheads="1"/>
              </p:cNvSpPr>
              <p:nvPr/>
            </p:nvSpPr>
            <p:spPr bwMode="auto">
              <a:xfrm>
                <a:off x="3588" y="2716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14" name="Oval 2360"/>
              <p:cNvSpPr>
                <a:spLocks noChangeArrowheads="1"/>
              </p:cNvSpPr>
              <p:nvPr/>
            </p:nvSpPr>
            <p:spPr bwMode="auto">
              <a:xfrm>
                <a:off x="3593" y="2756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15" name="Oval 2361"/>
              <p:cNvSpPr>
                <a:spLocks noChangeArrowheads="1"/>
              </p:cNvSpPr>
              <p:nvPr/>
            </p:nvSpPr>
            <p:spPr bwMode="auto">
              <a:xfrm>
                <a:off x="3597" y="2594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16" name="Oval 2362"/>
              <p:cNvSpPr>
                <a:spLocks noChangeArrowheads="1"/>
              </p:cNvSpPr>
              <p:nvPr/>
            </p:nvSpPr>
            <p:spPr bwMode="auto">
              <a:xfrm>
                <a:off x="3602" y="2816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17" name="Oval 2363"/>
              <p:cNvSpPr>
                <a:spLocks noChangeArrowheads="1"/>
              </p:cNvSpPr>
              <p:nvPr/>
            </p:nvSpPr>
            <p:spPr bwMode="auto">
              <a:xfrm>
                <a:off x="3607" y="2591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18" name="Oval 2364"/>
              <p:cNvSpPr>
                <a:spLocks noChangeArrowheads="1"/>
              </p:cNvSpPr>
              <p:nvPr/>
            </p:nvSpPr>
            <p:spPr bwMode="auto">
              <a:xfrm>
                <a:off x="3612" y="2709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19" name="Oval 2365"/>
              <p:cNvSpPr>
                <a:spLocks noChangeArrowheads="1"/>
              </p:cNvSpPr>
              <p:nvPr/>
            </p:nvSpPr>
            <p:spPr bwMode="auto">
              <a:xfrm>
                <a:off x="3617" y="2813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20" name="Oval 2366"/>
              <p:cNvSpPr>
                <a:spLocks noChangeArrowheads="1"/>
              </p:cNvSpPr>
              <p:nvPr/>
            </p:nvSpPr>
            <p:spPr bwMode="auto">
              <a:xfrm>
                <a:off x="3621" y="2589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21" name="Oval 2367"/>
              <p:cNvSpPr>
                <a:spLocks noChangeArrowheads="1"/>
              </p:cNvSpPr>
              <p:nvPr/>
            </p:nvSpPr>
            <p:spPr bwMode="auto">
              <a:xfrm>
                <a:off x="3626" y="2724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22" name="Oval 2368"/>
              <p:cNvSpPr>
                <a:spLocks noChangeArrowheads="1"/>
              </p:cNvSpPr>
              <p:nvPr/>
            </p:nvSpPr>
            <p:spPr bwMode="auto">
              <a:xfrm>
                <a:off x="3631" y="2586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23" name="Oval 2369"/>
              <p:cNvSpPr>
                <a:spLocks noChangeArrowheads="1"/>
              </p:cNvSpPr>
              <p:nvPr/>
            </p:nvSpPr>
            <p:spPr bwMode="auto">
              <a:xfrm>
                <a:off x="3636" y="2807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24" name="Oval 2370"/>
              <p:cNvSpPr>
                <a:spLocks noChangeArrowheads="1"/>
              </p:cNvSpPr>
              <p:nvPr/>
            </p:nvSpPr>
            <p:spPr bwMode="auto">
              <a:xfrm>
                <a:off x="3641" y="2695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25" name="Oval 2371"/>
              <p:cNvSpPr>
                <a:spLocks noChangeArrowheads="1"/>
              </p:cNvSpPr>
              <p:nvPr/>
            </p:nvSpPr>
            <p:spPr bwMode="auto">
              <a:xfrm>
                <a:off x="3645" y="2580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26" name="Oval 2372"/>
              <p:cNvSpPr>
                <a:spLocks noChangeArrowheads="1"/>
              </p:cNvSpPr>
              <p:nvPr/>
            </p:nvSpPr>
            <p:spPr bwMode="auto">
              <a:xfrm>
                <a:off x="3650" y="2714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27" name="Oval 2373"/>
              <p:cNvSpPr>
                <a:spLocks noChangeArrowheads="1"/>
              </p:cNvSpPr>
              <p:nvPr/>
            </p:nvSpPr>
            <p:spPr bwMode="auto">
              <a:xfrm>
                <a:off x="3655" y="2579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28" name="Oval 2374"/>
              <p:cNvSpPr>
                <a:spLocks noChangeArrowheads="1"/>
              </p:cNvSpPr>
              <p:nvPr/>
            </p:nvSpPr>
            <p:spPr bwMode="auto">
              <a:xfrm>
                <a:off x="3660" y="2679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29" name="Oval 2375"/>
              <p:cNvSpPr>
                <a:spLocks noChangeArrowheads="1"/>
              </p:cNvSpPr>
              <p:nvPr/>
            </p:nvSpPr>
            <p:spPr bwMode="auto">
              <a:xfrm>
                <a:off x="3665" y="2576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30" name="Oval 2376"/>
              <p:cNvSpPr>
                <a:spLocks noChangeArrowheads="1"/>
              </p:cNvSpPr>
              <p:nvPr/>
            </p:nvSpPr>
            <p:spPr bwMode="auto">
              <a:xfrm>
                <a:off x="3669" y="2667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31" name="Oval 2377"/>
              <p:cNvSpPr>
                <a:spLocks noChangeArrowheads="1"/>
              </p:cNvSpPr>
              <p:nvPr/>
            </p:nvSpPr>
            <p:spPr bwMode="auto">
              <a:xfrm>
                <a:off x="3674" y="2591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32" name="Oval 2378"/>
              <p:cNvSpPr>
                <a:spLocks noChangeArrowheads="1"/>
              </p:cNvSpPr>
              <p:nvPr/>
            </p:nvSpPr>
            <p:spPr bwMode="auto">
              <a:xfrm>
                <a:off x="3679" y="2766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33" name="Oval 2379"/>
              <p:cNvSpPr>
                <a:spLocks noChangeArrowheads="1"/>
              </p:cNvSpPr>
              <p:nvPr/>
            </p:nvSpPr>
            <p:spPr bwMode="auto">
              <a:xfrm>
                <a:off x="3684" y="2862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34" name="Oval 2380"/>
              <p:cNvSpPr>
                <a:spLocks noChangeArrowheads="1"/>
              </p:cNvSpPr>
              <p:nvPr/>
            </p:nvSpPr>
            <p:spPr bwMode="auto">
              <a:xfrm>
                <a:off x="3688" y="2663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35" name="Oval 2381"/>
              <p:cNvSpPr>
                <a:spLocks noChangeArrowheads="1"/>
              </p:cNvSpPr>
              <p:nvPr/>
            </p:nvSpPr>
            <p:spPr bwMode="auto">
              <a:xfrm>
                <a:off x="3693" y="2783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36" name="Oval 2382"/>
              <p:cNvSpPr>
                <a:spLocks noChangeArrowheads="1"/>
              </p:cNvSpPr>
              <p:nvPr/>
            </p:nvSpPr>
            <p:spPr bwMode="auto">
              <a:xfrm>
                <a:off x="3698" y="2742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37" name="Oval 2383"/>
              <p:cNvSpPr>
                <a:spLocks noChangeArrowheads="1"/>
              </p:cNvSpPr>
              <p:nvPr/>
            </p:nvSpPr>
            <p:spPr bwMode="auto">
              <a:xfrm>
                <a:off x="3703" y="2700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38" name="Oval 2384"/>
              <p:cNvSpPr>
                <a:spLocks noChangeArrowheads="1"/>
              </p:cNvSpPr>
              <p:nvPr/>
            </p:nvSpPr>
            <p:spPr bwMode="auto">
              <a:xfrm>
                <a:off x="3708" y="2700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39" name="Oval 2385"/>
              <p:cNvSpPr>
                <a:spLocks noChangeArrowheads="1"/>
              </p:cNvSpPr>
              <p:nvPr/>
            </p:nvSpPr>
            <p:spPr bwMode="auto">
              <a:xfrm>
                <a:off x="3712" y="2563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40" name="Oval 2386"/>
              <p:cNvSpPr>
                <a:spLocks noChangeArrowheads="1"/>
              </p:cNvSpPr>
              <p:nvPr/>
            </p:nvSpPr>
            <p:spPr bwMode="auto">
              <a:xfrm>
                <a:off x="3717" y="2859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41" name="Oval 2387"/>
              <p:cNvSpPr>
                <a:spLocks noChangeArrowheads="1"/>
              </p:cNvSpPr>
              <p:nvPr/>
            </p:nvSpPr>
            <p:spPr bwMode="auto">
              <a:xfrm>
                <a:off x="3722" y="2558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42" name="Oval 2388"/>
              <p:cNvSpPr>
                <a:spLocks noChangeArrowheads="1"/>
              </p:cNvSpPr>
              <p:nvPr/>
            </p:nvSpPr>
            <p:spPr bwMode="auto">
              <a:xfrm>
                <a:off x="3727" y="2769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43" name="Oval 2389"/>
              <p:cNvSpPr>
                <a:spLocks noChangeArrowheads="1"/>
              </p:cNvSpPr>
              <p:nvPr/>
            </p:nvSpPr>
            <p:spPr bwMode="auto">
              <a:xfrm>
                <a:off x="3732" y="2768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44" name="Oval 2390"/>
              <p:cNvSpPr>
                <a:spLocks noChangeArrowheads="1"/>
              </p:cNvSpPr>
              <p:nvPr/>
            </p:nvSpPr>
            <p:spPr bwMode="auto">
              <a:xfrm>
                <a:off x="3736" y="2554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45" name="Oval 2391"/>
              <p:cNvSpPr>
                <a:spLocks noChangeArrowheads="1"/>
              </p:cNvSpPr>
              <p:nvPr/>
            </p:nvSpPr>
            <p:spPr bwMode="auto">
              <a:xfrm>
                <a:off x="3741" y="2849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46" name="Oval 2392"/>
              <p:cNvSpPr>
                <a:spLocks noChangeArrowheads="1"/>
              </p:cNvSpPr>
              <p:nvPr/>
            </p:nvSpPr>
            <p:spPr bwMode="auto">
              <a:xfrm>
                <a:off x="3746" y="2765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47" name="Oval 2393"/>
              <p:cNvSpPr>
                <a:spLocks noChangeArrowheads="1"/>
              </p:cNvSpPr>
              <p:nvPr/>
            </p:nvSpPr>
            <p:spPr bwMode="auto">
              <a:xfrm>
                <a:off x="3751" y="2545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48" name="Oval 2394"/>
              <p:cNvSpPr>
                <a:spLocks noChangeArrowheads="1"/>
              </p:cNvSpPr>
              <p:nvPr/>
            </p:nvSpPr>
            <p:spPr bwMode="auto">
              <a:xfrm>
                <a:off x="3756" y="2544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49" name="Oval 2395"/>
              <p:cNvSpPr>
                <a:spLocks noChangeArrowheads="1"/>
              </p:cNvSpPr>
              <p:nvPr/>
            </p:nvSpPr>
            <p:spPr bwMode="auto">
              <a:xfrm>
                <a:off x="3760" y="2842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50" name="Oval 2396"/>
              <p:cNvSpPr>
                <a:spLocks noChangeArrowheads="1"/>
              </p:cNvSpPr>
              <p:nvPr/>
            </p:nvSpPr>
            <p:spPr bwMode="auto">
              <a:xfrm>
                <a:off x="3765" y="2763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51" name="Oval 2397"/>
              <p:cNvSpPr>
                <a:spLocks noChangeArrowheads="1"/>
              </p:cNvSpPr>
              <p:nvPr/>
            </p:nvSpPr>
            <p:spPr bwMode="auto">
              <a:xfrm>
                <a:off x="3770" y="2657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52" name="Oval 2398"/>
              <p:cNvSpPr>
                <a:spLocks noChangeArrowheads="1"/>
              </p:cNvSpPr>
              <p:nvPr/>
            </p:nvSpPr>
            <p:spPr bwMode="auto">
              <a:xfrm>
                <a:off x="3775" y="2541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53" name="Oval 2399"/>
              <p:cNvSpPr>
                <a:spLocks noChangeArrowheads="1"/>
              </p:cNvSpPr>
              <p:nvPr/>
            </p:nvSpPr>
            <p:spPr bwMode="auto">
              <a:xfrm>
                <a:off x="3780" y="2752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54" name="Oval 2400"/>
              <p:cNvSpPr>
                <a:spLocks noChangeArrowheads="1"/>
              </p:cNvSpPr>
              <p:nvPr/>
            </p:nvSpPr>
            <p:spPr bwMode="auto">
              <a:xfrm>
                <a:off x="3784" y="2630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55" name="Oval 2401"/>
              <p:cNvSpPr>
                <a:spLocks noChangeArrowheads="1"/>
              </p:cNvSpPr>
              <p:nvPr/>
            </p:nvSpPr>
            <p:spPr bwMode="auto">
              <a:xfrm>
                <a:off x="3789" y="2753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56" name="Oval 2402"/>
              <p:cNvSpPr>
                <a:spLocks noChangeArrowheads="1"/>
              </p:cNvSpPr>
              <p:nvPr/>
            </p:nvSpPr>
            <p:spPr bwMode="auto">
              <a:xfrm>
                <a:off x="3794" y="2742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57" name="Oval 2403"/>
              <p:cNvSpPr>
                <a:spLocks noChangeArrowheads="1"/>
              </p:cNvSpPr>
              <p:nvPr/>
            </p:nvSpPr>
            <p:spPr bwMode="auto">
              <a:xfrm>
                <a:off x="3799" y="2734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58" name="Oval 2404"/>
              <p:cNvSpPr>
                <a:spLocks noChangeArrowheads="1"/>
              </p:cNvSpPr>
              <p:nvPr/>
            </p:nvSpPr>
            <p:spPr bwMode="auto">
              <a:xfrm>
                <a:off x="3804" y="2739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59" name="Oval 2405"/>
              <p:cNvSpPr>
                <a:spLocks noChangeArrowheads="1"/>
              </p:cNvSpPr>
              <p:nvPr/>
            </p:nvSpPr>
            <p:spPr bwMode="auto">
              <a:xfrm>
                <a:off x="3808" y="2737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60" name="Oval 2406"/>
              <p:cNvSpPr>
                <a:spLocks noChangeArrowheads="1"/>
              </p:cNvSpPr>
              <p:nvPr/>
            </p:nvSpPr>
            <p:spPr bwMode="auto">
              <a:xfrm>
                <a:off x="3813" y="2726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61" name="Oval 2407"/>
              <p:cNvSpPr>
                <a:spLocks noChangeArrowheads="1"/>
              </p:cNvSpPr>
              <p:nvPr/>
            </p:nvSpPr>
            <p:spPr bwMode="auto">
              <a:xfrm>
                <a:off x="3818" y="2553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62" name="Oval 2408"/>
              <p:cNvSpPr>
                <a:spLocks noChangeArrowheads="1"/>
              </p:cNvSpPr>
              <p:nvPr/>
            </p:nvSpPr>
            <p:spPr bwMode="auto">
              <a:xfrm>
                <a:off x="3823" y="2603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63" name="Oval 2409"/>
              <p:cNvSpPr>
                <a:spLocks noChangeArrowheads="1"/>
              </p:cNvSpPr>
              <p:nvPr/>
            </p:nvSpPr>
            <p:spPr bwMode="auto">
              <a:xfrm>
                <a:off x="3828" y="2506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64" name="Oval 2410"/>
              <p:cNvSpPr>
                <a:spLocks noChangeArrowheads="1"/>
              </p:cNvSpPr>
              <p:nvPr/>
            </p:nvSpPr>
            <p:spPr bwMode="auto">
              <a:xfrm>
                <a:off x="3832" y="2495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65" name="Oval 2411"/>
              <p:cNvSpPr>
                <a:spLocks noChangeArrowheads="1"/>
              </p:cNvSpPr>
              <p:nvPr/>
            </p:nvSpPr>
            <p:spPr bwMode="auto">
              <a:xfrm>
                <a:off x="3837" y="2490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66" name="Oval 2412"/>
              <p:cNvSpPr>
                <a:spLocks noChangeArrowheads="1"/>
              </p:cNvSpPr>
              <p:nvPr/>
            </p:nvSpPr>
            <p:spPr bwMode="auto">
              <a:xfrm>
                <a:off x="3842" y="2489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67" name="Oval 2413"/>
              <p:cNvSpPr>
                <a:spLocks noChangeArrowheads="1"/>
              </p:cNvSpPr>
              <p:nvPr/>
            </p:nvSpPr>
            <p:spPr bwMode="auto">
              <a:xfrm>
                <a:off x="3847" y="2508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68" name="Oval 2414"/>
              <p:cNvSpPr>
                <a:spLocks noChangeArrowheads="1"/>
              </p:cNvSpPr>
              <p:nvPr/>
            </p:nvSpPr>
            <p:spPr bwMode="auto">
              <a:xfrm>
                <a:off x="3852" y="2744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69" name="Oval 2415"/>
              <p:cNvSpPr>
                <a:spLocks noChangeArrowheads="1"/>
              </p:cNvSpPr>
              <p:nvPr/>
            </p:nvSpPr>
            <p:spPr bwMode="auto">
              <a:xfrm>
                <a:off x="3856" y="2463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70" name="Oval 2416"/>
              <p:cNvSpPr>
                <a:spLocks noChangeArrowheads="1"/>
              </p:cNvSpPr>
              <p:nvPr/>
            </p:nvSpPr>
            <p:spPr bwMode="auto">
              <a:xfrm>
                <a:off x="3861" y="2479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71" name="Oval 2417"/>
              <p:cNvSpPr>
                <a:spLocks noChangeArrowheads="1"/>
              </p:cNvSpPr>
              <p:nvPr/>
            </p:nvSpPr>
            <p:spPr bwMode="auto">
              <a:xfrm>
                <a:off x="3866" y="2458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72" name="Oval 2418"/>
              <p:cNvSpPr>
                <a:spLocks noChangeArrowheads="1"/>
              </p:cNvSpPr>
              <p:nvPr/>
            </p:nvSpPr>
            <p:spPr bwMode="auto">
              <a:xfrm>
                <a:off x="3871" y="2630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73" name="Oval 2419"/>
              <p:cNvSpPr>
                <a:spLocks noChangeArrowheads="1"/>
              </p:cNvSpPr>
              <p:nvPr/>
            </p:nvSpPr>
            <p:spPr bwMode="auto">
              <a:xfrm>
                <a:off x="3875" y="2607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74" name="Oval 2420"/>
              <p:cNvSpPr>
                <a:spLocks noChangeArrowheads="1"/>
              </p:cNvSpPr>
              <p:nvPr/>
            </p:nvSpPr>
            <p:spPr bwMode="auto">
              <a:xfrm>
                <a:off x="3880" y="2725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75" name="Oval 2421"/>
              <p:cNvSpPr>
                <a:spLocks noChangeArrowheads="1"/>
              </p:cNvSpPr>
              <p:nvPr/>
            </p:nvSpPr>
            <p:spPr bwMode="auto">
              <a:xfrm>
                <a:off x="3885" y="2408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76" name="Oval 2422"/>
              <p:cNvSpPr>
                <a:spLocks noChangeArrowheads="1"/>
              </p:cNvSpPr>
              <p:nvPr/>
            </p:nvSpPr>
            <p:spPr bwMode="auto">
              <a:xfrm>
                <a:off x="3890" y="2402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77" name="Oval 2423"/>
              <p:cNvSpPr>
                <a:spLocks noChangeArrowheads="1"/>
              </p:cNvSpPr>
              <p:nvPr/>
            </p:nvSpPr>
            <p:spPr bwMode="auto">
              <a:xfrm>
                <a:off x="3895" y="2574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78" name="Oval 2424"/>
              <p:cNvSpPr>
                <a:spLocks noChangeArrowheads="1"/>
              </p:cNvSpPr>
              <p:nvPr/>
            </p:nvSpPr>
            <p:spPr bwMode="auto">
              <a:xfrm>
                <a:off x="3899" y="2398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79" name="Oval 2425"/>
              <p:cNvSpPr>
                <a:spLocks noChangeArrowheads="1"/>
              </p:cNvSpPr>
              <p:nvPr/>
            </p:nvSpPr>
            <p:spPr bwMode="auto">
              <a:xfrm>
                <a:off x="3904" y="2388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80" name="Oval 2426"/>
              <p:cNvSpPr>
                <a:spLocks noChangeArrowheads="1"/>
              </p:cNvSpPr>
              <p:nvPr/>
            </p:nvSpPr>
            <p:spPr bwMode="auto">
              <a:xfrm>
                <a:off x="3909" y="2390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81" name="Oval 2427"/>
              <p:cNvSpPr>
                <a:spLocks noChangeArrowheads="1"/>
              </p:cNvSpPr>
              <p:nvPr/>
            </p:nvSpPr>
            <p:spPr bwMode="auto">
              <a:xfrm>
                <a:off x="3914" y="2388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82" name="Oval 2428"/>
              <p:cNvSpPr>
                <a:spLocks noChangeArrowheads="1"/>
              </p:cNvSpPr>
              <p:nvPr/>
            </p:nvSpPr>
            <p:spPr bwMode="auto">
              <a:xfrm>
                <a:off x="3919" y="2556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83" name="Oval 2429"/>
              <p:cNvSpPr>
                <a:spLocks noChangeArrowheads="1"/>
              </p:cNvSpPr>
              <p:nvPr/>
            </p:nvSpPr>
            <p:spPr bwMode="auto">
              <a:xfrm>
                <a:off x="3923" y="2723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84" name="Oval 2430"/>
              <p:cNvSpPr>
                <a:spLocks noChangeArrowheads="1"/>
              </p:cNvSpPr>
              <p:nvPr/>
            </p:nvSpPr>
            <p:spPr bwMode="auto">
              <a:xfrm>
                <a:off x="3928" y="2378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85" name="Oval 2431"/>
              <p:cNvSpPr>
                <a:spLocks noChangeArrowheads="1"/>
              </p:cNvSpPr>
              <p:nvPr/>
            </p:nvSpPr>
            <p:spPr bwMode="auto">
              <a:xfrm>
                <a:off x="3933" y="2560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86" name="Oval 2432"/>
              <p:cNvSpPr>
                <a:spLocks noChangeArrowheads="1"/>
              </p:cNvSpPr>
              <p:nvPr/>
            </p:nvSpPr>
            <p:spPr bwMode="auto">
              <a:xfrm>
                <a:off x="3938" y="2586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87" name="Oval 2433"/>
              <p:cNvSpPr>
                <a:spLocks noChangeArrowheads="1"/>
              </p:cNvSpPr>
              <p:nvPr/>
            </p:nvSpPr>
            <p:spPr bwMode="auto">
              <a:xfrm>
                <a:off x="3943" y="2343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88" name="Oval 2434"/>
              <p:cNvSpPr>
                <a:spLocks noChangeArrowheads="1"/>
              </p:cNvSpPr>
              <p:nvPr/>
            </p:nvSpPr>
            <p:spPr bwMode="auto">
              <a:xfrm>
                <a:off x="3947" y="2703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89" name="Oval 2435"/>
              <p:cNvSpPr>
                <a:spLocks noChangeArrowheads="1"/>
              </p:cNvSpPr>
              <p:nvPr/>
            </p:nvSpPr>
            <p:spPr bwMode="auto">
              <a:xfrm>
                <a:off x="3952" y="2336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90" name="Oval 2436"/>
              <p:cNvSpPr>
                <a:spLocks noChangeArrowheads="1"/>
              </p:cNvSpPr>
              <p:nvPr/>
            </p:nvSpPr>
            <p:spPr bwMode="auto">
              <a:xfrm>
                <a:off x="3957" y="2334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91" name="Oval 2437"/>
              <p:cNvSpPr>
                <a:spLocks noChangeArrowheads="1"/>
              </p:cNvSpPr>
              <p:nvPr/>
            </p:nvSpPr>
            <p:spPr bwMode="auto">
              <a:xfrm>
                <a:off x="3962" y="2333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92" name="Oval 2438"/>
              <p:cNvSpPr>
                <a:spLocks noChangeArrowheads="1"/>
              </p:cNvSpPr>
              <p:nvPr/>
            </p:nvSpPr>
            <p:spPr bwMode="auto">
              <a:xfrm>
                <a:off x="3967" y="2586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93" name="Oval 2439"/>
              <p:cNvSpPr>
                <a:spLocks noChangeArrowheads="1"/>
              </p:cNvSpPr>
              <p:nvPr/>
            </p:nvSpPr>
            <p:spPr bwMode="auto">
              <a:xfrm>
                <a:off x="3971" y="2801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94" name="Oval 2440"/>
              <p:cNvSpPr>
                <a:spLocks noChangeArrowheads="1"/>
              </p:cNvSpPr>
              <p:nvPr/>
            </p:nvSpPr>
            <p:spPr bwMode="auto">
              <a:xfrm>
                <a:off x="3976" y="2322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95" name="Oval 2441"/>
              <p:cNvSpPr>
                <a:spLocks noChangeArrowheads="1"/>
              </p:cNvSpPr>
              <p:nvPr/>
            </p:nvSpPr>
            <p:spPr bwMode="auto">
              <a:xfrm>
                <a:off x="3981" y="2535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96" name="Oval 2442"/>
              <p:cNvSpPr>
                <a:spLocks noChangeArrowheads="1"/>
              </p:cNvSpPr>
              <p:nvPr/>
            </p:nvSpPr>
            <p:spPr bwMode="auto">
              <a:xfrm>
                <a:off x="3986" y="2315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97" name="Oval 2443"/>
              <p:cNvSpPr>
                <a:spLocks noChangeArrowheads="1"/>
              </p:cNvSpPr>
              <p:nvPr/>
            </p:nvSpPr>
            <p:spPr bwMode="auto">
              <a:xfrm>
                <a:off x="3991" y="2314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98" name="Oval 2444"/>
              <p:cNvSpPr>
                <a:spLocks noChangeArrowheads="1"/>
              </p:cNvSpPr>
              <p:nvPr/>
            </p:nvSpPr>
            <p:spPr bwMode="auto">
              <a:xfrm>
                <a:off x="3995" y="2312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99" name="Oval 2445"/>
              <p:cNvSpPr>
                <a:spLocks noChangeArrowheads="1"/>
              </p:cNvSpPr>
              <p:nvPr/>
            </p:nvSpPr>
            <p:spPr bwMode="auto">
              <a:xfrm>
                <a:off x="4000" y="2826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00" name="Oval 2446"/>
              <p:cNvSpPr>
                <a:spLocks noChangeArrowheads="1"/>
              </p:cNvSpPr>
              <p:nvPr/>
            </p:nvSpPr>
            <p:spPr bwMode="auto">
              <a:xfrm>
                <a:off x="4005" y="2552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0069" name="Group 2648"/>
            <p:cNvGrpSpPr>
              <a:grpSpLocks/>
            </p:cNvGrpSpPr>
            <p:nvPr/>
          </p:nvGrpSpPr>
          <p:grpSpPr bwMode="auto">
            <a:xfrm>
              <a:off x="3300643" y="3046043"/>
              <a:ext cx="5578474" cy="2535238"/>
              <a:chOff x="814" y="1898"/>
              <a:chExt cx="3514" cy="1597"/>
            </a:xfrm>
          </p:grpSpPr>
          <p:sp>
            <p:nvSpPr>
              <p:cNvPr id="20701" name="Oval 2448"/>
              <p:cNvSpPr>
                <a:spLocks noChangeArrowheads="1"/>
              </p:cNvSpPr>
              <p:nvPr/>
            </p:nvSpPr>
            <p:spPr bwMode="auto">
              <a:xfrm>
                <a:off x="4010" y="2583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02" name="Oval 2449"/>
              <p:cNvSpPr>
                <a:spLocks noChangeArrowheads="1"/>
              </p:cNvSpPr>
              <p:nvPr/>
            </p:nvSpPr>
            <p:spPr bwMode="auto">
              <a:xfrm>
                <a:off x="4015" y="2296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03" name="Oval 2450"/>
              <p:cNvSpPr>
                <a:spLocks noChangeArrowheads="1"/>
              </p:cNvSpPr>
              <p:nvPr/>
            </p:nvSpPr>
            <p:spPr bwMode="auto">
              <a:xfrm>
                <a:off x="4019" y="2295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04" name="Oval 2451"/>
              <p:cNvSpPr>
                <a:spLocks noChangeArrowheads="1"/>
              </p:cNvSpPr>
              <p:nvPr/>
            </p:nvSpPr>
            <p:spPr bwMode="auto">
              <a:xfrm>
                <a:off x="4024" y="2565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05" name="Oval 2452"/>
              <p:cNvSpPr>
                <a:spLocks noChangeArrowheads="1"/>
              </p:cNvSpPr>
              <p:nvPr/>
            </p:nvSpPr>
            <p:spPr bwMode="auto">
              <a:xfrm>
                <a:off x="4029" y="2284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06" name="Oval 2453"/>
              <p:cNvSpPr>
                <a:spLocks noChangeArrowheads="1"/>
              </p:cNvSpPr>
              <p:nvPr/>
            </p:nvSpPr>
            <p:spPr bwMode="auto">
              <a:xfrm>
                <a:off x="4034" y="2281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07" name="Oval 2454"/>
              <p:cNvSpPr>
                <a:spLocks noChangeArrowheads="1"/>
              </p:cNvSpPr>
              <p:nvPr/>
            </p:nvSpPr>
            <p:spPr bwMode="auto">
              <a:xfrm>
                <a:off x="4039" y="2275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08" name="Oval 2455"/>
              <p:cNvSpPr>
                <a:spLocks noChangeArrowheads="1"/>
              </p:cNvSpPr>
              <p:nvPr/>
            </p:nvSpPr>
            <p:spPr bwMode="auto">
              <a:xfrm>
                <a:off x="4043" y="2274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09" name="Oval 2456"/>
              <p:cNvSpPr>
                <a:spLocks noChangeArrowheads="1"/>
              </p:cNvSpPr>
              <p:nvPr/>
            </p:nvSpPr>
            <p:spPr bwMode="auto">
              <a:xfrm>
                <a:off x="4048" y="2400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10" name="Oval 2457"/>
              <p:cNvSpPr>
                <a:spLocks noChangeArrowheads="1"/>
              </p:cNvSpPr>
              <p:nvPr/>
            </p:nvSpPr>
            <p:spPr bwMode="auto">
              <a:xfrm>
                <a:off x="4053" y="2373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11" name="Oval 2458"/>
              <p:cNvSpPr>
                <a:spLocks noChangeArrowheads="1"/>
              </p:cNvSpPr>
              <p:nvPr/>
            </p:nvSpPr>
            <p:spPr bwMode="auto">
              <a:xfrm>
                <a:off x="4058" y="2259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12" name="Oval 2459"/>
              <p:cNvSpPr>
                <a:spLocks noChangeArrowheads="1"/>
              </p:cNvSpPr>
              <p:nvPr/>
            </p:nvSpPr>
            <p:spPr bwMode="auto">
              <a:xfrm>
                <a:off x="4062" y="2257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13" name="Oval 2460"/>
              <p:cNvSpPr>
                <a:spLocks noChangeArrowheads="1"/>
              </p:cNvSpPr>
              <p:nvPr/>
            </p:nvSpPr>
            <p:spPr bwMode="auto">
              <a:xfrm>
                <a:off x="4067" y="2257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14" name="Oval 2461"/>
              <p:cNvSpPr>
                <a:spLocks noChangeArrowheads="1"/>
              </p:cNvSpPr>
              <p:nvPr/>
            </p:nvSpPr>
            <p:spPr bwMode="auto">
              <a:xfrm>
                <a:off x="4072" y="2549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15" name="Oval 2462"/>
              <p:cNvSpPr>
                <a:spLocks noChangeArrowheads="1"/>
              </p:cNvSpPr>
              <p:nvPr/>
            </p:nvSpPr>
            <p:spPr bwMode="auto">
              <a:xfrm>
                <a:off x="4077" y="2373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16" name="Oval 2463"/>
              <p:cNvSpPr>
                <a:spLocks noChangeArrowheads="1"/>
              </p:cNvSpPr>
              <p:nvPr/>
            </p:nvSpPr>
            <p:spPr bwMode="auto">
              <a:xfrm>
                <a:off x="4082" y="2229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17" name="Oval 2464"/>
              <p:cNvSpPr>
                <a:spLocks noChangeArrowheads="1"/>
              </p:cNvSpPr>
              <p:nvPr/>
            </p:nvSpPr>
            <p:spPr bwMode="auto">
              <a:xfrm>
                <a:off x="4086" y="2193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18" name="Oval 2465"/>
              <p:cNvSpPr>
                <a:spLocks noChangeArrowheads="1"/>
              </p:cNvSpPr>
              <p:nvPr/>
            </p:nvSpPr>
            <p:spPr bwMode="auto">
              <a:xfrm>
                <a:off x="4091" y="2189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19" name="Oval 2466"/>
              <p:cNvSpPr>
                <a:spLocks noChangeArrowheads="1"/>
              </p:cNvSpPr>
              <p:nvPr/>
            </p:nvSpPr>
            <p:spPr bwMode="auto">
              <a:xfrm>
                <a:off x="4096" y="2169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20" name="Oval 2467"/>
              <p:cNvSpPr>
                <a:spLocks noChangeArrowheads="1"/>
              </p:cNvSpPr>
              <p:nvPr/>
            </p:nvSpPr>
            <p:spPr bwMode="auto">
              <a:xfrm>
                <a:off x="4101" y="2165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21" name="Oval 2468"/>
              <p:cNvSpPr>
                <a:spLocks noChangeArrowheads="1"/>
              </p:cNvSpPr>
              <p:nvPr/>
            </p:nvSpPr>
            <p:spPr bwMode="auto">
              <a:xfrm>
                <a:off x="4106" y="2153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22" name="Oval 2469"/>
              <p:cNvSpPr>
                <a:spLocks noChangeArrowheads="1"/>
              </p:cNvSpPr>
              <p:nvPr/>
            </p:nvSpPr>
            <p:spPr bwMode="auto">
              <a:xfrm>
                <a:off x="4110" y="2137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23" name="Oval 2470"/>
              <p:cNvSpPr>
                <a:spLocks noChangeArrowheads="1"/>
              </p:cNvSpPr>
              <p:nvPr/>
            </p:nvSpPr>
            <p:spPr bwMode="auto">
              <a:xfrm>
                <a:off x="4115" y="2136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24" name="Oval 2471"/>
              <p:cNvSpPr>
                <a:spLocks noChangeArrowheads="1"/>
              </p:cNvSpPr>
              <p:nvPr/>
            </p:nvSpPr>
            <p:spPr bwMode="auto">
              <a:xfrm>
                <a:off x="4120" y="2130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25" name="Oval 2472"/>
              <p:cNvSpPr>
                <a:spLocks noChangeArrowheads="1"/>
              </p:cNvSpPr>
              <p:nvPr/>
            </p:nvSpPr>
            <p:spPr bwMode="auto">
              <a:xfrm>
                <a:off x="4125" y="2295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26" name="Oval 2473"/>
              <p:cNvSpPr>
                <a:spLocks noChangeArrowheads="1"/>
              </p:cNvSpPr>
              <p:nvPr/>
            </p:nvSpPr>
            <p:spPr bwMode="auto">
              <a:xfrm>
                <a:off x="4130" y="2289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27" name="Oval 2474"/>
              <p:cNvSpPr>
                <a:spLocks noChangeArrowheads="1"/>
              </p:cNvSpPr>
              <p:nvPr/>
            </p:nvSpPr>
            <p:spPr bwMode="auto">
              <a:xfrm>
                <a:off x="4134" y="2267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28" name="Oval 2475"/>
              <p:cNvSpPr>
                <a:spLocks noChangeArrowheads="1"/>
              </p:cNvSpPr>
              <p:nvPr/>
            </p:nvSpPr>
            <p:spPr bwMode="auto">
              <a:xfrm>
                <a:off x="4139" y="2080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29" name="Oval 2476"/>
              <p:cNvSpPr>
                <a:spLocks noChangeArrowheads="1"/>
              </p:cNvSpPr>
              <p:nvPr/>
            </p:nvSpPr>
            <p:spPr bwMode="auto">
              <a:xfrm>
                <a:off x="4144" y="2052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30" name="Oval 2477"/>
              <p:cNvSpPr>
                <a:spLocks noChangeArrowheads="1"/>
              </p:cNvSpPr>
              <p:nvPr/>
            </p:nvSpPr>
            <p:spPr bwMode="auto">
              <a:xfrm>
                <a:off x="4149" y="2237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31" name="Oval 2478"/>
              <p:cNvSpPr>
                <a:spLocks noChangeArrowheads="1"/>
              </p:cNvSpPr>
              <p:nvPr/>
            </p:nvSpPr>
            <p:spPr bwMode="auto">
              <a:xfrm>
                <a:off x="4154" y="2217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32" name="Oval 2479"/>
              <p:cNvSpPr>
                <a:spLocks noChangeArrowheads="1"/>
              </p:cNvSpPr>
              <p:nvPr/>
            </p:nvSpPr>
            <p:spPr bwMode="auto">
              <a:xfrm>
                <a:off x="4158" y="2213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33" name="Oval 2480"/>
              <p:cNvSpPr>
                <a:spLocks noChangeArrowheads="1"/>
              </p:cNvSpPr>
              <p:nvPr/>
            </p:nvSpPr>
            <p:spPr bwMode="auto">
              <a:xfrm>
                <a:off x="4163" y="2174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34" name="Oval 2481"/>
              <p:cNvSpPr>
                <a:spLocks noChangeArrowheads="1"/>
              </p:cNvSpPr>
              <p:nvPr/>
            </p:nvSpPr>
            <p:spPr bwMode="auto">
              <a:xfrm>
                <a:off x="4168" y="2199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35" name="Oval 2482"/>
              <p:cNvSpPr>
                <a:spLocks noChangeArrowheads="1"/>
              </p:cNvSpPr>
              <p:nvPr/>
            </p:nvSpPr>
            <p:spPr bwMode="auto">
              <a:xfrm>
                <a:off x="4173" y="2216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36" name="Oval 2483"/>
              <p:cNvSpPr>
                <a:spLocks noChangeArrowheads="1"/>
              </p:cNvSpPr>
              <p:nvPr/>
            </p:nvSpPr>
            <p:spPr bwMode="auto">
              <a:xfrm>
                <a:off x="4178" y="2143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37" name="Oval 2484"/>
              <p:cNvSpPr>
                <a:spLocks noChangeArrowheads="1"/>
              </p:cNvSpPr>
              <p:nvPr/>
            </p:nvSpPr>
            <p:spPr bwMode="auto">
              <a:xfrm>
                <a:off x="4182" y="2137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38" name="Oval 2485"/>
              <p:cNvSpPr>
                <a:spLocks noChangeArrowheads="1"/>
              </p:cNvSpPr>
              <p:nvPr/>
            </p:nvSpPr>
            <p:spPr bwMode="auto">
              <a:xfrm>
                <a:off x="4187" y="2150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39" name="Oval 2486"/>
              <p:cNvSpPr>
                <a:spLocks noChangeArrowheads="1"/>
              </p:cNvSpPr>
              <p:nvPr/>
            </p:nvSpPr>
            <p:spPr bwMode="auto">
              <a:xfrm>
                <a:off x="4192" y="2149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40" name="Oval 2487"/>
              <p:cNvSpPr>
                <a:spLocks noChangeArrowheads="1"/>
              </p:cNvSpPr>
              <p:nvPr/>
            </p:nvSpPr>
            <p:spPr bwMode="auto">
              <a:xfrm>
                <a:off x="4197" y="2092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41" name="Oval 2488"/>
              <p:cNvSpPr>
                <a:spLocks noChangeArrowheads="1"/>
              </p:cNvSpPr>
              <p:nvPr/>
            </p:nvSpPr>
            <p:spPr bwMode="auto">
              <a:xfrm>
                <a:off x="4202" y="2144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42" name="Oval 2489"/>
              <p:cNvSpPr>
                <a:spLocks noChangeArrowheads="1"/>
              </p:cNvSpPr>
              <p:nvPr/>
            </p:nvSpPr>
            <p:spPr bwMode="auto">
              <a:xfrm>
                <a:off x="4206" y="2091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43" name="Oval 2490"/>
              <p:cNvSpPr>
                <a:spLocks noChangeArrowheads="1"/>
              </p:cNvSpPr>
              <p:nvPr/>
            </p:nvSpPr>
            <p:spPr bwMode="auto">
              <a:xfrm>
                <a:off x="4211" y="2136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44" name="Oval 2491"/>
              <p:cNvSpPr>
                <a:spLocks noChangeArrowheads="1"/>
              </p:cNvSpPr>
              <p:nvPr/>
            </p:nvSpPr>
            <p:spPr bwMode="auto">
              <a:xfrm>
                <a:off x="4216" y="2088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45" name="Oval 2492"/>
              <p:cNvSpPr>
                <a:spLocks noChangeArrowheads="1"/>
              </p:cNvSpPr>
              <p:nvPr/>
            </p:nvSpPr>
            <p:spPr bwMode="auto">
              <a:xfrm>
                <a:off x="4221" y="2134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46" name="Oval 2493"/>
              <p:cNvSpPr>
                <a:spLocks noChangeArrowheads="1"/>
              </p:cNvSpPr>
              <p:nvPr/>
            </p:nvSpPr>
            <p:spPr bwMode="auto">
              <a:xfrm>
                <a:off x="4226" y="2142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47" name="Oval 2494"/>
              <p:cNvSpPr>
                <a:spLocks noChangeArrowheads="1"/>
              </p:cNvSpPr>
              <p:nvPr/>
            </p:nvSpPr>
            <p:spPr bwMode="auto">
              <a:xfrm>
                <a:off x="4230" y="2134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48" name="Oval 2495"/>
              <p:cNvSpPr>
                <a:spLocks noChangeArrowheads="1"/>
              </p:cNvSpPr>
              <p:nvPr/>
            </p:nvSpPr>
            <p:spPr bwMode="auto">
              <a:xfrm>
                <a:off x="4235" y="2127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49" name="Oval 2496"/>
              <p:cNvSpPr>
                <a:spLocks noChangeArrowheads="1"/>
              </p:cNvSpPr>
              <p:nvPr/>
            </p:nvSpPr>
            <p:spPr bwMode="auto">
              <a:xfrm>
                <a:off x="4240" y="2130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50" name="Oval 2497"/>
              <p:cNvSpPr>
                <a:spLocks noChangeArrowheads="1"/>
              </p:cNvSpPr>
              <p:nvPr/>
            </p:nvSpPr>
            <p:spPr bwMode="auto">
              <a:xfrm>
                <a:off x="4245" y="2118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51" name="Oval 2498"/>
              <p:cNvSpPr>
                <a:spLocks noChangeArrowheads="1"/>
              </p:cNvSpPr>
              <p:nvPr/>
            </p:nvSpPr>
            <p:spPr bwMode="auto">
              <a:xfrm>
                <a:off x="4249" y="2058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52" name="Oval 2499"/>
              <p:cNvSpPr>
                <a:spLocks noChangeArrowheads="1"/>
              </p:cNvSpPr>
              <p:nvPr/>
            </p:nvSpPr>
            <p:spPr bwMode="auto">
              <a:xfrm>
                <a:off x="4254" y="2091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53" name="Oval 2500"/>
              <p:cNvSpPr>
                <a:spLocks noChangeArrowheads="1"/>
              </p:cNvSpPr>
              <p:nvPr/>
            </p:nvSpPr>
            <p:spPr bwMode="auto">
              <a:xfrm>
                <a:off x="4259" y="2077"/>
                <a:ext cx="30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54" name="Oval 2501"/>
              <p:cNvSpPr>
                <a:spLocks noChangeArrowheads="1"/>
              </p:cNvSpPr>
              <p:nvPr/>
            </p:nvSpPr>
            <p:spPr bwMode="auto">
              <a:xfrm>
                <a:off x="4264" y="2084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55" name="Oval 2502"/>
              <p:cNvSpPr>
                <a:spLocks noChangeArrowheads="1"/>
              </p:cNvSpPr>
              <p:nvPr/>
            </p:nvSpPr>
            <p:spPr bwMode="auto">
              <a:xfrm>
                <a:off x="4269" y="2061"/>
                <a:ext cx="30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56" name="Oval 2503"/>
              <p:cNvSpPr>
                <a:spLocks noChangeArrowheads="1"/>
              </p:cNvSpPr>
              <p:nvPr/>
            </p:nvSpPr>
            <p:spPr bwMode="auto">
              <a:xfrm>
                <a:off x="4273" y="2073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57" name="Oval 2504"/>
              <p:cNvSpPr>
                <a:spLocks noChangeArrowheads="1"/>
              </p:cNvSpPr>
              <p:nvPr/>
            </p:nvSpPr>
            <p:spPr bwMode="auto">
              <a:xfrm>
                <a:off x="4278" y="1984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58" name="Oval 2505"/>
              <p:cNvSpPr>
                <a:spLocks noChangeArrowheads="1"/>
              </p:cNvSpPr>
              <p:nvPr/>
            </p:nvSpPr>
            <p:spPr bwMode="auto">
              <a:xfrm>
                <a:off x="4283" y="1974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59" name="Oval 2506"/>
              <p:cNvSpPr>
                <a:spLocks noChangeArrowheads="1"/>
              </p:cNvSpPr>
              <p:nvPr/>
            </p:nvSpPr>
            <p:spPr bwMode="auto">
              <a:xfrm>
                <a:off x="4288" y="1939"/>
                <a:ext cx="31" cy="3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60" name="Oval 2507"/>
              <p:cNvSpPr>
                <a:spLocks noChangeArrowheads="1"/>
              </p:cNvSpPr>
              <p:nvPr/>
            </p:nvSpPr>
            <p:spPr bwMode="auto">
              <a:xfrm>
                <a:off x="4293" y="1919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61" name="Oval 2508"/>
              <p:cNvSpPr>
                <a:spLocks noChangeArrowheads="1"/>
              </p:cNvSpPr>
              <p:nvPr/>
            </p:nvSpPr>
            <p:spPr bwMode="auto">
              <a:xfrm>
                <a:off x="4297" y="1898"/>
                <a:ext cx="31" cy="3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62" name="Rectangle 2509"/>
              <p:cNvSpPr>
                <a:spLocks noChangeArrowheads="1"/>
              </p:cNvSpPr>
              <p:nvPr/>
            </p:nvSpPr>
            <p:spPr bwMode="auto">
              <a:xfrm>
                <a:off x="814" y="3467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63" name="Rectangle 2510"/>
              <p:cNvSpPr>
                <a:spLocks noChangeArrowheads="1"/>
              </p:cNvSpPr>
              <p:nvPr/>
            </p:nvSpPr>
            <p:spPr bwMode="auto">
              <a:xfrm>
                <a:off x="819" y="3467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64" name="Rectangle 2511"/>
              <p:cNvSpPr>
                <a:spLocks noChangeArrowheads="1"/>
              </p:cNvSpPr>
              <p:nvPr/>
            </p:nvSpPr>
            <p:spPr bwMode="auto">
              <a:xfrm>
                <a:off x="824" y="3435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65" name="Rectangle 2512"/>
              <p:cNvSpPr>
                <a:spLocks noChangeArrowheads="1"/>
              </p:cNvSpPr>
              <p:nvPr/>
            </p:nvSpPr>
            <p:spPr bwMode="auto">
              <a:xfrm>
                <a:off x="829" y="3399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66" name="Rectangle 2513"/>
              <p:cNvSpPr>
                <a:spLocks noChangeArrowheads="1"/>
              </p:cNvSpPr>
              <p:nvPr/>
            </p:nvSpPr>
            <p:spPr bwMode="auto">
              <a:xfrm>
                <a:off x="834" y="3355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67" name="Rectangle 2514"/>
              <p:cNvSpPr>
                <a:spLocks noChangeArrowheads="1"/>
              </p:cNvSpPr>
              <p:nvPr/>
            </p:nvSpPr>
            <p:spPr bwMode="auto">
              <a:xfrm>
                <a:off x="838" y="3309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68" name="Rectangle 2515"/>
              <p:cNvSpPr>
                <a:spLocks noChangeArrowheads="1"/>
              </p:cNvSpPr>
              <p:nvPr/>
            </p:nvSpPr>
            <p:spPr bwMode="auto">
              <a:xfrm>
                <a:off x="843" y="3253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69" name="Rectangle 2516"/>
              <p:cNvSpPr>
                <a:spLocks noChangeArrowheads="1"/>
              </p:cNvSpPr>
              <p:nvPr/>
            </p:nvSpPr>
            <p:spPr bwMode="auto">
              <a:xfrm>
                <a:off x="848" y="3249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70" name="Rectangle 2517"/>
              <p:cNvSpPr>
                <a:spLocks noChangeArrowheads="1"/>
              </p:cNvSpPr>
              <p:nvPr/>
            </p:nvSpPr>
            <p:spPr bwMode="auto">
              <a:xfrm>
                <a:off x="853" y="3243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71" name="Rectangle 2518"/>
              <p:cNvSpPr>
                <a:spLocks noChangeArrowheads="1"/>
              </p:cNvSpPr>
              <p:nvPr/>
            </p:nvSpPr>
            <p:spPr bwMode="auto">
              <a:xfrm>
                <a:off x="858" y="3212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72" name="Rectangle 2519"/>
              <p:cNvSpPr>
                <a:spLocks noChangeArrowheads="1"/>
              </p:cNvSpPr>
              <p:nvPr/>
            </p:nvSpPr>
            <p:spPr bwMode="auto">
              <a:xfrm>
                <a:off x="862" y="3209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73" name="Rectangle 2520"/>
              <p:cNvSpPr>
                <a:spLocks noChangeArrowheads="1"/>
              </p:cNvSpPr>
              <p:nvPr/>
            </p:nvSpPr>
            <p:spPr bwMode="auto">
              <a:xfrm>
                <a:off x="867" y="3208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74" name="Rectangle 2521"/>
              <p:cNvSpPr>
                <a:spLocks noChangeArrowheads="1"/>
              </p:cNvSpPr>
              <p:nvPr/>
            </p:nvSpPr>
            <p:spPr bwMode="auto">
              <a:xfrm>
                <a:off x="872" y="3198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75" name="Rectangle 2522"/>
              <p:cNvSpPr>
                <a:spLocks noChangeArrowheads="1"/>
              </p:cNvSpPr>
              <p:nvPr/>
            </p:nvSpPr>
            <p:spPr bwMode="auto">
              <a:xfrm>
                <a:off x="877" y="3198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76" name="Rectangle 2523"/>
              <p:cNvSpPr>
                <a:spLocks noChangeArrowheads="1"/>
              </p:cNvSpPr>
              <p:nvPr/>
            </p:nvSpPr>
            <p:spPr bwMode="auto">
              <a:xfrm>
                <a:off x="882" y="3188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77" name="Rectangle 2524"/>
              <p:cNvSpPr>
                <a:spLocks noChangeArrowheads="1"/>
              </p:cNvSpPr>
              <p:nvPr/>
            </p:nvSpPr>
            <p:spPr bwMode="auto">
              <a:xfrm>
                <a:off x="886" y="3183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78" name="Rectangle 2525"/>
              <p:cNvSpPr>
                <a:spLocks noChangeArrowheads="1"/>
              </p:cNvSpPr>
              <p:nvPr/>
            </p:nvSpPr>
            <p:spPr bwMode="auto">
              <a:xfrm>
                <a:off x="891" y="3170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79" name="Rectangle 2526"/>
              <p:cNvSpPr>
                <a:spLocks noChangeArrowheads="1"/>
              </p:cNvSpPr>
              <p:nvPr/>
            </p:nvSpPr>
            <p:spPr bwMode="auto">
              <a:xfrm>
                <a:off x="896" y="3165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80" name="Rectangle 2527"/>
              <p:cNvSpPr>
                <a:spLocks noChangeArrowheads="1"/>
              </p:cNvSpPr>
              <p:nvPr/>
            </p:nvSpPr>
            <p:spPr bwMode="auto">
              <a:xfrm>
                <a:off x="901" y="3163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81" name="Rectangle 2528"/>
              <p:cNvSpPr>
                <a:spLocks noChangeArrowheads="1"/>
              </p:cNvSpPr>
              <p:nvPr/>
            </p:nvSpPr>
            <p:spPr bwMode="auto">
              <a:xfrm>
                <a:off x="906" y="3160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82" name="Rectangle 2529"/>
              <p:cNvSpPr>
                <a:spLocks noChangeArrowheads="1"/>
              </p:cNvSpPr>
              <p:nvPr/>
            </p:nvSpPr>
            <p:spPr bwMode="auto">
              <a:xfrm>
                <a:off x="910" y="3155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83" name="Rectangle 2530"/>
              <p:cNvSpPr>
                <a:spLocks noChangeArrowheads="1"/>
              </p:cNvSpPr>
              <p:nvPr/>
            </p:nvSpPr>
            <p:spPr bwMode="auto">
              <a:xfrm>
                <a:off x="915" y="3155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84" name="Rectangle 2531"/>
              <p:cNvSpPr>
                <a:spLocks noChangeArrowheads="1"/>
              </p:cNvSpPr>
              <p:nvPr/>
            </p:nvSpPr>
            <p:spPr bwMode="auto">
              <a:xfrm>
                <a:off x="920" y="3149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85" name="Rectangle 2532"/>
              <p:cNvSpPr>
                <a:spLocks noChangeArrowheads="1"/>
              </p:cNvSpPr>
              <p:nvPr/>
            </p:nvSpPr>
            <p:spPr bwMode="auto">
              <a:xfrm>
                <a:off x="925" y="3146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86" name="Rectangle 2533"/>
              <p:cNvSpPr>
                <a:spLocks noChangeArrowheads="1"/>
              </p:cNvSpPr>
              <p:nvPr/>
            </p:nvSpPr>
            <p:spPr bwMode="auto">
              <a:xfrm>
                <a:off x="930" y="3146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87" name="Rectangle 2534"/>
              <p:cNvSpPr>
                <a:spLocks noChangeArrowheads="1"/>
              </p:cNvSpPr>
              <p:nvPr/>
            </p:nvSpPr>
            <p:spPr bwMode="auto">
              <a:xfrm>
                <a:off x="934" y="3137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88" name="Rectangle 2535"/>
              <p:cNvSpPr>
                <a:spLocks noChangeArrowheads="1"/>
              </p:cNvSpPr>
              <p:nvPr/>
            </p:nvSpPr>
            <p:spPr bwMode="auto">
              <a:xfrm>
                <a:off x="939" y="3136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89" name="Rectangle 2536"/>
              <p:cNvSpPr>
                <a:spLocks noChangeArrowheads="1"/>
              </p:cNvSpPr>
              <p:nvPr/>
            </p:nvSpPr>
            <p:spPr bwMode="auto">
              <a:xfrm>
                <a:off x="944" y="3135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90" name="Rectangle 2537"/>
              <p:cNvSpPr>
                <a:spLocks noChangeArrowheads="1"/>
              </p:cNvSpPr>
              <p:nvPr/>
            </p:nvSpPr>
            <p:spPr bwMode="auto">
              <a:xfrm>
                <a:off x="949" y="3135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91" name="Rectangle 2538"/>
              <p:cNvSpPr>
                <a:spLocks noChangeArrowheads="1"/>
              </p:cNvSpPr>
              <p:nvPr/>
            </p:nvSpPr>
            <p:spPr bwMode="auto">
              <a:xfrm>
                <a:off x="954" y="3134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92" name="Rectangle 2539"/>
              <p:cNvSpPr>
                <a:spLocks noChangeArrowheads="1"/>
              </p:cNvSpPr>
              <p:nvPr/>
            </p:nvSpPr>
            <p:spPr bwMode="auto">
              <a:xfrm>
                <a:off x="958" y="3132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93" name="Rectangle 2540"/>
              <p:cNvSpPr>
                <a:spLocks noChangeArrowheads="1"/>
              </p:cNvSpPr>
              <p:nvPr/>
            </p:nvSpPr>
            <p:spPr bwMode="auto">
              <a:xfrm>
                <a:off x="963" y="3132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94" name="Rectangle 2541"/>
              <p:cNvSpPr>
                <a:spLocks noChangeArrowheads="1"/>
              </p:cNvSpPr>
              <p:nvPr/>
            </p:nvSpPr>
            <p:spPr bwMode="auto">
              <a:xfrm>
                <a:off x="968" y="3130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95" name="Rectangle 2542"/>
              <p:cNvSpPr>
                <a:spLocks noChangeArrowheads="1"/>
              </p:cNvSpPr>
              <p:nvPr/>
            </p:nvSpPr>
            <p:spPr bwMode="auto">
              <a:xfrm>
                <a:off x="973" y="3127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96" name="Rectangle 2543"/>
              <p:cNvSpPr>
                <a:spLocks noChangeArrowheads="1"/>
              </p:cNvSpPr>
              <p:nvPr/>
            </p:nvSpPr>
            <p:spPr bwMode="auto">
              <a:xfrm>
                <a:off x="978" y="3123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97" name="Rectangle 2544"/>
              <p:cNvSpPr>
                <a:spLocks noChangeArrowheads="1"/>
              </p:cNvSpPr>
              <p:nvPr/>
            </p:nvSpPr>
            <p:spPr bwMode="auto">
              <a:xfrm>
                <a:off x="982" y="3123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98" name="Rectangle 2545"/>
              <p:cNvSpPr>
                <a:spLocks noChangeArrowheads="1"/>
              </p:cNvSpPr>
              <p:nvPr/>
            </p:nvSpPr>
            <p:spPr bwMode="auto">
              <a:xfrm>
                <a:off x="987" y="3123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99" name="Rectangle 2546"/>
              <p:cNvSpPr>
                <a:spLocks noChangeArrowheads="1"/>
              </p:cNvSpPr>
              <p:nvPr/>
            </p:nvSpPr>
            <p:spPr bwMode="auto">
              <a:xfrm>
                <a:off x="992" y="3121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00" name="Rectangle 2547"/>
              <p:cNvSpPr>
                <a:spLocks noChangeArrowheads="1"/>
              </p:cNvSpPr>
              <p:nvPr/>
            </p:nvSpPr>
            <p:spPr bwMode="auto">
              <a:xfrm>
                <a:off x="997" y="3121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01" name="Rectangle 2548"/>
              <p:cNvSpPr>
                <a:spLocks noChangeArrowheads="1"/>
              </p:cNvSpPr>
              <p:nvPr/>
            </p:nvSpPr>
            <p:spPr bwMode="auto">
              <a:xfrm>
                <a:off x="1001" y="3121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02" name="Rectangle 2549"/>
              <p:cNvSpPr>
                <a:spLocks noChangeArrowheads="1"/>
              </p:cNvSpPr>
              <p:nvPr/>
            </p:nvSpPr>
            <p:spPr bwMode="auto">
              <a:xfrm>
                <a:off x="1006" y="3121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03" name="Rectangle 2550"/>
              <p:cNvSpPr>
                <a:spLocks noChangeArrowheads="1"/>
              </p:cNvSpPr>
              <p:nvPr/>
            </p:nvSpPr>
            <p:spPr bwMode="auto">
              <a:xfrm>
                <a:off x="1011" y="3112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04" name="Rectangle 2551"/>
              <p:cNvSpPr>
                <a:spLocks noChangeArrowheads="1"/>
              </p:cNvSpPr>
              <p:nvPr/>
            </p:nvSpPr>
            <p:spPr bwMode="auto">
              <a:xfrm>
                <a:off x="1016" y="3112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05" name="Rectangle 2552"/>
              <p:cNvSpPr>
                <a:spLocks noChangeArrowheads="1"/>
              </p:cNvSpPr>
              <p:nvPr/>
            </p:nvSpPr>
            <p:spPr bwMode="auto">
              <a:xfrm>
                <a:off x="1021" y="3112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06" name="Rectangle 2553"/>
              <p:cNvSpPr>
                <a:spLocks noChangeArrowheads="1"/>
              </p:cNvSpPr>
              <p:nvPr/>
            </p:nvSpPr>
            <p:spPr bwMode="auto">
              <a:xfrm>
                <a:off x="1025" y="3106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07" name="Rectangle 2554"/>
              <p:cNvSpPr>
                <a:spLocks noChangeArrowheads="1"/>
              </p:cNvSpPr>
              <p:nvPr/>
            </p:nvSpPr>
            <p:spPr bwMode="auto">
              <a:xfrm>
                <a:off x="1030" y="3106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08" name="Rectangle 2555"/>
              <p:cNvSpPr>
                <a:spLocks noChangeArrowheads="1"/>
              </p:cNvSpPr>
              <p:nvPr/>
            </p:nvSpPr>
            <p:spPr bwMode="auto">
              <a:xfrm>
                <a:off x="1035" y="3099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09" name="Rectangle 2556"/>
              <p:cNvSpPr>
                <a:spLocks noChangeArrowheads="1"/>
              </p:cNvSpPr>
              <p:nvPr/>
            </p:nvSpPr>
            <p:spPr bwMode="auto">
              <a:xfrm>
                <a:off x="1040" y="3099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10" name="Rectangle 2557"/>
              <p:cNvSpPr>
                <a:spLocks noChangeArrowheads="1"/>
              </p:cNvSpPr>
              <p:nvPr/>
            </p:nvSpPr>
            <p:spPr bwMode="auto">
              <a:xfrm>
                <a:off x="1045" y="3091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11" name="Rectangle 2558"/>
              <p:cNvSpPr>
                <a:spLocks noChangeArrowheads="1"/>
              </p:cNvSpPr>
              <p:nvPr/>
            </p:nvSpPr>
            <p:spPr bwMode="auto">
              <a:xfrm>
                <a:off x="1049" y="3091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12" name="Rectangle 2559"/>
              <p:cNvSpPr>
                <a:spLocks noChangeArrowheads="1"/>
              </p:cNvSpPr>
              <p:nvPr/>
            </p:nvSpPr>
            <p:spPr bwMode="auto">
              <a:xfrm>
                <a:off x="1054" y="3087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13" name="Rectangle 2560"/>
              <p:cNvSpPr>
                <a:spLocks noChangeArrowheads="1"/>
              </p:cNvSpPr>
              <p:nvPr/>
            </p:nvSpPr>
            <p:spPr bwMode="auto">
              <a:xfrm>
                <a:off x="1059" y="3063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14" name="Rectangle 2561"/>
              <p:cNvSpPr>
                <a:spLocks noChangeArrowheads="1"/>
              </p:cNvSpPr>
              <p:nvPr/>
            </p:nvSpPr>
            <p:spPr bwMode="auto">
              <a:xfrm>
                <a:off x="1064" y="3063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15" name="Rectangle 2562"/>
              <p:cNvSpPr>
                <a:spLocks noChangeArrowheads="1"/>
              </p:cNvSpPr>
              <p:nvPr/>
            </p:nvSpPr>
            <p:spPr bwMode="auto">
              <a:xfrm>
                <a:off x="1069" y="3063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16" name="Rectangle 2563"/>
              <p:cNvSpPr>
                <a:spLocks noChangeArrowheads="1"/>
              </p:cNvSpPr>
              <p:nvPr/>
            </p:nvSpPr>
            <p:spPr bwMode="auto">
              <a:xfrm>
                <a:off x="1073" y="3063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17" name="Rectangle 2564"/>
              <p:cNvSpPr>
                <a:spLocks noChangeArrowheads="1"/>
              </p:cNvSpPr>
              <p:nvPr/>
            </p:nvSpPr>
            <p:spPr bwMode="auto">
              <a:xfrm>
                <a:off x="1078" y="3056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18" name="Rectangle 2565"/>
              <p:cNvSpPr>
                <a:spLocks noChangeArrowheads="1"/>
              </p:cNvSpPr>
              <p:nvPr/>
            </p:nvSpPr>
            <p:spPr bwMode="auto">
              <a:xfrm>
                <a:off x="1083" y="3056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19" name="Rectangle 2566"/>
              <p:cNvSpPr>
                <a:spLocks noChangeArrowheads="1"/>
              </p:cNvSpPr>
              <p:nvPr/>
            </p:nvSpPr>
            <p:spPr bwMode="auto">
              <a:xfrm>
                <a:off x="1088" y="3056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20" name="Rectangle 2567"/>
              <p:cNvSpPr>
                <a:spLocks noChangeArrowheads="1"/>
              </p:cNvSpPr>
              <p:nvPr/>
            </p:nvSpPr>
            <p:spPr bwMode="auto">
              <a:xfrm>
                <a:off x="1093" y="3047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21" name="Rectangle 2568"/>
              <p:cNvSpPr>
                <a:spLocks noChangeArrowheads="1"/>
              </p:cNvSpPr>
              <p:nvPr/>
            </p:nvSpPr>
            <p:spPr bwMode="auto">
              <a:xfrm>
                <a:off x="1097" y="3047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22" name="Rectangle 2569"/>
              <p:cNvSpPr>
                <a:spLocks noChangeArrowheads="1"/>
              </p:cNvSpPr>
              <p:nvPr/>
            </p:nvSpPr>
            <p:spPr bwMode="auto">
              <a:xfrm>
                <a:off x="1102" y="3043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23" name="Rectangle 2570"/>
              <p:cNvSpPr>
                <a:spLocks noChangeArrowheads="1"/>
              </p:cNvSpPr>
              <p:nvPr/>
            </p:nvSpPr>
            <p:spPr bwMode="auto">
              <a:xfrm>
                <a:off x="1107" y="3043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24" name="Rectangle 2571"/>
              <p:cNvSpPr>
                <a:spLocks noChangeArrowheads="1"/>
              </p:cNvSpPr>
              <p:nvPr/>
            </p:nvSpPr>
            <p:spPr bwMode="auto">
              <a:xfrm>
                <a:off x="1112" y="3043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25" name="Rectangle 2572"/>
              <p:cNvSpPr>
                <a:spLocks noChangeArrowheads="1"/>
              </p:cNvSpPr>
              <p:nvPr/>
            </p:nvSpPr>
            <p:spPr bwMode="auto">
              <a:xfrm>
                <a:off x="1117" y="3042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26" name="Rectangle 2573"/>
              <p:cNvSpPr>
                <a:spLocks noChangeArrowheads="1"/>
              </p:cNvSpPr>
              <p:nvPr/>
            </p:nvSpPr>
            <p:spPr bwMode="auto">
              <a:xfrm>
                <a:off x="1121" y="3036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27" name="Rectangle 2574"/>
              <p:cNvSpPr>
                <a:spLocks noChangeArrowheads="1"/>
              </p:cNvSpPr>
              <p:nvPr/>
            </p:nvSpPr>
            <p:spPr bwMode="auto">
              <a:xfrm>
                <a:off x="1126" y="3036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28" name="Rectangle 2575"/>
              <p:cNvSpPr>
                <a:spLocks noChangeArrowheads="1"/>
              </p:cNvSpPr>
              <p:nvPr/>
            </p:nvSpPr>
            <p:spPr bwMode="auto">
              <a:xfrm>
                <a:off x="1131" y="3034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29" name="Rectangle 2576"/>
              <p:cNvSpPr>
                <a:spLocks noChangeArrowheads="1"/>
              </p:cNvSpPr>
              <p:nvPr/>
            </p:nvSpPr>
            <p:spPr bwMode="auto">
              <a:xfrm>
                <a:off x="1136" y="3034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30" name="Rectangle 2577"/>
              <p:cNvSpPr>
                <a:spLocks noChangeArrowheads="1"/>
              </p:cNvSpPr>
              <p:nvPr/>
            </p:nvSpPr>
            <p:spPr bwMode="auto">
              <a:xfrm>
                <a:off x="1141" y="3028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31" name="Rectangle 2578"/>
              <p:cNvSpPr>
                <a:spLocks noChangeArrowheads="1"/>
              </p:cNvSpPr>
              <p:nvPr/>
            </p:nvSpPr>
            <p:spPr bwMode="auto">
              <a:xfrm>
                <a:off x="1145" y="3028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32" name="Rectangle 2579"/>
              <p:cNvSpPr>
                <a:spLocks noChangeArrowheads="1"/>
              </p:cNvSpPr>
              <p:nvPr/>
            </p:nvSpPr>
            <p:spPr bwMode="auto">
              <a:xfrm>
                <a:off x="1150" y="3027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33" name="Rectangle 2580"/>
              <p:cNvSpPr>
                <a:spLocks noChangeArrowheads="1"/>
              </p:cNvSpPr>
              <p:nvPr/>
            </p:nvSpPr>
            <p:spPr bwMode="auto">
              <a:xfrm>
                <a:off x="1155" y="3024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34" name="Rectangle 2581"/>
              <p:cNvSpPr>
                <a:spLocks noChangeArrowheads="1"/>
              </p:cNvSpPr>
              <p:nvPr/>
            </p:nvSpPr>
            <p:spPr bwMode="auto">
              <a:xfrm>
                <a:off x="1160" y="3023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35" name="Rectangle 2582"/>
              <p:cNvSpPr>
                <a:spLocks noChangeArrowheads="1"/>
              </p:cNvSpPr>
              <p:nvPr/>
            </p:nvSpPr>
            <p:spPr bwMode="auto">
              <a:xfrm>
                <a:off x="1165" y="3023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36" name="Rectangle 2583"/>
              <p:cNvSpPr>
                <a:spLocks noChangeArrowheads="1"/>
              </p:cNvSpPr>
              <p:nvPr/>
            </p:nvSpPr>
            <p:spPr bwMode="auto">
              <a:xfrm>
                <a:off x="1169" y="3023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37" name="Rectangle 2584"/>
              <p:cNvSpPr>
                <a:spLocks noChangeArrowheads="1"/>
              </p:cNvSpPr>
              <p:nvPr/>
            </p:nvSpPr>
            <p:spPr bwMode="auto">
              <a:xfrm>
                <a:off x="1174" y="3023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38" name="Rectangle 2585"/>
              <p:cNvSpPr>
                <a:spLocks noChangeArrowheads="1"/>
              </p:cNvSpPr>
              <p:nvPr/>
            </p:nvSpPr>
            <p:spPr bwMode="auto">
              <a:xfrm>
                <a:off x="1179" y="3023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39" name="Rectangle 2586"/>
              <p:cNvSpPr>
                <a:spLocks noChangeArrowheads="1"/>
              </p:cNvSpPr>
              <p:nvPr/>
            </p:nvSpPr>
            <p:spPr bwMode="auto">
              <a:xfrm>
                <a:off x="1184" y="3022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40" name="Rectangle 2587"/>
              <p:cNvSpPr>
                <a:spLocks noChangeArrowheads="1"/>
              </p:cNvSpPr>
              <p:nvPr/>
            </p:nvSpPr>
            <p:spPr bwMode="auto">
              <a:xfrm>
                <a:off x="1188" y="3019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41" name="Rectangle 2588"/>
              <p:cNvSpPr>
                <a:spLocks noChangeArrowheads="1"/>
              </p:cNvSpPr>
              <p:nvPr/>
            </p:nvSpPr>
            <p:spPr bwMode="auto">
              <a:xfrm>
                <a:off x="1193" y="3018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42" name="Rectangle 2589"/>
              <p:cNvSpPr>
                <a:spLocks noChangeArrowheads="1"/>
              </p:cNvSpPr>
              <p:nvPr/>
            </p:nvSpPr>
            <p:spPr bwMode="auto">
              <a:xfrm>
                <a:off x="1198" y="3018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43" name="Rectangle 2590"/>
              <p:cNvSpPr>
                <a:spLocks noChangeArrowheads="1"/>
              </p:cNvSpPr>
              <p:nvPr/>
            </p:nvSpPr>
            <p:spPr bwMode="auto">
              <a:xfrm>
                <a:off x="1203" y="3018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44" name="Rectangle 2591"/>
              <p:cNvSpPr>
                <a:spLocks noChangeArrowheads="1"/>
              </p:cNvSpPr>
              <p:nvPr/>
            </p:nvSpPr>
            <p:spPr bwMode="auto">
              <a:xfrm>
                <a:off x="1208" y="3017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45" name="Rectangle 2592"/>
              <p:cNvSpPr>
                <a:spLocks noChangeArrowheads="1"/>
              </p:cNvSpPr>
              <p:nvPr/>
            </p:nvSpPr>
            <p:spPr bwMode="auto">
              <a:xfrm>
                <a:off x="1212" y="3016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46" name="Rectangle 2593"/>
              <p:cNvSpPr>
                <a:spLocks noChangeArrowheads="1"/>
              </p:cNvSpPr>
              <p:nvPr/>
            </p:nvSpPr>
            <p:spPr bwMode="auto">
              <a:xfrm>
                <a:off x="1217" y="3013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47" name="Rectangle 2594"/>
              <p:cNvSpPr>
                <a:spLocks noChangeArrowheads="1"/>
              </p:cNvSpPr>
              <p:nvPr/>
            </p:nvSpPr>
            <p:spPr bwMode="auto">
              <a:xfrm>
                <a:off x="1222" y="3013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48" name="Rectangle 2595"/>
              <p:cNvSpPr>
                <a:spLocks noChangeArrowheads="1"/>
              </p:cNvSpPr>
              <p:nvPr/>
            </p:nvSpPr>
            <p:spPr bwMode="auto">
              <a:xfrm>
                <a:off x="1227" y="3013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49" name="Rectangle 2596"/>
              <p:cNvSpPr>
                <a:spLocks noChangeArrowheads="1"/>
              </p:cNvSpPr>
              <p:nvPr/>
            </p:nvSpPr>
            <p:spPr bwMode="auto">
              <a:xfrm>
                <a:off x="1232" y="3011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50" name="Rectangle 2597"/>
              <p:cNvSpPr>
                <a:spLocks noChangeArrowheads="1"/>
              </p:cNvSpPr>
              <p:nvPr/>
            </p:nvSpPr>
            <p:spPr bwMode="auto">
              <a:xfrm>
                <a:off x="1236" y="3006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51" name="Rectangle 2598"/>
              <p:cNvSpPr>
                <a:spLocks noChangeArrowheads="1"/>
              </p:cNvSpPr>
              <p:nvPr/>
            </p:nvSpPr>
            <p:spPr bwMode="auto">
              <a:xfrm>
                <a:off x="1241" y="3004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52" name="Rectangle 2599"/>
              <p:cNvSpPr>
                <a:spLocks noChangeArrowheads="1"/>
              </p:cNvSpPr>
              <p:nvPr/>
            </p:nvSpPr>
            <p:spPr bwMode="auto">
              <a:xfrm>
                <a:off x="1246" y="3000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53" name="Rectangle 2600"/>
              <p:cNvSpPr>
                <a:spLocks noChangeArrowheads="1"/>
              </p:cNvSpPr>
              <p:nvPr/>
            </p:nvSpPr>
            <p:spPr bwMode="auto">
              <a:xfrm>
                <a:off x="1251" y="2995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54" name="Rectangle 2601"/>
              <p:cNvSpPr>
                <a:spLocks noChangeArrowheads="1"/>
              </p:cNvSpPr>
              <p:nvPr/>
            </p:nvSpPr>
            <p:spPr bwMode="auto">
              <a:xfrm>
                <a:off x="1256" y="2994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55" name="Rectangle 2602"/>
              <p:cNvSpPr>
                <a:spLocks noChangeArrowheads="1"/>
              </p:cNvSpPr>
              <p:nvPr/>
            </p:nvSpPr>
            <p:spPr bwMode="auto">
              <a:xfrm>
                <a:off x="1260" y="2987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56" name="Rectangle 2603"/>
              <p:cNvSpPr>
                <a:spLocks noChangeArrowheads="1"/>
              </p:cNvSpPr>
              <p:nvPr/>
            </p:nvSpPr>
            <p:spPr bwMode="auto">
              <a:xfrm>
                <a:off x="1265" y="2987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57" name="Rectangle 2604"/>
              <p:cNvSpPr>
                <a:spLocks noChangeArrowheads="1"/>
              </p:cNvSpPr>
              <p:nvPr/>
            </p:nvSpPr>
            <p:spPr bwMode="auto">
              <a:xfrm>
                <a:off x="1270" y="2987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58" name="Rectangle 2605"/>
              <p:cNvSpPr>
                <a:spLocks noChangeArrowheads="1"/>
              </p:cNvSpPr>
              <p:nvPr/>
            </p:nvSpPr>
            <p:spPr bwMode="auto">
              <a:xfrm>
                <a:off x="1275" y="2980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59" name="Rectangle 2606"/>
              <p:cNvSpPr>
                <a:spLocks noChangeArrowheads="1"/>
              </p:cNvSpPr>
              <p:nvPr/>
            </p:nvSpPr>
            <p:spPr bwMode="auto">
              <a:xfrm>
                <a:off x="1280" y="2977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60" name="Rectangle 2607"/>
              <p:cNvSpPr>
                <a:spLocks noChangeArrowheads="1"/>
              </p:cNvSpPr>
              <p:nvPr/>
            </p:nvSpPr>
            <p:spPr bwMode="auto">
              <a:xfrm>
                <a:off x="1284" y="2975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61" name="Rectangle 2608"/>
              <p:cNvSpPr>
                <a:spLocks noChangeArrowheads="1"/>
              </p:cNvSpPr>
              <p:nvPr/>
            </p:nvSpPr>
            <p:spPr bwMode="auto">
              <a:xfrm>
                <a:off x="1289" y="2975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62" name="Rectangle 2609"/>
              <p:cNvSpPr>
                <a:spLocks noChangeArrowheads="1"/>
              </p:cNvSpPr>
              <p:nvPr/>
            </p:nvSpPr>
            <p:spPr bwMode="auto">
              <a:xfrm>
                <a:off x="1294" y="2973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63" name="Rectangle 2610"/>
              <p:cNvSpPr>
                <a:spLocks noChangeArrowheads="1"/>
              </p:cNvSpPr>
              <p:nvPr/>
            </p:nvSpPr>
            <p:spPr bwMode="auto">
              <a:xfrm>
                <a:off x="1299" y="2970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64" name="Rectangle 2611"/>
              <p:cNvSpPr>
                <a:spLocks noChangeArrowheads="1"/>
              </p:cNvSpPr>
              <p:nvPr/>
            </p:nvSpPr>
            <p:spPr bwMode="auto">
              <a:xfrm>
                <a:off x="1304" y="2970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65" name="Rectangle 2612"/>
              <p:cNvSpPr>
                <a:spLocks noChangeArrowheads="1"/>
              </p:cNvSpPr>
              <p:nvPr/>
            </p:nvSpPr>
            <p:spPr bwMode="auto">
              <a:xfrm>
                <a:off x="1308" y="2966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66" name="Rectangle 2613"/>
              <p:cNvSpPr>
                <a:spLocks noChangeArrowheads="1"/>
              </p:cNvSpPr>
              <p:nvPr/>
            </p:nvSpPr>
            <p:spPr bwMode="auto">
              <a:xfrm>
                <a:off x="1313" y="2966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67" name="Rectangle 2614"/>
              <p:cNvSpPr>
                <a:spLocks noChangeArrowheads="1"/>
              </p:cNvSpPr>
              <p:nvPr/>
            </p:nvSpPr>
            <p:spPr bwMode="auto">
              <a:xfrm>
                <a:off x="1318" y="2966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68" name="Rectangle 2615"/>
              <p:cNvSpPr>
                <a:spLocks noChangeArrowheads="1"/>
              </p:cNvSpPr>
              <p:nvPr/>
            </p:nvSpPr>
            <p:spPr bwMode="auto">
              <a:xfrm>
                <a:off x="1323" y="2963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69" name="Rectangle 2616"/>
              <p:cNvSpPr>
                <a:spLocks noChangeArrowheads="1"/>
              </p:cNvSpPr>
              <p:nvPr/>
            </p:nvSpPr>
            <p:spPr bwMode="auto">
              <a:xfrm>
                <a:off x="1328" y="2961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70" name="Rectangle 2617"/>
              <p:cNvSpPr>
                <a:spLocks noChangeArrowheads="1"/>
              </p:cNvSpPr>
              <p:nvPr/>
            </p:nvSpPr>
            <p:spPr bwMode="auto">
              <a:xfrm>
                <a:off x="1332" y="2959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71" name="Rectangle 2618"/>
              <p:cNvSpPr>
                <a:spLocks noChangeArrowheads="1"/>
              </p:cNvSpPr>
              <p:nvPr/>
            </p:nvSpPr>
            <p:spPr bwMode="auto">
              <a:xfrm>
                <a:off x="1337" y="2955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72" name="Rectangle 2619"/>
              <p:cNvSpPr>
                <a:spLocks noChangeArrowheads="1"/>
              </p:cNvSpPr>
              <p:nvPr/>
            </p:nvSpPr>
            <p:spPr bwMode="auto">
              <a:xfrm>
                <a:off x="1342" y="2955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73" name="Rectangle 2620"/>
              <p:cNvSpPr>
                <a:spLocks noChangeArrowheads="1"/>
              </p:cNvSpPr>
              <p:nvPr/>
            </p:nvSpPr>
            <p:spPr bwMode="auto">
              <a:xfrm>
                <a:off x="1347" y="2950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74" name="Rectangle 2621"/>
              <p:cNvSpPr>
                <a:spLocks noChangeArrowheads="1"/>
              </p:cNvSpPr>
              <p:nvPr/>
            </p:nvSpPr>
            <p:spPr bwMode="auto">
              <a:xfrm>
                <a:off x="1352" y="2946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75" name="Rectangle 2622"/>
              <p:cNvSpPr>
                <a:spLocks noChangeArrowheads="1"/>
              </p:cNvSpPr>
              <p:nvPr/>
            </p:nvSpPr>
            <p:spPr bwMode="auto">
              <a:xfrm>
                <a:off x="1356" y="2946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76" name="Rectangle 2623"/>
              <p:cNvSpPr>
                <a:spLocks noChangeArrowheads="1"/>
              </p:cNvSpPr>
              <p:nvPr/>
            </p:nvSpPr>
            <p:spPr bwMode="auto">
              <a:xfrm>
                <a:off x="1361" y="2946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77" name="Rectangle 2624"/>
              <p:cNvSpPr>
                <a:spLocks noChangeArrowheads="1"/>
              </p:cNvSpPr>
              <p:nvPr/>
            </p:nvSpPr>
            <p:spPr bwMode="auto">
              <a:xfrm>
                <a:off x="1366" y="2946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78" name="Rectangle 2625"/>
              <p:cNvSpPr>
                <a:spLocks noChangeArrowheads="1"/>
              </p:cNvSpPr>
              <p:nvPr/>
            </p:nvSpPr>
            <p:spPr bwMode="auto">
              <a:xfrm>
                <a:off x="1371" y="2944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79" name="Rectangle 2626"/>
              <p:cNvSpPr>
                <a:spLocks noChangeArrowheads="1"/>
              </p:cNvSpPr>
              <p:nvPr/>
            </p:nvSpPr>
            <p:spPr bwMode="auto">
              <a:xfrm>
                <a:off x="1375" y="2944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80" name="Rectangle 2627"/>
              <p:cNvSpPr>
                <a:spLocks noChangeArrowheads="1"/>
              </p:cNvSpPr>
              <p:nvPr/>
            </p:nvSpPr>
            <p:spPr bwMode="auto">
              <a:xfrm>
                <a:off x="1380" y="2944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81" name="Rectangle 2628"/>
              <p:cNvSpPr>
                <a:spLocks noChangeArrowheads="1"/>
              </p:cNvSpPr>
              <p:nvPr/>
            </p:nvSpPr>
            <p:spPr bwMode="auto">
              <a:xfrm>
                <a:off x="1385" y="2942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82" name="Rectangle 2629"/>
              <p:cNvSpPr>
                <a:spLocks noChangeArrowheads="1"/>
              </p:cNvSpPr>
              <p:nvPr/>
            </p:nvSpPr>
            <p:spPr bwMode="auto">
              <a:xfrm>
                <a:off x="1390" y="2942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83" name="Rectangle 2630"/>
              <p:cNvSpPr>
                <a:spLocks noChangeArrowheads="1"/>
              </p:cNvSpPr>
              <p:nvPr/>
            </p:nvSpPr>
            <p:spPr bwMode="auto">
              <a:xfrm>
                <a:off x="1395" y="2942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84" name="Rectangle 2631"/>
              <p:cNvSpPr>
                <a:spLocks noChangeArrowheads="1"/>
              </p:cNvSpPr>
              <p:nvPr/>
            </p:nvSpPr>
            <p:spPr bwMode="auto">
              <a:xfrm>
                <a:off x="1399" y="2940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85" name="Rectangle 2632"/>
              <p:cNvSpPr>
                <a:spLocks noChangeArrowheads="1"/>
              </p:cNvSpPr>
              <p:nvPr/>
            </p:nvSpPr>
            <p:spPr bwMode="auto">
              <a:xfrm>
                <a:off x="1404" y="2938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86" name="Rectangle 2633"/>
              <p:cNvSpPr>
                <a:spLocks noChangeArrowheads="1"/>
              </p:cNvSpPr>
              <p:nvPr/>
            </p:nvSpPr>
            <p:spPr bwMode="auto">
              <a:xfrm>
                <a:off x="1409" y="2938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87" name="Rectangle 2634"/>
              <p:cNvSpPr>
                <a:spLocks noChangeArrowheads="1"/>
              </p:cNvSpPr>
              <p:nvPr/>
            </p:nvSpPr>
            <p:spPr bwMode="auto">
              <a:xfrm>
                <a:off x="1414" y="2936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88" name="Rectangle 2635"/>
              <p:cNvSpPr>
                <a:spLocks noChangeArrowheads="1"/>
              </p:cNvSpPr>
              <p:nvPr/>
            </p:nvSpPr>
            <p:spPr bwMode="auto">
              <a:xfrm>
                <a:off x="1419" y="2936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89" name="Rectangle 2636"/>
              <p:cNvSpPr>
                <a:spLocks noChangeArrowheads="1"/>
              </p:cNvSpPr>
              <p:nvPr/>
            </p:nvSpPr>
            <p:spPr bwMode="auto">
              <a:xfrm>
                <a:off x="1423" y="2936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90" name="Rectangle 2637"/>
              <p:cNvSpPr>
                <a:spLocks noChangeArrowheads="1"/>
              </p:cNvSpPr>
              <p:nvPr/>
            </p:nvSpPr>
            <p:spPr bwMode="auto">
              <a:xfrm>
                <a:off x="1428" y="2934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91" name="Rectangle 2638"/>
              <p:cNvSpPr>
                <a:spLocks noChangeArrowheads="1"/>
              </p:cNvSpPr>
              <p:nvPr/>
            </p:nvSpPr>
            <p:spPr bwMode="auto">
              <a:xfrm>
                <a:off x="1433" y="2932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92" name="Rectangle 2639"/>
              <p:cNvSpPr>
                <a:spLocks noChangeArrowheads="1"/>
              </p:cNvSpPr>
              <p:nvPr/>
            </p:nvSpPr>
            <p:spPr bwMode="auto">
              <a:xfrm>
                <a:off x="1438" y="2930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93" name="Rectangle 2640"/>
              <p:cNvSpPr>
                <a:spLocks noChangeArrowheads="1"/>
              </p:cNvSpPr>
              <p:nvPr/>
            </p:nvSpPr>
            <p:spPr bwMode="auto">
              <a:xfrm>
                <a:off x="1443" y="2928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94" name="Rectangle 2641"/>
              <p:cNvSpPr>
                <a:spLocks noChangeArrowheads="1"/>
              </p:cNvSpPr>
              <p:nvPr/>
            </p:nvSpPr>
            <p:spPr bwMode="auto">
              <a:xfrm>
                <a:off x="1447" y="2928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95" name="Rectangle 2642"/>
              <p:cNvSpPr>
                <a:spLocks noChangeArrowheads="1"/>
              </p:cNvSpPr>
              <p:nvPr/>
            </p:nvSpPr>
            <p:spPr bwMode="auto">
              <a:xfrm>
                <a:off x="1452" y="2926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96" name="Rectangle 2643"/>
              <p:cNvSpPr>
                <a:spLocks noChangeArrowheads="1"/>
              </p:cNvSpPr>
              <p:nvPr/>
            </p:nvSpPr>
            <p:spPr bwMode="auto">
              <a:xfrm>
                <a:off x="1457" y="2926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97" name="Rectangle 2644"/>
              <p:cNvSpPr>
                <a:spLocks noChangeArrowheads="1"/>
              </p:cNvSpPr>
              <p:nvPr/>
            </p:nvSpPr>
            <p:spPr bwMode="auto">
              <a:xfrm>
                <a:off x="1462" y="2926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98" name="Rectangle 2645"/>
              <p:cNvSpPr>
                <a:spLocks noChangeArrowheads="1"/>
              </p:cNvSpPr>
              <p:nvPr/>
            </p:nvSpPr>
            <p:spPr bwMode="auto">
              <a:xfrm>
                <a:off x="1467" y="2924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99" name="Rectangle 2646"/>
              <p:cNvSpPr>
                <a:spLocks noChangeArrowheads="1"/>
              </p:cNvSpPr>
              <p:nvPr/>
            </p:nvSpPr>
            <p:spPr bwMode="auto">
              <a:xfrm>
                <a:off x="1471" y="2922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00" name="Rectangle 2647"/>
              <p:cNvSpPr>
                <a:spLocks noChangeArrowheads="1"/>
              </p:cNvSpPr>
              <p:nvPr/>
            </p:nvSpPr>
            <p:spPr bwMode="auto">
              <a:xfrm>
                <a:off x="1476" y="2922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0070" name="Group 2849"/>
            <p:cNvGrpSpPr>
              <a:grpSpLocks/>
            </p:cNvGrpSpPr>
            <p:nvPr/>
          </p:nvGrpSpPr>
          <p:grpSpPr bwMode="auto">
            <a:xfrm>
              <a:off x="4359506" y="4387481"/>
              <a:ext cx="1560512" cy="327025"/>
              <a:chOff x="1481" y="2743"/>
              <a:chExt cx="983" cy="206"/>
            </a:xfrm>
          </p:grpSpPr>
          <p:sp>
            <p:nvSpPr>
              <p:cNvPr id="20501" name="Rectangle 2649"/>
              <p:cNvSpPr>
                <a:spLocks noChangeArrowheads="1"/>
              </p:cNvSpPr>
              <p:nvPr/>
            </p:nvSpPr>
            <p:spPr bwMode="auto">
              <a:xfrm>
                <a:off x="1481" y="2920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02" name="Rectangle 2650"/>
              <p:cNvSpPr>
                <a:spLocks noChangeArrowheads="1"/>
              </p:cNvSpPr>
              <p:nvPr/>
            </p:nvSpPr>
            <p:spPr bwMode="auto">
              <a:xfrm>
                <a:off x="1486" y="2918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03" name="Rectangle 2651"/>
              <p:cNvSpPr>
                <a:spLocks noChangeArrowheads="1"/>
              </p:cNvSpPr>
              <p:nvPr/>
            </p:nvSpPr>
            <p:spPr bwMode="auto">
              <a:xfrm>
                <a:off x="1491" y="2918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04" name="Rectangle 2652"/>
              <p:cNvSpPr>
                <a:spLocks noChangeArrowheads="1"/>
              </p:cNvSpPr>
              <p:nvPr/>
            </p:nvSpPr>
            <p:spPr bwMode="auto">
              <a:xfrm>
                <a:off x="1495" y="2917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05" name="Rectangle 2653"/>
              <p:cNvSpPr>
                <a:spLocks noChangeArrowheads="1"/>
              </p:cNvSpPr>
              <p:nvPr/>
            </p:nvSpPr>
            <p:spPr bwMode="auto">
              <a:xfrm>
                <a:off x="1500" y="2913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06" name="Rectangle 2654"/>
              <p:cNvSpPr>
                <a:spLocks noChangeArrowheads="1"/>
              </p:cNvSpPr>
              <p:nvPr/>
            </p:nvSpPr>
            <p:spPr bwMode="auto">
              <a:xfrm>
                <a:off x="1505" y="2911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07" name="Rectangle 2655"/>
              <p:cNvSpPr>
                <a:spLocks noChangeArrowheads="1"/>
              </p:cNvSpPr>
              <p:nvPr/>
            </p:nvSpPr>
            <p:spPr bwMode="auto">
              <a:xfrm>
                <a:off x="1510" y="2911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08" name="Rectangle 2656"/>
              <p:cNvSpPr>
                <a:spLocks noChangeArrowheads="1"/>
              </p:cNvSpPr>
              <p:nvPr/>
            </p:nvSpPr>
            <p:spPr bwMode="auto">
              <a:xfrm>
                <a:off x="1515" y="2910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09" name="Rectangle 2657"/>
              <p:cNvSpPr>
                <a:spLocks noChangeArrowheads="1"/>
              </p:cNvSpPr>
              <p:nvPr/>
            </p:nvSpPr>
            <p:spPr bwMode="auto">
              <a:xfrm>
                <a:off x="1519" y="2910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10" name="Rectangle 2658"/>
              <p:cNvSpPr>
                <a:spLocks noChangeArrowheads="1"/>
              </p:cNvSpPr>
              <p:nvPr/>
            </p:nvSpPr>
            <p:spPr bwMode="auto">
              <a:xfrm>
                <a:off x="1524" y="2910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11" name="Rectangle 2659"/>
              <p:cNvSpPr>
                <a:spLocks noChangeArrowheads="1"/>
              </p:cNvSpPr>
              <p:nvPr/>
            </p:nvSpPr>
            <p:spPr bwMode="auto">
              <a:xfrm>
                <a:off x="1529" y="2908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12" name="Rectangle 2660"/>
              <p:cNvSpPr>
                <a:spLocks noChangeArrowheads="1"/>
              </p:cNvSpPr>
              <p:nvPr/>
            </p:nvSpPr>
            <p:spPr bwMode="auto">
              <a:xfrm>
                <a:off x="1534" y="2906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13" name="Rectangle 2661"/>
              <p:cNvSpPr>
                <a:spLocks noChangeArrowheads="1"/>
              </p:cNvSpPr>
              <p:nvPr/>
            </p:nvSpPr>
            <p:spPr bwMode="auto">
              <a:xfrm>
                <a:off x="1539" y="2906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14" name="Rectangle 2662"/>
              <p:cNvSpPr>
                <a:spLocks noChangeArrowheads="1"/>
              </p:cNvSpPr>
              <p:nvPr/>
            </p:nvSpPr>
            <p:spPr bwMode="auto">
              <a:xfrm>
                <a:off x="1543" y="2902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15" name="Rectangle 2663"/>
              <p:cNvSpPr>
                <a:spLocks noChangeArrowheads="1"/>
              </p:cNvSpPr>
              <p:nvPr/>
            </p:nvSpPr>
            <p:spPr bwMode="auto">
              <a:xfrm>
                <a:off x="1548" y="2901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16" name="Rectangle 2664"/>
              <p:cNvSpPr>
                <a:spLocks noChangeArrowheads="1"/>
              </p:cNvSpPr>
              <p:nvPr/>
            </p:nvSpPr>
            <p:spPr bwMode="auto">
              <a:xfrm>
                <a:off x="1553" y="2901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17" name="Rectangle 2665"/>
              <p:cNvSpPr>
                <a:spLocks noChangeArrowheads="1"/>
              </p:cNvSpPr>
              <p:nvPr/>
            </p:nvSpPr>
            <p:spPr bwMode="auto">
              <a:xfrm>
                <a:off x="1558" y="2899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18" name="Rectangle 2666"/>
              <p:cNvSpPr>
                <a:spLocks noChangeArrowheads="1"/>
              </p:cNvSpPr>
              <p:nvPr/>
            </p:nvSpPr>
            <p:spPr bwMode="auto">
              <a:xfrm>
                <a:off x="1562" y="2899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19" name="Rectangle 2667"/>
              <p:cNvSpPr>
                <a:spLocks noChangeArrowheads="1"/>
              </p:cNvSpPr>
              <p:nvPr/>
            </p:nvSpPr>
            <p:spPr bwMode="auto">
              <a:xfrm>
                <a:off x="1567" y="2899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20" name="Rectangle 2668"/>
              <p:cNvSpPr>
                <a:spLocks noChangeArrowheads="1"/>
              </p:cNvSpPr>
              <p:nvPr/>
            </p:nvSpPr>
            <p:spPr bwMode="auto">
              <a:xfrm>
                <a:off x="1572" y="2897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21" name="Rectangle 2669"/>
              <p:cNvSpPr>
                <a:spLocks noChangeArrowheads="1"/>
              </p:cNvSpPr>
              <p:nvPr/>
            </p:nvSpPr>
            <p:spPr bwMode="auto">
              <a:xfrm>
                <a:off x="1577" y="2895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22" name="Rectangle 2670"/>
              <p:cNvSpPr>
                <a:spLocks noChangeArrowheads="1"/>
              </p:cNvSpPr>
              <p:nvPr/>
            </p:nvSpPr>
            <p:spPr bwMode="auto">
              <a:xfrm>
                <a:off x="1582" y="2895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23" name="Rectangle 2671"/>
              <p:cNvSpPr>
                <a:spLocks noChangeArrowheads="1"/>
              </p:cNvSpPr>
              <p:nvPr/>
            </p:nvSpPr>
            <p:spPr bwMode="auto">
              <a:xfrm>
                <a:off x="1586" y="2895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24" name="Rectangle 2672"/>
              <p:cNvSpPr>
                <a:spLocks noChangeArrowheads="1"/>
              </p:cNvSpPr>
              <p:nvPr/>
            </p:nvSpPr>
            <p:spPr bwMode="auto">
              <a:xfrm>
                <a:off x="1591" y="2895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25" name="Rectangle 2673"/>
              <p:cNvSpPr>
                <a:spLocks noChangeArrowheads="1"/>
              </p:cNvSpPr>
              <p:nvPr/>
            </p:nvSpPr>
            <p:spPr bwMode="auto">
              <a:xfrm>
                <a:off x="1596" y="2895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26" name="Rectangle 2674"/>
              <p:cNvSpPr>
                <a:spLocks noChangeArrowheads="1"/>
              </p:cNvSpPr>
              <p:nvPr/>
            </p:nvSpPr>
            <p:spPr bwMode="auto">
              <a:xfrm>
                <a:off x="1601" y="2894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27" name="Rectangle 2675"/>
              <p:cNvSpPr>
                <a:spLocks noChangeArrowheads="1"/>
              </p:cNvSpPr>
              <p:nvPr/>
            </p:nvSpPr>
            <p:spPr bwMode="auto">
              <a:xfrm>
                <a:off x="1606" y="2894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28" name="Rectangle 2676"/>
              <p:cNvSpPr>
                <a:spLocks noChangeArrowheads="1"/>
              </p:cNvSpPr>
              <p:nvPr/>
            </p:nvSpPr>
            <p:spPr bwMode="auto">
              <a:xfrm>
                <a:off x="1610" y="2892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29" name="Rectangle 2677"/>
              <p:cNvSpPr>
                <a:spLocks noChangeArrowheads="1"/>
              </p:cNvSpPr>
              <p:nvPr/>
            </p:nvSpPr>
            <p:spPr bwMode="auto">
              <a:xfrm>
                <a:off x="1615" y="2892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30" name="Rectangle 2678"/>
              <p:cNvSpPr>
                <a:spLocks noChangeArrowheads="1"/>
              </p:cNvSpPr>
              <p:nvPr/>
            </p:nvSpPr>
            <p:spPr bwMode="auto">
              <a:xfrm>
                <a:off x="1620" y="2892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31" name="Rectangle 2679"/>
              <p:cNvSpPr>
                <a:spLocks noChangeArrowheads="1"/>
              </p:cNvSpPr>
              <p:nvPr/>
            </p:nvSpPr>
            <p:spPr bwMode="auto">
              <a:xfrm>
                <a:off x="1625" y="2892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32" name="Rectangle 2680"/>
              <p:cNvSpPr>
                <a:spLocks noChangeArrowheads="1"/>
              </p:cNvSpPr>
              <p:nvPr/>
            </p:nvSpPr>
            <p:spPr bwMode="auto">
              <a:xfrm>
                <a:off x="1630" y="2891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33" name="Rectangle 2681"/>
              <p:cNvSpPr>
                <a:spLocks noChangeArrowheads="1"/>
              </p:cNvSpPr>
              <p:nvPr/>
            </p:nvSpPr>
            <p:spPr bwMode="auto">
              <a:xfrm>
                <a:off x="1634" y="2891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34" name="Rectangle 2682"/>
              <p:cNvSpPr>
                <a:spLocks noChangeArrowheads="1"/>
              </p:cNvSpPr>
              <p:nvPr/>
            </p:nvSpPr>
            <p:spPr bwMode="auto">
              <a:xfrm>
                <a:off x="1639" y="2889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35" name="Rectangle 2683"/>
              <p:cNvSpPr>
                <a:spLocks noChangeArrowheads="1"/>
              </p:cNvSpPr>
              <p:nvPr/>
            </p:nvSpPr>
            <p:spPr bwMode="auto">
              <a:xfrm>
                <a:off x="1644" y="2887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36" name="Rectangle 2684"/>
              <p:cNvSpPr>
                <a:spLocks noChangeArrowheads="1"/>
              </p:cNvSpPr>
              <p:nvPr/>
            </p:nvSpPr>
            <p:spPr bwMode="auto">
              <a:xfrm>
                <a:off x="1649" y="2887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37" name="Rectangle 2685"/>
              <p:cNvSpPr>
                <a:spLocks noChangeArrowheads="1"/>
              </p:cNvSpPr>
              <p:nvPr/>
            </p:nvSpPr>
            <p:spPr bwMode="auto">
              <a:xfrm>
                <a:off x="1654" y="2887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38" name="Rectangle 2686"/>
              <p:cNvSpPr>
                <a:spLocks noChangeArrowheads="1"/>
              </p:cNvSpPr>
              <p:nvPr/>
            </p:nvSpPr>
            <p:spPr bwMode="auto">
              <a:xfrm>
                <a:off x="1658" y="2887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39" name="Rectangle 2687"/>
              <p:cNvSpPr>
                <a:spLocks noChangeArrowheads="1"/>
              </p:cNvSpPr>
              <p:nvPr/>
            </p:nvSpPr>
            <p:spPr bwMode="auto">
              <a:xfrm>
                <a:off x="1663" y="2887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40" name="Rectangle 2688"/>
              <p:cNvSpPr>
                <a:spLocks noChangeArrowheads="1"/>
              </p:cNvSpPr>
              <p:nvPr/>
            </p:nvSpPr>
            <p:spPr bwMode="auto">
              <a:xfrm>
                <a:off x="1668" y="2886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41" name="Rectangle 2689"/>
              <p:cNvSpPr>
                <a:spLocks noChangeArrowheads="1"/>
              </p:cNvSpPr>
              <p:nvPr/>
            </p:nvSpPr>
            <p:spPr bwMode="auto">
              <a:xfrm>
                <a:off x="1673" y="2886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42" name="Rectangle 2690"/>
              <p:cNvSpPr>
                <a:spLocks noChangeArrowheads="1"/>
              </p:cNvSpPr>
              <p:nvPr/>
            </p:nvSpPr>
            <p:spPr bwMode="auto">
              <a:xfrm>
                <a:off x="1678" y="2886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43" name="Rectangle 2691"/>
              <p:cNvSpPr>
                <a:spLocks noChangeArrowheads="1"/>
              </p:cNvSpPr>
              <p:nvPr/>
            </p:nvSpPr>
            <p:spPr bwMode="auto">
              <a:xfrm>
                <a:off x="1682" y="2884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44" name="Rectangle 2692"/>
              <p:cNvSpPr>
                <a:spLocks noChangeArrowheads="1"/>
              </p:cNvSpPr>
              <p:nvPr/>
            </p:nvSpPr>
            <p:spPr bwMode="auto">
              <a:xfrm>
                <a:off x="1687" y="2882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45" name="Rectangle 2693"/>
              <p:cNvSpPr>
                <a:spLocks noChangeArrowheads="1"/>
              </p:cNvSpPr>
              <p:nvPr/>
            </p:nvSpPr>
            <p:spPr bwMode="auto">
              <a:xfrm>
                <a:off x="1692" y="2882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46" name="Rectangle 2694"/>
              <p:cNvSpPr>
                <a:spLocks noChangeArrowheads="1"/>
              </p:cNvSpPr>
              <p:nvPr/>
            </p:nvSpPr>
            <p:spPr bwMode="auto">
              <a:xfrm>
                <a:off x="1697" y="2882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47" name="Rectangle 2695"/>
              <p:cNvSpPr>
                <a:spLocks noChangeArrowheads="1"/>
              </p:cNvSpPr>
              <p:nvPr/>
            </p:nvSpPr>
            <p:spPr bwMode="auto">
              <a:xfrm>
                <a:off x="1702" y="2882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48" name="Rectangle 2696"/>
              <p:cNvSpPr>
                <a:spLocks noChangeArrowheads="1"/>
              </p:cNvSpPr>
              <p:nvPr/>
            </p:nvSpPr>
            <p:spPr bwMode="auto">
              <a:xfrm>
                <a:off x="1706" y="2882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49" name="Rectangle 2697"/>
              <p:cNvSpPr>
                <a:spLocks noChangeArrowheads="1"/>
              </p:cNvSpPr>
              <p:nvPr/>
            </p:nvSpPr>
            <p:spPr bwMode="auto">
              <a:xfrm>
                <a:off x="1711" y="2882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50" name="Rectangle 2698"/>
              <p:cNvSpPr>
                <a:spLocks noChangeArrowheads="1"/>
              </p:cNvSpPr>
              <p:nvPr/>
            </p:nvSpPr>
            <p:spPr bwMode="auto">
              <a:xfrm>
                <a:off x="1716" y="2881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51" name="Rectangle 2699"/>
              <p:cNvSpPr>
                <a:spLocks noChangeArrowheads="1"/>
              </p:cNvSpPr>
              <p:nvPr/>
            </p:nvSpPr>
            <p:spPr bwMode="auto">
              <a:xfrm>
                <a:off x="1721" y="2881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52" name="Rectangle 2700"/>
              <p:cNvSpPr>
                <a:spLocks noChangeArrowheads="1"/>
              </p:cNvSpPr>
              <p:nvPr/>
            </p:nvSpPr>
            <p:spPr bwMode="auto">
              <a:xfrm>
                <a:off x="1726" y="2879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53" name="Rectangle 2701"/>
              <p:cNvSpPr>
                <a:spLocks noChangeArrowheads="1"/>
              </p:cNvSpPr>
              <p:nvPr/>
            </p:nvSpPr>
            <p:spPr bwMode="auto">
              <a:xfrm>
                <a:off x="1730" y="2879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54" name="Rectangle 2702"/>
              <p:cNvSpPr>
                <a:spLocks noChangeArrowheads="1"/>
              </p:cNvSpPr>
              <p:nvPr/>
            </p:nvSpPr>
            <p:spPr bwMode="auto">
              <a:xfrm>
                <a:off x="1735" y="2877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55" name="Rectangle 2703"/>
              <p:cNvSpPr>
                <a:spLocks noChangeArrowheads="1"/>
              </p:cNvSpPr>
              <p:nvPr/>
            </p:nvSpPr>
            <p:spPr bwMode="auto">
              <a:xfrm>
                <a:off x="1740" y="2877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56" name="Rectangle 2704"/>
              <p:cNvSpPr>
                <a:spLocks noChangeArrowheads="1"/>
              </p:cNvSpPr>
              <p:nvPr/>
            </p:nvSpPr>
            <p:spPr bwMode="auto">
              <a:xfrm>
                <a:off x="1745" y="2877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57" name="Rectangle 2705"/>
              <p:cNvSpPr>
                <a:spLocks noChangeArrowheads="1"/>
              </p:cNvSpPr>
              <p:nvPr/>
            </p:nvSpPr>
            <p:spPr bwMode="auto">
              <a:xfrm>
                <a:off x="1750" y="2874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58" name="Rectangle 2706"/>
              <p:cNvSpPr>
                <a:spLocks noChangeArrowheads="1"/>
              </p:cNvSpPr>
              <p:nvPr/>
            </p:nvSpPr>
            <p:spPr bwMode="auto">
              <a:xfrm>
                <a:off x="1754" y="2871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59" name="Rectangle 2707"/>
              <p:cNvSpPr>
                <a:spLocks noChangeArrowheads="1"/>
              </p:cNvSpPr>
              <p:nvPr/>
            </p:nvSpPr>
            <p:spPr bwMode="auto">
              <a:xfrm>
                <a:off x="1759" y="2871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60" name="Rectangle 2708"/>
              <p:cNvSpPr>
                <a:spLocks noChangeArrowheads="1"/>
              </p:cNvSpPr>
              <p:nvPr/>
            </p:nvSpPr>
            <p:spPr bwMode="auto">
              <a:xfrm>
                <a:off x="1764" y="2868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61" name="Rectangle 2709"/>
              <p:cNvSpPr>
                <a:spLocks noChangeArrowheads="1"/>
              </p:cNvSpPr>
              <p:nvPr/>
            </p:nvSpPr>
            <p:spPr bwMode="auto">
              <a:xfrm>
                <a:off x="1769" y="2865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62" name="Rectangle 2710"/>
              <p:cNvSpPr>
                <a:spLocks noChangeArrowheads="1"/>
              </p:cNvSpPr>
              <p:nvPr/>
            </p:nvSpPr>
            <p:spPr bwMode="auto">
              <a:xfrm>
                <a:off x="1773" y="2865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63" name="Rectangle 2711"/>
              <p:cNvSpPr>
                <a:spLocks noChangeArrowheads="1"/>
              </p:cNvSpPr>
              <p:nvPr/>
            </p:nvSpPr>
            <p:spPr bwMode="auto">
              <a:xfrm>
                <a:off x="1778" y="2864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64" name="Rectangle 2712"/>
              <p:cNvSpPr>
                <a:spLocks noChangeArrowheads="1"/>
              </p:cNvSpPr>
              <p:nvPr/>
            </p:nvSpPr>
            <p:spPr bwMode="auto">
              <a:xfrm>
                <a:off x="1783" y="2862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65" name="Rectangle 2713"/>
              <p:cNvSpPr>
                <a:spLocks noChangeArrowheads="1"/>
              </p:cNvSpPr>
              <p:nvPr/>
            </p:nvSpPr>
            <p:spPr bwMode="auto">
              <a:xfrm>
                <a:off x="1788" y="2861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66" name="Rectangle 2714"/>
              <p:cNvSpPr>
                <a:spLocks noChangeArrowheads="1"/>
              </p:cNvSpPr>
              <p:nvPr/>
            </p:nvSpPr>
            <p:spPr bwMode="auto">
              <a:xfrm>
                <a:off x="1793" y="2861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67" name="Rectangle 2715"/>
              <p:cNvSpPr>
                <a:spLocks noChangeArrowheads="1"/>
              </p:cNvSpPr>
              <p:nvPr/>
            </p:nvSpPr>
            <p:spPr bwMode="auto">
              <a:xfrm>
                <a:off x="1797" y="2861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68" name="Rectangle 2716"/>
              <p:cNvSpPr>
                <a:spLocks noChangeArrowheads="1"/>
              </p:cNvSpPr>
              <p:nvPr/>
            </p:nvSpPr>
            <p:spPr bwMode="auto">
              <a:xfrm>
                <a:off x="1802" y="2859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69" name="Rectangle 2717"/>
              <p:cNvSpPr>
                <a:spLocks noChangeArrowheads="1"/>
              </p:cNvSpPr>
              <p:nvPr/>
            </p:nvSpPr>
            <p:spPr bwMode="auto">
              <a:xfrm>
                <a:off x="1807" y="2859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70" name="Rectangle 2718"/>
              <p:cNvSpPr>
                <a:spLocks noChangeArrowheads="1"/>
              </p:cNvSpPr>
              <p:nvPr/>
            </p:nvSpPr>
            <p:spPr bwMode="auto">
              <a:xfrm>
                <a:off x="1812" y="2855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71" name="Rectangle 2719"/>
              <p:cNvSpPr>
                <a:spLocks noChangeArrowheads="1"/>
              </p:cNvSpPr>
              <p:nvPr/>
            </p:nvSpPr>
            <p:spPr bwMode="auto">
              <a:xfrm>
                <a:off x="1817" y="2853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72" name="Rectangle 2720"/>
              <p:cNvSpPr>
                <a:spLocks noChangeArrowheads="1"/>
              </p:cNvSpPr>
              <p:nvPr/>
            </p:nvSpPr>
            <p:spPr bwMode="auto">
              <a:xfrm>
                <a:off x="1821" y="2852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73" name="Rectangle 2721"/>
              <p:cNvSpPr>
                <a:spLocks noChangeArrowheads="1"/>
              </p:cNvSpPr>
              <p:nvPr/>
            </p:nvSpPr>
            <p:spPr bwMode="auto">
              <a:xfrm>
                <a:off x="1826" y="2852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74" name="Rectangle 2722"/>
              <p:cNvSpPr>
                <a:spLocks noChangeArrowheads="1"/>
              </p:cNvSpPr>
              <p:nvPr/>
            </p:nvSpPr>
            <p:spPr bwMode="auto">
              <a:xfrm>
                <a:off x="1831" y="2847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75" name="Rectangle 2723"/>
              <p:cNvSpPr>
                <a:spLocks noChangeArrowheads="1"/>
              </p:cNvSpPr>
              <p:nvPr/>
            </p:nvSpPr>
            <p:spPr bwMode="auto">
              <a:xfrm>
                <a:off x="1836" y="2845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76" name="Rectangle 2724"/>
              <p:cNvSpPr>
                <a:spLocks noChangeArrowheads="1"/>
              </p:cNvSpPr>
              <p:nvPr/>
            </p:nvSpPr>
            <p:spPr bwMode="auto">
              <a:xfrm>
                <a:off x="1841" y="2844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77" name="Rectangle 2725"/>
              <p:cNvSpPr>
                <a:spLocks noChangeArrowheads="1"/>
              </p:cNvSpPr>
              <p:nvPr/>
            </p:nvSpPr>
            <p:spPr bwMode="auto">
              <a:xfrm>
                <a:off x="1845" y="2841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78" name="Rectangle 2726"/>
              <p:cNvSpPr>
                <a:spLocks noChangeArrowheads="1"/>
              </p:cNvSpPr>
              <p:nvPr/>
            </p:nvSpPr>
            <p:spPr bwMode="auto">
              <a:xfrm>
                <a:off x="1850" y="2841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79" name="Rectangle 2727"/>
              <p:cNvSpPr>
                <a:spLocks noChangeArrowheads="1"/>
              </p:cNvSpPr>
              <p:nvPr/>
            </p:nvSpPr>
            <p:spPr bwMode="auto">
              <a:xfrm>
                <a:off x="1855" y="2840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80" name="Rectangle 2728"/>
              <p:cNvSpPr>
                <a:spLocks noChangeArrowheads="1"/>
              </p:cNvSpPr>
              <p:nvPr/>
            </p:nvSpPr>
            <p:spPr bwMode="auto">
              <a:xfrm>
                <a:off x="1860" y="2840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81" name="Rectangle 2729"/>
              <p:cNvSpPr>
                <a:spLocks noChangeArrowheads="1"/>
              </p:cNvSpPr>
              <p:nvPr/>
            </p:nvSpPr>
            <p:spPr bwMode="auto">
              <a:xfrm>
                <a:off x="1865" y="2835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82" name="Rectangle 2730"/>
              <p:cNvSpPr>
                <a:spLocks noChangeArrowheads="1"/>
              </p:cNvSpPr>
              <p:nvPr/>
            </p:nvSpPr>
            <p:spPr bwMode="auto">
              <a:xfrm>
                <a:off x="1869" y="2833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83" name="Rectangle 2731"/>
              <p:cNvSpPr>
                <a:spLocks noChangeArrowheads="1"/>
              </p:cNvSpPr>
              <p:nvPr/>
            </p:nvSpPr>
            <p:spPr bwMode="auto">
              <a:xfrm>
                <a:off x="1874" y="2831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84" name="Rectangle 2732"/>
              <p:cNvSpPr>
                <a:spLocks noChangeArrowheads="1"/>
              </p:cNvSpPr>
              <p:nvPr/>
            </p:nvSpPr>
            <p:spPr bwMode="auto">
              <a:xfrm>
                <a:off x="1879" y="2829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85" name="Rectangle 2733"/>
              <p:cNvSpPr>
                <a:spLocks noChangeArrowheads="1"/>
              </p:cNvSpPr>
              <p:nvPr/>
            </p:nvSpPr>
            <p:spPr bwMode="auto">
              <a:xfrm>
                <a:off x="1884" y="2829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86" name="Rectangle 2734"/>
              <p:cNvSpPr>
                <a:spLocks noChangeArrowheads="1"/>
              </p:cNvSpPr>
              <p:nvPr/>
            </p:nvSpPr>
            <p:spPr bwMode="auto">
              <a:xfrm>
                <a:off x="1889" y="2829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87" name="Rectangle 2735"/>
              <p:cNvSpPr>
                <a:spLocks noChangeArrowheads="1"/>
              </p:cNvSpPr>
              <p:nvPr/>
            </p:nvSpPr>
            <p:spPr bwMode="auto">
              <a:xfrm>
                <a:off x="1893" y="2825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88" name="Rectangle 2736"/>
              <p:cNvSpPr>
                <a:spLocks noChangeArrowheads="1"/>
              </p:cNvSpPr>
              <p:nvPr/>
            </p:nvSpPr>
            <p:spPr bwMode="auto">
              <a:xfrm>
                <a:off x="1898" y="2824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89" name="Rectangle 2737"/>
              <p:cNvSpPr>
                <a:spLocks noChangeArrowheads="1"/>
              </p:cNvSpPr>
              <p:nvPr/>
            </p:nvSpPr>
            <p:spPr bwMode="auto">
              <a:xfrm>
                <a:off x="1903" y="2823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90" name="Rectangle 2738"/>
              <p:cNvSpPr>
                <a:spLocks noChangeArrowheads="1"/>
              </p:cNvSpPr>
              <p:nvPr/>
            </p:nvSpPr>
            <p:spPr bwMode="auto">
              <a:xfrm>
                <a:off x="1908" y="2816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91" name="Rectangle 2739"/>
              <p:cNvSpPr>
                <a:spLocks noChangeArrowheads="1"/>
              </p:cNvSpPr>
              <p:nvPr/>
            </p:nvSpPr>
            <p:spPr bwMode="auto">
              <a:xfrm>
                <a:off x="1913" y="2814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92" name="Rectangle 2740"/>
              <p:cNvSpPr>
                <a:spLocks noChangeArrowheads="1"/>
              </p:cNvSpPr>
              <p:nvPr/>
            </p:nvSpPr>
            <p:spPr bwMode="auto">
              <a:xfrm>
                <a:off x="1917" y="2811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93" name="Rectangle 2741"/>
              <p:cNvSpPr>
                <a:spLocks noChangeArrowheads="1"/>
              </p:cNvSpPr>
              <p:nvPr/>
            </p:nvSpPr>
            <p:spPr bwMode="auto">
              <a:xfrm>
                <a:off x="1922" y="2811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94" name="Rectangle 2742"/>
              <p:cNvSpPr>
                <a:spLocks noChangeArrowheads="1"/>
              </p:cNvSpPr>
              <p:nvPr/>
            </p:nvSpPr>
            <p:spPr bwMode="auto">
              <a:xfrm>
                <a:off x="1927" y="2809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95" name="Rectangle 2743"/>
              <p:cNvSpPr>
                <a:spLocks noChangeArrowheads="1"/>
              </p:cNvSpPr>
              <p:nvPr/>
            </p:nvSpPr>
            <p:spPr bwMode="auto">
              <a:xfrm>
                <a:off x="1932" y="2806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96" name="Rectangle 2744"/>
              <p:cNvSpPr>
                <a:spLocks noChangeArrowheads="1"/>
              </p:cNvSpPr>
              <p:nvPr/>
            </p:nvSpPr>
            <p:spPr bwMode="auto">
              <a:xfrm>
                <a:off x="1937" y="2806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97" name="Rectangle 2745"/>
              <p:cNvSpPr>
                <a:spLocks noChangeArrowheads="1"/>
              </p:cNvSpPr>
              <p:nvPr/>
            </p:nvSpPr>
            <p:spPr bwMode="auto">
              <a:xfrm>
                <a:off x="1941" y="2804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98" name="Rectangle 2746"/>
              <p:cNvSpPr>
                <a:spLocks noChangeArrowheads="1"/>
              </p:cNvSpPr>
              <p:nvPr/>
            </p:nvSpPr>
            <p:spPr bwMode="auto">
              <a:xfrm>
                <a:off x="1946" y="2803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99" name="Rectangle 2747"/>
              <p:cNvSpPr>
                <a:spLocks noChangeArrowheads="1"/>
              </p:cNvSpPr>
              <p:nvPr/>
            </p:nvSpPr>
            <p:spPr bwMode="auto">
              <a:xfrm>
                <a:off x="1951" y="2802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00" name="Rectangle 2748"/>
              <p:cNvSpPr>
                <a:spLocks noChangeArrowheads="1"/>
              </p:cNvSpPr>
              <p:nvPr/>
            </p:nvSpPr>
            <p:spPr bwMode="auto">
              <a:xfrm>
                <a:off x="1956" y="2801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01" name="Rectangle 2749"/>
              <p:cNvSpPr>
                <a:spLocks noChangeArrowheads="1"/>
              </p:cNvSpPr>
              <p:nvPr/>
            </p:nvSpPr>
            <p:spPr bwMode="auto">
              <a:xfrm>
                <a:off x="1960" y="2800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02" name="Rectangle 2750"/>
              <p:cNvSpPr>
                <a:spLocks noChangeArrowheads="1"/>
              </p:cNvSpPr>
              <p:nvPr/>
            </p:nvSpPr>
            <p:spPr bwMode="auto">
              <a:xfrm>
                <a:off x="1965" y="2800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03" name="Rectangle 2751"/>
              <p:cNvSpPr>
                <a:spLocks noChangeArrowheads="1"/>
              </p:cNvSpPr>
              <p:nvPr/>
            </p:nvSpPr>
            <p:spPr bwMode="auto">
              <a:xfrm>
                <a:off x="1970" y="2799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04" name="Rectangle 2752"/>
              <p:cNvSpPr>
                <a:spLocks noChangeArrowheads="1"/>
              </p:cNvSpPr>
              <p:nvPr/>
            </p:nvSpPr>
            <p:spPr bwMode="auto">
              <a:xfrm>
                <a:off x="1975" y="2799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05" name="Rectangle 2753"/>
              <p:cNvSpPr>
                <a:spLocks noChangeArrowheads="1"/>
              </p:cNvSpPr>
              <p:nvPr/>
            </p:nvSpPr>
            <p:spPr bwMode="auto">
              <a:xfrm>
                <a:off x="1980" y="2796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06" name="Rectangle 2754"/>
              <p:cNvSpPr>
                <a:spLocks noChangeArrowheads="1"/>
              </p:cNvSpPr>
              <p:nvPr/>
            </p:nvSpPr>
            <p:spPr bwMode="auto">
              <a:xfrm>
                <a:off x="1984" y="2795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07" name="Rectangle 2755"/>
              <p:cNvSpPr>
                <a:spLocks noChangeArrowheads="1"/>
              </p:cNvSpPr>
              <p:nvPr/>
            </p:nvSpPr>
            <p:spPr bwMode="auto">
              <a:xfrm>
                <a:off x="1989" y="2795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08" name="Rectangle 2756"/>
              <p:cNvSpPr>
                <a:spLocks noChangeArrowheads="1"/>
              </p:cNvSpPr>
              <p:nvPr/>
            </p:nvSpPr>
            <p:spPr bwMode="auto">
              <a:xfrm>
                <a:off x="1994" y="2794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09" name="Rectangle 2757"/>
              <p:cNvSpPr>
                <a:spLocks noChangeArrowheads="1"/>
              </p:cNvSpPr>
              <p:nvPr/>
            </p:nvSpPr>
            <p:spPr bwMode="auto">
              <a:xfrm>
                <a:off x="1999" y="2794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10" name="Rectangle 2758"/>
              <p:cNvSpPr>
                <a:spLocks noChangeArrowheads="1"/>
              </p:cNvSpPr>
              <p:nvPr/>
            </p:nvSpPr>
            <p:spPr bwMode="auto">
              <a:xfrm>
                <a:off x="2004" y="2793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11" name="Rectangle 2759"/>
              <p:cNvSpPr>
                <a:spLocks noChangeArrowheads="1"/>
              </p:cNvSpPr>
              <p:nvPr/>
            </p:nvSpPr>
            <p:spPr bwMode="auto">
              <a:xfrm>
                <a:off x="2008" y="2792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12" name="Rectangle 2760"/>
              <p:cNvSpPr>
                <a:spLocks noChangeArrowheads="1"/>
              </p:cNvSpPr>
              <p:nvPr/>
            </p:nvSpPr>
            <p:spPr bwMode="auto">
              <a:xfrm>
                <a:off x="2013" y="2792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13" name="Rectangle 2761"/>
              <p:cNvSpPr>
                <a:spLocks noChangeArrowheads="1"/>
              </p:cNvSpPr>
              <p:nvPr/>
            </p:nvSpPr>
            <p:spPr bwMode="auto">
              <a:xfrm>
                <a:off x="2018" y="2789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14" name="Rectangle 2762"/>
              <p:cNvSpPr>
                <a:spLocks noChangeArrowheads="1"/>
              </p:cNvSpPr>
              <p:nvPr/>
            </p:nvSpPr>
            <p:spPr bwMode="auto">
              <a:xfrm>
                <a:off x="2023" y="2789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15" name="Rectangle 2763"/>
              <p:cNvSpPr>
                <a:spLocks noChangeArrowheads="1"/>
              </p:cNvSpPr>
              <p:nvPr/>
            </p:nvSpPr>
            <p:spPr bwMode="auto">
              <a:xfrm>
                <a:off x="2028" y="2788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16" name="Rectangle 2764"/>
              <p:cNvSpPr>
                <a:spLocks noChangeArrowheads="1"/>
              </p:cNvSpPr>
              <p:nvPr/>
            </p:nvSpPr>
            <p:spPr bwMode="auto">
              <a:xfrm>
                <a:off x="2032" y="2788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17" name="Rectangle 2765"/>
              <p:cNvSpPr>
                <a:spLocks noChangeArrowheads="1"/>
              </p:cNvSpPr>
              <p:nvPr/>
            </p:nvSpPr>
            <p:spPr bwMode="auto">
              <a:xfrm>
                <a:off x="2037" y="2788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18" name="Rectangle 2766"/>
              <p:cNvSpPr>
                <a:spLocks noChangeArrowheads="1"/>
              </p:cNvSpPr>
              <p:nvPr/>
            </p:nvSpPr>
            <p:spPr bwMode="auto">
              <a:xfrm>
                <a:off x="2042" y="2788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19" name="Rectangle 2767"/>
              <p:cNvSpPr>
                <a:spLocks noChangeArrowheads="1"/>
              </p:cNvSpPr>
              <p:nvPr/>
            </p:nvSpPr>
            <p:spPr bwMode="auto">
              <a:xfrm>
                <a:off x="2047" y="2787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20" name="Rectangle 2768"/>
              <p:cNvSpPr>
                <a:spLocks noChangeArrowheads="1"/>
              </p:cNvSpPr>
              <p:nvPr/>
            </p:nvSpPr>
            <p:spPr bwMode="auto">
              <a:xfrm>
                <a:off x="2052" y="2787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21" name="Rectangle 2769"/>
              <p:cNvSpPr>
                <a:spLocks noChangeArrowheads="1"/>
              </p:cNvSpPr>
              <p:nvPr/>
            </p:nvSpPr>
            <p:spPr bwMode="auto">
              <a:xfrm>
                <a:off x="2056" y="2786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22" name="Rectangle 2770"/>
              <p:cNvSpPr>
                <a:spLocks noChangeArrowheads="1"/>
              </p:cNvSpPr>
              <p:nvPr/>
            </p:nvSpPr>
            <p:spPr bwMode="auto">
              <a:xfrm>
                <a:off x="2061" y="2786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23" name="Rectangle 2771"/>
              <p:cNvSpPr>
                <a:spLocks noChangeArrowheads="1"/>
              </p:cNvSpPr>
              <p:nvPr/>
            </p:nvSpPr>
            <p:spPr bwMode="auto">
              <a:xfrm>
                <a:off x="2066" y="2785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24" name="Rectangle 2772"/>
              <p:cNvSpPr>
                <a:spLocks noChangeArrowheads="1"/>
              </p:cNvSpPr>
              <p:nvPr/>
            </p:nvSpPr>
            <p:spPr bwMode="auto">
              <a:xfrm>
                <a:off x="2071" y="2785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25" name="Rectangle 2773"/>
              <p:cNvSpPr>
                <a:spLocks noChangeArrowheads="1"/>
              </p:cNvSpPr>
              <p:nvPr/>
            </p:nvSpPr>
            <p:spPr bwMode="auto">
              <a:xfrm>
                <a:off x="2076" y="2785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26" name="Rectangle 2774"/>
              <p:cNvSpPr>
                <a:spLocks noChangeArrowheads="1"/>
              </p:cNvSpPr>
              <p:nvPr/>
            </p:nvSpPr>
            <p:spPr bwMode="auto">
              <a:xfrm>
                <a:off x="2080" y="2785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27" name="Rectangle 2775"/>
              <p:cNvSpPr>
                <a:spLocks noChangeArrowheads="1"/>
              </p:cNvSpPr>
              <p:nvPr/>
            </p:nvSpPr>
            <p:spPr bwMode="auto">
              <a:xfrm>
                <a:off x="2085" y="2785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28" name="Rectangle 2776"/>
              <p:cNvSpPr>
                <a:spLocks noChangeArrowheads="1"/>
              </p:cNvSpPr>
              <p:nvPr/>
            </p:nvSpPr>
            <p:spPr bwMode="auto">
              <a:xfrm>
                <a:off x="2090" y="2784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29" name="Rectangle 2777"/>
              <p:cNvSpPr>
                <a:spLocks noChangeArrowheads="1"/>
              </p:cNvSpPr>
              <p:nvPr/>
            </p:nvSpPr>
            <p:spPr bwMode="auto">
              <a:xfrm>
                <a:off x="2095" y="2784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30" name="Rectangle 2778"/>
              <p:cNvSpPr>
                <a:spLocks noChangeArrowheads="1"/>
              </p:cNvSpPr>
              <p:nvPr/>
            </p:nvSpPr>
            <p:spPr bwMode="auto">
              <a:xfrm>
                <a:off x="2100" y="2780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31" name="Rectangle 2779"/>
              <p:cNvSpPr>
                <a:spLocks noChangeArrowheads="1"/>
              </p:cNvSpPr>
              <p:nvPr/>
            </p:nvSpPr>
            <p:spPr bwMode="auto">
              <a:xfrm>
                <a:off x="2104" y="2780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32" name="Rectangle 2780"/>
              <p:cNvSpPr>
                <a:spLocks noChangeArrowheads="1"/>
              </p:cNvSpPr>
              <p:nvPr/>
            </p:nvSpPr>
            <p:spPr bwMode="auto">
              <a:xfrm>
                <a:off x="2109" y="2780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33" name="Rectangle 2781"/>
              <p:cNvSpPr>
                <a:spLocks noChangeArrowheads="1"/>
              </p:cNvSpPr>
              <p:nvPr/>
            </p:nvSpPr>
            <p:spPr bwMode="auto">
              <a:xfrm>
                <a:off x="2114" y="2780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34" name="Rectangle 2782"/>
              <p:cNvSpPr>
                <a:spLocks noChangeArrowheads="1"/>
              </p:cNvSpPr>
              <p:nvPr/>
            </p:nvSpPr>
            <p:spPr bwMode="auto">
              <a:xfrm>
                <a:off x="2119" y="2779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35" name="Rectangle 2783"/>
              <p:cNvSpPr>
                <a:spLocks noChangeArrowheads="1"/>
              </p:cNvSpPr>
              <p:nvPr/>
            </p:nvSpPr>
            <p:spPr bwMode="auto">
              <a:xfrm>
                <a:off x="2124" y="2779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36" name="Rectangle 2784"/>
              <p:cNvSpPr>
                <a:spLocks noChangeArrowheads="1"/>
              </p:cNvSpPr>
              <p:nvPr/>
            </p:nvSpPr>
            <p:spPr bwMode="auto">
              <a:xfrm>
                <a:off x="2128" y="2779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37" name="Rectangle 2785"/>
              <p:cNvSpPr>
                <a:spLocks noChangeArrowheads="1"/>
              </p:cNvSpPr>
              <p:nvPr/>
            </p:nvSpPr>
            <p:spPr bwMode="auto">
              <a:xfrm>
                <a:off x="2133" y="2779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38" name="Rectangle 2786"/>
              <p:cNvSpPr>
                <a:spLocks noChangeArrowheads="1"/>
              </p:cNvSpPr>
              <p:nvPr/>
            </p:nvSpPr>
            <p:spPr bwMode="auto">
              <a:xfrm>
                <a:off x="2138" y="2778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39" name="Rectangle 2787"/>
              <p:cNvSpPr>
                <a:spLocks noChangeArrowheads="1"/>
              </p:cNvSpPr>
              <p:nvPr/>
            </p:nvSpPr>
            <p:spPr bwMode="auto">
              <a:xfrm>
                <a:off x="2143" y="2775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40" name="Rectangle 2788"/>
              <p:cNvSpPr>
                <a:spLocks noChangeArrowheads="1"/>
              </p:cNvSpPr>
              <p:nvPr/>
            </p:nvSpPr>
            <p:spPr bwMode="auto">
              <a:xfrm>
                <a:off x="2147" y="2774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41" name="Rectangle 2789"/>
              <p:cNvSpPr>
                <a:spLocks noChangeArrowheads="1"/>
              </p:cNvSpPr>
              <p:nvPr/>
            </p:nvSpPr>
            <p:spPr bwMode="auto">
              <a:xfrm>
                <a:off x="2152" y="2773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42" name="Rectangle 2790"/>
              <p:cNvSpPr>
                <a:spLocks noChangeArrowheads="1"/>
              </p:cNvSpPr>
              <p:nvPr/>
            </p:nvSpPr>
            <p:spPr bwMode="auto">
              <a:xfrm>
                <a:off x="2157" y="2773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43" name="Rectangle 2791"/>
              <p:cNvSpPr>
                <a:spLocks noChangeArrowheads="1"/>
              </p:cNvSpPr>
              <p:nvPr/>
            </p:nvSpPr>
            <p:spPr bwMode="auto">
              <a:xfrm>
                <a:off x="2162" y="2773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44" name="Rectangle 2792"/>
              <p:cNvSpPr>
                <a:spLocks noChangeArrowheads="1"/>
              </p:cNvSpPr>
              <p:nvPr/>
            </p:nvSpPr>
            <p:spPr bwMode="auto">
              <a:xfrm>
                <a:off x="2167" y="2772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45" name="Rectangle 2793"/>
              <p:cNvSpPr>
                <a:spLocks noChangeArrowheads="1"/>
              </p:cNvSpPr>
              <p:nvPr/>
            </p:nvSpPr>
            <p:spPr bwMode="auto">
              <a:xfrm>
                <a:off x="2171" y="2772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46" name="Rectangle 2794"/>
              <p:cNvSpPr>
                <a:spLocks noChangeArrowheads="1"/>
              </p:cNvSpPr>
              <p:nvPr/>
            </p:nvSpPr>
            <p:spPr bwMode="auto">
              <a:xfrm>
                <a:off x="2176" y="2772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47" name="Rectangle 2795"/>
              <p:cNvSpPr>
                <a:spLocks noChangeArrowheads="1"/>
              </p:cNvSpPr>
              <p:nvPr/>
            </p:nvSpPr>
            <p:spPr bwMode="auto">
              <a:xfrm>
                <a:off x="2181" y="2771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48" name="Rectangle 2796"/>
              <p:cNvSpPr>
                <a:spLocks noChangeArrowheads="1"/>
              </p:cNvSpPr>
              <p:nvPr/>
            </p:nvSpPr>
            <p:spPr bwMode="auto">
              <a:xfrm>
                <a:off x="2186" y="2769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49" name="Rectangle 2797"/>
              <p:cNvSpPr>
                <a:spLocks noChangeArrowheads="1"/>
              </p:cNvSpPr>
              <p:nvPr/>
            </p:nvSpPr>
            <p:spPr bwMode="auto">
              <a:xfrm>
                <a:off x="2191" y="2768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50" name="Rectangle 2798"/>
              <p:cNvSpPr>
                <a:spLocks noChangeArrowheads="1"/>
              </p:cNvSpPr>
              <p:nvPr/>
            </p:nvSpPr>
            <p:spPr bwMode="auto">
              <a:xfrm>
                <a:off x="2195" y="2768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51" name="Rectangle 2799"/>
              <p:cNvSpPr>
                <a:spLocks noChangeArrowheads="1"/>
              </p:cNvSpPr>
              <p:nvPr/>
            </p:nvSpPr>
            <p:spPr bwMode="auto">
              <a:xfrm>
                <a:off x="2200" y="2768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52" name="Rectangle 2800"/>
              <p:cNvSpPr>
                <a:spLocks noChangeArrowheads="1"/>
              </p:cNvSpPr>
              <p:nvPr/>
            </p:nvSpPr>
            <p:spPr bwMode="auto">
              <a:xfrm>
                <a:off x="2205" y="2768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53" name="Rectangle 2801"/>
              <p:cNvSpPr>
                <a:spLocks noChangeArrowheads="1"/>
              </p:cNvSpPr>
              <p:nvPr/>
            </p:nvSpPr>
            <p:spPr bwMode="auto">
              <a:xfrm>
                <a:off x="2210" y="2766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54" name="Rectangle 2802"/>
              <p:cNvSpPr>
                <a:spLocks noChangeArrowheads="1"/>
              </p:cNvSpPr>
              <p:nvPr/>
            </p:nvSpPr>
            <p:spPr bwMode="auto">
              <a:xfrm>
                <a:off x="2215" y="2765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55" name="Rectangle 2803"/>
              <p:cNvSpPr>
                <a:spLocks noChangeArrowheads="1"/>
              </p:cNvSpPr>
              <p:nvPr/>
            </p:nvSpPr>
            <p:spPr bwMode="auto">
              <a:xfrm>
                <a:off x="2219" y="2764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56" name="Rectangle 2804"/>
              <p:cNvSpPr>
                <a:spLocks noChangeArrowheads="1"/>
              </p:cNvSpPr>
              <p:nvPr/>
            </p:nvSpPr>
            <p:spPr bwMode="auto">
              <a:xfrm>
                <a:off x="2224" y="2764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57" name="Rectangle 2805"/>
              <p:cNvSpPr>
                <a:spLocks noChangeArrowheads="1"/>
              </p:cNvSpPr>
              <p:nvPr/>
            </p:nvSpPr>
            <p:spPr bwMode="auto">
              <a:xfrm>
                <a:off x="2229" y="2764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58" name="Rectangle 2806"/>
              <p:cNvSpPr>
                <a:spLocks noChangeArrowheads="1"/>
              </p:cNvSpPr>
              <p:nvPr/>
            </p:nvSpPr>
            <p:spPr bwMode="auto">
              <a:xfrm>
                <a:off x="2234" y="2763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59" name="Rectangle 2807"/>
              <p:cNvSpPr>
                <a:spLocks noChangeArrowheads="1"/>
              </p:cNvSpPr>
              <p:nvPr/>
            </p:nvSpPr>
            <p:spPr bwMode="auto">
              <a:xfrm>
                <a:off x="2239" y="2763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60" name="Rectangle 2808"/>
              <p:cNvSpPr>
                <a:spLocks noChangeArrowheads="1"/>
              </p:cNvSpPr>
              <p:nvPr/>
            </p:nvSpPr>
            <p:spPr bwMode="auto">
              <a:xfrm>
                <a:off x="2243" y="2763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61" name="Rectangle 2809"/>
              <p:cNvSpPr>
                <a:spLocks noChangeArrowheads="1"/>
              </p:cNvSpPr>
              <p:nvPr/>
            </p:nvSpPr>
            <p:spPr bwMode="auto">
              <a:xfrm>
                <a:off x="2248" y="2763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62" name="Rectangle 2810"/>
              <p:cNvSpPr>
                <a:spLocks noChangeArrowheads="1"/>
              </p:cNvSpPr>
              <p:nvPr/>
            </p:nvSpPr>
            <p:spPr bwMode="auto">
              <a:xfrm>
                <a:off x="2253" y="2762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63" name="Rectangle 2811"/>
              <p:cNvSpPr>
                <a:spLocks noChangeArrowheads="1"/>
              </p:cNvSpPr>
              <p:nvPr/>
            </p:nvSpPr>
            <p:spPr bwMode="auto">
              <a:xfrm>
                <a:off x="2258" y="2762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64" name="Rectangle 2812"/>
              <p:cNvSpPr>
                <a:spLocks noChangeArrowheads="1"/>
              </p:cNvSpPr>
              <p:nvPr/>
            </p:nvSpPr>
            <p:spPr bwMode="auto">
              <a:xfrm>
                <a:off x="2263" y="2760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65" name="Rectangle 2813"/>
              <p:cNvSpPr>
                <a:spLocks noChangeArrowheads="1"/>
              </p:cNvSpPr>
              <p:nvPr/>
            </p:nvSpPr>
            <p:spPr bwMode="auto">
              <a:xfrm>
                <a:off x="2267" y="2760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66" name="Rectangle 2814"/>
              <p:cNvSpPr>
                <a:spLocks noChangeArrowheads="1"/>
              </p:cNvSpPr>
              <p:nvPr/>
            </p:nvSpPr>
            <p:spPr bwMode="auto">
              <a:xfrm>
                <a:off x="2272" y="2759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67" name="Rectangle 2815"/>
              <p:cNvSpPr>
                <a:spLocks noChangeArrowheads="1"/>
              </p:cNvSpPr>
              <p:nvPr/>
            </p:nvSpPr>
            <p:spPr bwMode="auto">
              <a:xfrm>
                <a:off x="2277" y="2758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68" name="Rectangle 2816"/>
              <p:cNvSpPr>
                <a:spLocks noChangeArrowheads="1"/>
              </p:cNvSpPr>
              <p:nvPr/>
            </p:nvSpPr>
            <p:spPr bwMode="auto">
              <a:xfrm>
                <a:off x="2282" y="2757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69" name="Rectangle 2817"/>
              <p:cNvSpPr>
                <a:spLocks noChangeArrowheads="1"/>
              </p:cNvSpPr>
              <p:nvPr/>
            </p:nvSpPr>
            <p:spPr bwMode="auto">
              <a:xfrm>
                <a:off x="2287" y="2757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70" name="Rectangle 2818"/>
              <p:cNvSpPr>
                <a:spLocks noChangeArrowheads="1"/>
              </p:cNvSpPr>
              <p:nvPr/>
            </p:nvSpPr>
            <p:spPr bwMode="auto">
              <a:xfrm>
                <a:off x="2291" y="2755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71" name="Rectangle 2819"/>
              <p:cNvSpPr>
                <a:spLocks noChangeArrowheads="1"/>
              </p:cNvSpPr>
              <p:nvPr/>
            </p:nvSpPr>
            <p:spPr bwMode="auto">
              <a:xfrm>
                <a:off x="2296" y="2755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72" name="Rectangle 2820"/>
              <p:cNvSpPr>
                <a:spLocks noChangeArrowheads="1"/>
              </p:cNvSpPr>
              <p:nvPr/>
            </p:nvSpPr>
            <p:spPr bwMode="auto">
              <a:xfrm>
                <a:off x="2301" y="2755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73" name="Rectangle 2821"/>
              <p:cNvSpPr>
                <a:spLocks noChangeArrowheads="1"/>
              </p:cNvSpPr>
              <p:nvPr/>
            </p:nvSpPr>
            <p:spPr bwMode="auto">
              <a:xfrm>
                <a:off x="2306" y="2755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74" name="Rectangle 2822"/>
              <p:cNvSpPr>
                <a:spLocks noChangeArrowheads="1"/>
              </p:cNvSpPr>
              <p:nvPr/>
            </p:nvSpPr>
            <p:spPr bwMode="auto">
              <a:xfrm>
                <a:off x="2311" y="2754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75" name="Rectangle 2823"/>
              <p:cNvSpPr>
                <a:spLocks noChangeArrowheads="1"/>
              </p:cNvSpPr>
              <p:nvPr/>
            </p:nvSpPr>
            <p:spPr bwMode="auto">
              <a:xfrm>
                <a:off x="2315" y="2754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76" name="Rectangle 2824"/>
              <p:cNvSpPr>
                <a:spLocks noChangeArrowheads="1"/>
              </p:cNvSpPr>
              <p:nvPr/>
            </p:nvSpPr>
            <p:spPr bwMode="auto">
              <a:xfrm>
                <a:off x="2320" y="2753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77" name="Rectangle 2825"/>
              <p:cNvSpPr>
                <a:spLocks noChangeArrowheads="1"/>
              </p:cNvSpPr>
              <p:nvPr/>
            </p:nvSpPr>
            <p:spPr bwMode="auto">
              <a:xfrm>
                <a:off x="2325" y="2753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78" name="Rectangle 2826"/>
              <p:cNvSpPr>
                <a:spLocks noChangeArrowheads="1"/>
              </p:cNvSpPr>
              <p:nvPr/>
            </p:nvSpPr>
            <p:spPr bwMode="auto">
              <a:xfrm>
                <a:off x="2330" y="2753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79" name="Rectangle 2827"/>
              <p:cNvSpPr>
                <a:spLocks noChangeArrowheads="1"/>
              </p:cNvSpPr>
              <p:nvPr/>
            </p:nvSpPr>
            <p:spPr bwMode="auto">
              <a:xfrm>
                <a:off x="2335" y="2753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80" name="Rectangle 2828"/>
              <p:cNvSpPr>
                <a:spLocks noChangeArrowheads="1"/>
              </p:cNvSpPr>
              <p:nvPr/>
            </p:nvSpPr>
            <p:spPr bwMode="auto">
              <a:xfrm>
                <a:off x="2339" y="2753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81" name="Rectangle 2829"/>
              <p:cNvSpPr>
                <a:spLocks noChangeArrowheads="1"/>
              </p:cNvSpPr>
              <p:nvPr/>
            </p:nvSpPr>
            <p:spPr bwMode="auto">
              <a:xfrm>
                <a:off x="2344" y="2753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82" name="Rectangle 2830"/>
              <p:cNvSpPr>
                <a:spLocks noChangeArrowheads="1"/>
              </p:cNvSpPr>
              <p:nvPr/>
            </p:nvSpPr>
            <p:spPr bwMode="auto">
              <a:xfrm>
                <a:off x="2349" y="2752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83" name="Rectangle 2831"/>
              <p:cNvSpPr>
                <a:spLocks noChangeArrowheads="1"/>
              </p:cNvSpPr>
              <p:nvPr/>
            </p:nvSpPr>
            <p:spPr bwMode="auto">
              <a:xfrm>
                <a:off x="2354" y="2751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84" name="Rectangle 2832"/>
              <p:cNvSpPr>
                <a:spLocks noChangeArrowheads="1"/>
              </p:cNvSpPr>
              <p:nvPr/>
            </p:nvSpPr>
            <p:spPr bwMode="auto">
              <a:xfrm>
                <a:off x="2359" y="2751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85" name="Rectangle 2833"/>
              <p:cNvSpPr>
                <a:spLocks noChangeArrowheads="1"/>
              </p:cNvSpPr>
              <p:nvPr/>
            </p:nvSpPr>
            <p:spPr bwMode="auto">
              <a:xfrm>
                <a:off x="2363" y="2750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86" name="Rectangle 2834"/>
              <p:cNvSpPr>
                <a:spLocks noChangeArrowheads="1"/>
              </p:cNvSpPr>
              <p:nvPr/>
            </p:nvSpPr>
            <p:spPr bwMode="auto">
              <a:xfrm>
                <a:off x="2368" y="2750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87" name="Rectangle 2835"/>
              <p:cNvSpPr>
                <a:spLocks noChangeArrowheads="1"/>
              </p:cNvSpPr>
              <p:nvPr/>
            </p:nvSpPr>
            <p:spPr bwMode="auto">
              <a:xfrm>
                <a:off x="2373" y="2750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88" name="Rectangle 2836"/>
              <p:cNvSpPr>
                <a:spLocks noChangeArrowheads="1"/>
              </p:cNvSpPr>
              <p:nvPr/>
            </p:nvSpPr>
            <p:spPr bwMode="auto">
              <a:xfrm>
                <a:off x="2378" y="2749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89" name="Rectangle 2837"/>
              <p:cNvSpPr>
                <a:spLocks noChangeArrowheads="1"/>
              </p:cNvSpPr>
              <p:nvPr/>
            </p:nvSpPr>
            <p:spPr bwMode="auto">
              <a:xfrm>
                <a:off x="2383" y="2749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90" name="Rectangle 2838"/>
              <p:cNvSpPr>
                <a:spLocks noChangeArrowheads="1"/>
              </p:cNvSpPr>
              <p:nvPr/>
            </p:nvSpPr>
            <p:spPr bwMode="auto">
              <a:xfrm>
                <a:off x="2387" y="2749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91" name="Rectangle 2839"/>
              <p:cNvSpPr>
                <a:spLocks noChangeArrowheads="1"/>
              </p:cNvSpPr>
              <p:nvPr/>
            </p:nvSpPr>
            <p:spPr bwMode="auto">
              <a:xfrm>
                <a:off x="2392" y="2747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92" name="Rectangle 2840"/>
              <p:cNvSpPr>
                <a:spLocks noChangeArrowheads="1"/>
              </p:cNvSpPr>
              <p:nvPr/>
            </p:nvSpPr>
            <p:spPr bwMode="auto">
              <a:xfrm>
                <a:off x="2397" y="2747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93" name="Rectangle 2841"/>
              <p:cNvSpPr>
                <a:spLocks noChangeArrowheads="1"/>
              </p:cNvSpPr>
              <p:nvPr/>
            </p:nvSpPr>
            <p:spPr bwMode="auto">
              <a:xfrm>
                <a:off x="2402" y="2747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94" name="Rectangle 2842"/>
              <p:cNvSpPr>
                <a:spLocks noChangeArrowheads="1"/>
              </p:cNvSpPr>
              <p:nvPr/>
            </p:nvSpPr>
            <p:spPr bwMode="auto">
              <a:xfrm>
                <a:off x="2407" y="2745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95" name="Rectangle 2843"/>
              <p:cNvSpPr>
                <a:spLocks noChangeArrowheads="1"/>
              </p:cNvSpPr>
              <p:nvPr/>
            </p:nvSpPr>
            <p:spPr bwMode="auto">
              <a:xfrm>
                <a:off x="2411" y="2745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96" name="Rectangle 2844"/>
              <p:cNvSpPr>
                <a:spLocks noChangeArrowheads="1"/>
              </p:cNvSpPr>
              <p:nvPr/>
            </p:nvSpPr>
            <p:spPr bwMode="auto">
              <a:xfrm>
                <a:off x="2416" y="2745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97" name="Rectangle 2845"/>
              <p:cNvSpPr>
                <a:spLocks noChangeArrowheads="1"/>
              </p:cNvSpPr>
              <p:nvPr/>
            </p:nvSpPr>
            <p:spPr bwMode="auto">
              <a:xfrm>
                <a:off x="2421" y="2745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98" name="Rectangle 2846"/>
              <p:cNvSpPr>
                <a:spLocks noChangeArrowheads="1"/>
              </p:cNvSpPr>
              <p:nvPr/>
            </p:nvSpPr>
            <p:spPr bwMode="auto">
              <a:xfrm>
                <a:off x="2426" y="2743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99" name="Rectangle 2847"/>
              <p:cNvSpPr>
                <a:spLocks noChangeArrowheads="1"/>
              </p:cNvSpPr>
              <p:nvPr/>
            </p:nvSpPr>
            <p:spPr bwMode="auto">
              <a:xfrm>
                <a:off x="2431" y="2743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00" name="Rectangle 2848"/>
              <p:cNvSpPr>
                <a:spLocks noChangeArrowheads="1"/>
              </p:cNvSpPr>
              <p:nvPr/>
            </p:nvSpPr>
            <p:spPr bwMode="auto">
              <a:xfrm>
                <a:off x="2435" y="2743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0071" name="Group 3050"/>
            <p:cNvGrpSpPr>
              <a:grpSpLocks/>
            </p:cNvGrpSpPr>
            <p:nvPr/>
          </p:nvGrpSpPr>
          <p:grpSpPr bwMode="auto">
            <a:xfrm>
              <a:off x="5881918" y="4217618"/>
              <a:ext cx="1560512" cy="214313"/>
              <a:chOff x="2440" y="2636"/>
              <a:chExt cx="983" cy="135"/>
            </a:xfrm>
          </p:grpSpPr>
          <p:sp>
            <p:nvSpPr>
              <p:cNvPr id="20301" name="Rectangle 2850"/>
              <p:cNvSpPr>
                <a:spLocks noChangeArrowheads="1"/>
              </p:cNvSpPr>
              <p:nvPr/>
            </p:nvSpPr>
            <p:spPr bwMode="auto">
              <a:xfrm>
                <a:off x="2440" y="2742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02" name="Rectangle 2851"/>
              <p:cNvSpPr>
                <a:spLocks noChangeArrowheads="1"/>
              </p:cNvSpPr>
              <p:nvPr/>
            </p:nvSpPr>
            <p:spPr bwMode="auto">
              <a:xfrm>
                <a:off x="2445" y="2741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03" name="Rectangle 2852"/>
              <p:cNvSpPr>
                <a:spLocks noChangeArrowheads="1"/>
              </p:cNvSpPr>
              <p:nvPr/>
            </p:nvSpPr>
            <p:spPr bwMode="auto">
              <a:xfrm>
                <a:off x="2450" y="2740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04" name="Rectangle 2853"/>
              <p:cNvSpPr>
                <a:spLocks noChangeArrowheads="1"/>
              </p:cNvSpPr>
              <p:nvPr/>
            </p:nvSpPr>
            <p:spPr bwMode="auto">
              <a:xfrm>
                <a:off x="2455" y="2739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05" name="Rectangle 2854"/>
              <p:cNvSpPr>
                <a:spLocks noChangeArrowheads="1"/>
              </p:cNvSpPr>
              <p:nvPr/>
            </p:nvSpPr>
            <p:spPr bwMode="auto">
              <a:xfrm>
                <a:off x="2459" y="2739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06" name="Rectangle 2855"/>
              <p:cNvSpPr>
                <a:spLocks noChangeArrowheads="1"/>
              </p:cNvSpPr>
              <p:nvPr/>
            </p:nvSpPr>
            <p:spPr bwMode="auto">
              <a:xfrm>
                <a:off x="2464" y="2738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07" name="Rectangle 2856"/>
              <p:cNvSpPr>
                <a:spLocks noChangeArrowheads="1"/>
              </p:cNvSpPr>
              <p:nvPr/>
            </p:nvSpPr>
            <p:spPr bwMode="auto">
              <a:xfrm>
                <a:off x="2469" y="2737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08" name="Rectangle 2857"/>
              <p:cNvSpPr>
                <a:spLocks noChangeArrowheads="1"/>
              </p:cNvSpPr>
              <p:nvPr/>
            </p:nvSpPr>
            <p:spPr bwMode="auto">
              <a:xfrm>
                <a:off x="2474" y="2737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09" name="Rectangle 2858"/>
              <p:cNvSpPr>
                <a:spLocks noChangeArrowheads="1"/>
              </p:cNvSpPr>
              <p:nvPr/>
            </p:nvSpPr>
            <p:spPr bwMode="auto">
              <a:xfrm>
                <a:off x="2478" y="2737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10" name="Rectangle 2859"/>
              <p:cNvSpPr>
                <a:spLocks noChangeArrowheads="1"/>
              </p:cNvSpPr>
              <p:nvPr/>
            </p:nvSpPr>
            <p:spPr bwMode="auto">
              <a:xfrm>
                <a:off x="2483" y="2737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11" name="Rectangle 2860"/>
              <p:cNvSpPr>
                <a:spLocks noChangeArrowheads="1"/>
              </p:cNvSpPr>
              <p:nvPr/>
            </p:nvSpPr>
            <p:spPr bwMode="auto">
              <a:xfrm>
                <a:off x="2488" y="2736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12" name="Rectangle 2861"/>
              <p:cNvSpPr>
                <a:spLocks noChangeArrowheads="1"/>
              </p:cNvSpPr>
              <p:nvPr/>
            </p:nvSpPr>
            <p:spPr bwMode="auto">
              <a:xfrm>
                <a:off x="2493" y="2736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13" name="Rectangle 2862"/>
              <p:cNvSpPr>
                <a:spLocks noChangeArrowheads="1"/>
              </p:cNvSpPr>
              <p:nvPr/>
            </p:nvSpPr>
            <p:spPr bwMode="auto">
              <a:xfrm>
                <a:off x="2498" y="2736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14" name="Rectangle 2863"/>
              <p:cNvSpPr>
                <a:spLocks noChangeArrowheads="1"/>
              </p:cNvSpPr>
              <p:nvPr/>
            </p:nvSpPr>
            <p:spPr bwMode="auto">
              <a:xfrm>
                <a:off x="2502" y="2736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15" name="Rectangle 2864"/>
              <p:cNvSpPr>
                <a:spLocks noChangeArrowheads="1"/>
              </p:cNvSpPr>
              <p:nvPr/>
            </p:nvSpPr>
            <p:spPr bwMode="auto">
              <a:xfrm>
                <a:off x="2507" y="2736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16" name="Rectangle 2865"/>
              <p:cNvSpPr>
                <a:spLocks noChangeArrowheads="1"/>
              </p:cNvSpPr>
              <p:nvPr/>
            </p:nvSpPr>
            <p:spPr bwMode="auto">
              <a:xfrm>
                <a:off x="2512" y="2734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17" name="Rectangle 2866"/>
              <p:cNvSpPr>
                <a:spLocks noChangeArrowheads="1"/>
              </p:cNvSpPr>
              <p:nvPr/>
            </p:nvSpPr>
            <p:spPr bwMode="auto">
              <a:xfrm>
                <a:off x="2517" y="2734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18" name="Rectangle 2867"/>
              <p:cNvSpPr>
                <a:spLocks noChangeArrowheads="1"/>
              </p:cNvSpPr>
              <p:nvPr/>
            </p:nvSpPr>
            <p:spPr bwMode="auto">
              <a:xfrm>
                <a:off x="2522" y="2733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19" name="Rectangle 2868"/>
              <p:cNvSpPr>
                <a:spLocks noChangeArrowheads="1"/>
              </p:cNvSpPr>
              <p:nvPr/>
            </p:nvSpPr>
            <p:spPr bwMode="auto">
              <a:xfrm>
                <a:off x="2526" y="2732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20" name="Rectangle 2869"/>
              <p:cNvSpPr>
                <a:spLocks noChangeArrowheads="1"/>
              </p:cNvSpPr>
              <p:nvPr/>
            </p:nvSpPr>
            <p:spPr bwMode="auto">
              <a:xfrm>
                <a:off x="2531" y="2732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21" name="Rectangle 2870"/>
              <p:cNvSpPr>
                <a:spLocks noChangeArrowheads="1"/>
              </p:cNvSpPr>
              <p:nvPr/>
            </p:nvSpPr>
            <p:spPr bwMode="auto">
              <a:xfrm>
                <a:off x="2536" y="2732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22" name="Rectangle 2871"/>
              <p:cNvSpPr>
                <a:spLocks noChangeArrowheads="1"/>
              </p:cNvSpPr>
              <p:nvPr/>
            </p:nvSpPr>
            <p:spPr bwMode="auto">
              <a:xfrm>
                <a:off x="2541" y="2730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23" name="Rectangle 2872"/>
              <p:cNvSpPr>
                <a:spLocks noChangeArrowheads="1"/>
              </p:cNvSpPr>
              <p:nvPr/>
            </p:nvSpPr>
            <p:spPr bwMode="auto">
              <a:xfrm>
                <a:off x="2546" y="2728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24" name="Rectangle 2873"/>
              <p:cNvSpPr>
                <a:spLocks noChangeArrowheads="1"/>
              </p:cNvSpPr>
              <p:nvPr/>
            </p:nvSpPr>
            <p:spPr bwMode="auto">
              <a:xfrm>
                <a:off x="2550" y="2728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25" name="Rectangle 2874"/>
              <p:cNvSpPr>
                <a:spLocks noChangeArrowheads="1"/>
              </p:cNvSpPr>
              <p:nvPr/>
            </p:nvSpPr>
            <p:spPr bwMode="auto">
              <a:xfrm>
                <a:off x="2555" y="2727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26" name="Rectangle 2875"/>
              <p:cNvSpPr>
                <a:spLocks noChangeArrowheads="1"/>
              </p:cNvSpPr>
              <p:nvPr/>
            </p:nvSpPr>
            <p:spPr bwMode="auto">
              <a:xfrm>
                <a:off x="2560" y="2727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27" name="Rectangle 2876"/>
              <p:cNvSpPr>
                <a:spLocks noChangeArrowheads="1"/>
              </p:cNvSpPr>
              <p:nvPr/>
            </p:nvSpPr>
            <p:spPr bwMode="auto">
              <a:xfrm>
                <a:off x="2565" y="2727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28" name="Rectangle 2877"/>
              <p:cNvSpPr>
                <a:spLocks noChangeArrowheads="1"/>
              </p:cNvSpPr>
              <p:nvPr/>
            </p:nvSpPr>
            <p:spPr bwMode="auto">
              <a:xfrm>
                <a:off x="2570" y="2727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29" name="Rectangle 2878"/>
              <p:cNvSpPr>
                <a:spLocks noChangeArrowheads="1"/>
              </p:cNvSpPr>
              <p:nvPr/>
            </p:nvSpPr>
            <p:spPr bwMode="auto">
              <a:xfrm>
                <a:off x="2574" y="2727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30" name="Rectangle 2879"/>
              <p:cNvSpPr>
                <a:spLocks noChangeArrowheads="1"/>
              </p:cNvSpPr>
              <p:nvPr/>
            </p:nvSpPr>
            <p:spPr bwMode="auto">
              <a:xfrm>
                <a:off x="2579" y="2726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31" name="Rectangle 2880"/>
              <p:cNvSpPr>
                <a:spLocks noChangeArrowheads="1"/>
              </p:cNvSpPr>
              <p:nvPr/>
            </p:nvSpPr>
            <p:spPr bwMode="auto">
              <a:xfrm>
                <a:off x="2584" y="2725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32" name="Rectangle 2881"/>
              <p:cNvSpPr>
                <a:spLocks noChangeArrowheads="1"/>
              </p:cNvSpPr>
              <p:nvPr/>
            </p:nvSpPr>
            <p:spPr bwMode="auto">
              <a:xfrm>
                <a:off x="2589" y="2724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33" name="Rectangle 2882"/>
              <p:cNvSpPr>
                <a:spLocks noChangeArrowheads="1"/>
              </p:cNvSpPr>
              <p:nvPr/>
            </p:nvSpPr>
            <p:spPr bwMode="auto">
              <a:xfrm>
                <a:off x="2594" y="2724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34" name="Rectangle 2883"/>
              <p:cNvSpPr>
                <a:spLocks noChangeArrowheads="1"/>
              </p:cNvSpPr>
              <p:nvPr/>
            </p:nvSpPr>
            <p:spPr bwMode="auto">
              <a:xfrm>
                <a:off x="2598" y="2724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35" name="Rectangle 2884"/>
              <p:cNvSpPr>
                <a:spLocks noChangeArrowheads="1"/>
              </p:cNvSpPr>
              <p:nvPr/>
            </p:nvSpPr>
            <p:spPr bwMode="auto">
              <a:xfrm>
                <a:off x="2603" y="2724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36" name="Rectangle 2885"/>
              <p:cNvSpPr>
                <a:spLocks noChangeArrowheads="1"/>
              </p:cNvSpPr>
              <p:nvPr/>
            </p:nvSpPr>
            <p:spPr bwMode="auto">
              <a:xfrm>
                <a:off x="2608" y="2724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37" name="Rectangle 2886"/>
              <p:cNvSpPr>
                <a:spLocks noChangeArrowheads="1"/>
              </p:cNvSpPr>
              <p:nvPr/>
            </p:nvSpPr>
            <p:spPr bwMode="auto">
              <a:xfrm>
                <a:off x="2613" y="2724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38" name="Rectangle 2887"/>
              <p:cNvSpPr>
                <a:spLocks noChangeArrowheads="1"/>
              </p:cNvSpPr>
              <p:nvPr/>
            </p:nvSpPr>
            <p:spPr bwMode="auto">
              <a:xfrm>
                <a:off x="2618" y="2724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39" name="Rectangle 2888"/>
              <p:cNvSpPr>
                <a:spLocks noChangeArrowheads="1"/>
              </p:cNvSpPr>
              <p:nvPr/>
            </p:nvSpPr>
            <p:spPr bwMode="auto">
              <a:xfrm>
                <a:off x="2622" y="2723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40" name="Rectangle 2889"/>
              <p:cNvSpPr>
                <a:spLocks noChangeArrowheads="1"/>
              </p:cNvSpPr>
              <p:nvPr/>
            </p:nvSpPr>
            <p:spPr bwMode="auto">
              <a:xfrm>
                <a:off x="2627" y="2723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41" name="Rectangle 2890"/>
              <p:cNvSpPr>
                <a:spLocks noChangeArrowheads="1"/>
              </p:cNvSpPr>
              <p:nvPr/>
            </p:nvSpPr>
            <p:spPr bwMode="auto">
              <a:xfrm>
                <a:off x="2632" y="2722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42" name="Rectangle 2891"/>
              <p:cNvSpPr>
                <a:spLocks noChangeArrowheads="1"/>
              </p:cNvSpPr>
              <p:nvPr/>
            </p:nvSpPr>
            <p:spPr bwMode="auto">
              <a:xfrm>
                <a:off x="2637" y="2721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43" name="Rectangle 2892"/>
              <p:cNvSpPr>
                <a:spLocks noChangeArrowheads="1"/>
              </p:cNvSpPr>
              <p:nvPr/>
            </p:nvSpPr>
            <p:spPr bwMode="auto">
              <a:xfrm>
                <a:off x="2642" y="2721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44" name="Rectangle 2893"/>
              <p:cNvSpPr>
                <a:spLocks noChangeArrowheads="1"/>
              </p:cNvSpPr>
              <p:nvPr/>
            </p:nvSpPr>
            <p:spPr bwMode="auto">
              <a:xfrm>
                <a:off x="2646" y="2721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45" name="Rectangle 2894"/>
              <p:cNvSpPr>
                <a:spLocks noChangeArrowheads="1"/>
              </p:cNvSpPr>
              <p:nvPr/>
            </p:nvSpPr>
            <p:spPr bwMode="auto">
              <a:xfrm>
                <a:off x="2651" y="2721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46" name="Rectangle 2895"/>
              <p:cNvSpPr>
                <a:spLocks noChangeArrowheads="1"/>
              </p:cNvSpPr>
              <p:nvPr/>
            </p:nvSpPr>
            <p:spPr bwMode="auto">
              <a:xfrm>
                <a:off x="2656" y="2721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47" name="Rectangle 2896"/>
              <p:cNvSpPr>
                <a:spLocks noChangeArrowheads="1"/>
              </p:cNvSpPr>
              <p:nvPr/>
            </p:nvSpPr>
            <p:spPr bwMode="auto">
              <a:xfrm>
                <a:off x="2661" y="2719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48" name="Rectangle 2897"/>
              <p:cNvSpPr>
                <a:spLocks noChangeArrowheads="1"/>
              </p:cNvSpPr>
              <p:nvPr/>
            </p:nvSpPr>
            <p:spPr bwMode="auto">
              <a:xfrm>
                <a:off x="2666" y="2718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49" name="Rectangle 2898"/>
              <p:cNvSpPr>
                <a:spLocks noChangeArrowheads="1"/>
              </p:cNvSpPr>
              <p:nvPr/>
            </p:nvSpPr>
            <p:spPr bwMode="auto">
              <a:xfrm>
                <a:off x="2670" y="2718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50" name="Rectangle 2899"/>
              <p:cNvSpPr>
                <a:spLocks noChangeArrowheads="1"/>
              </p:cNvSpPr>
              <p:nvPr/>
            </p:nvSpPr>
            <p:spPr bwMode="auto">
              <a:xfrm>
                <a:off x="2675" y="2718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51" name="Rectangle 2900"/>
              <p:cNvSpPr>
                <a:spLocks noChangeArrowheads="1"/>
              </p:cNvSpPr>
              <p:nvPr/>
            </p:nvSpPr>
            <p:spPr bwMode="auto">
              <a:xfrm>
                <a:off x="2680" y="2718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52" name="Rectangle 2901"/>
              <p:cNvSpPr>
                <a:spLocks noChangeArrowheads="1"/>
              </p:cNvSpPr>
              <p:nvPr/>
            </p:nvSpPr>
            <p:spPr bwMode="auto">
              <a:xfrm>
                <a:off x="2685" y="2718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53" name="Rectangle 2902"/>
              <p:cNvSpPr>
                <a:spLocks noChangeArrowheads="1"/>
              </p:cNvSpPr>
              <p:nvPr/>
            </p:nvSpPr>
            <p:spPr bwMode="auto">
              <a:xfrm>
                <a:off x="2690" y="2718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54" name="Rectangle 2903"/>
              <p:cNvSpPr>
                <a:spLocks noChangeArrowheads="1"/>
              </p:cNvSpPr>
              <p:nvPr/>
            </p:nvSpPr>
            <p:spPr bwMode="auto">
              <a:xfrm>
                <a:off x="2694" y="2718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55" name="Rectangle 2904"/>
              <p:cNvSpPr>
                <a:spLocks noChangeArrowheads="1"/>
              </p:cNvSpPr>
              <p:nvPr/>
            </p:nvSpPr>
            <p:spPr bwMode="auto">
              <a:xfrm>
                <a:off x="2699" y="2717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56" name="Rectangle 2905"/>
              <p:cNvSpPr>
                <a:spLocks noChangeArrowheads="1"/>
              </p:cNvSpPr>
              <p:nvPr/>
            </p:nvSpPr>
            <p:spPr bwMode="auto">
              <a:xfrm>
                <a:off x="2704" y="2717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57" name="Rectangle 2906"/>
              <p:cNvSpPr>
                <a:spLocks noChangeArrowheads="1"/>
              </p:cNvSpPr>
              <p:nvPr/>
            </p:nvSpPr>
            <p:spPr bwMode="auto">
              <a:xfrm>
                <a:off x="2709" y="2717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58" name="Rectangle 2907"/>
              <p:cNvSpPr>
                <a:spLocks noChangeArrowheads="1"/>
              </p:cNvSpPr>
              <p:nvPr/>
            </p:nvSpPr>
            <p:spPr bwMode="auto">
              <a:xfrm>
                <a:off x="2714" y="2717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59" name="Rectangle 2908"/>
              <p:cNvSpPr>
                <a:spLocks noChangeArrowheads="1"/>
              </p:cNvSpPr>
              <p:nvPr/>
            </p:nvSpPr>
            <p:spPr bwMode="auto">
              <a:xfrm>
                <a:off x="2718" y="2716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60" name="Rectangle 2909"/>
              <p:cNvSpPr>
                <a:spLocks noChangeArrowheads="1"/>
              </p:cNvSpPr>
              <p:nvPr/>
            </p:nvSpPr>
            <p:spPr bwMode="auto">
              <a:xfrm>
                <a:off x="2723" y="2716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61" name="Rectangle 2910"/>
              <p:cNvSpPr>
                <a:spLocks noChangeArrowheads="1"/>
              </p:cNvSpPr>
              <p:nvPr/>
            </p:nvSpPr>
            <p:spPr bwMode="auto">
              <a:xfrm>
                <a:off x="2728" y="2714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62" name="Rectangle 2911"/>
              <p:cNvSpPr>
                <a:spLocks noChangeArrowheads="1"/>
              </p:cNvSpPr>
              <p:nvPr/>
            </p:nvSpPr>
            <p:spPr bwMode="auto">
              <a:xfrm>
                <a:off x="2733" y="2714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63" name="Rectangle 2912"/>
              <p:cNvSpPr>
                <a:spLocks noChangeArrowheads="1"/>
              </p:cNvSpPr>
              <p:nvPr/>
            </p:nvSpPr>
            <p:spPr bwMode="auto">
              <a:xfrm>
                <a:off x="2738" y="2714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64" name="Rectangle 2913"/>
              <p:cNvSpPr>
                <a:spLocks noChangeArrowheads="1"/>
              </p:cNvSpPr>
              <p:nvPr/>
            </p:nvSpPr>
            <p:spPr bwMode="auto">
              <a:xfrm>
                <a:off x="2742" y="2714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65" name="Rectangle 2914"/>
              <p:cNvSpPr>
                <a:spLocks noChangeArrowheads="1"/>
              </p:cNvSpPr>
              <p:nvPr/>
            </p:nvSpPr>
            <p:spPr bwMode="auto">
              <a:xfrm>
                <a:off x="2747" y="2714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66" name="Rectangle 2915"/>
              <p:cNvSpPr>
                <a:spLocks noChangeArrowheads="1"/>
              </p:cNvSpPr>
              <p:nvPr/>
            </p:nvSpPr>
            <p:spPr bwMode="auto">
              <a:xfrm>
                <a:off x="2752" y="2713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67" name="Rectangle 2916"/>
              <p:cNvSpPr>
                <a:spLocks noChangeArrowheads="1"/>
              </p:cNvSpPr>
              <p:nvPr/>
            </p:nvSpPr>
            <p:spPr bwMode="auto">
              <a:xfrm>
                <a:off x="2757" y="2712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68" name="Rectangle 2917"/>
              <p:cNvSpPr>
                <a:spLocks noChangeArrowheads="1"/>
              </p:cNvSpPr>
              <p:nvPr/>
            </p:nvSpPr>
            <p:spPr bwMode="auto">
              <a:xfrm>
                <a:off x="2762" y="2712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69" name="Rectangle 2918"/>
              <p:cNvSpPr>
                <a:spLocks noChangeArrowheads="1"/>
              </p:cNvSpPr>
              <p:nvPr/>
            </p:nvSpPr>
            <p:spPr bwMode="auto">
              <a:xfrm>
                <a:off x="2766" y="2712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70" name="Rectangle 2919"/>
              <p:cNvSpPr>
                <a:spLocks noChangeArrowheads="1"/>
              </p:cNvSpPr>
              <p:nvPr/>
            </p:nvSpPr>
            <p:spPr bwMode="auto">
              <a:xfrm>
                <a:off x="2771" y="2711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71" name="Rectangle 2920"/>
              <p:cNvSpPr>
                <a:spLocks noChangeArrowheads="1"/>
              </p:cNvSpPr>
              <p:nvPr/>
            </p:nvSpPr>
            <p:spPr bwMode="auto">
              <a:xfrm>
                <a:off x="2776" y="2711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72" name="Rectangle 2921"/>
              <p:cNvSpPr>
                <a:spLocks noChangeArrowheads="1"/>
              </p:cNvSpPr>
              <p:nvPr/>
            </p:nvSpPr>
            <p:spPr bwMode="auto">
              <a:xfrm>
                <a:off x="2781" y="2711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73" name="Rectangle 2922"/>
              <p:cNvSpPr>
                <a:spLocks noChangeArrowheads="1"/>
              </p:cNvSpPr>
              <p:nvPr/>
            </p:nvSpPr>
            <p:spPr bwMode="auto">
              <a:xfrm>
                <a:off x="2786" y="2710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74" name="Rectangle 2923"/>
              <p:cNvSpPr>
                <a:spLocks noChangeArrowheads="1"/>
              </p:cNvSpPr>
              <p:nvPr/>
            </p:nvSpPr>
            <p:spPr bwMode="auto">
              <a:xfrm>
                <a:off x="2790" y="2709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75" name="Rectangle 2924"/>
              <p:cNvSpPr>
                <a:spLocks noChangeArrowheads="1"/>
              </p:cNvSpPr>
              <p:nvPr/>
            </p:nvSpPr>
            <p:spPr bwMode="auto">
              <a:xfrm>
                <a:off x="2795" y="2708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76" name="Rectangle 2925"/>
              <p:cNvSpPr>
                <a:spLocks noChangeArrowheads="1"/>
              </p:cNvSpPr>
              <p:nvPr/>
            </p:nvSpPr>
            <p:spPr bwMode="auto">
              <a:xfrm>
                <a:off x="2800" y="2708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77" name="Rectangle 2926"/>
              <p:cNvSpPr>
                <a:spLocks noChangeArrowheads="1"/>
              </p:cNvSpPr>
              <p:nvPr/>
            </p:nvSpPr>
            <p:spPr bwMode="auto">
              <a:xfrm>
                <a:off x="2805" y="2707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78" name="Rectangle 2927"/>
              <p:cNvSpPr>
                <a:spLocks noChangeArrowheads="1"/>
              </p:cNvSpPr>
              <p:nvPr/>
            </p:nvSpPr>
            <p:spPr bwMode="auto">
              <a:xfrm>
                <a:off x="2810" y="2707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79" name="Rectangle 2928"/>
              <p:cNvSpPr>
                <a:spLocks noChangeArrowheads="1"/>
              </p:cNvSpPr>
              <p:nvPr/>
            </p:nvSpPr>
            <p:spPr bwMode="auto">
              <a:xfrm>
                <a:off x="2814" y="2707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80" name="Rectangle 2929"/>
              <p:cNvSpPr>
                <a:spLocks noChangeArrowheads="1"/>
              </p:cNvSpPr>
              <p:nvPr/>
            </p:nvSpPr>
            <p:spPr bwMode="auto">
              <a:xfrm>
                <a:off x="2819" y="2706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81" name="Rectangle 2930"/>
              <p:cNvSpPr>
                <a:spLocks noChangeArrowheads="1"/>
              </p:cNvSpPr>
              <p:nvPr/>
            </p:nvSpPr>
            <p:spPr bwMode="auto">
              <a:xfrm>
                <a:off x="2824" y="2706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82" name="Rectangle 2931"/>
              <p:cNvSpPr>
                <a:spLocks noChangeArrowheads="1"/>
              </p:cNvSpPr>
              <p:nvPr/>
            </p:nvSpPr>
            <p:spPr bwMode="auto">
              <a:xfrm>
                <a:off x="2829" y="2706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83" name="Rectangle 2932"/>
              <p:cNvSpPr>
                <a:spLocks noChangeArrowheads="1"/>
              </p:cNvSpPr>
              <p:nvPr/>
            </p:nvSpPr>
            <p:spPr bwMode="auto">
              <a:xfrm>
                <a:off x="2834" y="2705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84" name="Rectangle 2933"/>
              <p:cNvSpPr>
                <a:spLocks noChangeArrowheads="1"/>
              </p:cNvSpPr>
              <p:nvPr/>
            </p:nvSpPr>
            <p:spPr bwMode="auto">
              <a:xfrm>
                <a:off x="2838" y="2704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85" name="Rectangle 2934"/>
              <p:cNvSpPr>
                <a:spLocks noChangeArrowheads="1"/>
              </p:cNvSpPr>
              <p:nvPr/>
            </p:nvSpPr>
            <p:spPr bwMode="auto">
              <a:xfrm>
                <a:off x="2843" y="2704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86" name="Rectangle 2935"/>
              <p:cNvSpPr>
                <a:spLocks noChangeArrowheads="1"/>
              </p:cNvSpPr>
              <p:nvPr/>
            </p:nvSpPr>
            <p:spPr bwMode="auto">
              <a:xfrm>
                <a:off x="2848" y="2704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87" name="Rectangle 2936"/>
              <p:cNvSpPr>
                <a:spLocks noChangeArrowheads="1"/>
              </p:cNvSpPr>
              <p:nvPr/>
            </p:nvSpPr>
            <p:spPr bwMode="auto">
              <a:xfrm>
                <a:off x="2853" y="2704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88" name="Rectangle 2937"/>
              <p:cNvSpPr>
                <a:spLocks noChangeArrowheads="1"/>
              </p:cNvSpPr>
              <p:nvPr/>
            </p:nvSpPr>
            <p:spPr bwMode="auto">
              <a:xfrm>
                <a:off x="2858" y="2703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89" name="Rectangle 2938"/>
              <p:cNvSpPr>
                <a:spLocks noChangeArrowheads="1"/>
              </p:cNvSpPr>
              <p:nvPr/>
            </p:nvSpPr>
            <p:spPr bwMode="auto">
              <a:xfrm>
                <a:off x="2862" y="2703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90" name="Rectangle 2939"/>
              <p:cNvSpPr>
                <a:spLocks noChangeArrowheads="1"/>
              </p:cNvSpPr>
              <p:nvPr/>
            </p:nvSpPr>
            <p:spPr bwMode="auto">
              <a:xfrm>
                <a:off x="2867" y="2702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91" name="Rectangle 2940"/>
              <p:cNvSpPr>
                <a:spLocks noChangeArrowheads="1"/>
              </p:cNvSpPr>
              <p:nvPr/>
            </p:nvSpPr>
            <p:spPr bwMode="auto">
              <a:xfrm>
                <a:off x="2872" y="2702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92" name="Rectangle 2941"/>
              <p:cNvSpPr>
                <a:spLocks noChangeArrowheads="1"/>
              </p:cNvSpPr>
              <p:nvPr/>
            </p:nvSpPr>
            <p:spPr bwMode="auto">
              <a:xfrm>
                <a:off x="2877" y="2701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93" name="Rectangle 2942"/>
              <p:cNvSpPr>
                <a:spLocks noChangeArrowheads="1"/>
              </p:cNvSpPr>
              <p:nvPr/>
            </p:nvSpPr>
            <p:spPr bwMode="auto">
              <a:xfrm>
                <a:off x="2882" y="2701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94" name="Rectangle 2943"/>
              <p:cNvSpPr>
                <a:spLocks noChangeArrowheads="1"/>
              </p:cNvSpPr>
              <p:nvPr/>
            </p:nvSpPr>
            <p:spPr bwMode="auto">
              <a:xfrm>
                <a:off x="2886" y="2701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95" name="Rectangle 2944"/>
              <p:cNvSpPr>
                <a:spLocks noChangeArrowheads="1"/>
              </p:cNvSpPr>
              <p:nvPr/>
            </p:nvSpPr>
            <p:spPr bwMode="auto">
              <a:xfrm>
                <a:off x="2891" y="2701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96" name="Rectangle 2945"/>
              <p:cNvSpPr>
                <a:spLocks noChangeArrowheads="1"/>
              </p:cNvSpPr>
              <p:nvPr/>
            </p:nvSpPr>
            <p:spPr bwMode="auto">
              <a:xfrm>
                <a:off x="2896" y="2701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97" name="Rectangle 2946"/>
              <p:cNvSpPr>
                <a:spLocks noChangeArrowheads="1"/>
              </p:cNvSpPr>
              <p:nvPr/>
            </p:nvSpPr>
            <p:spPr bwMode="auto">
              <a:xfrm>
                <a:off x="2901" y="2699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98" name="Rectangle 2947"/>
              <p:cNvSpPr>
                <a:spLocks noChangeArrowheads="1"/>
              </p:cNvSpPr>
              <p:nvPr/>
            </p:nvSpPr>
            <p:spPr bwMode="auto">
              <a:xfrm>
                <a:off x="2906" y="2698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99" name="Rectangle 2948"/>
              <p:cNvSpPr>
                <a:spLocks noChangeArrowheads="1"/>
              </p:cNvSpPr>
              <p:nvPr/>
            </p:nvSpPr>
            <p:spPr bwMode="auto">
              <a:xfrm>
                <a:off x="2910" y="2698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00" name="Rectangle 2949"/>
              <p:cNvSpPr>
                <a:spLocks noChangeArrowheads="1"/>
              </p:cNvSpPr>
              <p:nvPr/>
            </p:nvSpPr>
            <p:spPr bwMode="auto">
              <a:xfrm>
                <a:off x="2915" y="2698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01" name="Rectangle 2950"/>
              <p:cNvSpPr>
                <a:spLocks noChangeArrowheads="1"/>
              </p:cNvSpPr>
              <p:nvPr/>
            </p:nvSpPr>
            <p:spPr bwMode="auto">
              <a:xfrm>
                <a:off x="2920" y="2697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02" name="Rectangle 2951"/>
              <p:cNvSpPr>
                <a:spLocks noChangeArrowheads="1"/>
              </p:cNvSpPr>
              <p:nvPr/>
            </p:nvSpPr>
            <p:spPr bwMode="auto">
              <a:xfrm>
                <a:off x="2925" y="2696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03" name="Rectangle 2952"/>
              <p:cNvSpPr>
                <a:spLocks noChangeArrowheads="1"/>
              </p:cNvSpPr>
              <p:nvPr/>
            </p:nvSpPr>
            <p:spPr bwMode="auto">
              <a:xfrm>
                <a:off x="2930" y="2694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04" name="Rectangle 2953"/>
              <p:cNvSpPr>
                <a:spLocks noChangeArrowheads="1"/>
              </p:cNvSpPr>
              <p:nvPr/>
            </p:nvSpPr>
            <p:spPr bwMode="auto">
              <a:xfrm>
                <a:off x="2934" y="2694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05" name="Rectangle 2954"/>
              <p:cNvSpPr>
                <a:spLocks noChangeArrowheads="1"/>
              </p:cNvSpPr>
              <p:nvPr/>
            </p:nvSpPr>
            <p:spPr bwMode="auto">
              <a:xfrm>
                <a:off x="2939" y="2693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06" name="Rectangle 2955"/>
              <p:cNvSpPr>
                <a:spLocks noChangeArrowheads="1"/>
              </p:cNvSpPr>
              <p:nvPr/>
            </p:nvSpPr>
            <p:spPr bwMode="auto">
              <a:xfrm>
                <a:off x="2944" y="2692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07" name="Rectangle 2956"/>
              <p:cNvSpPr>
                <a:spLocks noChangeArrowheads="1"/>
              </p:cNvSpPr>
              <p:nvPr/>
            </p:nvSpPr>
            <p:spPr bwMode="auto">
              <a:xfrm>
                <a:off x="2949" y="2692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08" name="Rectangle 2957"/>
              <p:cNvSpPr>
                <a:spLocks noChangeArrowheads="1"/>
              </p:cNvSpPr>
              <p:nvPr/>
            </p:nvSpPr>
            <p:spPr bwMode="auto">
              <a:xfrm>
                <a:off x="2954" y="2692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09" name="Rectangle 2958"/>
              <p:cNvSpPr>
                <a:spLocks noChangeArrowheads="1"/>
              </p:cNvSpPr>
              <p:nvPr/>
            </p:nvSpPr>
            <p:spPr bwMode="auto">
              <a:xfrm>
                <a:off x="2958" y="2691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10" name="Rectangle 2959"/>
              <p:cNvSpPr>
                <a:spLocks noChangeArrowheads="1"/>
              </p:cNvSpPr>
              <p:nvPr/>
            </p:nvSpPr>
            <p:spPr bwMode="auto">
              <a:xfrm>
                <a:off x="2963" y="2691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11" name="Rectangle 2960"/>
              <p:cNvSpPr>
                <a:spLocks noChangeArrowheads="1"/>
              </p:cNvSpPr>
              <p:nvPr/>
            </p:nvSpPr>
            <p:spPr bwMode="auto">
              <a:xfrm>
                <a:off x="2968" y="2690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12" name="Rectangle 2961"/>
              <p:cNvSpPr>
                <a:spLocks noChangeArrowheads="1"/>
              </p:cNvSpPr>
              <p:nvPr/>
            </p:nvSpPr>
            <p:spPr bwMode="auto">
              <a:xfrm>
                <a:off x="2973" y="2689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13" name="Rectangle 2962"/>
              <p:cNvSpPr>
                <a:spLocks noChangeArrowheads="1"/>
              </p:cNvSpPr>
              <p:nvPr/>
            </p:nvSpPr>
            <p:spPr bwMode="auto">
              <a:xfrm>
                <a:off x="2978" y="2688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14" name="Rectangle 2963"/>
              <p:cNvSpPr>
                <a:spLocks noChangeArrowheads="1"/>
              </p:cNvSpPr>
              <p:nvPr/>
            </p:nvSpPr>
            <p:spPr bwMode="auto">
              <a:xfrm>
                <a:off x="2982" y="2687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15" name="Rectangle 2964"/>
              <p:cNvSpPr>
                <a:spLocks noChangeArrowheads="1"/>
              </p:cNvSpPr>
              <p:nvPr/>
            </p:nvSpPr>
            <p:spPr bwMode="auto">
              <a:xfrm>
                <a:off x="2987" y="2686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16" name="Rectangle 2965"/>
              <p:cNvSpPr>
                <a:spLocks noChangeArrowheads="1"/>
              </p:cNvSpPr>
              <p:nvPr/>
            </p:nvSpPr>
            <p:spPr bwMode="auto">
              <a:xfrm>
                <a:off x="2992" y="2685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17" name="Rectangle 2966"/>
              <p:cNvSpPr>
                <a:spLocks noChangeArrowheads="1"/>
              </p:cNvSpPr>
              <p:nvPr/>
            </p:nvSpPr>
            <p:spPr bwMode="auto">
              <a:xfrm>
                <a:off x="2997" y="2685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18" name="Rectangle 2967"/>
              <p:cNvSpPr>
                <a:spLocks noChangeArrowheads="1"/>
              </p:cNvSpPr>
              <p:nvPr/>
            </p:nvSpPr>
            <p:spPr bwMode="auto">
              <a:xfrm>
                <a:off x="3002" y="2685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19" name="Rectangle 2968"/>
              <p:cNvSpPr>
                <a:spLocks noChangeArrowheads="1"/>
              </p:cNvSpPr>
              <p:nvPr/>
            </p:nvSpPr>
            <p:spPr bwMode="auto">
              <a:xfrm>
                <a:off x="3006" y="2683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20" name="Rectangle 2969"/>
              <p:cNvSpPr>
                <a:spLocks noChangeArrowheads="1"/>
              </p:cNvSpPr>
              <p:nvPr/>
            </p:nvSpPr>
            <p:spPr bwMode="auto">
              <a:xfrm>
                <a:off x="3011" y="2682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21" name="Rectangle 2970"/>
              <p:cNvSpPr>
                <a:spLocks noChangeArrowheads="1"/>
              </p:cNvSpPr>
              <p:nvPr/>
            </p:nvSpPr>
            <p:spPr bwMode="auto">
              <a:xfrm>
                <a:off x="3016" y="2682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22" name="Rectangle 2971"/>
              <p:cNvSpPr>
                <a:spLocks noChangeArrowheads="1"/>
              </p:cNvSpPr>
              <p:nvPr/>
            </p:nvSpPr>
            <p:spPr bwMode="auto">
              <a:xfrm>
                <a:off x="3021" y="2682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23" name="Rectangle 2972"/>
              <p:cNvSpPr>
                <a:spLocks noChangeArrowheads="1"/>
              </p:cNvSpPr>
              <p:nvPr/>
            </p:nvSpPr>
            <p:spPr bwMode="auto">
              <a:xfrm>
                <a:off x="3025" y="2682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24" name="Rectangle 2973"/>
              <p:cNvSpPr>
                <a:spLocks noChangeArrowheads="1"/>
              </p:cNvSpPr>
              <p:nvPr/>
            </p:nvSpPr>
            <p:spPr bwMode="auto">
              <a:xfrm>
                <a:off x="3030" y="2682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25" name="Rectangle 2974"/>
              <p:cNvSpPr>
                <a:spLocks noChangeArrowheads="1"/>
              </p:cNvSpPr>
              <p:nvPr/>
            </p:nvSpPr>
            <p:spPr bwMode="auto">
              <a:xfrm>
                <a:off x="3035" y="2680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26" name="Rectangle 2975"/>
              <p:cNvSpPr>
                <a:spLocks noChangeArrowheads="1"/>
              </p:cNvSpPr>
              <p:nvPr/>
            </p:nvSpPr>
            <p:spPr bwMode="auto">
              <a:xfrm>
                <a:off x="3040" y="2680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27" name="Rectangle 2976"/>
              <p:cNvSpPr>
                <a:spLocks noChangeArrowheads="1"/>
              </p:cNvSpPr>
              <p:nvPr/>
            </p:nvSpPr>
            <p:spPr bwMode="auto">
              <a:xfrm>
                <a:off x="3045" y="2679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28" name="Rectangle 2977"/>
              <p:cNvSpPr>
                <a:spLocks noChangeArrowheads="1"/>
              </p:cNvSpPr>
              <p:nvPr/>
            </p:nvSpPr>
            <p:spPr bwMode="auto">
              <a:xfrm>
                <a:off x="3049" y="2679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29" name="Rectangle 2978"/>
              <p:cNvSpPr>
                <a:spLocks noChangeArrowheads="1"/>
              </p:cNvSpPr>
              <p:nvPr/>
            </p:nvSpPr>
            <p:spPr bwMode="auto">
              <a:xfrm>
                <a:off x="3054" y="2679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30" name="Rectangle 2979"/>
              <p:cNvSpPr>
                <a:spLocks noChangeArrowheads="1"/>
              </p:cNvSpPr>
              <p:nvPr/>
            </p:nvSpPr>
            <p:spPr bwMode="auto">
              <a:xfrm>
                <a:off x="3059" y="2679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31" name="Rectangle 2980"/>
              <p:cNvSpPr>
                <a:spLocks noChangeArrowheads="1"/>
              </p:cNvSpPr>
              <p:nvPr/>
            </p:nvSpPr>
            <p:spPr bwMode="auto">
              <a:xfrm>
                <a:off x="3064" y="2678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32" name="Rectangle 2981"/>
              <p:cNvSpPr>
                <a:spLocks noChangeArrowheads="1"/>
              </p:cNvSpPr>
              <p:nvPr/>
            </p:nvSpPr>
            <p:spPr bwMode="auto">
              <a:xfrm>
                <a:off x="3069" y="2678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33" name="Rectangle 2982"/>
              <p:cNvSpPr>
                <a:spLocks noChangeArrowheads="1"/>
              </p:cNvSpPr>
              <p:nvPr/>
            </p:nvSpPr>
            <p:spPr bwMode="auto">
              <a:xfrm>
                <a:off x="3073" y="2678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34" name="Rectangle 2983"/>
              <p:cNvSpPr>
                <a:spLocks noChangeArrowheads="1"/>
              </p:cNvSpPr>
              <p:nvPr/>
            </p:nvSpPr>
            <p:spPr bwMode="auto">
              <a:xfrm>
                <a:off x="3078" y="2677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35" name="Rectangle 2984"/>
              <p:cNvSpPr>
                <a:spLocks noChangeArrowheads="1"/>
              </p:cNvSpPr>
              <p:nvPr/>
            </p:nvSpPr>
            <p:spPr bwMode="auto">
              <a:xfrm>
                <a:off x="3083" y="2676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36" name="Rectangle 2985"/>
              <p:cNvSpPr>
                <a:spLocks noChangeArrowheads="1"/>
              </p:cNvSpPr>
              <p:nvPr/>
            </p:nvSpPr>
            <p:spPr bwMode="auto">
              <a:xfrm>
                <a:off x="3088" y="2676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37" name="Rectangle 2986"/>
              <p:cNvSpPr>
                <a:spLocks noChangeArrowheads="1"/>
              </p:cNvSpPr>
              <p:nvPr/>
            </p:nvSpPr>
            <p:spPr bwMode="auto">
              <a:xfrm>
                <a:off x="3093" y="2676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38" name="Rectangle 2987"/>
              <p:cNvSpPr>
                <a:spLocks noChangeArrowheads="1"/>
              </p:cNvSpPr>
              <p:nvPr/>
            </p:nvSpPr>
            <p:spPr bwMode="auto">
              <a:xfrm>
                <a:off x="3097" y="2676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39" name="Rectangle 2988"/>
              <p:cNvSpPr>
                <a:spLocks noChangeArrowheads="1"/>
              </p:cNvSpPr>
              <p:nvPr/>
            </p:nvSpPr>
            <p:spPr bwMode="auto">
              <a:xfrm>
                <a:off x="3102" y="2676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40" name="Rectangle 2989"/>
              <p:cNvSpPr>
                <a:spLocks noChangeArrowheads="1"/>
              </p:cNvSpPr>
              <p:nvPr/>
            </p:nvSpPr>
            <p:spPr bwMode="auto">
              <a:xfrm>
                <a:off x="3107" y="2675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41" name="Rectangle 2990"/>
              <p:cNvSpPr>
                <a:spLocks noChangeArrowheads="1"/>
              </p:cNvSpPr>
              <p:nvPr/>
            </p:nvSpPr>
            <p:spPr bwMode="auto">
              <a:xfrm>
                <a:off x="3112" y="2675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42" name="Rectangle 2991"/>
              <p:cNvSpPr>
                <a:spLocks noChangeArrowheads="1"/>
              </p:cNvSpPr>
              <p:nvPr/>
            </p:nvSpPr>
            <p:spPr bwMode="auto">
              <a:xfrm>
                <a:off x="3117" y="2675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43" name="Rectangle 2992"/>
              <p:cNvSpPr>
                <a:spLocks noChangeArrowheads="1"/>
              </p:cNvSpPr>
              <p:nvPr/>
            </p:nvSpPr>
            <p:spPr bwMode="auto">
              <a:xfrm>
                <a:off x="3121" y="2675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44" name="Rectangle 2993"/>
              <p:cNvSpPr>
                <a:spLocks noChangeArrowheads="1"/>
              </p:cNvSpPr>
              <p:nvPr/>
            </p:nvSpPr>
            <p:spPr bwMode="auto">
              <a:xfrm>
                <a:off x="3126" y="2674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45" name="Rectangle 2994"/>
              <p:cNvSpPr>
                <a:spLocks noChangeArrowheads="1"/>
              </p:cNvSpPr>
              <p:nvPr/>
            </p:nvSpPr>
            <p:spPr bwMode="auto">
              <a:xfrm>
                <a:off x="3131" y="2673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46" name="Rectangle 2995"/>
              <p:cNvSpPr>
                <a:spLocks noChangeArrowheads="1"/>
              </p:cNvSpPr>
              <p:nvPr/>
            </p:nvSpPr>
            <p:spPr bwMode="auto">
              <a:xfrm>
                <a:off x="3136" y="2672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47" name="Rectangle 2996"/>
              <p:cNvSpPr>
                <a:spLocks noChangeArrowheads="1"/>
              </p:cNvSpPr>
              <p:nvPr/>
            </p:nvSpPr>
            <p:spPr bwMode="auto">
              <a:xfrm>
                <a:off x="3141" y="2670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48" name="Rectangle 2997"/>
              <p:cNvSpPr>
                <a:spLocks noChangeArrowheads="1"/>
              </p:cNvSpPr>
              <p:nvPr/>
            </p:nvSpPr>
            <p:spPr bwMode="auto">
              <a:xfrm>
                <a:off x="3145" y="2670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49" name="Rectangle 2998"/>
              <p:cNvSpPr>
                <a:spLocks noChangeArrowheads="1"/>
              </p:cNvSpPr>
              <p:nvPr/>
            </p:nvSpPr>
            <p:spPr bwMode="auto">
              <a:xfrm>
                <a:off x="3150" y="2669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50" name="Rectangle 2999"/>
              <p:cNvSpPr>
                <a:spLocks noChangeArrowheads="1"/>
              </p:cNvSpPr>
              <p:nvPr/>
            </p:nvSpPr>
            <p:spPr bwMode="auto">
              <a:xfrm>
                <a:off x="3155" y="2669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51" name="Rectangle 3000"/>
              <p:cNvSpPr>
                <a:spLocks noChangeArrowheads="1"/>
              </p:cNvSpPr>
              <p:nvPr/>
            </p:nvSpPr>
            <p:spPr bwMode="auto">
              <a:xfrm>
                <a:off x="3160" y="2669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52" name="Rectangle 3001"/>
              <p:cNvSpPr>
                <a:spLocks noChangeArrowheads="1"/>
              </p:cNvSpPr>
              <p:nvPr/>
            </p:nvSpPr>
            <p:spPr bwMode="auto">
              <a:xfrm>
                <a:off x="3165" y="2669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53" name="Rectangle 3002"/>
              <p:cNvSpPr>
                <a:spLocks noChangeArrowheads="1"/>
              </p:cNvSpPr>
              <p:nvPr/>
            </p:nvSpPr>
            <p:spPr bwMode="auto">
              <a:xfrm>
                <a:off x="3169" y="2669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54" name="Rectangle 3003"/>
              <p:cNvSpPr>
                <a:spLocks noChangeArrowheads="1"/>
              </p:cNvSpPr>
              <p:nvPr/>
            </p:nvSpPr>
            <p:spPr bwMode="auto">
              <a:xfrm>
                <a:off x="3174" y="2667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55" name="Rectangle 3004"/>
              <p:cNvSpPr>
                <a:spLocks noChangeArrowheads="1"/>
              </p:cNvSpPr>
              <p:nvPr/>
            </p:nvSpPr>
            <p:spPr bwMode="auto">
              <a:xfrm>
                <a:off x="3179" y="2667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56" name="Rectangle 3005"/>
              <p:cNvSpPr>
                <a:spLocks noChangeArrowheads="1"/>
              </p:cNvSpPr>
              <p:nvPr/>
            </p:nvSpPr>
            <p:spPr bwMode="auto">
              <a:xfrm>
                <a:off x="3184" y="2667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57" name="Rectangle 3006"/>
              <p:cNvSpPr>
                <a:spLocks noChangeArrowheads="1"/>
              </p:cNvSpPr>
              <p:nvPr/>
            </p:nvSpPr>
            <p:spPr bwMode="auto">
              <a:xfrm>
                <a:off x="3189" y="2666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58" name="Rectangle 3007"/>
              <p:cNvSpPr>
                <a:spLocks noChangeArrowheads="1"/>
              </p:cNvSpPr>
              <p:nvPr/>
            </p:nvSpPr>
            <p:spPr bwMode="auto">
              <a:xfrm>
                <a:off x="3193" y="2666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59" name="Rectangle 3008"/>
              <p:cNvSpPr>
                <a:spLocks noChangeArrowheads="1"/>
              </p:cNvSpPr>
              <p:nvPr/>
            </p:nvSpPr>
            <p:spPr bwMode="auto">
              <a:xfrm>
                <a:off x="3198" y="2666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60" name="Rectangle 3009"/>
              <p:cNvSpPr>
                <a:spLocks noChangeArrowheads="1"/>
              </p:cNvSpPr>
              <p:nvPr/>
            </p:nvSpPr>
            <p:spPr bwMode="auto">
              <a:xfrm>
                <a:off x="3203" y="2665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61" name="Rectangle 3010"/>
              <p:cNvSpPr>
                <a:spLocks noChangeArrowheads="1"/>
              </p:cNvSpPr>
              <p:nvPr/>
            </p:nvSpPr>
            <p:spPr bwMode="auto">
              <a:xfrm>
                <a:off x="3208" y="2665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62" name="Rectangle 3011"/>
              <p:cNvSpPr>
                <a:spLocks noChangeArrowheads="1"/>
              </p:cNvSpPr>
              <p:nvPr/>
            </p:nvSpPr>
            <p:spPr bwMode="auto">
              <a:xfrm>
                <a:off x="3213" y="2662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63" name="Rectangle 3012"/>
              <p:cNvSpPr>
                <a:spLocks noChangeArrowheads="1"/>
              </p:cNvSpPr>
              <p:nvPr/>
            </p:nvSpPr>
            <p:spPr bwMode="auto">
              <a:xfrm>
                <a:off x="3217" y="2662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64" name="Rectangle 3013"/>
              <p:cNvSpPr>
                <a:spLocks noChangeArrowheads="1"/>
              </p:cNvSpPr>
              <p:nvPr/>
            </p:nvSpPr>
            <p:spPr bwMode="auto">
              <a:xfrm>
                <a:off x="3222" y="2662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65" name="Rectangle 3014"/>
              <p:cNvSpPr>
                <a:spLocks noChangeArrowheads="1"/>
              </p:cNvSpPr>
              <p:nvPr/>
            </p:nvSpPr>
            <p:spPr bwMode="auto">
              <a:xfrm>
                <a:off x="3227" y="2661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66" name="Rectangle 3015"/>
              <p:cNvSpPr>
                <a:spLocks noChangeArrowheads="1"/>
              </p:cNvSpPr>
              <p:nvPr/>
            </p:nvSpPr>
            <p:spPr bwMode="auto">
              <a:xfrm>
                <a:off x="3232" y="2661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67" name="Rectangle 3016"/>
              <p:cNvSpPr>
                <a:spLocks noChangeArrowheads="1"/>
              </p:cNvSpPr>
              <p:nvPr/>
            </p:nvSpPr>
            <p:spPr bwMode="auto">
              <a:xfrm>
                <a:off x="3237" y="2660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68" name="Rectangle 3017"/>
              <p:cNvSpPr>
                <a:spLocks noChangeArrowheads="1"/>
              </p:cNvSpPr>
              <p:nvPr/>
            </p:nvSpPr>
            <p:spPr bwMode="auto">
              <a:xfrm>
                <a:off x="3241" y="2658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69" name="Rectangle 3018"/>
              <p:cNvSpPr>
                <a:spLocks noChangeArrowheads="1"/>
              </p:cNvSpPr>
              <p:nvPr/>
            </p:nvSpPr>
            <p:spPr bwMode="auto">
              <a:xfrm>
                <a:off x="3246" y="2658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70" name="Rectangle 3019"/>
              <p:cNvSpPr>
                <a:spLocks noChangeArrowheads="1"/>
              </p:cNvSpPr>
              <p:nvPr/>
            </p:nvSpPr>
            <p:spPr bwMode="auto">
              <a:xfrm>
                <a:off x="3251" y="2657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71" name="Rectangle 3020"/>
              <p:cNvSpPr>
                <a:spLocks noChangeArrowheads="1"/>
              </p:cNvSpPr>
              <p:nvPr/>
            </p:nvSpPr>
            <p:spPr bwMode="auto">
              <a:xfrm>
                <a:off x="3256" y="2656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72" name="Rectangle 3021"/>
              <p:cNvSpPr>
                <a:spLocks noChangeArrowheads="1"/>
              </p:cNvSpPr>
              <p:nvPr/>
            </p:nvSpPr>
            <p:spPr bwMode="auto">
              <a:xfrm>
                <a:off x="3261" y="2656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73" name="Rectangle 3022"/>
              <p:cNvSpPr>
                <a:spLocks noChangeArrowheads="1"/>
              </p:cNvSpPr>
              <p:nvPr/>
            </p:nvSpPr>
            <p:spPr bwMode="auto">
              <a:xfrm>
                <a:off x="3265" y="2655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74" name="Rectangle 3023"/>
              <p:cNvSpPr>
                <a:spLocks noChangeArrowheads="1"/>
              </p:cNvSpPr>
              <p:nvPr/>
            </p:nvSpPr>
            <p:spPr bwMode="auto">
              <a:xfrm>
                <a:off x="3270" y="2655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75" name="Rectangle 3024"/>
              <p:cNvSpPr>
                <a:spLocks noChangeArrowheads="1"/>
              </p:cNvSpPr>
              <p:nvPr/>
            </p:nvSpPr>
            <p:spPr bwMode="auto">
              <a:xfrm>
                <a:off x="3275" y="2654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76" name="Rectangle 3025"/>
              <p:cNvSpPr>
                <a:spLocks noChangeArrowheads="1"/>
              </p:cNvSpPr>
              <p:nvPr/>
            </p:nvSpPr>
            <p:spPr bwMode="auto">
              <a:xfrm>
                <a:off x="3280" y="2654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77" name="Rectangle 3026"/>
              <p:cNvSpPr>
                <a:spLocks noChangeArrowheads="1"/>
              </p:cNvSpPr>
              <p:nvPr/>
            </p:nvSpPr>
            <p:spPr bwMode="auto">
              <a:xfrm>
                <a:off x="3285" y="2653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78" name="Rectangle 3027"/>
              <p:cNvSpPr>
                <a:spLocks noChangeArrowheads="1"/>
              </p:cNvSpPr>
              <p:nvPr/>
            </p:nvSpPr>
            <p:spPr bwMode="auto">
              <a:xfrm>
                <a:off x="3289" y="2652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79" name="Rectangle 3028"/>
              <p:cNvSpPr>
                <a:spLocks noChangeArrowheads="1"/>
              </p:cNvSpPr>
              <p:nvPr/>
            </p:nvSpPr>
            <p:spPr bwMode="auto">
              <a:xfrm>
                <a:off x="3294" y="2652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80" name="Rectangle 3029"/>
              <p:cNvSpPr>
                <a:spLocks noChangeArrowheads="1"/>
              </p:cNvSpPr>
              <p:nvPr/>
            </p:nvSpPr>
            <p:spPr bwMode="auto">
              <a:xfrm>
                <a:off x="3299" y="2652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81" name="Rectangle 3030"/>
              <p:cNvSpPr>
                <a:spLocks noChangeArrowheads="1"/>
              </p:cNvSpPr>
              <p:nvPr/>
            </p:nvSpPr>
            <p:spPr bwMode="auto">
              <a:xfrm>
                <a:off x="3304" y="2650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82" name="Rectangle 3031"/>
              <p:cNvSpPr>
                <a:spLocks noChangeArrowheads="1"/>
              </p:cNvSpPr>
              <p:nvPr/>
            </p:nvSpPr>
            <p:spPr bwMode="auto">
              <a:xfrm>
                <a:off x="3309" y="2648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83" name="Rectangle 3032"/>
              <p:cNvSpPr>
                <a:spLocks noChangeArrowheads="1"/>
              </p:cNvSpPr>
              <p:nvPr/>
            </p:nvSpPr>
            <p:spPr bwMode="auto">
              <a:xfrm>
                <a:off x="3313" y="2647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84" name="Rectangle 3033"/>
              <p:cNvSpPr>
                <a:spLocks noChangeArrowheads="1"/>
              </p:cNvSpPr>
              <p:nvPr/>
            </p:nvSpPr>
            <p:spPr bwMode="auto">
              <a:xfrm>
                <a:off x="3318" y="2647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85" name="Rectangle 3034"/>
              <p:cNvSpPr>
                <a:spLocks noChangeArrowheads="1"/>
              </p:cNvSpPr>
              <p:nvPr/>
            </p:nvSpPr>
            <p:spPr bwMode="auto">
              <a:xfrm>
                <a:off x="3323" y="2647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86" name="Rectangle 3035"/>
              <p:cNvSpPr>
                <a:spLocks noChangeArrowheads="1"/>
              </p:cNvSpPr>
              <p:nvPr/>
            </p:nvSpPr>
            <p:spPr bwMode="auto">
              <a:xfrm>
                <a:off x="3328" y="2647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87" name="Rectangle 3036"/>
              <p:cNvSpPr>
                <a:spLocks noChangeArrowheads="1"/>
              </p:cNvSpPr>
              <p:nvPr/>
            </p:nvSpPr>
            <p:spPr bwMode="auto">
              <a:xfrm>
                <a:off x="3333" y="2645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88" name="Rectangle 3037"/>
              <p:cNvSpPr>
                <a:spLocks noChangeArrowheads="1"/>
              </p:cNvSpPr>
              <p:nvPr/>
            </p:nvSpPr>
            <p:spPr bwMode="auto">
              <a:xfrm>
                <a:off x="3337" y="2645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89" name="Rectangle 3038"/>
              <p:cNvSpPr>
                <a:spLocks noChangeArrowheads="1"/>
              </p:cNvSpPr>
              <p:nvPr/>
            </p:nvSpPr>
            <p:spPr bwMode="auto">
              <a:xfrm>
                <a:off x="3342" y="2643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90" name="Rectangle 3039"/>
              <p:cNvSpPr>
                <a:spLocks noChangeArrowheads="1"/>
              </p:cNvSpPr>
              <p:nvPr/>
            </p:nvSpPr>
            <p:spPr bwMode="auto">
              <a:xfrm>
                <a:off x="3347" y="2643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91" name="Rectangle 3040"/>
              <p:cNvSpPr>
                <a:spLocks noChangeArrowheads="1"/>
              </p:cNvSpPr>
              <p:nvPr/>
            </p:nvSpPr>
            <p:spPr bwMode="auto">
              <a:xfrm>
                <a:off x="3352" y="2643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92" name="Rectangle 3041"/>
              <p:cNvSpPr>
                <a:spLocks noChangeArrowheads="1"/>
              </p:cNvSpPr>
              <p:nvPr/>
            </p:nvSpPr>
            <p:spPr bwMode="auto">
              <a:xfrm>
                <a:off x="3357" y="2642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93" name="Rectangle 3042"/>
              <p:cNvSpPr>
                <a:spLocks noChangeArrowheads="1"/>
              </p:cNvSpPr>
              <p:nvPr/>
            </p:nvSpPr>
            <p:spPr bwMode="auto">
              <a:xfrm>
                <a:off x="3361" y="2642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94" name="Rectangle 3043"/>
              <p:cNvSpPr>
                <a:spLocks noChangeArrowheads="1"/>
              </p:cNvSpPr>
              <p:nvPr/>
            </p:nvSpPr>
            <p:spPr bwMode="auto">
              <a:xfrm>
                <a:off x="3366" y="2640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95" name="Rectangle 3044"/>
              <p:cNvSpPr>
                <a:spLocks noChangeArrowheads="1"/>
              </p:cNvSpPr>
              <p:nvPr/>
            </p:nvSpPr>
            <p:spPr bwMode="auto">
              <a:xfrm>
                <a:off x="3371" y="2640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96" name="Rectangle 3045"/>
              <p:cNvSpPr>
                <a:spLocks noChangeArrowheads="1"/>
              </p:cNvSpPr>
              <p:nvPr/>
            </p:nvSpPr>
            <p:spPr bwMode="auto">
              <a:xfrm>
                <a:off x="3376" y="2638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97" name="Rectangle 3046"/>
              <p:cNvSpPr>
                <a:spLocks noChangeArrowheads="1"/>
              </p:cNvSpPr>
              <p:nvPr/>
            </p:nvSpPr>
            <p:spPr bwMode="auto">
              <a:xfrm>
                <a:off x="3381" y="2638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98" name="Rectangle 3047"/>
              <p:cNvSpPr>
                <a:spLocks noChangeArrowheads="1"/>
              </p:cNvSpPr>
              <p:nvPr/>
            </p:nvSpPr>
            <p:spPr bwMode="auto">
              <a:xfrm>
                <a:off x="3385" y="2638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99" name="Rectangle 3048"/>
              <p:cNvSpPr>
                <a:spLocks noChangeArrowheads="1"/>
              </p:cNvSpPr>
              <p:nvPr/>
            </p:nvSpPr>
            <p:spPr bwMode="auto">
              <a:xfrm>
                <a:off x="3390" y="2638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00" name="Rectangle 3049"/>
              <p:cNvSpPr>
                <a:spLocks noChangeArrowheads="1"/>
              </p:cNvSpPr>
              <p:nvPr/>
            </p:nvSpPr>
            <p:spPr bwMode="auto">
              <a:xfrm>
                <a:off x="3395" y="2636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0072" name="Group 3251"/>
            <p:cNvGrpSpPr>
              <a:grpSpLocks/>
            </p:cNvGrpSpPr>
            <p:nvPr/>
          </p:nvGrpSpPr>
          <p:grpSpPr bwMode="auto">
            <a:xfrm>
              <a:off x="7405918" y="2779343"/>
              <a:ext cx="1476375" cy="1481138"/>
              <a:chOff x="3400" y="1730"/>
              <a:chExt cx="930" cy="933"/>
            </a:xfrm>
          </p:grpSpPr>
          <p:sp>
            <p:nvSpPr>
              <p:cNvPr id="20101" name="Rectangle 3051"/>
              <p:cNvSpPr>
                <a:spLocks noChangeArrowheads="1"/>
              </p:cNvSpPr>
              <p:nvPr/>
            </p:nvSpPr>
            <p:spPr bwMode="auto">
              <a:xfrm>
                <a:off x="3400" y="2635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02" name="Rectangle 3052"/>
              <p:cNvSpPr>
                <a:spLocks noChangeArrowheads="1"/>
              </p:cNvSpPr>
              <p:nvPr/>
            </p:nvSpPr>
            <p:spPr bwMode="auto">
              <a:xfrm>
                <a:off x="3405" y="2635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03" name="Rectangle 3053"/>
              <p:cNvSpPr>
                <a:spLocks noChangeArrowheads="1"/>
              </p:cNvSpPr>
              <p:nvPr/>
            </p:nvSpPr>
            <p:spPr bwMode="auto">
              <a:xfrm>
                <a:off x="3409" y="2634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04" name="Rectangle 3054"/>
              <p:cNvSpPr>
                <a:spLocks noChangeArrowheads="1"/>
              </p:cNvSpPr>
              <p:nvPr/>
            </p:nvSpPr>
            <p:spPr bwMode="auto">
              <a:xfrm>
                <a:off x="3414" y="2634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05" name="Rectangle 3055"/>
              <p:cNvSpPr>
                <a:spLocks noChangeArrowheads="1"/>
              </p:cNvSpPr>
              <p:nvPr/>
            </p:nvSpPr>
            <p:spPr bwMode="auto">
              <a:xfrm>
                <a:off x="3419" y="2634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06" name="Rectangle 3056"/>
              <p:cNvSpPr>
                <a:spLocks noChangeArrowheads="1"/>
              </p:cNvSpPr>
              <p:nvPr/>
            </p:nvSpPr>
            <p:spPr bwMode="auto">
              <a:xfrm>
                <a:off x="3424" y="2633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07" name="Rectangle 3057"/>
              <p:cNvSpPr>
                <a:spLocks noChangeArrowheads="1"/>
              </p:cNvSpPr>
              <p:nvPr/>
            </p:nvSpPr>
            <p:spPr bwMode="auto">
              <a:xfrm>
                <a:off x="3429" y="2633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08" name="Rectangle 3058"/>
              <p:cNvSpPr>
                <a:spLocks noChangeArrowheads="1"/>
              </p:cNvSpPr>
              <p:nvPr/>
            </p:nvSpPr>
            <p:spPr bwMode="auto">
              <a:xfrm>
                <a:off x="3433" y="2633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09" name="Rectangle 3059"/>
              <p:cNvSpPr>
                <a:spLocks noChangeArrowheads="1"/>
              </p:cNvSpPr>
              <p:nvPr/>
            </p:nvSpPr>
            <p:spPr bwMode="auto">
              <a:xfrm>
                <a:off x="3438" y="2633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10" name="Rectangle 3060"/>
              <p:cNvSpPr>
                <a:spLocks noChangeArrowheads="1"/>
              </p:cNvSpPr>
              <p:nvPr/>
            </p:nvSpPr>
            <p:spPr bwMode="auto">
              <a:xfrm>
                <a:off x="3443" y="2633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11" name="Rectangle 3061"/>
              <p:cNvSpPr>
                <a:spLocks noChangeArrowheads="1"/>
              </p:cNvSpPr>
              <p:nvPr/>
            </p:nvSpPr>
            <p:spPr bwMode="auto">
              <a:xfrm>
                <a:off x="3448" y="2631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12" name="Rectangle 3062"/>
              <p:cNvSpPr>
                <a:spLocks noChangeArrowheads="1"/>
              </p:cNvSpPr>
              <p:nvPr/>
            </p:nvSpPr>
            <p:spPr bwMode="auto">
              <a:xfrm>
                <a:off x="3453" y="2627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13" name="Rectangle 3063"/>
              <p:cNvSpPr>
                <a:spLocks noChangeArrowheads="1"/>
              </p:cNvSpPr>
              <p:nvPr/>
            </p:nvSpPr>
            <p:spPr bwMode="auto">
              <a:xfrm>
                <a:off x="3457" y="2626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14" name="Rectangle 3064"/>
              <p:cNvSpPr>
                <a:spLocks noChangeArrowheads="1"/>
              </p:cNvSpPr>
              <p:nvPr/>
            </p:nvSpPr>
            <p:spPr bwMode="auto">
              <a:xfrm>
                <a:off x="3462" y="2626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15" name="Rectangle 3065"/>
              <p:cNvSpPr>
                <a:spLocks noChangeArrowheads="1"/>
              </p:cNvSpPr>
              <p:nvPr/>
            </p:nvSpPr>
            <p:spPr bwMode="auto">
              <a:xfrm>
                <a:off x="3467" y="2624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16" name="Rectangle 3066"/>
              <p:cNvSpPr>
                <a:spLocks noChangeArrowheads="1"/>
              </p:cNvSpPr>
              <p:nvPr/>
            </p:nvSpPr>
            <p:spPr bwMode="auto">
              <a:xfrm>
                <a:off x="3472" y="2623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17" name="Rectangle 3067"/>
              <p:cNvSpPr>
                <a:spLocks noChangeArrowheads="1"/>
              </p:cNvSpPr>
              <p:nvPr/>
            </p:nvSpPr>
            <p:spPr bwMode="auto">
              <a:xfrm>
                <a:off x="3477" y="2622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18" name="Rectangle 3068"/>
              <p:cNvSpPr>
                <a:spLocks noChangeArrowheads="1"/>
              </p:cNvSpPr>
              <p:nvPr/>
            </p:nvSpPr>
            <p:spPr bwMode="auto">
              <a:xfrm>
                <a:off x="3481" y="2618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19" name="Rectangle 3069"/>
              <p:cNvSpPr>
                <a:spLocks noChangeArrowheads="1"/>
              </p:cNvSpPr>
              <p:nvPr/>
            </p:nvSpPr>
            <p:spPr bwMode="auto">
              <a:xfrm>
                <a:off x="3486" y="2617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20" name="Rectangle 3070"/>
              <p:cNvSpPr>
                <a:spLocks noChangeArrowheads="1"/>
              </p:cNvSpPr>
              <p:nvPr/>
            </p:nvSpPr>
            <p:spPr bwMode="auto">
              <a:xfrm>
                <a:off x="3491" y="2616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21" name="Rectangle 3071"/>
              <p:cNvSpPr>
                <a:spLocks noChangeArrowheads="1"/>
              </p:cNvSpPr>
              <p:nvPr/>
            </p:nvSpPr>
            <p:spPr bwMode="auto">
              <a:xfrm>
                <a:off x="3496" y="2616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22" name="Rectangle 3072"/>
              <p:cNvSpPr>
                <a:spLocks noChangeArrowheads="1"/>
              </p:cNvSpPr>
              <p:nvPr/>
            </p:nvSpPr>
            <p:spPr bwMode="auto">
              <a:xfrm>
                <a:off x="3501" y="2616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23" name="Rectangle 3073"/>
              <p:cNvSpPr>
                <a:spLocks noChangeArrowheads="1"/>
              </p:cNvSpPr>
              <p:nvPr/>
            </p:nvSpPr>
            <p:spPr bwMode="auto">
              <a:xfrm>
                <a:off x="3505" y="2616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24" name="Rectangle 3074"/>
              <p:cNvSpPr>
                <a:spLocks noChangeArrowheads="1"/>
              </p:cNvSpPr>
              <p:nvPr/>
            </p:nvSpPr>
            <p:spPr bwMode="auto">
              <a:xfrm>
                <a:off x="3510" y="2615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25" name="Rectangle 3075"/>
              <p:cNvSpPr>
                <a:spLocks noChangeArrowheads="1"/>
              </p:cNvSpPr>
              <p:nvPr/>
            </p:nvSpPr>
            <p:spPr bwMode="auto">
              <a:xfrm>
                <a:off x="3515" y="2615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26" name="Rectangle 3076"/>
              <p:cNvSpPr>
                <a:spLocks noChangeArrowheads="1"/>
              </p:cNvSpPr>
              <p:nvPr/>
            </p:nvSpPr>
            <p:spPr bwMode="auto">
              <a:xfrm>
                <a:off x="3520" y="2613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27" name="Rectangle 3077"/>
              <p:cNvSpPr>
                <a:spLocks noChangeArrowheads="1"/>
              </p:cNvSpPr>
              <p:nvPr/>
            </p:nvSpPr>
            <p:spPr bwMode="auto">
              <a:xfrm>
                <a:off x="3525" y="2613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28" name="Rectangle 3078"/>
              <p:cNvSpPr>
                <a:spLocks noChangeArrowheads="1"/>
              </p:cNvSpPr>
              <p:nvPr/>
            </p:nvSpPr>
            <p:spPr bwMode="auto">
              <a:xfrm>
                <a:off x="3529" y="2612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29" name="Rectangle 3079"/>
              <p:cNvSpPr>
                <a:spLocks noChangeArrowheads="1"/>
              </p:cNvSpPr>
              <p:nvPr/>
            </p:nvSpPr>
            <p:spPr bwMode="auto">
              <a:xfrm>
                <a:off x="3534" y="2611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30" name="Rectangle 3080"/>
              <p:cNvSpPr>
                <a:spLocks noChangeArrowheads="1"/>
              </p:cNvSpPr>
              <p:nvPr/>
            </p:nvSpPr>
            <p:spPr bwMode="auto">
              <a:xfrm>
                <a:off x="3539" y="2610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31" name="Rectangle 3081"/>
              <p:cNvSpPr>
                <a:spLocks noChangeArrowheads="1"/>
              </p:cNvSpPr>
              <p:nvPr/>
            </p:nvSpPr>
            <p:spPr bwMode="auto">
              <a:xfrm>
                <a:off x="3544" y="2607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32" name="Rectangle 3082"/>
              <p:cNvSpPr>
                <a:spLocks noChangeArrowheads="1"/>
              </p:cNvSpPr>
              <p:nvPr/>
            </p:nvSpPr>
            <p:spPr bwMode="auto">
              <a:xfrm>
                <a:off x="3548" y="2605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33" name="Rectangle 3083"/>
              <p:cNvSpPr>
                <a:spLocks noChangeArrowheads="1"/>
              </p:cNvSpPr>
              <p:nvPr/>
            </p:nvSpPr>
            <p:spPr bwMode="auto">
              <a:xfrm>
                <a:off x="3553" y="2604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34" name="Rectangle 3084"/>
              <p:cNvSpPr>
                <a:spLocks noChangeArrowheads="1"/>
              </p:cNvSpPr>
              <p:nvPr/>
            </p:nvSpPr>
            <p:spPr bwMode="auto">
              <a:xfrm>
                <a:off x="3558" y="2604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35" name="Rectangle 3085"/>
              <p:cNvSpPr>
                <a:spLocks noChangeArrowheads="1"/>
              </p:cNvSpPr>
              <p:nvPr/>
            </p:nvSpPr>
            <p:spPr bwMode="auto">
              <a:xfrm>
                <a:off x="3563" y="2603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36" name="Rectangle 3086"/>
              <p:cNvSpPr>
                <a:spLocks noChangeArrowheads="1"/>
              </p:cNvSpPr>
              <p:nvPr/>
            </p:nvSpPr>
            <p:spPr bwMode="auto">
              <a:xfrm>
                <a:off x="3568" y="2603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37" name="Rectangle 3087"/>
              <p:cNvSpPr>
                <a:spLocks noChangeArrowheads="1"/>
              </p:cNvSpPr>
              <p:nvPr/>
            </p:nvSpPr>
            <p:spPr bwMode="auto">
              <a:xfrm>
                <a:off x="3572" y="2603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38" name="Rectangle 3088"/>
              <p:cNvSpPr>
                <a:spLocks noChangeArrowheads="1"/>
              </p:cNvSpPr>
              <p:nvPr/>
            </p:nvSpPr>
            <p:spPr bwMode="auto">
              <a:xfrm>
                <a:off x="3577" y="2603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39" name="Rectangle 3089"/>
              <p:cNvSpPr>
                <a:spLocks noChangeArrowheads="1"/>
              </p:cNvSpPr>
              <p:nvPr/>
            </p:nvSpPr>
            <p:spPr bwMode="auto">
              <a:xfrm>
                <a:off x="3582" y="2603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40" name="Rectangle 3090"/>
              <p:cNvSpPr>
                <a:spLocks noChangeArrowheads="1"/>
              </p:cNvSpPr>
              <p:nvPr/>
            </p:nvSpPr>
            <p:spPr bwMode="auto">
              <a:xfrm>
                <a:off x="3587" y="2603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41" name="Rectangle 3091"/>
              <p:cNvSpPr>
                <a:spLocks noChangeArrowheads="1"/>
              </p:cNvSpPr>
              <p:nvPr/>
            </p:nvSpPr>
            <p:spPr bwMode="auto">
              <a:xfrm>
                <a:off x="3592" y="2600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42" name="Rectangle 3092"/>
              <p:cNvSpPr>
                <a:spLocks noChangeArrowheads="1"/>
              </p:cNvSpPr>
              <p:nvPr/>
            </p:nvSpPr>
            <p:spPr bwMode="auto">
              <a:xfrm>
                <a:off x="3596" y="2598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43" name="Rectangle 3093"/>
              <p:cNvSpPr>
                <a:spLocks noChangeArrowheads="1"/>
              </p:cNvSpPr>
              <p:nvPr/>
            </p:nvSpPr>
            <p:spPr bwMode="auto">
              <a:xfrm>
                <a:off x="3601" y="2597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44" name="Rectangle 3094"/>
              <p:cNvSpPr>
                <a:spLocks noChangeArrowheads="1"/>
              </p:cNvSpPr>
              <p:nvPr/>
            </p:nvSpPr>
            <p:spPr bwMode="auto">
              <a:xfrm>
                <a:off x="3606" y="2595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45" name="Rectangle 3095"/>
              <p:cNvSpPr>
                <a:spLocks noChangeArrowheads="1"/>
              </p:cNvSpPr>
              <p:nvPr/>
            </p:nvSpPr>
            <p:spPr bwMode="auto">
              <a:xfrm>
                <a:off x="3611" y="2594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46" name="Rectangle 3096"/>
              <p:cNvSpPr>
                <a:spLocks noChangeArrowheads="1"/>
              </p:cNvSpPr>
              <p:nvPr/>
            </p:nvSpPr>
            <p:spPr bwMode="auto">
              <a:xfrm>
                <a:off x="3616" y="2594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47" name="Rectangle 3097"/>
              <p:cNvSpPr>
                <a:spLocks noChangeArrowheads="1"/>
              </p:cNvSpPr>
              <p:nvPr/>
            </p:nvSpPr>
            <p:spPr bwMode="auto">
              <a:xfrm>
                <a:off x="3620" y="2592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48" name="Rectangle 3098"/>
              <p:cNvSpPr>
                <a:spLocks noChangeArrowheads="1"/>
              </p:cNvSpPr>
              <p:nvPr/>
            </p:nvSpPr>
            <p:spPr bwMode="auto">
              <a:xfrm>
                <a:off x="3625" y="2592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49" name="Rectangle 3099"/>
              <p:cNvSpPr>
                <a:spLocks noChangeArrowheads="1"/>
              </p:cNvSpPr>
              <p:nvPr/>
            </p:nvSpPr>
            <p:spPr bwMode="auto">
              <a:xfrm>
                <a:off x="3630" y="2589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50" name="Rectangle 3100"/>
              <p:cNvSpPr>
                <a:spLocks noChangeArrowheads="1"/>
              </p:cNvSpPr>
              <p:nvPr/>
            </p:nvSpPr>
            <p:spPr bwMode="auto">
              <a:xfrm>
                <a:off x="3635" y="2587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51" name="Rectangle 3101"/>
              <p:cNvSpPr>
                <a:spLocks noChangeArrowheads="1"/>
              </p:cNvSpPr>
              <p:nvPr/>
            </p:nvSpPr>
            <p:spPr bwMode="auto">
              <a:xfrm>
                <a:off x="3640" y="2586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52" name="Rectangle 3102"/>
              <p:cNvSpPr>
                <a:spLocks noChangeArrowheads="1"/>
              </p:cNvSpPr>
              <p:nvPr/>
            </p:nvSpPr>
            <p:spPr bwMode="auto">
              <a:xfrm>
                <a:off x="3644" y="2583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53" name="Rectangle 3103"/>
              <p:cNvSpPr>
                <a:spLocks noChangeArrowheads="1"/>
              </p:cNvSpPr>
              <p:nvPr/>
            </p:nvSpPr>
            <p:spPr bwMode="auto">
              <a:xfrm>
                <a:off x="3649" y="2582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54" name="Rectangle 3104"/>
              <p:cNvSpPr>
                <a:spLocks noChangeArrowheads="1"/>
              </p:cNvSpPr>
              <p:nvPr/>
            </p:nvSpPr>
            <p:spPr bwMode="auto">
              <a:xfrm>
                <a:off x="3654" y="2582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55" name="Rectangle 3105"/>
              <p:cNvSpPr>
                <a:spLocks noChangeArrowheads="1"/>
              </p:cNvSpPr>
              <p:nvPr/>
            </p:nvSpPr>
            <p:spPr bwMode="auto">
              <a:xfrm>
                <a:off x="3659" y="2580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56" name="Rectangle 3106"/>
              <p:cNvSpPr>
                <a:spLocks noChangeArrowheads="1"/>
              </p:cNvSpPr>
              <p:nvPr/>
            </p:nvSpPr>
            <p:spPr bwMode="auto">
              <a:xfrm>
                <a:off x="3664" y="2579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57" name="Rectangle 3107"/>
              <p:cNvSpPr>
                <a:spLocks noChangeArrowheads="1"/>
              </p:cNvSpPr>
              <p:nvPr/>
            </p:nvSpPr>
            <p:spPr bwMode="auto">
              <a:xfrm>
                <a:off x="3668" y="2577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58" name="Rectangle 3108"/>
              <p:cNvSpPr>
                <a:spLocks noChangeArrowheads="1"/>
              </p:cNvSpPr>
              <p:nvPr/>
            </p:nvSpPr>
            <p:spPr bwMode="auto">
              <a:xfrm>
                <a:off x="3673" y="2576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59" name="Rectangle 3109"/>
              <p:cNvSpPr>
                <a:spLocks noChangeArrowheads="1"/>
              </p:cNvSpPr>
              <p:nvPr/>
            </p:nvSpPr>
            <p:spPr bwMode="auto">
              <a:xfrm>
                <a:off x="3678" y="2575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60" name="Rectangle 3110"/>
              <p:cNvSpPr>
                <a:spLocks noChangeArrowheads="1"/>
              </p:cNvSpPr>
              <p:nvPr/>
            </p:nvSpPr>
            <p:spPr bwMode="auto">
              <a:xfrm>
                <a:off x="3683" y="2575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61" name="Rectangle 3111"/>
              <p:cNvSpPr>
                <a:spLocks noChangeArrowheads="1"/>
              </p:cNvSpPr>
              <p:nvPr/>
            </p:nvSpPr>
            <p:spPr bwMode="auto">
              <a:xfrm>
                <a:off x="3688" y="2574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62" name="Rectangle 3112"/>
              <p:cNvSpPr>
                <a:spLocks noChangeArrowheads="1"/>
              </p:cNvSpPr>
              <p:nvPr/>
            </p:nvSpPr>
            <p:spPr bwMode="auto">
              <a:xfrm>
                <a:off x="3692" y="2573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63" name="Rectangle 3113"/>
              <p:cNvSpPr>
                <a:spLocks noChangeArrowheads="1"/>
              </p:cNvSpPr>
              <p:nvPr/>
            </p:nvSpPr>
            <p:spPr bwMode="auto">
              <a:xfrm>
                <a:off x="3697" y="2571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64" name="Rectangle 3114"/>
              <p:cNvSpPr>
                <a:spLocks noChangeArrowheads="1"/>
              </p:cNvSpPr>
              <p:nvPr/>
            </p:nvSpPr>
            <p:spPr bwMode="auto">
              <a:xfrm>
                <a:off x="3702" y="2569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65" name="Rectangle 3115"/>
              <p:cNvSpPr>
                <a:spLocks noChangeArrowheads="1"/>
              </p:cNvSpPr>
              <p:nvPr/>
            </p:nvSpPr>
            <p:spPr bwMode="auto">
              <a:xfrm>
                <a:off x="3707" y="2568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66" name="Rectangle 3116"/>
              <p:cNvSpPr>
                <a:spLocks noChangeArrowheads="1"/>
              </p:cNvSpPr>
              <p:nvPr/>
            </p:nvSpPr>
            <p:spPr bwMode="auto">
              <a:xfrm>
                <a:off x="3712" y="2568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67" name="Rectangle 3117"/>
              <p:cNvSpPr>
                <a:spLocks noChangeArrowheads="1"/>
              </p:cNvSpPr>
              <p:nvPr/>
            </p:nvSpPr>
            <p:spPr bwMode="auto">
              <a:xfrm>
                <a:off x="3716" y="2566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68" name="Rectangle 3118"/>
              <p:cNvSpPr>
                <a:spLocks noChangeArrowheads="1"/>
              </p:cNvSpPr>
              <p:nvPr/>
            </p:nvSpPr>
            <p:spPr bwMode="auto">
              <a:xfrm>
                <a:off x="3721" y="2564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69" name="Rectangle 3119"/>
              <p:cNvSpPr>
                <a:spLocks noChangeArrowheads="1"/>
              </p:cNvSpPr>
              <p:nvPr/>
            </p:nvSpPr>
            <p:spPr bwMode="auto">
              <a:xfrm>
                <a:off x="3726" y="2561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70" name="Rectangle 3120"/>
              <p:cNvSpPr>
                <a:spLocks noChangeArrowheads="1"/>
              </p:cNvSpPr>
              <p:nvPr/>
            </p:nvSpPr>
            <p:spPr bwMode="auto">
              <a:xfrm>
                <a:off x="3731" y="2557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71" name="Rectangle 3121"/>
              <p:cNvSpPr>
                <a:spLocks noChangeArrowheads="1"/>
              </p:cNvSpPr>
              <p:nvPr/>
            </p:nvSpPr>
            <p:spPr bwMode="auto">
              <a:xfrm>
                <a:off x="3736" y="2556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72" name="Rectangle 3122"/>
              <p:cNvSpPr>
                <a:spLocks noChangeArrowheads="1"/>
              </p:cNvSpPr>
              <p:nvPr/>
            </p:nvSpPr>
            <p:spPr bwMode="auto">
              <a:xfrm>
                <a:off x="3740" y="2556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73" name="Rectangle 3123"/>
              <p:cNvSpPr>
                <a:spLocks noChangeArrowheads="1"/>
              </p:cNvSpPr>
              <p:nvPr/>
            </p:nvSpPr>
            <p:spPr bwMode="auto">
              <a:xfrm>
                <a:off x="3745" y="2554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74" name="Rectangle 3124"/>
              <p:cNvSpPr>
                <a:spLocks noChangeArrowheads="1"/>
              </p:cNvSpPr>
              <p:nvPr/>
            </p:nvSpPr>
            <p:spPr bwMode="auto">
              <a:xfrm>
                <a:off x="3750" y="2548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75" name="Rectangle 3125"/>
              <p:cNvSpPr>
                <a:spLocks noChangeArrowheads="1"/>
              </p:cNvSpPr>
              <p:nvPr/>
            </p:nvSpPr>
            <p:spPr bwMode="auto">
              <a:xfrm>
                <a:off x="3755" y="2548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76" name="Rectangle 3126"/>
              <p:cNvSpPr>
                <a:spLocks noChangeArrowheads="1"/>
              </p:cNvSpPr>
              <p:nvPr/>
            </p:nvSpPr>
            <p:spPr bwMode="auto">
              <a:xfrm>
                <a:off x="3760" y="2547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77" name="Rectangle 3127"/>
              <p:cNvSpPr>
                <a:spLocks noChangeArrowheads="1"/>
              </p:cNvSpPr>
              <p:nvPr/>
            </p:nvSpPr>
            <p:spPr bwMode="auto">
              <a:xfrm>
                <a:off x="3764" y="2547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78" name="Rectangle 3128"/>
              <p:cNvSpPr>
                <a:spLocks noChangeArrowheads="1"/>
              </p:cNvSpPr>
              <p:nvPr/>
            </p:nvSpPr>
            <p:spPr bwMode="auto">
              <a:xfrm>
                <a:off x="3769" y="2546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79" name="Rectangle 3129"/>
              <p:cNvSpPr>
                <a:spLocks noChangeArrowheads="1"/>
              </p:cNvSpPr>
              <p:nvPr/>
            </p:nvSpPr>
            <p:spPr bwMode="auto">
              <a:xfrm>
                <a:off x="3774" y="2546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80" name="Rectangle 3130"/>
              <p:cNvSpPr>
                <a:spLocks noChangeArrowheads="1"/>
              </p:cNvSpPr>
              <p:nvPr/>
            </p:nvSpPr>
            <p:spPr bwMode="auto">
              <a:xfrm>
                <a:off x="3779" y="2544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81" name="Rectangle 3131"/>
              <p:cNvSpPr>
                <a:spLocks noChangeArrowheads="1"/>
              </p:cNvSpPr>
              <p:nvPr/>
            </p:nvSpPr>
            <p:spPr bwMode="auto">
              <a:xfrm>
                <a:off x="3784" y="2540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82" name="Rectangle 3132"/>
              <p:cNvSpPr>
                <a:spLocks noChangeArrowheads="1"/>
              </p:cNvSpPr>
              <p:nvPr/>
            </p:nvSpPr>
            <p:spPr bwMode="auto">
              <a:xfrm>
                <a:off x="3788" y="2539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83" name="Rectangle 3133"/>
              <p:cNvSpPr>
                <a:spLocks noChangeArrowheads="1"/>
              </p:cNvSpPr>
              <p:nvPr/>
            </p:nvSpPr>
            <p:spPr bwMode="auto">
              <a:xfrm>
                <a:off x="3793" y="2537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84" name="Rectangle 3134"/>
              <p:cNvSpPr>
                <a:spLocks noChangeArrowheads="1"/>
              </p:cNvSpPr>
              <p:nvPr/>
            </p:nvSpPr>
            <p:spPr bwMode="auto">
              <a:xfrm>
                <a:off x="3798" y="2526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85" name="Rectangle 3135"/>
              <p:cNvSpPr>
                <a:spLocks noChangeArrowheads="1"/>
              </p:cNvSpPr>
              <p:nvPr/>
            </p:nvSpPr>
            <p:spPr bwMode="auto">
              <a:xfrm>
                <a:off x="3803" y="2522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86" name="Rectangle 3136"/>
              <p:cNvSpPr>
                <a:spLocks noChangeArrowheads="1"/>
              </p:cNvSpPr>
              <p:nvPr/>
            </p:nvSpPr>
            <p:spPr bwMode="auto">
              <a:xfrm>
                <a:off x="3808" y="2522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87" name="Rectangle 3137"/>
              <p:cNvSpPr>
                <a:spLocks noChangeArrowheads="1"/>
              </p:cNvSpPr>
              <p:nvPr/>
            </p:nvSpPr>
            <p:spPr bwMode="auto">
              <a:xfrm>
                <a:off x="3812" y="2520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88" name="Rectangle 3138"/>
              <p:cNvSpPr>
                <a:spLocks noChangeArrowheads="1"/>
              </p:cNvSpPr>
              <p:nvPr/>
            </p:nvSpPr>
            <p:spPr bwMode="auto">
              <a:xfrm>
                <a:off x="3817" y="2514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89" name="Rectangle 3139"/>
              <p:cNvSpPr>
                <a:spLocks noChangeArrowheads="1"/>
              </p:cNvSpPr>
              <p:nvPr/>
            </p:nvSpPr>
            <p:spPr bwMode="auto">
              <a:xfrm>
                <a:off x="3822" y="2513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90" name="Rectangle 3140"/>
              <p:cNvSpPr>
                <a:spLocks noChangeArrowheads="1"/>
              </p:cNvSpPr>
              <p:nvPr/>
            </p:nvSpPr>
            <p:spPr bwMode="auto">
              <a:xfrm>
                <a:off x="3827" y="2512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91" name="Rectangle 3141"/>
              <p:cNvSpPr>
                <a:spLocks noChangeArrowheads="1"/>
              </p:cNvSpPr>
              <p:nvPr/>
            </p:nvSpPr>
            <p:spPr bwMode="auto">
              <a:xfrm>
                <a:off x="3832" y="2509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92" name="Rectangle 3142"/>
              <p:cNvSpPr>
                <a:spLocks noChangeArrowheads="1"/>
              </p:cNvSpPr>
              <p:nvPr/>
            </p:nvSpPr>
            <p:spPr bwMode="auto">
              <a:xfrm>
                <a:off x="3836" y="2498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93" name="Rectangle 3143"/>
              <p:cNvSpPr>
                <a:spLocks noChangeArrowheads="1"/>
              </p:cNvSpPr>
              <p:nvPr/>
            </p:nvSpPr>
            <p:spPr bwMode="auto">
              <a:xfrm>
                <a:off x="3841" y="2492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94" name="Rectangle 3144"/>
              <p:cNvSpPr>
                <a:spLocks noChangeArrowheads="1"/>
              </p:cNvSpPr>
              <p:nvPr/>
            </p:nvSpPr>
            <p:spPr bwMode="auto">
              <a:xfrm>
                <a:off x="3846" y="2492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95" name="Rectangle 3145"/>
              <p:cNvSpPr>
                <a:spLocks noChangeArrowheads="1"/>
              </p:cNvSpPr>
              <p:nvPr/>
            </p:nvSpPr>
            <p:spPr bwMode="auto">
              <a:xfrm>
                <a:off x="3851" y="2490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96" name="Rectangle 3146"/>
              <p:cNvSpPr>
                <a:spLocks noChangeArrowheads="1"/>
              </p:cNvSpPr>
              <p:nvPr/>
            </p:nvSpPr>
            <p:spPr bwMode="auto">
              <a:xfrm>
                <a:off x="3856" y="2482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97" name="Rectangle 3147"/>
              <p:cNvSpPr>
                <a:spLocks noChangeArrowheads="1"/>
              </p:cNvSpPr>
              <p:nvPr/>
            </p:nvSpPr>
            <p:spPr bwMode="auto">
              <a:xfrm>
                <a:off x="3860" y="2466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98" name="Rectangle 3148"/>
              <p:cNvSpPr>
                <a:spLocks noChangeArrowheads="1"/>
              </p:cNvSpPr>
              <p:nvPr/>
            </p:nvSpPr>
            <p:spPr bwMode="auto">
              <a:xfrm>
                <a:off x="3865" y="2463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99" name="Rectangle 3149"/>
              <p:cNvSpPr>
                <a:spLocks noChangeArrowheads="1"/>
              </p:cNvSpPr>
              <p:nvPr/>
            </p:nvSpPr>
            <p:spPr bwMode="auto">
              <a:xfrm>
                <a:off x="3870" y="2461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00" name="Rectangle 3150"/>
              <p:cNvSpPr>
                <a:spLocks noChangeArrowheads="1"/>
              </p:cNvSpPr>
              <p:nvPr/>
            </p:nvSpPr>
            <p:spPr bwMode="auto">
              <a:xfrm>
                <a:off x="3875" y="2430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01" name="Rectangle 3151"/>
              <p:cNvSpPr>
                <a:spLocks noChangeArrowheads="1"/>
              </p:cNvSpPr>
              <p:nvPr/>
            </p:nvSpPr>
            <p:spPr bwMode="auto">
              <a:xfrm>
                <a:off x="3879" y="2419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02" name="Rectangle 3152"/>
              <p:cNvSpPr>
                <a:spLocks noChangeArrowheads="1"/>
              </p:cNvSpPr>
              <p:nvPr/>
            </p:nvSpPr>
            <p:spPr bwMode="auto">
              <a:xfrm>
                <a:off x="3884" y="2414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03" name="Rectangle 3153"/>
              <p:cNvSpPr>
                <a:spLocks noChangeArrowheads="1"/>
              </p:cNvSpPr>
              <p:nvPr/>
            </p:nvSpPr>
            <p:spPr bwMode="auto">
              <a:xfrm>
                <a:off x="3889" y="2411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04" name="Rectangle 3154"/>
              <p:cNvSpPr>
                <a:spLocks noChangeArrowheads="1"/>
              </p:cNvSpPr>
              <p:nvPr/>
            </p:nvSpPr>
            <p:spPr bwMode="auto">
              <a:xfrm>
                <a:off x="3894" y="2404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05" name="Rectangle 3155"/>
              <p:cNvSpPr>
                <a:spLocks noChangeArrowheads="1"/>
              </p:cNvSpPr>
              <p:nvPr/>
            </p:nvSpPr>
            <p:spPr bwMode="auto">
              <a:xfrm>
                <a:off x="3899" y="2402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06" name="Rectangle 3156"/>
              <p:cNvSpPr>
                <a:spLocks noChangeArrowheads="1"/>
              </p:cNvSpPr>
              <p:nvPr/>
            </p:nvSpPr>
            <p:spPr bwMode="auto">
              <a:xfrm>
                <a:off x="3903" y="2399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07" name="Rectangle 3157"/>
              <p:cNvSpPr>
                <a:spLocks noChangeArrowheads="1"/>
              </p:cNvSpPr>
              <p:nvPr/>
            </p:nvSpPr>
            <p:spPr bwMode="auto">
              <a:xfrm>
                <a:off x="3908" y="2393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08" name="Rectangle 3158"/>
              <p:cNvSpPr>
                <a:spLocks noChangeArrowheads="1"/>
              </p:cNvSpPr>
              <p:nvPr/>
            </p:nvSpPr>
            <p:spPr bwMode="auto">
              <a:xfrm>
                <a:off x="3913" y="2393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09" name="Rectangle 3159"/>
              <p:cNvSpPr>
                <a:spLocks noChangeArrowheads="1"/>
              </p:cNvSpPr>
              <p:nvPr/>
            </p:nvSpPr>
            <p:spPr bwMode="auto">
              <a:xfrm>
                <a:off x="3918" y="2390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10" name="Rectangle 3160"/>
              <p:cNvSpPr>
                <a:spLocks noChangeArrowheads="1"/>
              </p:cNvSpPr>
              <p:nvPr/>
            </p:nvSpPr>
            <p:spPr bwMode="auto">
              <a:xfrm>
                <a:off x="3923" y="2388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11" name="Rectangle 3161"/>
              <p:cNvSpPr>
                <a:spLocks noChangeArrowheads="1"/>
              </p:cNvSpPr>
              <p:nvPr/>
            </p:nvSpPr>
            <p:spPr bwMode="auto">
              <a:xfrm>
                <a:off x="3927" y="2388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12" name="Rectangle 3162"/>
              <p:cNvSpPr>
                <a:spLocks noChangeArrowheads="1"/>
              </p:cNvSpPr>
              <p:nvPr/>
            </p:nvSpPr>
            <p:spPr bwMode="auto">
              <a:xfrm>
                <a:off x="3932" y="2381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13" name="Rectangle 3163"/>
              <p:cNvSpPr>
                <a:spLocks noChangeArrowheads="1"/>
              </p:cNvSpPr>
              <p:nvPr/>
            </p:nvSpPr>
            <p:spPr bwMode="auto">
              <a:xfrm>
                <a:off x="3937" y="2368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14" name="Rectangle 3164"/>
              <p:cNvSpPr>
                <a:spLocks noChangeArrowheads="1"/>
              </p:cNvSpPr>
              <p:nvPr/>
            </p:nvSpPr>
            <p:spPr bwMode="auto">
              <a:xfrm>
                <a:off x="3942" y="2351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15" name="Rectangle 3165"/>
              <p:cNvSpPr>
                <a:spLocks noChangeArrowheads="1"/>
              </p:cNvSpPr>
              <p:nvPr/>
            </p:nvSpPr>
            <p:spPr bwMode="auto">
              <a:xfrm>
                <a:off x="3947" y="2346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16" name="Rectangle 3166"/>
              <p:cNvSpPr>
                <a:spLocks noChangeArrowheads="1"/>
              </p:cNvSpPr>
              <p:nvPr/>
            </p:nvSpPr>
            <p:spPr bwMode="auto">
              <a:xfrm>
                <a:off x="3951" y="2344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17" name="Rectangle 3167"/>
              <p:cNvSpPr>
                <a:spLocks noChangeArrowheads="1"/>
              </p:cNvSpPr>
              <p:nvPr/>
            </p:nvSpPr>
            <p:spPr bwMode="auto">
              <a:xfrm>
                <a:off x="3956" y="2338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18" name="Rectangle 3168"/>
              <p:cNvSpPr>
                <a:spLocks noChangeArrowheads="1"/>
              </p:cNvSpPr>
              <p:nvPr/>
            </p:nvSpPr>
            <p:spPr bwMode="auto">
              <a:xfrm>
                <a:off x="3961" y="2337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19" name="Rectangle 3169"/>
              <p:cNvSpPr>
                <a:spLocks noChangeArrowheads="1"/>
              </p:cNvSpPr>
              <p:nvPr/>
            </p:nvSpPr>
            <p:spPr bwMode="auto">
              <a:xfrm>
                <a:off x="3966" y="2335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20" name="Rectangle 3170"/>
              <p:cNvSpPr>
                <a:spLocks noChangeArrowheads="1"/>
              </p:cNvSpPr>
              <p:nvPr/>
            </p:nvSpPr>
            <p:spPr bwMode="auto">
              <a:xfrm>
                <a:off x="3971" y="2332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21" name="Rectangle 3171"/>
              <p:cNvSpPr>
                <a:spLocks noChangeArrowheads="1"/>
              </p:cNvSpPr>
              <p:nvPr/>
            </p:nvSpPr>
            <p:spPr bwMode="auto">
              <a:xfrm>
                <a:off x="3975" y="2325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22" name="Rectangle 3172"/>
              <p:cNvSpPr>
                <a:spLocks noChangeArrowheads="1"/>
              </p:cNvSpPr>
              <p:nvPr/>
            </p:nvSpPr>
            <p:spPr bwMode="auto">
              <a:xfrm>
                <a:off x="3980" y="2325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23" name="Rectangle 3173"/>
              <p:cNvSpPr>
                <a:spLocks noChangeArrowheads="1"/>
              </p:cNvSpPr>
              <p:nvPr/>
            </p:nvSpPr>
            <p:spPr bwMode="auto">
              <a:xfrm>
                <a:off x="3985" y="2324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24" name="Rectangle 3174"/>
              <p:cNvSpPr>
                <a:spLocks noChangeArrowheads="1"/>
              </p:cNvSpPr>
              <p:nvPr/>
            </p:nvSpPr>
            <p:spPr bwMode="auto">
              <a:xfrm>
                <a:off x="3990" y="2318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25" name="Rectangle 3175"/>
              <p:cNvSpPr>
                <a:spLocks noChangeArrowheads="1"/>
              </p:cNvSpPr>
              <p:nvPr/>
            </p:nvSpPr>
            <p:spPr bwMode="auto">
              <a:xfrm>
                <a:off x="3995" y="2316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26" name="Rectangle 3176"/>
              <p:cNvSpPr>
                <a:spLocks noChangeArrowheads="1"/>
              </p:cNvSpPr>
              <p:nvPr/>
            </p:nvSpPr>
            <p:spPr bwMode="auto">
              <a:xfrm>
                <a:off x="3999" y="2314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27" name="Rectangle 3177"/>
              <p:cNvSpPr>
                <a:spLocks noChangeArrowheads="1"/>
              </p:cNvSpPr>
              <p:nvPr/>
            </p:nvSpPr>
            <p:spPr bwMode="auto">
              <a:xfrm>
                <a:off x="4004" y="2309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28" name="Rectangle 3178"/>
              <p:cNvSpPr>
                <a:spLocks noChangeArrowheads="1"/>
              </p:cNvSpPr>
              <p:nvPr/>
            </p:nvSpPr>
            <p:spPr bwMode="auto">
              <a:xfrm>
                <a:off x="4009" y="2303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29" name="Rectangle 3179"/>
              <p:cNvSpPr>
                <a:spLocks noChangeArrowheads="1"/>
              </p:cNvSpPr>
              <p:nvPr/>
            </p:nvSpPr>
            <p:spPr bwMode="auto">
              <a:xfrm>
                <a:off x="4014" y="2300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30" name="Rectangle 3180"/>
              <p:cNvSpPr>
                <a:spLocks noChangeArrowheads="1"/>
              </p:cNvSpPr>
              <p:nvPr/>
            </p:nvSpPr>
            <p:spPr bwMode="auto">
              <a:xfrm>
                <a:off x="4019" y="2299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31" name="Rectangle 3181"/>
              <p:cNvSpPr>
                <a:spLocks noChangeArrowheads="1"/>
              </p:cNvSpPr>
              <p:nvPr/>
            </p:nvSpPr>
            <p:spPr bwMode="auto">
              <a:xfrm>
                <a:off x="4023" y="2297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32" name="Rectangle 3182"/>
              <p:cNvSpPr>
                <a:spLocks noChangeArrowheads="1"/>
              </p:cNvSpPr>
              <p:nvPr/>
            </p:nvSpPr>
            <p:spPr bwMode="auto">
              <a:xfrm>
                <a:off x="4028" y="2292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33" name="Rectangle 3183"/>
              <p:cNvSpPr>
                <a:spLocks noChangeArrowheads="1"/>
              </p:cNvSpPr>
              <p:nvPr/>
            </p:nvSpPr>
            <p:spPr bwMode="auto">
              <a:xfrm>
                <a:off x="4033" y="2287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34" name="Rectangle 3184"/>
              <p:cNvSpPr>
                <a:spLocks noChangeArrowheads="1"/>
              </p:cNvSpPr>
              <p:nvPr/>
            </p:nvSpPr>
            <p:spPr bwMode="auto">
              <a:xfrm>
                <a:off x="4038" y="2284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35" name="Rectangle 3185"/>
              <p:cNvSpPr>
                <a:spLocks noChangeArrowheads="1"/>
              </p:cNvSpPr>
              <p:nvPr/>
            </p:nvSpPr>
            <p:spPr bwMode="auto">
              <a:xfrm>
                <a:off x="4043" y="2278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36" name="Rectangle 3186"/>
              <p:cNvSpPr>
                <a:spLocks noChangeArrowheads="1"/>
              </p:cNvSpPr>
              <p:nvPr/>
            </p:nvSpPr>
            <p:spPr bwMode="auto">
              <a:xfrm>
                <a:off x="4047" y="2277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37" name="Rectangle 3187"/>
              <p:cNvSpPr>
                <a:spLocks noChangeArrowheads="1"/>
              </p:cNvSpPr>
              <p:nvPr/>
            </p:nvSpPr>
            <p:spPr bwMode="auto">
              <a:xfrm>
                <a:off x="4052" y="2275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38" name="Rectangle 3188"/>
              <p:cNvSpPr>
                <a:spLocks noChangeArrowheads="1"/>
              </p:cNvSpPr>
              <p:nvPr/>
            </p:nvSpPr>
            <p:spPr bwMode="auto">
              <a:xfrm>
                <a:off x="4057" y="2272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39" name="Rectangle 3189"/>
              <p:cNvSpPr>
                <a:spLocks noChangeArrowheads="1"/>
              </p:cNvSpPr>
              <p:nvPr/>
            </p:nvSpPr>
            <p:spPr bwMode="auto">
              <a:xfrm>
                <a:off x="4062" y="2263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40" name="Rectangle 3190"/>
              <p:cNvSpPr>
                <a:spLocks noChangeArrowheads="1"/>
              </p:cNvSpPr>
              <p:nvPr/>
            </p:nvSpPr>
            <p:spPr bwMode="auto">
              <a:xfrm>
                <a:off x="4066" y="2261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41" name="Rectangle 3191"/>
              <p:cNvSpPr>
                <a:spLocks noChangeArrowheads="1"/>
              </p:cNvSpPr>
              <p:nvPr/>
            </p:nvSpPr>
            <p:spPr bwMode="auto">
              <a:xfrm>
                <a:off x="4071" y="2261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42" name="Rectangle 3192"/>
              <p:cNvSpPr>
                <a:spLocks noChangeArrowheads="1"/>
              </p:cNvSpPr>
              <p:nvPr/>
            </p:nvSpPr>
            <p:spPr bwMode="auto">
              <a:xfrm>
                <a:off x="4076" y="2248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43" name="Rectangle 3193"/>
              <p:cNvSpPr>
                <a:spLocks noChangeArrowheads="1"/>
              </p:cNvSpPr>
              <p:nvPr/>
            </p:nvSpPr>
            <p:spPr bwMode="auto">
              <a:xfrm>
                <a:off x="4081" y="2235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44" name="Rectangle 3194"/>
              <p:cNvSpPr>
                <a:spLocks noChangeArrowheads="1"/>
              </p:cNvSpPr>
              <p:nvPr/>
            </p:nvSpPr>
            <p:spPr bwMode="auto">
              <a:xfrm>
                <a:off x="4086" y="2232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45" name="Rectangle 3195"/>
              <p:cNvSpPr>
                <a:spLocks noChangeArrowheads="1"/>
              </p:cNvSpPr>
              <p:nvPr/>
            </p:nvSpPr>
            <p:spPr bwMode="auto">
              <a:xfrm>
                <a:off x="4090" y="2196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46" name="Rectangle 3196"/>
              <p:cNvSpPr>
                <a:spLocks noChangeArrowheads="1"/>
              </p:cNvSpPr>
              <p:nvPr/>
            </p:nvSpPr>
            <p:spPr bwMode="auto">
              <a:xfrm>
                <a:off x="4095" y="2191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47" name="Rectangle 3197"/>
              <p:cNvSpPr>
                <a:spLocks noChangeArrowheads="1"/>
              </p:cNvSpPr>
              <p:nvPr/>
            </p:nvSpPr>
            <p:spPr bwMode="auto">
              <a:xfrm>
                <a:off x="4100" y="2172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48" name="Rectangle 3198"/>
              <p:cNvSpPr>
                <a:spLocks noChangeArrowheads="1"/>
              </p:cNvSpPr>
              <p:nvPr/>
            </p:nvSpPr>
            <p:spPr bwMode="auto">
              <a:xfrm>
                <a:off x="4105" y="2168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49" name="Rectangle 3199"/>
              <p:cNvSpPr>
                <a:spLocks noChangeArrowheads="1"/>
              </p:cNvSpPr>
              <p:nvPr/>
            </p:nvSpPr>
            <p:spPr bwMode="auto">
              <a:xfrm>
                <a:off x="4110" y="2156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50" name="Rectangle 3200"/>
              <p:cNvSpPr>
                <a:spLocks noChangeArrowheads="1"/>
              </p:cNvSpPr>
              <p:nvPr/>
            </p:nvSpPr>
            <p:spPr bwMode="auto">
              <a:xfrm>
                <a:off x="4114" y="2139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51" name="Rectangle 3201"/>
              <p:cNvSpPr>
                <a:spLocks noChangeArrowheads="1"/>
              </p:cNvSpPr>
              <p:nvPr/>
            </p:nvSpPr>
            <p:spPr bwMode="auto">
              <a:xfrm>
                <a:off x="4119" y="2139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52" name="Rectangle 3202"/>
              <p:cNvSpPr>
                <a:spLocks noChangeArrowheads="1"/>
              </p:cNvSpPr>
              <p:nvPr/>
            </p:nvSpPr>
            <p:spPr bwMode="auto">
              <a:xfrm>
                <a:off x="4124" y="2133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53" name="Rectangle 3203"/>
              <p:cNvSpPr>
                <a:spLocks noChangeArrowheads="1"/>
              </p:cNvSpPr>
              <p:nvPr/>
            </p:nvSpPr>
            <p:spPr bwMode="auto">
              <a:xfrm>
                <a:off x="4129" y="2127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54" name="Rectangle 3204"/>
              <p:cNvSpPr>
                <a:spLocks noChangeArrowheads="1"/>
              </p:cNvSpPr>
              <p:nvPr/>
            </p:nvSpPr>
            <p:spPr bwMode="auto">
              <a:xfrm>
                <a:off x="4134" y="2121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55" name="Rectangle 3205"/>
              <p:cNvSpPr>
                <a:spLocks noChangeArrowheads="1"/>
              </p:cNvSpPr>
              <p:nvPr/>
            </p:nvSpPr>
            <p:spPr bwMode="auto">
              <a:xfrm>
                <a:off x="4138" y="2099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56" name="Rectangle 3206"/>
              <p:cNvSpPr>
                <a:spLocks noChangeArrowheads="1"/>
              </p:cNvSpPr>
              <p:nvPr/>
            </p:nvSpPr>
            <p:spPr bwMode="auto">
              <a:xfrm>
                <a:off x="4143" y="2084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57" name="Rectangle 3207"/>
              <p:cNvSpPr>
                <a:spLocks noChangeArrowheads="1"/>
              </p:cNvSpPr>
              <p:nvPr/>
            </p:nvSpPr>
            <p:spPr bwMode="auto">
              <a:xfrm>
                <a:off x="4148" y="2055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58" name="Rectangle 3208"/>
              <p:cNvSpPr>
                <a:spLocks noChangeArrowheads="1"/>
              </p:cNvSpPr>
              <p:nvPr/>
            </p:nvSpPr>
            <p:spPr bwMode="auto">
              <a:xfrm>
                <a:off x="4153" y="2032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59" name="Rectangle 3209"/>
              <p:cNvSpPr>
                <a:spLocks noChangeArrowheads="1"/>
              </p:cNvSpPr>
              <p:nvPr/>
            </p:nvSpPr>
            <p:spPr bwMode="auto">
              <a:xfrm>
                <a:off x="4158" y="1997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60" name="Rectangle 3210"/>
              <p:cNvSpPr>
                <a:spLocks noChangeArrowheads="1"/>
              </p:cNvSpPr>
              <p:nvPr/>
            </p:nvSpPr>
            <p:spPr bwMode="auto">
              <a:xfrm>
                <a:off x="4162" y="1994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61" name="Rectangle 3211"/>
              <p:cNvSpPr>
                <a:spLocks noChangeArrowheads="1"/>
              </p:cNvSpPr>
              <p:nvPr/>
            </p:nvSpPr>
            <p:spPr bwMode="auto">
              <a:xfrm>
                <a:off x="4167" y="1978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62" name="Rectangle 3212"/>
              <p:cNvSpPr>
                <a:spLocks noChangeArrowheads="1"/>
              </p:cNvSpPr>
              <p:nvPr/>
            </p:nvSpPr>
            <p:spPr bwMode="auto">
              <a:xfrm>
                <a:off x="4172" y="1976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63" name="Rectangle 3213"/>
              <p:cNvSpPr>
                <a:spLocks noChangeArrowheads="1"/>
              </p:cNvSpPr>
              <p:nvPr/>
            </p:nvSpPr>
            <p:spPr bwMode="auto">
              <a:xfrm>
                <a:off x="4177" y="1975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64" name="Rectangle 3214"/>
              <p:cNvSpPr>
                <a:spLocks noChangeArrowheads="1"/>
              </p:cNvSpPr>
              <p:nvPr/>
            </p:nvSpPr>
            <p:spPr bwMode="auto">
              <a:xfrm>
                <a:off x="4182" y="1970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65" name="Rectangle 3215"/>
              <p:cNvSpPr>
                <a:spLocks noChangeArrowheads="1"/>
              </p:cNvSpPr>
              <p:nvPr/>
            </p:nvSpPr>
            <p:spPr bwMode="auto">
              <a:xfrm>
                <a:off x="4186" y="1935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66" name="Rectangle 3216"/>
              <p:cNvSpPr>
                <a:spLocks noChangeArrowheads="1"/>
              </p:cNvSpPr>
              <p:nvPr/>
            </p:nvSpPr>
            <p:spPr bwMode="auto">
              <a:xfrm>
                <a:off x="4191" y="1934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67" name="Rectangle 3217"/>
              <p:cNvSpPr>
                <a:spLocks noChangeArrowheads="1"/>
              </p:cNvSpPr>
              <p:nvPr/>
            </p:nvSpPr>
            <p:spPr bwMode="auto">
              <a:xfrm>
                <a:off x="4196" y="1927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68" name="Rectangle 3218"/>
              <p:cNvSpPr>
                <a:spLocks noChangeArrowheads="1"/>
              </p:cNvSpPr>
              <p:nvPr/>
            </p:nvSpPr>
            <p:spPr bwMode="auto">
              <a:xfrm>
                <a:off x="4201" y="1924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69" name="Rectangle 3219"/>
              <p:cNvSpPr>
                <a:spLocks noChangeArrowheads="1"/>
              </p:cNvSpPr>
              <p:nvPr/>
            </p:nvSpPr>
            <p:spPr bwMode="auto">
              <a:xfrm>
                <a:off x="4206" y="1923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70" name="Rectangle 3220"/>
              <p:cNvSpPr>
                <a:spLocks noChangeArrowheads="1"/>
              </p:cNvSpPr>
              <p:nvPr/>
            </p:nvSpPr>
            <p:spPr bwMode="auto">
              <a:xfrm>
                <a:off x="4210" y="1922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71" name="Rectangle 3221"/>
              <p:cNvSpPr>
                <a:spLocks noChangeArrowheads="1"/>
              </p:cNvSpPr>
              <p:nvPr/>
            </p:nvSpPr>
            <p:spPr bwMode="auto">
              <a:xfrm>
                <a:off x="4215" y="1920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72" name="Rectangle 3222"/>
              <p:cNvSpPr>
                <a:spLocks noChangeArrowheads="1"/>
              </p:cNvSpPr>
              <p:nvPr/>
            </p:nvSpPr>
            <p:spPr bwMode="auto">
              <a:xfrm>
                <a:off x="4220" y="1920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73" name="Rectangle 3223"/>
              <p:cNvSpPr>
                <a:spLocks noChangeArrowheads="1"/>
              </p:cNvSpPr>
              <p:nvPr/>
            </p:nvSpPr>
            <p:spPr bwMode="auto">
              <a:xfrm>
                <a:off x="4225" y="1920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74" name="Rectangle 3224"/>
              <p:cNvSpPr>
                <a:spLocks noChangeArrowheads="1"/>
              </p:cNvSpPr>
              <p:nvPr/>
            </p:nvSpPr>
            <p:spPr bwMode="auto">
              <a:xfrm>
                <a:off x="4230" y="1913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75" name="Rectangle 3225"/>
              <p:cNvSpPr>
                <a:spLocks noChangeArrowheads="1"/>
              </p:cNvSpPr>
              <p:nvPr/>
            </p:nvSpPr>
            <p:spPr bwMode="auto">
              <a:xfrm>
                <a:off x="4234" y="1911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76" name="Rectangle 3226"/>
              <p:cNvSpPr>
                <a:spLocks noChangeArrowheads="1"/>
              </p:cNvSpPr>
              <p:nvPr/>
            </p:nvSpPr>
            <p:spPr bwMode="auto">
              <a:xfrm>
                <a:off x="4239" y="1903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77" name="Rectangle 3227"/>
              <p:cNvSpPr>
                <a:spLocks noChangeArrowheads="1"/>
              </p:cNvSpPr>
              <p:nvPr/>
            </p:nvSpPr>
            <p:spPr bwMode="auto">
              <a:xfrm>
                <a:off x="4244" y="1903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78" name="Rectangle 3228"/>
              <p:cNvSpPr>
                <a:spLocks noChangeArrowheads="1"/>
              </p:cNvSpPr>
              <p:nvPr/>
            </p:nvSpPr>
            <p:spPr bwMode="auto">
              <a:xfrm>
                <a:off x="4249" y="1896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79" name="Rectangle 3229"/>
              <p:cNvSpPr>
                <a:spLocks noChangeArrowheads="1"/>
              </p:cNvSpPr>
              <p:nvPr/>
            </p:nvSpPr>
            <p:spPr bwMode="auto">
              <a:xfrm>
                <a:off x="4253" y="1890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80" name="Rectangle 3230"/>
              <p:cNvSpPr>
                <a:spLocks noChangeArrowheads="1"/>
              </p:cNvSpPr>
              <p:nvPr/>
            </p:nvSpPr>
            <p:spPr bwMode="auto">
              <a:xfrm>
                <a:off x="4258" y="1889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81" name="Rectangle 3231"/>
              <p:cNvSpPr>
                <a:spLocks noChangeArrowheads="1"/>
              </p:cNvSpPr>
              <p:nvPr/>
            </p:nvSpPr>
            <p:spPr bwMode="auto">
              <a:xfrm>
                <a:off x="4263" y="1874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82" name="Rectangle 3232"/>
              <p:cNvSpPr>
                <a:spLocks noChangeArrowheads="1"/>
              </p:cNvSpPr>
              <p:nvPr/>
            </p:nvSpPr>
            <p:spPr bwMode="auto">
              <a:xfrm>
                <a:off x="4268" y="1873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83" name="Rectangle 3233"/>
              <p:cNvSpPr>
                <a:spLocks noChangeArrowheads="1"/>
              </p:cNvSpPr>
              <p:nvPr/>
            </p:nvSpPr>
            <p:spPr bwMode="auto">
              <a:xfrm>
                <a:off x="4273" y="1858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84" name="Rectangle 3234"/>
              <p:cNvSpPr>
                <a:spLocks noChangeArrowheads="1"/>
              </p:cNvSpPr>
              <p:nvPr/>
            </p:nvSpPr>
            <p:spPr bwMode="auto">
              <a:xfrm>
                <a:off x="4277" y="1851"/>
                <a:ext cx="29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85" name="Rectangle 3235"/>
              <p:cNvSpPr>
                <a:spLocks noChangeArrowheads="1"/>
              </p:cNvSpPr>
              <p:nvPr/>
            </p:nvSpPr>
            <p:spPr bwMode="auto">
              <a:xfrm>
                <a:off x="4282" y="1782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86" name="Rectangle 3236"/>
              <p:cNvSpPr>
                <a:spLocks noChangeArrowheads="1"/>
              </p:cNvSpPr>
              <p:nvPr/>
            </p:nvSpPr>
            <p:spPr bwMode="auto">
              <a:xfrm>
                <a:off x="4287" y="1772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87" name="Rectangle 3237"/>
              <p:cNvSpPr>
                <a:spLocks noChangeArrowheads="1"/>
              </p:cNvSpPr>
              <p:nvPr/>
            </p:nvSpPr>
            <p:spPr bwMode="auto">
              <a:xfrm>
                <a:off x="4292" y="1771"/>
                <a:ext cx="28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88" name="Rectangle 3238"/>
              <p:cNvSpPr>
                <a:spLocks noChangeArrowheads="1"/>
              </p:cNvSpPr>
              <p:nvPr/>
            </p:nvSpPr>
            <p:spPr bwMode="auto">
              <a:xfrm>
                <a:off x="4297" y="1752"/>
                <a:ext cx="28" cy="2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89" name="Rectangle 3239"/>
              <p:cNvSpPr>
                <a:spLocks noChangeArrowheads="1"/>
              </p:cNvSpPr>
              <p:nvPr/>
            </p:nvSpPr>
            <p:spPr bwMode="auto">
              <a:xfrm>
                <a:off x="4301" y="1730"/>
                <a:ext cx="29" cy="2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0085" name="Rectangle 3264"/>
            <p:cNvSpPr>
              <a:spLocks noChangeArrowheads="1"/>
            </p:cNvSpPr>
            <p:nvPr/>
          </p:nvSpPr>
          <p:spPr bwMode="auto">
            <a:xfrm>
              <a:off x="8964843" y="1979243"/>
              <a:ext cx="63500" cy="63500"/>
            </a:xfrm>
            <a:prstGeom prst="rect">
              <a:avLst/>
            </a:prstGeom>
            <a:solidFill>
              <a:srgbClr val="FF8000"/>
            </a:solidFill>
            <a:ln w="7938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86" name="Rectangle 3265"/>
            <p:cNvSpPr>
              <a:spLocks noChangeArrowheads="1"/>
            </p:cNvSpPr>
            <p:nvPr/>
          </p:nvSpPr>
          <p:spPr bwMode="auto">
            <a:xfrm>
              <a:off x="3622906" y="1545165"/>
              <a:ext cx="1922461" cy="676966"/>
            </a:xfrm>
            <a:prstGeom prst="rect">
              <a:avLst/>
            </a:prstGeom>
            <a:solidFill>
              <a:srgbClr val="FFFFFF"/>
            </a:solidFill>
            <a:ln w="7938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087" name="Rectangle 3266"/>
            <p:cNvSpPr>
              <a:spLocks noChangeArrowheads="1"/>
            </p:cNvSpPr>
            <p:nvPr/>
          </p:nvSpPr>
          <p:spPr bwMode="auto">
            <a:xfrm>
              <a:off x="3878684" y="1565549"/>
              <a:ext cx="1373187" cy="211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Badge Dose, mGy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088" name="Oval 3267"/>
            <p:cNvSpPr>
              <a:spLocks noChangeArrowheads="1"/>
            </p:cNvSpPr>
            <p:nvPr/>
          </p:nvSpPr>
          <p:spPr bwMode="auto">
            <a:xfrm>
              <a:off x="3724823" y="1628565"/>
              <a:ext cx="91440" cy="91440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89" name="Rectangle 3268"/>
            <p:cNvSpPr>
              <a:spLocks noChangeArrowheads="1"/>
            </p:cNvSpPr>
            <p:nvPr/>
          </p:nvSpPr>
          <p:spPr bwMode="auto">
            <a:xfrm>
              <a:off x="3878684" y="1773512"/>
              <a:ext cx="1504950" cy="211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Effective Dose, mSv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090" name="Rectangle 3269"/>
            <p:cNvSpPr>
              <a:spLocks noChangeArrowheads="1"/>
            </p:cNvSpPr>
            <p:nvPr/>
          </p:nvSpPr>
          <p:spPr bwMode="auto">
            <a:xfrm>
              <a:off x="3725829" y="1841003"/>
              <a:ext cx="88894" cy="91440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93" name="Rectangle 3272"/>
            <p:cNvSpPr>
              <a:spLocks noChangeArrowheads="1"/>
            </p:cNvSpPr>
            <p:nvPr/>
          </p:nvSpPr>
          <p:spPr bwMode="auto">
            <a:xfrm>
              <a:off x="3878684" y="1981216"/>
              <a:ext cx="1416050" cy="211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Mars Mission, mSv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094" name="Rectangle 3273"/>
            <p:cNvSpPr>
              <a:spLocks noChangeArrowheads="1"/>
            </p:cNvSpPr>
            <p:nvPr/>
          </p:nvSpPr>
          <p:spPr bwMode="auto">
            <a:xfrm>
              <a:off x="3727680" y="2047444"/>
              <a:ext cx="90443" cy="91440"/>
            </a:xfrm>
            <a:prstGeom prst="rect">
              <a:avLst/>
            </a:prstGeom>
            <a:solidFill>
              <a:srgbClr val="FF8000"/>
            </a:solidFill>
            <a:ln w="7938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95" name="Rectangle 3274"/>
            <p:cNvSpPr>
              <a:spLocks noChangeArrowheads="1"/>
            </p:cNvSpPr>
            <p:nvPr/>
          </p:nvSpPr>
          <p:spPr bwMode="auto">
            <a:xfrm>
              <a:off x="7064605" y="2711081"/>
              <a:ext cx="1470025" cy="211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Skylab, Mir and ISS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096" name="Rectangle 3275"/>
            <p:cNvSpPr>
              <a:spLocks noChangeArrowheads="1"/>
            </p:cNvSpPr>
            <p:nvPr/>
          </p:nvSpPr>
          <p:spPr bwMode="auto">
            <a:xfrm>
              <a:off x="3683231" y="4347793"/>
              <a:ext cx="644525" cy="211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Mercury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097" name="Rectangle 3276"/>
            <p:cNvSpPr>
              <a:spLocks noChangeArrowheads="1"/>
            </p:cNvSpPr>
            <p:nvPr/>
          </p:nvSpPr>
          <p:spPr bwMode="auto">
            <a:xfrm>
              <a:off x="5967643" y="3842968"/>
              <a:ext cx="1365250" cy="211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Apollo and Shuttle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098" name="Rectangle 3277"/>
            <p:cNvSpPr>
              <a:spLocks noChangeArrowheads="1"/>
            </p:cNvSpPr>
            <p:nvPr/>
          </p:nvSpPr>
          <p:spPr bwMode="auto">
            <a:xfrm>
              <a:off x="4634143" y="4147768"/>
              <a:ext cx="574675" cy="211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Gemini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099" name="Rectangle 3278"/>
            <p:cNvSpPr>
              <a:spLocks noChangeArrowheads="1"/>
            </p:cNvSpPr>
            <p:nvPr/>
          </p:nvSpPr>
          <p:spPr bwMode="auto">
            <a:xfrm>
              <a:off x="7101118" y="3325443"/>
              <a:ext cx="1238250" cy="211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Hubble Missions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100" name="Rectangle 3279"/>
            <p:cNvSpPr>
              <a:spLocks noChangeArrowheads="1"/>
            </p:cNvSpPr>
            <p:nvPr/>
          </p:nvSpPr>
          <p:spPr bwMode="auto">
            <a:xfrm>
              <a:off x="7850419" y="1903660"/>
              <a:ext cx="1008062" cy="211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Mars Mission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8435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en-US" dirty="0"/>
              <a:t>Historical NASA Crew MISSION Doses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F67C12C-402A-4987-8007-B0BEEB83856A}" type="slidenum">
              <a:rPr lang="en-US" altLang="en-US" smtClean="0">
                <a:solidFill>
                  <a:schemeClr val="bg2"/>
                </a:solidFill>
              </a:rPr>
              <a:pPr/>
              <a:t>9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9705833" y="3028827"/>
            <a:ext cx="234891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b="1" dirty="0">
                <a:solidFill>
                  <a:srgbClr val="00FFCC"/>
                </a:solidFill>
              </a:rPr>
              <a:t>50 </a:t>
            </a:r>
            <a:r>
              <a:rPr lang="en-US" altLang="en-US" sz="1600" b="1" dirty="0" err="1">
                <a:solidFill>
                  <a:srgbClr val="00FFCC"/>
                </a:solidFill>
              </a:rPr>
              <a:t>mSv</a:t>
            </a:r>
            <a:r>
              <a:rPr lang="en-US" altLang="en-US" sz="1600" b="1" dirty="0">
                <a:solidFill>
                  <a:srgbClr val="00FFCC"/>
                </a:solidFill>
              </a:rPr>
              <a:t>/</a:t>
            </a:r>
            <a:r>
              <a:rPr lang="en-US" altLang="en-US" sz="1600" b="1" dirty="0" err="1">
                <a:solidFill>
                  <a:srgbClr val="00FFCC"/>
                </a:solidFill>
              </a:rPr>
              <a:t>yr</a:t>
            </a:r>
            <a:endParaRPr lang="en-US" altLang="en-US" sz="1600" b="1" dirty="0">
              <a:solidFill>
                <a:srgbClr val="00FFCC"/>
              </a:solidFill>
            </a:endParaRPr>
          </a:p>
          <a:p>
            <a:r>
              <a:rPr lang="en-US" altLang="en-US" sz="1600" b="1" i="1" u="sng" dirty="0">
                <a:solidFill>
                  <a:srgbClr val="00FFCC"/>
                </a:solidFill>
              </a:rPr>
              <a:t>Annual</a:t>
            </a:r>
            <a:r>
              <a:rPr lang="en-US" altLang="en-US" sz="1600" b="1" dirty="0">
                <a:solidFill>
                  <a:srgbClr val="00FFCC"/>
                </a:solidFill>
              </a:rPr>
              <a:t> NRC Radiation Worker Limit</a:t>
            </a:r>
          </a:p>
        </p:txBody>
      </p:sp>
      <p:cxnSp>
        <p:nvCxnSpPr>
          <p:cNvPr id="18442" name="Straight Arrow Connector 14"/>
          <p:cNvCxnSpPr>
            <a:cxnSpLocks noChangeShapeType="1"/>
          </p:cNvCxnSpPr>
          <p:nvPr/>
        </p:nvCxnSpPr>
        <p:spPr bwMode="auto">
          <a:xfrm flipH="1">
            <a:off x="9511469" y="3261876"/>
            <a:ext cx="191082" cy="0"/>
          </a:xfrm>
          <a:prstGeom prst="straightConnector1">
            <a:avLst/>
          </a:prstGeom>
          <a:noFill/>
          <a:ln w="28575" algn="ctr">
            <a:solidFill>
              <a:srgbClr val="00FFCC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443" name="Text Box 6"/>
          <p:cNvSpPr txBox="1">
            <a:spLocks noChangeArrowheads="1"/>
          </p:cNvSpPr>
          <p:nvPr/>
        </p:nvSpPr>
        <p:spPr bwMode="auto">
          <a:xfrm>
            <a:off x="9674345" y="4154156"/>
            <a:ext cx="215920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b="1" dirty="0">
                <a:solidFill>
                  <a:srgbClr val="00B050"/>
                </a:solidFill>
              </a:rPr>
              <a:t>3.6 </a:t>
            </a:r>
            <a:r>
              <a:rPr lang="en-US" altLang="en-US" sz="1600" b="1" dirty="0" err="1">
                <a:solidFill>
                  <a:srgbClr val="00B050"/>
                </a:solidFill>
              </a:rPr>
              <a:t>mSv</a:t>
            </a:r>
            <a:endParaRPr lang="en-US" altLang="en-US" sz="1600" b="1" dirty="0">
              <a:solidFill>
                <a:srgbClr val="00B050"/>
              </a:solidFill>
            </a:endParaRPr>
          </a:p>
          <a:p>
            <a:r>
              <a:rPr lang="en-US" altLang="en-US" sz="1600" b="1" i="1" u="sng" dirty="0">
                <a:solidFill>
                  <a:srgbClr val="00B050"/>
                </a:solidFill>
              </a:rPr>
              <a:t>Annual</a:t>
            </a:r>
            <a:r>
              <a:rPr lang="en-US" altLang="en-US" sz="1600" b="1" dirty="0">
                <a:solidFill>
                  <a:srgbClr val="00B050"/>
                </a:solidFill>
              </a:rPr>
              <a:t> Average US Background Dose</a:t>
            </a:r>
          </a:p>
        </p:txBody>
      </p:sp>
      <p:cxnSp>
        <p:nvCxnSpPr>
          <p:cNvPr id="18444" name="Straight Arrow Connector 16"/>
          <p:cNvCxnSpPr>
            <a:cxnSpLocks noChangeShapeType="1"/>
          </p:cNvCxnSpPr>
          <p:nvPr/>
        </p:nvCxnSpPr>
        <p:spPr bwMode="auto">
          <a:xfrm flipH="1">
            <a:off x="9494798" y="4322787"/>
            <a:ext cx="191082" cy="0"/>
          </a:xfrm>
          <a:prstGeom prst="straightConnector1">
            <a:avLst/>
          </a:prstGeom>
          <a:noFill/>
          <a:ln w="28575" algn="ctr">
            <a:solidFill>
              <a:srgbClr val="00B05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437" name="TextBox 4"/>
          <p:cNvSpPr txBox="1">
            <a:spLocks noChangeArrowheads="1"/>
          </p:cNvSpPr>
          <p:nvPr/>
        </p:nvSpPr>
        <p:spPr bwMode="auto">
          <a:xfrm>
            <a:off x="8811786" y="6060118"/>
            <a:ext cx="3059112" cy="2460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30000"/>
              </a:spcBef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Font typeface="Wingdings" panose="05000000000000000000" pitchFamily="2" charset="2"/>
              <a:buChar char="ü"/>
              <a:defRPr sz="16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har char="•"/>
              <a:defRPr sz="16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>
              <a:lnSpc>
                <a:spcPct val="87000"/>
              </a:lnSpc>
              <a:spcBef>
                <a:spcPct val="30000"/>
              </a:spcBef>
              <a:buFont typeface="Monotype Sorts" pitchFamily="2" charset="2"/>
              <a:buChar char="ß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Font typeface="Monotype Sorts" pitchFamily="2" charset="2"/>
              <a:buChar char="ß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Font typeface="Monotype Sorts" pitchFamily="2" charset="2"/>
              <a:buChar char="ß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Font typeface="Monotype Sorts" pitchFamily="2" charset="2"/>
              <a:buChar char="ß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Font typeface="Monotype Sorts" pitchFamily="2" charset="2"/>
              <a:buChar char="ß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chemeClr val="bg1"/>
                </a:solidFill>
                <a:latin typeface="Arial" panose="020B0604020202020204" pitchFamily="34" charset="0"/>
              </a:rPr>
              <a:t>Modified from </a:t>
            </a:r>
            <a:r>
              <a:rPr lang="en-US" altLang="en-US" sz="1000" dirty="0" err="1">
                <a:solidFill>
                  <a:schemeClr val="bg1"/>
                </a:solidFill>
                <a:latin typeface="Arial" panose="020B0604020202020204" pitchFamily="34" charset="0"/>
              </a:rPr>
              <a:t>Cucinotta</a:t>
            </a:r>
            <a:r>
              <a:rPr lang="en-US" altLang="en-US" sz="1000" dirty="0">
                <a:solidFill>
                  <a:schemeClr val="bg1"/>
                </a:solidFill>
                <a:latin typeface="Arial" panose="020B0604020202020204" pitchFamily="34" charset="0"/>
              </a:rPr>
              <a:t> et al. </a:t>
            </a:r>
            <a:r>
              <a:rPr lang="en-US" altLang="en-US" sz="1000" dirty="0" err="1">
                <a:solidFill>
                  <a:schemeClr val="bg1"/>
                </a:solidFill>
                <a:latin typeface="Arial" panose="020B0604020202020204" pitchFamily="34" charset="0"/>
              </a:rPr>
              <a:t>Radiat</a:t>
            </a:r>
            <a:r>
              <a:rPr lang="en-US" altLang="en-US" sz="1000" dirty="0">
                <a:solidFill>
                  <a:schemeClr val="bg1"/>
                </a:solidFill>
                <a:latin typeface="Arial" panose="020B0604020202020204" pitchFamily="34" charset="0"/>
              </a:rPr>
              <a:t> Res (2008)</a:t>
            </a:r>
          </a:p>
        </p:txBody>
      </p:sp>
      <p:sp>
        <p:nvSpPr>
          <p:cNvPr id="18438" name="Text Box 9"/>
          <p:cNvSpPr txBox="1">
            <a:spLocks noChangeArrowheads="1"/>
          </p:cNvSpPr>
          <p:nvPr/>
        </p:nvSpPr>
        <p:spPr bwMode="auto">
          <a:xfrm>
            <a:off x="9702520" y="1543356"/>
            <a:ext cx="2489480" cy="107721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b="1" dirty="0">
                <a:solidFill>
                  <a:srgbClr val="66FFFF"/>
                </a:solidFill>
              </a:rPr>
              <a:t>650 </a:t>
            </a:r>
            <a:r>
              <a:rPr lang="en-US" altLang="en-US" sz="1600" b="1" dirty="0" err="1">
                <a:solidFill>
                  <a:srgbClr val="66FFFF"/>
                </a:solidFill>
              </a:rPr>
              <a:t>mSv</a:t>
            </a:r>
            <a:endParaRPr lang="en-US" altLang="en-US" sz="1600" b="1" dirty="0">
              <a:solidFill>
                <a:srgbClr val="66FFFF"/>
              </a:solidFill>
            </a:endParaRPr>
          </a:p>
          <a:p>
            <a:r>
              <a:rPr lang="en-US" altLang="en-US" sz="1600" b="1" dirty="0">
                <a:solidFill>
                  <a:srgbClr val="66FFFF"/>
                </a:solidFill>
              </a:rPr>
              <a:t>NCRP </a:t>
            </a:r>
            <a:r>
              <a:rPr lang="en-US" altLang="en-US" sz="1600" b="1" i="1" u="sng" dirty="0">
                <a:solidFill>
                  <a:srgbClr val="66FFFF"/>
                </a:solidFill>
              </a:rPr>
              <a:t>Lifetime </a:t>
            </a:r>
            <a:r>
              <a:rPr lang="en-US" altLang="en-US" sz="1600" b="1" dirty="0">
                <a:solidFill>
                  <a:srgbClr val="66FFFF"/>
                </a:solidFill>
              </a:rPr>
              <a:t>Radiation Worker Guidance for 65yo</a:t>
            </a:r>
          </a:p>
        </p:txBody>
      </p:sp>
      <p:cxnSp>
        <p:nvCxnSpPr>
          <p:cNvPr id="18439" name="Straight Arrow Connector 14"/>
          <p:cNvCxnSpPr>
            <a:cxnSpLocks noChangeShapeType="1"/>
          </p:cNvCxnSpPr>
          <p:nvPr/>
        </p:nvCxnSpPr>
        <p:spPr bwMode="auto">
          <a:xfrm flipH="1">
            <a:off x="9494559" y="2224125"/>
            <a:ext cx="190500" cy="0"/>
          </a:xfrm>
          <a:prstGeom prst="straightConnector1">
            <a:avLst/>
          </a:prstGeom>
          <a:noFill/>
          <a:ln w="28575" algn="ctr">
            <a:solidFill>
              <a:srgbClr val="66FFFF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06" name="Text Box 9"/>
          <p:cNvSpPr txBox="1">
            <a:spLocks noChangeArrowheads="1"/>
          </p:cNvSpPr>
          <p:nvPr/>
        </p:nvSpPr>
        <p:spPr bwMode="auto">
          <a:xfrm>
            <a:off x="225246" y="1757103"/>
            <a:ext cx="262356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n-US" altLang="en-US" sz="1800" b="1" dirty="0">
                <a:solidFill>
                  <a:srgbClr val="A365D1"/>
                </a:solidFill>
              </a:rPr>
              <a:t>600 mSv</a:t>
            </a:r>
          </a:p>
          <a:p>
            <a:pPr algn="r"/>
            <a:r>
              <a:rPr lang="en-US" altLang="en-US" sz="1800" b="1" u="sng" dirty="0">
                <a:solidFill>
                  <a:srgbClr val="A365D1"/>
                </a:solidFill>
              </a:rPr>
              <a:t>NEW</a:t>
            </a:r>
            <a:r>
              <a:rPr lang="en-US" altLang="en-US" sz="1800" b="1" dirty="0">
                <a:solidFill>
                  <a:srgbClr val="A365D1"/>
                </a:solidFill>
              </a:rPr>
              <a:t> NASA </a:t>
            </a:r>
            <a:r>
              <a:rPr lang="en-US" altLang="en-US" sz="1800" b="1" i="1" u="sng" dirty="0">
                <a:solidFill>
                  <a:srgbClr val="A365D1"/>
                </a:solidFill>
              </a:rPr>
              <a:t>Career </a:t>
            </a:r>
            <a:r>
              <a:rPr lang="en-US" altLang="en-US" sz="1800" b="1" dirty="0">
                <a:solidFill>
                  <a:srgbClr val="A365D1"/>
                </a:solidFill>
              </a:rPr>
              <a:t>Radiation Limit</a:t>
            </a:r>
          </a:p>
        </p:txBody>
      </p:sp>
      <p:cxnSp>
        <p:nvCxnSpPr>
          <p:cNvPr id="21704" name="Straight Arrow Connector 21703"/>
          <p:cNvCxnSpPr>
            <a:cxnSpLocks/>
            <a:stCxn id="21707" idx="0"/>
          </p:cNvCxnSpPr>
          <p:nvPr/>
        </p:nvCxnSpPr>
        <p:spPr>
          <a:xfrm flipV="1">
            <a:off x="1914996" y="5192800"/>
            <a:ext cx="1057011" cy="474716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707" name="TextBox 21706"/>
          <p:cNvSpPr txBox="1"/>
          <p:nvPr/>
        </p:nvSpPr>
        <p:spPr>
          <a:xfrm>
            <a:off x="990704" y="5667516"/>
            <a:ext cx="1848583" cy="338554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NOTE: Log Scale</a:t>
            </a:r>
          </a:p>
        </p:txBody>
      </p:sp>
      <p:cxnSp>
        <p:nvCxnSpPr>
          <p:cNvPr id="1661" name="Straight Arrow Connector 14">
            <a:extLst>
              <a:ext uri="{FF2B5EF4-FFF2-40B4-BE49-F238E27FC236}">
                <a16:creationId xmlns:a16="http://schemas.microsoft.com/office/drawing/2014/main" id="{417DB0ED-6C7B-4361-88F5-16ECD702FD1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931360" y="2273197"/>
            <a:ext cx="190500" cy="0"/>
          </a:xfrm>
          <a:prstGeom prst="straightConnector1">
            <a:avLst/>
          </a:prstGeom>
          <a:noFill/>
          <a:ln w="28575" algn="ctr">
            <a:solidFill>
              <a:srgbClr val="A365D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5FB42E3-2565-4D3B-ABB0-786E89926B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03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061"/>
    </mc:Choice>
    <mc:Fallback xmlns="">
      <p:transition spd="slow" advTm="72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5|8.8|7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0C79AB3963624D9ABFB39E8A9229BE" ma:contentTypeVersion="6" ma:contentTypeDescription="Create a new document." ma:contentTypeScope="" ma:versionID="6839add5125b5641f0741afb236b1c11">
  <xsd:schema xmlns:xsd="http://www.w3.org/2001/XMLSchema" xmlns:xs="http://www.w3.org/2001/XMLSchema" xmlns:p="http://schemas.microsoft.com/office/2006/metadata/properties" xmlns:ns2="23c86cbc-69b3-4822-ad99-1a5deb82f65b" targetNamespace="http://schemas.microsoft.com/office/2006/metadata/properties" ma:root="true" ma:fieldsID="955e36e4f617eebb20c1607fbf033f07" ns2:_="">
    <xsd:import namespace="23c86cbc-69b3-4822-ad99-1a5deb82f65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c86cbc-69b3-4822-ad99-1a5deb82f6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EE6CBE2-E4FF-47BD-ABDC-AF6322DE03E7}">
  <ds:schemaRefs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dcmitype/"/>
    <ds:schemaRef ds:uri="23c86cbc-69b3-4822-ad99-1a5deb82f65b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2855DC9-BF8C-4C5A-B1D7-EA4694CD31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3c86cbc-69b3-4822-ad99-1a5deb82f65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7551C42-70EE-451A-B85F-A3249C98240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5592</TotalTime>
  <Words>1077</Words>
  <Application>Microsoft Office PowerPoint</Application>
  <PresentationFormat>Widescreen</PresentationFormat>
  <Paragraphs>208</Paragraphs>
  <Slides>17</Slides>
  <Notes>16</Notes>
  <HiddenSlides>2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Abadi</vt:lpstr>
      <vt:lpstr>Arial</vt:lpstr>
      <vt:lpstr>Bahnschrift</vt:lpstr>
      <vt:lpstr>Bahnschrift Light</vt:lpstr>
      <vt:lpstr>Calibri</vt:lpstr>
      <vt:lpstr>Calibri Light</vt:lpstr>
      <vt:lpstr>Times New Roman</vt:lpstr>
      <vt:lpstr>Wingdings</vt:lpstr>
      <vt:lpstr>Office Theme</vt:lpstr>
      <vt:lpstr>Impact of Sex on Effects of  Environmental Exposures During Space Exploration</vt:lpstr>
      <vt:lpstr>Overview</vt:lpstr>
      <vt:lpstr>PowerPoint Presentation</vt:lpstr>
      <vt:lpstr>Spaceflight Exposures</vt:lpstr>
      <vt:lpstr>Effects of Spaceflight on the Human Body</vt:lpstr>
      <vt:lpstr>Orthostatic Intolerance</vt:lpstr>
      <vt:lpstr>Space Radiation</vt:lpstr>
      <vt:lpstr>The Space Radiation Environment</vt:lpstr>
      <vt:lpstr>Historical NASA Crew MISSION Doses</vt:lpstr>
      <vt:lpstr>Space Radiation Element Research</vt:lpstr>
      <vt:lpstr>Sex-specific radiation cancer risk</vt:lpstr>
      <vt:lpstr>Sex-Specific Lung Cancer</vt:lpstr>
      <vt:lpstr>2022 NASA Standard 3001 Vol 1 RevB</vt:lpstr>
      <vt:lpstr>Summary</vt:lpstr>
      <vt:lpstr>Thank you for your attention!</vt:lpstr>
      <vt:lpstr>Cancer Risk Strategy</vt:lpstr>
      <vt:lpstr>More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Turner, Jennifer L. (JSC-SA211)</dc:creator>
  <cp:lastModifiedBy>Elgart, S Robin (JSC-SK4)[IPA]</cp:lastModifiedBy>
  <cp:revision>313</cp:revision>
  <dcterms:created xsi:type="dcterms:W3CDTF">2021-11-30T19:01:18Z</dcterms:created>
  <dcterms:modified xsi:type="dcterms:W3CDTF">2022-04-06T01:47:40Z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0x010100760C79AB3963624D9ABFB39E8A9229BE</vt:lpwstr>
  </property>
</Properties>
</file>