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6"/>
  </p:notesMasterIdLst>
  <p:sldIdLst>
    <p:sldId id="271" r:id="rId5"/>
    <p:sldId id="257" r:id="rId6"/>
    <p:sldId id="306" r:id="rId7"/>
    <p:sldId id="276" r:id="rId8"/>
    <p:sldId id="313" r:id="rId9"/>
    <p:sldId id="278" r:id="rId10"/>
    <p:sldId id="304" r:id="rId11"/>
    <p:sldId id="279" r:id="rId12"/>
    <p:sldId id="308" r:id="rId13"/>
    <p:sldId id="310" r:id="rId14"/>
    <p:sldId id="314" r:id="rId15"/>
    <p:sldId id="312" r:id="rId16"/>
    <p:sldId id="315" r:id="rId17"/>
    <p:sldId id="277" r:id="rId18"/>
    <p:sldId id="280" r:id="rId19"/>
    <p:sldId id="281" r:id="rId20"/>
    <p:sldId id="282" r:id="rId21"/>
    <p:sldId id="303" r:id="rId22"/>
    <p:sldId id="284" r:id="rId23"/>
    <p:sldId id="285" r:id="rId24"/>
    <p:sldId id="283" r:id="rId25"/>
    <p:sldId id="293" r:id="rId26"/>
    <p:sldId id="287" r:id="rId27"/>
    <p:sldId id="288" r:id="rId28"/>
    <p:sldId id="289" r:id="rId29"/>
    <p:sldId id="290" r:id="rId30"/>
    <p:sldId id="292" r:id="rId31"/>
    <p:sldId id="294" r:id="rId32"/>
    <p:sldId id="297" r:id="rId33"/>
    <p:sldId id="291" r:id="rId34"/>
    <p:sldId id="295" r:id="rId35"/>
    <p:sldId id="298" r:id="rId36"/>
    <p:sldId id="299" r:id="rId37"/>
    <p:sldId id="300" r:id="rId38"/>
    <p:sldId id="302" r:id="rId39"/>
    <p:sldId id="272" r:id="rId40"/>
    <p:sldId id="275" r:id="rId41"/>
    <p:sldId id="307" r:id="rId42"/>
    <p:sldId id="273" r:id="rId43"/>
    <p:sldId id="274" r:id="rId44"/>
    <p:sldId id="309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C4F"/>
    <a:srgbClr val="12012C"/>
    <a:srgbClr val="254BFF"/>
    <a:srgbClr val="D4DBFF"/>
    <a:srgbClr val="264BFF"/>
    <a:srgbClr val="18023E"/>
    <a:srgbClr val="0B011C"/>
    <a:srgbClr val="2E2C2C"/>
    <a:srgbClr val="001809"/>
    <a:srgbClr val="94B2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53"/>
    <p:restoredTop sz="96054"/>
  </p:normalViewPr>
  <p:slideViewPr>
    <p:cSldViewPr snapToGrid="0">
      <p:cViewPr varScale="1">
        <p:scale>
          <a:sx n="118" d="100"/>
          <a:sy n="118" d="100"/>
        </p:scale>
        <p:origin x="712" y="2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commentAuthors" Target="commentAuthors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6FA853-5167-BE4D-BA97-0CAC5F0563D1}" type="doc">
      <dgm:prSet loTypeId="urn:microsoft.com/office/officeart/2005/8/layout/orgChart1" loCatId="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2492560-907D-B642-B74E-F96BD7E21E70}">
      <dgm:prSet phldrT="[Text]" custT="1"/>
      <dgm:spPr>
        <a:solidFill>
          <a:schemeClr val="accent2">
            <a:lumMod val="90000"/>
            <a:lumOff val="10000"/>
          </a:schemeClr>
        </a:solidFill>
        <a:ln>
          <a:noFill/>
        </a:ln>
      </dgm:spPr>
      <dgm:t>
        <a:bodyPr/>
        <a:lstStyle/>
        <a:p>
          <a:r>
            <a:rPr lang="en-US" sz="1800" dirty="0">
              <a:solidFill>
                <a:schemeClr val="bg2"/>
              </a:solidFill>
              <a:latin typeface="Avenir Next" panose="020B0503020202020204" pitchFamily="34" charset="0"/>
              <a:cs typeface="Didot" panose="02000503000000020003" pitchFamily="2" charset="-79"/>
            </a:rPr>
            <a:t>Code </a:t>
          </a:r>
          <a:br>
            <a:rPr lang="en-US" sz="1800" dirty="0">
              <a:solidFill>
                <a:schemeClr val="bg2"/>
              </a:solidFill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800" dirty="0">
              <a:solidFill>
                <a:schemeClr val="bg2"/>
              </a:solidFill>
              <a:latin typeface="Avenir Next" panose="020B0503020202020204" pitchFamily="34" charset="0"/>
              <a:cs typeface="Didot" panose="02000503000000020003" pitchFamily="2" charset="-79"/>
            </a:rPr>
            <a:t>re-architecture</a:t>
          </a:r>
        </a:p>
      </dgm:t>
    </dgm:pt>
    <dgm:pt modelId="{BECC7E4E-E5F6-E04B-B136-9723254D3CDE}" type="parTrans" cxnId="{66015C9F-A886-B643-A87B-3FA92B74A722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503789EB-597F-DD44-9559-72199B82A90A}" type="sibTrans" cxnId="{66015C9F-A886-B643-A87B-3FA92B74A722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94B6D458-9ACE-F340-A638-DEB5C85691EC}" type="asst">
      <dgm:prSet phldrT="[Text]" custT="1"/>
      <dgm:spPr>
        <a:ln>
          <a:noFill/>
        </a:ln>
      </dgm:spPr>
      <dgm:t>
        <a:bodyPr/>
        <a:lstStyle/>
        <a:p>
          <a:r>
            <a:rPr lang="en-US" sz="1800" dirty="0">
              <a:latin typeface="Avenir Next" panose="020B0503020202020204" pitchFamily="34" charset="0"/>
              <a:cs typeface="Didot" panose="02000503000000020003" pitchFamily="2" charset="-79"/>
            </a:rPr>
            <a:t>Object-Oriented-"like” Interpolation &amp; Averaging</a:t>
          </a:r>
          <a:br>
            <a:rPr lang="en-US" sz="1800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800" b="1" dirty="0">
              <a:latin typeface="Avenir Next" panose="020B0503020202020204" pitchFamily="34" charset="0"/>
              <a:cs typeface="Didot" panose="02000503000000020003" pitchFamily="2" charset="-79"/>
            </a:rPr>
            <a:t> </a:t>
          </a:r>
          <a:r>
            <a:rPr lang="en-US" sz="1800" b="0" dirty="0">
              <a:solidFill>
                <a:schemeClr val="accent5">
                  <a:lumMod val="60000"/>
                  <a:lumOff val="40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Fortran</a:t>
          </a:r>
        </a:p>
      </dgm:t>
    </dgm:pt>
    <dgm:pt modelId="{6DD223B5-7278-6A47-9E2E-025B9A9C9653}" type="parTrans" cxnId="{F9A8FC1F-A128-5446-9785-A4D37C7309B4}">
      <dgm:prSet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480D2D59-1906-ED4A-AECF-D8E98E8E3381}" type="sibTrans" cxnId="{F9A8FC1F-A128-5446-9785-A4D37C7309B4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DD7BB465-8783-D64D-8DDB-4822C28D7645}" type="asst">
      <dgm:prSet custT="1"/>
      <dgm:spPr>
        <a:solidFill>
          <a:schemeClr val="accent4">
            <a:lumMod val="75000"/>
          </a:schemeClr>
        </a:solidFill>
        <a:ln>
          <a:noFill/>
        </a:ln>
      </dgm:spPr>
      <dgm:t>
        <a:bodyPr/>
        <a:lstStyle/>
        <a:p>
          <a:r>
            <a:rPr lang="en-US" sz="1800" dirty="0">
              <a:solidFill>
                <a:schemeClr val="tx2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Object-Oriented Gridding</a:t>
          </a:r>
          <a:br>
            <a:rPr lang="en-US" sz="1800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800" b="0" dirty="0">
              <a:solidFill>
                <a:schemeClr val="accent5">
                  <a:lumMod val="60000"/>
                  <a:lumOff val="40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C++</a:t>
          </a:r>
        </a:p>
      </dgm:t>
    </dgm:pt>
    <dgm:pt modelId="{72FF0E82-6395-B84A-8F68-6C6BB408CF18}" type="parTrans" cxnId="{207961C7-9E4C-4C4C-BBA8-DB1F74A5F695}">
      <dgm:prSet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09686BCB-B831-D94A-B8BD-46739D68D643}" type="sibTrans" cxnId="{207961C7-9E4C-4C4C-BBA8-DB1F74A5F69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772B49B9-F732-4A49-ACBD-03BA1C899457}" type="asst">
      <dgm:prSet/>
      <dgm:spPr>
        <a:ln>
          <a:noFill/>
        </a:ln>
      </dgm:spPr>
      <dgm:t>
        <a:bodyPr/>
        <a:lstStyle/>
        <a:p>
          <a:endParaRPr lang="en-US" dirty="0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C142A9C0-07C8-5B44-AC45-85923BCEB4D5}" type="parTrans" cxnId="{CA81F64C-DEB3-4744-A951-60BFE56B7400}">
      <dgm:prSet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2F5A54E1-E712-7241-AA8B-F4090A2BC1AD}" type="sibTrans" cxnId="{CA81F64C-DEB3-4744-A951-60BFE56B7400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585666A6-261F-A045-B826-0A6844D34CC7}" type="asst">
      <dgm:prSet custT="1"/>
      <dgm:spPr>
        <a:solidFill>
          <a:schemeClr val="accent4">
            <a:lumMod val="75000"/>
          </a:schemeClr>
        </a:solidFill>
        <a:ln>
          <a:noFill/>
        </a:ln>
      </dgm:spPr>
      <dgm:t>
        <a:bodyPr/>
        <a:lstStyle/>
        <a:p>
          <a:r>
            <a:rPr lang="en-US" sz="1800" dirty="0">
              <a:solidFill>
                <a:schemeClr val="tx2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Gridding containers, zones, regions</a:t>
          </a:r>
        </a:p>
      </dgm:t>
    </dgm:pt>
    <dgm:pt modelId="{D608061F-B280-B745-86B4-FBEB5A2E2BB2}" type="parTrans" cxnId="{0ACC4651-0C9F-6D4B-B974-387AE8F8F545}">
      <dgm:prSet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12EE5EF8-0B82-D649-91AE-6368B31AC5F4}" type="sibTrans" cxnId="{0ACC4651-0C9F-6D4B-B974-387AE8F8F545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35693752-D8D6-F147-83E7-56B802E6FAFD}" type="asst">
      <dgm:prSet custT="1"/>
      <dgm:spPr>
        <a:ln>
          <a:noFill/>
        </a:ln>
      </dgm:spPr>
      <dgm:t>
        <a:bodyPr/>
        <a:lstStyle/>
        <a:p>
          <a:r>
            <a:rPr lang="en-US" sz="1800" dirty="0">
              <a:latin typeface="Avenir Next" panose="020B0503020202020204" pitchFamily="34" charset="0"/>
              <a:cs typeface="Didot" panose="02000503000000020003" pitchFamily="2" charset="-79"/>
            </a:rPr>
            <a:t>Property containers</a:t>
          </a:r>
        </a:p>
      </dgm:t>
    </dgm:pt>
    <dgm:pt modelId="{A9F42419-B80B-914D-B981-36E1598E770A}" type="parTrans" cxnId="{2BCF41AE-29A8-7E41-AC8B-AFCF486B6697}">
      <dgm:prSet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642199C1-D3BF-154A-B0EF-74688C7B7FA2}" type="sibTrans" cxnId="{2BCF41AE-29A8-7E41-AC8B-AFCF486B6697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C2E123DC-0645-1345-A062-5E5A6E386AC0}" type="asst">
      <dgm:prSet/>
      <dgm:spPr>
        <a:ln>
          <a:noFill/>
        </a:ln>
      </dgm:spPr>
      <dgm:t>
        <a:bodyPr/>
        <a:lstStyle/>
        <a:p>
          <a:endParaRPr lang="en-US" dirty="0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A516F8B2-F3A4-8841-92CB-BFCCB0F9F576}" type="parTrans" cxnId="{7BD4138E-F0D3-3A43-8EDF-A595C909CB7A}">
      <dgm:prSet/>
      <dgm:spPr>
        <a:ln>
          <a:solidFill>
            <a:schemeClr val="tx2">
              <a:lumMod val="75000"/>
              <a:lumOff val="25000"/>
            </a:schemeClr>
          </a:solidFill>
        </a:ln>
      </dgm:spPr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CB4F1320-099C-EF47-80DE-1824A688F115}" type="sibTrans" cxnId="{7BD4138E-F0D3-3A43-8EDF-A595C909CB7A}">
      <dgm:prSet/>
      <dgm:spPr/>
      <dgm:t>
        <a:bodyPr/>
        <a:lstStyle/>
        <a:p>
          <a:endParaRPr lang="en-US">
            <a:latin typeface="Avenir Next" panose="020B0503020202020204" pitchFamily="34" charset="0"/>
            <a:cs typeface="Didot" panose="02000503000000020003" pitchFamily="2" charset="-79"/>
          </a:endParaRPr>
        </a:p>
      </dgm:t>
    </dgm:pt>
    <dgm:pt modelId="{3B44FE05-C529-974C-8DDB-076B302E6861}" type="pres">
      <dgm:prSet presAssocID="{CB6FA853-5167-BE4D-BA97-0CAC5F0563D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2A1BBC6-ECDB-8147-A3D7-6A00760676A0}" type="pres">
      <dgm:prSet presAssocID="{52492560-907D-B642-B74E-F96BD7E21E70}" presName="hierRoot1" presStyleCnt="0">
        <dgm:presLayoutVars>
          <dgm:hierBranch val="init"/>
        </dgm:presLayoutVars>
      </dgm:prSet>
      <dgm:spPr/>
    </dgm:pt>
    <dgm:pt modelId="{0D443C91-B022-4F41-A968-991B61391593}" type="pres">
      <dgm:prSet presAssocID="{52492560-907D-B642-B74E-F96BD7E21E70}" presName="rootComposite1" presStyleCnt="0"/>
      <dgm:spPr/>
    </dgm:pt>
    <dgm:pt modelId="{C434D849-A375-104B-9343-321EEF9DF375}" type="pres">
      <dgm:prSet presAssocID="{52492560-907D-B642-B74E-F96BD7E21E70}" presName="rootText1" presStyleLbl="node0" presStyleIdx="0" presStyleCnt="1" custScaleX="142011" custScaleY="180295">
        <dgm:presLayoutVars>
          <dgm:chPref val="3"/>
        </dgm:presLayoutVars>
      </dgm:prSet>
      <dgm:spPr/>
    </dgm:pt>
    <dgm:pt modelId="{66339C8B-FBBE-8243-9367-304CC1395D03}" type="pres">
      <dgm:prSet presAssocID="{52492560-907D-B642-B74E-F96BD7E21E70}" presName="rootConnector1" presStyleLbl="node1" presStyleIdx="0" presStyleCnt="0"/>
      <dgm:spPr/>
    </dgm:pt>
    <dgm:pt modelId="{24C0CFA1-2D68-954D-9EB7-7C891F4F9866}" type="pres">
      <dgm:prSet presAssocID="{52492560-907D-B642-B74E-F96BD7E21E70}" presName="hierChild2" presStyleCnt="0"/>
      <dgm:spPr/>
    </dgm:pt>
    <dgm:pt modelId="{5FB68559-5CF5-B04D-96BB-3A3C6AEA8A3D}" type="pres">
      <dgm:prSet presAssocID="{52492560-907D-B642-B74E-F96BD7E21E70}" presName="hierChild3" presStyleCnt="0"/>
      <dgm:spPr/>
    </dgm:pt>
    <dgm:pt modelId="{FB6CBC21-2F77-E542-81E5-44F78B82ABDC}" type="pres">
      <dgm:prSet presAssocID="{72FF0E82-6395-B84A-8F68-6C6BB408CF18}" presName="Name111" presStyleLbl="parChTrans1D2" presStyleIdx="0" presStyleCnt="2"/>
      <dgm:spPr/>
    </dgm:pt>
    <dgm:pt modelId="{D81B1F4B-EE15-B745-B666-81F8223215CC}" type="pres">
      <dgm:prSet presAssocID="{DD7BB465-8783-D64D-8DDB-4822C28D7645}" presName="hierRoot3" presStyleCnt="0">
        <dgm:presLayoutVars>
          <dgm:hierBranch val="init"/>
        </dgm:presLayoutVars>
      </dgm:prSet>
      <dgm:spPr/>
    </dgm:pt>
    <dgm:pt modelId="{866C00DB-ABB0-F94F-ADB9-F274DA9B44BE}" type="pres">
      <dgm:prSet presAssocID="{DD7BB465-8783-D64D-8DDB-4822C28D7645}" presName="rootComposite3" presStyleCnt="0"/>
      <dgm:spPr/>
    </dgm:pt>
    <dgm:pt modelId="{F44CA284-37FC-D048-AACE-FD78AD8D7316}" type="pres">
      <dgm:prSet presAssocID="{DD7BB465-8783-D64D-8DDB-4822C28D7645}" presName="rootText3" presStyleLbl="asst1" presStyleIdx="0" presStyleCnt="6" custScaleX="142011" custScaleY="180295">
        <dgm:presLayoutVars>
          <dgm:chPref val="3"/>
        </dgm:presLayoutVars>
      </dgm:prSet>
      <dgm:spPr/>
    </dgm:pt>
    <dgm:pt modelId="{B861E9BE-10C2-944A-B691-0AC22094BF04}" type="pres">
      <dgm:prSet presAssocID="{DD7BB465-8783-D64D-8DDB-4822C28D7645}" presName="rootConnector3" presStyleLbl="asst1" presStyleIdx="0" presStyleCnt="6"/>
      <dgm:spPr/>
    </dgm:pt>
    <dgm:pt modelId="{B5BF9498-F1AE-E948-9703-7193468673DD}" type="pres">
      <dgm:prSet presAssocID="{DD7BB465-8783-D64D-8DDB-4822C28D7645}" presName="hierChild6" presStyleCnt="0"/>
      <dgm:spPr/>
    </dgm:pt>
    <dgm:pt modelId="{D7C7580E-F325-2B45-87A1-FB0C7D36C25E}" type="pres">
      <dgm:prSet presAssocID="{DD7BB465-8783-D64D-8DDB-4822C28D7645}" presName="hierChild7" presStyleCnt="0"/>
      <dgm:spPr/>
    </dgm:pt>
    <dgm:pt modelId="{73F62B73-688D-B24A-987B-01E673FCE5E4}" type="pres">
      <dgm:prSet presAssocID="{D608061F-B280-B745-86B4-FBEB5A2E2BB2}" presName="Name111" presStyleLbl="parChTrans1D3" presStyleIdx="0" presStyleCnt="4"/>
      <dgm:spPr/>
    </dgm:pt>
    <dgm:pt modelId="{6CDE3013-7CD5-424C-BB81-4FBDE4201472}" type="pres">
      <dgm:prSet presAssocID="{585666A6-261F-A045-B826-0A6844D34CC7}" presName="hierRoot3" presStyleCnt="0">
        <dgm:presLayoutVars>
          <dgm:hierBranch val="init"/>
        </dgm:presLayoutVars>
      </dgm:prSet>
      <dgm:spPr/>
    </dgm:pt>
    <dgm:pt modelId="{52B3C61E-69AE-B14F-9C53-6007979A9265}" type="pres">
      <dgm:prSet presAssocID="{585666A6-261F-A045-B826-0A6844D34CC7}" presName="rootComposite3" presStyleCnt="0"/>
      <dgm:spPr/>
    </dgm:pt>
    <dgm:pt modelId="{AC38527A-2A17-B249-B886-BC3FD7880E22}" type="pres">
      <dgm:prSet presAssocID="{585666A6-261F-A045-B826-0A6844D34CC7}" presName="rootText3" presStyleLbl="asst1" presStyleIdx="1" presStyleCnt="6" custScaleX="142011" custScaleY="180295">
        <dgm:presLayoutVars>
          <dgm:chPref val="3"/>
        </dgm:presLayoutVars>
      </dgm:prSet>
      <dgm:spPr/>
    </dgm:pt>
    <dgm:pt modelId="{BABFA36B-9C64-E743-9D04-1E8A7ABF604A}" type="pres">
      <dgm:prSet presAssocID="{585666A6-261F-A045-B826-0A6844D34CC7}" presName="rootConnector3" presStyleLbl="asst1" presStyleIdx="1" presStyleCnt="6"/>
      <dgm:spPr/>
    </dgm:pt>
    <dgm:pt modelId="{9AB84472-2BAB-D546-9A0C-95B48C45F7B8}" type="pres">
      <dgm:prSet presAssocID="{585666A6-261F-A045-B826-0A6844D34CC7}" presName="hierChild6" presStyleCnt="0"/>
      <dgm:spPr/>
    </dgm:pt>
    <dgm:pt modelId="{01BE1424-D433-5E47-8D6B-32532CA6C1B1}" type="pres">
      <dgm:prSet presAssocID="{585666A6-261F-A045-B826-0A6844D34CC7}" presName="hierChild7" presStyleCnt="0"/>
      <dgm:spPr/>
    </dgm:pt>
    <dgm:pt modelId="{60382BF4-4AC4-0944-B70F-703890E943B6}" type="pres">
      <dgm:prSet presAssocID="{A516F8B2-F3A4-8841-92CB-BFCCB0F9F576}" presName="Name111" presStyleLbl="parChTrans1D3" presStyleIdx="1" presStyleCnt="4"/>
      <dgm:spPr/>
    </dgm:pt>
    <dgm:pt modelId="{BAE8ECAA-F017-AA48-B9A5-23394DFBB80A}" type="pres">
      <dgm:prSet presAssocID="{C2E123DC-0645-1345-A062-5E5A6E386AC0}" presName="hierRoot3" presStyleCnt="0">
        <dgm:presLayoutVars>
          <dgm:hierBranch val="init"/>
        </dgm:presLayoutVars>
      </dgm:prSet>
      <dgm:spPr/>
    </dgm:pt>
    <dgm:pt modelId="{85C03664-5A02-F041-B2A4-4FD3491BC60D}" type="pres">
      <dgm:prSet presAssocID="{C2E123DC-0645-1345-A062-5E5A6E386AC0}" presName="rootComposite3" presStyleCnt="0"/>
      <dgm:spPr/>
    </dgm:pt>
    <dgm:pt modelId="{33D131E7-83CE-9D44-9483-1949CFA0EE57}" type="pres">
      <dgm:prSet presAssocID="{C2E123DC-0645-1345-A062-5E5A6E386AC0}" presName="rootText3" presStyleLbl="asst1" presStyleIdx="2" presStyleCnt="6" custScaleX="142011" custScaleY="180295">
        <dgm:presLayoutVars>
          <dgm:chPref val="3"/>
        </dgm:presLayoutVars>
      </dgm:prSet>
      <dgm:spPr/>
    </dgm:pt>
    <dgm:pt modelId="{697614E9-B9A8-D240-AC69-3D67ACBD6138}" type="pres">
      <dgm:prSet presAssocID="{C2E123DC-0645-1345-A062-5E5A6E386AC0}" presName="rootConnector3" presStyleLbl="asst1" presStyleIdx="2" presStyleCnt="6"/>
      <dgm:spPr/>
    </dgm:pt>
    <dgm:pt modelId="{586DD408-4164-4C4B-A5AE-8EE3B1E391F5}" type="pres">
      <dgm:prSet presAssocID="{C2E123DC-0645-1345-A062-5E5A6E386AC0}" presName="hierChild6" presStyleCnt="0"/>
      <dgm:spPr/>
    </dgm:pt>
    <dgm:pt modelId="{D5073DE1-CA63-3843-A713-68D1CC187D42}" type="pres">
      <dgm:prSet presAssocID="{C2E123DC-0645-1345-A062-5E5A6E386AC0}" presName="hierChild7" presStyleCnt="0"/>
      <dgm:spPr/>
    </dgm:pt>
    <dgm:pt modelId="{4E4E6456-519A-7744-AC3D-8BF3C7771930}" type="pres">
      <dgm:prSet presAssocID="{6DD223B5-7278-6A47-9E2E-025B9A9C9653}" presName="Name111" presStyleLbl="parChTrans1D2" presStyleIdx="1" presStyleCnt="2"/>
      <dgm:spPr/>
    </dgm:pt>
    <dgm:pt modelId="{CA66F1A4-67D2-0C49-9306-89A6B6049502}" type="pres">
      <dgm:prSet presAssocID="{94B6D458-9ACE-F340-A638-DEB5C85691EC}" presName="hierRoot3" presStyleCnt="0">
        <dgm:presLayoutVars>
          <dgm:hierBranch val="init"/>
        </dgm:presLayoutVars>
      </dgm:prSet>
      <dgm:spPr/>
    </dgm:pt>
    <dgm:pt modelId="{50279D3C-D68C-C248-B795-B4A28DC464D7}" type="pres">
      <dgm:prSet presAssocID="{94B6D458-9ACE-F340-A638-DEB5C85691EC}" presName="rootComposite3" presStyleCnt="0"/>
      <dgm:spPr/>
    </dgm:pt>
    <dgm:pt modelId="{D858E069-5C55-3A4C-AA99-2FB9B1BFEB55}" type="pres">
      <dgm:prSet presAssocID="{94B6D458-9ACE-F340-A638-DEB5C85691EC}" presName="rootText3" presStyleLbl="asst1" presStyleIdx="3" presStyleCnt="6" custScaleX="142011" custScaleY="180295">
        <dgm:presLayoutVars>
          <dgm:chPref val="3"/>
        </dgm:presLayoutVars>
      </dgm:prSet>
      <dgm:spPr/>
    </dgm:pt>
    <dgm:pt modelId="{976A77A5-9425-B148-80F2-8F476432C89D}" type="pres">
      <dgm:prSet presAssocID="{94B6D458-9ACE-F340-A638-DEB5C85691EC}" presName="rootConnector3" presStyleLbl="asst1" presStyleIdx="3" presStyleCnt="6"/>
      <dgm:spPr/>
    </dgm:pt>
    <dgm:pt modelId="{EE7B9626-DB82-FF49-85D5-409D08DCB4C3}" type="pres">
      <dgm:prSet presAssocID="{94B6D458-9ACE-F340-A638-DEB5C85691EC}" presName="hierChild6" presStyleCnt="0"/>
      <dgm:spPr/>
    </dgm:pt>
    <dgm:pt modelId="{ACCC6694-69B9-0641-A6B9-DE6B73043509}" type="pres">
      <dgm:prSet presAssocID="{94B6D458-9ACE-F340-A638-DEB5C85691EC}" presName="hierChild7" presStyleCnt="0"/>
      <dgm:spPr/>
    </dgm:pt>
    <dgm:pt modelId="{5FDE6995-4E04-8643-B5F6-FF18E68A375D}" type="pres">
      <dgm:prSet presAssocID="{C142A9C0-07C8-5B44-AC45-85923BCEB4D5}" presName="Name111" presStyleLbl="parChTrans1D3" presStyleIdx="2" presStyleCnt="4"/>
      <dgm:spPr/>
    </dgm:pt>
    <dgm:pt modelId="{FE198265-4EE6-1547-8A19-3816B9F38B0F}" type="pres">
      <dgm:prSet presAssocID="{772B49B9-F732-4A49-ACBD-03BA1C899457}" presName="hierRoot3" presStyleCnt="0">
        <dgm:presLayoutVars>
          <dgm:hierBranch val="init"/>
        </dgm:presLayoutVars>
      </dgm:prSet>
      <dgm:spPr/>
    </dgm:pt>
    <dgm:pt modelId="{15C89782-D58A-B347-B866-E3B690F17298}" type="pres">
      <dgm:prSet presAssocID="{772B49B9-F732-4A49-ACBD-03BA1C899457}" presName="rootComposite3" presStyleCnt="0"/>
      <dgm:spPr/>
    </dgm:pt>
    <dgm:pt modelId="{27439A31-8E6B-3A41-BB43-E29A17906412}" type="pres">
      <dgm:prSet presAssocID="{772B49B9-F732-4A49-ACBD-03BA1C899457}" presName="rootText3" presStyleLbl="asst1" presStyleIdx="4" presStyleCnt="6" custScaleX="142011" custScaleY="180295">
        <dgm:presLayoutVars>
          <dgm:chPref val="3"/>
        </dgm:presLayoutVars>
      </dgm:prSet>
      <dgm:spPr/>
    </dgm:pt>
    <dgm:pt modelId="{928F9A26-CE4C-4748-9AE8-216E3C1955A9}" type="pres">
      <dgm:prSet presAssocID="{772B49B9-F732-4A49-ACBD-03BA1C899457}" presName="rootConnector3" presStyleLbl="asst1" presStyleIdx="4" presStyleCnt="6"/>
      <dgm:spPr/>
    </dgm:pt>
    <dgm:pt modelId="{6F1520D3-A2B3-4B4A-9D9B-2B2D57A9E8E3}" type="pres">
      <dgm:prSet presAssocID="{772B49B9-F732-4A49-ACBD-03BA1C899457}" presName="hierChild6" presStyleCnt="0"/>
      <dgm:spPr/>
    </dgm:pt>
    <dgm:pt modelId="{EC42D506-3783-1742-B5B4-5974DFCF18BB}" type="pres">
      <dgm:prSet presAssocID="{772B49B9-F732-4A49-ACBD-03BA1C899457}" presName="hierChild7" presStyleCnt="0"/>
      <dgm:spPr/>
    </dgm:pt>
    <dgm:pt modelId="{1E17FD43-D1B6-A243-9D02-E25EB6A9D63D}" type="pres">
      <dgm:prSet presAssocID="{A9F42419-B80B-914D-B981-36E1598E770A}" presName="Name111" presStyleLbl="parChTrans1D3" presStyleIdx="3" presStyleCnt="4"/>
      <dgm:spPr/>
    </dgm:pt>
    <dgm:pt modelId="{B0EB725E-2D36-4948-ADD5-6F3BD56F32F8}" type="pres">
      <dgm:prSet presAssocID="{35693752-D8D6-F147-83E7-56B802E6FAFD}" presName="hierRoot3" presStyleCnt="0">
        <dgm:presLayoutVars>
          <dgm:hierBranch val="init"/>
        </dgm:presLayoutVars>
      </dgm:prSet>
      <dgm:spPr/>
    </dgm:pt>
    <dgm:pt modelId="{21013BBE-F913-ED41-92B3-9D4E9EFDD50B}" type="pres">
      <dgm:prSet presAssocID="{35693752-D8D6-F147-83E7-56B802E6FAFD}" presName="rootComposite3" presStyleCnt="0"/>
      <dgm:spPr/>
    </dgm:pt>
    <dgm:pt modelId="{D04AF41B-2741-6C43-AD88-16CA793118BF}" type="pres">
      <dgm:prSet presAssocID="{35693752-D8D6-F147-83E7-56B802E6FAFD}" presName="rootText3" presStyleLbl="asst1" presStyleIdx="5" presStyleCnt="6" custScaleX="142011" custScaleY="180295">
        <dgm:presLayoutVars>
          <dgm:chPref val="3"/>
        </dgm:presLayoutVars>
      </dgm:prSet>
      <dgm:spPr/>
    </dgm:pt>
    <dgm:pt modelId="{032D8785-DE1A-534A-9F56-ABE11CA7DFC9}" type="pres">
      <dgm:prSet presAssocID="{35693752-D8D6-F147-83E7-56B802E6FAFD}" presName="rootConnector3" presStyleLbl="asst1" presStyleIdx="5" presStyleCnt="6"/>
      <dgm:spPr/>
    </dgm:pt>
    <dgm:pt modelId="{293FB8B5-3DCD-DF48-8CCD-3D73540FA54B}" type="pres">
      <dgm:prSet presAssocID="{35693752-D8D6-F147-83E7-56B802E6FAFD}" presName="hierChild6" presStyleCnt="0"/>
      <dgm:spPr/>
    </dgm:pt>
    <dgm:pt modelId="{BBBDE951-1C57-104F-8B52-50D62A4B9EE6}" type="pres">
      <dgm:prSet presAssocID="{35693752-D8D6-F147-83E7-56B802E6FAFD}" presName="hierChild7" presStyleCnt="0"/>
      <dgm:spPr/>
    </dgm:pt>
  </dgm:ptLst>
  <dgm:cxnLst>
    <dgm:cxn modelId="{E9AB1F07-4D5B-9F43-8C95-89426F64439B}" type="presOf" srcId="{772B49B9-F732-4A49-ACBD-03BA1C899457}" destId="{27439A31-8E6B-3A41-BB43-E29A17906412}" srcOrd="0" destOrd="0" presId="urn:microsoft.com/office/officeart/2005/8/layout/orgChart1"/>
    <dgm:cxn modelId="{F9A8FC1F-A128-5446-9785-A4D37C7309B4}" srcId="{52492560-907D-B642-B74E-F96BD7E21E70}" destId="{94B6D458-9ACE-F340-A638-DEB5C85691EC}" srcOrd="1" destOrd="0" parTransId="{6DD223B5-7278-6A47-9E2E-025B9A9C9653}" sibTransId="{480D2D59-1906-ED4A-AECF-D8E98E8E3381}"/>
    <dgm:cxn modelId="{BC416036-39B0-D04D-8AC3-EE41D3696B78}" type="presOf" srcId="{DD7BB465-8783-D64D-8DDB-4822C28D7645}" destId="{B861E9BE-10C2-944A-B691-0AC22094BF04}" srcOrd="1" destOrd="0" presId="urn:microsoft.com/office/officeart/2005/8/layout/orgChart1"/>
    <dgm:cxn modelId="{78F00237-B8A2-3641-A588-3749B2DF7CB6}" type="presOf" srcId="{D608061F-B280-B745-86B4-FBEB5A2E2BB2}" destId="{73F62B73-688D-B24A-987B-01E673FCE5E4}" srcOrd="0" destOrd="0" presId="urn:microsoft.com/office/officeart/2005/8/layout/orgChart1"/>
    <dgm:cxn modelId="{FF14EC40-3449-D44D-BF15-D11B506091F9}" type="presOf" srcId="{52492560-907D-B642-B74E-F96BD7E21E70}" destId="{66339C8B-FBBE-8243-9367-304CC1395D03}" srcOrd="1" destOrd="0" presId="urn:microsoft.com/office/officeart/2005/8/layout/orgChart1"/>
    <dgm:cxn modelId="{A0074744-0033-5349-B579-8EDD04830A1B}" type="presOf" srcId="{72FF0E82-6395-B84A-8F68-6C6BB408CF18}" destId="{FB6CBC21-2F77-E542-81E5-44F78B82ABDC}" srcOrd="0" destOrd="0" presId="urn:microsoft.com/office/officeart/2005/8/layout/orgChart1"/>
    <dgm:cxn modelId="{4F6B5B46-166C-FF4C-BBE4-70A9BBECD694}" type="presOf" srcId="{DD7BB465-8783-D64D-8DDB-4822C28D7645}" destId="{F44CA284-37FC-D048-AACE-FD78AD8D7316}" srcOrd="0" destOrd="0" presId="urn:microsoft.com/office/officeart/2005/8/layout/orgChart1"/>
    <dgm:cxn modelId="{D6543D4C-8B8C-D34D-80EE-42B3297F2256}" type="presOf" srcId="{A9F42419-B80B-914D-B981-36E1598E770A}" destId="{1E17FD43-D1B6-A243-9D02-E25EB6A9D63D}" srcOrd="0" destOrd="0" presId="urn:microsoft.com/office/officeart/2005/8/layout/orgChart1"/>
    <dgm:cxn modelId="{CA81F64C-DEB3-4744-A951-60BFE56B7400}" srcId="{94B6D458-9ACE-F340-A638-DEB5C85691EC}" destId="{772B49B9-F732-4A49-ACBD-03BA1C899457}" srcOrd="0" destOrd="0" parTransId="{C142A9C0-07C8-5B44-AC45-85923BCEB4D5}" sibTransId="{2F5A54E1-E712-7241-AA8B-F4090A2BC1AD}"/>
    <dgm:cxn modelId="{84CCE54E-BDD5-E34C-BC2C-D69869B3D670}" type="presOf" srcId="{CB6FA853-5167-BE4D-BA97-0CAC5F0563D1}" destId="{3B44FE05-C529-974C-8DDB-076B302E6861}" srcOrd="0" destOrd="0" presId="urn:microsoft.com/office/officeart/2005/8/layout/orgChart1"/>
    <dgm:cxn modelId="{74E93B50-1F0B-C443-AB04-83A851081E35}" type="presOf" srcId="{A516F8B2-F3A4-8841-92CB-BFCCB0F9F576}" destId="{60382BF4-4AC4-0944-B70F-703890E943B6}" srcOrd="0" destOrd="0" presId="urn:microsoft.com/office/officeart/2005/8/layout/orgChart1"/>
    <dgm:cxn modelId="{3B767B50-4F5F-1343-8741-85B5E2FA2419}" type="presOf" srcId="{94B6D458-9ACE-F340-A638-DEB5C85691EC}" destId="{976A77A5-9425-B148-80F2-8F476432C89D}" srcOrd="1" destOrd="0" presId="urn:microsoft.com/office/officeart/2005/8/layout/orgChart1"/>
    <dgm:cxn modelId="{0ACC4651-0C9F-6D4B-B974-387AE8F8F545}" srcId="{DD7BB465-8783-D64D-8DDB-4822C28D7645}" destId="{585666A6-261F-A045-B826-0A6844D34CC7}" srcOrd="0" destOrd="0" parTransId="{D608061F-B280-B745-86B4-FBEB5A2E2BB2}" sibTransId="{12EE5EF8-0B82-D649-91AE-6368B31AC5F4}"/>
    <dgm:cxn modelId="{C2EFB774-8419-DC41-8699-58742B528A17}" type="presOf" srcId="{6DD223B5-7278-6A47-9E2E-025B9A9C9653}" destId="{4E4E6456-519A-7744-AC3D-8BF3C7771930}" srcOrd="0" destOrd="0" presId="urn:microsoft.com/office/officeart/2005/8/layout/orgChart1"/>
    <dgm:cxn modelId="{D44C6078-5DB7-EE4D-B9B1-AABB9BF5CACF}" type="presOf" srcId="{772B49B9-F732-4A49-ACBD-03BA1C899457}" destId="{928F9A26-CE4C-4748-9AE8-216E3C1955A9}" srcOrd="1" destOrd="0" presId="urn:microsoft.com/office/officeart/2005/8/layout/orgChart1"/>
    <dgm:cxn modelId="{F8544C8C-03C8-F847-A331-243E00D9DFBE}" type="presOf" srcId="{35693752-D8D6-F147-83E7-56B802E6FAFD}" destId="{032D8785-DE1A-534A-9F56-ABE11CA7DFC9}" srcOrd="1" destOrd="0" presId="urn:microsoft.com/office/officeart/2005/8/layout/orgChart1"/>
    <dgm:cxn modelId="{7BD4138E-F0D3-3A43-8EDF-A595C909CB7A}" srcId="{DD7BB465-8783-D64D-8DDB-4822C28D7645}" destId="{C2E123DC-0645-1345-A062-5E5A6E386AC0}" srcOrd="1" destOrd="0" parTransId="{A516F8B2-F3A4-8841-92CB-BFCCB0F9F576}" sibTransId="{CB4F1320-099C-EF47-80DE-1824A688F115}"/>
    <dgm:cxn modelId="{66015C9F-A886-B643-A87B-3FA92B74A722}" srcId="{CB6FA853-5167-BE4D-BA97-0CAC5F0563D1}" destId="{52492560-907D-B642-B74E-F96BD7E21E70}" srcOrd="0" destOrd="0" parTransId="{BECC7E4E-E5F6-E04B-B136-9723254D3CDE}" sibTransId="{503789EB-597F-DD44-9559-72199B82A90A}"/>
    <dgm:cxn modelId="{113C03A7-8726-2148-829E-C3F58C1C6313}" type="presOf" srcId="{585666A6-261F-A045-B826-0A6844D34CC7}" destId="{BABFA36B-9C64-E743-9D04-1E8A7ABF604A}" srcOrd="1" destOrd="0" presId="urn:microsoft.com/office/officeart/2005/8/layout/orgChart1"/>
    <dgm:cxn modelId="{2BCF41AE-29A8-7E41-AC8B-AFCF486B6697}" srcId="{94B6D458-9ACE-F340-A638-DEB5C85691EC}" destId="{35693752-D8D6-F147-83E7-56B802E6FAFD}" srcOrd="1" destOrd="0" parTransId="{A9F42419-B80B-914D-B981-36E1598E770A}" sibTransId="{642199C1-D3BF-154A-B0EF-74688C7B7FA2}"/>
    <dgm:cxn modelId="{F7F9EEBB-6A46-4C40-BE69-71EC799752A9}" type="presOf" srcId="{94B6D458-9ACE-F340-A638-DEB5C85691EC}" destId="{D858E069-5C55-3A4C-AA99-2FB9B1BFEB55}" srcOrd="0" destOrd="0" presId="urn:microsoft.com/office/officeart/2005/8/layout/orgChart1"/>
    <dgm:cxn modelId="{401989C3-68DC-D840-86C3-5A95FCCE31B1}" type="presOf" srcId="{C2E123DC-0645-1345-A062-5E5A6E386AC0}" destId="{33D131E7-83CE-9D44-9483-1949CFA0EE57}" srcOrd="0" destOrd="0" presId="urn:microsoft.com/office/officeart/2005/8/layout/orgChart1"/>
    <dgm:cxn modelId="{9B0647C5-2D02-B845-889D-B6CD41069996}" type="presOf" srcId="{C142A9C0-07C8-5B44-AC45-85923BCEB4D5}" destId="{5FDE6995-4E04-8643-B5F6-FF18E68A375D}" srcOrd="0" destOrd="0" presId="urn:microsoft.com/office/officeart/2005/8/layout/orgChart1"/>
    <dgm:cxn modelId="{207961C7-9E4C-4C4C-BBA8-DB1F74A5F695}" srcId="{52492560-907D-B642-B74E-F96BD7E21E70}" destId="{DD7BB465-8783-D64D-8DDB-4822C28D7645}" srcOrd="0" destOrd="0" parTransId="{72FF0E82-6395-B84A-8F68-6C6BB408CF18}" sibTransId="{09686BCB-B831-D94A-B8BD-46739D68D643}"/>
    <dgm:cxn modelId="{80BFDFCE-2A9A-6644-A387-5D7B6B9C2AA9}" type="presOf" srcId="{52492560-907D-B642-B74E-F96BD7E21E70}" destId="{C434D849-A375-104B-9343-321EEF9DF375}" srcOrd="0" destOrd="0" presId="urn:microsoft.com/office/officeart/2005/8/layout/orgChart1"/>
    <dgm:cxn modelId="{E4AA02F2-E9EE-2149-9F09-8128FD2CC3AF}" type="presOf" srcId="{35693752-D8D6-F147-83E7-56B802E6FAFD}" destId="{D04AF41B-2741-6C43-AD88-16CA793118BF}" srcOrd="0" destOrd="0" presId="urn:microsoft.com/office/officeart/2005/8/layout/orgChart1"/>
    <dgm:cxn modelId="{2047CEF2-6483-2149-B3B7-86B8C9700F36}" type="presOf" srcId="{C2E123DC-0645-1345-A062-5E5A6E386AC0}" destId="{697614E9-B9A8-D240-AC69-3D67ACBD6138}" srcOrd="1" destOrd="0" presId="urn:microsoft.com/office/officeart/2005/8/layout/orgChart1"/>
    <dgm:cxn modelId="{E585FCFD-E841-7F4C-94C1-AAE45FC0329F}" type="presOf" srcId="{585666A6-261F-A045-B826-0A6844D34CC7}" destId="{AC38527A-2A17-B249-B886-BC3FD7880E22}" srcOrd="0" destOrd="0" presId="urn:microsoft.com/office/officeart/2005/8/layout/orgChart1"/>
    <dgm:cxn modelId="{1BB6D7BD-CE4E-8B47-AF2A-FCC747A7A148}" type="presParOf" srcId="{3B44FE05-C529-974C-8DDB-076B302E6861}" destId="{82A1BBC6-ECDB-8147-A3D7-6A00760676A0}" srcOrd="0" destOrd="0" presId="urn:microsoft.com/office/officeart/2005/8/layout/orgChart1"/>
    <dgm:cxn modelId="{A0C6C46C-FBB7-AF4C-8C9D-190F8D69066A}" type="presParOf" srcId="{82A1BBC6-ECDB-8147-A3D7-6A00760676A0}" destId="{0D443C91-B022-4F41-A968-991B61391593}" srcOrd="0" destOrd="0" presId="urn:microsoft.com/office/officeart/2005/8/layout/orgChart1"/>
    <dgm:cxn modelId="{E9D42CE6-76FC-EC47-874D-1069D90840B1}" type="presParOf" srcId="{0D443C91-B022-4F41-A968-991B61391593}" destId="{C434D849-A375-104B-9343-321EEF9DF375}" srcOrd="0" destOrd="0" presId="urn:microsoft.com/office/officeart/2005/8/layout/orgChart1"/>
    <dgm:cxn modelId="{BA4C5D95-AD6C-FA42-99C6-410BED9FD188}" type="presParOf" srcId="{0D443C91-B022-4F41-A968-991B61391593}" destId="{66339C8B-FBBE-8243-9367-304CC1395D03}" srcOrd="1" destOrd="0" presId="urn:microsoft.com/office/officeart/2005/8/layout/orgChart1"/>
    <dgm:cxn modelId="{FAA3D65C-A569-CF49-B703-58246FE45CD2}" type="presParOf" srcId="{82A1BBC6-ECDB-8147-A3D7-6A00760676A0}" destId="{24C0CFA1-2D68-954D-9EB7-7C891F4F9866}" srcOrd="1" destOrd="0" presId="urn:microsoft.com/office/officeart/2005/8/layout/orgChart1"/>
    <dgm:cxn modelId="{740D0410-9795-624B-9BFD-449067D69014}" type="presParOf" srcId="{82A1BBC6-ECDB-8147-A3D7-6A00760676A0}" destId="{5FB68559-5CF5-B04D-96BB-3A3C6AEA8A3D}" srcOrd="2" destOrd="0" presId="urn:microsoft.com/office/officeart/2005/8/layout/orgChart1"/>
    <dgm:cxn modelId="{7EFCF3BF-1E53-B24E-B47D-98F8A3FA5CAC}" type="presParOf" srcId="{5FB68559-5CF5-B04D-96BB-3A3C6AEA8A3D}" destId="{FB6CBC21-2F77-E542-81E5-44F78B82ABDC}" srcOrd="0" destOrd="0" presId="urn:microsoft.com/office/officeart/2005/8/layout/orgChart1"/>
    <dgm:cxn modelId="{F2E15973-F870-5A43-BC51-0EFF0FB82F47}" type="presParOf" srcId="{5FB68559-5CF5-B04D-96BB-3A3C6AEA8A3D}" destId="{D81B1F4B-EE15-B745-B666-81F8223215CC}" srcOrd="1" destOrd="0" presId="urn:microsoft.com/office/officeart/2005/8/layout/orgChart1"/>
    <dgm:cxn modelId="{F1A07BEC-2ED7-DD4E-8A34-15D60DB9CD02}" type="presParOf" srcId="{D81B1F4B-EE15-B745-B666-81F8223215CC}" destId="{866C00DB-ABB0-F94F-ADB9-F274DA9B44BE}" srcOrd="0" destOrd="0" presId="urn:microsoft.com/office/officeart/2005/8/layout/orgChart1"/>
    <dgm:cxn modelId="{2C17C7C1-3594-6345-9194-FF91858E0288}" type="presParOf" srcId="{866C00DB-ABB0-F94F-ADB9-F274DA9B44BE}" destId="{F44CA284-37FC-D048-AACE-FD78AD8D7316}" srcOrd="0" destOrd="0" presId="urn:microsoft.com/office/officeart/2005/8/layout/orgChart1"/>
    <dgm:cxn modelId="{24FBCCC7-0B50-B042-9774-04772C2E4870}" type="presParOf" srcId="{866C00DB-ABB0-F94F-ADB9-F274DA9B44BE}" destId="{B861E9BE-10C2-944A-B691-0AC22094BF04}" srcOrd="1" destOrd="0" presId="urn:microsoft.com/office/officeart/2005/8/layout/orgChart1"/>
    <dgm:cxn modelId="{D22D10C1-A95C-E64C-84D6-B3B0634899E1}" type="presParOf" srcId="{D81B1F4B-EE15-B745-B666-81F8223215CC}" destId="{B5BF9498-F1AE-E948-9703-7193468673DD}" srcOrd="1" destOrd="0" presId="urn:microsoft.com/office/officeart/2005/8/layout/orgChart1"/>
    <dgm:cxn modelId="{9719EFFB-A369-8A4D-BCEC-799E0236B36F}" type="presParOf" srcId="{D81B1F4B-EE15-B745-B666-81F8223215CC}" destId="{D7C7580E-F325-2B45-87A1-FB0C7D36C25E}" srcOrd="2" destOrd="0" presId="urn:microsoft.com/office/officeart/2005/8/layout/orgChart1"/>
    <dgm:cxn modelId="{812E3508-4E22-DA41-8055-4A9C065F18F8}" type="presParOf" srcId="{D7C7580E-F325-2B45-87A1-FB0C7D36C25E}" destId="{73F62B73-688D-B24A-987B-01E673FCE5E4}" srcOrd="0" destOrd="0" presId="urn:microsoft.com/office/officeart/2005/8/layout/orgChart1"/>
    <dgm:cxn modelId="{C3E43EC4-A263-784C-83D7-424EB77A976B}" type="presParOf" srcId="{D7C7580E-F325-2B45-87A1-FB0C7D36C25E}" destId="{6CDE3013-7CD5-424C-BB81-4FBDE4201472}" srcOrd="1" destOrd="0" presId="urn:microsoft.com/office/officeart/2005/8/layout/orgChart1"/>
    <dgm:cxn modelId="{5FCE0C26-5752-CD48-BA2A-4A4D4DB3D51E}" type="presParOf" srcId="{6CDE3013-7CD5-424C-BB81-4FBDE4201472}" destId="{52B3C61E-69AE-B14F-9C53-6007979A9265}" srcOrd="0" destOrd="0" presId="urn:microsoft.com/office/officeart/2005/8/layout/orgChart1"/>
    <dgm:cxn modelId="{965E2278-BFAD-7346-873E-9F8F5542FCD2}" type="presParOf" srcId="{52B3C61E-69AE-B14F-9C53-6007979A9265}" destId="{AC38527A-2A17-B249-B886-BC3FD7880E22}" srcOrd="0" destOrd="0" presId="urn:microsoft.com/office/officeart/2005/8/layout/orgChart1"/>
    <dgm:cxn modelId="{2AFE5834-1E3F-FE44-9173-CB7949D0CF3C}" type="presParOf" srcId="{52B3C61E-69AE-B14F-9C53-6007979A9265}" destId="{BABFA36B-9C64-E743-9D04-1E8A7ABF604A}" srcOrd="1" destOrd="0" presId="urn:microsoft.com/office/officeart/2005/8/layout/orgChart1"/>
    <dgm:cxn modelId="{EA80F971-8FDA-0B44-82E8-00F2AC6D79B1}" type="presParOf" srcId="{6CDE3013-7CD5-424C-BB81-4FBDE4201472}" destId="{9AB84472-2BAB-D546-9A0C-95B48C45F7B8}" srcOrd="1" destOrd="0" presId="urn:microsoft.com/office/officeart/2005/8/layout/orgChart1"/>
    <dgm:cxn modelId="{E84FFB1E-F8D2-1B4F-B78E-50BBA601FF41}" type="presParOf" srcId="{6CDE3013-7CD5-424C-BB81-4FBDE4201472}" destId="{01BE1424-D433-5E47-8D6B-32532CA6C1B1}" srcOrd="2" destOrd="0" presId="urn:microsoft.com/office/officeart/2005/8/layout/orgChart1"/>
    <dgm:cxn modelId="{9E640F53-C25F-5B41-83F6-F2CD34DFF253}" type="presParOf" srcId="{D7C7580E-F325-2B45-87A1-FB0C7D36C25E}" destId="{60382BF4-4AC4-0944-B70F-703890E943B6}" srcOrd="2" destOrd="0" presId="urn:microsoft.com/office/officeart/2005/8/layout/orgChart1"/>
    <dgm:cxn modelId="{2A96DDC4-340E-2646-B441-C6FC1B4FAF76}" type="presParOf" srcId="{D7C7580E-F325-2B45-87A1-FB0C7D36C25E}" destId="{BAE8ECAA-F017-AA48-B9A5-23394DFBB80A}" srcOrd="3" destOrd="0" presId="urn:microsoft.com/office/officeart/2005/8/layout/orgChart1"/>
    <dgm:cxn modelId="{49B45401-7DF1-FA42-85EF-B0BCFE503F8C}" type="presParOf" srcId="{BAE8ECAA-F017-AA48-B9A5-23394DFBB80A}" destId="{85C03664-5A02-F041-B2A4-4FD3491BC60D}" srcOrd="0" destOrd="0" presId="urn:microsoft.com/office/officeart/2005/8/layout/orgChart1"/>
    <dgm:cxn modelId="{4D61819F-8756-9B49-9FA8-EEFCC3616B79}" type="presParOf" srcId="{85C03664-5A02-F041-B2A4-4FD3491BC60D}" destId="{33D131E7-83CE-9D44-9483-1949CFA0EE57}" srcOrd="0" destOrd="0" presId="urn:microsoft.com/office/officeart/2005/8/layout/orgChart1"/>
    <dgm:cxn modelId="{D7F14FAB-0005-634F-81D3-B85F5D6A898E}" type="presParOf" srcId="{85C03664-5A02-F041-B2A4-4FD3491BC60D}" destId="{697614E9-B9A8-D240-AC69-3D67ACBD6138}" srcOrd="1" destOrd="0" presId="urn:microsoft.com/office/officeart/2005/8/layout/orgChart1"/>
    <dgm:cxn modelId="{21805A30-022D-324A-97A8-A83F3253E5AA}" type="presParOf" srcId="{BAE8ECAA-F017-AA48-B9A5-23394DFBB80A}" destId="{586DD408-4164-4C4B-A5AE-8EE3B1E391F5}" srcOrd="1" destOrd="0" presId="urn:microsoft.com/office/officeart/2005/8/layout/orgChart1"/>
    <dgm:cxn modelId="{B3FDC43F-A887-C041-8F2D-272DEBA3EB05}" type="presParOf" srcId="{BAE8ECAA-F017-AA48-B9A5-23394DFBB80A}" destId="{D5073DE1-CA63-3843-A713-68D1CC187D42}" srcOrd="2" destOrd="0" presId="urn:microsoft.com/office/officeart/2005/8/layout/orgChart1"/>
    <dgm:cxn modelId="{86AC2C90-18E2-D444-9273-42082D62CA84}" type="presParOf" srcId="{5FB68559-5CF5-B04D-96BB-3A3C6AEA8A3D}" destId="{4E4E6456-519A-7744-AC3D-8BF3C7771930}" srcOrd="2" destOrd="0" presId="urn:microsoft.com/office/officeart/2005/8/layout/orgChart1"/>
    <dgm:cxn modelId="{CB4B157F-64AE-A64D-A029-D88E8EAFB0CE}" type="presParOf" srcId="{5FB68559-5CF5-B04D-96BB-3A3C6AEA8A3D}" destId="{CA66F1A4-67D2-0C49-9306-89A6B6049502}" srcOrd="3" destOrd="0" presId="urn:microsoft.com/office/officeart/2005/8/layout/orgChart1"/>
    <dgm:cxn modelId="{7BA35525-5A24-9F45-B653-B7222FA98AB2}" type="presParOf" srcId="{CA66F1A4-67D2-0C49-9306-89A6B6049502}" destId="{50279D3C-D68C-C248-B795-B4A28DC464D7}" srcOrd="0" destOrd="0" presId="urn:microsoft.com/office/officeart/2005/8/layout/orgChart1"/>
    <dgm:cxn modelId="{9E2225FD-61D0-3E43-8A56-E900DF6A7084}" type="presParOf" srcId="{50279D3C-D68C-C248-B795-B4A28DC464D7}" destId="{D858E069-5C55-3A4C-AA99-2FB9B1BFEB55}" srcOrd="0" destOrd="0" presId="urn:microsoft.com/office/officeart/2005/8/layout/orgChart1"/>
    <dgm:cxn modelId="{B25DD1E3-2EE4-DA47-95C0-E0BE6B170AB1}" type="presParOf" srcId="{50279D3C-D68C-C248-B795-B4A28DC464D7}" destId="{976A77A5-9425-B148-80F2-8F476432C89D}" srcOrd="1" destOrd="0" presId="urn:microsoft.com/office/officeart/2005/8/layout/orgChart1"/>
    <dgm:cxn modelId="{D803A745-F079-7844-B5BB-5FFE891A512C}" type="presParOf" srcId="{CA66F1A4-67D2-0C49-9306-89A6B6049502}" destId="{EE7B9626-DB82-FF49-85D5-409D08DCB4C3}" srcOrd="1" destOrd="0" presId="urn:microsoft.com/office/officeart/2005/8/layout/orgChart1"/>
    <dgm:cxn modelId="{6ABE88A4-1E1B-6345-83B6-C84016507E91}" type="presParOf" srcId="{CA66F1A4-67D2-0C49-9306-89A6B6049502}" destId="{ACCC6694-69B9-0641-A6B9-DE6B73043509}" srcOrd="2" destOrd="0" presId="urn:microsoft.com/office/officeart/2005/8/layout/orgChart1"/>
    <dgm:cxn modelId="{CFC5797D-4FEC-1B4F-8835-CCD588537669}" type="presParOf" srcId="{ACCC6694-69B9-0641-A6B9-DE6B73043509}" destId="{5FDE6995-4E04-8643-B5F6-FF18E68A375D}" srcOrd="0" destOrd="0" presId="urn:microsoft.com/office/officeart/2005/8/layout/orgChart1"/>
    <dgm:cxn modelId="{1DF91979-D1ED-EB4D-83C2-A1B2B5B3F74B}" type="presParOf" srcId="{ACCC6694-69B9-0641-A6B9-DE6B73043509}" destId="{FE198265-4EE6-1547-8A19-3816B9F38B0F}" srcOrd="1" destOrd="0" presId="urn:microsoft.com/office/officeart/2005/8/layout/orgChart1"/>
    <dgm:cxn modelId="{3ABC8C0B-E3E5-A149-8938-61C284B53E50}" type="presParOf" srcId="{FE198265-4EE6-1547-8A19-3816B9F38B0F}" destId="{15C89782-D58A-B347-B866-E3B690F17298}" srcOrd="0" destOrd="0" presId="urn:microsoft.com/office/officeart/2005/8/layout/orgChart1"/>
    <dgm:cxn modelId="{BEE9BF55-6F4B-7D4A-A21B-6CADBA1CFB1A}" type="presParOf" srcId="{15C89782-D58A-B347-B866-E3B690F17298}" destId="{27439A31-8E6B-3A41-BB43-E29A17906412}" srcOrd="0" destOrd="0" presId="urn:microsoft.com/office/officeart/2005/8/layout/orgChart1"/>
    <dgm:cxn modelId="{2B709B1D-D1B4-9447-9A45-F1C55D91DD0B}" type="presParOf" srcId="{15C89782-D58A-B347-B866-E3B690F17298}" destId="{928F9A26-CE4C-4748-9AE8-216E3C1955A9}" srcOrd="1" destOrd="0" presId="urn:microsoft.com/office/officeart/2005/8/layout/orgChart1"/>
    <dgm:cxn modelId="{803D0D5B-738D-BE4C-B974-D669498C7F7A}" type="presParOf" srcId="{FE198265-4EE6-1547-8A19-3816B9F38B0F}" destId="{6F1520D3-A2B3-4B4A-9D9B-2B2D57A9E8E3}" srcOrd="1" destOrd="0" presId="urn:microsoft.com/office/officeart/2005/8/layout/orgChart1"/>
    <dgm:cxn modelId="{B0E5CC32-01A1-F041-9B9A-A09B70F8E8AB}" type="presParOf" srcId="{FE198265-4EE6-1547-8A19-3816B9F38B0F}" destId="{EC42D506-3783-1742-B5B4-5974DFCF18BB}" srcOrd="2" destOrd="0" presId="urn:microsoft.com/office/officeart/2005/8/layout/orgChart1"/>
    <dgm:cxn modelId="{6D54239E-2D59-7B48-9FA3-776EC483185A}" type="presParOf" srcId="{ACCC6694-69B9-0641-A6B9-DE6B73043509}" destId="{1E17FD43-D1B6-A243-9D02-E25EB6A9D63D}" srcOrd="2" destOrd="0" presId="urn:microsoft.com/office/officeart/2005/8/layout/orgChart1"/>
    <dgm:cxn modelId="{A1AFEEED-BE90-5043-A286-EBDD1A1AA0CD}" type="presParOf" srcId="{ACCC6694-69B9-0641-A6B9-DE6B73043509}" destId="{B0EB725E-2D36-4948-ADD5-6F3BD56F32F8}" srcOrd="3" destOrd="0" presId="urn:microsoft.com/office/officeart/2005/8/layout/orgChart1"/>
    <dgm:cxn modelId="{1E2466CA-3D3D-3A42-8A8F-3A696DC07AAD}" type="presParOf" srcId="{B0EB725E-2D36-4948-ADD5-6F3BD56F32F8}" destId="{21013BBE-F913-ED41-92B3-9D4E9EFDD50B}" srcOrd="0" destOrd="0" presId="urn:microsoft.com/office/officeart/2005/8/layout/orgChart1"/>
    <dgm:cxn modelId="{7BC151E3-21FC-3943-85FD-AA1849253CDA}" type="presParOf" srcId="{21013BBE-F913-ED41-92B3-9D4E9EFDD50B}" destId="{D04AF41B-2741-6C43-AD88-16CA793118BF}" srcOrd="0" destOrd="0" presId="urn:microsoft.com/office/officeart/2005/8/layout/orgChart1"/>
    <dgm:cxn modelId="{9C7C342C-8CEA-C445-838E-F44ACC356C4B}" type="presParOf" srcId="{21013BBE-F913-ED41-92B3-9D4E9EFDD50B}" destId="{032D8785-DE1A-534A-9F56-ABE11CA7DFC9}" srcOrd="1" destOrd="0" presId="urn:microsoft.com/office/officeart/2005/8/layout/orgChart1"/>
    <dgm:cxn modelId="{9F85300C-78EE-6E4D-9672-9A6A4456C6E1}" type="presParOf" srcId="{B0EB725E-2D36-4948-ADD5-6F3BD56F32F8}" destId="{293FB8B5-3DCD-DF48-8CCD-3D73540FA54B}" srcOrd="1" destOrd="0" presId="urn:microsoft.com/office/officeart/2005/8/layout/orgChart1"/>
    <dgm:cxn modelId="{09640AB6-AB26-1D40-8E8F-02BE8E4E9ED8}" type="presParOf" srcId="{B0EB725E-2D36-4948-ADD5-6F3BD56F32F8}" destId="{BBBDE951-1C57-104F-8B52-50D62A4B9EE6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5A24E01-5535-46B9-A9A1-A9A07E639A88}" type="doc">
      <dgm:prSet loTypeId="urn:microsoft.com/office/officeart/2017/3/layout/DropPinTimeline" loCatId="timeline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DF1ABFB3-B399-406F-91BD-DCDF9A38526B}">
      <dgm:prSet phldrT="[Text]" phldr="0" custT="1"/>
      <dgm:spPr/>
      <dgm:t>
        <a:bodyPr/>
        <a:lstStyle/>
        <a:p>
          <a:r>
            <a:rPr lang="en-US" sz="1800" b="0" spc="120" baseline="0" dirty="0">
              <a:solidFill>
                <a:schemeClr val="tx2"/>
              </a:solidFill>
              <a:latin typeface="Tw Cen MT" panose="020B0602020104020603" pitchFamily="34" charset="77"/>
            </a:rPr>
            <a:t>Converting </a:t>
          </a:r>
          <a:br>
            <a:rPr lang="en-US" sz="1800" b="0" spc="120" baseline="0" dirty="0">
              <a:solidFill>
                <a:schemeClr val="tx2"/>
              </a:solidFill>
              <a:latin typeface="Tw Cen MT" panose="020B0602020104020603" pitchFamily="34" charset="77"/>
            </a:rPr>
          </a:br>
          <a:r>
            <a:rPr lang="en-US" sz="1800" b="0" spc="120" baseline="0" dirty="0">
              <a:solidFill>
                <a:schemeClr val="tx2"/>
              </a:solidFill>
              <a:latin typeface="Tw Cen MT" panose="020B0602020104020603" pitchFamily="34" charset="77"/>
            </a:rPr>
            <a:t>QA tool to virtual machines</a:t>
          </a:r>
          <a:endParaRPr lang="en-US" sz="1800" b="1" spc="120" baseline="0" dirty="0">
            <a:solidFill>
              <a:schemeClr val="tx2"/>
            </a:solidFill>
            <a:latin typeface="Tw Cen MT" panose="020B0602020104020603" pitchFamily="34" charset="77"/>
          </a:endParaRPr>
        </a:p>
      </dgm:t>
    </dgm:pt>
    <dgm:pt modelId="{78CB0E27-958C-4066-A189-8B36505E8204}" type="parTrans" cxnId="{15319551-A9EA-462E-845B-E5251E84291F}">
      <dgm:prSet/>
      <dgm:spPr/>
      <dgm:t>
        <a:bodyPr/>
        <a:lstStyle/>
        <a:p>
          <a:endParaRPr lang="en-US"/>
        </a:p>
      </dgm:t>
    </dgm:pt>
    <dgm:pt modelId="{70E4A1D3-514E-4327-991D-5CC9C6B41885}" type="sibTrans" cxnId="{15319551-A9EA-462E-845B-E5251E84291F}">
      <dgm:prSet/>
      <dgm:spPr/>
      <dgm:t>
        <a:bodyPr/>
        <a:lstStyle/>
        <a:p>
          <a:endParaRPr lang="en-US"/>
        </a:p>
      </dgm:t>
    </dgm:pt>
    <dgm:pt modelId="{58FF46FB-368D-4E9C-A650-0513B8879DA8}">
      <dgm:prSet phldr="0" custT="1"/>
      <dgm:spPr/>
      <dgm:t>
        <a:bodyPr/>
        <a:lstStyle/>
        <a:p>
          <a:pPr>
            <a:defRPr b="1"/>
          </a:pPr>
          <a:r>
            <a:rPr lang="en-US" sz="2400" b="0" u="sng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NOV 2021</a:t>
          </a:r>
        </a:p>
      </dgm:t>
    </dgm:pt>
    <dgm:pt modelId="{11DFA284-5E99-474D-BF05-364A45269DC7}" type="parTrans" cxnId="{C5645B39-CB65-4A0A-B369-E455C3B827C3}">
      <dgm:prSet/>
      <dgm:spPr/>
      <dgm:t>
        <a:bodyPr/>
        <a:lstStyle/>
        <a:p>
          <a:endParaRPr lang="en-US"/>
        </a:p>
      </dgm:t>
    </dgm:pt>
    <dgm:pt modelId="{CFA40740-0682-470C-AD5A-CFF53CD12BD2}" type="sibTrans" cxnId="{C5645B39-CB65-4A0A-B369-E455C3B827C3}">
      <dgm:prSet/>
      <dgm:spPr/>
      <dgm:t>
        <a:bodyPr/>
        <a:lstStyle/>
        <a:p>
          <a:endParaRPr lang="en-US"/>
        </a:p>
      </dgm:t>
    </dgm:pt>
    <dgm:pt modelId="{9A875394-CA1E-4432-AEEB-9054FCFF5E0E}">
      <dgm:prSet phldr="0" custT="1"/>
      <dgm:spPr/>
      <dgm:t>
        <a:bodyPr/>
        <a:lstStyle/>
        <a:p>
          <a:r>
            <a:rPr lang="en-US" sz="1800" b="0" spc="120" baseline="0" dirty="0">
              <a:solidFill>
                <a:schemeClr val="tx2"/>
              </a:solidFill>
              <a:latin typeface="Tw Cen MT" panose="020B0602020104020603" pitchFamily="34" charset="77"/>
            </a:rPr>
            <a:t>Successfully tested </a:t>
          </a:r>
          <a:r>
            <a:rPr lang="en-US" sz="1800" b="0" spc="120" baseline="0" dirty="0" err="1">
              <a:solidFill>
                <a:schemeClr val="tx2"/>
              </a:solidFill>
              <a:latin typeface="Tw Cen MT" panose="020B0602020104020603" pitchFamily="34" charset="77"/>
            </a:rPr>
            <a:t>subsetting</a:t>
          </a:r>
          <a:r>
            <a:rPr lang="en-US" sz="1800" b="0" spc="120" baseline="0" dirty="0">
              <a:solidFill>
                <a:schemeClr val="tx2"/>
              </a:solidFill>
              <a:latin typeface="Tw Cen MT" panose="020B0602020104020603" pitchFamily="34" charset="77"/>
            </a:rPr>
            <a:t> in new physical location - Computational Research Facility (CRF)</a:t>
          </a:r>
        </a:p>
      </dgm:t>
    </dgm:pt>
    <dgm:pt modelId="{FCC92BDD-6EA3-421D-9DA8-7D3A12D003B6}" type="parTrans" cxnId="{B659504B-18E4-4D89-A17C-34ABB280AE52}">
      <dgm:prSet/>
      <dgm:spPr/>
      <dgm:t>
        <a:bodyPr/>
        <a:lstStyle/>
        <a:p>
          <a:endParaRPr lang="en-US"/>
        </a:p>
      </dgm:t>
    </dgm:pt>
    <dgm:pt modelId="{0314452B-82A0-42F4-9551-DF00CFFC3580}" type="sibTrans" cxnId="{B659504B-18E4-4D89-A17C-34ABB280AE52}">
      <dgm:prSet/>
      <dgm:spPr/>
      <dgm:t>
        <a:bodyPr/>
        <a:lstStyle/>
        <a:p>
          <a:endParaRPr lang="en-US"/>
        </a:p>
      </dgm:t>
    </dgm:pt>
    <dgm:pt modelId="{D05E1923-5021-40F7-B4EF-E582E23A699D}">
      <dgm:prSet phldr="0" custT="1"/>
      <dgm:spPr/>
      <dgm:t>
        <a:bodyPr/>
        <a:lstStyle/>
        <a:p>
          <a:pPr>
            <a:defRPr b="1"/>
          </a:pPr>
          <a:r>
            <a:rPr lang="en-US" sz="2400" b="0" u="sng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DEC 2021</a:t>
          </a:r>
        </a:p>
      </dgm:t>
    </dgm:pt>
    <dgm:pt modelId="{FD6C5CD2-9CED-4BE6-89CD-A5A5CCE63B3E}" type="parTrans" cxnId="{72C4D6D9-419A-42C1-A76D-84599F65BB08}">
      <dgm:prSet/>
      <dgm:spPr/>
      <dgm:t>
        <a:bodyPr/>
        <a:lstStyle/>
        <a:p>
          <a:endParaRPr lang="en-US"/>
        </a:p>
      </dgm:t>
    </dgm:pt>
    <dgm:pt modelId="{F020958C-EF86-4274-85F9-318F2792F7B6}" type="sibTrans" cxnId="{72C4D6D9-419A-42C1-A76D-84599F65BB08}">
      <dgm:prSet/>
      <dgm:spPr/>
      <dgm:t>
        <a:bodyPr/>
        <a:lstStyle/>
        <a:p>
          <a:endParaRPr lang="en-US"/>
        </a:p>
      </dgm:t>
    </dgm:pt>
    <dgm:pt modelId="{579089A8-5362-4BA4-9163-D19228C1808F}">
      <dgm:prSet phldr="0" custT="1"/>
      <dgm:spPr/>
      <dgm:t>
        <a:bodyPr/>
        <a:lstStyle/>
        <a:p>
          <a:r>
            <a:rPr lang="en-US" sz="1800" b="0" spc="120" baseline="0" dirty="0">
              <a:solidFill>
                <a:srgbClr val="12022C"/>
              </a:solidFill>
              <a:latin typeface="Tw Cen MT" panose="020B0602020104020603" pitchFamily="34" charset="77"/>
            </a:rPr>
            <a:t>Released new version of CCCM (D1)</a:t>
          </a:r>
        </a:p>
      </dgm:t>
    </dgm:pt>
    <dgm:pt modelId="{FB2DEB6E-B29F-4E51-960A-23ECC62EBF38}" type="parTrans" cxnId="{4876CF51-F110-4E25-8FD4-08D25B4B0AB8}">
      <dgm:prSet/>
      <dgm:spPr/>
      <dgm:t>
        <a:bodyPr/>
        <a:lstStyle/>
        <a:p>
          <a:endParaRPr lang="en-US"/>
        </a:p>
      </dgm:t>
    </dgm:pt>
    <dgm:pt modelId="{1C5328B1-AC18-4CF7-A034-BB0592F4A2A1}" type="sibTrans" cxnId="{4876CF51-F110-4E25-8FD4-08D25B4B0AB8}">
      <dgm:prSet/>
      <dgm:spPr/>
      <dgm:t>
        <a:bodyPr/>
        <a:lstStyle/>
        <a:p>
          <a:endParaRPr lang="en-US"/>
        </a:p>
      </dgm:t>
    </dgm:pt>
    <dgm:pt modelId="{EFEB4D61-3A9C-4140-977F-3C3F5C9EE9D1}">
      <dgm:prSet phldr="0" custT="1"/>
      <dgm:spPr/>
      <dgm:t>
        <a:bodyPr/>
        <a:lstStyle/>
        <a:p>
          <a:r>
            <a:rPr lang="en-US" sz="1800" b="0" spc="120" baseline="0" dirty="0">
              <a:solidFill>
                <a:srgbClr val="12022C"/>
              </a:solidFill>
              <a:latin typeface="Tw Cen MT" panose="020B0602020104020603" pitchFamily="34" charset="77"/>
            </a:rPr>
            <a:t>Transitioned to PIV-M authentication</a:t>
          </a:r>
        </a:p>
      </dgm:t>
    </dgm:pt>
    <dgm:pt modelId="{57D352E4-0431-4F68-B8F1-61BFA34799AA}" type="parTrans" cxnId="{1B32EF2C-9DB5-4504-A9DA-B4956CC00208}">
      <dgm:prSet/>
      <dgm:spPr/>
      <dgm:t>
        <a:bodyPr/>
        <a:lstStyle/>
        <a:p>
          <a:endParaRPr lang="en-US"/>
        </a:p>
      </dgm:t>
    </dgm:pt>
    <dgm:pt modelId="{0ECC32B6-1E7C-4AA4-9DBF-D69B7C5E64A9}" type="sibTrans" cxnId="{1B32EF2C-9DB5-4504-A9DA-B4956CC00208}">
      <dgm:prSet/>
      <dgm:spPr/>
      <dgm:t>
        <a:bodyPr/>
        <a:lstStyle/>
        <a:p>
          <a:endParaRPr lang="en-US"/>
        </a:p>
      </dgm:t>
    </dgm:pt>
    <dgm:pt modelId="{8BAB5E6F-A65E-41DB-A296-0818B0E49F7C}">
      <dgm:prSet phldr="0" custT="1"/>
      <dgm:spPr/>
      <dgm:t>
        <a:bodyPr/>
        <a:lstStyle/>
        <a:p>
          <a:pPr>
            <a:defRPr b="1"/>
          </a:pPr>
          <a:r>
            <a:rPr lang="en-US" sz="2400" b="0" u="sng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APR 2022</a:t>
          </a:r>
        </a:p>
      </dgm:t>
    </dgm:pt>
    <dgm:pt modelId="{886842C6-3EFC-4BE7-B417-415595758830}" type="parTrans" cxnId="{66B49C6C-FAFD-47B4-BF22-05A295C23D4E}">
      <dgm:prSet/>
      <dgm:spPr/>
      <dgm:t>
        <a:bodyPr/>
        <a:lstStyle/>
        <a:p>
          <a:endParaRPr lang="en-US"/>
        </a:p>
      </dgm:t>
    </dgm:pt>
    <dgm:pt modelId="{B407F4C3-8FC9-4E91-A0EC-6B33713CC9A5}" type="sibTrans" cxnId="{66B49C6C-FAFD-47B4-BF22-05A295C23D4E}">
      <dgm:prSet/>
      <dgm:spPr/>
      <dgm:t>
        <a:bodyPr/>
        <a:lstStyle/>
        <a:p>
          <a:endParaRPr lang="en-US"/>
        </a:p>
      </dgm:t>
    </dgm:pt>
    <dgm:pt modelId="{332BC85C-1CF3-4F8F-ACB7-5B6D53744AE1}">
      <dgm:prSet phldr="0" custT="1"/>
      <dgm:spPr/>
      <dgm:t>
        <a:bodyPr/>
        <a:lstStyle/>
        <a:p>
          <a:r>
            <a:rPr lang="en-US" sz="1800" b="0" spc="120" baseline="0" dirty="0">
              <a:solidFill>
                <a:srgbClr val="12022C"/>
              </a:solidFill>
              <a:latin typeface="Tw Cen MT" panose="020B0602020104020603" pitchFamily="34" charset="77"/>
            </a:rPr>
            <a:t>Released NOAA-20 Ed1B and NPP Ed2A for ordering and </a:t>
          </a:r>
          <a:r>
            <a:rPr lang="en-US" sz="1800" b="0" spc="120" baseline="0" dirty="0" err="1">
              <a:solidFill>
                <a:srgbClr val="12022C"/>
              </a:solidFill>
              <a:latin typeface="Tw Cen MT" panose="020B0602020104020603" pitchFamily="34" charset="77"/>
            </a:rPr>
            <a:t>subsetting</a:t>
          </a:r>
          <a:endParaRPr lang="en-US" sz="1800" b="0" spc="120" baseline="0" dirty="0">
            <a:solidFill>
              <a:srgbClr val="12022C"/>
            </a:solidFill>
            <a:latin typeface="Tw Cen MT" panose="020B0602020104020603" pitchFamily="34" charset="77"/>
          </a:endParaRPr>
        </a:p>
      </dgm:t>
    </dgm:pt>
    <dgm:pt modelId="{99F218FD-90FE-450E-A368-B3E3677E74E8}" type="parTrans" cxnId="{2617C475-F537-46A6-ADE1-4EB764853601}">
      <dgm:prSet/>
      <dgm:spPr/>
      <dgm:t>
        <a:bodyPr/>
        <a:lstStyle/>
        <a:p>
          <a:endParaRPr lang="en-US"/>
        </a:p>
      </dgm:t>
    </dgm:pt>
    <dgm:pt modelId="{8D1CC686-B05C-4470-A959-236CC9C8BB70}" type="sibTrans" cxnId="{2617C475-F537-46A6-ADE1-4EB764853601}">
      <dgm:prSet/>
      <dgm:spPr/>
      <dgm:t>
        <a:bodyPr/>
        <a:lstStyle/>
        <a:p>
          <a:endParaRPr lang="en-US"/>
        </a:p>
      </dgm:t>
    </dgm:pt>
    <dgm:pt modelId="{8B9AF88A-E1F7-4D3A-905F-87228D6A8655}">
      <dgm:prSet phldr="0" custT="1"/>
      <dgm:spPr/>
      <dgm:t>
        <a:bodyPr/>
        <a:lstStyle/>
        <a:p>
          <a:pPr>
            <a:defRPr b="1"/>
          </a:pPr>
          <a:r>
            <a:rPr lang="en-US" sz="2400" b="0" u="sng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UP NEXT</a:t>
          </a:r>
        </a:p>
      </dgm:t>
    </dgm:pt>
    <dgm:pt modelId="{933A8FED-7B84-4ED0-B6AA-2EE26A89B8EA}" type="parTrans" cxnId="{E1474FF3-8E3C-4B30-985C-CE88BA0FE324}">
      <dgm:prSet/>
      <dgm:spPr/>
      <dgm:t>
        <a:bodyPr/>
        <a:lstStyle/>
        <a:p>
          <a:endParaRPr lang="en-US"/>
        </a:p>
      </dgm:t>
    </dgm:pt>
    <dgm:pt modelId="{F11DD6EC-352C-4A0E-84AA-FEBE2F06BCF9}" type="sibTrans" cxnId="{E1474FF3-8E3C-4B30-985C-CE88BA0FE324}">
      <dgm:prSet/>
      <dgm:spPr/>
      <dgm:t>
        <a:bodyPr/>
        <a:lstStyle/>
        <a:p>
          <a:endParaRPr lang="en-US"/>
        </a:p>
      </dgm:t>
    </dgm:pt>
    <dgm:pt modelId="{FA8F44BD-C8C7-462C-9756-1EC498E86842}">
      <dgm:prSet phldr="0" custT="1"/>
      <dgm:spPr/>
      <dgm:t>
        <a:bodyPr rIns="91440"/>
        <a:lstStyle/>
        <a:p>
          <a:pPr>
            <a:defRPr b="1"/>
          </a:pPr>
          <a:r>
            <a:rPr lang="en-US" sz="2400" b="0" u="sng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FEB 2022</a:t>
          </a:r>
        </a:p>
      </dgm:t>
    </dgm:pt>
    <dgm:pt modelId="{8C8A9736-03DA-4B1C-A590-10B4AD89452B}" type="sibTrans" cxnId="{0D51BD2E-4619-469B-B233-EBAC3D4D0BA6}">
      <dgm:prSet/>
      <dgm:spPr/>
      <dgm:t>
        <a:bodyPr/>
        <a:lstStyle/>
        <a:p>
          <a:endParaRPr lang="en-US"/>
        </a:p>
      </dgm:t>
    </dgm:pt>
    <dgm:pt modelId="{F47063EE-4B58-4EDE-A4F2-A4BD81B82F21}" type="parTrans" cxnId="{0D51BD2E-4619-469B-B233-EBAC3D4D0BA6}">
      <dgm:prSet/>
      <dgm:spPr/>
      <dgm:t>
        <a:bodyPr/>
        <a:lstStyle/>
        <a:p>
          <a:endParaRPr lang="en-US"/>
        </a:p>
      </dgm:t>
    </dgm:pt>
    <dgm:pt modelId="{022AE35B-BCE2-9B4A-9A94-1FC00BF4EF2D}">
      <dgm:prSet phldr="0" custT="1"/>
      <dgm:spPr/>
      <dgm:t>
        <a:bodyPr/>
        <a:lstStyle/>
        <a:p>
          <a:r>
            <a:rPr lang="en-US" sz="1800" b="0" spc="120" baseline="0" dirty="0">
              <a:solidFill>
                <a:srgbClr val="12022C"/>
              </a:solidFill>
              <a:latin typeface="Tw Cen MT" panose="020B0602020104020603" pitchFamily="34" charset="77"/>
            </a:rPr>
            <a:t>Quickly mitigated log4j vulnerability</a:t>
          </a:r>
        </a:p>
      </dgm:t>
    </dgm:pt>
    <dgm:pt modelId="{D6B61D03-1500-9240-9C71-8980037E99A4}" type="parTrans" cxnId="{88BB44CF-82F7-0345-BA00-B63047F63D29}">
      <dgm:prSet/>
      <dgm:spPr/>
      <dgm:t>
        <a:bodyPr/>
        <a:lstStyle/>
        <a:p>
          <a:endParaRPr lang="en-US"/>
        </a:p>
      </dgm:t>
    </dgm:pt>
    <dgm:pt modelId="{7A58C177-7592-C74E-878C-BB4818A96A8A}" type="sibTrans" cxnId="{88BB44CF-82F7-0345-BA00-B63047F63D29}">
      <dgm:prSet/>
      <dgm:spPr/>
      <dgm:t>
        <a:bodyPr/>
        <a:lstStyle/>
        <a:p>
          <a:endParaRPr lang="en-US"/>
        </a:p>
      </dgm:t>
    </dgm:pt>
    <dgm:pt modelId="{6E9F3C9B-13CA-43A8-8836-0B2B41D07DEF}" type="pres">
      <dgm:prSet presAssocID="{05A24E01-5535-46B9-A9A1-A9A07E639A88}" presName="root" presStyleCnt="0">
        <dgm:presLayoutVars>
          <dgm:chMax/>
          <dgm:chPref/>
          <dgm:animLvl val="lvl"/>
        </dgm:presLayoutVars>
      </dgm:prSet>
      <dgm:spPr/>
    </dgm:pt>
    <dgm:pt modelId="{E8AACCBB-6709-4071-B389-3BB226B3A586}" type="pres">
      <dgm:prSet presAssocID="{05A24E01-5535-46B9-A9A1-A9A07E639A88}" presName="divider" presStyleLbl="fgAcc1" presStyleIdx="0" presStyleCnt="6"/>
      <dgm:spPr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gm:spPr>
    </dgm:pt>
    <dgm:pt modelId="{E6F74CED-5217-4282-85F1-1C12DC84731C}" type="pres">
      <dgm:prSet presAssocID="{05A24E01-5535-46B9-A9A1-A9A07E639A88}" presName="nodes" presStyleCnt="0">
        <dgm:presLayoutVars>
          <dgm:chMax/>
          <dgm:chPref/>
          <dgm:animLvl val="lvl"/>
        </dgm:presLayoutVars>
      </dgm:prSet>
      <dgm:spPr/>
    </dgm:pt>
    <dgm:pt modelId="{AC377099-4DAE-451C-ADE9-98036E2679B5}" type="pres">
      <dgm:prSet presAssocID="{58FF46FB-368D-4E9C-A650-0513B8879DA8}" presName="composite" presStyleCnt="0"/>
      <dgm:spPr/>
    </dgm:pt>
    <dgm:pt modelId="{B6C94ECD-6415-4250-B4AD-F67BF5BECFB8}" type="pres">
      <dgm:prSet presAssocID="{58FF46FB-368D-4E9C-A650-0513B8879DA8}" presName="ConnectorPoint" presStyleLbl="lnNode1" presStyleIdx="0" presStyleCnt="5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0E99BB09-1B86-4308-A570-3981E6DD3A06}" type="pres">
      <dgm:prSet presAssocID="{58FF46FB-368D-4E9C-A650-0513B8879DA8}" presName="DropPinPlaceHolder" presStyleCnt="0"/>
      <dgm:spPr/>
    </dgm:pt>
    <dgm:pt modelId="{0ED6E8D6-BD44-4400-BC14-1BC75CB979A3}" type="pres">
      <dgm:prSet presAssocID="{58FF46FB-368D-4E9C-A650-0513B8879DA8}" presName="DropPin" presStyleLbl="alignNode1" presStyleIdx="0" presStyleCnt="5"/>
      <dgm:spPr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>
          <a:noFill/>
        </a:ln>
      </dgm:spPr>
    </dgm:pt>
    <dgm:pt modelId="{5B7FC7CF-F58D-48D5-8BCC-38D6EE87890B}" type="pres">
      <dgm:prSet presAssocID="{58FF46FB-368D-4E9C-A650-0513B8879DA8}" presName="Ellipse" presStyleLbl="fgAcc1" presStyleIdx="1" presStyleCnt="6"/>
      <dgm:spPr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D2143A46-815A-49BF-9455-C0385022444F}" type="pres">
      <dgm:prSet presAssocID="{58FF46FB-368D-4E9C-A650-0513B8879DA8}" presName="L2TextContainer" presStyleLbl="revTx" presStyleIdx="0" presStyleCnt="10">
        <dgm:presLayoutVars>
          <dgm:bulletEnabled val="1"/>
        </dgm:presLayoutVars>
      </dgm:prSet>
      <dgm:spPr/>
    </dgm:pt>
    <dgm:pt modelId="{8E3FB235-DF38-476B-9A0E-B1E583D50944}" type="pres">
      <dgm:prSet presAssocID="{58FF46FB-368D-4E9C-A650-0513B8879DA8}" presName="L1TextContainer" presStyleLbl="revTx" presStyleIdx="1" presStyleCnt="10" custScaleX="94613">
        <dgm:presLayoutVars>
          <dgm:chMax val="1"/>
          <dgm:chPref val="1"/>
          <dgm:bulletEnabled val="1"/>
        </dgm:presLayoutVars>
      </dgm:prSet>
      <dgm:spPr/>
    </dgm:pt>
    <dgm:pt modelId="{9AA05CE5-209F-4AD9-BE2C-2A69F76DA8F4}" type="pres">
      <dgm:prSet presAssocID="{58FF46FB-368D-4E9C-A650-0513B8879DA8}" presName="ConnectLine" presStyleLbl="sibTrans1D1" presStyleIdx="0" presStyleCnt="5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17350C28-DA10-4F3B-9FA2-0FE7C12A4ABE}" type="pres">
      <dgm:prSet presAssocID="{58FF46FB-368D-4E9C-A650-0513B8879DA8}" presName="EmptyPlaceHolder" presStyleCnt="0"/>
      <dgm:spPr/>
    </dgm:pt>
    <dgm:pt modelId="{6DA7B85E-9DC6-4F3B-A2BF-09CDEEDB43BC}" type="pres">
      <dgm:prSet presAssocID="{CFA40740-0682-470C-AD5A-CFF53CD12BD2}" presName="spaceBetweenRectangles" presStyleCnt="0"/>
      <dgm:spPr/>
    </dgm:pt>
    <dgm:pt modelId="{CF519A69-9940-494F-8406-D0D876E3CD26}" type="pres">
      <dgm:prSet presAssocID="{D05E1923-5021-40F7-B4EF-E582E23A699D}" presName="composite" presStyleCnt="0"/>
      <dgm:spPr/>
    </dgm:pt>
    <dgm:pt modelId="{714429FF-AAA3-4358-8C5F-1A7F29AA2B7B}" type="pres">
      <dgm:prSet presAssocID="{D05E1923-5021-40F7-B4EF-E582E23A699D}" presName="ConnectorPoint" presStyleLbl="lnNode1" presStyleIdx="1" presStyleCnt="5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AB8B1E8E-162B-4E3E-9E31-BA5CFBD3ED9D}" type="pres">
      <dgm:prSet presAssocID="{D05E1923-5021-40F7-B4EF-E582E23A699D}" presName="DropPinPlaceHolder" presStyleCnt="0"/>
      <dgm:spPr/>
    </dgm:pt>
    <dgm:pt modelId="{358CAA11-0A87-4861-8B4E-913B1EAD1334}" type="pres">
      <dgm:prSet presAssocID="{D05E1923-5021-40F7-B4EF-E582E23A699D}" presName="DropPin" presStyleLbl="alignNode1" presStyleIdx="1" presStyleCnt="5"/>
      <dgm:spPr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>
          <a:noFill/>
        </a:ln>
      </dgm:spPr>
    </dgm:pt>
    <dgm:pt modelId="{B1A1A837-F261-404B-A808-B2F4154CE8A2}" type="pres">
      <dgm:prSet presAssocID="{D05E1923-5021-40F7-B4EF-E582E23A699D}" presName="Ellipse" presStyleLbl="fgAcc1" presStyleIdx="2" presStyleCnt="6"/>
      <dgm:spPr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B5F3F650-2E42-488A-AD4F-C4BD47D19A84}" type="pres">
      <dgm:prSet presAssocID="{D05E1923-5021-40F7-B4EF-E582E23A699D}" presName="L2TextContainer" presStyleLbl="revTx" presStyleIdx="2" presStyleCnt="10">
        <dgm:presLayoutVars>
          <dgm:bulletEnabled val="1"/>
        </dgm:presLayoutVars>
      </dgm:prSet>
      <dgm:spPr/>
    </dgm:pt>
    <dgm:pt modelId="{223C5207-4FA2-4A6C-8F43-20BD55767C99}" type="pres">
      <dgm:prSet presAssocID="{D05E1923-5021-40F7-B4EF-E582E23A699D}" presName="L1TextContainer" presStyleLbl="revTx" presStyleIdx="3" presStyleCnt="10" custScaleX="84860">
        <dgm:presLayoutVars>
          <dgm:chMax val="1"/>
          <dgm:chPref val="1"/>
          <dgm:bulletEnabled val="1"/>
        </dgm:presLayoutVars>
      </dgm:prSet>
      <dgm:spPr/>
    </dgm:pt>
    <dgm:pt modelId="{4FE5EB5D-4CEF-4D0D-9394-0534E61844BE}" type="pres">
      <dgm:prSet presAssocID="{D05E1923-5021-40F7-B4EF-E582E23A699D}" presName="ConnectLine" presStyleLbl="sibTrans1D1" presStyleIdx="1" presStyleCnt="5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EC869059-0AEC-4D98-8C46-CB603A342C72}" type="pres">
      <dgm:prSet presAssocID="{D05E1923-5021-40F7-B4EF-E582E23A699D}" presName="EmptyPlaceHolder" presStyleCnt="0"/>
      <dgm:spPr/>
    </dgm:pt>
    <dgm:pt modelId="{408BA715-9739-461D-BFDE-88EDAE355E60}" type="pres">
      <dgm:prSet presAssocID="{F020958C-EF86-4274-85F9-318F2792F7B6}" presName="spaceBetweenRectangles" presStyleCnt="0"/>
      <dgm:spPr/>
    </dgm:pt>
    <dgm:pt modelId="{D512C7F9-87A6-4BA9-AFAC-03FF1578D945}" type="pres">
      <dgm:prSet presAssocID="{FA8F44BD-C8C7-462C-9756-1EC498E86842}" presName="composite" presStyleCnt="0"/>
      <dgm:spPr/>
    </dgm:pt>
    <dgm:pt modelId="{152AD014-AFD0-4700-A468-4D562874339A}" type="pres">
      <dgm:prSet presAssocID="{FA8F44BD-C8C7-462C-9756-1EC498E86842}" presName="ConnectorPoint" presStyleLbl="lnNode1" presStyleIdx="2" presStyleCnt="5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6CE2C4D8-4380-442D-A6C2-0B468BF3C74C}" type="pres">
      <dgm:prSet presAssocID="{FA8F44BD-C8C7-462C-9756-1EC498E86842}" presName="DropPinPlaceHolder" presStyleCnt="0"/>
      <dgm:spPr/>
    </dgm:pt>
    <dgm:pt modelId="{72C82E90-F103-439C-8371-CFFB0927B9DE}" type="pres">
      <dgm:prSet presAssocID="{FA8F44BD-C8C7-462C-9756-1EC498E86842}" presName="DropPin" presStyleLbl="alignNode1" presStyleIdx="2" presStyleCnt="5"/>
      <dgm:spPr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>
          <a:noFill/>
        </a:ln>
      </dgm:spPr>
    </dgm:pt>
    <dgm:pt modelId="{5D519322-C1DD-47AE-92C0-13575134BC76}" type="pres">
      <dgm:prSet presAssocID="{FA8F44BD-C8C7-462C-9756-1EC498E86842}" presName="Ellipse" presStyleLbl="fgAcc1" presStyleIdx="3" presStyleCnt="6"/>
      <dgm:spPr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96DDA0FE-83E2-423C-9F13-58A61EB68487}" type="pres">
      <dgm:prSet presAssocID="{FA8F44BD-C8C7-462C-9756-1EC498E86842}" presName="L2TextContainer" presStyleLbl="revTx" presStyleIdx="4" presStyleCnt="10">
        <dgm:presLayoutVars>
          <dgm:bulletEnabled val="1"/>
        </dgm:presLayoutVars>
      </dgm:prSet>
      <dgm:spPr/>
    </dgm:pt>
    <dgm:pt modelId="{2D6C7916-1130-46A8-833B-A6278CBD2192}" type="pres">
      <dgm:prSet presAssocID="{FA8F44BD-C8C7-462C-9756-1EC498E86842}" presName="L1TextContainer" presStyleLbl="revTx" presStyleIdx="5" presStyleCnt="10" custScaleX="83532" custLinFactNeighborX="-1026">
        <dgm:presLayoutVars>
          <dgm:chMax val="1"/>
          <dgm:chPref val="1"/>
          <dgm:bulletEnabled val="1"/>
        </dgm:presLayoutVars>
      </dgm:prSet>
      <dgm:spPr/>
    </dgm:pt>
    <dgm:pt modelId="{4D953791-5C2F-4A75-A8F4-6ED7EAB5E015}" type="pres">
      <dgm:prSet presAssocID="{FA8F44BD-C8C7-462C-9756-1EC498E86842}" presName="ConnectLine" presStyleLbl="sibTrans1D1" presStyleIdx="2" presStyleCnt="5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22A72E40-4DCC-4F48-AADD-29738FD37A2C}" type="pres">
      <dgm:prSet presAssocID="{FA8F44BD-C8C7-462C-9756-1EC498E86842}" presName="EmptyPlaceHolder" presStyleCnt="0"/>
      <dgm:spPr/>
    </dgm:pt>
    <dgm:pt modelId="{E168BB9F-20D9-474F-9E39-4872B40634C6}" type="pres">
      <dgm:prSet presAssocID="{8C8A9736-03DA-4B1C-A590-10B4AD89452B}" presName="spaceBetweenRectangles" presStyleCnt="0"/>
      <dgm:spPr/>
    </dgm:pt>
    <dgm:pt modelId="{A62622B1-7EF4-49B6-9AC7-B54F0E2A0C74}" type="pres">
      <dgm:prSet presAssocID="{8BAB5E6F-A65E-41DB-A296-0818B0E49F7C}" presName="composite" presStyleCnt="0"/>
      <dgm:spPr/>
    </dgm:pt>
    <dgm:pt modelId="{14282312-87CB-41BB-A02D-C594BBEF33C7}" type="pres">
      <dgm:prSet presAssocID="{8BAB5E6F-A65E-41DB-A296-0818B0E49F7C}" presName="ConnectorPoint" presStyleLbl="lnNode1" presStyleIdx="3" presStyleCnt="5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D554C1A5-AF8E-41FC-A779-25BD6B11F91F}" type="pres">
      <dgm:prSet presAssocID="{8BAB5E6F-A65E-41DB-A296-0818B0E49F7C}" presName="DropPinPlaceHolder" presStyleCnt="0"/>
      <dgm:spPr/>
    </dgm:pt>
    <dgm:pt modelId="{17331DD9-74CF-4A3A-86BA-F4B9DBEAB944}" type="pres">
      <dgm:prSet presAssocID="{8BAB5E6F-A65E-41DB-A296-0818B0E49F7C}" presName="DropPin" presStyleLbl="alignNode1" presStyleIdx="3" presStyleCnt="5"/>
      <dgm:spPr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>
          <a:noFill/>
        </a:ln>
      </dgm:spPr>
    </dgm:pt>
    <dgm:pt modelId="{515AAB83-BD07-4B9E-9A3B-858C0B126F9C}" type="pres">
      <dgm:prSet presAssocID="{8BAB5E6F-A65E-41DB-A296-0818B0E49F7C}" presName="Ellipse" presStyleLbl="fgAcc1" presStyleIdx="4" presStyleCnt="6"/>
      <dgm:spPr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08CB2D5A-F46A-4E0E-9575-15F31D04AAC6}" type="pres">
      <dgm:prSet presAssocID="{8BAB5E6F-A65E-41DB-A296-0818B0E49F7C}" presName="L2TextContainer" presStyleLbl="revTx" presStyleIdx="6" presStyleCnt="10">
        <dgm:presLayoutVars>
          <dgm:bulletEnabled val="1"/>
        </dgm:presLayoutVars>
      </dgm:prSet>
      <dgm:spPr/>
    </dgm:pt>
    <dgm:pt modelId="{7C1E6B4A-59F7-4018-A403-E1CCAEE78BA1}" type="pres">
      <dgm:prSet presAssocID="{8BAB5E6F-A65E-41DB-A296-0818B0E49F7C}" presName="L1TextContainer" presStyleLbl="revTx" presStyleIdx="7" presStyleCnt="10" custScaleX="81675">
        <dgm:presLayoutVars>
          <dgm:chMax val="1"/>
          <dgm:chPref val="1"/>
          <dgm:bulletEnabled val="1"/>
        </dgm:presLayoutVars>
      </dgm:prSet>
      <dgm:spPr/>
    </dgm:pt>
    <dgm:pt modelId="{A03C5372-D306-43AC-B406-6F8183849431}" type="pres">
      <dgm:prSet presAssocID="{8BAB5E6F-A65E-41DB-A296-0818B0E49F7C}" presName="ConnectLine" presStyleLbl="sibTrans1D1" presStyleIdx="3" presStyleCnt="5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90926F0B-05E0-48AF-9C69-5C494731F877}" type="pres">
      <dgm:prSet presAssocID="{8BAB5E6F-A65E-41DB-A296-0818B0E49F7C}" presName="EmptyPlaceHolder" presStyleCnt="0"/>
      <dgm:spPr/>
    </dgm:pt>
    <dgm:pt modelId="{9EA695E3-93D5-405B-8AF6-0B8537A964FD}" type="pres">
      <dgm:prSet presAssocID="{B407F4C3-8FC9-4E91-A0EC-6B33713CC9A5}" presName="spaceBetweenRectangles" presStyleCnt="0"/>
      <dgm:spPr/>
    </dgm:pt>
    <dgm:pt modelId="{05956D37-804F-419D-9E8C-30D41D06DC3E}" type="pres">
      <dgm:prSet presAssocID="{8B9AF88A-E1F7-4D3A-905F-87228D6A8655}" presName="composite" presStyleCnt="0"/>
      <dgm:spPr/>
    </dgm:pt>
    <dgm:pt modelId="{58B7B786-A0AD-4662-8D54-C5C572D2C32C}" type="pres">
      <dgm:prSet presAssocID="{8B9AF88A-E1F7-4D3A-905F-87228D6A8655}" presName="ConnectorPoint" presStyleLbl="lnNode1" presStyleIdx="4" presStyleCnt="5"/>
      <dgm:spPr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gm:spPr>
    </dgm:pt>
    <dgm:pt modelId="{E4704426-333D-4092-A035-BBC55DB8579D}" type="pres">
      <dgm:prSet presAssocID="{8B9AF88A-E1F7-4D3A-905F-87228D6A8655}" presName="DropPinPlaceHolder" presStyleCnt="0"/>
      <dgm:spPr/>
    </dgm:pt>
    <dgm:pt modelId="{A55439AF-6893-479D-8B57-31FBC13C553F}" type="pres">
      <dgm:prSet presAssocID="{8B9AF88A-E1F7-4D3A-905F-87228D6A8655}" presName="DropPin" presStyleLbl="alignNode1" presStyleIdx="4" presStyleCnt="5"/>
      <dgm:spPr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>
          <a:noFill/>
        </a:ln>
      </dgm:spPr>
    </dgm:pt>
    <dgm:pt modelId="{A22B1C16-7FF0-4DBE-B32E-E43FEB1E2EAC}" type="pres">
      <dgm:prSet presAssocID="{8B9AF88A-E1F7-4D3A-905F-87228D6A8655}" presName="Ellipse" presStyleLbl="fgAcc1" presStyleIdx="5" presStyleCnt="6"/>
      <dgm:spPr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gm:spPr>
    </dgm:pt>
    <dgm:pt modelId="{1B55AA6D-649D-4145-93EB-08B866A4D4E5}" type="pres">
      <dgm:prSet presAssocID="{8B9AF88A-E1F7-4D3A-905F-87228D6A8655}" presName="L2TextContainer" presStyleLbl="revTx" presStyleIdx="8" presStyleCnt="10">
        <dgm:presLayoutVars>
          <dgm:bulletEnabled val="1"/>
        </dgm:presLayoutVars>
      </dgm:prSet>
      <dgm:spPr/>
    </dgm:pt>
    <dgm:pt modelId="{3FA5D5AE-9CAE-4D19-9765-BCEE62095312}" type="pres">
      <dgm:prSet presAssocID="{8B9AF88A-E1F7-4D3A-905F-87228D6A8655}" presName="L1TextContainer" presStyleLbl="revTx" presStyleIdx="9" presStyleCnt="10" custScaleX="81811" custLinFactNeighborX="1184">
        <dgm:presLayoutVars>
          <dgm:chMax val="1"/>
          <dgm:chPref val="1"/>
          <dgm:bulletEnabled val="1"/>
        </dgm:presLayoutVars>
      </dgm:prSet>
      <dgm:spPr/>
    </dgm:pt>
    <dgm:pt modelId="{FE6CA7EB-68EC-4E76-9051-08C4CF370101}" type="pres">
      <dgm:prSet presAssocID="{8B9AF88A-E1F7-4D3A-905F-87228D6A8655}" presName="ConnectLine" presStyleLbl="sibTrans1D1" presStyleIdx="4" presStyleCnt="5"/>
      <dgm:spPr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gm:spPr>
    </dgm:pt>
    <dgm:pt modelId="{070CED43-982E-487C-9CC2-CFAEABD4D2D8}" type="pres">
      <dgm:prSet presAssocID="{8B9AF88A-E1F7-4D3A-905F-87228D6A8655}" presName="EmptyPlaceHolder" presStyleCnt="0"/>
      <dgm:spPr/>
    </dgm:pt>
  </dgm:ptLst>
  <dgm:cxnLst>
    <dgm:cxn modelId="{1E92940A-250B-4494-B40F-3DA807C7CB42}" type="presOf" srcId="{DF1ABFB3-B399-406F-91BD-DCDF9A38526B}" destId="{1B55AA6D-649D-4145-93EB-08B866A4D4E5}" srcOrd="0" destOrd="0" presId="urn:microsoft.com/office/officeart/2017/3/layout/DropPinTimeline"/>
    <dgm:cxn modelId="{C3A1C60D-63BB-4E34-AD47-96AABDB6084E}" type="presOf" srcId="{D05E1923-5021-40F7-B4EF-E582E23A699D}" destId="{223C5207-4FA2-4A6C-8F43-20BD55767C99}" srcOrd="0" destOrd="0" presId="urn:microsoft.com/office/officeart/2017/3/layout/DropPinTimeline"/>
    <dgm:cxn modelId="{5F3B0F1C-AD09-448C-A081-46D11DC987C6}" type="presOf" srcId="{8B9AF88A-E1F7-4D3A-905F-87228D6A8655}" destId="{3FA5D5AE-9CAE-4D19-9765-BCEE62095312}" srcOrd="0" destOrd="0" presId="urn:microsoft.com/office/officeart/2017/3/layout/DropPinTimeline"/>
    <dgm:cxn modelId="{E0E45028-839A-4135-AA56-517D3BAA0708}" type="presOf" srcId="{8BAB5E6F-A65E-41DB-A296-0818B0E49F7C}" destId="{7C1E6B4A-59F7-4018-A403-E1CCAEE78BA1}" srcOrd="0" destOrd="0" presId="urn:microsoft.com/office/officeart/2017/3/layout/DropPinTimeline"/>
    <dgm:cxn modelId="{1B32EF2C-9DB5-4504-A9DA-B4956CC00208}" srcId="{FA8F44BD-C8C7-462C-9756-1EC498E86842}" destId="{EFEB4D61-3A9C-4140-977F-3C3F5C9EE9D1}" srcOrd="0" destOrd="0" parTransId="{57D352E4-0431-4F68-B8F1-61BFA34799AA}" sibTransId="{0ECC32B6-1E7C-4AA4-9DBF-D69B7C5E64A9}"/>
    <dgm:cxn modelId="{0D51BD2E-4619-469B-B233-EBAC3D4D0BA6}" srcId="{05A24E01-5535-46B9-A9A1-A9A07E639A88}" destId="{FA8F44BD-C8C7-462C-9756-1EC498E86842}" srcOrd="2" destOrd="0" parTransId="{F47063EE-4B58-4EDE-A4F2-A4BD81B82F21}" sibTransId="{8C8A9736-03DA-4B1C-A590-10B4AD89452B}"/>
    <dgm:cxn modelId="{C5645B39-CB65-4A0A-B369-E455C3B827C3}" srcId="{05A24E01-5535-46B9-A9A1-A9A07E639A88}" destId="{58FF46FB-368D-4E9C-A650-0513B8879DA8}" srcOrd="0" destOrd="0" parTransId="{11DFA284-5E99-474D-BF05-364A45269DC7}" sibTransId="{CFA40740-0682-470C-AD5A-CFF53CD12BD2}"/>
    <dgm:cxn modelId="{7DDF5444-F976-4F04-88A9-CF8B15238792}" type="presOf" srcId="{58FF46FB-368D-4E9C-A650-0513B8879DA8}" destId="{8E3FB235-DF38-476B-9A0E-B1E583D50944}" srcOrd="0" destOrd="0" presId="urn:microsoft.com/office/officeart/2017/3/layout/DropPinTimeline"/>
    <dgm:cxn modelId="{1690634A-EBA7-4881-9E5F-0C82421D4CDF}" type="presOf" srcId="{FA8F44BD-C8C7-462C-9756-1EC498E86842}" destId="{2D6C7916-1130-46A8-833B-A6278CBD2192}" srcOrd="0" destOrd="0" presId="urn:microsoft.com/office/officeart/2017/3/layout/DropPinTimeline"/>
    <dgm:cxn modelId="{B659504B-18E4-4D89-A17C-34ABB280AE52}" srcId="{58FF46FB-368D-4E9C-A650-0513B8879DA8}" destId="{9A875394-CA1E-4432-AEEB-9054FCFF5E0E}" srcOrd="0" destOrd="0" parTransId="{FCC92BDD-6EA3-421D-9DA8-7D3A12D003B6}" sibTransId="{0314452B-82A0-42F4-9551-DF00CFFC3580}"/>
    <dgm:cxn modelId="{15319551-A9EA-462E-845B-E5251E84291F}" srcId="{8B9AF88A-E1F7-4D3A-905F-87228D6A8655}" destId="{DF1ABFB3-B399-406F-91BD-DCDF9A38526B}" srcOrd="0" destOrd="0" parTransId="{78CB0E27-958C-4066-A189-8B36505E8204}" sibTransId="{70E4A1D3-514E-4327-991D-5CC9C6B41885}"/>
    <dgm:cxn modelId="{4876CF51-F110-4E25-8FD4-08D25B4B0AB8}" srcId="{D05E1923-5021-40F7-B4EF-E582E23A699D}" destId="{579089A8-5362-4BA4-9163-D19228C1808F}" srcOrd="0" destOrd="0" parTransId="{FB2DEB6E-B29F-4E51-960A-23ECC62EBF38}" sibTransId="{1C5328B1-AC18-4CF7-A034-BB0592F4A2A1}"/>
    <dgm:cxn modelId="{66B49C6C-FAFD-47B4-BF22-05A295C23D4E}" srcId="{05A24E01-5535-46B9-A9A1-A9A07E639A88}" destId="{8BAB5E6F-A65E-41DB-A296-0818B0E49F7C}" srcOrd="3" destOrd="0" parTransId="{886842C6-3EFC-4BE7-B417-415595758830}" sibTransId="{B407F4C3-8FC9-4E91-A0EC-6B33713CC9A5}"/>
    <dgm:cxn modelId="{2617C475-F537-46A6-ADE1-4EB764853601}" srcId="{8BAB5E6F-A65E-41DB-A296-0818B0E49F7C}" destId="{332BC85C-1CF3-4F8F-ACB7-5B6D53744AE1}" srcOrd="0" destOrd="0" parTransId="{99F218FD-90FE-450E-A368-B3E3677E74E8}" sibTransId="{8D1CC686-B05C-4470-A959-236CC9C8BB70}"/>
    <dgm:cxn modelId="{E5347A80-3204-E347-A987-403C981F5D17}" type="presOf" srcId="{022AE35B-BCE2-9B4A-9A94-1FC00BF4EF2D}" destId="{B5F3F650-2E42-488A-AD4F-C4BD47D19A84}" srcOrd="0" destOrd="1" presId="urn:microsoft.com/office/officeart/2017/3/layout/DropPinTimeline"/>
    <dgm:cxn modelId="{B9F0B583-D02F-4EF4-83A8-DFD7B32B9433}" type="presOf" srcId="{9A875394-CA1E-4432-AEEB-9054FCFF5E0E}" destId="{D2143A46-815A-49BF-9455-C0385022444F}" srcOrd="0" destOrd="0" presId="urn:microsoft.com/office/officeart/2017/3/layout/DropPinTimeline"/>
    <dgm:cxn modelId="{88BB44CF-82F7-0345-BA00-B63047F63D29}" srcId="{D05E1923-5021-40F7-B4EF-E582E23A699D}" destId="{022AE35B-BCE2-9B4A-9A94-1FC00BF4EF2D}" srcOrd="1" destOrd="0" parTransId="{D6B61D03-1500-9240-9C71-8980037E99A4}" sibTransId="{7A58C177-7592-C74E-878C-BB4818A96A8A}"/>
    <dgm:cxn modelId="{DF6168D4-4FC3-42E4-8DAA-85BA8A678933}" type="presOf" srcId="{332BC85C-1CF3-4F8F-ACB7-5B6D53744AE1}" destId="{08CB2D5A-F46A-4E0E-9575-15F31D04AAC6}" srcOrd="0" destOrd="0" presId="urn:microsoft.com/office/officeart/2017/3/layout/DropPinTimeline"/>
    <dgm:cxn modelId="{72C4D6D9-419A-42C1-A76D-84599F65BB08}" srcId="{05A24E01-5535-46B9-A9A1-A9A07E639A88}" destId="{D05E1923-5021-40F7-B4EF-E582E23A699D}" srcOrd="1" destOrd="0" parTransId="{FD6C5CD2-9CED-4BE6-89CD-A5A5CCE63B3E}" sibTransId="{F020958C-EF86-4274-85F9-318F2792F7B6}"/>
    <dgm:cxn modelId="{C6A73EDB-89B0-4756-9ECD-83E9B8AB77E5}" type="presOf" srcId="{EFEB4D61-3A9C-4140-977F-3C3F5C9EE9D1}" destId="{96DDA0FE-83E2-423C-9F13-58A61EB68487}" srcOrd="0" destOrd="0" presId="urn:microsoft.com/office/officeart/2017/3/layout/DropPinTimeline"/>
    <dgm:cxn modelId="{FE7849EA-5B37-43C8-B217-CD4E30A8E545}" type="presOf" srcId="{05A24E01-5535-46B9-A9A1-A9A07E639A88}" destId="{6E9F3C9B-13CA-43A8-8836-0B2B41D07DEF}" srcOrd="0" destOrd="0" presId="urn:microsoft.com/office/officeart/2017/3/layout/DropPinTimeline"/>
    <dgm:cxn modelId="{E1474FF3-8E3C-4B30-985C-CE88BA0FE324}" srcId="{05A24E01-5535-46B9-A9A1-A9A07E639A88}" destId="{8B9AF88A-E1F7-4D3A-905F-87228D6A8655}" srcOrd="4" destOrd="0" parTransId="{933A8FED-7B84-4ED0-B6AA-2EE26A89B8EA}" sibTransId="{F11DD6EC-352C-4A0E-84AA-FEBE2F06BCF9}"/>
    <dgm:cxn modelId="{DC6269F4-0C31-4613-A809-E8E029CAD0D1}" type="presOf" srcId="{579089A8-5362-4BA4-9163-D19228C1808F}" destId="{B5F3F650-2E42-488A-AD4F-C4BD47D19A84}" srcOrd="0" destOrd="0" presId="urn:microsoft.com/office/officeart/2017/3/layout/DropPinTimeline"/>
    <dgm:cxn modelId="{2FED2A5E-98EB-4859-AB3F-062F22EEC890}" type="presParOf" srcId="{6E9F3C9B-13CA-43A8-8836-0B2B41D07DEF}" destId="{E8AACCBB-6709-4071-B389-3BB226B3A586}" srcOrd="0" destOrd="0" presId="urn:microsoft.com/office/officeart/2017/3/layout/DropPinTimeline"/>
    <dgm:cxn modelId="{6DE443D7-8EE2-4FBC-842D-B6B9C44204D0}" type="presParOf" srcId="{6E9F3C9B-13CA-43A8-8836-0B2B41D07DEF}" destId="{E6F74CED-5217-4282-85F1-1C12DC84731C}" srcOrd="1" destOrd="0" presId="urn:microsoft.com/office/officeart/2017/3/layout/DropPinTimeline"/>
    <dgm:cxn modelId="{C773189E-DF31-4C58-A290-F5DFD7DCF8B1}" type="presParOf" srcId="{E6F74CED-5217-4282-85F1-1C12DC84731C}" destId="{AC377099-4DAE-451C-ADE9-98036E2679B5}" srcOrd="0" destOrd="0" presId="urn:microsoft.com/office/officeart/2017/3/layout/DropPinTimeline"/>
    <dgm:cxn modelId="{04D71AD3-A9B8-46E1-AB82-BB594FCE110E}" type="presParOf" srcId="{AC377099-4DAE-451C-ADE9-98036E2679B5}" destId="{B6C94ECD-6415-4250-B4AD-F67BF5BECFB8}" srcOrd="0" destOrd="0" presId="urn:microsoft.com/office/officeart/2017/3/layout/DropPinTimeline"/>
    <dgm:cxn modelId="{4D9D677D-9448-43AF-978B-5C7E7661F4F9}" type="presParOf" srcId="{AC377099-4DAE-451C-ADE9-98036E2679B5}" destId="{0E99BB09-1B86-4308-A570-3981E6DD3A06}" srcOrd="1" destOrd="0" presId="urn:microsoft.com/office/officeart/2017/3/layout/DropPinTimeline"/>
    <dgm:cxn modelId="{C213A57E-D4AE-4C05-AA12-FE8CC1989639}" type="presParOf" srcId="{0E99BB09-1B86-4308-A570-3981E6DD3A06}" destId="{0ED6E8D6-BD44-4400-BC14-1BC75CB979A3}" srcOrd="0" destOrd="0" presId="urn:microsoft.com/office/officeart/2017/3/layout/DropPinTimeline"/>
    <dgm:cxn modelId="{927F0821-BB24-4368-A4D4-046EB89F39DD}" type="presParOf" srcId="{0E99BB09-1B86-4308-A570-3981E6DD3A06}" destId="{5B7FC7CF-F58D-48D5-8BCC-38D6EE87890B}" srcOrd="1" destOrd="0" presId="urn:microsoft.com/office/officeart/2017/3/layout/DropPinTimeline"/>
    <dgm:cxn modelId="{F517DE46-1EA2-46F3-8833-EE234EEF5B09}" type="presParOf" srcId="{AC377099-4DAE-451C-ADE9-98036E2679B5}" destId="{D2143A46-815A-49BF-9455-C0385022444F}" srcOrd="2" destOrd="0" presId="urn:microsoft.com/office/officeart/2017/3/layout/DropPinTimeline"/>
    <dgm:cxn modelId="{75F0F73C-AD49-4A34-842E-A65EF46645BA}" type="presParOf" srcId="{AC377099-4DAE-451C-ADE9-98036E2679B5}" destId="{8E3FB235-DF38-476B-9A0E-B1E583D50944}" srcOrd="3" destOrd="0" presId="urn:microsoft.com/office/officeart/2017/3/layout/DropPinTimeline"/>
    <dgm:cxn modelId="{071A2262-20BC-4D30-AB90-12B0A0FEB6EF}" type="presParOf" srcId="{AC377099-4DAE-451C-ADE9-98036E2679B5}" destId="{9AA05CE5-209F-4AD9-BE2C-2A69F76DA8F4}" srcOrd="4" destOrd="0" presId="urn:microsoft.com/office/officeart/2017/3/layout/DropPinTimeline"/>
    <dgm:cxn modelId="{0D0471BD-C944-46DB-9B0D-12B6F025E4F4}" type="presParOf" srcId="{AC377099-4DAE-451C-ADE9-98036E2679B5}" destId="{17350C28-DA10-4F3B-9FA2-0FE7C12A4ABE}" srcOrd="5" destOrd="0" presId="urn:microsoft.com/office/officeart/2017/3/layout/DropPinTimeline"/>
    <dgm:cxn modelId="{37FF9AEE-1EE5-440D-B822-B54671B03AAC}" type="presParOf" srcId="{E6F74CED-5217-4282-85F1-1C12DC84731C}" destId="{6DA7B85E-9DC6-4F3B-A2BF-09CDEEDB43BC}" srcOrd="1" destOrd="0" presId="urn:microsoft.com/office/officeart/2017/3/layout/DropPinTimeline"/>
    <dgm:cxn modelId="{3FF77B45-DC34-4E18-8B7E-49C274966E23}" type="presParOf" srcId="{E6F74CED-5217-4282-85F1-1C12DC84731C}" destId="{CF519A69-9940-494F-8406-D0D876E3CD26}" srcOrd="2" destOrd="0" presId="urn:microsoft.com/office/officeart/2017/3/layout/DropPinTimeline"/>
    <dgm:cxn modelId="{4E60349A-D4EB-4BFE-9374-0F079D59B1FC}" type="presParOf" srcId="{CF519A69-9940-494F-8406-D0D876E3CD26}" destId="{714429FF-AAA3-4358-8C5F-1A7F29AA2B7B}" srcOrd="0" destOrd="0" presId="urn:microsoft.com/office/officeart/2017/3/layout/DropPinTimeline"/>
    <dgm:cxn modelId="{0B07CD93-B91C-4CAF-B94C-3237B0C6F601}" type="presParOf" srcId="{CF519A69-9940-494F-8406-D0D876E3CD26}" destId="{AB8B1E8E-162B-4E3E-9E31-BA5CFBD3ED9D}" srcOrd="1" destOrd="0" presId="urn:microsoft.com/office/officeart/2017/3/layout/DropPinTimeline"/>
    <dgm:cxn modelId="{BB97917A-2BFB-4D8A-94BD-816B0C62D6F6}" type="presParOf" srcId="{AB8B1E8E-162B-4E3E-9E31-BA5CFBD3ED9D}" destId="{358CAA11-0A87-4861-8B4E-913B1EAD1334}" srcOrd="0" destOrd="0" presId="urn:microsoft.com/office/officeart/2017/3/layout/DropPinTimeline"/>
    <dgm:cxn modelId="{FDC4D318-B3AD-4E39-8663-3AFB57531D79}" type="presParOf" srcId="{AB8B1E8E-162B-4E3E-9E31-BA5CFBD3ED9D}" destId="{B1A1A837-F261-404B-A808-B2F4154CE8A2}" srcOrd="1" destOrd="0" presId="urn:microsoft.com/office/officeart/2017/3/layout/DropPinTimeline"/>
    <dgm:cxn modelId="{7F53703E-9DF0-45E5-AC76-7E0CCD3B06EA}" type="presParOf" srcId="{CF519A69-9940-494F-8406-D0D876E3CD26}" destId="{B5F3F650-2E42-488A-AD4F-C4BD47D19A84}" srcOrd="2" destOrd="0" presId="urn:microsoft.com/office/officeart/2017/3/layout/DropPinTimeline"/>
    <dgm:cxn modelId="{B59937ED-9C59-4BBD-AA3C-5D9159504926}" type="presParOf" srcId="{CF519A69-9940-494F-8406-D0D876E3CD26}" destId="{223C5207-4FA2-4A6C-8F43-20BD55767C99}" srcOrd="3" destOrd="0" presId="urn:microsoft.com/office/officeart/2017/3/layout/DropPinTimeline"/>
    <dgm:cxn modelId="{470C2FBB-9D40-4F2C-8107-12E2CA0E70BE}" type="presParOf" srcId="{CF519A69-9940-494F-8406-D0D876E3CD26}" destId="{4FE5EB5D-4CEF-4D0D-9394-0534E61844BE}" srcOrd="4" destOrd="0" presId="urn:microsoft.com/office/officeart/2017/3/layout/DropPinTimeline"/>
    <dgm:cxn modelId="{C1237DFD-87FD-434B-A5C8-02108EF43081}" type="presParOf" srcId="{CF519A69-9940-494F-8406-D0D876E3CD26}" destId="{EC869059-0AEC-4D98-8C46-CB603A342C72}" srcOrd="5" destOrd="0" presId="urn:microsoft.com/office/officeart/2017/3/layout/DropPinTimeline"/>
    <dgm:cxn modelId="{7A1441D0-A5AA-4E6C-9388-511DA29929BF}" type="presParOf" srcId="{E6F74CED-5217-4282-85F1-1C12DC84731C}" destId="{408BA715-9739-461D-BFDE-88EDAE355E60}" srcOrd="3" destOrd="0" presId="urn:microsoft.com/office/officeart/2017/3/layout/DropPinTimeline"/>
    <dgm:cxn modelId="{087F2A81-CFD9-4BF8-96FC-2D4ABA32462F}" type="presParOf" srcId="{E6F74CED-5217-4282-85F1-1C12DC84731C}" destId="{D512C7F9-87A6-4BA9-AFAC-03FF1578D945}" srcOrd="4" destOrd="0" presId="urn:microsoft.com/office/officeart/2017/3/layout/DropPinTimeline"/>
    <dgm:cxn modelId="{8C6217DA-A763-4946-99A2-03C618C428AF}" type="presParOf" srcId="{D512C7F9-87A6-4BA9-AFAC-03FF1578D945}" destId="{152AD014-AFD0-4700-A468-4D562874339A}" srcOrd="0" destOrd="0" presId="urn:microsoft.com/office/officeart/2017/3/layout/DropPinTimeline"/>
    <dgm:cxn modelId="{A6A34287-F5FF-46EE-9A88-F2ECF73903CE}" type="presParOf" srcId="{D512C7F9-87A6-4BA9-AFAC-03FF1578D945}" destId="{6CE2C4D8-4380-442D-A6C2-0B468BF3C74C}" srcOrd="1" destOrd="0" presId="urn:microsoft.com/office/officeart/2017/3/layout/DropPinTimeline"/>
    <dgm:cxn modelId="{D28BF9CF-F026-4786-A1AC-F4F785C54591}" type="presParOf" srcId="{6CE2C4D8-4380-442D-A6C2-0B468BF3C74C}" destId="{72C82E90-F103-439C-8371-CFFB0927B9DE}" srcOrd="0" destOrd="0" presId="urn:microsoft.com/office/officeart/2017/3/layout/DropPinTimeline"/>
    <dgm:cxn modelId="{E33A6BB5-6D3A-4D44-AEFC-75BAB101C26D}" type="presParOf" srcId="{6CE2C4D8-4380-442D-A6C2-0B468BF3C74C}" destId="{5D519322-C1DD-47AE-92C0-13575134BC76}" srcOrd="1" destOrd="0" presId="urn:microsoft.com/office/officeart/2017/3/layout/DropPinTimeline"/>
    <dgm:cxn modelId="{0BFD1614-5731-4306-81F7-E2C949C32A93}" type="presParOf" srcId="{D512C7F9-87A6-4BA9-AFAC-03FF1578D945}" destId="{96DDA0FE-83E2-423C-9F13-58A61EB68487}" srcOrd="2" destOrd="0" presId="urn:microsoft.com/office/officeart/2017/3/layout/DropPinTimeline"/>
    <dgm:cxn modelId="{06EDED26-E685-42BC-BFC2-75C7EA695E40}" type="presParOf" srcId="{D512C7F9-87A6-4BA9-AFAC-03FF1578D945}" destId="{2D6C7916-1130-46A8-833B-A6278CBD2192}" srcOrd="3" destOrd="0" presId="urn:microsoft.com/office/officeart/2017/3/layout/DropPinTimeline"/>
    <dgm:cxn modelId="{A20C8A5A-2D9A-4EF7-BC83-D5EE4B16698D}" type="presParOf" srcId="{D512C7F9-87A6-4BA9-AFAC-03FF1578D945}" destId="{4D953791-5C2F-4A75-A8F4-6ED7EAB5E015}" srcOrd="4" destOrd="0" presId="urn:microsoft.com/office/officeart/2017/3/layout/DropPinTimeline"/>
    <dgm:cxn modelId="{6780D10C-523A-4885-B5BF-84F303790098}" type="presParOf" srcId="{D512C7F9-87A6-4BA9-AFAC-03FF1578D945}" destId="{22A72E40-4DCC-4F48-AADD-29738FD37A2C}" srcOrd="5" destOrd="0" presId="urn:microsoft.com/office/officeart/2017/3/layout/DropPinTimeline"/>
    <dgm:cxn modelId="{30EAF1CE-B96B-4CA5-BF13-51DD8040A559}" type="presParOf" srcId="{E6F74CED-5217-4282-85F1-1C12DC84731C}" destId="{E168BB9F-20D9-474F-9E39-4872B40634C6}" srcOrd="5" destOrd="0" presId="urn:microsoft.com/office/officeart/2017/3/layout/DropPinTimeline"/>
    <dgm:cxn modelId="{39415FEC-72C6-4C74-A821-E354E744CD96}" type="presParOf" srcId="{E6F74CED-5217-4282-85F1-1C12DC84731C}" destId="{A62622B1-7EF4-49B6-9AC7-B54F0E2A0C74}" srcOrd="6" destOrd="0" presId="urn:microsoft.com/office/officeart/2017/3/layout/DropPinTimeline"/>
    <dgm:cxn modelId="{D67F013A-C0A0-41F6-B6F2-E904B1BB7A8F}" type="presParOf" srcId="{A62622B1-7EF4-49B6-9AC7-B54F0E2A0C74}" destId="{14282312-87CB-41BB-A02D-C594BBEF33C7}" srcOrd="0" destOrd="0" presId="urn:microsoft.com/office/officeart/2017/3/layout/DropPinTimeline"/>
    <dgm:cxn modelId="{AA55F469-83D2-4E02-B111-0206AAFCAA06}" type="presParOf" srcId="{A62622B1-7EF4-49B6-9AC7-B54F0E2A0C74}" destId="{D554C1A5-AF8E-41FC-A779-25BD6B11F91F}" srcOrd="1" destOrd="0" presId="urn:microsoft.com/office/officeart/2017/3/layout/DropPinTimeline"/>
    <dgm:cxn modelId="{033C6509-70C8-4B85-9F92-724CDBB68078}" type="presParOf" srcId="{D554C1A5-AF8E-41FC-A779-25BD6B11F91F}" destId="{17331DD9-74CF-4A3A-86BA-F4B9DBEAB944}" srcOrd="0" destOrd="0" presId="urn:microsoft.com/office/officeart/2017/3/layout/DropPinTimeline"/>
    <dgm:cxn modelId="{C7CCDF66-BA72-4EDC-AE16-CAA6317954F0}" type="presParOf" srcId="{D554C1A5-AF8E-41FC-A779-25BD6B11F91F}" destId="{515AAB83-BD07-4B9E-9A3B-858C0B126F9C}" srcOrd="1" destOrd="0" presId="urn:microsoft.com/office/officeart/2017/3/layout/DropPinTimeline"/>
    <dgm:cxn modelId="{E8437A29-F853-4553-AB29-152AF603DF52}" type="presParOf" srcId="{A62622B1-7EF4-49B6-9AC7-B54F0E2A0C74}" destId="{08CB2D5A-F46A-4E0E-9575-15F31D04AAC6}" srcOrd="2" destOrd="0" presId="urn:microsoft.com/office/officeart/2017/3/layout/DropPinTimeline"/>
    <dgm:cxn modelId="{1F3D9CE2-342F-4335-BD41-5AA59D2BD7BD}" type="presParOf" srcId="{A62622B1-7EF4-49B6-9AC7-B54F0E2A0C74}" destId="{7C1E6B4A-59F7-4018-A403-E1CCAEE78BA1}" srcOrd="3" destOrd="0" presId="urn:microsoft.com/office/officeart/2017/3/layout/DropPinTimeline"/>
    <dgm:cxn modelId="{FFF1ACE9-B2B3-4E83-877B-F9633E8EE135}" type="presParOf" srcId="{A62622B1-7EF4-49B6-9AC7-B54F0E2A0C74}" destId="{A03C5372-D306-43AC-B406-6F8183849431}" srcOrd="4" destOrd="0" presId="urn:microsoft.com/office/officeart/2017/3/layout/DropPinTimeline"/>
    <dgm:cxn modelId="{D8A09163-94A5-46BD-9FA2-C3372A01AA32}" type="presParOf" srcId="{A62622B1-7EF4-49B6-9AC7-B54F0E2A0C74}" destId="{90926F0B-05E0-48AF-9C69-5C494731F877}" srcOrd="5" destOrd="0" presId="urn:microsoft.com/office/officeart/2017/3/layout/DropPinTimeline"/>
    <dgm:cxn modelId="{80084466-50AF-445A-BE2A-0C51919B9169}" type="presParOf" srcId="{E6F74CED-5217-4282-85F1-1C12DC84731C}" destId="{9EA695E3-93D5-405B-8AF6-0B8537A964FD}" srcOrd="7" destOrd="0" presId="urn:microsoft.com/office/officeart/2017/3/layout/DropPinTimeline"/>
    <dgm:cxn modelId="{007CF318-F68B-4FFC-ADA6-3D9D6A3AA152}" type="presParOf" srcId="{E6F74CED-5217-4282-85F1-1C12DC84731C}" destId="{05956D37-804F-419D-9E8C-30D41D06DC3E}" srcOrd="8" destOrd="0" presId="urn:microsoft.com/office/officeart/2017/3/layout/DropPinTimeline"/>
    <dgm:cxn modelId="{FAB9E562-4579-4BDB-8C1D-AABEAFCB2610}" type="presParOf" srcId="{05956D37-804F-419D-9E8C-30D41D06DC3E}" destId="{58B7B786-A0AD-4662-8D54-C5C572D2C32C}" srcOrd="0" destOrd="0" presId="urn:microsoft.com/office/officeart/2017/3/layout/DropPinTimeline"/>
    <dgm:cxn modelId="{8283382D-2F6E-4717-B025-1A8C73B65ADB}" type="presParOf" srcId="{05956D37-804F-419D-9E8C-30D41D06DC3E}" destId="{E4704426-333D-4092-A035-BBC55DB8579D}" srcOrd="1" destOrd="0" presId="urn:microsoft.com/office/officeart/2017/3/layout/DropPinTimeline"/>
    <dgm:cxn modelId="{85723DC0-955B-4B2A-AF28-CF8BFFC2E264}" type="presParOf" srcId="{E4704426-333D-4092-A035-BBC55DB8579D}" destId="{A55439AF-6893-479D-8B57-31FBC13C553F}" srcOrd="0" destOrd="0" presId="urn:microsoft.com/office/officeart/2017/3/layout/DropPinTimeline"/>
    <dgm:cxn modelId="{91888A85-75D0-4D33-9F39-A49766251D61}" type="presParOf" srcId="{E4704426-333D-4092-A035-BBC55DB8579D}" destId="{A22B1C16-7FF0-4DBE-B32E-E43FEB1E2EAC}" srcOrd="1" destOrd="0" presId="urn:microsoft.com/office/officeart/2017/3/layout/DropPinTimeline"/>
    <dgm:cxn modelId="{CD06CDC2-25F5-44FB-B0B1-C39F32E155BE}" type="presParOf" srcId="{05956D37-804F-419D-9E8C-30D41D06DC3E}" destId="{1B55AA6D-649D-4145-93EB-08B866A4D4E5}" srcOrd="2" destOrd="0" presId="urn:microsoft.com/office/officeart/2017/3/layout/DropPinTimeline"/>
    <dgm:cxn modelId="{0B21D911-BF72-41CD-BB03-4F9717477846}" type="presParOf" srcId="{05956D37-804F-419D-9E8C-30D41D06DC3E}" destId="{3FA5D5AE-9CAE-4D19-9765-BCEE62095312}" srcOrd="3" destOrd="0" presId="urn:microsoft.com/office/officeart/2017/3/layout/DropPinTimeline"/>
    <dgm:cxn modelId="{80BFAECA-ADC5-41A5-BA11-A4CC8D9557A9}" type="presParOf" srcId="{05956D37-804F-419D-9E8C-30D41D06DC3E}" destId="{FE6CA7EB-68EC-4E76-9051-08C4CF370101}" srcOrd="4" destOrd="0" presId="urn:microsoft.com/office/officeart/2017/3/layout/DropPinTimeline"/>
    <dgm:cxn modelId="{98E4E629-85DB-45DC-A90A-9FAAB58EFF55}" type="presParOf" srcId="{05956D37-804F-419D-9E8C-30D41D06DC3E}" destId="{070CED43-982E-487C-9CC2-CFAEABD4D2D8}" srcOrd="5" destOrd="0" presId="urn:microsoft.com/office/officeart/2017/3/layout/DropPinTimelin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E17FD43-D1B6-A243-9D02-E25EB6A9D63D}">
      <dsp:nvSpPr>
        <dsp:cNvPr id="0" name=""/>
        <dsp:cNvSpPr/>
      </dsp:nvSpPr>
      <dsp:spPr>
        <a:xfrm>
          <a:off x="7558745" y="4034895"/>
          <a:ext cx="165798" cy="1043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3325"/>
              </a:lnTo>
              <a:lnTo>
                <a:pt x="165798" y="1043325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FDE6995-4E04-8643-B5F6-FF18E68A375D}">
      <dsp:nvSpPr>
        <dsp:cNvPr id="0" name=""/>
        <dsp:cNvSpPr/>
      </dsp:nvSpPr>
      <dsp:spPr>
        <a:xfrm>
          <a:off x="7392946" y="4034895"/>
          <a:ext cx="165798" cy="1043325"/>
        </a:xfrm>
        <a:custGeom>
          <a:avLst/>
          <a:gdLst/>
          <a:ahLst/>
          <a:cxnLst/>
          <a:rect l="0" t="0" r="0" b="0"/>
          <a:pathLst>
            <a:path>
              <a:moveTo>
                <a:pt x="165798" y="0"/>
              </a:moveTo>
              <a:lnTo>
                <a:pt x="165798" y="1043325"/>
              </a:lnTo>
              <a:lnTo>
                <a:pt x="0" y="1043325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4E6456-519A-7744-AC3D-8BF3C7771930}">
      <dsp:nvSpPr>
        <dsp:cNvPr id="0" name=""/>
        <dsp:cNvSpPr/>
      </dsp:nvSpPr>
      <dsp:spPr>
        <a:xfrm>
          <a:off x="4984750" y="2279841"/>
          <a:ext cx="1452795" cy="1043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3325"/>
              </a:lnTo>
              <a:lnTo>
                <a:pt x="1452795" y="1043325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382BF4-4AC4-0944-B70F-703890E943B6}">
      <dsp:nvSpPr>
        <dsp:cNvPr id="0" name=""/>
        <dsp:cNvSpPr/>
      </dsp:nvSpPr>
      <dsp:spPr>
        <a:xfrm>
          <a:off x="2410754" y="4034895"/>
          <a:ext cx="165798" cy="104332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3325"/>
              </a:lnTo>
              <a:lnTo>
                <a:pt x="165798" y="1043325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3F62B73-688D-B24A-987B-01E673FCE5E4}">
      <dsp:nvSpPr>
        <dsp:cNvPr id="0" name=""/>
        <dsp:cNvSpPr/>
      </dsp:nvSpPr>
      <dsp:spPr>
        <a:xfrm>
          <a:off x="2244956" y="4034895"/>
          <a:ext cx="165798" cy="1043325"/>
        </a:xfrm>
        <a:custGeom>
          <a:avLst/>
          <a:gdLst/>
          <a:ahLst/>
          <a:cxnLst/>
          <a:rect l="0" t="0" r="0" b="0"/>
          <a:pathLst>
            <a:path>
              <a:moveTo>
                <a:pt x="165798" y="0"/>
              </a:moveTo>
              <a:lnTo>
                <a:pt x="165798" y="1043325"/>
              </a:lnTo>
              <a:lnTo>
                <a:pt x="0" y="1043325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6CBC21-2F77-E542-81E5-44F78B82ABDC}">
      <dsp:nvSpPr>
        <dsp:cNvPr id="0" name=""/>
        <dsp:cNvSpPr/>
      </dsp:nvSpPr>
      <dsp:spPr>
        <a:xfrm>
          <a:off x="3531954" y="2279841"/>
          <a:ext cx="1452795" cy="1043325"/>
        </a:xfrm>
        <a:custGeom>
          <a:avLst/>
          <a:gdLst/>
          <a:ahLst/>
          <a:cxnLst/>
          <a:rect l="0" t="0" r="0" b="0"/>
          <a:pathLst>
            <a:path>
              <a:moveTo>
                <a:pt x="1452795" y="0"/>
              </a:moveTo>
              <a:lnTo>
                <a:pt x="1452795" y="1043325"/>
              </a:lnTo>
              <a:lnTo>
                <a:pt x="0" y="1043325"/>
              </a:lnTo>
            </a:path>
          </a:pathLst>
        </a:custGeom>
        <a:noFill/>
        <a:ln w="12700" cap="flat" cmpd="sng" algn="ctr">
          <a:solidFill>
            <a:schemeClr val="tx2">
              <a:lumMod val="75000"/>
              <a:lumOff val="2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434D849-A375-104B-9343-321EEF9DF375}">
      <dsp:nvSpPr>
        <dsp:cNvPr id="0" name=""/>
        <dsp:cNvSpPr/>
      </dsp:nvSpPr>
      <dsp:spPr>
        <a:xfrm>
          <a:off x="3863550" y="856384"/>
          <a:ext cx="2242398" cy="1423457"/>
        </a:xfrm>
        <a:prstGeom prst="rect">
          <a:avLst/>
        </a:prstGeom>
        <a:solidFill>
          <a:schemeClr val="accent2">
            <a:lumMod val="90000"/>
            <a:lumOff val="10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bg2"/>
              </a:solidFill>
              <a:latin typeface="Avenir Next" panose="020B0503020202020204" pitchFamily="34" charset="0"/>
              <a:cs typeface="Didot" panose="02000503000000020003" pitchFamily="2" charset="-79"/>
            </a:rPr>
            <a:t>Code </a:t>
          </a:r>
          <a:br>
            <a:rPr lang="en-US" sz="1800" kern="1200" dirty="0">
              <a:solidFill>
                <a:schemeClr val="bg2"/>
              </a:solidFill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800" kern="1200" dirty="0">
              <a:solidFill>
                <a:schemeClr val="bg2"/>
              </a:solidFill>
              <a:latin typeface="Avenir Next" panose="020B0503020202020204" pitchFamily="34" charset="0"/>
              <a:cs typeface="Didot" panose="02000503000000020003" pitchFamily="2" charset="-79"/>
            </a:rPr>
            <a:t>re-architecture</a:t>
          </a:r>
        </a:p>
      </dsp:txBody>
      <dsp:txXfrm>
        <a:off x="3863550" y="856384"/>
        <a:ext cx="2242398" cy="1423457"/>
      </dsp:txXfrm>
    </dsp:sp>
    <dsp:sp modelId="{F44CA284-37FC-D048-AACE-FD78AD8D7316}">
      <dsp:nvSpPr>
        <dsp:cNvPr id="0" name=""/>
        <dsp:cNvSpPr/>
      </dsp:nvSpPr>
      <dsp:spPr>
        <a:xfrm>
          <a:off x="1289555" y="2611438"/>
          <a:ext cx="2242398" cy="1423457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Object-Oriented Gridding</a:t>
          </a:r>
          <a:br>
            <a:rPr lang="en-US" sz="1800" kern="1200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800" b="0" kern="1200" dirty="0">
              <a:solidFill>
                <a:schemeClr val="accent5">
                  <a:lumMod val="60000"/>
                  <a:lumOff val="40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C++</a:t>
          </a:r>
        </a:p>
      </dsp:txBody>
      <dsp:txXfrm>
        <a:off x="1289555" y="2611438"/>
        <a:ext cx="2242398" cy="1423457"/>
      </dsp:txXfrm>
    </dsp:sp>
    <dsp:sp modelId="{AC38527A-2A17-B249-B886-BC3FD7880E22}">
      <dsp:nvSpPr>
        <dsp:cNvPr id="0" name=""/>
        <dsp:cNvSpPr/>
      </dsp:nvSpPr>
      <dsp:spPr>
        <a:xfrm>
          <a:off x="2558" y="4366492"/>
          <a:ext cx="2242398" cy="1423457"/>
        </a:xfrm>
        <a:prstGeom prst="rect">
          <a:avLst/>
        </a:prstGeom>
        <a:solidFill>
          <a:schemeClr val="accent4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solidFill>
                <a:schemeClr val="tx2">
                  <a:lumMod val="75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Gridding containers, zones, regions</a:t>
          </a:r>
        </a:p>
      </dsp:txBody>
      <dsp:txXfrm>
        <a:off x="2558" y="4366492"/>
        <a:ext cx="2242398" cy="1423457"/>
      </dsp:txXfrm>
    </dsp:sp>
    <dsp:sp modelId="{33D131E7-83CE-9D44-9483-1949CFA0EE57}">
      <dsp:nvSpPr>
        <dsp:cNvPr id="0" name=""/>
        <dsp:cNvSpPr/>
      </dsp:nvSpPr>
      <dsp:spPr>
        <a:xfrm>
          <a:off x="2576553" y="4366492"/>
          <a:ext cx="2242398" cy="1423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>
            <a:latin typeface="Avenir Next" panose="020B0503020202020204" pitchFamily="34" charset="0"/>
            <a:cs typeface="Didot" panose="02000503000000020003" pitchFamily="2" charset="-79"/>
          </a:endParaRPr>
        </a:p>
      </dsp:txBody>
      <dsp:txXfrm>
        <a:off x="2576553" y="4366492"/>
        <a:ext cx="2242398" cy="1423457"/>
      </dsp:txXfrm>
    </dsp:sp>
    <dsp:sp modelId="{D858E069-5C55-3A4C-AA99-2FB9B1BFEB55}">
      <dsp:nvSpPr>
        <dsp:cNvPr id="0" name=""/>
        <dsp:cNvSpPr/>
      </dsp:nvSpPr>
      <dsp:spPr>
        <a:xfrm>
          <a:off x="6437545" y="2611438"/>
          <a:ext cx="2242398" cy="1423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  <a:cs typeface="Didot" panose="02000503000000020003" pitchFamily="2" charset="-79"/>
            </a:rPr>
            <a:t>Object-Oriented-"like” Interpolation &amp; Averaging</a:t>
          </a:r>
          <a:br>
            <a:rPr lang="en-US" sz="1800" kern="1200" dirty="0">
              <a:latin typeface="Avenir Next" panose="020B0503020202020204" pitchFamily="34" charset="0"/>
              <a:cs typeface="Didot" panose="02000503000000020003" pitchFamily="2" charset="-79"/>
            </a:rPr>
          </a:br>
          <a:r>
            <a:rPr lang="en-US" sz="1800" b="1" kern="1200" dirty="0">
              <a:latin typeface="Avenir Next" panose="020B0503020202020204" pitchFamily="34" charset="0"/>
              <a:cs typeface="Didot" panose="02000503000000020003" pitchFamily="2" charset="-79"/>
            </a:rPr>
            <a:t> </a:t>
          </a:r>
          <a:r>
            <a:rPr lang="en-US" sz="1800" b="0" kern="1200" dirty="0">
              <a:solidFill>
                <a:schemeClr val="accent5">
                  <a:lumMod val="60000"/>
                  <a:lumOff val="40000"/>
                </a:schemeClr>
              </a:solidFill>
              <a:latin typeface="Avenir Next" panose="020B0503020202020204" pitchFamily="34" charset="0"/>
              <a:cs typeface="Didot" panose="02000503000000020003" pitchFamily="2" charset="-79"/>
            </a:rPr>
            <a:t>Fortran</a:t>
          </a:r>
        </a:p>
      </dsp:txBody>
      <dsp:txXfrm>
        <a:off x="6437545" y="2611438"/>
        <a:ext cx="2242398" cy="1423457"/>
      </dsp:txXfrm>
    </dsp:sp>
    <dsp:sp modelId="{27439A31-8E6B-3A41-BB43-E29A17906412}">
      <dsp:nvSpPr>
        <dsp:cNvPr id="0" name=""/>
        <dsp:cNvSpPr/>
      </dsp:nvSpPr>
      <dsp:spPr>
        <a:xfrm>
          <a:off x="5150548" y="4366492"/>
          <a:ext cx="2242398" cy="1423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500" kern="1200" dirty="0">
            <a:latin typeface="Avenir Next" panose="020B0503020202020204" pitchFamily="34" charset="0"/>
            <a:cs typeface="Didot" panose="02000503000000020003" pitchFamily="2" charset="-79"/>
          </a:endParaRPr>
        </a:p>
      </dsp:txBody>
      <dsp:txXfrm>
        <a:off x="5150548" y="4366492"/>
        <a:ext cx="2242398" cy="1423457"/>
      </dsp:txXfrm>
    </dsp:sp>
    <dsp:sp modelId="{D04AF41B-2741-6C43-AD88-16CA793118BF}">
      <dsp:nvSpPr>
        <dsp:cNvPr id="0" name=""/>
        <dsp:cNvSpPr/>
      </dsp:nvSpPr>
      <dsp:spPr>
        <a:xfrm>
          <a:off x="7724543" y="4366492"/>
          <a:ext cx="2242398" cy="142345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>
              <a:latin typeface="Avenir Next" panose="020B0503020202020204" pitchFamily="34" charset="0"/>
              <a:cs typeface="Didot" panose="02000503000000020003" pitchFamily="2" charset="-79"/>
            </a:rPr>
            <a:t>Property containers</a:t>
          </a:r>
        </a:p>
      </dsp:txBody>
      <dsp:txXfrm>
        <a:off x="7724543" y="4366492"/>
        <a:ext cx="2242398" cy="142345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AACCBB-6709-4071-B389-3BB226B3A586}">
      <dsp:nvSpPr>
        <dsp:cNvPr id="0" name=""/>
        <dsp:cNvSpPr/>
      </dsp:nvSpPr>
      <dsp:spPr>
        <a:xfrm>
          <a:off x="0" y="2181504"/>
          <a:ext cx="10215948" cy="0"/>
        </a:xfrm>
        <a:prstGeom prst="lin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  <a:tailEnd type="triangle" w="lg" len="lg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ED6E8D6-BD44-4400-BC14-1BC75CB979A3}">
      <dsp:nvSpPr>
        <dsp:cNvPr id="0" name=""/>
        <dsp:cNvSpPr/>
      </dsp:nvSpPr>
      <dsp:spPr>
        <a:xfrm rot="8100000">
          <a:off x="68138" y="502751"/>
          <a:ext cx="320851" cy="320851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7FC7CF-F58D-48D5-8BCC-38D6EE87890B}">
      <dsp:nvSpPr>
        <dsp:cNvPr id="0" name=""/>
        <dsp:cNvSpPr/>
      </dsp:nvSpPr>
      <dsp:spPr>
        <a:xfrm>
          <a:off x="103781" y="538395"/>
          <a:ext cx="249564" cy="249564"/>
        </a:xfrm>
        <a:prstGeom prst="ellipse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2143A46-815A-49BF-9455-C0385022444F}">
      <dsp:nvSpPr>
        <dsp:cNvPr id="0" name=""/>
        <dsp:cNvSpPr/>
      </dsp:nvSpPr>
      <dsp:spPr>
        <a:xfrm>
          <a:off x="531747" y="890053"/>
          <a:ext cx="2680413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114300" bIns="17145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spc="120" baseline="0" dirty="0">
              <a:solidFill>
                <a:schemeClr val="tx2"/>
              </a:solidFill>
              <a:latin typeface="Tw Cen MT" panose="020B0602020104020603" pitchFamily="34" charset="77"/>
            </a:rPr>
            <a:t>Successfully tested </a:t>
          </a:r>
          <a:r>
            <a:rPr lang="en-US" sz="1800" b="0" kern="1200" spc="120" baseline="0" dirty="0" err="1">
              <a:solidFill>
                <a:schemeClr val="tx2"/>
              </a:solidFill>
              <a:latin typeface="Tw Cen MT" panose="020B0602020104020603" pitchFamily="34" charset="77"/>
            </a:rPr>
            <a:t>subsetting</a:t>
          </a:r>
          <a:r>
            <a:rPr lang="en-US" sz="1800" b="0" kern="1200" spc="120" baseline="0" dirty="0">
              <a:solidFill>
                <a:schemeClr val="tx2"/>
              </a:solidFill>
              <a:latin typeface="Tw Cen MT" panose="020B0602020104020603" pitchFamily="34" charset="77"/>
            </a:rPr>
            <a:t> in new physical location - Computational Research Facility (CRF)</a:t>
          </a:r>
        </a:p>
      </dsp:txBody>
      <dsp:txXfrm>
        <a:off x="531747" y="890053"/>
        <a:ext cx="2680413" cy="1291450"/>
      </dsp:txXfrm>
    </dsp:sp>
    <dsp:sp modelId="{8E3FB235-DF38-476B-9A0E-B1E583D50944}">
      <dsp:nvSpPr>
        <dsp:cNvPr id="0" name=""/>
        <dsp:cNvSpPr/>
      </dsp:nvSpPr>
      <dsp:spPr>
        <a:xfrm>
          <a:off x="531747" y="436300"/>
          <a:ext cx="2680413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u="sng" kern="1200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NOV 2021</a:t>
          </a:r>
        </a:p>
      </dsp:txBody>
      <dsp:txXfrm>
        <a:off x="531747" y="436300"/>
        <a:ext cx="2680413" cy="453752"/>
      </dsp:txXfrm>
    </dsp:sp>
    <dsp:sp modelId="{9AA05CE5-209F-4AD9-BE2C-2A69F76DA8F4}">
      <dsp:nvSpPr>
        <dsp:cNvPr id="0" name=""/>
        <dsp:cNvSpPr/>
      </dsp:nvSpPr>
      <dsp:spPr>
        <a:xfrm>
          <a:off x="228563" y="890053"/>
          <a:ext cx="0" cy="129145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6C94ECD-6415-4250-B4AD-F67BF5BECFB8}">
      <dsp:nvSpPr>
        <dsp:cNvPr id="0" name=""/>
        <dsp:cNvSpPr/>
      </dsp:nvSpPr>
      <dsp:spPr>
        <a:xfrm>
          <a:off x="187726" y="2140666"/>
          <a:ext cx="81675" cy="816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8CAA11-0A87-4861-8B4E-913B1EAD1334}">
      <dsp:nvSpPr>
        <dsp:cNvPr id="0" name=""/>
        <dsp:cNvSpPr/>
      </dsp:nvSpPr>
      <dsp:spPr>
        <a:xfrm rot="18900000">
          <a:off x="1767959" y="3539404"/>
          <a:ext cx="320851" cy="320851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A1A837-F261-404B-A808-B2F4154CE8A2}">
      <dsp:nvSpPr>
        <dsp:cNvPr id="0" name=""/>
        <dsp:cNvSpPr/>
      </dsp:nvSpPr>
      <dsp:spPr>
        <a:xfrm>
          <a:off x="1803603" y="3575048"/>
          <a:ext cx="249564" cy="249564"/>
        </a:xfrm>
        <a:prstGeom prst="ellipse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F3F650-2E42-488A-AD4F-C4BD47D19A84}">
      <dsp:nvSpPr>
        <dsp:cNvPr id="0" name=""/>
        <dsp:cNvSpPr/>
      </dsp:nvSpPr>
      <dsp:spPr>
        <a:xfrm>
          <a:off x="2369721" y="2181504"/>
          <a:ext cx="2404107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1450" rIns="0" bIns="11430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spc="120" baseline="0" dirty="0">
              <a:solidFill>
                <a:srgbClr val="12022C"/>
              </a:solidFill>
              <a:latin typeface="Tw Cen MT" panose="020B0602020104020603" pitchFamily="34" charset="77"/>
            </a:rPr>
            <a:t>Released new version of CCCM (D1)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spc="120" baseline="0" dirty="0">
              <a:solidFill>
                <a:srgbClr val="12022C"/>
              </a:solidFill>
              <a:latin typeface="Tw Cen MT" panose="020B0602020104020603" pitchFamily="34" charset="77"/>
            </a:rPr>
            <a:t>Quickly mitigated log4j vulnerability</a:t>
          </a:r>
        </a:p>
      </dsp:txBody>
      <dsp:txXfrm>
        <a:off x="2369721" y="2181504"/>
        <a:ext cx="2404107" cy="1291450"/>
      </dsp:txXfrm>
    </dsp:sp>
    <dsp:sp modelId="{223C5207-4FA2-4A6C-8F43-20BD55767C99}">
      <dsp:nvSpPr>
        <dsp:cNvPr id="0" name=""/>
        <dsp:cNvSpPr/>
      </dsp:nvSpPr>
      <dsp:spPr>
        <a:xfrm>
          <a:off x="2369721" y="3472954"/>
          <a:ext cx="2404107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u="sng" kern="1200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DEC 2021</a:t>
          </a:r>
        </a:p>
      </dsp:txBody>
      <dsp:txXfrm>
        <a:off x="2369721" y="3472954"/>
        <a:ext cx="2404107" cy="453752"/>
      </dsp:txXfrm>
    </dsp:sp>
    <dsp:sp modelId="{4FE5EB5D-4CEF-4D0D-9394-0534E61844BE}">
      <dsp:nvSpPr>
        <dsp:cNvPr id="0" name=""/>
        <dsp:cNvSpPr/>
      </dsp:nvSpPr>
      <dsp:spPr>
        <a:xfrm>
          <a:off x="1928385" y="2181504"/>
          <a:ext cx="0" cy="129145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14429FF-AAA3-4358-8C5F-1A7F29AA2B7B}">
      <dsp:nvSpPr>
        <dsp:cNvPr id="0" name=""/>
        <dsp:cNvSpPr/>
      </dsp:nvSpPr>
      <dsp:spPr>
        <a:xfrm>
          <a:off x="1887547" y="2140666"/>
          <a:ext cx="81675" cy="816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2C82E90-F103-439C-8371-CFFB0927B9DE}">
      <dsp:nvSpPr>
        <dsp:cNvPr id="0" name=""/>
        <dsp:cNvSpPr/>
      </dsp:nvSpPr>
      <dsp:spPr>
        <a:xfrm rot="8100000">
          <a:off x="3467780" y="502751"/>
          <a:ext cx="320851" cy="320851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519322-C1DD-47AE-92C0-13575134BC76}">
      <dsp:nvSpPr>
        <dsp:cNvPr id="0" name=""/>
        <dsp:cNvSpPr/>
      </dsp:nvSpPr>
      <dsp:spPr>
        <a:xfrm>
          <a:off x="3503424" y="538395"/>
          <a:ext cx="249564" cy="249564"/>
        </a:xfrm>
        <a:prstGeom prst="ellipse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DDA0FE-83E2-423C-9F13-58A61EB68487}">
      <dsp:nvSpPr>
        <dsp:cNvPr id="0" name=""/>
        <dsp:cNvSpPr/>
      </dsp:nvSpPr>
      <dsp:spPr>
        <a:xfrm>
          <a:off x="4059287" y="890053"/>
          <a:ext cx="2366485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114300" bIns="17145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spc="120" baseline="0" dirty="0">
              <a:solidFill>
                <a:srgbClr val="12022C"/>
              </a:solidFill>
              <a:latin typeface="Tw Cen MT" panose="020B0602020104020603" pitchFamily="34" charset="77"/>
            </a:rPr>
            <a:t>Transitioned to PIV-M authentication</a:t>
          </a:r>
        </a:p>
      </dsp:txBody>
      <dsp:txXfrm>
        <a:off x="4059287" y="890053"/>
        <a:ext cx="2366485" cy="1291450"/>
      </dsp:txXfrm>
    </dsp:sp>
    <dsp:sp modelId="{2D6C7916-1130-46A8-833B-A6278CBD2192}">
      <dsp:nvSpPr>
        <dsp:cNvPr id="0" name=""/>
        <dsp:cNvSpPr/>
      </dsp:nvSpPr>
      <dsp:spPr>
        <a:xfrm>
          <a:off x="4059287" y="436300"/>
          <a:ext cx="2366485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9144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u="sng" kern="1200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FEB 2022</a:t>
          </a:r>
        </a:p>
      </dsp:txBody>
      <dsp:txXfrm>
        <a:off x="4059287" y="436300"/>
        <a:ext cx="2366485" cy="453752"/>
      </dsp:txXfrm>
    </dsp:sp>
    <dsp:sp modelId="{4D953791-5C2F-4A75-A8F4-6ED7EAB5E015}">
      <dsp:nvSpPr>
        <dsp:cNvPr id="0" name=""/>
        <dsp:cNvSpPr/>
      </dsp:nvSpPr>
      <dsp:spPr>
        <a:xfrm>
          <a:off x="3628206" y="890053"/>
          <a:ext cx="0" cy="129145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52AD014-AFD0-4700-A468-4D562874339A}">
      <dsp:nvSpPr>
        <dsp:cNvPr id="0" name=""/>
        <dsp:cNvSpPr/>
      </dsp:nvSpPr>
      <dsp:spPr>
        <a:xfrm>
          <a:off x="3587368" y="2140666"/>
          <a:ext cx="81675" cy="816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331DD9-74CF-4A3A-86BA-F4B9DBEAB944}">
      <dsp:nvSpPr>
        <dsp:cNvPr id="0" name=""/>
        <dsp:cNvSpPr/>
      </dsp:nvSpPr>
      <dsp:spPr>
        <a:xfrm rot="18900000">
          <a:off x="5167602" y="3539404"/>
          <a:ext cx="320851" cy="320851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15AAB83-BD07-4B9E-9A3B-858C0B126F9C}">
      <dsp:nvSpPr>
        <dsp:cNvPr id="0" name=""/>
        <dsp:cNvSpPr/>
      </dsp:nvSpPr>
      <dsp:spPr>
        <a:xfrm>
          <a:off x="5203246" y="3575048"/>
          <a:ext cx="249564" cy="249564"/>
        </a:xfrm>
        <a:prstGeom prst="ellipse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CB2D5A-F46A-4E0E-9575-15F31D04AAC6}">
      <dsp:nvSpPr>
        <dsp:cNvPr id="0" name=""/>
        <dsp:cNvSpPr/>
      </dsp:nvSpPr>
      <dsp:spPr>
        <a:xfrm>
          <a:off x="5814480" y="2181504"/>
          <a:ext cx="2313876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71450" rIns="0" bIns="114300" numCol="1" spcCol="1270" anchor="b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spc="120" baseline="0" dirty="0">
              <a:solidFill>
                <a:srgbClr val="12022C"/>
              </a:solidFill>
              <a:latin typeface="Tw Cen MT" panose="020B0602020104020603" pitchFamily="34" charset="77"/>
            </a:rPr>
            <a:t>Released NOAA-20 Ed1B and NPP Ed2A for ordering and </a:t>
          </a:r>
          <a:r>
            <a:rPr lang="en-US" sz="1800" b="0" kern="1200" spc="120" baseline="0" dirty="0" err="1">
              <a:solidFill>
                <a:srgbClr val="12022C"/>
              </a:solidFill>
              <a:latin typeface="Tw Cen MT" panose="020B0602020104020603" pitchFamily="34" charset="77"/>
            </a:rPr>
            <a:t>subsetting</a:t>
          </a:r>
          <a:endParaRPr lang="en-US" sz="1800" b="0" kern="1200" spc="120" baseline="0" dirty="0">
            <a:solidFill>
              <a:srgbClr val="12022C"/>
            </a:solidFill>
            <a:latin typeface="Tw Cen MT" panose="020B0602020104020603" pitchFamily="34" charset="77"/>
          </a:endParaRPr>
        </a:p>
      </dsp:txBody>
      <dsp:txXfrm>
        <a:off x="5814480" y="2181504"/>
        <a:ext cx="2313876" cy="1291450"/>
      </dsp:txXfrm>
    </dsp:sp>
    <dsp:sp modelId="{7C1E6B4A-59F7-4018-A403-E1CCAEE78BA1}">
      <dsp:nvSpPr>
        <dsp:cNvPr id="0" name=""/>
        <dsp:cNvSpPr/>
      </dsp:nvSpPr>
      <dsp:spPr>
        <a:xfrm>
          <a:off x="5814480" y="3472954"/>
          <a:ext cx="2313876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u="sng" kern="1200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APR 2022</a:t>
          </a:r>
        </a:p>
      </dsp:txBody>
      <dsp:txXfrm>
        <a:off x="5814480" y="3472954"/>
        <a:ext cx="2313876" cy="453752"/>
      </dsp:txXfrm>
    </dsp:sp>
    <dsp:sp modelId="{A03C5372-D306-43AC-B406-6F8183849431}">
      <dsp:nvSpPr>
        <dsp:cNvPr id="0" name=""/>
        <dsp:cNvSpPr/>
      </dsp:nvSpPr>
      <dsp:spPr>
        <a:xfrm>
          <a:off x="5328028" y="2181504"/>
          <a:ext cx="0" cy="129145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4282312-87CB-41BB-A02D-C594BBEF33C7}">
      <dsp:nvSpPr>
        <dsp:cNvPr id="0" name=""/>
        <dsp:cNvSpPr/>
      </dsp:nvSpPr>
      <dsp:spPr>
        <a:xfrm>
          <a:off x="5287190" y="2140666"/>
          <a:ext cx="81675" cy="816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5439AF-6893-479D-8B57-31FBC13C553F}">
      <dsp:nvSpPr>
        <dsp:cNvPr id="0" name=""/>
        <dsp:cNvSpPr/>
      </dsp:nvSpPr>
      <dsp:spPr>
        <a:xfrm rot="8100000">
          <a:off x="6867423" y="502751"/>
          <a:ext cx="320851" cy="320851"/>
        </a:xfrm>
        <a:prstGeom prst="teardrop">
          <a:avLst>
            <a:gd name="adj" fmla="val 115000"/>
          </a:avLst>
        </a:prstGeom>
        <a:gradFill rotWithShape="0">
          <a:gsLst>
            <a:gs pos="0">
              <a:schemeClr val="accent2"/>
            </a:gs>
            <a:gs pos="100000">
              <a:schemeClr val="accent3"/>
            </a:gs>
          </a:gsLst>
          <a:lin ang="0" scaled="1"/>
        </a:gra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B1C16-7FF0-4DBE-B32E-E43FEB1E2EAC}">
      <dsp:nvSpPr>
        <dsp:cNvPr id="0" name=""/>
        <dsp:cNvSpPr/>
      </dsp:nvSpPr>
      <dsp:spPr>
        <a:xfrm>
          <a:off x="6903067" y="538395"/>
          <a:ext cx="249564" cy="249564"/>
        </a:xfrm>
        <a:prstGeom prst="ellipse">
          <a:avLst/>
        </a:prstGeom>
        <a:solidFill>
          <a:schemeClr val="lt1">
            <a:hueOff val="0"/>
            <a:satOff val="0"/>
            <a:lum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55AA6D-649D-4145-93EB-08B866A4D4E5}">
      <dsp:nvSpPr>
        <dsp:cNvPr id="0" name=""/>
        <dsp:cNvSpPr/>
      </dsp:nvSpPr>
      <dsp:spPr>
        <a:xfrm>
          <a:off x="7545918" y="890053"/>
          <a:ext cx="2317728" cy="12914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14300" rIns="114300" bIns="17145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0" kern="1200" spc="120" baseline="0" dirty="0">
              <a:solidFill>
                <a:schemeClr val="tx2"/>
              </a:solidFill>
              <a:latin typeface="Tw Cen MT" panose="020B0602020104020603" pitchFamily="34" charset="77"/>
            </a:rPr>
            <a:t>Converting </a:t>
          </a:r>
          <a:br>
            <a:rPr lang="en-US" sz="1800" b="0" kern="1200" spc="120" baseline="0" dirty="0">
              <a:solidFill>
                <a:schemeClr val="tx2"/>
              </a:solidFill>
              <a:latin typeface="Tw Cen MT" panose="020B0602020104020603" pitchFamily="34" charset="77"/>
            </a:rPr>
          </a:br>
          <a:r>
            <a:rPr lang="en-US" sz="1800" b="0" kern="1200" spc="120" baseline="0" dirty="0">
              <a:solidFill>
                <a:schemeClr val="tx2"/>
              </a:solidFill>
              <a:latin typeface="Tw Cen MT" panose="020B0602020104020603" pitchFamily="34" charset="77"/>
            </a:rPr>
            <a:t>QA tool to virtual machines</a:t>
          </a:r>
          <a:endParaRPr lang="en-US" sz="1800" b="1" kern="1200" spc="120" baseline="0" dirty="0">
            <a:solidFill>
              <a:schemeClr val="tx2"/>
            </a:solidFill>
            <a:latin typeface="Tw Cen MT" panose="020B0602020104020603" pitchFamily="34" charset="77"/>
          </a:endParaRPr>
        </a:p>
      </dsp:txBody>
      <dsp:txXfrm>
        <a:off x="7545918" y="890053"/>
        <a:ext cx="2317728" cy="1291450"/>
      </dsp:txXfrm>
    </dsp:sp>
    <dsp:sp modelId="{3FA5D5AE-9CAE-4D19-9765-BCEE62095312}">
      <dsp:nvSpPr>
        <dsp:cNvPr id="0" name=""/>
        <dsp:cNvSpPr/>
      </dsp:nvSpPr>
      <dsp:spPr>
        <a:xfrm>
          <a:off x="7545918" y="436300"/>
          <a:ext cx="2317728" cy="45375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15240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400" b="0" u="sng" kern="1200" spc="140" baseline="0" dirty="0">
              <a:solidFill>
                <a:schemeClr val="bg2">
                  <a:lumMod val="75000"/>
                </a:schemeClr>
              </a:solidFill>
              <a:latin typeface="Tw Cen MT" panose="020B0602020104020603" pitchFamily="34" charset="77"/>
            </a:rPr>
            <a:t>UP NEXT</a:t>
          </a:r>
        </a:p>
      </dsp:txBody>
      <dsp:txXfrm>
        <a:off x="7545918" y="436300"/>
        <a:ext cx="2317728" cy="453752"/>
      </dsp:txXfrm>
    </dsp:sp>
    <dsp:sp modelId="{FE6CA7EB-68EC-4E76-9051-08C4CF370101}">
      <dsp:nvSpPr>
        <dsp:cNvPr id="0" name=""/>
        <dsp:cNvSpPr/>
      </dsp:nvSpPr>
      <dsp:spPr>
        <a:xfrm>
          <a:off x="7027849" y="890053"/>
          <a:ext cx="0" cy="1291450"/>
        </a:xfrm>
        <a:prstGeom prst="line">
          <a:avLst/>
        </a:prstGeom>
        <a:noFill/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dash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8B7B786-A0AD-4662-8D54-C5C572D2C32C}">
      <dsp:nvSpPr>
        <dsp:cNvPr id="0" name=""/>
        <dsp:cNvSpPr/>
      </dsp:nvSpPr>
      <dsp:spPr>
        <a:xfrm>
          <a:off x="6987011" y="2140666"/>
          <a:ext cx="81675" cy="8167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7/3/layout/DropPinTimeline">
  <dgm:title val="Drop Pin Timeline"/>
  <dgm:desc val="Use to show a list of events in chronological order. An invisible box next to the pin contains the date and the description is immediately below. It can display a medium amount of text and medium length date format."/>
  <dgm:catLst>
    <dgm:cat type="timeline" pri="500"/>
    <dgm:cat type="process" pri="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">
    <dgm:varLst>
      <dgm:chMax/>
      <dgm:chPref/>
      <dgm:animLvl val="lvl"/>
    </dgm:varLst>
    <dgm:alg type="composite"/>
    <dgm:shape xmlns:r="http://schemas.openxmlformats.org/officeDocument/2006/relationships" r:blip="">
      <dgm:adjLst/>
    </dgm:shape>
    <dgm:constrLst>
      <dgm:constr type="w" for="ch" forName="divider" refType="w"/>
      <dgm:constr type="h" for="ch" forName="divider"/>
      <dgm:constr type="ctrY" for="ch" forName="divider" refType="h" fact="0.5"/>
      <dgm:constr type="l" for="ch" forName="divider"/>
      <dgm:constr type="w" for="ch" forName="nodes" refType="w"/>
      <dgm:constr type="h" for="ch" forName="nodes" refType="h" fact="0.8"/>
      <dgm:constr type="ctrY" for="ch" forName="nodes" refType="h" fact="0.5"/>
    </dgm:constrLst>
    <dgm:layoutNode name="divider" styleLbl="fgAcc1">
      <dgm:alg type="sp"/>
      <dgm:choose name="ArrowShape">
        <dgm:if name="ArrowShapeLTR" func="var" arg="dir" op="equ" val="norm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 w="19050">
                    <a:solidFill>
                      <a:srgbClr val="000000"/>
                    </a:solidFill>
                    <a:tailEnd type="triangle" w="lg" len="lg"/>
                  </a:ln>
                </dgm1612:spPr>
              </a:ext>
            </dgm:extLst>
          </dgm:shape>
        </dgm:if>
        <dgm:else name="ArrowShapeRTL">
          <dgm:shape xmlns:r="http://schemas.openxmlformats.org/officeDocument/2006/relationships" type="line" r:blip="" zOrderOff="-1">
            <dgm:adjLst/>
            <dgm:extLst>
              <a:ext uri="{B698B0E9-8C71-41B9-8309-B3DCBF30829C}">
                <dgm1612:spPr xmlns:dgm1612="http://schemas.microsoft.com/office/drawing/2016/12/diagram">
                  <a:ln>
                    <a:solidFill>
                      <a:srgbClr val="000000"/>
                    </a:solidFill>
                    <a:headEnd type="triangle" w="lg" len="lg"/>
                  </a:ln>
                </dgm1612:spPr>
              </a:ext>
            </dgm:extLst>
          </dgm:shape>
        </dgm:else>
      </dgm:choose>
      <dgm:presOf/>
      <dgm:constrLst/>
      <dgm:ruleLst/>
    </dgm:layoutNode>
    <dgm:layoutNode name="nodes">
      <dgm:varLst>
        <dgm:chMax/>
        <dgm:chPref/>
        <dgm:animLvl val="lvl"/>
      </dgm:varLst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constrLst>
        <dgm:constr type="primFontSz" for="des" forName="L1TextContainer" val="20"/>
        <dgm:constr type="primFontSz" for="des" forName="L2TextContainer" refType="primFontSz" refFor="des" refForName="L1TextContainer" op="equ" fact="0.75"/>
        <dgm:constr type="w" for="ch" forName="composite" refType="w"/>
        <dgm:constr type="h" for="ch" forName="composite" refType="h"/>
        <dgm:constr type="w" for="ch" forName="spaceBetweenRectangles" refType="w" refFor="ch" refForName="composite" fact="-0.5"/>
        <dgm:constr type="w" for="ch" ptType="sibTrans" op="equ"/>
        <dgm:constr type="primFontSz" for="des" forName="L1TextContainer" op="equ"/>
        <dgm:constr type="primFontSz" for="des" forName="L2TextContainer" op="equ"/>
        <dgm:constr type="primFontSz" for="des" forName="L1TextContainer1" val="20"/>
        <dgm:constr type="primFontSz" for="des" forName="L2TextContainer1" refType="primFontSz" refFor="des" refForName="L1TextContainer1" op="equ" fact="0.75"/>
        <dgm:constr type="w" for="ch" forName="composite1" refType="w"/>
        <dgm:constr type="h" for="ch" forName="composite1" refType="h"/>
        <dgm:constr type="w" for="ch" forName="spaceBetweenRectangles1" refType="w" refFor="ch" refForName="composite1" fact="0.28"/>
        <dgm:constr type="primFontSz" for="des" forName="L1TextContainer1" op="equ"/>
        <dgm:constr type="primFontSz" for="des" forName="L2TextContainer1" op="equ"/>
      </dgm:constrLst>
      <dgm:choose name="LayoutBasedOnCountOfNodes">
        <dgm:if name="LessThanOrEqualToTwoNodes" axis="ch" ptType="node" func="cnt" op="lte" val="2">
          <dgm:forEach name="nodesForEach1" axis="ch" ptType="node">
            <dgm:layoutNode name="composite1">
              <dgm:alg type="composite"/>
              <dgm:shape xmlns:r="http://schemas.openxmlformats.org/officeDocument/2006/relationships" r:blip="">
                <dgm:adjLst/>
              </dgm:shape>
              <dgm:choose name="CaseForLayoutDirection1">
                <dgm:if name="CaseForLayoutDirectionLTR1" func="var" arg="dir" op="equ" val="norm">
                  <dgm:choose name="CaseForPlacingNodesAboveAndBelowDividerLTR1">
                    <dgm:if name="CaseForPlacingNodeAboveDividerLTR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LTR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if>
                <dgm:else name="CaseForLayoutDirectionRTL1">
                  <dgm:choose name="CaseForPlacingNodesAboveAndBelowDividerRTL1">
                    <dgm:if name="CaseForPlacingNodeAboveDividerRTL1" axis="self" ptType="node" func="posOdd" op="equ" val="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t" for="ch" forName="DropPinPlaceHolder1" refType="h" fact="0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t" for="ch" forName="L2TextContainer1" refType="b" refFor="ch" refForName="DropPinPlaceHolder1"/>
                        <dgm:constr type="b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b" for="ch" forName="ConnectLine1" refType="h" fact="0.5"/>
                        <dgm:constr type="t" for="ch" forName="ConnectLine1" refType="b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.5"/>
                      </dgm:constrLst>
                    </dgm:if>
                    <dgm:else name="CaseForPlacingNodeBelowDividerRTL1">
                      <dgm:constrLst>
                        <dgm:constr type="w" for="ch" forName="ConnectorPoint1" refType="h" refFor="ch" refForName="DropPinPlaceHolder1" fact="0.18"/>
                        <dgm:constr type="h" for="ch" forName="ConnectorPoint1" refType="h" refFor="ch" refForName="DropPinPlaceHolder1" fact="0.18"/>
                        <dgm:constr type="ctrX" for="ch" forName="ConnectorPoint1" refType="ctrX" refFor="ch" refForName="ConnectLine1"/>
                        <dgm:constr type="ctrY" for="ch" forName="ConnectorPoint1" refType="h" fact="0.5"/>
                        <dgm:constr type="w" for="ch" forName="DropPinPlaceHolder1" refType="h" fact="0.13"/>
                        <dgm:constr type="h" for="ch" forName="DropPinPlaceHolder1" refType="h" fact="0.13"/>
                        <dgm:constr type="b" for="ch" forName="DropPinPlaceHolder1" refType="h"/>
                        <dgm:constr type="l" for="ch" forName="DropPinPlaceHolder1" refType="w" fact="0"/>
                        <dgm:constr type="w" for="ch" forName="L2TextContainer1" refType="w" fact="0.83"/>
                        <dgm:constr type="l" for="ch" forName="L2TextContainer1" refType="r" refFor="ch" refForName="DropPinPlaceHolder1"/>
                        <dgm:constr type="b" for="ch" forName="L2TextContainer1" refType="t" refFor="ch" refForName="DropPinPlaceHolder1"/>
                        <dgm:constr type="t" for="ch" forName="L2TextContainer1" refType="h" fact="0.5"/>
                        <dgm:constr type="w" for="ch" forName="L1TextContainer1" refType="w" fact="0.83"/>
                        <dgm:constr type="l" for="ch" forName="L1TextContainer1" refType="r" refFor="ch" refForName="DropPinPlaceHolder1"/>
                        <dgm:constr type="b" for="ch" forName="L1TextContainer1" refType="b" refFor="ch" refForName="DropPinPlaceHolder1"/>
                        <dgm:constr type="t" for="ch" forName="L1TextContainer1" refType="t" refFor="ch" refForName="DropPinPlaceHolder1"/>
                        <dgm:constr type="w" for="ch" forName="ConnectLine1"/>
                        <dgm:constr type="ctrX" for="ch" forName="ConnectLine1" refType="ctrX" refFor="ch" refForName="DropPinPlaceHolder1"/>
                        <dgm:constr type="t" for="ch" forName="ConnectLine1" refType="h" fact="0.5"/>
                        <dgm:constr type="b" for="ch" forName="ConnectLine1" refType="t" refFor="ch" refForName="DropPinPlaceHolder1"/>
                        <dgm:constr type="w" for="ch" forName="EmptyPlaceHolder1" refType="w"/>
                        <dgm:constr type="h" for="ch" forName="EmptyPlaceHolder1" refType="h" fact="0.5"/>
                        <dgm:constr type="t" for="ch" forName="EmptyPlaceHolder1" refType="h" fact="0"/>
                      </dgm:constrLst>
                    </dgm:else>
                  </dgm:choose>
                </dgm:else>
              </dgm:choose>
              <dgm:layoutNode name="ConnectorPoint1" styleLbl="lnNode1" moveWith="ConnectLine1">
                <dgm:alg type="sp"/>
                <dgm:shape xmlns:r="http://schemas.openxmlformats.org/officeDocument/2006/relationships" type="ellipse" r:blip="" zOrderOff="10">
                  <dgm:adjLst/>
                </dgm:shape>
                <dgm:presOf/>
                <dgm:constrLst>
                  <dgm:constr type="w" refType="h" op="equ"/>
                </dgm:constrLst>
              </dgm:layoutNode>
              <dgm:layoutNode name="DropPinPlaceHolder1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1" refType="w"/>
                  <dgm:constr type="h" for="ch" forName="DropPin1" refType="h"/>
                  <dgm:constr type="ctrX" for="ch" forName="DropPin1" refType="w" fact="0.5"/>
                  <dgm:constr type="ctrY" for="ch" forName="DropPin1" refType="h" fact="0.5"/>
                  <dgm:constr type="w" for="ch" forName="Ellipse1" refType="w" refFor="ch" refForName="DropPin1" fact="0.55"/>
                  <dgm:constr type="h" for="ch" forName="Ellipse1" refType="w" refFor="ch" refForName="DropPin1" fact="0.55"/>
                  <dgm:constr type="ctrX" for="ch" forName="Ellipse1" refType="ctrX" refFor="ch" refForName="DropPin1"/>
                  <dgm:constr type="ctrY" for="ch" forName="Ellipse1" refType="ctrY" refFor="ch" refForName="DropPin1"/>
                </dgm:constrLst>
                <dgm:layoutNode name="DropPin1" styleLbl="alignNode1">
                  <dgm:alg type="sp"/>
                  <dgm:choose name="CaseForPlacingTearDropAboveAndBelowDivider1">
                    <dgm:if name="CaseForPlacingTearDropAboveDivider1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1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1" styleLbl="fgAcc1" moveWith="DropPin1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1" styleLbl="revTx" moveWith="L1TextContainer">
                <dgm:varLst>
                  <dgm:bulletEnabled val="1"/>
                </dgm:varLst>
                <dgm:choose name="casesForTxtDirLogic1">
                  <dgm:if name="Name771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5"/>
                      <dgm:constr type="bMarg" refType="primFontSz" fact="0.75"/>
                    </dgm:constrLst>
                  </dgm:if>
                  <dgm:else name="Name881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1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1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1" axis="followSib" ptType="sibTrans" cnt="1">
              <dgm:layoutNode name="spaceBetweenRectangles1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if>
        <dgm:else name="MoreThanTwoNodes">
          <dgm:forEach name="nodesForEach" axis="ch" ptType="node">
            <dgm:layoutNode name="composite">
              <dgm:alg type="composite"/>
              <dgm:shape xmlns:r="http://schemas.openxmlformats.org/officeDocument/2006/relationships" r:blip="">
                <dgm:adjLst/>
              </dgm:shape>
              <dgm:choose name="CaseForLayoutDirection">
                <dgm:if name="CaseForLayoutDirectionLTR" func="var" arg="dir" op="equ" val="norm">
                  <dgm:choose name="CaseForPlacingNodesAboveAndBelowDividerLTR">
                    <dgm:if name="CaseForPlacingNodeAboveDividerLTR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LTR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ConnectLine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if>
                <dgm:else name="CaseForLayoutDirectionRTL">
                  <dgm:choose name="CaseForPlacingNodesAboveAndBelowDividerRTL">
                    <dgm:if name="CaseForPlacingNodeAboveDividerRTL" axis="self" ptType="node" func="posOdd" op="equ" val="1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t" for="ch" forName="DropPinPlaceHolder" refType="h" fact="0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t" for="ch" forName="L2TextContainer" refType="b" refFor="ch" refForName="DropPinPlaceHolder"/>
                        <dgm:constr type="b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b" for="ch" forName="ConnectLine" refType="h" fact="0.5"/>
                        <dgm:constr type="t" for="ch" forName="ConnectLine" refType="b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.5"/>
                      </dgm:constrLst>
                    </dgm:if>
                    <dgm:else name="CaseForPlacingNodeBelowDividerRTL">
                      <dgm:constrLst>
                        <dgm:constr type="w" for="ch" forName="ConnectorPoint" refType="h" refFor="ch" refForName="DropPinPlaceHolder" fact="0.18"/>
                        <dgm:constr type="h" for="ch" forName="ConnectorPoint" refType="h" refFor="ch" refForName="DropPinPlaceHolder" fact="0.18"/>
                        <dgm:constr type="ctrX" for="ch" forName="ConnectorPoint" refType="ctrX" refFor="ch" refForName="DropPinPlaceHolder"/>
                        <dgm:constr type="ctrY" for="ch" forName="ConnectorPoint" refType="h" fact="0.5"/>
                        <dgm:constr type="w" for="ch" forName="DropPinPlaceHolder" refType="h" fact="0.13"/>
                        <dgm:constr type="h" for="ch" forName="DropPinPlaceHolder" refType="h" fact="0.13"/>
                        <dgm:constr type="b" for="ch" forName="DropPinPlaceHolder" refType="h"/>
                        <dgm:constr type="l" for="ch" forName="DropPinPlaceHolder" refType="w" fact="0"/>
                        <dgm:constr type="w" for="ch" forName="L2TextContainer" refType="w" fact="0.83"/>
                        <dgm:constr type="l" for="ch" forName="L2TextContainer" refType="r" refFor="ch" refForName="DropPinPlaceHolder"/>
                        <dgm:constr type="b" for="ch" forName="L2TextContainer" refType="t" refFor="ch" refForName="DropPinPlaceHolder"/>
                        <dgm:constr type="t" for="ch" forName="L2TextContainer" refType="h" fact="0.5"/>
                        <dgm:constr type="w" for="ch" forName="L1TextContainer" refType="w" fact="0.83"/>
                        <dgm:constr type="l" for="ch" forName="L1TextContainer" refType="r" refFor="ch" refForName="DropPinPlaceHolder"/>
                        <dgm:constr type="b" for="ch" forName="L1TextContainer" refType="b" refFor="ch" refForName="DropPinPlaceHolder"/>
                        <dgm:constr type="t" for="ch" forName="L1TextContainer" refType="t" refFor="ch" refForName="DropPinPlaceHolder"/>
                        <dgm:constr type="w" for="ch" forName="ConnectLine"/>
                        <dgm:constr type="ctrX" for="ch" forName="ConnectLine" refType="ctrX" refFor="ch" refForName="DropPinPlaceHolder"/>
                        <dgm:constr type="t" for="ch" forName="ConnectLine" refType="h" fact="0.5"/>
                        <dgm:constr type="b" for="ch" forName="ConnectLine" refType="t" refFor="ch" refForName="DropPinPlaceHolder"/>
                        <dgm:constr type="w" for="ch" forName="EmptyPlaceHolder" refType="w"/>
                        <dgm:constr type="h" for="ch" forName="EmptyPlaceHolder" refType="h" fact="0.5"/>
                        <dgm:constr type="t" for="ch" forName="EmptyPlaceHolder" refType="h" fact="0"/>
                      </dgm:constrLst>
                    </dgm:else>
                  </dgm:choose>
                </dgm:else>
              </dgm:choose>
              <dgm:layoutNode name="ConnectorPoint" styleLbl="lnNode1" moveWith="ConnectLine">
                <dgm:alg type="sp"/>
                <dgm:shape xmlns:r="http://schemas.openxmlformats.org/officeDocument/2006/relationships" type="ellipse" r:blip="" zOrderOff="10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6350"/>
                      </dgm1612:spPr>
                    </a:ext>
                  </dgm:extLst>
                </dgm:shape>
                <dgm:presOf/>
                <dgm:constrLst>
                  <dgm:constr type="w" refType="h" op="equ"/>
                </dgm:constrLst>
              </dgm:layoutNode>
              <dgm:layoutNode name="DropPinPlaceHolder">
                <dgm:alg type="composite"/>
                <dgm:shape xmlns:r="http://schemas.openxmlformats.org/officeDocument/2006/relationships" r:blip="">
                  <dgm:adjLst/>
                </dgm:shape>
                <dgm:constrLst>
                  <dgm:constr type="w" for="ch" forName="DropPin" refType="w"/>
                  <dgm:constr type="h" for="ch" forName="DropPin" refType="h"/>
                  <dgm:constr type="ctrX" for="ch" forName="DropPin" refType="w" fact="0.5"/>
                  <dgm:constr type="ctrY" for="ch" forName="DropPin" refType="h" fact="0.5"/>
                  <dgm:constr type="w" for="ch" forName="Ellipse" refType="w" refFor="ch" refForName="DropPin" fact="0.55"/>
                  <dgm:constr type="h" for="ch" forName="Ellipse" refType="w" refFor="ch" refForName="DropPin" fact="0.55"/>
                  <dgm:constr type="ctrX" for="ch" forName="Ellipse" refType="ctrX" refFor="ch" refForName="DropPin"/>
                  <dgm:constr type="ctrY" for="ch" forName="Ellipse" refType="ctrY" refFor="ch" refForName="DropPin"/>
                </dgm:constrLst>
                <dgm:layoutNode name="DropPin" styleLbl="alignNode1">
                  <dgm:alg type="sp"/>
                  <dgm:choose name="CaseForPlacingTearDropAboveAndBelowDivider">
                    <dgm:if name="CaseForPlacingTearDropAboveDivider" axis="self" ptType="node" func="posOdd" op="equ" val="1">
                      <dgm:shape xmlns:r="http://schemas.openxmlformats.org/officeDocument/2006/relationships" rot="135" type="teardrop" r:blip="">
                        <dgm:adjLst>
                          <dgm:adj idx="1" val="1.15"/>
                        </dgm:adjLst>
                      </dgm:shape>
                    </dgm:if>
                    <dgm:else name="CaseForPlacingTearDropBelowDivider">
                      <dgm:shape xmlns:r="http://schemas.openxmlformats.org/officeDocument/2006/relationships" rot="-45" type="teardrop" r:blip="">
                        <dgm:adjLst>
                          <dgm:adj idx="1" val="1.15"/>
                        </dgm:adjLst>
                      </dgm:shape>
                    </dgm:else>
                  </dgm:choose>
                  <dgm:presOf/>
                  <dgm:constrLst/>
                </dgm:layoutNode>
                <dgm:layoutNode name="Ellipse" styleLbl="fgAcc1" moveWith="DropPin">
                  <dgm:alg type="sp"/>
                  <dgm:shape xmlns:r="http://schemas.openxmlformats.org/officeDocument/2006/relationships" type="ellipse" r:blip="">
                    <dgm:adjLst/>
                    <dgm:extLst>
                      <a:ext uri="{B698B0E9-8C71-41B9-8309-B3DCBF30829C}">
                        <dgm1612:spPr xmlns:dgm1612="http://schemas.microsoft.com/office/drawing/2016/12/diagram">
                          <a:ln>
                            <a:noFill/>
                          </a:ln>
                        </dgm1612:spPr>
                      </a:ext>
                    </dgm:extLst>
                  </dgm:shape>
                  <dgm:presOf/>
                  <dgm:constrLst/>
                </dgm:layoutNode>
              </dgm:layoutNode>
              <dgm:layoutNode name="L2TextContainer" styleLbl="revTx" moveWith="L1TextContainer">
                <dgm:varLst>
                  <dgm:bulletEnabled val="1"/>
                </dgm:varLst>
                <dgm:choose name="casesForTxtDirLogic">
                  <dgm:if name="Name77" axis="self" ptType="node" func="posOdd" op="equ" val="1">
                    <dgm:alg type="tx">
                      <dgm:param type="txAnchorVert" val="t"/>
                      <dgm:param type="parTxLTRAlign" val="l"/>
                      <dgm:param type="parTxRTLAlign" val="l"/>
                      <dgm:param type="txAnchorVertCh" val="t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 refType="primFontSz" fact="0.5"/>
                      <dgm:constr type="tMarg" refType="primFontSz" fact="0.5"/>
                      <dgm:constr type="bMarg" refType="primFontSz" fact="0.75"/>
                    </dgm:constrLst>
                  </dgm:if>
                  <dgm:else name="Name88">
                    <dgm:alg type="tx">
                      <dgm:param type="txAnchorVert" val="b"/>
                      <dgm:param type="parTxLTRAlign" val="l"/>
                      <dgm:param type="parTxRTLAlign" val="l"/>
                      <dgm:param type="txAnchorVertCh" val="b"/>
                      <dgm:param type="shpTxRTLAlignCh" val="l"/>
                      <dgm:param type="shpTxLTRAlignCh" val="l"/>
                    </dgm:alg>
                    <dgm:constrLst>
                      <dgm:constr type="lMarg"/>
                      <dgm:constr type="rMarg"/>
                      <dgm:constr type="tMarg" refType="primFontSz" fact="0.75"/>
                      <dgm:constr type="bMarg" refType="primFontSz" fact="0.5"/>
                    </dgm:constrLst>
                  </dgm:else>
                </dgm:choose>
                <dgm:shape xmlns:r="http://schemas.openxmlformats.org/officeDocument/2006/relationships" type="rect" r:blip="">
                  <dgm:adjLst/>
                </dgm:shape>
                <dgm:presOf axis="des" ptType="node"/>
                <dgm:ruleLst>
                  <dgm:rule type="primFontSz" val="11" fact="NaN" max="NaN"/>
                </dgm:ruleLst>
              </dgm:layoutNode>
              <dgm:layoutNode name="L1TextContainer" styleLbl="revTx">
                <dgm:varLst>
                  <dgm:chMax val="1"/>
                  <dgm:chPref val="1"/>
                  <dgm:bulletEnabled val="1"/>
                </dgm:varLst>
                <dgm:alg type="tx">
                  <dgm:param type="txAnchorVert" val="mid"/>
                  <dgm:param type="parTxLTRAlign" val="l"/>
                  <dgm:param type="parTxRTLAlign" val="l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lMarg"/>
                  <dgm:constr type="rMarg" refType="primFontSz" fact="0.5"/>
                  <dgm:constr type="tMarg"/>
                  <dgm:constr type="bMarg"/>
                </dgm:constrLst>
                <dgm:ruleLst>
                  <dgm:rule type="primFontSz" val="13" fact="NaN" max="NaN"/>
                </dgm:ruleLst>
              </dgm:layoutNode>
              <dgm:layoutNode name="ConnectLine" styleLbl="sibTrans1D1">
                <dgm:alg type="sp"/>
                <dgm:shape xmlns:r="http://schemas.openxmlformats.org/officeDocument/2006/relationships" type="line" r:blip="">
                  <dgm:adjLst/>
                  <dgm:extLst>
                    <a:ext uri="{B698B0E9-8C71-41B9-8309-B3DCBF30829C}">
                      <dgm1612:spPr xmlns:dgm1612="http://schemas.microsoft.com/office/drawing/2016/12/diagram">
                        <a:ln w="12700">
                          <a:prstDash val="dash"/>
                        </a:ln>
                      </dgm1612:spPr>
                    </a:ext>
                  </dgm:extLst>
                </dgm:shape>
                <dgm:presOf/>
                <dgm:constrLst/>
              </dgm:layoutNode>
              <dgm:layoutNode name="EmptyPlaceHold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</dgm:layoutNode>
            </dgm:layoutNode>
            <dgm:forEach name="Name28" axis="followSib" ptType="sibTrans" cnt="1">
              <dgm:layoutNode name="spaceBetweenRectangles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forEach>
          </dgm:forEach>
        </dgm:else>
      </dgm:choose>
    </dgm:layoutNode>
  </dgm:layoutNode>
  <dgm:extLs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CF68BC-C0C1-4740-B1BC-01AF8EFFB980}" type="datetimeFigureOut">
              <a:rPr lang="en-US" smtClean="0"/>
              <a:t>4/21/22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E82FD2-F864-2E4E-ACF0-2DBC196A706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42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82FD2-F864-2E4E-ACF0-2DBC196A706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766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Production started in late Summer/early Fall 2021: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NPP Clouds in late August; Inversion in late September. 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NOAA-20 Clouds in late Sep and Inversion in late October.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82FD2-F864-2E4E-ACF0-2DBC196A706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4155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more CLASS Snow &amp; Ice EDR dataset due to DMSP-15 failure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82FD2-F864-2E4E-ACF0-2DBC196A706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52384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VIIRS code takes longer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9252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VIIRS code takes longer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82FD2-F864-2E4E-ACF0-2DBC196A706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43502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Modular, clearly delineated inputs and outputs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82FD2-F864-2E4E-ACF0-2DBC196A706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5712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about Docker for launching lambda vs. lambda being updated with updated Docker images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DE82FD2-F864-2E4E-ACF0-2DBC196A7066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13207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about Docker for launching lambda vs. lambda being updated with updated Docker images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620107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*retrieval and footprint are actually separated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88427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EFS = Elastic File System</a:t>
            </a:r>
          </a:p>
          <a:p>
            <a:r>
              <a:rPr lang="en-US" dirty="0"/>
              <a:t>Command with run parameters = 48 1P6 hourly instances specified by JSON file config. etc.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933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EFS </a:t>
            </a:r>
            <a:r>
              <a:rPr lang="en-US"/>
              <a:t>= Elastic File System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E82FD2-F864-2E4E-ACF0-2DBC196A706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211009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2AF3450-104B-47D0-B01B-DC08566F9D2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3686175" y="0"/>
            <a:ext cx="8505825" cy="6858000"/>
          </a:xfrm>
          <a:custGeom>
            <a:avLst/>
            <a:gdLst>
              <a:gd name="connsiteX0" fmla="*/ 1701752 w 8505825"/>
              <a:gd name="connsiteY0" fmla="*/ 0 h 6858000"/>
              <a:gd name="connsiteX1" fmla="*/ 8505825 w 8505825"/>
              <a:gd name="connsiteY1" fmla="*/ 0 h 6858000"/>
              <a:gd name="connsiteX2" fmla="*/ 8505825 w 8505825"/>
              <a:gd name="connsiteY2" fmla="*/ 6858000 h 6858000"/>
              <a:gd name="connsiteX3" fmla="*/ 0 w 8505825"/>
              <a:gd name="connsiteY3" fmla="*/ 6858000 h 6858000"/>
              <a:gd name="connsiteX4" fmla="*/ 0 w 8505825"/>
              <a:gd name="connsiteY4" fmla="*/ 683739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5825" h="6858000">
                <a:moveTo>
                  <a:pt x="1701752" y="0"/>
                </a:moveTo>
                <a:lnTo>
                  <a:pt x="8505825" y="0"/>
                </a:lnTo>
                <a:lnTo>
                  <a:pt x="8505825" y="6858000"/>
                </a:lnTo>
                <a:lnTo>
                  <a:pt x="0" y="6858000"/>
                </a:lnTo>
                <a:lnTo>
                  <a:pt x="0" y="6837396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3C4921B-870F-DA4B-99FE-526B47FAF5FF}"/>
              </a:ext>
            </a:extLst>
          </p:cNvPr>
          <p:cNvCxnSpPr/>
          <p:nvPr userDrawn="1"/>
        </p:nvCxnSpPr>
        <p:spPr>
          <a:xfrm flipH="1">
            <a:off x="351011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3C217E0E-2C1A-4D03-BC55-D7D6609B8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3" y="879635"/>
            <a:ext cx="7659486" cy="1198178"/>
          </a:xfrm>
          <a:custGeom>
            <a:avLst/>
            <a:gdLst>
              <a:gd name="connsiteX0" fmla="*/ 0 w 7659486"/>
              <a:gd name="connsiteY0" fmla="*/ 0 h 1198178"/>
              <a:gd name="connsiteX1" fmla="*/ 7659486 w 7659486"/>
              <a:gd name="connsiteY1" fmla="*/ 0 h 1198178"/>
              <a:gd name="connsiteX2" fmla="*/ 7355455 w 7659486"/>
              <a:gd name="connsiteY2" fmla="*/ 1198178 h 1198178"/>
              <a:gd name="connsiteX3" fmla="*/ 0 w 7659486"/>
              <a:gd name="connsiteY3" fmla="*/ 1198178 h 119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486" h="1198178">
                <a:moveTo>
                  <a:pt x="0" y="0"/>
                </a:moveTo>
                <a:lnTo>
                  <a:pt x="7659486" y="0"/>
                </a:lnTo>
                <a:lnTo>
                  <a:pt x="7355455" y="1198178"/>
                </a:lnTo>
                <a:lnTo>
                  <a:pt x="0" y="1198178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320040">
            <a:noAutofit/>
          </a:bodyPr>
          <a:lstStyle>
            <a:lvl1pPr>
              <a:defRPr sz="4000" cap="all" spc="30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1781642"/>
          </a:xfrm>
        </p:spPr>
        <p:txBody>
          <a:bodyPr>
            <a:normAutofit/>
          </a:bodyPr>
          <a:lstStyle>
            <a:lvl1pPr marL="0" indent="0" algn="l">
              <a:buNone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CE0292-D619-4444-A805-4B0629646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71342" y="6356350"/>
            <a:ext cx="1539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12022C"/>
                </a:solidFill>
                <a:latin typeface="Tw Cen MT" panose="020B0602020104020603" pitchFamily="34" charset="77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AA6943C0-A7A3-4C4C-BEB2-9176DE8630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81047" y="0"/>
            <a:ext cx="8510952" cy="6858000"/>
          </a:xfrm>
          <a:custGeom>
            <a:avLst/>
            <a:gdLst>
              <a:gd name="connsiteX0" fmla="*/ 1706880 w 8510952"/>
              <a:gd name="connsiteY0" fmla="*/ 0 h 6858000"/>
              <a:gd name="connsiteX1" fmla="*/ 8510952 w 8510952"/>
              <a:gd name="connsiteY1" fmla="*/ 0 h 6858000"/>
              <a:gd name="connsiteX2" fmla="*/ 8510952 w 8510952"/>
              <a:gd name="connsiteY2" fmla="*/ 6858000 h 6858000"/>
              <a:gd name="connsiteX3" fmla="*/ 0 w 85109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52" h="6858000">
                <a:moveTo>
                  <a:pt x="1706880" y="0"/>
                </a:moveTo>
                <a:lnTo>
                  <a:pt x="8510952" y="0"/>
                </a:lnTo>
                <a:lnTo>
                  <a:pt x="8510952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04F3C93-C085-8A47-9A2A-6AD3F3D69F4E}"/>
              </a:ext>
            </a:extLst>
          </p:cNvPr>
          <p:cNvCxnSpPr/>
          <p:nvPr userDrawn="1"/>
        </p:nvCxnSpPr>
        <p:spPr>
          <a:xfrm flipH="1">
            <a:off x="351011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itle 10">
            <a:extLst>
              <a:ext uri="{FF2B5EF4-FFF2-40B4-BE49-F238E27FC236}">
                <a16:creationId xmlns:a16="http://schemas.microsoft.com/office/drawing/2014/main" id="{941283B3-F5BE-4FDF-829D-D1BE17F716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32004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3539265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241600-896C-964B-84D7-9198340866F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D6AC9F3-6F32-409B-A3B1-EEF36BA0667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534400" cy="6858000"/>
          </a:xfrm>
          <a:custGeom>
            <a:avLst/>
            <a:gdLst>
              <a:gd name="connsiteX0" fmla="*/ 0 w 8534400"/>
              <a:gd name="connsiteY0" fmla="*/ 0 h 6858000"/>
              <a:gd name="connsiteX1" fmla="*/ 6827520 w 8534400"/>
              <a:gd name="connsiteY1" fmla="*/ 0 h 6858000"/>
              <a:gd name="connsiteX2" fmla="*/ 7070048 w 8534400"/>
              <a:gd name="connsiteY2" fmla="*/ 974442 h 6858000"/>
              <a:gd name="connsiteX3" fmla="*/ 5680814 w 8534400"/>
              <a:gd name="connsiteY3" fmla="*/ 974442 h 6858000"/>
              <a:gd name="connsiteX4" fmla="*/ 5680814 w 8534400"/>
              <a:gd name="connsiteY4" fmla="*/ 5758652 h 6858000"/>
              <a:gd name="connsiteX5" fmla="*/ 8260785 w 8534400"/>
              <a:gd name="connsiteY5" fmla="*/ 5758652 h 6858000"/>
              <a:gd name="connsiteX6" fmla="*/ 8534400 w 8534400"/>
              <a:gd name="connsiteY6" fmla="*/ 6858000 h 6858000"/>
              <a:gd name="connsiteX7" fmla="*/ 0 w 8534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6858000">
                <a:moveTo>
                  <a:pt x="0" y="0"/>
                </a:moveTo>
                <a:lnTo>
                  <a:pt x="6827520" y="0"/>
                </a:lnTo>
                <a:lnTo>
                  <a:pt x="7070048" y="974442"/>
                </a:lnTo>
                <a:lnTo>
                  <a:pt x="5680814" y="974442"/>
                </a:lnTo>
                <a:lnTo>
                  <a:pt x="5680814" y="5758652"/>
                </a:lnTo>
                <a:lnTo>
                  <a:pt x="8260785" y="5758652"/>
                </a:lnTo>
                <a:lnTo>
                  <a:pt x="8534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6FF020-BB93-4C6C-B3ED-8326D424097A}"/>
              </a:ext>
            </a:extLst>
          </p:cNvPr>
          <p:cNvSpPr/>
          <p:nvPr userDrawn="1"/>
        </p:nvSpPr>
        <p:spPr>
          <a:xfrm>
            <a:off x="5680814" y="974442"/>
            <a:ext cx="5228191" cy="4784210"/>
          </a:xfrm>
          <a:prstGeom prst="rect">
            <a:avLst/>
          </a:prstGeom>
          <a:gradFill flip="none" rotWithShape="1">
            <a:gsLst>
              <a:gs pos="0">
                <a:schemeClr val="accent3"/>
              </a:gs>
              <a:gs pos="100000">
                <a:srgbClr val="001809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5942173C-2B01-804E-85FB-4D68140D4E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0" y="1106424"/>
            <a:ext cx="4446062" cy="916644"/>
          </a:xfrm>
        </p:spPr>
        <p:txBody>
          <a:bodyPr anchor="b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B641A16B-3688-D842-92F4-5D2C281153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2075245"/>
            <a:ext cx="4446062" cy="3295405"/>
          </a:xfrm>
        </p:spPr>
        <p:txBody>
          <a:bodyPr>
            <a:normAutofit/>
          </a:bodyPr>
          <a:lstStyle>
            <a:lvl1pPr marL="0" indent="0" algn="l">
              <a:lnSpc>
                <a:spcPct val="125000"/>
              </a:lnSpc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04F3C93-C085-8A47-9A2A-6AD3F3D69F4E}"/>
              </a:ext>
            </a:extLst>
          </p:cNvPr>
          <p:cNvCxnSpPr>
            <a:cxnSpLocks/>
          </p:cNvCxnSpPr>
          <p:nvPr userDrawn="1"/>
        </p:nvCxnSpPr>
        <p:spPr>
          <a:xfrm>
            <a:off x="710823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E33BD7B8-5805-4D48-B17D-88E5EE7506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/>
          <a:lstStyle>
            <a:lvl1pPr>
              <a:defRPr sz="1800">
                <a:solidFill>
                  <a:srgbClr val="12022C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00B690-D495-014F-8F60-C8152AD122A2}"/>
              </a:ext>
            </a:extLst>
          </p:cNvPr>
          <p:cNvSpPr/>
          <p:nvPr userDrawn="1"/>
        </p:nvSpPr>
        <p:spPr>
          <a:xfrm>
            <a:off x="11504428" y="382772"/>
            <a:ext cx="382772" cy="382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D3DB60-9D00-2B4C-A1B6-A76F20998922}"/>
              </a:ext>
            </a:extLst>
          </p:cNvPr>
          <p:cNvSpPr/>
          <p:nvPr userDrawn="1"/>
        </p:nvSpPr>
        <p:spPr>
          <a:xfrm>
            <a:off x="11504428" y="974442"/>
            <a:ext cx="382772" cy="382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4B7F1F1-6439-8D45-8BCD-B68DB64CEDC1}"/>
              </a:ext>
            </a:extLst>
          </p:cNvPr>
          <p:cNvSpPr/>
          <p:nvPr userDrawn="1"/>
        </p:nvSpPr>
        <p:spPr>
          <a:xfrm>
            <a:off x="11504428" y="1566113"/>
            <a:ext cx="382772" cy="3827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870777-57CE-7A40-BCBA-E189F67DF446}"/>
              </a:ext>
            </a:extLst>
          </p:cNvPr>
          <p:cNvSpPr/>
          <p:nvPr userDrawn="1"/>
        </p:nvSpPr>
        <p:spPr>
          <a:xfrm>
            <a:off x="11504428" y="2157783"/>
            <a:ext cx="382772" cy="382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A332DFE-5DF9-9744-86D5-7CE052E088CE}"/>
              </a:ext>
            </a:extLst>
          </p:cNvPr>
          <p:cNvSpPr/>
          <p:nvPr userDrawn="1"/>
        </p:nvSpPr>
        <p:spPr>
          <a:xfrm>
            <a:off x="11504428" y="2755481"/>
            <a:ext cx="382772" cy="382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699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B469568F-F17C-4C3C-9A6F-ED292B601115}"/>
              </a:ext>
            </a:extLst>
          </p:cNvPr>
          <p:cNvSpPr/>
          <p:nvPr userDrawn="1"/>
        </p:nvSpPr>
        <p:spPr>
          <a:xfrm>
            <a:off x="2043953" y="2205318"/>
            <a:ext cx="8104094" cy="2312894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2459DEE-E152-47DA-8D52-C9681014BC8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2043953 w 12192000"/>
              <a:gd name="connsiteY0" fmla="*/ 2205318 h 6858000"/>
              <a:gd name="connsiteX1" fmla="*/ 2043953 w 12192000"/>
              <a:gd name="connsiteY1" fmla="*/ 4518212 h 6858000"/>
              <a:gd name="connsiteX2" fmla="*/ 10148047 w 12192000"/>
              <a:gd name="connsiteY2" fmla="*/ 4518212 h 6858000"/>
              <a:gd name="connsiteX3" fmla="*/ 10148047 w 12192000"/>
              <a:gd name="connsiteY3" fmla="*/ 2205318 h 6858000"/>
              <a:gd name="connsiteX4" fmla="*/ 0 w 12192000"/>
              <a:gd name="connsiteY4" fmla="*/ 0 h 6858000"/>
              <a:gd name="connsiteX5" fmla="*/ 12192000 w 12192000"/>
              <a:gd name="connsiteY5" fmla="*/ 0 h 6858000"/>
              <a:gd name="connsiteX6" fmla="*/ 12192000 w 12192000"/>
              <a:gd name="connsiteY6" fmla="*/ 6858000 h 6858000"/>
              <a:gd name="connsiteX7" fmla="*/ 0 w 121920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858000">
                <a:moveTo>
                  <a:pt x="2043953" y="2205318"/>
                </a:moveTo>
                <a:lnTo>
                  <a:pt x="2043953" y="4518212"/>
                </a:lnTo>
                <a:lnTo>
                  <a:pt x="10148047" y="4518212"/>
                </a:lnTo>
                <a:lnTo>
                  <a:pt x="10148047" y="2205318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2DFA2E8-50A1-4465-AC33-6FAC0E773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665037"/>
            <a:ext cx="7327900" cy="902916"/>
          </a:xfrm>
        </p:spPr>
        <p:txBody>
          <a:bodyPr anchor="ctr">
            <a:normAutofit/>
          </a:bodyPr>
          <a:lstStyle>
            <a:lvl1pPr algn="ctr">
              <a:defRPr sz="4000" spc="30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7462" y="3567953"/>
            <a:ext cx="4997076" cy="610066"/>
          </a:xfrm>
        </p:spPr>
        <p:txBody>
          <a:bodyPr>
            <a:normAutofit/>
          </a:bodyPr>
          <a:lstStyle>
            <a:lvl1pPr marL="0" indent="0" algn="ctr">
              <a:buNone/>
              <a:defRPr sz="2000" spc="30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02635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016" y="983785"/>
            <a:ext cx="8447439" cy="1074828"/>
          </a:xfrm>
        </p:spPr>
        <p:txBody>
          <a:bodyPr>
            <a:normAutofit/>
          </a:bodyPr>
          <a:lstStyle>
            <a:lvl1pPr>
              <a:defRPr sz="4000" spc="300">
                <a:solidFill>
                  <a:schemeClr val="tx2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8582161-389A-C649-9A2B-A16F489BB170}"/>
              </a:ext>
            </a:extLst>
          </p:cNvPr>
          <p:cNvSpPr/>
          <p:nvPr userDrawn="1"/>
        </p:nvSpPr>
        <p:spPr>
          <a:xfrm>
            <a:off x="11504428" y="382772"/>
            <a:ext cx="382772" cy="3827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7AA420-2BBF-AF48-8EF7-EF3CC47451FA}"/>
              </a:ext>
            </a:extLst>
          </p:cNvPr>
          <p:cNvSpPr/>
          <p:nvPr userDrawn="1"/>
        </p:nvSpPr>
        <p:spPr>
          <a:xfrm>
            <a:off x="11504428" y="974442"/>
            <a:ext cx="382772" cy="38277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EDE653-D0BD-314F-B7B9-FD426A4C487F}"/>
              </a:ext>
            </a:extLst>
          </p:cNvPr>
          <p:cNvSpPr/>
          <p:nvPr userDrawn="1"/>
        </p:nvSpPr>
        <p:spPr>
          <a:xfrm>
            <a:off x="11504428" y="1566113"/>
            <a:ext cx="382772" cy="3827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C43E8D-A8CD-974D-B3E2-5B4500E55B0A}"/>
              </a:ext>
            </a:extLst>
          </p:cNvPr>
          <p:cNvSpPr/>
          <p:nvPr userDrawn="1"/>
        </p:nvSpPr>
        <p:spPr>
          <a:xfrm>
            <a:off x="11504428" y="2157783"/>
            <a:ext cx="382772" cy="38277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A540AC-3D9F-5A42-BE59-E7EC044230B4}"/>
              </a:ext>
            </a:extLst>
          </p:cNvPr>
          <p:cNvSpPr/>
          <p:nvPr userDrawn="1"/>
        </p:nvSpPr>
        <p:spPr>
          <a:xfrm>
            <a:off x="11504428" y="2755481"/>
            <a:ext cx="382772" cy="38277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70196-45DE-CB4D-A7AC-0610E7A187C3}"/>
              </a:ext>
            </a:extLst>
          </p:cNvPr>
          <p:cNvCxnSpPr/>
          <p:nvPr userDrawn="1"/>
        </p:nvCxnSpPr>
        <p:spPr>
          <a:xfrm flipH="1">
            <a:off x="9211669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69475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AE70196-45DE-CB4D-A7AC-0610E7A187C3}"/>
              </a:ext>
            </a:extLst>
          </p:cNvPr>
          <p:cNvCxnSpPr/>
          <p:nvPr userDrawn="1"/>
        </p:nvCxnSpPr>
        <p:spPr>
          <a:xfrm flipH="1">
            <a:off x="9211669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8">
            <a:extLst>
              <a:ext uri="{FF2B5EF4-FFF2-40B4-BE49-F238E27FC236}">
                <a16:creationId xmlns:a16="http://schemas.microsoft.com/office/drawing/2014/main" id="{B329649E-3847-4CC6-A84D-56DE76BD19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lIns="228600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E120DB-DDEC-4DDF-8FB4-5C52F8078B8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93738" y="2705425"/>
            <a:ext cx="10745787" cy="32731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555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921764" y="2145265"/>
            <a:ext cx="8348472" cy="2363568"/>
          </a:xfrm>
          <a:noFill/>
        </p:spPr>
        <p:txBody>
          <a:bodyPr>
            <a:normAutofit/>
          </a:bodyPr>
          <a:lstStyle>
            <a:lvl1pPr algn="ctr">
              <a:defRPr sz="4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/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0B51AFA9-C4C0-D44A-BE1A-30964CBCFE37}"/>
              </a:ext>
            </a:extLst>
          </p:cNvPr>
          <p:cNvSpPr txBox="1">
            <a:spLocks/>
          </p:cNvSpPr>
          <p:nvPr userDrawn="1"/>
        </p:nvSpPr>
        <p:spPr>
          <a:xfrm>
            <a:off x="970130" y="1879594"/>
            <a:ext cx="1141699" cy="1220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300">
                <a:solidFill>
                  <a:schemeClr val="tx2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r>
              <a:rPr lang="en-US" sz="16600" dirty="0">
                <a:solidFill>
                  <a:schemeClr val="accent3">
                    <a:lumMod val="75000"/>
                  </a:schemeClr>
                </a:solidFill>
              </a:rPr>
              <a:t>“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2E169998-8E4C-AC45-9496-F3E1D40DD604}"/>
              </a:ext>
            </a:extLst>
          </p:cNvPr>
          <p:cNvSpPr txBox="1">
            <a:spLocks/>
          </p:cNvSpPr>
          <p:nvPr userDrawn="1"/>
        </p:nvSpPr>
        <p:spPr>
          <a:xfrm>
            <a:off x="10408852" y="4443180"/>
            <a:ext cx="1141699" cy="122068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spc="300">
                <a:solidFill>
                  <a:schemeClr val="tx2"/>
                </a:solidFill>
                <a:latin typeface="Tw Cen MT" panose="020B0602020104020603" pitchFamily="34" charset="77"/>
                <a:ea typeface="+mj-ea"/>
                <a:cs typeface="+mj-cs"/>
              </a:defRPr>
            </a:lvl1pPr>
          </a:lstStyle>
          <a:p>
            <a:r>
              <a:rPr lang="en-US" sz="16600" dirty="0">
                <a:solidFill>
                  <a:schemeClr val="accent3">
                    <a:lumMod val="75000"/>
                  </a:schemeClr>
                </a:solidFill>
              </a:rPr>
              <a:t>”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F3F62FE2-8018-8846-A38A-108C9B02DF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662738" y="4526051"/>
            <a:ext cx="3727450" cy="515938"/>
          </a:xfrm>
          <a:noFill/>
        </p:spPr>
        <p:txBody>
          <a:bodyPr>
            <a:noAutofit/>
          </a:bodyPr>
          <a:lstStyle>
            <a:lvl1pPr marL="0" indent="0" algn="r">
              <a:buNone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r">
              <a:buNone/>
              <a:defRPr sz="1800">
                <a:solidFill>
                  <a:schemeClr val="tx2"/>
                </a:solidFill>
                <a:latin typeface="Tw Cen MT" panose="020B0602020104020603" pitchFamily="34" charset="77"/>
              </a:defRPr>
            </a:lvl2pPr>
            <a:lvl3pPr marL="914400" indent="0" algn="r">
              <a:buNone/>
              <a:defRPr sz="1600">
                <a:solidFill>
                  <a:schemeClr val="tx2"/>
                </a:solidFill>
                <a:latin typeface="Tw Cen MT" panose="020B0602020104020603" pitchFamily="34" charset="77"/>
              </a:defRPr>
            </a:lvl3pPr>
            <a:lvl4pPr marL="1371600" indent="0" algn="r">
              <a:buNone/>
              <a:defRPr sz="1400">
                <a:solidFill>
                  <a:schemeClr val="tx2"/>
                </a:solidFill>
                <a:latin typeface="Tw Cen MT" panose="020B0602020104020603" pitchFamily="34" charset="77"/>
              </a:defRPr>
            </a:lvl4pPr>
            <a:lvl5pPr marL="1828800" indent="0" algn="r">
              <a:buNone/>
              <a:defRPr sz="1400">
                <a:solidFill>
                  <a:schemeClr val="tx2"/>
                </a:solidFill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933188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1F428E6-A8A2-E844-9C02-078ED4D993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7B76286-63A1-AF4F-B23C-363AA8A847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38044" y="2405063"/>
            <a:ext cx="946150" cy="944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4F5D22F-DDAB-8A40-B9D8-54ACF9C0E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0773" y="2498043"/>
            <a:ext cx="2917826" cy="404812"/>
          </a:xfrm>
        </p:spPr>
        <p:txBody>
          <a:bodyPr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970178A-7D91-5F40-B3BD-58988D1D23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200773" y="2922586"/>
            <a:ext cx="2917826" cy="404812"/>
          </a:xfrm>
        </p:spPr>
        <p:txBody>
          <a:bodyPr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16">
            <a:extLst>
              <a:ext uri="{FF2B5EF4-FFF2-40B4-BE49-F238E27FC236}">
                <a16:creationId xmlns:a16="http://schemas.microsoft.com/office/drawing/2014/main" id="{6D61AF1F-6298-744E-B9E2-999EED4A1EC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38044" y="4021592"/>
            <a:ext cx="946150" cy="944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B409E4EC-6771-344F-AC49-F0493C4E505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200773" y="4114572"/>
            <a:ext cx="2917826" cy="404812"/>
          </a:xfrm>
        </p:spPr>
        <p:txBody>
          <a:bodyPr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22E21560-0E2C-7E48-882F-77B02B0CE34D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200773" y="4539115"/>
            <a:ext cx="2917826" cy="404812"/>
          </a:xfrm>
        </p:spPr>
        <p:txBody>
          <a:bodyPr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16">
            <a:extLst>
              <a:ext uri="{FF2B5EF4-FFF2-40B4-BE49-F238E27FC236}">
                <a16:creationId xmlns:a16="http://schemas.microsoft.com/office/drawing/2014/main" id="{E38C0995-936E-464D-86FA-9C8847D9C4DB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5710265" y="2405063"/>
            <a:ext cx="946150" cy="944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1" name="Text Placeholder 18">
            <a:extLst>
              <a:ext uri="{FF2B5EF4-FFF2-40B4-BE49-F238E27FC236}">
                <a16:creationId xmlns:a16="http://schemas.microsoft.com/office/drawing/2014/main" id="{00F264F2-A8BF-BF4E-82E5-457A75FF385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872994" y="2498043"/>
            <a:ext cx="2917826" cy="404812"/>
          </a:xfrm>
        </p:spPr>
        <p:txBody>
          <a:bodyPr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C969F956-9E58-0C47-8A73-BA937230426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872994" y="2922586"/>
            <a:ext cx="2917826" cy="404812"/>
          </a:xfrm>
        </p:spPr>
        <p:txBody>
          <a:bodyPr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Picture Placeholder 16">
            <a:extLst>
              <a:ext uri="{FF2B5EF4-FFF2-40B4-BE49-F238E27FC236}">
                <a16:creationId xmlns:a16="http://schemas.microsoft.com/office/drawing/2014/main" id="{3A0B62B7-7680-5D4B-BC6D-4FFA4956151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5710265" y="4021592"/>
            <a:ext cx="946150" cy="94456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6C664169-B5AF-FB46-AA38-C9DDC1EB8F74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2994" y="4114572"/>
            <a:ext cx="2917826" cy="404812"/>
          </a:xfrm>
        </p:spPr>
        <p:txBody>
          <a:bodyPr anchor="b">
            <a:noAutofit/>
          </a:bodyPr>
          <a:lstStyle>
            <a:lvl1pPr marL="0" indent="0">
              <a:buNone/>
              <a:defRPr sz="18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35" name="Text Placeholder 18">
            <a:extLst>
              <a:ext uri="{FF2B5EF4-FFF2-40B4-BE49-F238E27FC236}">
                <a16:creationId xmlns:a16="http://schemas.microsoft.com/office/drawing/2014/main" id="{EB349D7E-9425-EA4B-906F-145652D00795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872994" y="4539115"/>
            <a:ext cx="2917826" cy="404812"/>
          </a:xfrm>
        </p:spPr>
        <p:txBody>
          <a:bodyPr anchor="t">
            <a:noAutofit/>
          </a:bodyPr>
          <a:lstStyle>
            <a:lvl1pPr marL="0" indent="0">
              <a:buNone/>
              <a:defRPr sz="15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E6971742-A7E0-0D4A-AE6E-496FB9EC1B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017" y="978408"/>
            <a:ext cx="8357616" cy="1088136"/>
          </a:xfrm>
        </p:spPr>
        <p:txBody>
          <a:bodyPr anchor="ctr">
            <a:norm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1849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01F428E6-A8A2-E844-9C02-078ED4D9934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  <a:solidFill>
            <a:schemeClr val="bg2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chemeClr val="tx2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27B76286-63A1-AF4F-B23C-363AA8A8471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038044" y="2159159"/>
            <a:ext cx="923886" cy="922335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64F5D22F-DDAB-8A40-B9D8-54ACF9C0E0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38044" y="3105654"/>
            <a:ext cx="2526566" cy="402336"/>
          </a:xfrm>
        </p:spPr>
        <p:txBody>
          <a:bodyPr lIns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3970178A-7D91-5F40-B3BD-58988D1D235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8044" y="3483864"/>
            <a:ext cx="2526566" cy="404812"/>
          </a:xfrm>
        </p:spPr>
        <p:txBody>
          <a:bodyPr lIns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Picture Placeholder 16">
            <a:extLst>
              <a:ext uri="{FF2B5EF4-FFF2-40B4-BE49-F238E27FC236}">
                <a16:creationId xmlns:a16="http://schemas.microsoft.com/office/drawing/2014/main" id="{6A88DE59-CC76-784E-91CC-86A873E12BB0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719251" y="2159159"/>
            <a:ext cx="923886" cy="922335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EC7436AA-C631-914A-893C-01BFCB51446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719251" y="3105654"/>
            <a:ext cx="2526566" cy="402336"/>
          </a:xfrm>
        </p:spPr>
        <p:txBody>
          <a:bodyPr lIns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6" name="Text Placeholder 18">
            <a:extLst>
              <a:ext uri="{FF2B5EF4-FFF2-40B4-BE49-F238E27FC236}">
                <a16:creationId xmlns:a16="http://schemas.microsoft.com/office/drawing/2014/main" id="{7D3267A9-41C6-6D41-B94A-AF3A0B8D3CC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19251" y="3483864"/>
            <a:ext cx="2526566" cy="404812"/>
          </a:xfrm>
        </p:spPr>
        <p:txBody>
          <a:bodyPr lIns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Picture Placeholder 16">
            <a:extLst>
              <a:ext uri="{FF2B5EF4-FFF2-40B4-BE49-F238E27FC236}">
                <a16:creationId xmlns:a16="http://schemas.microsoft.com/office/drawing/2014/main" id="{0CA14719-28D1-1245-82ED-C30AEA3FF510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415955" y="2159159"/>
            <a:ext cx="923886" cy="922335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A0F20BEC-0D1F-424C-A708-3CD1B159CB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15955" y="3105654"/>
            <a:ext cx="2526566" cy="402336"/>
          </a:xfrm>
        </p:spPr>
        <p:txBody>
          <a:bodyPr lIns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29" name="Text Placeholder 18">
            <a:extLst>
              <a:ext uri="{FF2B5EF4-FFF2-40B4-BE49-F238E27FC236}">
                <a16:creationId xmlns:a16="http://schemas.microsoft.com/office/drawing/2014/main" id="{1AF30013-E0ED-7F43-83DA-D58BF2C564E5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415955" y="3483864"/>
            <a:ext cx="2526566" cy="404812"/>
          </a:xfrm>
        </p:spPr>
        <p:txBody>
          <a:bodyPr lIns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Picture Placeholder 16">
            <a:extLst>
              <a:ext uri="{FF2B5EF4-FFF2-40B4-BE49-F238E27FC236}">
                <a16:creationId xmlns:a16="http://schemas.microsoft.com/office/drawing/2014/main" id="{6F279F35-215F-8247-9F1E-B98FCFCBDCD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97162" y="2159159"/>
            <a:ext cx="923886" cy="922335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7" name="Text Placeholder 18">
            <a:extLst>
              <a:ext uri="{FF2B5EF4-FFF2-40B4-BE49-F238E27FC236}">
                <a16:creationId xmlns:a16="http://schemas.microsoft.com/office/drawing/2014/main" id="{A61B963F-0880-1E47-A659-7FC76D4D9D59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097162" y="3105654"/>
            <a:ext cx="2526566" cy="402336"/>
          </a:xfrm>
        </p:spPr>
        <p:txBody>
          <a:bodyPr lIns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38" name="Text Placeholder 18">
            <a:extLst>
              <a:ext uri="{FF2B5EF4-FFF2-40B4-BE49-F238E27FC236}">
                <a16:creationId xmlns:a16="http://schemas.microsoft.com/office/drawing/2014/main" id="{50E852F6-B5E8-8B43-801C-1C4F7B19A5C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9097162" y="3483864"/>
            <a:ext cx="2526566" cy="404812"/>
          </a:xfrm>
        </p:spPr>
        <p:txBody>
          <a:bodyPr lIns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16">
            <a:extLst>
              <a:ext uri="{FF2B5EF4-FFF2-40B4-BE49-F238E27FC236}">
                <a16:creationId xmlns:a16="http://schemas.microsoft.com/office/drawing/2014/main" id="{4FA256BD-105F-BE40-B47B-B9E1894250BC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38044" y="4198047"/>
            <a:ext cx="923886" cy="922335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Text Placeholder 18">
            <a:extLst>
              <a:ext uri="{FF2B5EF4-FFF2-40B4-BE49-F238E27FC236}">
                <a16:creationId xmlns:a16="http://schemas.microsoft.com/office/drawing/2014/main" id="{6A4AC0F6-874C-7C4C-9547-94508CE42D0C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038044" y="5144542"/>
            <a:ext cx="2526566" cy="402336"/>
          </a:xfrm>
        </p:spPr>
        <p:txBody>
          <a:bodyPr lIns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41" name="Text Placeholder 18">
            <a:extLst>
              <a:ext uri="{FF2B5EF4-FFF2-40B4-BE49-F238E27FC236}">
                <a16:creationId xmlns:a16="http://schemas.microsoft.com/office/drawing/2014/main" id="{EA3CCA23-6E76-8F41-9FED-4DB323AEC8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1038044" y="5522976"/>
            <a:ext cx="2526566" cy="404812"/>
          </a:xfrm>
        </p:spPr>
        <p:txBody>
          <a:bodyPr lIns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Picture Placeholder 16">
            <a:extLst>
              <a:ext uri="{FF2B5EF4-FFF2-40B4-BE49-F238E27FC236}">
                <a16:creationId xmlns:a16="http://schemas.microsoft.com/office/drawing/2014/main" id="{C2654D0F-1EF0-C945-B023-1561C866903C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3719251" y="4198047"/>
            <a:ext cx="923886" cy="922335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3" name="Text Placeholder 18">
            <a:extLst>
              <a:ext uri="{FF2B5EF4-FFF2-40B4-BE49-F238E27FC236}">
                <a16:creationId xmlns:a16="http://schemas.microsoft.com/office/drawing/2014/main" id="{117D52FF-094D-6749-8A26-B894CEF6ACBA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719251" y="5144542"/>
            <a:ext cx="2526566" cy="402336"/>
          </a:xfrm>
        </p:spPr>
        <p:txBody>
          <a:bodyPr lIns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4" name="Text Placeholder 18">
            <a:extLst>
              <a:ext uri="{FF2B5EF4-FFF2-40B4-BE49-F238E27FC236}">
                <a16:creationId xmlns:a16="http://schemas.microsoft.com/office/drawing/2014/main" id="{0052C3E7-B5A5-E44C-91BD-16DB655583BE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719251" y="5522976"/>
            <a:ext cx="2526566" cy="404812"/>
          </a:xfrm>
        </p:spPr>
        <p:txBody>
          <a:bodyPr lIns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Picture Placeholder 16">
            <a:extLst>
              <a:ext uri="{FF2B5EF4-FFF2-40B4-BE49-F238E27FC236}">
                <a16:creationId xmlns:a16="http://schemas.microsoft.com/office/drawing/2014/main" id="{D4C618F6-4987-274F-8D08-0934922ACA5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415955" y="4198047"/>
            <a:ext cx="923886" cy="922335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Text Placeholder 18">
            <a:extLst>
              <a:ext uri="{FF2B5EF4-FFF2-40B4-BE49-F238E27FC236}">
                <a16:creationId xmlns:a16="http://schemas.microsoft.com/office/drawing/2014/main" id="{04553546-0C16-4843-8655-70FFDC038A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415955" y="5144542"/>
            <a:ext cx="2526566" cy="402336"/>
          </a:xfrm>
        </p:spPr>
        <p:txBody>
          <a:bodyPr lIns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47" name="Text Placeholder 18">
            <a:extLst>
              <a:ext uri="{FF2B5EF4-FFF2-40B4-BE49-F238E27FC236}">
                <a16:creationId xmlns:a16="http://schemas.microsoft.com/office/drawing/2014/main" id="{0F174D17-C816-804A-BED4-E43623C46686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15955" y="5522976"/>
            <a:ext cx="2526566" cy="404812"/>
          </a:xfrm>
        </p:spPr>
        <p:txBody>
          <a:bodyPr lIns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Picture Placeholder 16">
            <a:extLst>
              <a:ext uri="{FF2B5EF4-FFF2-40B4-BE49-F238E27FC236}">
                <a16:creationId xmlns:a16="http://schemas.microsoft.com/office/drawing/2014/main" id="{3A5BCDFF-966C-EE4B-B676-0DC4FE521CDB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9097162" y="4198047"/>
            <a:ext cx="923886" cy="922335"/>
          </a:xfrm>
        </p:spPr>
        <p:txBody>
          <a:bodyPr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9" name="Text Placeholder 18">
            <a:extLst>
              <a:ext uri="{FF2B5EF4-FFF2-40B4-BE49-F238E27FC236}">
                <a16:creationId xmlns:a16="http://schemas.microsoft.com/office/drawing/2014/main" id="{3E877DB1-D772-1B4C-8F31-F2C6ACE01CFC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097162" y="5144542"/>
            <a:ext cx="2526566" cy="402336"/>
          </a:xfrm>
        </p:spPr>
        <p:txBody>
          <a:bodyPr lIns="0" anchor="b">
            <a:noAutofit/>
          </a:bodyPr>
          <a:lstStyle>
            <a:lvl1pPr marL="0" indent="0">
              <a:buNone/>
              <a:defRPr sz="16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</a:t>
            </a:r>
          </a:p>
        </p:txBody>
      </p:sp>
      <p:sp>
        <p:nvSpPr>
          <p:cNvPr id="50" name="Text Placeholder 18">
            <a:extLst>
              <a:ext uri="{FF2B5EF4-FFF2-40B4-BE49-F238E27FC236}">
                <a16:creationId xmlns:a16="http://schemas.microsoft.com/office/drawing/2014/main" id="{BE7B6561-93FC-9B47-B1F2-95F66BC3A85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9097162" y="5522976"/>
            <a:ext cx="2526566" cy="404812"/>
          </a:xfrm>
        </p:spPr>
        <p:txBody>
          <a:bodyPr lIns="0" anchor="t">
            <a:noAutofit/>
          </a:bodyPr>
          <a:lstStyle>
            <a:lvl1pPr marL="0" indent="0">
              <a:buNone/>
              <a:defRPr sz="1200" spc="20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457200" indent="0">
              <a:buNone/>
              <a:defRPr>
                <a:latin typeface="Tw Cen MT" panose="020B0602020104020603" pitchFamily="34" charset="77"/>
              </a:defRPr>
            </a:lvl2pPr>
            <a:lvl3pPr marL="914400" indent="0">
              <a:buNone/>
              <a:defRPr>
                <a:latin typeface="Tw Cen MT" panose="020B0602020104020603" pitchFamily="34" charset="77"/>
              </a:defRPr>
            </a:lvl3pPr>
            <a:lvl4pPr marL="1371600" indent="0">
              <a:buNone/>
              <a:defRPr>
                <a:latin typeface="Tw Cen MT" panose="020B0602020104020603" pitchFamily="34" charset="77"/>
              </a:defRPr>
            </a:lvl4pPr>
            <a:lvl5pPr marL="1828800" indent="0">
              <a:buNone/>
              <a:defRPr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itle 1">
            <a:extLst>
              <a:ext uri="{FF2B5EF4-FFF2-40B4-BE49-F238E27FC236}">
                <a16:creationId xmlns:a16="http://schemas.microsoft.com/office/drawing/2014/main" id="{373FEBAB-37BE-6B43-AFCA-653DB9B959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6017" y="1033272"/>
            <a:ext cx="8357616" cy="969264"/>
          </a:xfrm>
        </p:spPr>
        <p:txBody>
          <a:bodyPr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40612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rgbClr val="12022C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6B46AC40-4848-C146-B8DE-C805F662DC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6016" y="983785"/>
            <a:ext cx="8447439" cy="1074828"/>
          </a:xfrm>
        </p:spPr>
        <p:txBody>
          <a:bodyPr>
            <a:normAutofit/>
          </a:bodyPr>
          <a:lstStyle>
            <a:lvl1pPr>
              <a:defRPr sz="4000" spc="300">
                <a:solidFill>
                  <a:schemeClr val="tx2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96665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rgbClr val="12022C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9FE6242-19BA-2847-9959-30D6F0E27035}"/>
              </a:ext>
            </a:extLst>
          </p:cNvPr>
          <p:cNvCxnSpPr/>
          <p:nvPr userDrawn="1"/>
        </p:nvCxnSpPr>
        <p:spPr>
          <a:xfrm flipH="1">
            <a:off x="633306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itle 11">
            <a:extLst>
              <a:ext uri="{FF2B5EF4-FFF2-40B4-BE49-F238E27FC236}">
                <a16:creationId xmlns:a16="http://schemas.microsoft.com/office/drawing/2014/main" id="{715A3155-E4BF-478C-8D90-C66F5EB274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6"/>
            <a:ext cx="6192892" cy="1198179"/>
          </a:xfrm>
          <a:custGeom>
            <a:avLst/>
            <a:gdLst>
              <a:gd name="connsiteX0" fmla="*/ 0 w 6192892"/>
              <a:gd name="connsiteY0" fmla="*/ 0 h 1198179"/>
              <a:gd name="connsiteX1" fmla="*/ 6192892 w 6192892"/>
              <a:gd name="connsiteY1" fmla="*/ 0 h 1198179"/>
              <a:gd name="connsiteX2" fmla="*/ 5947075 w 6192892"/>
              <a:gd name="connsiteY2" fmla="*/ 1198179 h 1198179"/>
              <a:gd name="connsiteX3" fmla="*/ 0 w 6192892"/>
              <a:gd name="connsiteY3" fmla="*/ 1198179 h 11981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192892" h="1198179">
                <a:moveTo>
                  <a:pt x="0" y="0"/>
                </a:moveTo>
                <a:lnTo>
                  <a:pt x="6192892" y="0"/>
                </a:lnTo>
                <a:lnTo>
                  <a:pt x="5947075" y="1198179"/>
                </a:lnTo>
                <a:lnTo>
                  <a:pt x="0" y="1198179"/>
                </a:lnTo>
                <a:close/>
              </a:path>
            </a:pathLst>
          </a:custGeom>
          <a:solidFill>
            <a:schemeClr val="accent4"/>
          </a:solidFill>
        </p:spPr>
        <p:txBody>
          <a:bodyPr wrap="square" lIns="228600" anchor="ctr">
            <a:noAutofit/>
          </a:bodyPr>
          <a:lstStyle>
            <a:lvl1pPr algn="l">
              <a:lnSpc>
                <a:spcPct val="100000"/>
              </a:lnSpc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EDF23CDC-9A9D-5247-AD71-0A10D94BD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4413068" cy="3539265"/>
          </a:xfrm>
        </p:spPr>
        <p:txBody>
          <a:bodyPr>
            <a:normAutofit/>
          </a:bodyPr>
          <a:lstStyle>
            <a:lvl1pPr marL="342900" indent="-342900" algn="l">
              <a:lnSpc>
                <a:spcPct val="100000"/>
              </a:lnSpc>
              <a:buFont typeface="Arial" panose="020B0604020202020204" pitchFamily="34" charset="0"/>
              <a:buChar char="•"/>
              <a:defRPr sz="2000" spc="140" baseline="0">
                <a:solidFill>
                  <a:schemeClr val="tx2"/>
                </a:solidFill>
                <a:latin typeface="Tw Cen MT" panose="020B0602020104020603" pitchFamily="34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7" name="Picture Placeholder 26">
            <a:extLst>
              <a:ext uri="{FF2B5EF4-FFF2-40B4-BE49-F238E27FC236}">
                <a16:creationId xmlns:a16="http://schemas.microsoft.com/office/drawing/2014/main" id="{0DA38E85-9448-450D-A4ED-FFA79C7100D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461342" y="0"/>
            <a:ext cx="5730658" cy="6858000"/>
          </a:xfrm>
          <a:custGeom>
            <a:avLst/>
            <a:gdLst>
              <a:gd name="connsiteX0" fmla="*/ 1688746 w 5730658"/>
              <a:gd name="connsiteY0" fmla="*/ 0 h 6858000"/>
              <a:gd name="connsiteX1" fmla="*/ 5730658 w 5730658"/>
              <a:gd name="connsiteY1" fmla="*/ 0 h 6858000"/>
              <a:gd name="connsiteX2" fmla="*/ 5730658 w 5730658"/>
              <a:gd name="connsiteY2" fmla="*/ 6858000 h 6858000"/>
              <a:gd name="connsiteX3" fmla="*/ 31751 w 5730658"/>
              <a:gd name="connsiteY3" fmla="*/ 6858000 h 6858000"/>
              <a:gd name="connsiteX4" fmla="*/ 31751 w 5730658"/>
              <a:gd name="connsiteY4" fmla="*/ 6857688 h 6858000"/>
              <a:gd name="connsiteX5" fmla="*/ 0 w 5730658"/>
              <a:gd name="connsiteY5" fmla="*/ 6857932 h 6858000"/>
              <a:gd name="connsiteX6" fmla="*/ 31751 w 5730658"/>
              <a:gd name="connsiteY6" fmla="*/ 6729501 h 6858000"/>
              <a:gd name="connsiteX7" fmla="*/ 31751 w 5730658"/>
              <a:gd name="connsiteY7" fmla="*/ 6681788 h 6858000"/>
              <a:gd name="connsiteX8" fmla="*/ 43547 w 5730658"/>
              <a:gd name="connsiteY8" fmla="*/ 6681788 h 6858000"/>
              <a:gd name="connsiteX9" fmla="*/ 1688746 w 5730658"/>
              <a:gd name="connsiteY9" fmla="*/ 2705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730658" h="6858000">
                <a:moveTo>
                  <a:pt x="1688746" y="0"/>
                </a:moveTo>
                <a:lnTo>
                  <a:pt x="5730658" y="0"/>
                </a:lnTo>
                <a:lnTo>
                  <a:pt x="5730658" y="6858000"/>
                </a:lnTo>
                <a:lnTo>
                  <a:pt x="31751" y="6858000"/>
                </a:lnTo>
                <a:lnTo>
                  <a:pt x="31751" y="6857688"/>
                </a:lnTo>
                <a:lnTo>
                  <a:pt x="0" y="6857932"/>
                </a:lnTo>
                <a:lnTo>
                  <a:pt x="31751" y="6729501"/>
                </a:lnTo>
                <a:lnTo>
                  <a:pt x="31751" y="6681788"/>
                </a:lnTo>
                <a:lnTo>
                  <a:pt x="43547" y="6681788"/>
                </a:lnTo>
                <a:lnTo>
                  <a:pt x="1688746" y="27053"/>
                </a:ln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marL="0" indent="0" algn="ctr">
              <a:buNone/>
              <a:defRPr>
                <a:solidFill>
                  <a:srgbClr val="12022C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06943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0F72571D-58D5-4367-9E7E-94A5A5D795B8}"/>
              </a:ext>
            </a:extLst>
          </p:cNvPr>
          <p:cNvSpPr/>
          <p:nvPr userDrawn="1"/>
        </p:nvSpPr>
        <p:spPr>
          <a:xfrm>
            <a:off x="693682" y="2286000"/>
            <a:ext cx="11498318" cy="3416300"/>
          </a:xfrm>
          <a:prstGeom prst="rect">
            <a:avLst/>
          </a:prstGeom>
          <a:gradFill flip="none" rotWithShape="1">
            <a:gsLst>
              <a:gs pos="0">
                <a:schemeClr val="accent2"/>
              </a:gs>
              <a:gs pos="100000">
                <a:schemeClr val="tx2"/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ACD184E7-842E-4CDA-8022-CFE5CEA0DB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8534400" cy="6858000"/>
          </a:xfrm>
          <a:custGeom>
            <a:avLst/>
            <a:gdLst>
              <a:gd name="connsiteX0" fmla="*/ 0 w 8534400"/>
              <a:gd name="connsiteY0" fmla="*/ 0 h 6858000"/>
              <a:gd name="connsiteX1" fmla="*/ 6827520 w 8534400"/>
              <a:gd name="connsiteY1" fmla="*/ 0 h 6858000"/>
              <a:gd name="connsiteX2" fmla="*/ 7396480 w 8534400"/>
              <a:gd name="connsiteY2" fmla="*/ 2286000 h 6858000"/>
              <a:gd name="connsiteX3" fmla="*/ 693682 w 8534400"/>
              <a:gd name="connsiteY3" fmla="*/ 2286000 h 6858000"/>
              <a:gd name="connsiteX4" fmla="*/ 693682 w 8534400"/>
              <a:gd name="connsiteY4" fmla="*/ 5702300 h 6858000"/>
              <a:gd name="connsiteX5" fmla="*/ 8246759 w 8534400"/>
              <a:gd name="connsiteY5" fmla="*/ 5702300 h 6858000"/>
              <a:gd name="connsiteX6" fmla="*/ 8534400 w 8534400"/>
              <a:gd name="connsiteY6" fmla="*/ 6858000 h 6858000"/>
              <a:gd name="connsiteX7" fmla="*/ 0 w 85344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534400" h="6858000">
                <a:moveTo>
                  <a:pt x="0" y="0"/>
                </a:moveTo>
                <a:lnTo>
                  <a:pt x="6827520" y="0"/>
                </a:lnTo>
                <a:lnTo>
                  <a:pt x="7396480" y="2286000"/>
                </a:lnTo>
                <a:lnTo>
                  <a:pt x="693682" y="2286000"/>
                </a:lnTo>
                <a:lnTo>
                  <a:pt x="693682" y="5702300"/>
                </a:lnTo>
                <a:lnTo>
                  <a:pt x="8246759" y="5702300"/>
                </a:lnTo>
                <a:lnTo>
                  <a:pt x="853440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49F242-2699-411D-B3F7-3D6D480E4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800">
                <a:solidFill>
                  <a:srgbClr val="12022C"/>
                </a:solidFill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C650A3-C37B-8949-AAFB-1CA610A432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61069" y="2654299"/>
            <a:ext cx="3165475" cy="27051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6823CE96-7B45-0E4E-8DD2-AAE6F7DB9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115132" y="2654299"/>
            <a:ext cx="3165475" cy="27051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7F451F20-9248-594B-8CD5-3442A64513D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219032" y="2654299"/>
            <a:ext cx="3165475" cy="270510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2000" cap="all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1pPr>
            <a:lvl2pPr marL="0" indent="0">
              <a:lnSpc>
                <a:spcPct val="9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2pPr>
            <a:lvl3pPr marL="9144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3pPr>
            <a:lvl4pPr marL="13716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4pPr>
            <a:lvl5pPr marL="1828800" indent="0">
              <a:lnSpc>
                <a:spcPct val="100000"/>
              </a:lnSpc>
              <a:spcBef>
                <a:spcPts val="1000"/>
              </a:spcBef>
              <a:buNone/>
              <a:defRPr sz="1800" spc="140" baseline="0">
                <a:solidFill>
                  <a:schemeClr val="bg1"/>
                </a:solidFill>
                <a:latin typeface="Tw Cen MT" panose="020B0602020104020603" pitchFamily="34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92008AA3-BEDF-CE40-9D94-F5875454E799}"/>
              </a:ext>
            </a:extLst>
          </p:cNvPr>
          <p:cNvCxnSpPr>
            <a:cxnSpLocks/>
          </p:cNvCxnSpPr>
          <p:nvPr userDrawn="1"/>
        </p:nvCxnSpPr>
        <p:spPr>
          <a:xfrm>
            <a:off x="7108236" y="0"/>
            <a:ext cx="1533832" cy="6091084"/>
          </a:xfrm>
          <a:prstGeom prst="line">
            <a:avLst/>
          </a:prstGeom>
          <a:ln w="952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itle 19">
            <a:extLst>
              <a:ext uri="{FF2B5EF4-FFF2-40B4-BE49-F238E27FC236}">
                <a16:creationId xmlns:a16="http://schemas.microsoft.com/office/drawing/2014/main" id="{028065BE-52F2-4F89-82A3-E5DA80527B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4" y="879636"/>
            <a:ext cx="6294727" cy="1206888"/>
          </a:xfrm>
          <a:custGeom>
            <a:avLst/>
            <a:gdLst>
              <a:gd name="connsiteX0" fmla="*/ 5986630 w 6294727"/>
              <a:gd name="connsiteY0" fmla="*/ 0 h 1206888"/>
              <a:gd name="connsiteX1" fmla="*/ 6294727 w 6294727"/>
              <a:gd name="connsiteY1" fmla="*/ 1206888 h 1206888"/>
              <a:gd name="connsiteX2" fmla="*/ 0 w 6294727"/>
              <a:gd name="connsiteY2" fmla="*/ 1206888 h 1206888"/>
              <a:gd name="connsiteX3" fmla="*/ 0 w 6294727"/>
              <a:gd name="connsiteY3" fmla="*/ 8709 h 1206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294727" h="1206888">
                <a:moveTo>
                  <a:pt x="5986630" y="0"/>
                </a:moveTo>
                <a:lnTo>
                  <a:pt x="6294727" y="1206888"/>
                </a:lnTo>
                <a:lnTo>
                  <a:pt x="0" y="1206888"/>
                </a:lnTo>
                <a:lnTo>
                  <a:pt x="0" y="8709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ctr">
            <a:noAutofit/>
          </a:bodyPr>
          <a:lstStyle>
            <a:lvl1pPr algn="l">
              <a:defRPr sz="4000" cap="all" spc="300" baseline="0">
                <a:solidFill>
                  <a:schemeClr val="bg1"/>
                </a:solidFill>
                <a:latin typeface="Bahnschrift" panose="020B0502040204020203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31027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71342" y="6356350"/>
            <a:ext cx="153965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rgbClr val="12022C"/>
                </a:solidFill>
                <a:latin typeface="Tw Cen MT" panose="020B0602020104020603" pitchFamily="34" charset="77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9" r:id="rId3"/>
    <p:sldLayoutId id="2147483651" r:id="rId4"/>
    <p:sldLayoutId id="2147483654" r:id="rId5"/>
    <p:sldLayoutId id="2147483660" r:id="rId6"/>
    <p:sldLayoutId id="2147483661" r:id="rId7"/>
    <p:sldLayoutId id="2147483662" r:id="rId8"/>
    <p:sldLayoutId id="2147483663" r:id="rId9"/>
    <p:sldLayoutId id="2147483664" r:id="rId10"/>
    <p:sldLayoutId id="2147483652" r:id="rId11"/>
    <p:sldLayoutId id="2147483665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0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Placeholder 11">
            <a:extLst>
              <a:ext uri="{FF2B5EF4-FFF2-40B4-BE49-F238E27FC236}">
                <a16:creationId xmlns:a16="http://schemas.microsoft.com/office/drawing/2014/main" id="{AEC58393-FADE-4230-9BF7-311D876214B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/>
          <a:srcRect l="23727" t="8759" r="10209" b="-3453"/>
          <a:stretch/>
        </p:blipFill>
        <p:spPr>
          <a:xfrm>
            <a:off x="3564415" y="-449702"/>
            <a:ext cx="9574859" cy="7719932"/>
          </a:xfr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1DF3D98-3C30-4CFC-8643-C81E829C8C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3682" y="879635"/>
            <a:ext cx="9389769" cy="1781642"/>
          </a:xfrm>
        </p:spPr>
        <p:txBody>
          <a:bodyPr/>
          <a:lstStyle/>
          <a:p>
            <a:r>
              <a:rPr lang="en-US" dirty="0"/>
              <a:t>CERES Data Management Team Working group report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068D447-28D3-4F5F-B2DC-FD67E9015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977996"/>
            <a:ext cx="2952599" cy="1781642"/>
          </a:xfrm>
        </p:spPr>
        <p:txBody>
          <a:bodyPr>
            <a:normAutofit/>
          </a:bodyPr>
          <a:lstStyle/>
          <a:p>
            <a:r>
              <a:rPr lang="en-US" dirty="0"/>
              <a:t>Kathleen Dejwakh</a:t>
            </a:r>
            <a:br>
              <a:rPr lang="en-US" dirty="0"/>
            </a:br>
            <a:r>
              <a:rPr lang="en-US" dirty="0"/>
              <a:t>April 26, 2022</a:t>
            </a:r>
          </a:p>
        </p:txBody>
      </p:sp>
      <p:sp>
        <p:nvSpPr>
          <p:cNvPr id="7" name="Title 46">
            <a:extLst>
              <a:ext uri="{FF2B5EF4-FFF2-40B4-BE49-F238E27FC236}">
                <a16:creationId xmlns:a16="http://schemas.microsoft.com/office/drawing/2014/main" id="{E04A616A-63BD-4140-849F-9BC386DEC865}"/>
              </a:ext>
            </a:extLst>
          </p:cNvPr>
          <p:cNvSpPr txBox="1">
            <a:spLocks/>
          </p:cNvSpPr>
          <p:nvPr/>
        </p:nvSpPr>
        <p:spPr>
          <a:xfrm flipH="1">
            <a:off x="5568756" y="2412530"/>
            <a:ext cx="5929562" cy="1198179"/>
          </a:xfrm>
          <a:custGeom>
            <a:avLst/>
            <a:gdLst>
              <a:gd name="connsiteX0" fmla="*/ 0 w 7659486"/>
              <a:gd name="connsiteY0" fmla="*/ 0 h 1198178"/>
              <a:gd name="connsiteX1" fmla="*/ 7659486 w 7659486"/>
              <a:gd name="connsiteY1" fmla="*/ 0 h 1198178"/>
              <a:gd name="connsiteX2" fmla="*/ 7355455 w 7659486"/>
              <a:gd name="connsiteY2" fmla="*/ 1198178 h 1198178"/>
              <a:gd name="connsiteX3" fmla="*/ 0 w 7659486"/>
              <a:gd name="connsiteY3" fmla="*/ 1198178 h 11981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659486" h="1198178">
                <a:moveTo>
                  <a:pt x="0" y="0"/>
                </a:moveTo>
                <a:lnTo>
                  <a:pt x="7659486" y="0"/>
                </a:lnTo>
                <a:lnTo>
                  <a:pt x="7355455" y="1198178"/>
                </a:lnTo>
                <a:lnTo>
                  <a:pt x="0" y="11981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effectLst/>
        </p:spPr>
        <p:txBody>
          <a:bodyPr vert="horz" wrap="square" lIns="3200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/>
              <a:t>CERES Spring Science Team Meeting</a:t>
            </a:r>
          </a:p>
        </p:txBody>
      </p:sp>
    </p:spTree>
    <p:extLst>
      <p:ext uri="{BB962C8B-B14F-4D97-AF65-F5344CB8AC3E}">
        <p14:creationId xmlns:p14="http://schemas.microsoft.com/office/powerpoint/2010/main" val="225594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Placeholder 30">
            <a:extLst>
              <a:ext uri="{FF2B5EF4-FFF2-40B4-BE49-F238E27FC236}">
                <a16:creationId xmlns:a16="http://schemas.microsoft.com/office/drawing/2014/main" id="{159EB775-0BAB-413A-A0AB-B56D3C0446D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2000"/>
                    </a14:imgEffect>
                  </a14:imgLayer>
                </a14:imgProps>
              </a:ext>
            </a:extLst>
          </a:blip>
          <a:srcRect l="18321" r="18321"/>
          <a:stretch/>
        </p:blipFill>
        <p:spPr>
          <a:xfrm>
            <a:off x="3681047" y="0"/>
            <a:ext cx="8510952" cy="6858000"/>
          </a:xfrm>
        </p:spPr>
      </p:pic>
      <p:sp>
        <p:nvSpPr>
          <p:cNvPr id="51" name="Title 50">
            <a:extLst>
              <a:ext uri="{FF2B5EF4-FFF2-40B4-BE49-F238E27FC236}">
                <a16:creationId xmlns:a16="http://schemas.microsoft.com/office/drawing/2014/main" id="{92016388-C216-491D-B032-A86FF344C8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</p:spPr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16016" y="2551819"/>
            <a:ext cx="2952599" cy="18030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Team</a:t>
            </a:r>
          </a:p>
          <a:p>
            <a:r>
              <a:rPr lang="en-US" dirty="0"/>
              <a:t>Highlights</a:t>
            </a:r>
          </a:p>
          <a:p>
            <a:r>
              <a:rPr lang="en-US" dirty="0"/>
              <a:t>Code Re-architecture</a:t>
            </a:r>
          </a:p>
          <a:p>
            <a:r>
              <a:rPr lang="en-US" dirty="0"/>
              <a:t>Systems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9451CBB1-D6CD-A445-96C5-A99E48240E4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z="1800" smtClean="0">
                <a:solidFill>
                  <a:srgbClr val="12022C"/>
                </a:solidFill>
              </a:rPr>
              <a:pPr/>
              <a:t>2</a:t>
            </a:fld>
            <a:endParaRPr lang="en-US" sz="1800" dirty="0">
              <a:solidFill>
                <a:srgbClr val="1202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Data Management Team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37D939BE-8B10-8D46-99C2-1FBD31D19A50}"/>
              </a:ext>
            </a:extLst>
          </p:cNvPr>
          <p:cNvSpPr/>
          <p:nvPr/>
        </p:nvSpPr>
        <p:spPr>
          <a:xfrm>
            <a:off x="1421823" y="3680516"/>
            <a:ext cx="2510667" cy="2510667"/>
          </a:xfrm>
          <a:prstGeom prst="ellipse">
            <a:avLst/>
          </a:prstGeom>
          <a:solidFill>
            <a:srgbClr val="180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Denise Cooper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Thomas </a:t>
            </a:r>
            <a:r>
              <a:rPr lang="en-US" dirty="0" err="1">
                <a:solidFill>
                  <a:schemeClr val="bg1"/>
                </a:solidFill>
              </a:rPr>
              <a:t>Grepiotis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Hunter </a:t>
            </a:r>
            <a:r>
              <a:rPr lang="en-US" dirty="0" err="1">
                <a:solidFill>
                  <a:schemeClr val="bg1"/>
                </a:solidFill>
              </a:rPr>
              <a:t>Winecoff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Dianne Snyder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Dale </a:t>
            </a:r>
            <a:r>
              <a:rPr lang="en-US" dirty="0" err="1">
                <a:solidFill>
                  <a:schemeClr val="bg1"/>
                </a:solidFill>
              </a:rPr>
              <a:t>Walikainen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BC3BE692-7689-844A-8CCE-4A42262A7399}"/>
              </a:ext>
            </a:extLst>
          </p:cNvPr>
          <p:cNvSpPr/>
          <p:nvPr/>
        </p:nvSpPr>
        <p:spPr>
          <a:xfrm>
            <a:off x="8392987" y="782564"/>
            <a:ext cx="2510667" cy="2510667"/>
          </a:xfrm>
          <a:prstGeom prst="ellipse">
            <a:avLst/>
          </a:prstGeom>
          <a:solidFill>
            <a:srgbClr val="180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Dale </a:t>
            </a:r>
            <a:r>
              <a:rPr lang="en-US" dirty="0" err="1">
                <a:solidFill>
                  <a:schemeClr val="bg1"/>
                </a:solidFill>
              </a:rPr>
              <a:t>Walikainen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 err="1">
                <a:solidFill>
                  <a:schemeClr val="bg1"/>
                </a:solidFill>
              </a:rPr>
              <a:t>Jeremie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Lande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CF26B20-3775-DC46-80B8-A42A1F077B96}"/>
              </a:ext>
            </a:extLst>
          </p:cNvPr>
          <p:cNvSpPr/>
          <p:nvPr/>
        </p:nvSpPr>
        <p:spPr>
          <a:xfrm>
            <a:off x="6399242" y="1362764"/>
            <a:ext cx="2510667" cy="2510667"/>
          </a:xfrm>
          <a:prstGeom prst="ellipse">
            <a:avLst/>
          </a:prstGeom>
          <a:solidFill>
            <a:srgbClr val="0B0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Sunny Sun-Mack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Ricky Brown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Steve Kohler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Yan Chen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Elizabeth Heckert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Rita Smith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Walt Miller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A971D66-DAAE-3D4C-B417-A07C407372D2}"/>
              </a:ext>
            </a:extLst>
          </p:cNvPr>
          <p:cNvSpPr/>
          <p:nvPr/>
        </p:nvSpPr>
        <p:spPr>
          <a:xfrm>
            <a:off x="3491443" y="2812189"/>
            <a:ext cx="2123661" cy="212366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Victor Sothcott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Igor </a:t>
            </a:r>
            <a:r>
              <a:rPr lang="en-US" dirty="0" err="1">
                <a:solidFill>
                  <a:schemeClr val="bg1"/>
                </a:solidFill>
              </a:rPr>
              <a:t>Antropov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AD8D9262-198B-8344-9763-93C75610FCC1}"/>
              </a:ext>
            </a:extLst>
          </p:cNvPr>
          <p:cNvSpPr/>
          <p:nvPr/>
        </p:nvSpPr>
        <p:spPr>
          <a:xfrm>
            <a:off x="4532265" y="1425866"/>
            <a:ext cx="2074061" cy="207406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Tom Caldwell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BE5D6E2-8A84-3D4B-B924-CC6673F8BD55}"/>
              </a:ext>
            </a:extLst>
          </p:cNvPr>
          <p:cNvSpPr/>
          <p:nvPr/>
        </p:nvSpPr>
        <p:spPr>
          <a:xfrm>
            <a:off x="8469187" y="3210869"/>
            <a:ext cx="2123661" cy="212366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Josh Wilkins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Cathy Nguyen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Ed </a:t>
            </a:r>
            <a:r>
              <a:rPr lang="en-US" dirty="0" err="1">
                <a:solidFill>
                  <a:schemeClr val="bg1"/>
                </a:solidFill>
              </a:rPr>
              <a:t>Kizer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Beau Branch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B25BC16-117A-7040-857B-D0BD11B44365}"/>
              </a:ext>
            </a:extLst>
          </p:cNvPr>
          <p:cNvSpPr/>
          <p:nvPr/>
        </p:nvSpPr>
        <p:spPr>
          <a:xfrm>
            <a:off x="5496346" y="3623402"/>
            <a:ext cx="2925611" cy="2925611"/>
          </a:xfrm>
          <a:prstGeom prst="ellipse">
            <a:avLst/>
          </a:prstGeom>
          <a:solidFill>
            <a:srgbClr val="1802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PC </a:t>
            </a:r>
            <a:r>
              <a:rPr lang="en-US" dirty="0" err="1">
                <a:solidFill>
                  <a:schemeClr val="bg1"/>
                </a:solidFill>
              </a:rPr>
              <a:t>Sawaengphokhai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Jay Garg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Hunter </a:t>
            </a:r>
            <a:r>
              <a:rPr lang="en-US" dirty="0" err="1">
                <a:solidFill>
                  <a:schemeClr val="bg1"/>
                </a:solidFill>
              </a:rPr>
              <a:t>Winecoff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706B6BC-9645-3A48-8270-A2883D269709}"/>
              </a:ext>
            </a:extLst>
          </p:cNvPr>
          <p:cNvSpPr/>
          <p:nvPr/>
        </p:nvSpPr>
        <p:spPr>
          <a:xfrm>
            <a:off x="3807266" y="4652054"/>
            <a:ext cx="2123661" cy="2123661"/>
          </a:xfrm>
          <a:prstGeom prst="ellipse">
            <a:avLst/>
          </a:prstGeom>
          <a:solidFill>
            <a:srgbClr val="0B011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Nelson Hillyer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Tammy Ayers</a:t>
            </a:r>
          </a:p>
          <a:p>
            <a:pPr algn="ctr"/>
            <a:r>
              <a:rPr lang="en-US" dirty="0">
                <a:solidFill>
                  <a:schemeClr val="bg1"/>
                </a:solidFill>
              </a:rPr>
              <a:t>Dennis Keyes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FEFC115-E234-FF46-8272-D291D1B1F0BB}"/>
              </a:ext>
            </a:extLst>
          </p:cNvPr>
          <p:cNvSpPr/>
          <p:nvPr/>
        </p:nvSpPr>
        <p:spPr>
          <a:xfrm>
            <a:off x="7924188" y="4825887"/>
            <a:ext cx="1971442" cy="197144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Carla </a:t>
            </a:r>
            <a:r>
              <a:rPr lang="en-US" dirty="0" err="1">
                <a:solidFill>
                  <a:schemeClr val="bg1"/>
                </a:solidFill>
              </a:rPr>
              <a:t>Grune</a:t>
            </a:r>
            <a:endParaRPr lang="en-US" dirty="0">
              <a:solidFill>
                <a:schemeClr val="bg1"/>
              </a:solidFill>
            </a:endParaRPr>
          </a:p>
          <a:p>
            <a:pPr algn="ctr"/>
            <a:r>
              <a:rPr lang="en-US" dirty="0">
                <a:solidFill>
                  <a:schemeClr val="bg1"/>
                </a:solidFill>
              </a:rPr>
              <a:t>Liz Heckert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3A6AE76-713B-7540-9D02-A2DAF2FF3389}"/>
              </a:ext>
            </a:extLst>
          </p:cNvPr>
          <p:cNvSpPr txBox="1">
            <a:spLocks/>
          </p:cNvSpPr>
          <p:nvPr/>
        </p:nvSpPr>
        <p:spPr>
          <a:xfrm>
            <a:off x="1321373" y="1914020"/>
            <a:ext cx="2895069" cy="118196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rgbClr val="12012C"/>
                </a:solidFill>
              </a:rPr>
              <a:t>SSAI Management</a:t>
            </a:r>
            <a:r>
              <a:rPr lang="en-US" sz="2400" dirty="0">
                <a:solidFill>
                  <a:srgbClr val="12012C"/>
                </a:solidFill>
              </a:rPr>
              <a:t>: </a:t>
            </a:r>
          </a:p>
          <a:p>
            <a:pPr marL="0" indent="0">
              <a:buNone/>
            </a:pPr>
            <a:r>
              <a:rPr lang="en-US" sz="2400" dirty="0">
                <a:solidFill>
                  <a:srgbClr val="12012C"/>
                </a:solidFill>
              </a:rPr>
              <a:t>Walter Miller</a:t>
            </a:r>
            <a:br>
              <a:rPr lang="en-US" sz="2400" dirty="0">
                <a:solidFill>
                  <a:srgbClr val="12012C"/>
                </a:solidFill>
              </a:rPr>
            </a:br>
            <a:r>
              <a:rPr lang="en-US" sz="2400" dirty="0">
                <a:solidFill>
                  <a:srgbClr val="12012C"/>
                </a:solidFill>
              </a:rPr>
              <a:t>Susan Thomas</a:t>
            </a:r>
          </a:p>
          <a:p>
            <a:pPr marL="0" indent="0">
              <a:buNone/>
            </a:pPr>
            <a:endParaRPr lang="en-US" sz="2400" dirty="0">
              <a:solidFill>
                <a:srgbClr val="12012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68049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665037"/>
            <a:ext cx="7327900" cy="902916"/>
          </a:xfrm>
        </p:spPr>
        <p:txBody>
          <a:bodyPr anchor="ctr">
            <a:normAutofit/>
          </a:bodyPr>
          <a:lstStyle/>
          <a:p>
            <a:r>
              <a:rPr lang="en-US" dirty="0"/>
              <a:t>HIGHLIGHTS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7462" y="3567953"/>
            <a:ext cx="4997076" cy="6100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Team Activities &amp; Code Deliveries</a:t>
            </a:r>
          </a:p>
        </p:txBody>
      </p:sp>
    </p:spTree>
    <p:extLst>
      <p:ext uri="{BB962C8B-B14F-4D97-AF65-F5344CB8AC3E}">
        <p14:creationId xmlns:p14="http://schemas.microsoft.com/office/powerpoint/2010/main" val="1268332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82A744-6E1F-C942-9B8A-AA89684C2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62F2AC-8E0D-DD46-AA7D-426257B74D33}"/>
              </a:ext>
            </a:extLst>
          </p:cNvPr>
          <p:cNvSpPr/>
          <p:nvPr/>
        </p:nvSpPr>
        <p:spPr>
          <a:xfrm>
            <a:off x="1712889" y="1360170"/>
            <a:ext cx="8783393" cy="4149090"/>
          </a:xfrm>
          <a:prstGeom prst="rect">
            <a:avLst/>
          </a:prstGeom>
          <a:solidFill>
            <a:srgbClr val="000C4F"/>
          </a:solidFill>
          <a:ln>
            <a:noFill/>
          </a:ln>
          <a:effectLst>
            <a:softEdge rad="635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12012C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324308-0600-BF47-9B7E-5C3BB327AEF0}"/>
              </a:ext>
            </a:extLst>
          </p:cNvPr>
          <p:cNvSpPr/>
          <p:nvPr/>
        </p:nvSpPr>
        <p:spPr>
          <a:xfrm>
            <a:off x="2368825" y="2012632"/>
            <a:ext cx="7454350" cy="283273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chemeClr val="tx1"/>
                </a:solidFill>
              </a:rPr>
              <a:t>Ed1B NOAA-20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&amp;</a:t>
            </a: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Ed2A S-NPP </a:t>
            </a:r>
            <a:br>
              <a:rPr lang="en-US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</a:endParaRPr>
          </a:p>
          <a:p>
            <a:pPr algn="ctr"/>
            <a:r>
              <a:rPr lang="en-US" sz="3200" dirty="0">
                <a:solidFill>
                  <a:schemeClr val="tx1"/>
                </a:solidFill>
              </a:rPr>
              <a:t>Data products released April 1, 2022</a:t>
            </a:r>
          </a:p>
        </p:txBody>
      </p:sp>
    </p:spTree>
    <p:extLst>
      <p:ext uri="{BB962C8B-B14F-4D97-AF65-F5344CB8AC3E}">
        <p14:creationId xmlns:p14="http://schemas.microsoft.com/office/powerpoint/2010/main" val="11857760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829FBB0-8F47-474F-917B-BA34C7A98B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Deliveries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565D7-8C60-DE49-A957-601D184E732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767F5E-6E85-154D-94CA-F459150392FB}"/>
              </a:ext>
            </a:extLst>
          </p:cNvPr>
          <p:cNvSpPr txBox="1"/>
          <p:nvPr/>
        </p:nvSpPr>
        <p:spPr>
          <a:xfrm>
            <a:off x="4572000" y="2197160"/>
            <a:ext cx="745720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Code supporting finalization of new editions: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Ed2A S-NPP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Ed1B NOAA-20</a:t>
            </a:r>
          </a:p>
          <a:p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CATALYST server automatic restart</a:t>
            </a:r>
            <a:br>
              <a:rPr lang="en-US" sz="2400" dirty="0">
                <a:solidFill>
                  <a:srgbClr val="12022C"/>
                </a:solidFill>
              </a:rPr>
            </a:b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Prompt PHP security upgrades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CERES PR Tool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CERES Website</a:t>
            </a:r>
            <a:br>
              <a:rPr lang="en-US" sz="2400" dirty="0">
                <a:solidFill>
                  <a:srgbClr val="12022C"/>
                </a:solidFill>
              </a:rPr>
            </a:b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Application of Deep Blue aerosols over land to SSFs (except NOAA-20)</a:t>
            </a:r>
          </a:p>
        </p:txBody>
      </p:sp>
    </p:spTree>
    <p:extLst>
      <p:ext uri="{BB962C8B-B14F-4D97-AF65-F5344CB8AC3E}">
        <p14:creationId xmlns:p14="http://schemas.microsoft.com/office/powerpoint/2010/main" val="1188592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Placeholder 40">
            <a:extLst>
              <a:ext uri="{FF2B5EF4-FFF2-40B4-BE49-F238E27FC236}">
                <a16:creationId xmlns:a16="http://schemas.microsoft.com/office/drawing/2014/main" id="{CA7AA561-D43A-44FB-9797-ADF1120FE134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6348" r="16348"/>
          <a:stretch/>
        </p:blipFill>
        <p:spPr>
          <a:xfrm>
            <a:off x="6461342" y="0"/>
            <a:ext cx="5730658" cy="6858000"/>
          </a:xfr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A3A8F8-F1D6-4046-8410-CE622A79038F}"/>
              </a:ext>
            </a:extLst>
          </p:cNvPr>
          <p:cNvSpPr txBox="1"/>
          <p:nvPr/>
        </p:nvSpPr>
        <p:spPr>
          <a:xfrm>
            <a:off x="680605" y="2201034"/>
            <a:ext cx="745720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Snow &amp; ice data loss mitigation: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557th Weather Wing – supplementary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“ice age” value and snow &amp; ice map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Production support for upcoming </a:t>
            </a:r>
            <a:br>
              <a:rPr lang="en-US" sz="2400" dirty="0">
                <a:solidFill>
                  <a:srgbClr val="12022C"/>
                </a:solidFill>
              </a:rPr>
            </a:br>
            <a:r>
              <a:rPr lang="en-US" sz="2400" dirty="0">
                <a:solidFill>
                  <a:srgbClr val="12022C"/>
                </a:solidFill>
              </a:rPr>
              <a:t>EBAF 4.2 Surface</a:t>
            </a:r>
          </a:p>
          <a:p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Daily albedo coverage fix for </a:t>
            </a:r>
            <a:r>
              <a:rPr lang="en-US" sz="2400" dirty="0" err="1">
                <a:solidFill>
                  <a:srgbClr val="12022C"/>
                </a:solidFill>
              </a:rPr>
              <a:t>FluxByCldTyp</a:t>
            </a:r>
            <a:br>
              <a:rPr lang="en-US" sz="2400" dirty="0">
                <a:solidFill>
                  <a:srgbClr val="12022C"/>
                </a:solidFill>
              </a:rPr>
            </a:br>
            <a:endParaRPr lang="en-US" sz="2400" dirty="0">
              <a:solidFill>
                <a:srgbClr val="12022C"/>
              </a:solidFill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592E5D5-3636-C241-82D0-40736063A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857" y="871314"/>
            <a:ext cx="61849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93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4565D7-8C60-DE49-A957-601D184E732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F767F5E-6E85-154D-94CA-F459150392FB}"/>
              </a:ext>
            </a:extLst>
          </p:cNvPr>
          <p:cNvSpPr txBox="1"/>
          <p:nvPr/>
        </p:nvSpPr>
        <p:spPr>
          <a:xfrm>
            <a:off x="4572000" y="2201366"/>
            <a:ext cx="745720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Incorporation of MERRA2 and GEOS-IT capabilities into MOA</a:t>
            </a:r>
            <a:br>
              <a:rPr lang="en-US" sz="2400" dirty="0">
                <a:solidFill>
                  <a:srgbClr val="12022C"/>
                </a:solidFill>
              </a:rPr>
            </a:b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Current and backwards compatibility with new ASDC ingest system, Dark Horse</a:t>
            </a:r>
            <a:br>
              <a:rPr lang="en-US" sz="2400" dirty="0">
                <a:solidFill>
                  <a:srgbClr val="12022C"/>
                </a:solidFill>
              </a:rPr>
            </a:b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PIV-M compatibility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solidFill>
                  <a:srgbClr val="12022C"/>
                </a:solidFill>
              </a:rPr>
              <a:t>FLASHFlux</a:t>
            </a:r>
            <a:r>
              <a:rPr lang="en-US" sz="2400" dirty="0">
                <a:solidFill>
                  <a:srgbClr val="12022C"/>
                </a:solidFill>
              </a:rPr>
              <a:t>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1809"/>
                </a:solidFill>
              </a:rPr>
              <a:t>3 out of 8 PGEs delivered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MOA, Clouds and Inversion now in production</a:t>
            </a:r>
          </a:p>
        </p:txBody>
      </p:sp>
      <p:sp>
        <p:nvSpPr>
          <p:cNvPr id="7" name="Title 2">
            <a:extLst>
              <a:ext uri="{FF2B5EF4-FFF2-40B4-BE49-F238E27FC236}">
                <a16:creationId xmlns:a16="http://schemas.microsoft.com/office/drawing/2014/main" id="{5957AF01-A90E-EF4C-8441-AD8C6B113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  <a:solidFill>
            <a:srgbClr val="12012C"/>
          </a:solidFill>
        </p:spPr>
        <p:txBody>
          <a:bodyPr/>
          <a:lstStyle/>
          <a:p>
            <a:r>
              <a:rPr lang="en-US" dirty="0"/>
              <a:t>Deliveries</a:t>
            </a:r>
          </a:p>
        </p:txBody>
      </p:sp>
    </p:spTree>
    <p:extLst>
      <p:ext uri="{BB962C8B-B14F-4D97-AF65-F5344CB8AC3E}">
        <p14:creationId xmlns:p14="http://schemas.microsoft.com/office/powerpoint/2010/main" val="1705714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1201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Ed 4 Product Availability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4F59FDC3-2F48-0F45-8242-99E1645FF8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2686981"/>
              </p:ext>
            </p:extLst>
          </p:nvPr>
        </p:nvGraphicFramePr>
        <p:xfrm>
          <a:off x="1537728" y="1971459"/>
          <a:ext cx="9116544" cy="3625020"/>
        </p:xfrm>
        <a:graphic>
          <a:graphicData uri="http://schemas.openxmlformats.org/drawingml/2006/table">
            <a:tbl>
              <a:tblPr/>
              <a:tblGrid>
                <a:gridCol w="33870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9824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18167">
                  <a:extLst>
                    <a:ext uri="{9D8B030D-6E8A-4147-A177-3AD203B41FA5}">
                      <a16:colId xmlns:a16="http://schemas.microsoft.com/office/drawing/2014/main" val="1379458235"/>
                    </a:ext>
                  </a:extLst>
                </a:gridCol>
                <a:gridCol w="171305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9382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dirty="0">
                          <a:solidFill>
                            <a:schemeClr val="accent5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dirty="0">
                          <a:solidFill>
                            <a:srgbClr val="12012C"/>
                          </a:solidFill>
                          <a:latin typeface="Tw Cen MT" panose="020B0602020104020603" pitchFamily="34" charset="77"/>
                        </a:rPr>
                        <a:t>Terra, Aqua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dirty="0">
                          <a:solidFill>
                            <a:srgbClr val="12012C"/>
                          </a:solidFill>
                          <a:latin typeface="Tw Cen MT" panose="020B0602020104020603" pitchFamily="34" charset="77"/>
                        </a:rPr>
                        <a:t>Jan. ‘22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dirty="0">
                          <a:solidFill>
                            <a:srgbClr val="12012C"/>
                          </a:solidFill>
                          <a:latin typeface="Tw Cen MT" panose="020B0602020104020603" pitchFamily="34" charset="77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7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dirty="0">
                          <a:solidFill>
                            <a:schemeClr val="accent1">
                              <a:lumMod val="50000"/>
                              <a:lumOff val="50000"/>
                            </a:schemeClr>
                          </a:solidFill>
                          <a:latin typeface="Tw Cen MT" panose="020B0602020104020603" pitchFamily="34" charset="77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7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dirty="0">
                          <a:solidFill>
                            <a:schemeClr val="accent3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7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dirty="0">
                          <a:solidFill>
                            <a:schemeClr val="accent3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67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l"/>
                      <a:r>
                        <a:rPr lang="en-US" sz="2400" b="0" i="0" dirty="0">
                          <a:solidFill>
                            <a:schemeClr val="accent5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SYN1deg-1Hour/</a:t>
                      </a:r>
                      <a:r>
                        <a:rPr lang="en-US" sz="2400" b="0" i="0" dirty="0" err="1">
                          <a:solidFill>
                            <a:schemeClr val="accent5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MHour</a:t>
                      </a:r>
                      <a:endParaRPr lang="en-US" sz="2400" b="0" i="0" dirty="0">
                        <a:solidFill>
                          <a:schemeClr val="accent5">
                            <a:lumMod val="75000"/>
                            <a:lumOff val="25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400" b="0" i="0" dirty="0" err="1">
                          <a:solidFill>
                            <a:srgbClr val="12012C"/>
                          </a:solidFill>
                          <a:latin typeface="Tw Cen MT" panose="020B0602020104020603" pitchFamily="34" charset="77"/>
                        </a:rPr>
                        <a:t>Terra+Aqua</a:t>
                      </a:r>
                      <a:endParaRPr lang="en-US" sz="2400" b="0" i="0" dirty="0">
                        <a:solidFill>
                          <a:srgbClr val="12012C"/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rgbClr val="12012C"/>
                          </a:solidFill>
                          <a:latin typeface="Tw Cen MT" panose="020B0602020104020603" pitchFamily="34" charset="77"/>
                        </a:rPr>
                        <a:t>Jan. ‘22</a:t>
                      </a:r>
                    </a:p>
                  </a:txBody>
                  <a:tcPr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701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lang="en-US" sz="2400" b="0" i="0" dirty="0">
                          <a:solidFill>
                            <a:schemeClr val="accent5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5">
                        <a:lumMod val="10000"/>
                        <a:lumOff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82651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2325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1201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Ed 4 Product Availability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31C8FB7-1936-9344-ACF7-1FC5F9104EF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5204748"/>
              </p:ext>
            </p:extLst>
          </p:nvPr>
        </p:nvGraphicFramePr>
        <p:xfrm>
          <a:off x="1600516" y="2103120"/>
          <a:ext cx="8990967" cy="2651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313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5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3068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23391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64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latin typeface="Tw Cen MT" panose="020B0602020104020603" pitchFamily="34" charset="77"/>
                        </a:rPr>
                        <a:t>CldTypHist</a:t>
                      </a:r>
                      <a:endParaRPr lang="en-US" sz="2400" b="0" i="0" dirty="0">
                        <a:solidFill>
                          <a:schemeClr val="tx2">
                            <a:lumMod val="75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 err="1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Terra+Aqua</a:t>
                      </a:r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Dec. ‘21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 err="1">
                          <a:solidFill>
                            <a:schemeClr val="accent3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FluxByCldTyp</a:t>
                      </a:r>
                      <a:endParaRPr lang="en-US" sz="2400" b="0" i="0" dirty="0">
                        <a:solidFill>
                          <a:schemeClr val="accent3">
                            <a:lumMod val="75000"/>
                            <a:lumOff val="25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July ‘21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1">
                              <a:lumMod val="50000"/>
                              <a:lumOff val="50000"/>
                            </a:schemeClr>
                          </a:solidFill>
                          <a:latin typeface="Tw Cen MT" panose="020B0602020104020603" pitchFamily="34" charset="77"/>
                        </a:rPr>
                        <a:t>EBAF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Nov. ‘21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1">
                              <a:lumMod val="50000"/>
                              <a:lumOff val="50000"/>
                            </a:schemeClr>
                          </a:solidFill>
                          <a:latin typeface="Tw Cen MT" panose="020B0602020104020603" pitchFamily="34" charset="77"/>
                        </a:rPr>
                        <a:t>EBAF </a:t>
                      </a:r>
                      <a:r>
                        <a:rPr lang="en-US" sz="2400" b="0" i="0" dirty="0" err="1">
                          <a:solidFill>
                            <a:schemeClr val="accent1">
                              <a:lumMod val="50000"/>
                              <a:lumOff val="50000"/>
                            </a:schemeClr>
                          </a:solidFill>
                          <a:latin typeface="Tw Cen MT" panose="020B0602020104020603" pitchFamily="34" charset="77"/>
                        </a:rPr>
                        <a:t>ToA</a:t>
                      </a:r>
                      <a:endParaRPr lang="en-US" sz="2400" b="0" i="0" dirty="0">
                        <a:solidFill>
                          <a:schemeClr val="accent1">
                            <a:lumMod val="50000"/>
                            <a:lumOff val="50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Jan. ‘22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F7F7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510616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1201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S-NPP Product Availability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1D919BE-4DAE-E942-8025-14C11E7F79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1991977"/>
              </p:ext>
            </p:extLst>
          </p:nvPr>
        </p:nvGraphicFramePr>
        <p:xfrm>
          <a:off x="1240134" y="1818377"/>
          <a:ext cx="9666515" cy="37154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86251">
                  <a:extLst>
                    <a:ext uri="{9D8B030D-6E8A-4147-A177-3AD203B41FA5}">
                      <a16:colId xmlns:a16="http://schemas.microsoft.com/office/drawing/2014/main" val="1248330063"/>
                    </a:ext>
                  </a:extLst>
                </a:gridCol>
                <a:gridCol w="32266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84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713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9744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2386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Edition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2082">
                <a:tc rowSpan="4"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w Cen MT" panose="020B0602020104020603" pitchFamily="34" charset="77"/>
                        </a:rPr>
                        <a:t>Ed2A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1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S-NPP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Jan. ‘22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6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2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3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82082">
                <a:tc vMerge="1">
                  <a:txBody>
                    <a:bodyPr/>
                    <a:lstStyle/>
                    <a:p>
                      <a:pPr algn="l"/>
                      <a:endParaRPr lang="en-US" sz="2400" b="0" i="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5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Feb. ’19*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82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5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dirty="0">
                        <a:solidFill>
                          <a:schemeClr val="tx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82082">
                <a:tc rowSpan="2">
                  <a:txBody>
                    <a:bodyPr/>
                    <a:lstStyle/>
                    <a:p>
                      <a:r>
                        <a:rPr lang="en-US" sz="2400" b="0" i="0" dirty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Tw Cen MT" panose="020B0602020104020603" pitchFamily="34" charset="77"/>
                        </a:rPr>
                        <a:t>Ed1A</a:t>
                      </a:r>
                      <a:endParaRPr lang="en-US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w Cen MT" panose="020B0602020104020603" pitchFamily="34" charset="77"/>
                        </a:rPr>
                        <a:t>SYN1deg-Hour/</a:t>
                      </a:r>
                      <a:r>
                        <a:rPr lang="en-US" sz="2400" b="0" i="0" dirty="0" err="1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w Cen MT" panose="020B0602020104020603" pitchFamily="34" charset="77"/>
                        </a:rPr>
                        <a:t>MHour</a:t>
                      </a:r>
                      <a:endParaRPr lang="en-US" sz="2400" b="0" i="0" dirty="0">
                        <a:solidFill>
                          <a:schemeClr val="accent6">
                            <a:lumMod val="50000"/>
                          </a:schemeClr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i="0" dirty="0" err="1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Terra+S-NPP</a:t>
                      </a:r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Nov. ’17*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08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w Cen MT" panose="020B0602020104020603" pitchFamily="34" charset="77"/>
                        </a:rPr>
                        <a:t>SYN1deg-Day/-Month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tx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8765C66-C141-A348-95B0-4F3ADE01C12A}"/>
              </a:ext>
            </a:extLst>
          </p:cNvPr>
          <p:cNvSpPr txBox="1"/>
          <p:nvPr/>
        </p:nvSpPr>
        <p:spPr>
          <a:xfrm>
            <a:off x="1240134" y="5620374"/>
            <a:ext cx="88817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* L3 processing stopped. Instrument in RAPS mode.</a:t>
            </a:r>
          </a:p>
        </p:txBody>
      </p:sp>
    </p:spTree>
    <p:extLst>
      <p:ext uri="{BB962C8B-B14F-4D97-AF65-F5344CB8AC3E}">
        <p14:creationId xmlns:p14="http://schemas.microsoft.com/office/powerpoint/2010/main" val="4315340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4" y="376905"/>
            <a:ext cx="10616615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1201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Ed 1B NOAA-20 Product Availability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FA17E40-88B9-7B46-8F81-7BEA93592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526028"/>
              </p:ext>
            </p:extLst>
          </p:nvPr>
        </p:nvGraphicFramePr>
        <p:xfrm>
          <a:off x="1692110" y="2103120"/>
          <a:ext cx="8807780" cy="26517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590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092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024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7538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Product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Platform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Processed Thru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B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Publicly</a:t>
                      </a:r>
                    </a:p>
                    <a:p>
                      <a:pPr algn="ctr"/>
                      <a:r>
                        <a:rPr lang="en-US" sz="2400" b="0" i="0" u="sng" dirty="0">
                          <a:solidFill>
                            <a:schemeClr val="bg1"/>
                          </a:solidFill>
                          <a:latin typeface="Tw Cen MT" panose="020B0602020104020603" pitchFamily="34" charset="77"/>
                        </a:rPr>
                        <a:t>Available?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54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5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BDS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NOAA-20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Jan. ‘22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/>
                      <a:r>
                        <a:rPr lang="en-US" sz="2400" b="0" i="0" dirty="0">
                          <a:solidFill>
                            <a:schemeClr val="tx1"/>
                          </a:solidFill>
                          <a:latin typeface="Tw Cen MT" panose="020B0602020104020603" pitchFamily="34" charset="77"/>
                        </a:rPr>
                        <a:t>Yes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1">
                              <a:lumMod val="75000"/>
                              <a:lumOff val="25000"/>
                            </a:schemeClr>
                          </a:solidFill>
                          <a:latin typeface="Tw Cen MT" panose="020B0602020104020603" pitchFamily="34" charset="77"/>
                        </a:rPr>
                        <a:t>SSF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w Cen MT" panose="020B0602020104020603" pitchFamily="34" charset="77"/>
                        </a:rPr>
                        <a:t>SSF1deg-Hour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/>
                        </a:solidFill>
                        <a:latin typeface="Avenir Next" panose="020B0503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2400" b="0" i="0" dirty="0">
                          <a:solidFill>
                            <a:schemeClr val="accent6">
                              <a:lumMod val="50000"/>
                            </a:schemeClr>
                          </a:solidFill>
                          <a:latin typeface="Tw Cen MT" panose="020B0602020104020603" pitchFamily="34" charset="77"/>
                        </a:rPr>
                        <a:t>SSF1deg-Day/-Month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rgbClr val="FF4EA2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400" b="0" i="0" dirty="0">
                        <a:solidFill>
                          <a:schemeClr val="tx1"/>
                        </a:solidFill>
                        <a:latin typeface="Tw Cen MT" panose="020B0602020104020603" pitchFamily="34" charset="77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4DB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2800" dirty="0">
                        <a:solidFill>
                          <a:schemeClr val="bg1">
                            <a:lumMod val="50000"/>
                          </a:schemeClr>
                        </a:solidFill>
                        <a:latin typeface="Avenir Next" panose="020B0503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4061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003C17">
                    <a:lumMod val="10000"/>
                    <a:lumOff val="9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Libera Data </a:t>
            </a:r>
            <a:r>
              <a:rPr kumimoji="0" lang="en-US" sz="4000" b="0" i="0" u="none" strike="noStrike" kern="1200" cap="all" spc="300" normalizeH="0" baseline="0" noProof="0" dirty="0" err="1">
                <a:ln>
                  <a:noFill/>
                </a:ln>
                <a:solidFill>
                  <a:srgbClr val="003C17">
                    <a:lumMod val="10000"/>
                    <a:lumOff val="9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Mgmt</a:t>
            </a: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003C17">
                    <a:lumMod val="10000"/>
                    <a:lumOff val="9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 Working Group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2F8991-39CC-6043-821B-DD131A7B18C8}"/>
              </a:ext>
            </a:extLst>
          </p:cNvPr>
          <p:cNvSpPr txBox="1"/>
          <p:nvPr/>
        </p:nvSpPr>
        <p:spPr>
          <a:xfrm>
            <a:off x="787078" y="1666754"/>
            <a:ext cx="103824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Ad hoc meetings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Libera team presented high-level plan for 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Science Data Center design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Science Processing Plan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Working Libera-RBSP </a:t>
            </a:r>
            <a:r>
              <a:rPr lang="en-US" sz="2400">
                <a:solidFill>
                  <a:srgbClr val="000000"/>
                </a:solidFill>
                <a:latin typeface="Tw Cen MT" panose="020B0602020104020603"/>
              </a:rPr>
              <a:t>ICD soon</a:t>
            </a: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</p:txBody>
      </p:sp>
    </p:spTree>
    <p:extLst>
      <p:ext uri="{BB962C8B-B14F-4D97-AF65-F5344CB8AC3E}">
        <p14:creationId xmlns:p14="http://schemas.microsoft.com/office/powerpoint/2010/main" val="1295452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665037"/>
            <a:ext cx="7327900" cy="902916"/>
          </a:xfrm>
        </p:spPr>
        <p:txBody>
          <a:bodyPr anchor="ctr">
            <a:normAutofit/>
          </a:bodyPr>
          <a:lstStyle/>
          <a:p>
            <a:r>
              <a:rPr lang="en-US" dirty="0"/>
              <a:t>CODE RE-ARCHITECTURE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7462" y="3567953"/>
            <a:ext cx="4997076" cy="6100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TISA &amp; Clouds</a:t>
            </a:r>
          </a:p>
        </p:txBody>
      </p:sp>
    </p:spTree>
    <p:extLst>
      <p:ext uri="{BB962C8B-B14F-4D97-AF65-F5344CB8AC3E}">
        <p14:creationId xmlns:p14="http://schemas.microsoft.com/office/powerpoint/2010/main" val="3817184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TISA Code re-architecture</a:t>
            </a:r>
          </a:p>
        </p:txBody>
      </p:sp>
      <p:graphicFrame>
        <p:nvGraphicFramePr>
          <p:cNvPr id="22" name="Diagram 21">
            <a:extLst>
              <a:ext uri="{FF2B5EF4-FFF2-40B4-BE49-F238E27FC236}">
                <a16:creationId xmlns:a16="http://schemas.microsoft.com/office/drawing/2014/main" id="{BFED9AF6-6652-D744-9838-D73329660DA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7911973"/>
              </p:ext>
            </p:extLst>
          </p:nvPr>
        </p:nvGraphicFramePr>
        <p:xfrm>
          <a:off x="1111250" y="539311"/>
          <a:ext cx="9969500" cy="6646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3" name="Rectangle 22">
            <a:extLst>
              <a:ext uri="{FF2B5EF4-FFF2-40B4-BE49-F238E27FC236}">
                <a16:creationId xmlns:a16="http://schemas.microsoft.com/office/drawing/2014/main" id="{FCEED042-4429-D64E-91DF-ADE0150802BD}"/>
              </a:ext>
            </a:extLst>
          </p:cNvPr>
          <p:cNvSpPr/>
          <p:nvPr/>
        </p:nvSpPr>
        <p:spPr>
          <a:xfrm>
            <a:off x="3686211" y="4900192"/>
            <a:ext cx="4834333" cy="1428888"/>
          </a:xfrm>
          <a:prstGeom prst="rect">
            <a:avLst/>
          </a:prstGeom>
          <a:solidFill>
            <a:schemeClr val="accent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  <a:latin typeface="Avenir Next" panose="020B0503020202020204" pitchFamily="34" charset="0"/>
              </a:rPr>
              <a:t>JSON property configuration files</a:t>
            </a:r>
          </a:p>
        </p:txBody>
      </p:sp>
    </p:spTree>
    <p:extLst>
      <p:ext uri="{BB962C8B-B14F-4D97-AF65-F5344CB8AC3E}">
        <p14:creationId xmlns:p14="http://schemas.microsoft.com/office/powerpoint/2010/main" val="1235673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C434D849-A375-104B-9343-321EEF9DF37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FB6CBC21-2F77-E542-81E5-44F78B82AB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F44CA284-37FC-D048-AACE-FD78AD8D73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73F62B73-688D-B24A-987B-01E673FCE5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AC38527A-2A17-B249-B886-BC3FD7880E2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60382BF4-4AC4-0944-B70F-703890E943B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33D131E7-83CE-9D44-9483-1949CFA0EE5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4E4E6456-519A-7744-AC3D-8BF3C77719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D858E069-5C55-3A4C-AA99-2FB9B1BFEB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5FDE6995-4E04-8643-B5F6-FF18E68A37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27439A31-8E6B-3A41-BB43-E29A179064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1E17FD43-D1B6-A243-9D02-E25EB6A9D63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graphicEl>
                                              <a:dgm id="{D04AF41B-2741-6C43-AD88-16CA793118B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2" grpId="0" uiExpand="1">
        <p:bldSub>
          <a:bldDgm bld="one"/>
        </p:bldSub>
      </p:bldGraphic>
      <p:bldP spid="2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TISA Code re-architecture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30706097-B30E-394A-93E4-F4D46342CAB6}"/>
              </a:ext>
            </a:extLst>
          </p:cNvPr>
          <p:cNvSpPr txBox="1">
            <a:spLocks/>
          </p:cNvSpPr>
          <p:nvPr/>
        </p:nvSpPr>
        <p:spPr>
          <a:xfrm>
            <a:off x="685800" y="2194561"/>
            <a:ext cx="10820400" cy="237744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2022C"/>
                </a:solidFill>
              </a:rPr>
              <a:t>Modularity</a:t>
            </a:r>
          </a:p>
          <a:p>
            <a:r>
              <a:rPr lang="en-US" dirty="0">
                <a:solidFill>
                  <a:srgbClr val="12022C"/>
                </a:solidFill>
              </a:rPr>
              <a:t>Readability</a:t>
            </a:r>
          </a:p>
          <a:p>
            <a:r>
              <a:rPr lang="en-US" dirty="0">
                <a:solidFill>
                  <a:srgbClr val="12022C"/>
                </a:solidFill>
              </a:rPr>
              <a:t>More commenting</a:t>
            </a:r>
          </a:p>
          <a:p>
            <a:r>
              <a:rPr lang="en-US" dirty="0">
                <a:solidFill>
                  <a:srgbClr val="12022C"/>
                </a:solidFill>
              </a:rPr>
              <a:t>Using variables instead of magic numbers</a:t>
            </a:r>
          </a:p>
        </p:txBody>
      </p:sp>
    </p:spTree>
    <p:extLst>
      <p:ext uri="{BB962C8B-B14F-4D97-AF65-F5344CB8AC3E}">
        <p14:creationId xmlns:p14="http://schemas.microsoft.com/office/powerpoint/2010/main" val="22617059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TISA Code re-architecture</a:t>
            </a:r>
            <a:endParaRPr kumimoji="0" lang="en-US" sz="4000" b="0" i="0" u="none" strike="noStrike" kern="1200" cap="all" spc="30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Bahnschrift" panose="020B0502040204020203" pitchFamily="34" charset="0"/>
              <a:ea typeface="+mj-ea"/>
              <a:cs typeface="+mj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F814EE4-0EA8-5749-8CDA-8C6EE9DA0AE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1799" t="61700" r="32070" b="2994"/>
          <a:stretch/>
        </p:blipFill>
        <p:spPr>
          <a:xfrm>
            <a:off x="8237671" y="2912668"/>
            <a:ext cx="2627454" cy="19041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F826137-5453-004A-953E-AB7BB9F385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60" t="3246" r="1826" b="38026"/>
          <a:stretch/>
        </p:blipFill>
        <p:spPr>
          <a:xfrm>
            <a:off x="954579" y="2281070"/>
            <a:ext cx="6996699" cy="316736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98E0DCE4-E6A6-7D4E-A3AA-F896E8C94BB3}"/>
              </a:ext>
            </a:extLst>
          </p:cNvPr>
          <p:cNvGrpSpPr/>
          <p:nvPr/>
        </p:nvGrpSpPr>
        <p:grpSpPr>
          <a:xfrm>
            <a:off x="1240972" y="1757370"/>
            <a:ext cx="6423421" cy="4031875"/>
            <a:chOff x="888275" y="1757370"/>
            <a:chExt cx="6423421" cy="4031875"/>
          </a:xfrm>
        </p:grpSpPr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0CFBB542-E3F1-A341-BC4F-62B969D9DDB2}"/>
                </a:ext>
              </a:extLst>
            </p:cNvPr>
            <p:cNvSpPr txBox="1"/>
            <p:nvPr/>
          </p:nvSpPr>
          <p:spPr>
            <a:xfrm>
              <a:off x="888275" y="1757372"/>
              <a:ext cx="2103120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600" dirty="0">
                  <a:solidFill>
                    <a:srgbClr val="C00000"/>
                  </a:solidFill>
                </a:rPr>
                <a:t>X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2B93F1D-539C-7148-A6D3-44595F066D4C}"/>
                </a:ext>
              </a:extLst>
            </p:cNvPr>
            <p:cNvSpPr txBox="1"/>
            <p:nvPr/>
          </p:nvSpPr>
          <p:spPr>
            <a:xfrm>
              <a:off x="3048671" y="1757371"/>
              <a:ext cx="2103120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600" dirty="0">
                  <a:solidFill>
                    <a:srgbClr val="C00000"/>
                  </a:solidFill>
                </a:rPr>
                <a:t>X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738FF20-28EC-4E40-92AC-AF3968941AA0}"/>
                </a:ext>
              </a:extLst>
            </p:cNvPr>
            <p:cNvSpPr txBox="1"/>
            <p:nvPr/>
          </p:nvSpPr>
          <p:spPr>
            <a:xfrm>
              <a:off x="5208576" y="1757370"/>
              <a:ext cx="2103120" cy="403187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5600" dirty="0">
                  <a:solidFill>
                    <a:srgbClr val="C00000"/>
                  </a:solidFill>
                </a:rPr>
                <a:t>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64244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TISA Code re-architecture</a:t>
            </a:r>
            <a:endParaRPr kumimoji="0" lang="en-US" sz="4000" b="0" i="0" u="none" strike="noStrike" kern="1200" cap="all" spc="30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Bahnschrift" panose="020B0502040204020203" pitchFamily="34" charset="0"/>
              <a:ea typeface="+mj-ea"/>
              <a:cs typeface="+mj-cs"/>
            </a:endParaRPr>
          </a:p>
        </p:txBody>
      </p:sp>
      <p:graphicFrame>
        <p:nvGraphicFramePr>
          <p:cNvPr id="2" name="Table 3">
            <a:extLst>
              <a:ext uri="{FF2B5EF4-FFF2-40B4-BE49-F238E27FC236}">
                <a16:creationId xmlns:a16="http://schemas.microsoft.com/office/drawing/2014/main" id="{8A6BC6CE-A452-6C42-9C99-95DE808ACB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7839045"/>
              </p:ext>
            </p:extLst>
          </p:nvPr>
        </p:nvGraphicFramePr>
        <p:xfrm>
          <a:off x="2032000" y="1727584"/>
          <a:ext cx="812800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9382">
                  <a:extLst>
                    <a:ext uri="{9D8B030D-6E8A-4147-A177-3AD203B41FA5}">
                      <a16:colId xmlns:a16="http://schemas.microsoft.com/office/drawing/2014/main" val="4121319313"/>
                    </a:ext>
                  </a:extLst>
                </a:gridCol>
                <a:gridCol w="1274618">
                  <a:extLst>
                    <a:ext uri="{9D8B030D-6E8A-4147-A177-3AD203B41FA5}">
                      <a16:colId xmlns:a16="http://schemas.microsoft.com/office/drawing/2014/main" val="260162104"/>
                    </a:ext>
                  </a:extLst>
                </a:gridCol>
                <a:gridCol w="2860964">
                  <a:extLst>
                    <a:ext uri="{9D8B030D-6E8A-4147-A177-3AD203B41FA5}">
                      <a16:colId xmlns:a16="http://schemas.microsoft.com/office/drawing/2014/main" val="4292341628"/>
                    </a:ext>
                  </a:extLst>
                </a:gridCol>
                <a:gridCol w="1203036">
                  <a:extLst>
                    <a:ext uri="{9D8B030D-6E8A-4147-A177-3AD203B41FA5}">
                      <a16:colId xmlns:a16="http://schemas.microsoft.com/office/drawing/2014/main" val="1288438269"/>
                    </a:ext>
                  </a:extLst>
                </a:gridCol>
              </a:tblGrid>
              <a:tr h="370840">
                <a:tc gridSpan="4"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Software Lines of Code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en-US" b="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446848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Original Code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b="0" dirty="0"/>
                        <a:t>Refactored Code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994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nb2bb_lwwn_lnd_day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nb2bb_lwwn_general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82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nb2bb_lwwn_lnd_nit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082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nb2bb_lwwn_ocn_day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412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nb2bb_lwwn_ocn_nit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957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nb2bb_lwwn_sno_day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8405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nb2bb_lwwn_sno_nit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905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4179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en-US" dirty="0"/>
                        <a:t>     </a:t>
                      </a:r>
                      <a:r>
                        <a:rPr lang="en-US" dirty="0">
                          <a:solidFill>
                            <a:schemeClr val="accent3">
                              <a:lumMod val="90000"/>
                              <a:lumOff val="10000"/>
                            </a:schemeClr>
                          </a:solidFill>
                        </a:rPr>
                        <a:t>Difference: 1366 lines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r>
                        <a:rPr lang="en-US" dirty="0"/>
                        <a:t>Difference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9219002"/>
                  </a:ext>
                </a:extLst>
              </a:tr>
            </a:tbl>
          </a:graphicData>
        </a:graphic>
      </p:graphicFrame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4033304-2F48-7F42-988F-C9CB613725E4}"/>
              </a:ext>
            </a:extLst>
          </p:cNvPr>
          <p:cNvSpPr txBox="1">
            <a:spLocks/>
          </p:cNvSpPr>
          <p:nvPr/>
        </p:nvSpPr>
        <p:spPr>
          <a:xfrm>
            <a:off x="4414157" y="5587003"/>
            <a:ext cx="3363686" cy="499654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solidFill>
                  <a:srgbClr val="12022C"/>
                </a:solidFill>
              </a:rPr>
              <a:t>90% code reduction!</a:t>
            </a:r>
          </a:p>
        </p:txBody>
      </p:sp>
    </p:spTree>
    <p:extLst>
      <p:ext uri="{BB962C8B-B14F-4D97-AF65-F5344CB8AC3E}">
        <p14:creationId xmlns:p14="http://schemas.microsoft.com/office/powerpoint/2010/main" val="187320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TISA Code re-architecture</a:t>
            </a:r>
            <a:endParaRPr kumimoji="0" lang="en-US" sz="4000" b="0" i="0" u="none" strike="noStrike" kern="1200" cap="all" spc="30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Bahnschrift" panose="020B0502040204020203" pitchFamily="34" charset="0"/>
              <a:ea typeface="+mj-ea"/>
              <a:cs typeface="+mj-cs"/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B2A6212-71DC-3F4B-81D6-E42D5248703F}"/>
              </a:ext>
            </a:extLst>
          </p:cNvPr>
          <p:cNvSpPr txBox="1">
            <a:spLocks/>
          </p:cNvSpPr>
          <p:nvPr/>
        </p:nvSpPr>
        <p:spPr>
          <a:xfrm>
            <a:off x="685800" y="2194561"/>
            <a:ext cx="10820400" cy="39672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2022C"/>
                </a:solidFill>
              </a:rPr>
              <a:t>Binning for look-up tables re-designed:</a:t>
            </a:r>
          </a:p>
          <a:p>
            <a:pPr lvl="1"/>
            <a:r>
              <a:rPr lang="en-US" sz="2800" dirty="0">
                <a:solidFill>
                  <a:srgbClr val="12022C"/>
                </a:solidFill>
              </a:rPr>
              <a:t>netCDF4</a:t>
            </a:r>
          </a:p>
          <a:p>
            <a:pPr lvl="1"/>
            <a:r>
              <a:rPr lang="en-US" sz="2800" dirty="0">
                <a:solidFill>
                  <a:srgbClr val="12022C"/>
                </a:solidFill>
              </a:rPr>
              <a:t>Boundaries and centers stored</a:t>
            </a:r>
          </a:p>
          <a:p>
            <a:pPr lvl="1"/>
            <a:r>
              <a:rPr lang="en-US" sz="2800" dirty="0">
                <a:solidFill>
                  <a:srgbClr val="12022C"/>
                </a:solidFill>
              </a:rPr>
              <a:t>Weighting separate from indexing, genericized functions</a:t>
            </a:r>
          </a:p>
          <a:p>
            <a:pPr lvl="1"/>
            <a:endParaRPr lang="en-US" sz="2800" dirty="0">
              <a:solidFill>
                <a:srgbClr val="12022C"/>
              </a:solidFill>
            </a:endParaRPr>
          </a:p>
          <a:p>
            <a:r>
              <a:rPr lang="en-US" dirty="0">
                <a:solidFill>
                  <a:srgbClr val="12022C"/>
                </a:solidFill>
              </a:rPr>
              <a:t>Significant “magic number” removal</a:t>
            </a:r>
          </a:p>
        </p:txBody>
      </p:sp>
    </p:spTree>
    <p:extLst>
      <p:ext uri="{BB962C8B-B14F-4D97-AF65-F5344CB8AC3E}">
        <p14:creationId xmlns:p14="http://schemas.microsoft.com/office/powerpoint/2010/main" val="14573463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TISA Code re-architecture</a:t>
            </a:r>
            <a:endParaRPr kumimoji="0" lang="en-US" sz="4000" b="0" i="0" u="none" strike="noStrike" kern="1200" cap="all" spc="30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Bahnschrift" panose="020B0502040204020203" pitchFamily="34" charset="0"/>
              <a:ea typeface="+mj-ea"/>
              <a:cs typeface="+mj-cs"/>
            </a:endParaRPr>
          </a:p>
        </p:txBody>
      </p:sp>
      <p:pic>
        <p:nvPicPr>
          <p:cNvPr id="8" name="Content Placeholder 10">
            <a:extLst>
              <a:ext uri="{FF2B5EF4-FFF2-40B4-BE49-F238E27FC236}">
                <a16:creationId xmlns:a16="http://schemas.microsoft.com/office/drawing/2014/main" id="{190097F7-D0AD-1F4B-857E-40DA97BB2F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" r="1482"/>
          <a:stretch/>
        </p:blipFill>
        <p:spPr>
          <a:xfrm>
            <a:off x="3057870" y="2439621"/>
            <a:ext cx="6076260" cy="3784533"/>
          </a:xfrm>
          <a:prstGeom prst="rect">
            <a:avLst/>
          </a:prstGeom>
        </p:spPr>
      </p:pic>
      <p:sp>
        <p:nvSpPr>
          <p:cNvPr id="11" name="TextBox 4">
            <a:extLst>
              <a:ext uri="{FF2B5EF4-FFF2-40B4-BE49-F238E27FC236}">
                <a16:creationId xmlns:a16="http://schemas.microsoft.com/office/drawing/2014/main" id="{893D11F9-4F66-8A46-9AEB-908F39B71222}"/>
              </a:ext>
            </a:extLst>
          </p:cNvPr>
          <p:cNvSpPr txBox="1"/>
          <p:nvPr/>
        </p:nvSpPr>
        <p:spPr>
          <a:xfrm>
            <a:off x="401905" y="1851256"/>
            <a:ext cx="4118140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400" u="sng" dirty="0"/>
              <a:t>No</a:t>
            </a:r>
            <a:r>
              <a:rPr lang="en-US" sz="2400" dirty="0"/>
              <a:t> edge case interpolation:</a:t>
            </a:r>
          </a:p>
        </p:txBody>
      </p:sp>
    </p:spTree>
    <p:extLst>
      <p:ext uri="{BB962C8B-B14F-4D97-AF65-F5344CB8AC3E}">
        <p14:creationId xmlns:p14="http://schemas.microsoft.com/office/powerpoint/2010/main" val="312246747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4B2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TISA Code re-architecture</a:t>
            </a:r>
            <a:endParaRPr kumimoji="0" lang="en-US" sz="4000" b="0" i="0" u="none" strike="noStrike" kern="1200" cap="all" spc="30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Bahnschrift" panose="020B0502040204020203" pitchFamily="34" charset="0"/>
              <a:ea typeface="+mj-ea"/>
              <a:cs typeface="+mj-cs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B0FC2A-C8C1-6642-9C91-BC03DB9241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4882" y="2470410"/>
            <a:ext cx="6102235" cy="3753293"/>
          </a:xfrm>
          <a:prstGeom prst="rect">
            <a:avLst/>
          </a:prstGeom>
        </p:spPr>
      </p:pic>
      <p:sp>
        <p:nvSpPr>
          <p:cNvPr id="10" name="TextBox 4">
            <a:extLst>
              <a:ext uri="{FF2B5EF4-FFF2-40B4-BE49-F238E27FC236}">
                <a16:creationId xmlns:a16="http://schemas.microsoft.com/office/drawing/2014/main" id="{EAC0871A-1786-3841-8B38-5EB9DD58BEF0}"/>
              </a:ext>
            </a:extLst>
          </p:cNvPr>
          <p:cNvSpPr txBox="1"/>
          <p:nvPr/>
        </p:nvSpPr>
        <p:spPr>
          <a:xfrm>
            <a:off x="401905" y="1851256"/>
            <a:ext cx="3286868" cy="461665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wrap="square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  <a:lvl2pPr>
              <a:defRPr>
                <a:latin typeface="+mj-lt"/>
                <a:ea typeface="+mj-ea"/>
                <a:cs typeface="+mj-cs"/>
              </a:defRPr>
            </a:lvl2pPr>
            <a:lvl3pPr>
              <a:defRPr>
                <a:latin typeface="+mj-lt"/>
                <a:ea typeface="+mj-ea"/>
                <a:cs typeface="+mj-cs"/>
              </a:defRPr>
            </a:lvl3pPr>
            <a:lvl4pPr>
              <a:defRPr>
                <a:latin typeface="+mj-lt"/>
                <a:ea typeface="+mj-ea"/>
                <a:cs typeface="+mj-cs"/>
              </a:defRPr>
            </a:lvl4pPr>
            <a:lvl5pPr>
              <a:defRPr>
                <a:latin typeface="+mj-lt"/>
                <a:ea typeface="+mj-ea"/>
                <a:cs typeface="+mj-cs"/>
              </a:defRPr>
            </a:lvl5pPr>
            <a:lvl6pPr>
              <a:defRPr>
                <a:latin typeface="+mj-lt"/>
                <a:ea typeface="+mj-ea"/>
                <a:cs typeface="+mj-cs"/>
              </a:defRPr>
            </a:lvl6pPr>
            <a:lvl7pPr>
              <a:defRPr>
                <a:latin typeface="+mj-lt"/>
                <a:ea typeface="+mj-ea"/>
                <a:cs typeface="+mj-cs"/>
              </a:defRPr>
            </a:lvl7pPr>
            <a:lvl8pPr>
              <a:defRPr>
                <a:latin typeface="+mj-lt"/>
                <a:ea typeface="+mj-ea"/>
                <a:cs typeface="+mj-cs"/>
              </a:defRPr>
            </a:lvl8pPr>
            <a:lvl9pPr>
              <a:defRPr>
                <a:latin typeface="+mj-lt"/>
                <a:ea typeface="+mj-ea"/>
                <a:cs typeface="+mj-cs"/>
              </a:defRPr>
            </a:lvl9pPr>
          </a:lstStyle>
          <a:p>
            <a:r>
              <a:rPr lang="en-US" sz="2400" dirty="0"/>
              <a:t>Edge case interpolation:</a:t>
            </a:r>
          </a:p>
        </p:txBody>
      </p:sp>
    </p:spTree>
    <p:extLst>
      <p:ext uri="{BB962C8B-B14F-4D97-AF65-F5344CB8AC3E}">
        <p14:creationId xmlns:p14="http://schemas.microsoft.com/office/powerpoint/2010/main" val="18000569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A4FDFF-B722-B347-8698-FFEDBB39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FD50F1-9592-8247-A0D1-6296BFD54B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52225" y="3553801"/>
            <a:ext cx="9487550" cy="667635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cloud mask code refactoring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F2BA5E7-435E-0E4F-A352-20C5B1B39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4" y="879636"/>
            <a:ext cx="11297688" cy="1206888"/>
          </a:xfrm>
        </p:spPr>
        <p:txBody>
          <a:bodyPr/>
          <a:lstStyle/>
          <a:p>
            <a:r>
              <a:rPr lang="en-US" dirty="0"/>
              <a:t>Clouds code re-architecture</a:t>
            </a:r>
          </a:p>
        </p:txBody>
      </p:sp>
    </p:spTree>
    <p:extLst>
      <p:ext uri="{BB962C8B-B14F-4D97-AF65-F5344CB8AC3E}">
        <p14:creationId xmlns:p14="http://schemas.microsoft.com/office/powerpoint/2010/main" val="41420810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EBD13AB-3DC3-B646-8E8A-D14BBE4BDD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7252" b="44840"/>
          <a:stretch/>
        </p:blipFill>
        <p:spPr>
          <a:xfrm>
            <a:off x="0" y="4027385"/>
            <a:ext cx="12192000" cy="283061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C5F0CE"/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2F8991-39CC-6043-821B-DD131A7B18C8}"/>
              </a:ext>
            </a:extLst>
          </p:cNvPr>
          <p:cNvSpPr txBox="1"/>
          <p:nvPr/>
        </p:nvSpPr>
        <p:spPr>
          <a:xfrm>
            <a:off x="787078" y="1666754"/>
            <a:ext cx="1038249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Focus on </a:t>
            </a:r>
            <a:r>
              <a:rPr lang="en-US" sz="2400" dirty="0" err="1"/>
              <a:t>CERESmask</a:t>
            </a:r>
            <a:r>
              <a:rPr lang="en-US" sz="2400" dirty="0"/>
              <a:t> – cloud mask</a:t>
            </a:r>
            <a:br>
              <a:rPr lang="en-US" sz="2400" dirty="0"/>
            </a:b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Powerful code, conditional statements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itchFamily="2" charset="2"/>
              </a:rPr>
              <a:t>cloud, no cloud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ym typeface="Wingdings" pitchFamily="2" charset="2"/>
              </a:rPr>
              <a:t>other classification types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0286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chemeClr val="accent3">
                    <a:lumMod val="10000"/>
                    <a:lumOff val="9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2F8991-39CC-6043-821B-DD131A7B18C8}"/>
              </a:ext>
            </a:extLst>
          </p:cNvPr>
          <p:cNvSpPr txBox="1"/>
          <p:nvPr/>
        </p:nvSpPr>
        <p:spPr>
          <a:xfrm>
            <a:off x="787078" y="1666754"/>
            <a:ext cx="10382492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Maintainability challenges: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7,121 lines of code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Direct memory access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Inputs generated within codebase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New features with refactoring: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Object-oriented programming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Parent/child inheritance of methods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Less code duplication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Enables unit testing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Configuration files – easier to tune repeated values, don’t touch source code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  <a:p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4165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chemeClr val="accent3">
                    <a:lumMod val="10000"/>
                    <a:lumOff val="9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pic>
        <p:nvPicPr>
          <p:cNvPr id="5" name="Content Placeholder 5">
            <a:extLst>
              <a:ext uri="{FF2B5EF4-FFF2-40B4-BE49-F238E27FC236}">
                <a16:creationId xmlns:a16="http://schemas.microsoft.com/office/drawing/2014/main" id="{D1553E88-0350-F340-ADD2-D07026CDA2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46512"/>
            <a:ext cx="13399096" cy="683221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571E254-FDC3-CE44-9686-7B73D1428F2B}"/>
              </a:ext>
            </a:extLst>
          </p:cNvPr>
          <p:cNvSpPr txBox="1"/>
          <p:nvPr/>
        </p:nvSpPr>
        <p:spPr>
          <a:xfrm>
            <a:off x="0" y="1714456"/>
            <a:ext cx="67017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Current listing of variables and functions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6641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18">
            <a:extLst>
              <a:ext uri="{FF2B5EF4-FFF2-40B4-BE49-F238E27FC236}">
                <a16:creationId xmlns:a16="http://schemas.microsoft.com/office/drawing/2014/main" id="{8DDBF6B3-1F05-7144-B8C1-E4DF5F851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6281"/>
            <a:ext cx="12192000" cy="6904281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87C3FB1-EC26-834B-91FE-E940FBB0DBD4}"/>
              </a:ext>
            </a:extLst>
          </p:cNvPr>
          <p:cNvSpPr txBox="1"/>
          <p:nvPr/>
        </p:nvSpPr>
        <p:spPr>
          <a:xfrm>
            <a:off x="5282651" y="-46281"/>
            <a:ext cx="498869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Class structure – refactored mask code</a:t>
            </a:r>
          </a:p>
        </p:txBody>
      </p:sp>
    </p:spTree>
    <p:extLst>
      <p:ext uri="{BB962C8B-B14F-4D97-AF65-F5344CB8AC3E}">
        <p14:creationId xmlns:p14="http://schemas.microsoft.com/office/powerpoint/2010/main" val="411436275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A4FDFF-B722-B347-8698-FFEDBB39B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27</a:t>
            </a:fld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6FD50F1-9592-8247-A0D1-6296BFD54B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52225" y="3553801"/>
            <a:ext cx="9487550" cy="667635"/>
          </a:xfrm>
        </p:spPr>
        <p:txBody>
          <a:bodyPr>
            <a:normAutofit/>
          </a:bodyPr>
          <a:lstStyle/>
          <a:p>
            <a:pPr algn="ctr"/>
            <a:r>
              <a:rPr lang="en-US" sz="3600" dirty="0"/>
              <a:t>Serverless architecture experiment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F2BA5E7-435E-0E4F-A352-20C5B1B397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4" y="879636"/>
            <a:ext cx="11297688" cy="1206888"/>
          </a:xfrm>
        </p:spPr>
        <p:txBody>
          <a:bodyPr/>
          <a:lstStyle/>
          <a:p>
            <a:r>
              <a:rPr lang="en-US" dirty="0"/>
              <a:t>Clouds code re-architecture</a:t>
            </a:r>
          </a:p>
        </p:txBody>
      </p:sp>
    </p:spTree>
    <p:extLst>
      <p:ext uri="{BB962C8B-B14F-4D97-AF65-F5344CB8AC3E}">
        <p14:creationId xmlns:p14="http://schemas.microsoft.com/office/powerpoint/2010/main" val="10716685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chemeClr val="accent3">
                    <a:lumMod val="10000"/>
                    <a:lumOff val="9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2F8991-39CC-6043-821B-DD131A7B18C8}"/>
              </a:ext>
            </a:extLst>
          </p:cNvPr>
          <p:cNvSpPr txBox="1"/>
          <p:nvPr/>
        </p:nvSpPr>
        <p:spPr>
          <a:xfrm>
            <a:off x="787078" y="1666754"/>
            <a:ext cx="103824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Goal: Run CURRENT CERES Clouds code in AWS</a:t>
            </a:r>
            <a:br>
              <a:rPr lang="en-US" sz="2400" dirty="0">
                <a:solidFill>
                  <a:srgbClr val="000000"/>
                </a:solidFill>
                <a:latin typeface="Tw Cen MT" panose="020B0602020104020603"/>
              </a:rPr>
            </a:b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Motivations: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Refactoring (new code) – long timeline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1 week of processing / 1 year of data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Currently working CERES Edition 5 development – iterate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Build capacity on CERES for running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In Docker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On AWS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With “serverless” architecture – lambdas</a:t>
            </a:r>
          </a:p>
        </p:txBody>
      </p:sp>
    </p:spTree>
    <p:extLst>
      <p:ext uri="{BB962C8B-B14F-4D97-AF65-F5344CB8AC3E}">
        <p14:creationId xmlns:p14="http://schemas.microsoft.com/office/powerpoint/2010/main" val="2503145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F7F7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70E1B-81E9-5842-BE84-4DB6F7C3FE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AWS lambda: compute service to run code WITHOUT provisioning or managing servers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D0FEC9-A4A3-C945-AC02-FA8613A95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EC4609-7119-A44C-BCA2-A595CD7243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 err="1"/>
              <a:t>docs.aws.amazon.com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3194BD-BC21-4A44-8DC6-44420F86AC35}"/>
              </a:ext>
            </a:extLst>
          </p:cNvPr>
          <p:cNvSpPr txBox="1"/>
          <p:nvPr/>
        </p:nvSpPr>
        <p:spPr>
          <a:xfrm>
            <a:off x="937551" y="3924058"/>
            <a:ext cx="2176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ephemeral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56FF37F-76E9-7248-A4A5-D30A136F0E06}"/>
              </a:ext>
            </a:extLst>
          </p:cNvPr>
          <p:cNvSpPr txBox="1"/>
          <p:nvPr/>
        </p:nvSpPr>
        <p:spPr>
          <a:xfrm>
            <a:off x="9066470" y="903310"/>
            <a:ext cx="2176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lean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DCF887B-CE6E-0742-807A-13CFD872656F}"/>
              </a:ext>
            </a:extLst>
          </p:cNvPr>
          <p:cNvSpPr txBox="1"/>
          <p:nvPr/>
        </p:nvSpPr>
        <p:spPr>
          <a:xfrm>
            <a:off x="7139431" y="5771575"/>
            <a:ext cx="21760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scalable</a:t>
            </a:r>
          </a:p>
        </p:txBody>
      </p:sp>
    </p:spTree>
    <p:extLst>
      <p:ext uri="{BB962C8B-B14F-4D97-AF65-F5344CB8AC3E}">
        <p14:creationId xmlns:p14="http://schemas.microsoft.com/office/powerpoint/2010/main" val="1496030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  <p:bldP spid="5" grpId="0"/>
      <p:bldP spid="5" grpId="1"/>
      <p:bldP spid="6" grpId="0"/>
      <p:bldP spid="6" grpId="1"/>
      <p:bldP spid="7" grpId="0"/>
      <p:bldP spid="7" grpId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chemeClr val="accent3">
                    <a:lumMod val="10000"/>
                    <a:lumOff val="9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2F8991-39CC-6043-821B-DD131A7B18C8}"/>
              </a:ext>
            </a:extLst>
          </p:cNvPr>
          <p:cNvSpPr txBox="1"/>
          <p:nvPr/>
        </p:nvSpPr>
        <p:spPr>
          <a:xfrm>
            <a:off x="787078" y="1666754"/>
            <a:ext cx="1038249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Previous work: “</a:t>
            </a:r>
            <a:r>
              <a:rPr lang="en-US" sz="2400" dirty="0" err="1">
                <a:solidFill>
                  <a:srgbClr val="000000"/>
                </a:solidFill>
                <a:latin typeface="Tw Cen MT" panose="020B0602020104020603"/>
              </a:rPr>
              <a:t>Dockerization</a:t>
            </a: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”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Docker images for 2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product generation executables (PGEs):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Clouds main – “1P6”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Clouds clear radiance history (CRH) – “2P5”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Enabled: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Building Clouds binaries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Executing Terra/Aqua test plans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System agnostic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85000"/>
                </a:srgbClr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18D6B7-0146-3C44-8285-FEB51D76F6C1}"/>
              </a:ext>
            </a:extLst>
          </p:cNvPr>
          <p:cNvSpPr/>
          <p:nvPr/>
        </p:nvSpPr>
        <p:spPr>
          <a:xfrm>
            <a:off x="8858843" y="2604887"/>
            <a:ext cx="1172935" cy="1339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CDBF03-A59E-1142-8C95-0F9E9B70D87F}"/>
              </a:ext>
            </a:extLst>
          </p:cNvPr>
          <p:cNvSpPr/>
          <p:nvPr/>
        </p:nvSpPr>
        <p:spPr>
          <a:xfrm>
            <a:off x="9445310" y="2999468"/>
            <a:ext cx="1172935" cy="1339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Libraries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7D8B35EB-9E44-7545-88B3-25EF5C27A357}"/>
              </a:ext>
            </a:extLst>
          </p:cNvPr>
          <p:cNvSpPr/>
          <p:nvPr/>
        </p:nvSpPr>
        <p:spPr>
          <a:xfrm>
            <a:off x="8711883" y="1865059"/>
            <a:ext cx="2071002" cy="2754433"/>
          </a:xfrm>
          <a:prstGeom prst="can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A65CDE-320E-3E45-B652-9993A321F4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61922" y="1818080"/>
            <a:ext cx="1143000" cy="977977"/>
          </a:xfrm>
          <a:prstGeom prst="rect">
            <a:avLst/>
          </a:prstGeom>
          <a:effectLst>
            <a:outerShdw blurRad="63500" sx="102000" sy="102000" algn="ctr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val="3208740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3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chemeClr val="accent3">
                    <a:lumMod val="10000"/>
                    <a:lumOff val="9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2F8991-39CC-6043-821B-DD131A7B18C8}"/>
              </a:ext>
            </a:extLst>
          </p:cNvPr>
          <p:cNvSpPr txBox="1"/>
          <p:nvPr/>
        </p:nvSpPr>
        <p:spPr>
          <a:xfrm>
            <a:off x="787078" y="1666754"/>
            <a:ext cx="103824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Current work: Build and run Clouds docker images in AWS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Docker images for 2 product generation executables (PGEs):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Clouds main</a:t>
            </a:r>
          </a:p>
          <a:p>
            <a:pPr marL="742950" marR="0" lvl="1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Clouds clear radiance history (CRH)</a:t>
            </a:r>
            <a:b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Git “hook” (pushing code to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CodeBuild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) triggers build:</a:t>
            </a:r>
            <a:endParaRPr lang="en-US" sz="2400" dirty="0">
              <a:solidFill>
                <a:srgbClr val="000000"/>
              </a:solidFill>
              <a:latin typeface="Tw Cen MT" panose="020B0602020104020603"/>
            </a:endParaRPr>
          </a:p>
          <a:p>
            <a:pPr marL="1371600" lvl="2" indent="-457200">
              <a:buFont typeface="+mj-lt"/>
              <a:buAutoNum type="alphaLcPeriod"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w Cen MT" panose="020B0602020104020603"/>
                <a:ea typeface="+mn-ea"/>
                <a:cs typeface="+mn-cs"/>
              </a:rPr>
              <a:t>Builds binaries</a:t>
            </a: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Kick off unit tests – failed tests cause code rejection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w Cen MT" panose="020B0602020104020603"/>
              <a:ea typeface="+mn-ea"/>
              <a:cs typeface="+mn-cs"/>
            </a:endParaRPr>
          </a:p>
          <a:p>
            <a:pPr marL="1371600" lvl="2" indent="-457200">
              <a:buFont typeface="+mj-lt"/>
              <a:buAutoNum type="alphaLcPeriod"/>
            </a:pP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Creates and stores Docker images in AWS:</a:t>
            </a:r>
            <a:br>
              <a:rPr lang="en-US" sz="2400" dirty="0">
                <a:solidFill>
                  <a:srgbClr val="000000"/>
                </a:solidFill>
                <a:latin typeface="Tw Cen MT" panose="020B0602020104020603"/>
              </a:rPr>
            </a:br>
            <a:r>
              <a:rPr lang="en-US" sz="2400" dirty="0">
                <a:solidFill>
                  <a:srgbClr val="000000"/>
                </a:solidFill>
                <a:latin typeface="Tw Cen MT" panose="020B0602020104020603"/>
                <a:sym typeface="Wingdings" pitchFamily="2" charset="2"/>
              </a:rPr>
              <a:t> </a:t>
            </a:r>
            <a:r>
              <a:rPr lang="en-US" sz="2400" dirty="0">
                <a:solidFill>
                  <a:srgbClr val="000000"/>
                </a:solidFill>
                <a:latin typeface="Tw Cen MT" panose="020B0602020104020603"/>
              </a:rPr>
              <a:t>launching and running as lambda function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18D6B7-0146-3C44-8285-FEB51D76F6C1}"/>
              </a:ext>
            </a:extLst>
          </p:cNvPr>
          <p:cNvSpPr/>
          <p:nvPr/>
        </p:nvSpPr>
        <p:spPr>
          <a:xfrm>
            <a:off x="8858843" y="2604887"/>
            <a:ext cx="1172935" cy="1339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Code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9CDBF03-A59E-1142-8C95-0F9E9B70D87F}"/>
              </a:ext>
            </a:extLst>
          </p:cNvPr>
          <p:cNvSpPr/>
          <p:nvPr/>
        </p:nvSpPr>
        <p:spPr>
          <a:xfrm>
            <a:off x="9445310" y="2999468"/>
            <a:ext cx="1172935" cy="133943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enir Next" panose="020B0503020202020204" pitchFamily="34" charset="0"/>
                <a:ea typeface="+mn-ea"/>
                <a:cs typeface="+mn-cs"/>
              </a:rPr>
              <a:t>Libraries</a:t>
            </a:r>
          </a:p>
        </p:txBody>
      </p:sp>
      <p:sp>
        <p:nvSpPr>
          <p:cNvPr id="7" name="Can 6">
            <a:extLst>
              <a:ext uri="{FF2B5EF4-FFF2-40B4-BE49-F238E27FC236}">
                <a16:creationId xmlns:a16="http://schemas.microsoft.com/office/drawing/2014/main" id="{7D8B35EB-9E44-7545-88B3-25EF5C27A357}"/>
              </a:ext>
            </a:extLst>
          </p:cNvPr>
          <p:cNvSpPr/>
          <p:nvPr/>
        </p:nvSpPr>
        <p:spPr>
          <a:xfrm>
            <a:off x="8711883" y="1865059"/>
            <a:ext cx="2071002" cy="2754433"/>
          </a:xfrm>
          <a:prstGeom prst="can">
            <a:avLst/>
          </a:prstGeom>
          <a:noFill/>
          <a:ln>
            <a:solidFill>
              <a:schemeClr val="accent6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3A65CDE-320E-3E45-B652-9993A321F4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1922" y="1818080"/>
            <a:ext cx="1143000" cy="977977"/>
          </a:xfrm>
          <a:prstGeom prst="rect">
            <a:avLst/>
          </a:prstGeom>
          <a:effectLst>
            <a:outerShdw blurRad="63500" sx="102000" sy="102000" algn="ctr" rotWithShape="0">
              <a:prstClr val="black"/>
            </a:outerShdw>
          </a:effectLst>
        </p:spPr>
      </p:pic>
    </p:spTree>
    <p:extLst>
      <p:ext uri="{BB962C8B-B14F-4D97-AF65-F5344CB8AC3E}">
        <p14:creationId xmlns:p14="http://schemas.microsoft.com/office/powerpoint/2010/main" val="198461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3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chemeClr val="accent3">
                    <a:lumMod val="10000"/>
                    <a:lumOff val="9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BA88272D-950C-A348-A5BE-A0B480CEFB81}"/>
              </a:ext>
            </a:extLst>
          </p:cNvPr>
          <p:cNvSpPr/>
          <p:nvPr/>
        </p:nvSpPr>
        <p:spPr>
          <a:xfrm>
            <a:off x="4888703" y="1469676"/>
            <a:ext cx="2932982" cy="5115464"/>
          </a:xfrm>
          <a:prstGeom prst="fra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CodeBuild Instance</a:t>
            </a: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BCBCEE-7F87-E646-8E92-2735CA15D0C3}"/>
              </a:ext>
            </a:extLst>
          </p:cNvPr>
          <p:cNvSpPr/>
          <p:nvPr/>
        </p:nvSpPr>
        <p:spPr>
          <a:xfrm>
            <a:off x="804441" y="2808093"/>
            <a:ext cx="1767840" cy="6858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CodeCommit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2BFA53A-AE6D-684F-964C-6D38D1A7D867}"/>
              </a:ext>
            </a:extLst>
          </p:cNvPr>
          <p:cNvSpPr/>
          <p:nvPr/>
        </p:nvSpPr>
        <p:spPr>
          <a:xfrm>
            <a:off x="8726193" y="4719188"/>
            <a:ext cx="2438400" cy="596958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Elastic Container Registry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268531B-FC21-3544-B899-91E0C2263F9A}"/>
              </a:ext>
            </a:extLst>
          </p:cNvPr>
          <p:cNvSpPr/>
          <p:nvPr/>
        </p:nvSpPr>
        <p:spPr>
          <a:xfrm>
            <a:off x="8726193" y="5575357"/>
            <a:ext cx="2438400" cy="457201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Lambda Functions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F4C7E69-981D-4647-AB10-F1EB4A94F1E5}"/>
              </a:ext>
            </a:extLst>
          </p:cNvPr>
          <p:cNvSpPr/>
          <p:nvPr/>
        </p:nvSpPr>
        <p:spPr>
          <a:xfrm>
            <a:off x="5349009" y="2801998"/>
            <a:ext cx="2011675" cy="612648"/>
          </a:xfrm>
          <a:prstGeom prst="rect">
            <a:avLst/>
          </a:prstGeom>
          <a:solidFill>
            <a:srgbClr val="94B2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Build Executables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1E4B7C16-039C-744E-BA16-B283B2EEE63B}"/>
              </a:ext>
            </a:extLst>
          </p:cNvPr>
          <p:cNvSpPr/>
          <p:nvPr/>
        </p:nvSpPr>
        <p:spPr>
          <a:xfrm>
            <a:off x="5349004" y="3789228"/>
            <a:ext cx="2011680" cy="571819"/>
          </a:xfrm>
          <a:prstGeom prst="rect">
            <a:avLst/>
          </a:prstGeom>
          <a:solidFill>
            <a:srgbClr val="94B2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Build Docker Images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67D4758-F1D5-8349-8F3D-C23F01BA7056}"/>
              </a:ext>
            </a:extLst>
          </p:cNvPr>
          <p:cNvSpPr/>
          <p:nvPr/>
        </p:nvSpPr>
        <p:spPr>
          <a:xfrm>
            <a:off x="5349009" y="1934839"/>
            <a:ext cx="2011680" cy="531877"/>
          </a:xfrm>
          <a:prstGeom prst="rect">
            <a:avLst/>
          </a:prstGeom>
          <a:solidFill>
            <a:srgbClr val="94B2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Pull Source Code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2427A80-77B3-6942-B439-A2C7830D4561}"/>
              </a:ext>
            </a:extLst>
          </p:cNvPr>
          <p:cNvSpPr/>
          <p:nvPr/>
        </p:nvSpPr>
        <p:spPr>
          <a:xfrm>
            <a:off x="5348999" y="4719188"/>
            <a:ext cx="2011680" cy="588575"/>
          </a:xfrm>
          <a:prstGeom prst="rect">
            <a:avLst/>
          </a:prstGeom>
          <a:solidFill>
            <a:srgbClr val="94B2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Deploy Docker Images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59CC4F6-C2D3-164E-9908-B3DC274B4321}"/>
              </a:ext>
            </a:extLst>
          </p:cNvPr>
          <p:cNvSpPr/>
          <p:nvPr/>
        </p:nvSpPr>
        <p:spPr>
          <a:xfrm>
            <a:off x="5348998" y="5630222"/>
            <a:ext cx="2011680" cy="340328"/>
          </a:xfrm>
          <a:prstGeom prst="rect">
            <a:avLst/>
          </a:prstGeom>
          <a:solidFill>
            <a:srgbClr val="94B2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Update Lambdas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FAC448D-269A-1C4B-BFA0-5AEEC1E33445}"/>
              </a:ext>
            </a:extLst>
          </p:cNvPr>
          <p:cNvSpPr/>
          <p:nvPr/>
        </p:nvSpPr>
        <p:spPr>
          <a:xfrm>
            <a:off x="804441" y="1451733"/>
            <a:ext cx="176784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Developer Workstation</a:t>
            </a: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169E127-012A-714F-B71F-247F6E6AA1E9}"/>
              </a:ext>
            </a:extLst>
          </p:cNvPr>
          <p:cNvCxnSpPr>
            <a:cxnSpLocks/>
            <a:stCxn id="18" idx="2"/>
            <a:endCxn id="10" idx="0"/>
          </p:cNvCxnSpPr>
          <p:nvPr/>
        </p:nvCxnSpPr>
        <p:spPr>
          <a:xfrm>
            <a:off x="1688361" y="2366133"/>
            <a:ext cx="0" cy="44196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FEB2687-E358-0F40-9AEF-A6025749D007}"/>
              </a:ext>
            </a:extLst>
          </p:cNvPr>
          <p:cNvCxnSpPr>
            <a:cxnSpLocks/>
            <a:stCxn id="10" idx="3"/>
            <a:endCxn id="34" idx="1"/>
          </p:cNvCxnSpPr>
          <p:nvPr/>
        </p:nvCxnSpPr>
        <p:spPr>
          <a:xfrm>
            <a:off x="2572281" y="3150993"/>
            <a:ext cx="27429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110F8D1-6BE1-2D4F-B610-F8CCC2180CB4}"/>
              </a:ext>
            </a:extLst>
          </p:cNvPr>
          <p:cNvCxnSpPr>
            <a:cxnSpLocks/>
            <a:stCxn id="15" idx="2"/>
            <a:endCxn id="13" idx="0"/>
          </p:cNvCxnSpPr>
          <p:nvPr/>
        </p:nvCxnSpPr>
        <p:spPr>
          <a:xfrm flipH="1">
            <a:off x="6354847" y="2466716"/>
            <a:ext cx="2" cy="33528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35C4DC9A-BE5F-7E4E-BAD3-7CED27FC263C}"/>
              </a:ext>
            </a:extLst>
          </p:cNvPr>
          <p:cNvCxnSpPr>
            <a:cxnSpLocks/>
          </p:cNvCxnSpPr>
          <p:nvPr/>
        </p:nvCxnSpPr>
        <p:spPr>
          <a:xfrm>
            <a:off x="6394473" y="3414646"/>
            <a:ext cx="0" cy="35782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337B995-F3F4-724E-BD64-21B2C60B7357}"/>
              </a:ext>
            </a:extLst>
          </p:cNvPr>
          <p:cNvCxnSpPr>
            <a:cxnSpLocks/>
          </p:cNvCxnSpPr>
          <p:nvPr/>
        </p:nvCxnSpPr>
        <p:spPr>
          <a:xfrm>
            <a:off x="6394473" y="4361047"/>
            <a:ext cx="0" cy="35814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EEE6068-BA03-F44A-8131-00DACDA575D8}"/>
              </a:ext>
            </a:extLst>
          </p:cNvPr>
          <p:cNvCxnSpPr>
            <a:cxnSpLocks/>
          </p:cNvCxnSpPr>
          <p:nvPr/>
        </p:nvCxnSpPr>
        <p:spPr>
          <a:xfrm flipH="1">
            <a:off x="6394473" y="5307763"/>
            <a:ext cx="1" cy="3224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59E58646-BFCA-974F-9D9C-16E3E6334757}"/>
              </a:ext>
            </a:extLst>
          </p:cNvPr>
          <p:cNvCxnSpPr>
            <a:cxnSpLocks/>
            <a:stCxn id="11" idx="2"/>
          </p:cNvCxnSpPr>
          <p:nvPr/>
        </p:nvCxnSpPr>
        <p:spPr>
          <a:xfrm flipH="1">
            <a:off x="6394473" y="5316146"/>
            <a:ext cx="3550920" cy="31407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463D1D5C-325A-E64F-BE37-C47B15E07DEF}"/>
              </a:ext>
            </a:extLst>
          </p:cNvPr>
          <p:cNvCxnSpPr>
            <a:cxnSpLocks/>
            <a:stCxn id="17" idx="3"/>
            <a:endCxn id="12" idx="1"/>
          </p:cNvCxnSpPr>
          <p:nvPr/>
        </p:nvCxnSpPr>
        <p:spPr>
          <a:xfrm>
            <a:off x="7360678" y="5800386"/>
            <a:ext cx="1365515" cy="3572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Elbow Connector 26">
            <a:extLst>
              <a:ext uri="{FF2B5EF4-FFF2-40B4-BE49-F238E27FC236}">
                <a16:creationId xmlns:a16="http://schemas.microsoft.com/office/drawing/2014/main" id="{616030FF-72A2-864F-A155-7641BD034223}"/>
              </a:ext>
            </a:extLst>
          </p:cNvPr>
          <p:cNvCxnSpPr>
            <a:cxnSpLocks/>
            <a:stCxn id="16" idx="3"/>
            <a:endCxn id="11" idx="1"/>
          </p:cNvCxnSpPr>
          <p:nvPr/>
        </p:nvCxnSpPr>
        <p:spPr>
          <a:xfrm>
            <a:off x="7360679" y="5013476"/>
            <a:ext cx="1365514" cy="4191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28" name="Rectangle 27">
            <a:extLst>
              <a:ext uri="{FF2B5EF4-FFF2-40B4-BE49-F238E27FC236}">
                <a16:creationId xmlns:a16="http://schemas.microsoft.com/office/drawing/2014/main" id="{1168DD62-4900-E94E-AB8E-E7CC8A326523}"/>
              </a:ext>
            </a:extLst>
          </p:cNvPr>
          <p:cNvSpPr/>
          <p:nvPr/>
        </p:nvSpPr>
        <p:spPr>
          <a:xfrm>
            <a:off x="8631705" y="1552317"/>
            <a:ext cx="274320" cy="274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BDCB193-118E-3046-9385-901111A103A2}"/>
              </a:ext>
            </a:extLst>
          </p:cNvPr>
          <p:cNvSpPr/>
          <p:nvPr/>
        </p:nvSpPr>
        <p:spPr>
          <a:xfrm>
            <a:off x="8631705" y="1936365"/>
            <a:ext cx="274320" cy="274320"/>
          </a:xfrm>
          <a:prstGeom prst="rect">
            <a:avLst/>
          </a:prstGeom>
          <a:solidFill>
            <a:srgbClr val="94B2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F82D305-EBFA-B24F-8151-32984BD2A799}"/>
              </a:ext>
            </a:extLst>
          </p:cNvPr>
          <p:cNvSpPr/>
          <p:nvPr/>
        </p:nvSpPr>
        <p:spPr>
          <a:xfrm>
            <a:off x="8631705" y="2339020"/>
            <a:ext cx="274320" cy="27432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D64490-4872-2646-AA07-1AB3CD0FA20A}"/>
              </a:ext>
            </a:extLst>
          </p:cNvPr>
          <p:cNvSpPr txBox="1"/>
          <p:nvPr/>
        </p:nvSpPr>
        <p:spPr>
          <a:xfrm>
            <a:off x="9079761" y="1506597"/>
            <a:ext cx="2304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Compute Environment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AF32359-3738-904F-987B-516AE11F6DF8}"/>
              </a:ext>
            </a:extLst>
          </p:cNvPr>
          <p:cNvSpPr txBox="1"/>
          <p:nvPr/>
        </p:nvSpPr>
        <p:spPr>
          <a:xfrm>
            <a:off x="9098143" y="1888859"/>
            <a:ext cx="11295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Build Step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883B0ED5-8525-D645-8517-856F77610F38}"/>
              </a:ext>
            </a:extLst>
          </p:cNvPr>
          <p:cNvSpPr txBox="1"/>
          <p:nvPr/>
        </p:nvSpPr>
        <p:spPr>
          <a:xfrm>
            <a:off x="9112209" y="2282051"/>
            <a:ext cx="1345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AWS Service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71A3CAAD-9071-DA45-BA12-5D9F9A1B18B4}"/>
              </a:ext>
            </a:extLst>
          </p:cNvPr>
          <p:cNvSpPr/>
          <p:nvPr/>
        </p:nvSpPr>
        <p:spPr>
          <a:xfrm>
            <a:off x="2846572" y="2808093"/>
            <a:ext cx="1767840" cy="685800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CodeBuild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292A7230-619F-1E4F-9885-B8B343E14CDB}"/>
              </a:ext>
            </a:extLst>
          </p:cNvPr>
          <p:cNvCxnSpPr>
            <a:cxnSpLocks/>
          </p:cNvCxnSpPr>
          <p:nvPr/>
        </p:nvCxnSpPr>
        <p:spPr>
          <a:xfrm>
            <a:off x="4614412" y="3173853"/>
            <a:ext cx="274291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974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3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chemeClr val="accent3">
                    <a:lumMod val="10000"/>
                    <a:lumOff val="9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20E583D-3578-A445-BBA3-ECC6C9C62A0C}"/>
              </a:ext>
            </a:extLst>
          </p:cNvPr>
          <p:cNvSpPr txBox="1"/>
          <p:nvPr/>
        </p:nvSpPr>
        <p:spPr>
          <a:xfrm>
            <a:off x="787078" y="1666754"/>
            <a:ext cx="1038249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800" dirty="0">
                <a:solidFill>
                  <a:srgbClr val="000000"/>
                </a:solidFill>
                <a:latin typeface="Tw Cen MT" panose="020B0602020104020603"/>
              </a:rPr>
              <a:t>Current design: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/>
              </a:rPr>
              <a:t>Employ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w Cen MT" panose="020B0602020104020603"/>
              </a:rPr>
              <a:t>lambda functions for creating PCFs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Tw Cen MT" panose="020B0602020104020603"/>
              </a:rPr>
              <a:t> and running PGEs</a:t>
            </a:r>
            <a:br>
              <a:rPr lang="en-US" sz="2800" noProof="0" dirty="0">
                <a:solidFill>
                  <a:srgbClr val="000000"/>
                </a:solidFill>
                <a:latin typeface="Tw Cen MT" panose="020B0602020104020603"/>
              </a:rPr>
            </a:br>
            <a:endParaRPr lang="en-US" sz="2800" noProof="0" dirty="0">
              <a:solidFill>
                <a:srgbClr val="000000"/>
              </a:solidFill>
              <a:latin typeface="Tw Cen MT" panose="020B0602020104020603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baseline="0" dirty="0">
                <a:ln>
                  <a:noFill/>
                </a:ln>
                <a:effectLst/>
                <a:uLnTx/>
                <a:uFillTx/>
                <a:latin typeface="Tw Cen MT" panose="020B0602020104020603"/>
              </a:rPr>
              <a:t>Functional: launch</a:t>
            </a:r>
            <a:r>
              <a:rPr lang="en-US" sz="2800" dirty="0">
                <a:latin typeface="Tw Cen MT" panose="020B0602020104020603"/>
              </a:rPr>
              <a:t>-</a:t>
            </a:r>
            <a:r>
              <a:rPr kumimoji="0" lang="en-US" sz="2800" b="0" i="0" u="none" strike="noStrike" kern="1200" cap="none" spc="0" normalizeH="0" dirty="0">
                <a:ln>
                  <a:noFill/>
                </a:ln>
                <a:effectLst/>
                <a:uLnTx/>
                <a:uFillTx/>
                <a:latin typeface="Tw Cen MT" panose="020B0602020104020603"/>
              </a:rPr>
              <a:t>lambda for one PGE: 1P6</a:t>
            </a:r>
            <a:br>
              <a:rPr lang="en-US" sz="2800" dirty="0">
                <a:latin typeface="Tw Cen MT" panose="020B0602020104020603"/>
              </a:rPr>
            </a:br>
            <a:r>
              <a:rPr lang="en-US" sz="2800" dirty="0">
                <a:latin typeface="Tw Cen MT" panose="020B0602020104020603"/>
              </a:rPr>
              <a:t>(can also launch via command line)</a:t>
            </a:r>
            <a:br>
              <a:rPr lang="en-US" sz="2800" dirty="0">
                <a:latin typeface="Tw Cen MT" panose="020B0602020104020603"/>
              </a:rPr>
            </a:br>
            <a:endParaRPr lang="en-US" sz="2800" dirty="0">
              <a:latin typeface="Tw Cen MT" panose="020B0602020104020603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800" b="0" i="0" u="none" strike="noStrike" kern="1200" cap="none" spc="0" normalizeH="0" dirty="0">
                <a:ln>
                  <a:noFill/>
                </a:ln>
                <a:effectLst/>
                <a:uLnTx/>
                <a:uFillTx/>
                <a:latin typeface="Tw Cen MT" panose="020B0602020104020603"/>
              </a:rPr>
              <a:t>STDOUT text going to CloudWatch log streams</a:t>
            </a:r>
            <a:br>
              <a:rPr kumimoji="0" lang="en-US" sz="2800" b="0" i="0" u="none" strike="noStrike" kern="1200" cap="none" spc="0" normalizeH="0" dirty="0">
                <a:ln>
                  <a:noFill/>
                </a:ln>
                <a:effectLst/>
                <a:uLnTx/>
                <a:uFillTx/>
                <a:latin typeface="Tw Cen MT" panose="020B0602020104020603"/>
              </a:rPr>
            </a:br>
            <a:endParaRPr kumimoji="0" lang="en-US" sz="2800" b="0" i="0" u="none" strike="noStrike" kern="1200" cap="none" spc="0" normalizeH="0" dirty="0">
              <a:ln>
                <a:noFill/>
              </a:ln>
              <a:effectLst/>
              <a:uLnTx/>
              <a:uFillTx/>
              <a:latin typeface="Tw Cen MT" panose="020B0602020104020603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800" dirty="0">
                <a:latin typeface="Tw Cen MT" panose="020B0602020104020603"/>
              </a:rPr>
              <a:t>Output data stored in S3 or EFS</a:t>
            </a:r>
            <a:endParaRPr kumimoji="0" lang="en-US" sz="2800" b="0" i="0" u="none" strike="noStrike" kern="1200" cap="none" spc="0" normalizeH="0" dirty="0">
              <a:ln>
                <a:noFill/>
              </a:ln>
              <a:effectLst/>
              <a:uLnTx/>
              <a:uFillTx/>
              <a:latin typeface="Tw Cen MT" panose="020B0602020104020603"/>
            </a:endParaRPr>
          </a:p>
        </p:txBody>
      </p:sp>
    </p:spTree>
    <p:extLst>
      <p:ext uri="{BB962C8B-B14F-4D97-AF65-F5344CB8AC3E}">
        <p14:creationId xmlns:p14="http://schemas.microsoft.com/office/powerpoint/2010/main" val="1173047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build="p" bldLvl="3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chemeClr val="accent3">
                    <a:lumMod val="10000"/>
                    <a:lumOff val="90000"/>
                  </a:scheme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8A661DE-9936-B64D-809A-5D769B823645}"/>
              </a:ext>
            </a:extLst>
          </p:cNvPr>
          <p:cNvGrpSpPr/>
          <p:nvPr/>
        </p:nvGrpSpPr>
        <p:grpSpPr>
          <a:xfrm>
            <a:off x="174171" y="1530111"/>
            <a:ext cx="11856720" cy="4968240"/>
            <a:chOff x="213360" y="1451733"/>
            <a:chExt cx="11856720" cy="4968240"/>
          </a:xfrm>
        </p:grpSpPr>
        <p:cxnSp>
          <p:nvCxnSpPr>
            <p:cNvPr id="5" name="Straight Arrow Connector 4">
              <a:extLst>
                <a:ext uri="{FF2B5EF4-FFF2-40B4-BE49-F238E27FC236}">
                  <a16:creationId xmlns:a16="http://schemas.microsoft.com/office/drawing/2014/main" id="{E2548734-368C-7344-8823-D68209264AEE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>
              <a:off x="4389120" y="1912743"/>
              <a:ext cx="3276600" cy="40195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63B069AF-9A52-F343-82F6-1B835EA2326B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>
              <a:off x="4389120" y="1912743"/>
              <a:ext cx="3276600" cy="29222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D6D91677-FBA5-5C48-ADF2-7CF631BE52EA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>
              <a:off x="4389120" y="1912743"/>
              <a:ext cx="3276600" cy="18097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0CEBE15C-2545-964D-B7E0-D21948488739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>
              <a:off x="4389120" y="1912743"/>
              <a:ext cx="3276600" cy="7886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929C255-B95D-074D-B078-97E6F95B7DBC}"/>
                </a:ext>
              </a:extLst>
            </p:cNvPr>
            <p:cNvCxnSpPr>
              <a:cxnSpLocks/>
              <a:stCxn id="28" idx="3"/>
            </p:cNvCxnSpPr>
            <p:nvPr/>
          </p:nvCxnSpPr>
          <p:spPr>
            <a:xfrm flipV="1">
              <a:off x="4389120" y="1577463"/>
              <a:ext cx="3276600" cy="33528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8CCEF1C5-3ED5-EC47-96B3-7F286D9F73F3}"/>
                </a:ext>
              </a:extLst>
            </p:cNvPr>
            <p:cNvCxnSpPr>
              <a:cxnSpLocks/>
              <a:endCxn id="21" idx="1"/>
            </p:cNvCxnSpPr>
            <p:nvPr/>
          </p:nvCxnSpPr>
          <p:spPr>
            <a:xfrm flipV="1">
              <a:off x="4389120" y="1787013"/>
              <a:ext cx="807720" cy="1104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F2BC2929-96E3-264B-B804-2C73414FE0A7}"/>
                </a:ext>
              </a:extLst>
            </p:cNvPr>
            <p:cNvCxnSpPr>
              <a:cxnSpLocks/>
              <a:stCxn id="28" idx="3"/>
              <a:endCxn id="19" idx="1"/>
            </p:cNvCxnSpPr>
            <p:nvPr/>
          </p:nvCxnSpPr>
          <p:spPr>
            <a:xfrm>
              <a:off x="4389120" y="1912743"/>
              <a:ext cx="807720" cy="9258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BB418E09-A63E-F64D-ACC9-057325A62287}"/>
                </a:ext>
              </a:extLst>
            </p:cNvPr>
            <p:cNvCxnSpPr>
              <a:cxnSpLocks/>
              <a:stCxn id="28" idx="3"/>
              <a:endCxn id="16" idx="1"/>
            </p:cNvCxnSpPr>
            <p:nvPr/>
          </p:nvCxnSpPr>
          <p:spPr>
            <a:xfrm>
              <a:off x="4389120" y="1912743"/>
              <a:ext cx="807720" cy="197739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11A197C1-2B52-BA4E-B9B0-C037CF63ECFB}"/>
                </a:ext>
              </a:extLst>
            </p:cNvPr>
            <p:cNvCxnSpPr>
              <a:cxnSpLocks/>
              <a:stCxn id="28" idx="3"/>
              <a:endCxn id="18" idx="1"/>
            </p:cNvCxnSpPr>
            <p:nvPr/>
          </p:nvCxnSpPr>
          <p:spPr>
            <a:xfrm>
              <a:off x="4389120" y="1912743"/>
              <a:ext cx="807720" cy="307467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6B87219A-DC56-3A4C-A2C9-B99276AADBD7}"/>
                </a:ext>
              </a:extLst>
            </p:cNvPr>
            <p:cNvCxnSpPr>
              <a:cxnSpLocks/>
              <a:stCxn id="28" idx="3"/>
              <a:endCxn id="20" idx="1"/>
            </p:cNvCxnSpPr>
            <p:nvPr/>
          </p:nvCxnSpPr>
          <p:spPr>
            <a:xfrm>
              <a:off x="4389120" y="1912743"/>
              <a:ext cx="807720" cy="41719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BFBA69C6-FDBC-C843-A59B-334D9CA77346}"/>
                </a:ext>
              </a:extLst>
            </p:cNvPr>
            <p:cNvSpPr/>
            <p:nvPr/>
          </p:nvSpPr>
          <p:spPr>
            <a:xfrm>
              <a:off x="2453640" y="355485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Launch 1P6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C67547A-2D30-5F4C-B7F6-A5AC90D5FA4D}"/>
                </a:ext>
              </a:extLst>
            </p:cNvPr>
            <p:cNvSpPr/>
            <p:nvPr/>
          </p:nvSpPr>
          <p:spPr>
            <a:xfrm>
              <a:off x="5196840" y="355485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Retrieval Instance</a:t>
              </a:r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EA3AFCA6-F3DB-6F4A-943F-41DBFDB68D23}"/>
                </a:ext>
              </a:extLst>
            </p:cNvPr>
            <p:cNvSpPr/>
            <p:nvPr/>
          </p:nvSpPr>
          <p:spPr>
            <a:xfrm>
              <a:off x="213360" y="3554853"/>
              <a:ext cx="1813560" cy="670560"/>
            </a:xfrm>
            <a:prstGeom prst="rect">
              <a:avLst/>
            </a:prstGeom>
            <a:solidFill>
              <a:schemeClr val="tx2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Command with run parameters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5676550C-0380-C043-98E6-923B29E013F8}"/>
                </a:ext>
              </a:extLst>
            </p:cNvPr>
            <p:cNvSpPr/>
            <p:nvPr/>
          </p:nvSpPr>
          <p:spPr>
            <a:xfrm>
              <a:off x="5196840" y="465213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Retrieval Instance</a:t>
              </a: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84563C90-B43F-794C-A6EB-35D26FF6894D}"/>
                </a:ext>
              </a:extLst>
            </p:cNvPr>
            <p:cNvSpPr/>
            <p:nvPr/>
          </p:nvSpPr>
          <p:spPr>
            <a:xfrm>
              <a:off x="5196840" y="250329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Retrieval Instance</a:t>
              </a:r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5A5541D-3126-A74F-A456-73794BBDD64E}"/>
                </a:ext>
              </a:extLst>
            </p:cNvPr>
            <p:cNvSpPr/>
            <p:nvPr/>
          </p:nvSpPr>
          <p:spPr>
            <a:xfrm>
              <a:off x="5196840" y="574941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Retrieval Instance</a:t>
              </a: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404CF85F-A6C4-7746-B09A-826F4C12FE3B}"/>
                </a:ext>
              </a:extLst>
            </p:cNvPr>
            <p:cNvSpPr/>
            <p:nvPr/>
          </p:nvSpPr>
          <p:spPr>
            <a:xfrm>
              <a:off x="5196840" y="145173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Retrieval Instance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507B725-BA64-EE4A-84D2-28AE6F137B51}"/>
                </a:ext>
              </a:extLst>
            </p:cNvPr>
            <p:cNvSpPr/>
            <p:nvPr/>
          </p:nvSpPr>
          <p:spPr>
            <a:xfrm>
              <a:off x="7665720" y="145173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Footprint Instance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B80F0167-1D41-E94D-AF7B-99BC467B3A5F}"/>
                </a:ext>
              </a:extLst>
            </p:cNvPr>
            <p:cNvSpPr/>
            <p:nvPr/>
          </p:nvSpPr>
          <p:spPr>
            <a:xfrm>
              <a:off x="7665720" y="250329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Footprint Instance</a:t>
              </a:r>
            </a:p>
          </p:txBody>
        </p:sp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1B8A6FF9-1366-6448-A129-A7DC33381849}"/>
                </a:ext>
              </a:extLst>
            </p:cNvPr>
            <p:cNvSpPr/>
            <p:nvPr/>
          </p:nvSpPr>
          <p:spPr>
            <a:xfrm>
              <a:off x="7665720" y="355485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Footprint Instance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1C972A6D-5C74-AB4A-9A0C-BCC163EDD4C7}"/>
                </a:ext>
              </a:extLst>
            </p:cNvPr>
            <p:cNvSpPr/>
            <p:nvPr/>
          </p:nvSpPr>
          <p:spPr>
            <a:xfrm>
              <a:off x="7665720" y="465213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Footprint Instance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A8FD0C95-8966-F64B-B27E-D52ACBABB529}"/>
                </a:ext>
              </a:extLst>
            </p:cNvPr>
            <p:cNvSpPr/>
            <p:nvPr/>
          </p:nvSpPr>
          <p:spPr>
            <a:xfrm>
              <a:off x="7665720" y="574941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1P6 Hourly Footprint Instance</a:t>
              </a: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10ED6A4C-197F-084D-A84C-49732E90BF51}"/>
                </a:ext>
              </a:extLst>
            </p:cNvPr>
            <p:cNvSpPr/>
            <p:nvPr/>
          </p:nvSpPr>
          <p:spPr>
            <a:xfrm>
              <a:off x="10134600" y="3554853"/>
              <a:ext cx="1935480" cy="67056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Launch 2P5...</a:t>
              </a: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FBFC8C0-A547-8944-AED6-723206AF2290}"/>
                </a:ext>
              </a:extLst>
            </p:cNvPr>
            <p:cNvSpPr/>
            <p:nvPr/>
          </p:nvSpPr>
          <p:spPr>
            <a:xfrm>
              <a:off x="2453640" y="1577463"/>
              <a:ext cx="1935480" cy="670560"/>
            </a:xfrm>
            <a:prstGeom prst="rect">
              <a:avLst/>
            </a:prstGeom>
            <a:solidFill>
              <a:schemeClr val="accent3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Elastic Filesystem</a:t>
              </a:r>
            </a:p>
          </p:txBody>
        </p:sp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2DF3EC0A-12C1-F640-821F-87BAB2520FDA}"/>
                </a:ext>
              </a:extLst>
            </p:cNvPr>
            <p:cNvCxnSpPr>
              <a:cxnSpLocks/>
              <a:stCxn id="17" idx="3"/>
              <a:endCxn id="15" idx="1"/>
            </p:cNvCxnSpPr>
            <p:nvPr/>
          </p:nvCxnSpPr>
          <p:spPr>
            <a:xfrm>
              <a:off x="2026920" y="3890133"/>
              <a:ext cx="426720" cy="0"/>
            </a:xfrm>
            <a:prstGeom prst="straightConnector1">
              <a:avLst/>
            </a:prstGeom>
            <a:ln w="38100">
              <a:solidFill>
                <a:schemeClr val="accent2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0" name="Straight Arrow Connector 29">
              <a:extLst>
                <a:ext uri="{FF2B5EF4-FFF2-40B4-BE49-F238E27FC236}">
                  <a16:creationId xmlns:a16="http://schemas.microsoft.com/office/drawing/2014/main" id="{82EB5283-E3BF-9B44-8F44-F56487AF3970}"/>
                </a:ext>
              </a:extLst>
            </p:cNvPr>
            <p:cNvCxnSpPr>
              <a:cxnSpLocks/>
              <a:stCxn id="28" idx="2"/>
              <a:endCxn id="15" idx="0"/>
            </p:cNvCxnSpPr>
            <p:nvPr/>
          </p:nvCxnSpPr>
          <p:spPr>
            <a:xfrm>
              <a:off x="3421380" y="2248023"/>
              <a:ext cx="0" cy="130683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00D87409-7DE6-4D4D-A8A6-D62C11181D21}"/>
                </a:ext>
              </a:extLst>
            </p:cNvPr>
            <p:cNvCxnSpPr>
              <a:cxnSpLocks/>
              <a:stCxn id="15" idx="3"/>
              <a:endCxn id="16" idx="1"/>
            </p:cNvCxnSpPr>
            <p:nvPr/>
          </p:nvCxnSpPr>
          <p:spPr>
            <a:xfrm>
              <a:off x="4389120" y="3890133"/>
              <a:ext cx="80772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50EA75BB-C2F6-9346-A47D-83148C953413}"/>
                </a:ext>
              </a:extLst>
            </p:cNvPr>
            <p:cNvCxnSpPr>
              <a:cxnSpLocks/>
              <a:stCxn id="15" idx="3"/>
              <a:endCxn id="19" idx="1"/>
            </p:cNvCxnSpPr>
            <p:nvPr/>
          </p:nvCxnSpPr>
          <p:spPr>
            <a:xfrm flipV="1">
              <a:off x="4389120" y="2838573"/>
              <a:ext cx="807720" cy="10515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D519FC93-F932-C84E-9FF9-2508996D4F32}"/>
                </a:ext>
              </a:extLst>
            </p:cNvPr>
            <p:cNvCxnSpPr>
              <a:cxnSpLocks/>
              <a:stCxn id="15" idx="3"/>
              <a:endCxn id="21" idx="1"/>
            </p:cNvCxnSpPr>
            <p:nvPr/>
          </p:nvCxnSpPr>
          <p:spPr>
            <a:xfrm flipV="1">
              <a:off x="4389120" y="1787013"/>
              <a:ext cx="807720" cy="210312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77F9B335-DC43-DB4C-B88F-B333C40C0EA1}"/>
                </a:ext>
              </a:extLst>
            </p:cNvPr>
            <p:cNvCxnSpPr>
              <a:cxnSpLocks/>
              <a:stCxn id="15" idx="3"/>
              <a:endCxn id="18" idx="1"/>
            </p:cNvCxnSpPr>
            <p:nvPr/>
          </p:nvCxnSpPr>
          <p:spPr>
            <a:xfrm>
              <a:off x="4389120" y="3890133"/>
              <a:ext cx="807720" cy="109728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A9511BDA-B183-6A40-AFFF-68121692119E}"/>
                </a:ext>
              </a:extLst>
            </p:cNvPr>
            <p:cNvCxnSpPr>
              <a:cxnSpLocks/>
              <a:stCxn id="15" idx="3"/>
              <a:endCxn id="20" idx="1"/>
            </p:cNvCxnSpPr>
            <p:nvPr/>
          </p:nvCxnSpPr>
          <p:spPr>
            <a:xfrm>
              <a:off x="4389120" y="3890133"/>
              <a:ext cx="807720" cy="21945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33F5A30F-48A1-B34F-8680-69E3AD0CE993}"/>
                </a:ext>
              </a:extLst>
            </p:cNvPr>
            <p:cNvCxnSpPr>
              <a:cxnSpLocks/>
              <a:stCxn id="21" idx="3"/>
              <a:endCxn id="22" idx="1"/>
            </p:cNvCxnSpPr>
            <p:nvPr/>
          </p:nvCxnSpPr>
          <p:spPr>
            <a:xfrm>
              <a:off x="7132320" y="1787013"/>
              <a:ext cx="5334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6371B7E5-C6F3-8747-ACDC-2A35EBD1DFAD}"/>
                </a:ext>
              </a:extLst>
            </p:cNvPr>
            <p:cNvCxnSpPr>
              <a:cxnSpLocks/>
            </p:cNvCxnSpPr>
            <p:nvPr/>
          </p:nvCxnSpPr>
          <p:spPr>
            <a:xfrm>
              <a:off x="7132320" y="2838573"/>
              <a:ext cx="5334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D529F223-37FE-9544-A9C9-BB3BAB1309A4}"/>
                </a:ext>
              </a:extLst>
            </p:cNvPr>
            <p:cNvCxnSpPr>
              <a:cxnSpLocks/>
            </p:cNvCxnSpPr>
            <p:nvPr/>
          </p:nvCxnSpPr>
          <p:spPr>
            <a:xfrm>
              <a:off x="7132320" y="3890133"/>
              <a:ext cx="5334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FAFDF216-10EB-7644-B078-43F617A919FB}"/>
                </a:ext>
              </a:extLst>
            </p:cNvPr>
            <p:cNvCxnSpPr>
              <a:cxnSpLocks/>
            </p:cNvCxnSpPr>
            <p:nvPr/>
          </p:nvCxnSpPr>
          <p:spPr>
            <a:xfrm>
              <a:off x="7132320" y="4972173"/>
              <a:ext cx="5334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25FF4302-0BBE-A646-A070-78D8CB3283E4}"/>
                </a:ext>
              </a:extLst>
            </p:cNvPr>
            <p:cNvCxnSpPr>
              <a:cxnSpLocks/>
            </p:cNvCxnSpPr>
            <p:nvPr/>
          </p:nvCxnSpPr>
          <p:spPr>
            <a:xfrm>
              <a:off x="7132320" y="6069453"/>
              <a:ext cx="5334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62D646D3-5204-3B4D-88C7-792E88178E2A}"/>
                </a:ext>
              </a:extLst>
            </p:cNvPr>
            <p:cNvCxnSpPr>
              <a:cxnSpLocks/>
            </p:cNvCxnSpPr>
            <p:nvPr/>
          </p:nvCxnSpPr>
          <p:spPr>
            <a:xfrm>
              <a:off x="9601200" y="3892145"/>
              <a:ext cx="533400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68E466CE-DB0B-4D42-A56B-7F5068C015E8}"/>
                </a:ext>
              </a:extLst>
            </p:cNvPr>
            <p:cNvCxnSpPr>
              <a:cxnSpLocks/>
              <a:endCxn id="27" idx="1"/>
            </p:cNvCxnSpPr>
            <p:nvPr/>
          </p:nvCxnSpPr>
          <p:spPr>
            <a:xfrm>
              <a:off x="9601200" y="2838573"/>
              <a:ext cx="533400" cy="105156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6FC72A9C-56F4-714A-B4B5-E19B60E8FF93}"/>
                </a:ext>
              </a:extLst>
            </p:cNvPr>
            <p:cNvCxnSpPr>
              <a:cxnSpLocks/>
              <a:endCxn id="27" idx="1"/>
            </p:cNvCxnSpPr>
            <p:nvPr/>
          </p:nvCxnSpPr>
          <p:spPr>
            <a:xfrm>
              <a:off x="9601200" y="1787013"/>
              <a:ext cx="533400" cy="210312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E4080296-AEA0-0F4A-BBD2-DEC22E4A64AF}"/>
                </a:ext>
              </a:extLst>
            </p:cNvPr>
            <p:cNvCxnSpPr>
              <a:cxnSpLocks/>
              <a:endCxn id="27" idx="1"/>
            </p:cNvCxnSpPr>
            <p:nvPr/>
          </p:nvCxnSpPr>
          <p:spPr>
            <a:xfrm flipV="1">
              <a:off x="9601200" y="3890133"/>
              <a:ext cx="533400" cy="111252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A660607C-BFFF-4246-84A4-430662EC6C47}"/>
                </a:ext>
              </a:extLst>
            </p:cNvPr>
            <p:cNvCxnSpPr>
              <a:cxnSpLocks/>
              <a:endCxn id="27" idx="1"/>
            </p:cNvCxnSpPr>
            <p:nvPr/>
          </p:nvCxnSpPr>
          <p:spPr>
            <a:xfrm flipV="1">
              <a:off x="9601200" y="3890133"/>
              <a:ext cx="533400" cy="216408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574D94C7-F7E2-4446-A9A4-3F20D312A287}"/>
                </a:ext>
              </a:extLst>
            </p:cNvPr>
            <p:cNvSpPr/>
            <p:nvPr/>
          </p:nvSpPr>
          <p:spPr>
            <a:xfrm>
              <a:off x="213360" y="1577463"/>
              <a:ext cx="1813560" cy="670560"/>
            </a:xfrm>
            <a:prstGeom prst="rect">
              <a:avLst/>
            </a:prstGeom>
            <a:solidFill>
              <a:schemeClr val="accent3">
                <a:lumMod val="50000"/>
                <a:lumOff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/>
                  </a:solidFill>
                </a:rPr>
                <a:t>Simple Storage Service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372D916B-5587-0A4A-A9EE-36AA4B9F9BD4}"/>
                </a:ext>
              </a:extLst>
            </p:cNvPr>
            <p:cNvCxnSpPr>
              <a:cxnSpLocks/>
            </p:cNvCxnSpPr>
            <p:nvPr/>
          </p:nvCxnSpPr>
          <p:spPr>
            <a:xfrm>
              <a:off x="1132332" y="2248023"/>
              <a:ext cx="1862327" cy="1306829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BAFCA708-8314-C341-8E71-C0DB303777EE}"/>
              </a:ext>
            </a:extLst>
          </p:cNvPr>
          <p:cNvSpPr/>
          <p:nvPr/>
        </p:nvSpPr>
        <p:spPr>
          <a:xfrm>
            <a:off x="425800" y="5434621"/>
            <a:ext cx="274320" cy="27432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1E214F3-3331-6445-A758-BE0B6A68825C}"/>
              </a:ext>
            </a:extLst>
          </p:cNvPr>
          <p:cNvSpPr/>
          <p:nvPr/>
        </p:nvSpPr>
        <p:spPr>
          <a:xfrm>
            <a:off x="425800" y="5932293"/>
            <a:ext cx="274320" cy="274320"/>
          </a:xfrm>
          <a:prstGeom prst="rect">
            <a:avLst/>
          </a:prstGeom>
          <a:solidFill>
            <a:schemeClr val="accent3">
              <a:lumMod val="50000"/>
              <a:lumOff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D448FE41-71CB-3F45-A93A-CAB8E8E4D05E}"/>
              </a:ext>
            </a:extLst>
          </p:cNvPr>
          <p:cNvSpPr txBox="1"/>
          <p:nvPr/>
        </p:nvSpPr>
        <p:spPr>
          <a:xfrm>
            <a:off x="782329" y="5387115"/>
            <a:ext cx="1771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Lambda Instance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0E12C34-A3DF-CB48-8B19-F7144DFCFF81}"/>
              </a:ext>
            </a:extLst>
          </p:cNvPr>
          <p:cNvSpPr txBox="1"/>
          <p:nvPr/>
        </p:nvSpPr>
        <p:spPr>
          <a:xfrm>
            <a:off x="814663" y="5869547"/>
            <a:ext cx="21109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Data Storage Service</a:t>
            </a:r>
          </a:p>
        </p:txBody>
      </p:sp>
    </p:spTree>
    <p:extLst>
      <p:ext uri="{BB962C8B-B14F-4D97-AF65-F5344CB8AC3E}">
        <p14:creationId xmlns:p14="http://schemas.microsoft.com/office/powerpoint/2010/main" val="15166104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4A09A9-5501-47C1-A89A-A340965A2BE2}" type="slidenum">
              <a:rPr kumimoji="0" 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12022C"/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2022C"/>
              </a:solidFill>
              <a:effectLst/>
              <a:uLnTx/>
              <a:uFillTx/>
              <a:latin typeface="Tw Cen MT" panose="020B0602020104020603" pitchFamily="34" charset="77"/>
              <a:ea typeface="+mn-ea"/>
              <a:cs typeface="+mn-cs"/>
            </a:endParaRPr>
          </a:p>
        </p:txBody>
      </p: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10082522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all" spc="300" normalizeH="0" baseline="0" noProof="0" dirty="0">
                <a:ln>
                  <a:noFill/>
                </a:ln>
                <a:solidFill>
                  <a:srgbClr val="003C17">
                    <a:lumMod val="10000"/>
                    <a:lumOff val="90000"/>
                  </a:srgbClr>
                </a:solidFill>
                <a:effectLst/>
                <a:uLnTx/>
                <a:uFillTx/>
                <a:latin typeface="Bahnschrift" panose="020B0502040204020203" pitchFamily="34" charset="0"/>
                <a:ea typeface="+mj-ea"/>
                <a:cs typeface="+mj-cs"/>
              </a:rPr>
              <a:t>Clouds Code re-architecture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5F2CC06-8199-BF49-A782-B69B87F2E666}"/>
              </a:ext>
            </a:extLst>
          </p:cNvPr>
          <p:cNvSpPr txBox="1"/>
          <p:nvPr/>
        </p:nvSpPr>
        <p:spPr>
          <a:xfrm>
            <a:off x="901338" y="2129245"/>
            <a:ext cx="5003074" cy="373025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2400" spc="140" dirty="0">
              <a:solidFill>
                <a:schemeClr val="tx1">
                  <a:lumMod val="95000"/>
                  <a:lumOff val="5000"/>
                </a:schemeClr>
              </a:solidFill>
              <a:latin typeface="Tw Cen MT" panose="020B0602020104020603" pitchFamily="34" charset="77"/>
            </a:endParaRP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4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No infrastructure maintenance</a:t>
            </a: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4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Pricing based on compute time</a:t>
            </a: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4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Encourages modular architecture</a:t>
            </a: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4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Automated build/test/deploy</a:t>
            </a: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4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1P6 and 2P5 instances can run in parallel - 1,000 simultaneous lambdas!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02DAD0B-D953-8844-8A3B-A28DC805B26C}"/>
              </a:ext>
            </a:extLst>
          </p:cNvPr>
          <p:cNvSpPr txBox="1"/>
          <p:nvPr/>
        </p:nvSpPr>
        <p:spPr>
          <a:xfrm>
            <a:off x="6287590" y="2118100"/>
            <a:ext cx="5003074" cy="452431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lvl="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endParaRPr lang="en-US" sz="2400" spc="140" dirty="0">
              <a:solidFill>
                <a:schemeClr val="tx1">
                  <a:lumMod val="95000"/>
                  <a:lumOff val="5000"/>
                </a:schemeClr>
              </a:solidFill>
              <a:latin typeface="Tw Cen MT" panose="020B0602020104020603" pitchFamily="34" charset="77"/>
            </a:endParaRP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6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Increased vendor lock-in – AWS-specific</a:t>
            </a: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6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Steeper learning curve</a:t>
            </a: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6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Not viable for every computing scenario</a:t>
            </a: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6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15 min. maximum runtime</a:t>
            </a: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6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10 GB memory/512 MB local storage limit</a:t>
            </a:r>
          </a:p>
          <a:p>
            <a:pPr marL="342900" lvl="0" indent="-342900" defTabSz="8445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spc="16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Filesystem read-only (other than /</a:t>
            </a:r>
            <a:r>
              <a:rPr lang="en-US" sz="2400" spc="16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tmp</a:t>
            </a:r>
            <a:r>
              <a:rPr lang="en-US" sz="2400" spc="160" dirty="0">
                <a:solidFill>
                  <a:schemeClr val="tx1">
                    <a:lumMod val="95000"/>
                    <a:lumOff val="5000"/>
                  </a:schemeClr>
                </a:solidFill>
                <a:latin typeface="Tw Cen MT" panose="020B0602020104020603" pitchFamily="34" charset="77"/>
              </a:rPr>
              <a:t> directory)</a:t>
            </a:r>
            <a:endParaRPr lang="en-US" sz="2400" spc="140" dirty="0">
              <a:solidFill>
                <a:schemeClr val="tx1">
                  <a:lumMod val="95000"/>
                  <a:lumOff val="5000"/>
                </a:schemeClr>
              </a:solidFill>
              <a:latin typeface="Tw Cen MT" panose="020B0602020104020603" pitchFamily="34" charset="77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C2748A0-26A9-C74B-A1C8-3141A1F92E39}"/>
              </a:ext>
            </a:extLst>
          </p:cNvPr>
          <p:cNvSpPr txBox="1"/>
          <p:nvPr/>
        </p:nvSpPr>
        <p:spPr>
          <a:xfrm>
            <a:off x="2220686" y="1867635"/>
            <a:ext cx="2364377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w Cen MT" panose="020B0602020104020603" pitchFamily="34" charset="77"/>
              </a:rPr>
              <a:t>Advantages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E52725-0055-F643-849F-CE25DC104A27}"/>
              </a:ext>
            </a:extLst>
          </p:cNvPr>
          <p:cNvSpPr txBox="1"/>
          <p:nvPr/>
        </p:nvSpPr>
        <p:spPr>
          <a:xfrm>
            <a:off x="7606937" y="1856490"/>
            <a:ext cx="2364377" cy="52322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 anchor="ctr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w Cen MT" panose="020B0602020104020603" pitchFamily="34" charset="77"/>
              </a:rPr>
              <a:t>Caveats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ECB75D-D9C9-E94E-B16A-4DA25915A815}"/>
              </a:ext>
            </a:extLst>
          </p:cNvPr>
          <p:cNvSpPr>
            <a:spLocks noChangeAspect="1"/>
          </p:cNvSpPr>
          <p:nvPr/>
        </p:nvSpPr>
        <p:spPr>
          <a:xfrm>
            <a:off x="4204667" y="1343751"/>
            <a:ext cx="3782665" cy="6400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3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3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Tw Cen MT" panose="020B0602020104020603" pitchFamily="34" charset="77"/>
                <a:ea typeface="+mn-ea"/>
                <a:cs typeface="+mn-cs"/>
              </a:rPr>
              <a:t>Serverless Architecture</a:t>
            </a:r>
          </a:p>
        </p:txBody>
      </p:sp>
    </p:spTree>
    <p:extLst>
      <p:ext uri="{BB962C8B-B14F-4D97-AF65-F5344CB8AC3E}">
        <p14:creationId xmlns:p14="http://schemas.microsoft.com/office/powerpoint/2010/main" val="2830963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animBg="1"/>
      <p:bldP spid="6" grpId="0" build="p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2050" y="2665037"/>
            <a:ext cx="7327900" cy="902916"/>
          </a:xfrm>
        </p:spPr>
        <p:txBody>
          <a:bodyPr anchor="ctr">
            <a:normAutofit/>
          </a:bodyPr>
          <a:lstStyle/>
          <a:p>
            <a:r>
              <a:rPr lang="en-US" dirty="0"/>
              <a:t>SYSTEMS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97462" y="3567953"/>
            <a:ext cx="4997076" cy="61006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Ordering Tool &amp; Hardware</a:t>
            </a:r>
          </a:p>
        </p:txBody>
      </p:sp>
    </p:spTree>
    <p:extLst>
      <p:ext uri="{BB962C8B-B14F-4D97-AF65-F5344CB8AC3E}">
        <p14:creationId xmlns:p14="http://schemas.microsoft.com/office/powerpoint/2010/main" val="121083365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4E0FEF-59FC-1646-AA62-864078294C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4A09A9-5501-47C1-A89A-A340965A2BE2}" type="slidenum">
              <a:rPr lang="en-US" sz="1800" smtClean="0">
                <a:solidFill>
                  <a:srgbClr val="12022C"/>
                </a:solidFill>
              </a:rPr>
              <a:pPr/>
              <a:t>37</a:t>
            </a:fld>
            <a:endParaRPr lang="en-US" sz="1800" dirty="0">
              <a:solidFill>
                <a:srgbClr val="12022C"/>
              </a:solidFill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CA93CA5A-D33C-1F47-8FAC-4DC0F043529A}"/>
              </a:ext>
            </a:extLst>
          </p:cNvPr>
          <p:cNvGrpSpPr/>
          <p:nvPr/>
        </p:nvGrpSpPr>
        <p:grpSpPr>
          <a:xfrm>
            <a:off x="5962949" y="914319"/>
            <a:ext cx="2393717" cy="8581952"/>
            <a:chOff x="5708949" y="914319"/>
            <a:chExt cx="2393717" cy="8581952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73E03FCB-383C-FF46-A047-11364737907D}"/>
                </a:ext>
              </a:extLst>
            </p:cNvPr>
            <p:cNvGrpSpPr/>
            <p:nvPr/>
          </p:nvGrpSpPr>
          <p:grpSpPr>
            <a:xfrm>
              <a:off x="5708949" y="914319"/>
              <a:ext cx="2393717" cy="8581952"/>
              <a:chOff x="5708949" y="914319"/>
              <a:chExt cx="2393717" cy="8581952"/>
            </a:xfrm>
          </p:grpSpPr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C029A494-EB8A-2647-B5A3-3398D97B8242}"/>
                  </a:ext>
                </a:extLst>
              </p:cNvPr>
              <p:cNvGrpSpPr/>
              <p:nvPr/>
            </p:nvGrpSpPr>
            <p:grpSpPr>
              <a:xfrm>
                <a:off x="5708949" y="914319"/>
                <a:ext cx="2393717" cy="8581952"/>
                <a:chOff x="5062638" y="-3085451"/>
                <a:chExt cx="2822394" cy="10118839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pic>
              <p:nvPicPr>
                <p:cNvPr id="18" name="Picture 17">
                  <a:extLst>
                    <a:ext uri="{FF2B5EF4-FFF2-40B4-BE49-F238E27FC236}">
                      <a16:creationId xmlns:a16="http://schemas.microsoft.com/office/drawing/2014/main" id="{DBB9D2BB-5600-9C49-8115-FA7CA70829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3061" b="96429" l="9963" r="89991">
                              <a14:foregroundMark x1="58156" y1="70044" x2="58156" y2="70044"/>
                              <a14:foregroundMark x1="57970" y1="68950" x2="57970" y2="68950"/>
                              <a14:foregroundMark x1="41520" y1="69388" x2="41520" y2="69388"/>
                              <a14:foregroundMark x1="41844" y1="4592" x2="41844" y2="4592"/>
                              <a14:foregroundMark x1="43559" y1="3644" x2="43559" y2="3644"/>
                              <a14:foregroundMark x1="45690" y1="3644" x2="45690" y2="3644"/>
                              <a14:foregroundMark x1="47637" y1="3644" x2="47637" y2="3644"/>
                              <a14:foregroundMark x1="41705" y1="10714" x2="41705" y2="10714"/>
                              <a14:foregroundMark x1="42030" y1="10350" x2="42030" y2="10350"/>
                              <a14:foregroundMark x1="41427" y1="13703" x2="41427" y2="13703"/>
                              <a14:foregroundMark x1="41937" y1="21210" x2="41937" y2="21210"/>
                              <a14:foregroundMark x1="50324" y1="3863" x2="50324" y2="3863"/>
                              <a14:foregroundMark x1="53383" y1="3717" x2="53383" y2="3717"/>
                              <a14:foregroundMark x1="42076" y1="96429" x2="42076" y2="96429"/>
                              <a14:foregroundMark x1="41381" y1="52915" x2="41381" y2="52915"/>
                              <a14:foregroundMark x1="41381" y1="50729" x2="41381" y2="50729"/>
                              <a14:foregroundMark x1="41335" y1="46210" x2="41335" y2="46210"/>
                              <a14:foregroundMark x1="41427" y1="48469" x2="41427" y2="48469"/>
                              <a14:foregroundMark x1="41288" y1="37682" x2="41288" y2="37682"/>
                              <a14:foregroundMark x1="41335" y1="39213" x2="41335" y2="39213"/>
                              <a14:foregroundMark x1="41288" y1="41327" x2="41288" y2="41327"/>
                              <a14:foregroundMark x1="41335" y1="30102" x2="41335" y2="30102"/>
                              <a14:foregroundMark x1="41427" y1="31706" x2="41427" y2="31706"/>
                              <a14:foregroundMark x1="41381" y1="34111" x2="41381" y2="34111"/>
                              <a14:foregroundMark x1="41381" y1="36006" x2="41381" y2="36006"/>
                              <a14:foregroundMark x1="41335" y1="32872" x2="41335" y2="32872"/>
                              <a14:foregroundMark x1="45088" y1="37026" x2="45088" y2="37026"/>
                              <a14:foregroundMark x1="47637" y1="36443" x2="47637" y2="36443"/>
                              <a14:foregroundMark x1="49351" y1="36006" x2="49351" y2="36006"/>
                              <a14:foregroundMark x1="50602" y1="35714" x2="50602" y2="35714"/>
                              <a14:foregroundMark x1="51019" y1="35641" x2="51019" y2="35641"/>
                              <a14:foregroundMark x1="51437" y1="35714" x2="51437" y2="35714"/>
                              <a14:foregroundMark x1="52085" y1="35714" x2="52085" y2="35714"/>
                              <a14:foregroundMark x1="52780" y1="35714" x2="52780" y2="35714"/>
                              <a14:foregroundMark x1="54124" y1="35714" x2="54124" y2="35714"/>
                              <a14:foregroundMark x1="54680" y1="35714" x2="54680" y2="35714"/>
                              <a14:foregroundMark x1="55190" y1="35714" x2="55190" y2="35714"/>
                              <a14:foregroundMark x1="55839" y1="35641" x2="55839" y2="35641"/>
                              <a14:foregroundMark x1="46664" y1="35787" x2="46664" y2="35787"/>
                              <a14:foregroundMark x1="46710" y1="35714" x2="46710" y2="35714"/>
                              <a14:foregroundMark x1="46571" y1="35933" x2="46571" y2="35933"/>
                              <a14:foregroundMark x1="46710" y1="35787" x2="46710" y2="35787"/>
                              <a14:foregroundMark x1="46664" y1="35787" x2="46664" y2="35787"/>
                              <a14:foregroundMark x1="46571" y1="35787" x2="46571" y2="35787"/>
                              <a14:foregroundMark x1="46571" y1="35714" x2="46571" y2="35714"/>
                              <a14:foregroundMark x1="46664" y1="35569" x2="46664" y2="35569"/>
                              <a14:foregroundMark x1="46803" y1="35860" x2="46803" y2="35860"/>
                              <a14:foregroundMark x1="46710" y1="35787" x2="46710" y2="35787"/>
                              <a14:foregroundMark x1="52827" y1="35714" x2="52827" y2="35714"/>
                              <a14:foregroundMark x1="53151" y1="35787" x2="53151" y2="35787"/>
                              <a14:foregroundMark x1="53290" y1="35714" x2="53290" y2="35714"/>
                              <a14:foregroundMark x1="53383" y1="35787" x2="53383" y2="35787"/>
                              <a14:foregroundMark x1="53522" y1="35714" x2="53522" y2="35714"/>
                              <a14:foregroundMark x1="56024" y1="35496" x2="56024" y2="35496"/>
                              <a14:foregroundMark x1="56766" y1="35496" x2="56766" y2="35496"/>
                              <a14:foregroundMark x1="57183" y1="35496" x2="57183" y2="35496"/>
                              <a14:foregroundMark x1="47081" y1="35496" x2="47081" y2="35496"/>
                              <a14:foregroundMark x1="47220" y1="35496" x2="47220" y2="35496"/>
                              <a14:foregroundMark x1="46525" y1="35496" x2="46525" y2="35496"/>
                              <a14:foregroundMark x1="46015" y1="35496" x2="46015" y2="35496"/>
                              <a14:foregroundMark x1="45134" y1="35496" x2="45134" y2="35496"/>
                              <a14:foregroundMark x1="44347" y1="35496" x2="44347" y2="35496"/>
                              <a14:foregroundMark x1="57322" y1="29082" x2="57322" y2="29082"/>
                              <a14:foregroundMark x1="57275" y1="25437" x2="57275" y2="25437"/>
                              <a14:foregroundMark x1="57275" y1="16837" x2="57275" y2="16837"/>
                              <a14:foregroundMark x1="57553" y1="9913" x2="57553" y2="9913"/>
                              <a14:foregroundMark x1="57229" y1="11370" x2="57229" y2="11370"/>
                              <a14:foregroundMark x1="56858" y1="14942" x2="56858" y2="14942"/>
                              <a14:foregroundMark x1="56812" y1="20335" x2="56812" y2="20335"/>
                              <a14:foregroundMark x1="44625" y1="3061" x2="44625" y2="3061"/>
                              <a14:foregroundMark x1="41381" y1="3499" x2="41381" y2="3499"/>
                              <a14:foregroundMark x1="41335" y1="5904" x2="41335" y2="5904"/>
                              <a14:foregroundMark x1="48749" y1="73615" x2="48749" y2="73615"/>
                              <a14:foregroundMark x1="46710" y1="71429" x2="46710" y2="71429"/>
                              <a14:backgroundMark x1="69184" y1="29592" x2="69184" y2="29592"/>
                              <a14:backgroundMark x1="66821" y1="19825" x2="67006" y2="51895"/>
                              <a14:backgroundMark x1="65802" y1="21356" x2="61214" y2="71429"/>
                              <a14:backgroundMark x1="46432" y1="1020" x2="46432" y2="1020"/>
                              <a14:backgroundMark x1="50185" y1="18950" x2="50185" y2="18950"/>
                              <a14:backgroundMark x1="50324" y1="60496" x2="50324" y2="60496"/>
                              <a14:backgroundMark x1="50880" y1="20117" x2="50880" y2="20117"/>
                              <a14:backgroundMark x1="46571" y1="20845" x2="46571" y2="20845"/>
                              <a14:backgroundMark x1="45134" y1="34402" x2="45134" y2="34402"/>
                              <a14:backgroundMark x1="46895" y1="35641" x2="46895" y2="35641"/>
                              <a14:backgroundMark x1="48610" y1="34475" x2="48610" y2="34475"/>
                              <a14:backgroundMark x1="47637" y1="35204" x2="47637" y2="35204"/>
                              <a14:backgroundMark x1="50417" y1="32653" x2="50417" y2="32653"/>
                              <a14:backgroundMark x1="50185" y1="34257" x2="50185" y2="34257"/>
                              <a14:backgroundMark x1="44393" y1="35058" x2="44393" y2="35058"/>
                              <a14:backgroundMark x1="46617" y1="34985" x2="46617" y2="34985"/>
                              <a14:backgroundMark x1="55051" y1="34111" x2="55051" y2="34111"/>
                              <a14:backgroundMark x1="40871" y1="36297" x2="40871" y2="36297"/>
                              <a14:backgroundMark x1="40918" y1="37318" x2="40918" y2="37318"/>
                              <a14:backgroundMark x1="40593" y1="41181" x2="40593" y2="41181"/>
                              <a14:backgroundMark x1="40871" y1="39942" x2="40871" y2="39942"/>
                              <a14:backgroundMark x1="40825" y1="38776" x2="40825" y2="38776"/>
                              <a14:backgroundMark x1="41057" y1="37828" x2="41057" y2="37828"/>
                              <a14:backgroundMark x1="41103" y1="37828" x2="41103" y2="37828"/>
                              <a14:backgroundMark x1="41149" y1="37682" x2="41149" y2="37682"/>
                              <a14:backgroundMark x1="41196" y1="37755" x2="41196" y2="37755"/>
                              <a14:backgroundMark x1="40918" y1="50802" x2="40918" y2="50802"/>
                              <a14:backgroundMark x1="41057" y1="49636" x2="41057" y2="49636"/>
                              <a14:backgroundMark x1="40918" y1="47886" x2="40918" y2="47886"/>
                              <a14:backgroundMark x1="41196" y1="46501" x2="41196" y2="46501"/>
                              <a14:backgroundMark x1="41149" y1="48688" x2="41149" y2="48688"/>
                              <a14:backgroundMark x1="41196" y1="50948" x2="41196" y2="50948"/>
                              <a14:backgroundMark x1="41196" y1="53061" x2="41196" y2="53061"/>
                              <a14:backgroundMark x1="45134" y1="1093" x2="45134" y2="1093"/>
                              <a14:backgroundMark x1="47220" y1="34985" x2="47220" y2="34985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1648" t="2674" r="41084"/>
                <a:stretch/>
              </p:blipFill>
              <p:spPr>
                <a:xfrm>
                  <a:off x="5062638" y="-3085451"/>
                  <a:ext cx="2822394" cy="10118839"/>
                </a:xfrm>
                <a:prstGeom prst="rect">
                  <a:avLst/>
                </a:prstGeom>
              </p:spPr>
            </p:pic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68DE2A73-DBCF-084C-851B-28581339206F}"/>
                    </a:ext>
                  </a:extLst>
                </p:cNvPr>
                <p:cNvSpPr/>
                <p:nvPr/>
              </p:nvSpPr>
              <p:spPr>
                <a:xfrm>
                  <a:off x="5400962" y="2396370"/>
                  <a:ext cx="2158652" cy="1620031"/>
                </a:xfrm>
                <a:prstGeom prst="rect">
                  <a:avLst/>
                </a:prstGeom>
                <a:solidFill>
                  <a:schemeClr val="bg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34DB7339-A06C-904A-B770-3D1CE5A43CB3}"/>
                  </a:ext>
                </a:extLst>
              </p:cNvPr>
              <p:cNvSpPr/>
              <p:nvPr/>
            </p:nvSpPr>
            <p:spPr>
              <a:xfrm>
                <a:off x="6049674" y="2432572"/>
                <a:ext cx="1706684" cy="1373975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424B6B9B-5750-F648-B718-AEADA970E9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061" b="96429" l="9963" r="89991">
                          <a14:foregroundMark x1="58156" y1="70044" x2="58156" y2="70044"/>
                          <a14:foregroundMark x1="57970" y1="68950" x2="57970" y2="68950"/>
                          <a14:foregroundMark x1="41520" y1="69388" x2="41520" y2="69388"/>
                          <a14:foregroundMark x1="41844" y1="4592" x2="41844" y2="4592"/>
                          <a14:foregroundMark x1="43559" y1="3644" x2="43559" y2="3644"/>
                          <a14:foregroundMark x1="45690" y1="3644" x2="45690" y2="3644"/>
                          <a14:foregroundMark x1="47637" y1="3644" x2="47637" y2="3644"/>
                          <a14:foregroundMark x1="41705" y1="10714" x2="41705" y2="10714"/>
                          <a14:foregroundMark x1="42030" y1="10350" x2="42030" y2="10350"/>
                          <a14:foregroundMark x1="41427" y1="13703" x2="41427" y2="13703"/>
                          <a14:foregroundMark x1="41937" y1="21210" x2="41937" y2="21210"/>
                          <a14:foregroundMark x1="50324" y1="3863" x2="50324" y2="3863"/>
                          <a14:foregroundMark x1="53383" y1="3717" x2="53383" y2="3717"/>
                          <a14:foregroundMark x1="42076" y1="96429" x2="42076" y2="96429"/>
                          <a14:foregroundMark x1="41381" y1="52915" x2="41381" y2="52915"/>
                          <a14:foregroundMark x1="41381" y1="50729" x2="41381" y2="50729"/>
                          <a14:foregroundMark x1="41335" y1="46210" x2="41335" y2="46210"/>
                          <a14:foregroundMark x1="41427" y1="48469" x2="41427" y2="48469"/>
                          <a14:foregroundMark x1="41288" y1="37682" x2="41288" y2="37682"/>
                          <a14:foregroundMark x1="41335" y1="39213" x2="41335" y2="39213"/>
                          <a14:foregroundMark x1="41288" y1="41327" x2="41288" y2="41327"/>
                          <a14:foregroundMark x1="41335" y1="30102" x2="41335" y2="30102"/>
                          <a14:foregroundMark x1="41427" y1="31706" x2="41427" y2="31706"/>
                          <a14:foregroundMark x1="41381" y1="34111" x2="41381" y2="34111"/>
                          <a14:foregroundMark x1="41381" y1="36006" x2="41381" y2="36006"/>
                          <a14:foregroundMark x1="41335" y1="32872" x2="41335" y2="32872"/>
                          <a14:foregroundMark x1="45088" y1="37026" x2="45088" y2="37026"/>
                          <a14:foregroundMark x1="47637" y1="36443" x2="47637" y2="36443"/>
                          <a14:foregroundMark x1="49351" y1="36006" x2="49351" y2="36006"/>
                          <a14:foregroundMark x1="50602" y1="35714" x2="50602" y2="35714"/>
                          <a14:foregroundMark x1="51019" y1="35641" x2="51019" y2="35641"/>
                          <a14:foregroundMark x1="51437" y1="35714" x2="51437" y2="35714"/>
                          <a14:foregroundMark x1="52085" y1="35714" x2="52085" y2="35714"/>
                          <a14:foregroundMark x1="52780" y1="35714" x2="52780" y2="35714"/>
                          <a14:foregroundMark x1="54124" y1="35714" x2="54124" y2="35714"/>
                          <a14:foregroundMark x1="54680" y1="35714" x2="54680" y2="35714"/>
                          <a14:foregroundMark x1="55190" y1="35714" x2="55190" y2="35714"/>
                          <a14:foregroundMark x1="55839" y1="35641" x2="55839" y2="35641"/>
                          <a14:foregroundMark x1="46664" y1="35787" x2="46664" y2="35787"/>
                          <a14:foregroundMark x1="46710" y1="35714" x2="46710" y2="35714"/>
                          <a14:foregroundMark x1="46571" y1="35933" x2="46571" y2="35933"/>
                          <a14:foregroundMark x1="46710" y1="35787" x2="46710" y2="35787"/>
                          <a14:foregroundMark x1="46664" y1="35787" x2="46664" y2="35787"/>
                          <a14:foregroundMark x1="46571" y1="35787" x2="46571" y2="35787"/>
                          <a14:foregroundMark x1="46571" y1="35714" x2="46571" y2="35714"/>
                          <a14:foregroundMark x1="46664" y1="35569" x2="46664" y2="35569"/>
                          <a14:foregroundMark x1="46803" y1="35860" x2="46803" y2="35860"/>
                          <a14:foregroundMark x1="46710" y1="35787" x2="46710" y2="35787"/>
                          <a14:foregroundMark x1="52827" y1="35714" x2="52827" y2="35714"/>
                          <a14:foregroundMark x1="53151" y1="35787" x2="53151" y2="35787"/>
                          <a14:foregroundMark x1="53290" y1="35714" x2="53290" y2="35714"/>
                          <a14:foregroundMark x1="53383" y1="35787" x2="53383" y2="35787"/>
                          <a14:foregroundMark x1="53522" y1="35714" x2="53522" y2="35714"/>
                          <a14:foregroundMark x1="56024" y1="35496" x2="56024" y2="35496"/>
                          <a14:foregroundMark x1="56766" y1="35496" x2="56766" y2="35496"/>
                          <a14:foregroundMark x1="57183" y1="35496" x2="57183" y2="35496"/>
                          <a14:foregroundMark x1="47081" y1="35496" x2="47081" y2="35496"/>
                          <a14:foregroundMark x1="47220" y1="35496" x2="47220" y2="35496"/>
                          <a14:foregroundMark x1="46525" y1="35496" x2="46525" y2="35496"/>
                          <a14:foregroundMark x1="46015" y1="35496" x2="46015" y2="35496"/>
                          <a14:foregroundMark x1="45134" y1="35496" x2="45134" y2="35496"/>
                          <a14:foregroundMark x1="44347" y1="35496" x2="44347" y2="35496"/>
                          <a14:foregroundMark x1="57322" y1="29082" x2="57322" y2="29082"/>
                          <a14:foregroundMark x1="57275" y1="25437" x2="57275" y2="25437"/>
                          <a14:foregroundMark x1="57275" y1="16837" x2="57275" y2="16837"/>
                          <a14:foregroundMark x1="57553" y1="9913" x2="57553" y2="9913"/>
                          <a14:foregroundMark x1="57229" y1="11370" x2="57229" y2="11370"/>
                          <a14:foregroundMark x1="56858" y1="14942" x2="56858" y2="14942"/>
                          <a14:foregroundMark x1="56812" y1="20335" x2="56812" y2="20335"/>
                          <a14:foregroundMark x1="44625" y1="3061" x2="44625" y2="3061"/>
                          <a14:foregroundMark x1="41381" y1="3499" x2="41381" y2="3499"/>
                          <a14:foregroundMark x1="41335" y1="5904" x2="41335" y2="5904"/>
                          <a14:foregroundMark x1="48749" y1="73615" x2="48749" y2="73615"/>
                          <a14:foregroundMark x1="46710" y1="71429" x2="46710" y2="71429"/>
                          <a14:backgroundMark x1="69184" y1="29592" x2="69184" y2="29592"/>
                          <a14:backgroundMark x1="66821" y1="19825" x2="67006" y2="51895"/>
                          <a14:backgroundMark x1="65802" y1="21356" x2="61214" y2="71429"/>
                          <a14:backgroundMark x1="46432" y1="1020" x2="46432" y2="1020"/>
                          <a14:backgroundMark x1="50185" y1="18950" x2="50185" y2="18950"/>
                          <a14:backgroundMark x1="50324" y1="60496" x2="50324" y2="60496"/>
                          <a14:backgroundMark x1="50880" y1="20117" x2="50880" y2="20117"/>
                          <a14:backgroundMark x1="46571" y1="20845" x2="46571" y2="20845"/>
                          <a14:backgroundMark x1="45134" y1="34402" x2="45134" y2="34402"/>
                          <a14:backgroundMark x1="46895" y1="35641" x2="46895" y2="35641"/>
                          <a14:backgroundMark x1="48610" y1="34475" x2="48610" y2="34475"/>
                          <a14:backgroundMark x1="47637" y1="35204" x2="47637" y2="35204"/>
                          <a14:backgroundMark x1="50417" y1="32653" x2="50417" y2="32653"/>
                          <a14:backgroundMark x1="50185" y1="34257" x2="50185" y2="34257"/>
                          <a14:backgroundMark x1="44393" y1="35058" x2="44393" y2="35058"/>
                          <a14:backgroundMark x1="46617" y1="34985" x2="46617" y2="34985"/>
                          <a14:backgroundMark x1="55051" y1="34111" x2="55051" y2="34111"/>
                          <a14:backgroundMark x1="40871" y1="36297" x2="40871" y2="36297"/>
                          <a14:backgroundMark x1="40918" y1="37318" x2="40918" y2="37318"/>
                          <a14:backgroundMark x1="40593" y1="41181" x2="40593" y2="41181"/>
                          <a14:backgroundMark x1="40871" y1="39942" x2="40871" y2="39942"/>
                          <a14:backgroundMark x1="40825" y1="38776" x2="40825" y2="38776"/>
                          <a14:backgroundMark x1="41057" y1="37828" x2="41057" y2="37828"/>
                          <a14:backgroundMark x1="41103" y1="37828" x2="41103" y2="37828"/>
                          <a14:backgroundMark x1="41149" y1="37682" x2="41149" y2="37682"/>
                          <a14:backgroundMark x1="41196" y1="37755" x2="41196" y2="37755"/>
                          <a14:backgroundMark x1="40918" y1="50802" x2="40918" y2="50802"/>
                          <a14:backgroundMark x1="41057" y1="49636" x2="41057" y2="49636"/>
                          <a14:backgroundMark x1="40918" y1="47886" x2="40918" y2="47886"/>
                          <a14:backgroundMark x1="41196" y1="46501" x2="41196" y2="46501"/>
                          <a14:backgroundMark x1="41149" y1="48688" x2="41149" y2="48688"/>
                          <a14:backgroundMark x1="41196" y1="50948" x2="41196" y2="50948"/>
                          <a14:backgroundMark x1="41196" y1="53061" x2="41196" y2="53061"/>
                          <a14:backgroundMark x1="45134" y1="1093" x2="45134" y2="1093"/>
                          <a14:backgroundMark x1="47220" y1="34985" x2="47220" y2="349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82" t="46569" r="42163" b="49006"/>
            <a:stretch/>
          </p:blipFill>
          <p:spPr>
            <a:xfrm>
              <a:off x="5860902" y="5563541"/>
              <a:ext cx="2100755" cy="390197"/>
            </a:xfrm>
            <a:prstGeom prst="rect">
              <a:avLst/>
            </a:prstGeom>
          </p:spPr>
        </p:pic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D0B206E7-106A-2842-9D37-ABD59A6639D2}"/>
              </a:ext>
            </a:extLst>
          </p:cNvPr>
          <p:cNvSpPr txBox="1"/>
          <p:nvPr/>
        </p:nvSpPr>
        <p:spPr>
          <a:xfrm>
            <a:off x="831786" y="1328945"/>
            <a:ext cx="492339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90000"/>
                    <a:lumOff val="10000"/>
                  </a:schemeClr>
                </a:solidFill>
                <a:effectLst/>
                <a:uLnTx/>
                <a:uFillTx/>
                <a:latin typeface="Tw Cen MT" panose="020B0602020104020603" pitchFamily="34" charset="77"/>
              </a:rPr>
              <a:t>First HPE w/ </a:t>
            </a:r>
            <a:r>
              <a:rPr kumimoji="0" lang="en-US" sz="2200" u="none" strike="noStrike" kern="1200" cap="none" spc="0" normalizeH="0" baseline="0" noProof="0" dirty="0" err="1">
                <a:ln>
                  <a:noFill/>
                </a:ln>
                <a:solidFill>
                  <a:schemeClr val="accent5">
                    <a:lumMod val="90000"/>
                    <a:lumOff val="10000"/>
                  </a:schemeClr>
                </a:solidFill>
                <a:effectLst/>
                <a:uLnTx/>
                <a:uFillTx/>
                <a:latin typeface="Tw Cen MT" panose="020B0602020104020603" pitchFamily="34" charset="77"/>
              </a:rPr>
              <a:t>Qumulo</a:t>
            </a:r>
            <a:r>
              <a:rPr kumimoji="0" lang="en-US" sz="220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90000"/>
                    <a:lumOff val="10000"/>
                  </a:schemeClr>
                </a:solidFill>
                <a:effectLst/>
                <a:uLnTx/>
                <a:uFillTx/>
                <a:latin typeface="Tw Cen MT" panose="020B0602020104020603" pitchFamily="34" charset="77"/>
              </a:rPr>
              <a:t> purchase</a:t>
            </a:r>
          </a:p>
          <a:p>
            <a:pPr marL="742950" lvl="1" indent="-285750">
              <a:buFont typeface="Arial" panose="020B0604020202020204" pitchFamily="34" charset="0"/>
              <a:buChar char="•"/>
              <a:defRPr/>
            </a:pPr>
            <a:r>
              <a:rPr kumimoji="0" lang="en-US" sz="220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Tw Cen MT" panose="020B0602020104020603" pitchFamily="34" charset="77"/>
              </a:rPr>
              <a:t>5 nodes in 2020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kumimoji="0" lang="en-US" sz="220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90000"/>
                    <a:lumOff val="10000"/>
                  </a:schemeClr>
                </a:solidFill>
                <a:effectLst/>
                <a:uLnTx/>
                <a:uFillTx/>
                <a:latin typeface="Tw Cen MT" panose="020B0602020104020603" pitchFamily="34" charset="77"/>
              </a:rPr>
              <a:t>1 PB </a:t>
            </a:r>
            <a:r>
              <a:rPr kumimoji="0" lang="en-US" sz="220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lumMod val="95000"/>
                  </a:srgbClr>
                </a:solidFill>
                <a:effectLst/>
                <a:uLnTx/>
                <a:uFillTx/>
                <a:latin typeface="Tw Cen MT" panose="020B0602020104020603" pitchFamily="34" charset="77"/>
              </a:rPr>
              <a:t>usable space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kumimoji="0" lang="en-US" sz="2200" u="none" strike="noStrike" kern="1200" cap="none" spc="0" normalizeH="0" baseline="0" noProof="0" dirty="0">
              <a:ln>
                <a:noFill/>
              </a:ln>
              <a:solidFill>
                <a:srgbClr val="FFFFFF">
                  <a:lumMod val="95000"/>
                </a:srgbClr>
              </a:solidFill>
              <a:effectLst/>
              <a:uLnTx/>
              <a:uFillTx/>
              <a:latin typeface="Tw Cen MT" panose="020B0602020104020603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>
                    <a:lumMod val="90000"/>
                    <a:lumOff val="10000"/>
                  </a:schemeClr>
                </a:solidFill>
                <a:latin typeface="Tw Cen MT" panose="020B0602020104020603" pitchFamily="34" charset="77"/>
              </a:rPr>
              <a:t>Second HPE w/ </a:t>
            </a:r>
            <a:r>
              <a:rPr lang="en-US" sz="2200" dirty="0" err="1">
                <a:solidFill>
                  <a:schemeClr val="accent5">
                    <a:lumMod val="90000"/>
                    <a:lumOff val="10000"/>
                  </a:schemeClr>
                </a:solidFill>
                <a:latin typeface="Tw Cen MT" panose="020B0602020104020603" pitchFamily="34" charset="77"/>
              </a:rPr>
              <a:t>Qumulo</a:t>
            </a:r>
            <a:r>
              <a:rPr lang="en-US" sz="2200" dirty="0">
                <a:solidFill>
                  <a:schemeClr val="accent5">
                    <a:lumMod val="90000"/>
                    <a:lumOff val="10000"/>
                  </a:schemeClr>
                </a:solidFill>
                <a:latin typeface="Tw Cen MT" panose="020B0602020104020603" pitchFamily="34" charset="77"/>
              </a:rPr>
              <a:t> purchase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lumMod val="95000"/>
                  </a:srgbClr>
                </a:solidFill>
                <a:latin typeface="Tw Cen MT" panose="020B0602020104020603" pitchFamily="34" charset="77"/>
              </a:rPr>
              <a:t>5 nodes in late Summer 2021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>
                    <a:lumMod val="90000"/>
                    <a:lumOff val="10000"/>
                  </a:schemeClr>
                </a:solidFill>
                <a:latin typeface="Tw Cen MT" panose="020B0602020104020603" pitchFamily="34" charset="77"/>
              </a:rPr>
              <a:t>1 PB </a:t>
            </a:r>
            <a:r>
              <a:rPr lang="en-US" sz="2200" dirty="0">
                <a:solidFill>
                  <a:srgbClr val="FFFFFF">
                    <a:lumMod val="95000"/>
                  </a:srgbClr>
                </a:solidFill>
                <a:latin typeface="Tw Cen MT" panose="020B0602020104020603" pitchFamily="34" charset="77"/>
              </a:rPr>
              <a:t>usable space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200" dirty="0">
              <a:solidFill>
                <a:srgbClr val="FFFFFF">
                  <a:lumMod val="95000"/>
                </a:srgbClr>
              </a:solidFill>
              <a:latin typeface="Tw Cen MT" panose="020B0602020104020603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accent5">
                    <a:lumMod val="90000"/>
                    <a:lumOff val="10000"/>
                  </a:schemeClr>
                </a:solidFill>
                <a:latin typeface="Tw Cen MT" panose="020B0602020104020603" pitchFamily="34" charset="77"/>
              </a:rPr>
              <a:t>Additional 2 node purchase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lumMod val="95000"/>
                  </a:srgbClr>
                </a:solidFill>
                <a:latin typeface="Tw Cen MT" panose="020B0602020104020603" pitchFamily="34" charset="77"/>
              </a:rPr>
              <a:t>Allows more usable space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rgbClr val="FFFFFF">
                    <a:lumMod val="95000"/>
                  </a:srgbClr>
                </a:solidFill>
                <a:latin typeface="Tw Cen MT" panose="020B0602020104020603" pitchFamily="34" charset="77"/>
              </a:rPr>
              <a:t>Restriping</a:t>
            </a:r>
            <a:br>
              <a:rPr lang="en-US" sz="2200" dirty="0">
                <a:solidFill>
                  <a:srgbClr val="FFFFFF">
                    <a:lumMod val="95000"/>
                  </a:srgbClr>
                </a:solidFill>
                <a:latin typeface="Tw Cen MT" panose="020B0602020104020603" pitchFamily="34" charset="77"/>
              </a:rPr>
            </a:br>
            <a:endParaRPr lang="en-US" sz="2200" dirty="0">
              <a:solidFill>
                <a:schemeClr val="accent5">
                  <a:lumMod val="90000"/>
                  <a:lumOff val="10000"/>
                </a:schemeClr>
              </a:solidFill>
              <a:latin typeface="Tw Cen MT" panose="020B0602020104020603" pitchFamily="34" charset="77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600" dirty="0">
                <a:solidFill>
                  <a:schemeClr val="accent5">
                    <a:lumMod val="90000"/>
                    <a:lumOff val="10000"/>
                  </a:schemeClr>
                </a:solidFill>
                <a:latin typeface="Tw Cen MT" panose="020B0602020104020603" pitchFamily="34" charset="77"/>
              </a:rPr>
              <a:t>Updated total usable space: </a:t>
            </a:r>
            <a:br>
              <a:rPr lang="en-US" sz="2600" dirty="0">
                <a:solidFill>
                  <a:schemeClr val="accent5">
                    <a:lumMod val="90000"/>
                    <a:lumOff val="10000"/>
                  </a:schemeClr>
                </a:solidFill>
                <a:latin typeface="Tw Cen MT" panose="020B0602020104020603" pitchFamily="34" charset="77"/>
              </a:rPr>
            </a:br>
            <a:r>
              <a:rPr lang="en-US" sz="2600" dirty="0">
                <a:solidFill>
                  <a:schemeClr val="accent5">
                    <a:lumMod val="90000"/>
                    <a:lumOff val="10000"/>
                  </a:schemeClr>
                </a:solidFill>
                <a:latin typeface="Tw Cen MT" panose="020B0602020104020603" pitchFamily="34" charset="77"/>
              </a:rPr>
              <a:t>~3.2 PB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DD713B4-A2EF-154D-9C15-152AE6087E79}"/>
              </a:ext>
            </a:extLst>
          </p:cNvPr>
          <p:cNvGrpSpPr/>
          <p:nvPr/>
        </p:nvGrpSpPr>
        <p:grpSpPr>
          <a:xfrm>
            <a:off x="8697391" y="914319"/>
            <a:ext cx="2393717" cy="8581952"/>
            <a:chOff x="5708949" y="914319"/>
            <a:chExt cx="2393717" cy="8581952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F3799023-10DF-6549-86E2-E57F2083CE80}"/>
                </a:ext>
              </a:extLst>
            </p:cNvPr>
            <p:cNvGrpSpPr/>
            <p:nvPr/>
          </p:nvGrpSpPr>
          <p:grpSpPr>
            <a:xfrm>
              <a:off x="5708949" y="914319"/>
              <a:ext cx="2393717" cy="8581952"/>
              <a:chOff x="5708949" y="914319"/>
              <a:chExt cx="2393717" cy="8581952"/>
            </a:xfrm>
          </p:grpSpPr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C115A4FF-23C0-0C40-8DC7-8D093EB8F111}"/>
                  </a:ext>
                </a:extLst>
              </p:cNvPr>
              <p:cNvGrpSpPr/>
              <p:nvPr/>
            </p:nvGrpSpPr>
            <p:grpSpPr>
              <a:xfrm>
                <a:off x="5708949" y="914319"/>
                <a:ext cx="2393717" cy="8581952"/>
                <a:chOff x="5062638" y="-3085451"/>
                <a:chExt cx="2822394" cy="10118839"/>
              </a:xfrm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grpSpPr>
            <p:pic>
              <p:nvPicPr>
                <p:cNvPr id="35" name="Picture 34">
                  <a:extLst>
                    <a:ext uri="{FF2B5EF4-FFF2-40B4-BE49-F238E27FC236}">
                      <a16:creationId xmlns:a16="http://schemas.microsoft.com/office/drawing/2014/main" id="{94688D7B-8FB1-7645-8191-8B302FF1E13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2" cstate="print">
                  <a:extLst>
                    <a:ext uri="{BEBA8EAE-BF5A-486C-A8C5-ECC9F3942E4B}">
                      <a14:imgProps xmlns:a14="http://schemas.microsoft.com/office/drawing/2010/main">
                        <a14:imgLayer r:embed="rId3">
                          <a14:imgEffect>
                            <a14:backgroundRemoval t="3061" b="96429" l="9963" r="89991">
                              <a14:foregroundMark x1="58156" y1="70044" x2="58156" y2="70044"/>
                              <a14:foregroundMark x1="57970" y1="68950" x2="57970" y2="68950"/>
                              <a14:foregroundMark x1="41520" y1="69388" x2="41520" y2="69388"/>
                              <a14:foregroundMark x1="41844" y1="4592" x2="41844" y2="4592"/>
                              <a14:foregroundMark x1="43559" y1="3644" x2="43559" y2="3644"/>
                              <a14:foregroundMark x1="45690" y1="3644" x2="45690" y2="3644"/>
                              <a14:foregroundMark x1="47637" y1="3644" x2="47637" y2="3644"/>
                              <a14:foregroundMark x1="41705" y1="10714" x2="41705" y2="10714"/>
                              <a14:foregroundMark x1="42030" y1="10350" x2="42030" y2="10350"/>
                              <a14:foregroundMark x1="41427" y1="13703" x2="41427" y2="13703"/>
                              <a14:foregroundMark x1="41937" y1="21210" x2="41937" y2="21210"/>
                              <a14:foregroundMark x1="50324" y1="3863" x2="50324" y2="3863"/>
                              <a14:foregroundMark x1="53383" y1="3717" x2="53383" y2="3717"/>
                              <a14:foregroundMark x1="42076" y1="96429" x2="42076" y2="96429"/>
                              <a14:foregroundMark x1="41381" y1="52915" x2="41381" y2="52915"/>
                              <a14:foregroundMark x1="41381" y1="50729" x2="41381" y2="50729"/>
                              <a14:foregroundMark x1="41335" y1="46210" x2="41335" y2="46210"/>
                              <a14:foregroundMark x1="41427" y1="48469" x2="41427" y2="48469"/>
                              <a14:foregroundMark x1="41288" y1="37682" x2="41288" y2="37682"/>
                              <a14:foregroundMark x1="41335" y1="39213" x2="41335" y2="39213"/>
                              <a14:foregroundMark x1="41288" y1="41327" x2="41288" y2="41327"/>
                              <a14:foregroundMark x1="41335" y1="30102" x2="41335" y2="30102"/>
                              <a14:foregroundMark x1="41427" y1="31706" x2="41427" y2="31706"/>
                              <a14:foregroundMark x1="41381" y1="34111" x2="41381" y2="34111"/>
                              <a14:foregroundMark x1="41381" y1="36006" x2="41381" y2="36006"/>
                              <a14:foregroundMark x1="41335" y1="32872" x2="41335" y2="32872"/>
                              <a14:foregroundMark x1="45088" y1="37026" x2="45088" y2="37026"/>
                              <a14:foregroundMark x1="47637" y1="36443" x2="47637" y2="36443"/>
                              <a14:foregroundMark x1="49351" y1="36006" x2="49351" y2="36006"/>
                              <a14:foregroundMark x1="50602" y1="35714" x2="50602" y2="35714"/>
                              <a14:foregroundMark x1="51019" y1="35641" x2="51019" y2="35641"/>
                              <a14:foregroundMark x1="51437" y1="35714" x2="51437" y2="35714"/>
                              <a14:foregroundMark x1="52085" y1="35714" x2="52085" y2="35714"/>
                              <a14:foregroundMark x1="52780" y1="35714" x2="52780" y2="35714"/>
                              <a14:foregroundMark x1="54124" y1="35714" x2="54124" y2="35714"/>
                              <a14:foregroundMark x1="54680" y1="35714" x2="54680" y2="35714"/>
                              <a14:foregroundMark x1="55190" y1="35714" x2="55190" y2="35714"/>
                              <a14:foregroundMark x1="55839" y1="35641" x2="55839" y2="35641"/>
                              <a14:foregroundMark x1="46664" y1="35787" x2="46664" y2="35787"/>
                              <a14:foregroundMark x1="46710" y1="35714" x2="46710" y2="35714"/>
                              <a14:foregroundMark x1="46571" y1="35933" x2="46571" y2="35933"/>
                              <a14:foregroundMark x1="46710" y1="35787" x2="46710" y2="35787"/>
                              <a14:foregroundMark x1="46664" y1="35787" x2="46664" y2="35787"/>
                              <a14:foregroundMark x1="46571" y1="35787" x2="46571" y2="35787"/>
                              <a14:foregroundMark x1="46571" y1="35714" x2="46571" y2="35714"/>
                              <a14:foregroundMark x1="46664" y1="35569" x2="46664" y2="35569"/>
                              <a14:foregroundMark x1="46803" y1="35860" x2="46803" y2="35860"/>
                              <a14:foregroundMark x1="46710" y1="35787" x2="46710" y2="35787"/>
                              <a14:foregroundMark x1="52827" y1="35714" x2="52827" y2="35714"/>
                              <a14:foregroundMark x1="53151" y1="35787" x2="53151" y2="35787"/>
                              <a14:foregroundMark x1="53290" y1="35714" x2="53290" y2="35714"/>
                              <a14:foregroundMark x1="53383" y1="35787" x2="53383" y2="35787"/>
                              <a14:foregroundMark x1="53522" y1="35714" x2="53522" y2="35714"/>
                              <a14:foregroundMark x1="56024" y1="35496" x2="56024" y2="35496"/>
                              <a14:foregroundMark x1="56766" y1="35496" x2="56766" y2="35496"/>
                              <a14:foregroundMark x1="57183" y1="35496" x2="57183" y2="35496"/>
                              <a14:foregroundMark x1="47081" y1="35496" x2="47081" y2="35496"/>
                              <a14:foregroundMark x1="47220" y1="35496" x2="47220" y2="35496"/>
                              <a14:foregroundMark x1="46525" y1="35496" x2="46525" y2="35496"/>
                              <a14:foregroundMark x1="46015" y1="35496" x2="46015" y2="35496"/>
                              <a14:foregroundMark x1="45134" y1="35496" x2="45134" y2="35496"/>
                              <a14:foregroundMark x1="44347" y1="35496" x2="44347" y2="35496"/>
                              <a14:foregroundMark x1="57322" y1="29082" x2="57322" y2="29082"/>
                              <a14:foregroundMark x1="57275" y1="25437" x2="57275" y2="25437"/>
                              <a14:foregroundMark x1="57275" y1="16837" x2="57275" y2="16837"/>
                              <a14:foregroundMark x1="57553" y1="9913" x2="57553" y2="9913"/>
                              <a14:foregroundMark x1="57229" y1="11370" x2="57229" y2="11370"/>
                              <a14:foregroundMark x1="56858" y1="14942" x2="56858" y2="14942"/>
                              <a14:foregroundMark x1="56812" y1="20335" x2="56812" y2="20335"/>
                              <a14:foregroundMark x1="44625" y1="3061" x2="44625" y2="3061"/>
                              <a14:foregroundMark x1="41381" y1="3499" x2="41381" y2="3499"/>
                              <a14:foregroundMark x1="41335" y1="5904" x2="41335" y2="5904"/>
                              <a14:foregroundMark x1="48749" y1="73615" x2="48749" y2="73615"/>
                              <a14:foregroundMark x1="46710" y1="71429" x2="46710" y2="71429"/>
                              <a14:backgroundMark x1="69184" y1="29592" x2="69184" y2="29592"/>
                              <a14:backgroundMark x1="66821" y1="19825" x2="67006" y2="51895"/>
                              <a14:backgroundMark x1="65802" y1="21356" x2="61214" y2="71429"/>
                              <a14:backgroundMark x1="46432" y1="1020" x2="46432" y2="1020"/>
                              <a14:backgroundMark x1="50185" y1="18950" x2="50185" y2="18950"/>
                              <a14:backgroundMark x1="50324" y1="60496" x2="50324" y2="60496"/>
                              <a14:backgroundMark x1="50880" y1="20117" x2="50880" y2="20117"/>
                              <a14:backgroundMark x1="46571" y1="20845" x2="46571" y2="20845"/>
                              <a14:backgroundMark x1="45134" y1="34402" x2="45134" y2="34402"/>
                              <a14:backgroundMark x1="46895" y1="35641" x2="46895" y2="35641"/>
                              <a14:backgroundMark x1="48610" y1="34475" x2="48610" y2="34475"/>
                              <a14:backgroundMark x1="47637" y1="35204" x2="47637" y2="35204"/>
                              <a14:backgroundMark x1="50417" y1="32653" x2="50417" y2="32653"/>
                              <a14:backgroundMark x1="50185" y1="34257" x2="50185" y2="34257"/>
                              <a14:backgroundMark x1="44393" y1="35058" x2="44393" y2="35058"/>
                              <a14:backgroundMark x1="46617" y1="34985" x2="46617" y2="34985"/>
                              <a14:backgroundMark x1="55051" y1="34111" x2="55051" y2="34111"/>
                              <a14:backgroundMark x1="40871" y1="36297" x2="40871" y2="36297"/>
                              <a14:backgroundMark x1="40918" y1="37318" x2="40918" y2="37318"/>
                              <a14:backgroundMark x1="40593" y1="41181" x2="40593" y2="41181"/>
                              <a14:backgroundMark x1="40871" y1="39942" x2="40871" y2="39942"/>
                              <a14:backgroundMark x1="40825" y1="38776" x2="40825" y2="38776"/>
                              <a14:backgroundMark x1="41057" y1="37828" x2="41057" y2="37828"/>
                              <a14:backgroundMark x1="41103" y1="37828" x2="41103" y2="37828"/>
                              <a14:backgroundMark x1="41149" y1="37682" x2="41149" y2="37682"/>
                              <a14:backgroundMark x1="41196" y1="37755" x2="41196" y2="37755"/>
                              <a14:backgroundMark x1="40918" y1="50802" x2="40918" y2="50802"/>
                              <a14:backgroundMark x1="41057" y1="49636" x2="41057" y2="49636"/>
                              <a14:backgroundMark x1="40918" y1="47886" x2="40918" y2="47886"/>
                              <a14:backgroundMark x1="41196" y1="46501" x2="41196" y2="46501"/>
                              <a14:backgroundMark x1="41149" y1="48688" x2="41149" y2="48688"/>
                              <a14:backgroundMark x1="41196" y1="50948" x2="41196" y2="50948"/>
                              <a14:backgroundMark x1="41196" y1="53061" x2="41196" y2="53061"/>
                              <a14:backgroundMark x1="45134" y1="1093" x2="45134" y2="1093"/>
                              <a14:backgroundMark x1="47220" y1="34985" x2="47220" y2="34985"/>
                            </a14:backgroundRemoval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41648" t="2674" r="41084"/>
                <a:stretch/>
              </p:blipFill>
              <p:spPr>
                <a:xfrm>
                  <a:off x="5062638" y="-3085451"/>
                  <a:ext cx="2822394" cy="10118839"/>
                </a:xfrm>
                <a:prstGeom prst="rect">
                  <a:avLst/>
                </a:prstGeom>
              </p:spPr>
            </p:pic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85EBD26E-483F-8542-8830-0B6665F29979}"/>
                    </a:ext>
                  </a:extLst>
                </p:cNvPr>
                <p:cNvSpPr/>
                <p:nvPr/>
              </p:nvSpPr>
              <p:spPr>
                <a:xfrm>
                  <a:off x="5400962" y="2396370"/>
                  <a:ext cx="2158652" cy="1620031"/>
                </a:xfrm>
                <a:prstGeom prst="rect">
                  <a:avLst/>
                </a:prstGeom>
                <a:solidFill>
                  <a:schemeClr val="bg2">
                    <a:lumMod val="60000"/>
                    <a:lumOff val="4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A75F5E5D-CEBE-B54E-9EE6-89C390357238}"/>
                  </a:ext>
                </a:extLst>
              </p:cNvPr>
              <p:cNvSpPr/>
              <p:nvPr/>
            </p:nvSpPr>
            <p:spPr>
              <a:xfrm>
                <a:off x="6049674" y="2432572"/>
                <a:ext cx="1706684" cy="1373975"/>
              </a:xfrm>
              <a:prstGeom prst="rect">
                <a:avLst/>
              </a:prstGeom>
              <a:solidFill>
                <a:schemeClr val="bg2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F410F364-FD82-6F41-BEBB-6E6CC59190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061" b="96429" l="9963" r="89991">
                          <a14:foregroundMark x1="58156" y1="70044" x2="58156" y2="70044"/>
                          <a14:foregroundMark x1="57970" y1="68950" x2="57970" y2="68950"/>
                          <a14:foregroundMark x1="41520" y1="69388" x2="41520" y2="69388"/>
                          <a14:foregroundMark x1="41844" y1="4592" x2="41844" y2="4592"/>
                          <a14:foregroundMark x1="43559" y1="3644" x2="43559" y2="3644"/>
                          <a14:foregroundMark x1="45690" y1="3644" x2="45690" y2="3644"/>
                          <a14:foregroundMark x1="47637" y1="3644" x2="47637" y2="3644"/>
                          <a14:foregroundMark x1="41705" y1="10714" x2="41705" y2="10714"/>
                          <a14:foregroundMark x1="42030" y1="10350" x2="42030" y2="10350"/>
                          <a14:foregroundMark x1="41427" y1="13703" x2="41427" y2="13703"/>
                          <a14:foregroundMark x1="41937" y1="21210" x2="41937" y2="21210"/>
                          <a14:foregroundMark x1="50324" y1="3863" x2="50324" y2="3863"/>
                          <a14:foregroundMark x1="53383" y1="3717" x2="53383" y2="3717"/>
                          <a14:foregroundMark x1="42076" y1="96429" x2="42076" y2="96429"/>
                          <a14:foregroundMark x1="41381" y1="52915" x2="41381" y2="52915"/>
                          <a14:foregroundMark x1="41381" y1="50729" x2="41381" y2="50729"/>
                          <a14:foregroundMark x1="41335" y1="46210" x2="41335" y2="46210"/>
                          <a14:foregroundMark x1="41427" y1="48469" x2="41427" y2="48469"/>
                          <a14:foregroundMark x1="41288" y1="37682" x2="41288" y2="37682"/>
                          <a14:foregroundMark x1="41335" y1="39213" x2="41335" y2="39213"/>
                          <a14:foregroundMark x1="41288" y1="41327" x2="41288" y2="41327"/>
                          <a14:foregroundMark x1="41335" y1="30102" x2="41335" y2="30102"/>
                          <a14:foregroundMark x1="41427" y1="31706" x2="41427" y2="31706"/>
                          <a14:foregroundMark x1="41381" y1="34111" x2="41381" y2="34111"/>
                          <a14:foregroundMark x1="41381" y1="36006" x2="41381" y2="36006"/>
                          <a14:foregroundMark x1="41335" y1="32872" x2="41335" y2="32872"/>
                          <a14:foregroundMark x1="45088" y1="37026" x2="45088" y2="37026"/>
                          <a14:foregroundMark x1="47637" y1="36443" x2="47637" y2="36443"/>
                          <a14:foregroundMark x1="49351" y1="36006" x2="49351" y2="36006"/>
                          <a14:foregroundMark x1="50602" y1="35714" x2="50602" y2="35714"/>
                          <a14:foregroundMark x1="51019" y1="35641" x2="51019" y2="35641"/>
                          <a14:foregroundMark x1="51437" y1="35714" x2="51437" y2="35714"/>
                          <a14:foregroundMark x1="52085" y1="35714" x2="52085" y2="35714"/>
                          <a14:foregroundMark x1="52780" y1="35714" x2="52780" y2="35714"/>
                          <a14:foregroundMark x1="54124" y1="35714" x2="54124" y2="35714"/>
                          <a14:foregroundMark x1="54680" y1="35714" x2="54680" y2="35714"/>
                          <a14:foregroundMark x1="55190" y1="35714" x2="55190" y2="35714"/>
                          <a14:foregroundMark x1="55839" y1="35641" x2="55839" y2="35641"/>
                          <a14:foregroundMark x1="46664" y1="35787" x2="46664" y2="35787"/>
                          <a14:foregroundMark x1="46710" y1="35714" x2="46710" y2="35714"/>
                          <a14:foregroundMark x1="46571" y1="35933" x2="46571" y2="35933"/>
                          <a14:foregroundMark x1="46710" y1="35787" x2="46710" y2="35787"/>
                          <a14:foregroundMark x1="46664" y1="35787" x2="46664" y2="35787"/>
                          <a14:foregroundMark x1="46571" y1="35787" x2="46571" y2="35787"/>
                          <a14:foregroundMark x1="46571" y1="35714" x2="46571" y2="35714"/>
                          <a14:foregroundMark x1="46664" y1="35569" x2="46664" y2="35569"/>
                          <a14:foregroundMark x1="46803" y1="35860" x2="46803" y2="35860"/>
                          <a14:foregroundMark x1="46710" y1="35787" x2="46710" y2="35787"/>
                          <a14:foregroundMark x1="52827" y1="35714" x2="52827" y2="35714"/>
                          <a14:foregroundMark x1="53151" y1="35787" x2="53151" y2="35787"/>
                          <a14:foregroundMark x1="53290" y1="35714" x2="53290" y2="35714"/>
                          <a14:foregroundMark x1="53383" y1="35787" x2="53383" y2="35787"/>
                          <a14:foregroundMark x1="53522" y1="35714" x2="53522" y2="35714"/>
                          <a14:foregroundMark x1="56024" y1="35496" x2="56024" y2="35496"/>
                          <a14:foregroundMark x1="56766" y1="35496" x2="56766" y2="35496"/>
                          <a14:foregroundMark x1="57183" y1="35496" x2="57183" y2="35496"/>
                          <a14:foregroundMark x1="47081" y1="35496" x2="47081" y2="35496"/>
                          <a14:foregroundMark x1="47220" y1="35496" x2="47220" y2="35496"/>
                          <a14:foregroundMark x1="46525" y1="35496" x2="46525" y2="35496"/>
                          <a14:foregroundMark x1="46015" y1="35496" x2="46015" y2="35496"/>
                          <a14:foregroundMark x1="45134" y1="35496" x2="45134" y2="35496"/>
                          <a14:foregroundMark x1="44347" y1="35496" x2="44347" y2="35496"/>
                          <a14:foregroundMark x1="57322" y1="29082" x2="57322" y2="29082"/>
                          <a14:foregroundMark x1="57275" y1="25437" x2="57275" y2="25437"/>
                          <a14:foregroundMark x1="57275" y1="16837" x2="57275" y2="16837"/>
                          <a14:foregroundMark x1="57553" y1="9913" x2="57553" y2="9913"/>
                          <a14:foregroundMark x1="57229" y1="11370" x2="57229" y2="11370"/>
                          <a14:foregroundMark x1="56858" y1="14942" x2="56858" y2="14942"/>
                          <a14:foregroundMark x1="56812" y1="20335" x2="56812" y2="20335"/>
                          <a14:foregroundMark x1="44625" y1="3061" x2="44625" y2="3061"/>
                          <a14:foregroundMark x1="41381" y1="3499" x2="41381" y2="3499"/>
                          <a14:foregroundMark x1="41335" y1="5904" x2="41335" y2="5904"/>
                          <a14:foregroundMark x1="48749" y1="73615" x2="48749" y2="73615"/>
                          <a14:foregroundMark x1="46710" y1="71429" x2="46710" y2="71429"/>
                          <a14:backgroundMark x1="69184" y1="29592" x2="69184" y2="29592"/>
                          <a14:backgroundMark x1="66821" y1="19825" x2="67006" y2="51895"/>
                          <a14:backgroundMark x1="65802" y1="21356" x2="61214" y2="71429"/>
                          <a14:backgroundMark x1="46432" y1="1020" x2="46432" y2="1020"/>
                          <a14:backgroundMark x1="50185" y1="18950" x2="50185" y2="18950"/>
                          <a14:backgroundMark x1="50324" y1="60496" x2="50324" y2="60496"/>
                          <a14:backgroundMark x1="50880" y1="20117" x2="50880" y2="20117"/>
                          <a14:backgroundMark x1="46571" y1="20845" x2="46571" y2="20845"/>
                          <a14:backgroundMark x1="45134" y1="34402" x2="45134" y2="34402"/>
                          <a14:backgroundMark x1="46895" y1="35641" x2="46895" y2="35641"/>
                          <a14:backgroundMark x1="48610" y1="34475" x2="48610" y2="34475"/>
                          <a14:backgroundMark x1="47637" y1="35204" x2="47637" y2="35204"/>
                          <a14:backgroundMark x1="50417" y1="32653" x2="50417" y2="32653"/>
                          <a14:backgroundMark x1="50185" y1="34257" x2="50185" y2="34257"/>
                          <a14:backgroundMark x1="44393" y1="35058" x2="44393" y2="35058"/>
                          <a14:backgroundMark x1="46617" y1="34985" x2="46617" y2="34985"/>
                          <a14:backgroundMark x1="55051" y1="34111" x2="55051" y2="34111"/>
                          <a14:backgroundMark x1="40871" y1="36297" x2="40871" y2="36297"/>
                          <a14:backgroundMark x1="40918" y1="37318" x2="40918" y2="37318"/>
                          <a14:backgroundMark x1="40593" y1="41181" x2="40593" y2="41181"/>
                          <a14:backgroundMark x1="40871" y1="39942" x2="40871" y2="39942"/>
                          <a14:backgroundMark x1="40825" y1="38776" x2="40825" y2="38776"/>
                          <a14:backgroundMark x1="41057" y1="37828" x2="41057" y2="37828"/>
                          <a14:backgroundMark x1="41103" y1="37828" x2="41103" y2="37828"/>
                          <a14:backgroundMark x1="41149" y1="37682" x2="41149" y2="37682"/>
                          <a14:backgroundMark x1="41196" y1="37755" x2="41196" y2="37755"/>
                          <a14:backgroundMark x1="40918" y1="50802" x2="40918" y2="50802"/>
                          <a14:backgroundMark x1="41057" y1="49636" x2="41057" y2="49636"/>
                          <a14:backgroundMark x1="40918" y1="47886" x2="40918" y2="47886"/>
                          <a14:backgroundMark x1="41196" y1="46501" x2="41196" y2="46501"/>
                          <a14:backgroundMark x1="41149" y1="48688" x2="41149" y2="48688"/>
                          <a14:backgroundMark x1="41196" y1="50948" x2="41196" y2="50948"/>
                          <a14:backgroundMark x1="41196" y1="53061" x2="41196" y2="53061"/>
                          <a14:backgroundMark x1="45134" y1="1093" x2="45134" y2="1093"/>
                          <a14:backgroundMark x1="47220" y1="34985" x2="47220" y2="349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82" t="46569" r="42163" b="49006"/>
            <a:stretch/>
          </p:blipFill>
          <p:spPr>
            <a:xfrm>
              <a:off x="5860902" y="5563541"/>
              <a:ext cx="2100755" cy="390197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0742D3E-929C-304B-BE5C-03F80510145A}"/>
              </a:ext>
            </a:extLst>
          </p:cNvPr>
          <p:cNvGrpSpPr/>
          <p:nvPr/>
        </p:nvGrpSpPr>
        <p:grpSpPr>
          <a:xfrm>
            <a:off x="8849344" y="5943681"/>
            <a:ext cx="2103185" cy="783382"/>
            <a:chOff x="8849344" y="5943681"/>
            <a:chExt cx="2103185" cy="783382"/>
          </a:xfrm>
        </p:grpSpPr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AE00E259-D534-B241-A782-E0F9F01F54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061" b="96429" l="9963" r="89991">
                          <a14:foregroundMark x1="58156" y1="70044" x2="58156" y2="70044"/>
                          <a14:foregroundMark x1="57970" y1="68950" x2="57970" y2="68950"/>
                          <a14:foregroundMark x1="41520" y1="69388" x2="41520" y2="69388"/>
                          <a14:foregroundMark x1="41844" y1="4592" x2="41844" y2="4592"/>
                          <a14:foregroundMark x1="43559" y1="3644" x2="43559" y2="3644"/>
                          <a14:foregroundMark x1="45690" y1="3644" x2="45690" y2="3644"/>
                          <a14:foregroundMark x1="47637" y1="3644" x2="47637" y2="3644"/>
                          <a14:foregroundMark x1="41705" y1="10714" x2="41705" y2="10714"/>
                          <a14:foregroundMark x1="42030" y1="10350" x2="42030" y2="10350"/>
                          <a14:foregroundMark x1="41427" y1="13703" x2="41427" y2="13703"/>
                          <a14:foregroundMark x1="41937" y1="21210" x2="41937" y2="21210"/>
                          <a14:foregroundMark x1="50324" y1="3863" x2="50324" y2="3863"/>
                          <a14:foregroundMark x1="53383" y1="3717" x2="53383" y2="3717"/>
                          <a14:foregroundMark x1="42076" y1="96429" x2="42076" y2="96429"/>
                          <a14:foregroundMark x1="41381" y1="52915" x2="41381" y2="52915"/>
                          <a14:foregroundMark x1="41381" y1="50729" x2="41381" y2="50729"/>
                          <a14:foregroundMark x1="41335" y1="46210" x2="41335" y2="46210"/>
                          <a14:foregroundMark x1="41427" y1="48469" x2="41427" y2="48469"/>
                          <a14:foregroundMark x1="41288" y1="37682" x2="41288" y2="37682"/>
                          <a14:foregroundMark x1="41335" y1="39213" x2="41335" y2="39213"/>
                          <a14:foregroundMark x1="41288" y1="41327" x2="41288" y2="41327"/>
                          <a14:foregroundMark x1="41335" y1="30102" x2="41335" y2="30102"/>
                          <a14:foregroundMark x1="41427" y1="31706" x2="41427" y2="31706"/>
                          <a14:foregroundMark x1="41381" y1="34111" x2="41381" y2="34111"/>
                          <a14:foregroundMark x1="41381" y1="36006" x2="41381" y2="36006"/>
                          <a14:foregroundMark x1="41335" y1="32872" x2="41335" y2="32872"/>
                          <a14:foregroundMark x1="45088" y1="37026" x2="45088" y2="37026"/>
                          <a14:foregroundMark x1="47637" y1="36443" x2="47637" y2="36443"/>
                          <a14:foregroundMark x1="49351" y1="36006" x2="49351" y2="36006"/>
                          <a14:foregroundMark x1="50602" y1="35714" x2="50602" y2="35714"/>
                          <a14:foregroundMark x1="51019" y1="35641" x2="51019" y2="35641"/>
                          <a14:foregroundMark x1="51437" y1="35714" x2="51437" y2="35714"/>
                          <a14:foregroundMark x1="52085" y1="35714" x2="52085" y2="35714"/>
                          <a14:foregroundMark x1="52780" y1="35714" x2="52780" y2="35714"/>
                          <a14:foregroundMark x1="54124" y1="35714" x2="54124" y2="35714"/>
                          <a14:foregroundMark x1="54680" y1="35714" x2="54680" y2="35714"/>
                          <a14:foregroundMark x1="55190" y1="35714" x2="55190" y2="35714"/>
                          <a14:foregroundMark x1="55839" y1="35641" x2="55839" y2="35641"/>
                          <a14:foregroundMark x1="46664" y1="35787" x2="46664" y2="35787"/>
                          <a14:foregroundMark x1="46710" y1="35714" x2="46710" y2="35714"/>
                          <a14:foregroundMark x1="46571" y1="35933" x2="46571" y2="35933"/>
                          <a14:foregroundMark x1="46710" y1="35787" x2="46710" y2="35787"/>
                          <a14:foregroundMark x1="46664" y1="35787" x2="46664" y2="35787"/>
                          <a14:foregroundMark x1="46571" y1="35787" x2="46571" y2="35787"/>
                          <a14:foregroundMark x1="46571" y1="35714" x2="46571" y2="35714"/>
                          <a14:foregroundMark x1="46664" y1="35569" x2="46664" y2="35569"/>
                          <a14:foregroundMark x1="46803" y1="35860" x2="46803" y2="35860"/>
                          <a14:foregroundMark x1="46710" y1="35787" x2="46710" y2="35787"/>
                          <a14:foregroundMark x1="52827" y1="35714" x2="52827" y2="35714"/>
                          <a14:foregroundMark x1="53151" y1="35787" x2="53151" y2="35787"/>
                          <a14:foregroundMark x1="53290" y1="35714" x2="53290" y2="35714"/>
                          <a14:foregroundMark x1="53383" y1="35787" x2="53383" y2="35787"/>
                          <a14:foregroundMark x1="53522" y1="35714" x2="53522" y2="35714"/>
                          <a14:foregroundMark x1="56024" y1="35496" x2="56024" y2="35496"/>
                          <a14:foregroundMark x1="56766" y1="35496" x2="56766" y2="35496"/>
                          <a14:foregroundMark x1="57183" y1="35496" x2="57183" y2="35496"/>
                          <a14:foregroundMark x1="47081" y1="35496" x2="47081" y2="35496"/>
                          <a14:foregroundMark x1="47220" y1="35496" x2="47220" y2="35496"/>
                          <a14:foregroundMark x1="46525" y1="35496" x2="46525" y2="35496"/>
                          <a14:foregroundMark x1="46015" y1="35496" x2="46015" y2="35496"/>
                          <a14:foregroundMark x1="45134" y1="35496" x2="45134" y2="35496"/>
                          <a14:foregroundMark x1="44347" y1="35496" x2="44347" y2="35496"/>
                          <a14:foregroundMark x1="57322" y1="29082" x2="57322" y2="29082"/>
                          <a14:foregroundMark x1="57275" y1="25437" x2="57275" y2="25437"/>
                          <a14:foregroundMark x1="57275" y1="16837" x2="57275" y2="16837"/>
                          <a14:foregroundMark x1="57553" y1="9913" x2="57553" y2="9913"/>
                          <a14:foregroundMark x1="57229" y1="11370" x2="57229" y2="11370"/>
                          <a14:foregroundMark x1="56858" y1="14942" x2="56858" y2="14942"/>
                          <a14:foregroundMark x1="56812" y1="20335" x2="56812" y2="20335"/>
                          <a14:foregroundMark x1="44625" y1="3061" x2="44625" y2="3061"/>
                          <a14:foregroundMark x1="41381" y1="3499" x2="41381" y2="3499"/>
                          <a14:foregroundMark x1="41335" y1="5904" x2="41335" y2="5904"/>
                          <a14:foregroundMark x1="48749" y1="73615" x2="48749" y2="73615"/>
                          <a14:foregroundMark x1="46710" y1="71429" x2="46710" y2="71429"/>
                          <a14:backgroundMark x1="69184" y1="29592" x2="69184" y2="29592"/>
                          <a14:backgroundMark x1="66821" y1="19825" x2="67006" y2="51895"/>
                          <a14:backgroundMark x1="65802" y1="21356" x2="61214" y2="71429"/>
                          <a14:backgroundMark x1="46432" y1="1020" x2="46432" y2="1020"/>
                          <a14:backgroundMark x1="50185" y1="18950" x2="50185" y2="18950"/>
                          <a14:backgroundMark x1="50324" y1="60496" x2="50324" y2="60496"/>
                          <a14:backgroundMark x1="50880" y1="20117" x2="50880" y2="20117"/>
                          <a14:backgroundMark x1="46571" y1="20845" x2="46571" y2="20845"/>
                          <a14:backgroundMark x1="45134" y1="34402" x2="45134" y2="34402"/>
                          <a14:backgroundMark x1="46895" y1="35641" x2="46895" y2="35641"/>
                          <a14:backgroundMark x1="48610" y1="34475" x2="48610" y2="34475"/>
                          <a14:backgroundMark x1="47637" y1="35204" x2="47637" y2="35204"/>
                          <a14:backgroundMark x1="50417" y1="32653" x2="50417" y2="32653"/>
                          <a14:backgroundMark x1="50185" y1="34257" x2="50185" y2="34257"/>
                          <a14:backgroundMark x1="44393" y1="35058" x2="44393" y2="35058"/>
                          <a14:backgroundMark x1="46617" y1="34985" x2="46617" y2="34985"/>
                          <a14:backgroundMark x1="55051" y1="34111" x2="55051" y2="34111"/>
                          <a14:backgroundMark x1="40871" y1="36297" x2="40871" y2="36297"/>
                          <a14:backgroundMark x1="40918" y1="37318" x2="40918" y2="37318"/>
                          <a14:backgroundMark x1="40593" y1="41181" x2="40593" y2="41181"/>
                          <a14:backgroundMark x1="40871" y1="39942" x2="40871" y2="39942"/>
                          <a14:backgroundMark x1="40825" y1="38776" x2="40825" y2="38776"/>
                          <a14:backgroundMark x1="41057" y1="37828" x2="41057" y2="37828"/>
                          <a14:backgroundMark x1="41103" y1="37828" x2="41103" y2="37828"/>
                          <a14:backgroundMark x1="41149" y1="37682" x2="41149" y2="37682"/>
                          <a14:backgroundMark x1="41196" y1="37755" x2="41196" y2="37755"/>
                          <a14:backgroundMark x1="40918" y1="50802" x2="40918" y2="50802"/>
                          <a14:backgroundMark x1="41057" y1="49636" x2="41057" y2="49636"/>
                          <a14:backgroundMark x1="40918" y1="47886" x2="40918" y2="47886"/>
                          <a14:backgroundMark x1="41196" y1="46501" x2="41196" y2="46501"/>
                          <a14:backgroundMark x1="41149" y1="48688" x2="41149" y2="48688"/>
                          <a14:backgroundMark x1="41196" y1="50948" x2="41196" y2="50948"/>
                          <a14:backgroundMark x1="41196" y1="53061" x2="41196" y2="53061"/>
                          <a14:backgroundMark x1="45134" y1="1093" x2="45134" y2="1093"/>
                          <a14:backgroundMark x1="47220" y1="34985" x2="47220" y2="349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82" t="46569" r="42163" b="49006"/>
            <a:stretch/>
          </p:blipFill>
          <p:spPr>
            <a:xfrm>
              <a:off x="8849344" y="5943681"/>
              <a:ext cx="2100755" cy="390197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65FD7C86-0785-7E46-B99D-238E2DDB48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3061" b="96429" l="9963" r="89991">
                          <a14:foregroundMark x1="58156" y1="70044" x2="58156" y2="70044"/>
                          <a14:foregroundMark x1="57970" y1="68950" x2="57970" y2="68950"/>
                          <a14:foregroundMark x1="41520" y1="69388" x2="41520" y2="69388"/>
                          <a14:foregroundMark x1="41844" y1="4592" x2="41844" y2="4592"/>
                          <a14:foregroundMark x1="43559" y1="3644" x2="43559" y2="3644"/>
                          <a14:foregroundMark x1="45690" y1="3644" x2="45690" y2="3644"/>
                          <a14:foregroundMark x1="47637" y1="3644" x2="47637" y2="3644"/>
                          <a14:foregroundMark x1="41705" y1="10714" x2="41705" y2="10714"/>
                          <a14:foregroundMark x1="42030" y1="10350" x2="42030" y2="10350"/>
                          <a14:foregroundMark x1="41427" y1="13703" x2="41427" y2="13703"/>
                          <a14:foregroundMark x1="41937" y1="21210" x2="41937" y2="21210"/>
                          <a14:foregroundMark x1="50324" y1="3863" x2="50324" y2="3863"/>
                          <a14:foregroundMark x1="53383" y1="3717" x2="53383" y2="3717"/>
                          <a14:foregroundMark x1="42076" y1="96429" x2="42076" y2="96429"/>
                          <a14:foregroundMark x1="41381" y1="52915" x2="41381" y2="52915"/>
                          <a14:foregroundMark x1="41381" y1="50729" x2="41381" y2="50729"/>
                          <a14:foregroundMark x1="41335" y1="46210" x2="41335" y2="46210"/>
                          <a14:foregroundMark x1="41427" y1="48469" x2="41427" y2="48469"/>
                          <a14:foregroundMark x1="41288" y1="37682" x2="41288" y2="37682"/>
                          <a14:foregroundMark x1="41335" y1="39213" x2="41335" y2="39213"/>
                          <a14:foregroundMark x1="41288" y1="41327" x2="41288" y2="41327"/>
                          <a14:foregroundMark x1="41335" y1="30102" x2="41335" y2="30102"/>
                          <a14:foregroundMark x1="41427" y1="31706" x2="41427" y2="31706"/>
                          <a14:foregroundMark x1="41381" y1="34111" x2="41381" y2="34111"/>
                          <a14:foregroundMark x1="41381" y1="36006" x2="41381" y2="36006"/>
                          <a14:foregroundMark x1="41335" y1="32872" x2="41335" y2="32872"/>
                          <a14:foregroundMark x1="45088" y1="37026" x2="45088" y2="37026"/>
                          <a14:foregroundMark x1="47637" y1="36443" x2="47637" y2="36443"/>
                          <a14:foregroundMark x1="49351" y1="36006" x2="49351" y2="36006"/>
                          <a14:foregroundMark x1="50602" y1="35714" x2="50602" y2="35714"/>
                          <a14:foregroundMark x1="51019" y1="35641" x2="51019" y2="35641"/>
                          <a14:foregroundMark x1="51437" y1="35714" x2="51437" y2="35714"/>
                          <a14:foregroundMark x1="52085" y1="35714" x2="52085" y2="35714"/>
                          <a14:foregroundMark x1="52780" y1="35714" x2="52780" y2="35714"/>
                          <a14:foregroundMark x1="54124" y1="35714" x2="54124" y2="35714"/>
                          <a14:foregroundMark x1="54680" y1="35714" x2="54680" y2="35714"/>
                          <a14:foregroundMark x1="55190" y1="35714" x2="55190" y2="35714"/>
                          <a14:foregroundMark x1="55839" y1="35641" x2="55839" y2="35641"/>
                          <a14:foregroundMark x1="46664" y1="35787" x2="46664" y2="35787"/>
                          <a14:foregroundMark x1="46710" y1="35714" x2="46710" y2="35714"/>
                          <a14:foregroundMark x1="46571" y1="35933" x2="46571" y2="35933"/>
                          <a14:foregroundMark x1="46710" y1="35787" x2="46710" y2="35787"/>
                          <a14:foregroundMark x1="46664" y1="35787" x2="46664" y2="35787"/>
                          <a14:foregroundMark x1="46571" y1="35787" x2="46571" y2="35787"/>
                          <a14:foregroundMark x1="46571" y1="35714" x2="46571" y2="35714"/>
                          <a14:foregroundMark x1="46664" y1="35569" x2="46664" y2="35569"/>
                          <a14:foregroundMark x1="46803" y1="35860" x2="46803" y2="35860"/>
                          <a14:foregroundMark x1="46710" y1="35787" x2="46710" y2="35787"/>
                          <a14:foregroundMark x1="52827" y1="35714" x2="52827" y2="35714"/>
                          <a14:foregroundMark x1="53151" y1="35787" x2="53151" y2="35787"/>
                          <a14:foregroundMark x1="53290" y1="35714" x2="53290" y2="35714"/>
                          <a14:foregroundMark x1="53383" y1="35787" x2="53383" y2="35787"/>
                          <a14:foregroundMark x1="53522" y1="35714" x2="53522" y2="35714"/>
                          <a14:foregroundMark x1="56024" y1="35496" x2="56024" y2="35496"/>
                          <a14:foregroundMark x1="56766" y1="35496" x2="56766" y2="35496"/>
                          <a14:foregroundMark x1="57183" y1="35496" x2="57183" y2="35496"/>
                          <a14:foregroundMark x1="47081" y1="35496" x2="47081" y2="35496"/>
                          <a14:foregroundMark x1="47220" y1="35496" x2="47220" y2="35496"/>
                          <a14:foregroundMark x1="46525" y1="35496" x2="46525" y2="35496"/>
                          <a14:foregroundMark x1="46015" y1="35496" x2="46015" y2="35496"/>
                          <a14:foregroundMark x1="45134" y1="35496" x2="45134" y2="35496"/>
                          <a14:foregroundMark x1="44347" y1="35496" x2="44347" y2="35496"/>
                          <a14:foregroundMark x1="57322" y1="29082" x2="57322" y2="29082"/>
                          <a14:foregroundMark x1="57275" y1="25437" x2="57275" y2="25437"/>
                          <a14:foregroundMark x1="57275" y1="16837" x2="57275" y2="16837"/>
                          <a14:foregroundMark x1="57553" y1="9913" x2="57553" y2="9913"/>
                          <a14:foregroundMark x1="57229" y1="11370" x2="57229" y2="11370"/>
                          <a14:foregroundMark x1="56858" y1="14942" x2="56858" y2="14942"/>
                          <a14:foregroundMark x1="56812" y1="20335" x2="56812" y2="20335"/>
                          <a14:foregroundMark x1="44625" y1="3061" x2="44625" y2="3061"/>
                          <a14:foregroundMark x1="41381" y1="3499" x2="41381" y2="3499"/>
                          <a14:foregroundMark x1="41335" y1="5904" x2="41335" y2="5904"/>
                          <a14:foregroundMark x1="48749" y1="73615" x2="48749" y2="73615"/>
                          <a14:foregroundMark x1="46710" y1="71429" x2="46710" y2="71429"/>
                          <a14:backgroundMark x1="69184" y1="29592" x2="69184" y2="29592"/>
                          <a14:backgroundMark x1="66821" y1="19825" x2="67006" y2="51895"/>
                          <a14:backgroundMark x1="65802" y1="21356" x2="61214" y2="71429"/>
                          <a14:backgroundMark x1="46432" y1="1020" x2="46432" y2="1020"/>
                          <a14:backgroundMark x1="50185" y1="18950" x2="50185" y2="18950"/>
                          <a14:backgroundMark x1="50324" y1="60496" x2="50324" y2="60496"/>
                          <a14:backgroundMark x1="50880" y1="20117" x2="50880" y2="20117"/>
                          <a14:backgroundMark x1="46571" y1="20845" x2="46571" y2="20845"/>
                          <a14:backgroundMark x1="45134" y1="34402" x2="45134" y2="34402"/>
                          <a14:backgroundMark x1="46895" y1="35641" x2="46895" y2="35641"/>
                          <a14:backgroundMark x1="48610" y1="34475" x2="48610" y2="34475"/>
                          <a14:backgroundMark x1="47637" y1="35204" x2="47637" y2="35204"/>
                          <a14:backgroundMark x1="50417" y1="32653" x2="50417" y2="32653"/>
                          <a14:backgroundMark x1="50185" y1="34257" x2="50185" y2="34257"/>
                          <a14:backgroundMark x1="44393" y1="35058" x2="44393" y2="35058"/>
                          <a14:backgroundMark x1="46617" y1="34985" x2="46617" y2="34985"/>
                          <a14:backgroundMark x1="55051" y1="34111" x2="55051" y2="34111"/>
                          <a14:backgroundMark x1="40871" y1="36297" x2="40871" y2="36297"/>
                          <a14:backgroundMark x1="40918" y1="37318" x2="40918" y2="37318"/>
                          <a14:backgroundMark x1="40593" y1="41181" x2="40593" y2="41181"/>
                          <a14:backgroundMark x1="40871" y1="39942" x2="40871" y2="39942"/>
                          <a14:backgroundMark x1="40825" y1="38776" x2="40825" y2="38776"/>
                          <a14:backgroundMark x1="41057" y1="37828" x2="41057" y2="37828"/>
                          <a14:backgroundMark x1="41103" y1="37828" x2="41103" y2="37828"/>
                          <a14:backgroundMark x1="41149" y1="37682" x2="41149" y2="37682"/>
                          <a14:backgroundMark x1="41196" y1="37755" x2="41196" y2="37755"/>
                          <a14:backgroundMark x1="40918" y1="50802" x2="40918" y2="50802"/>
                          <a14:backgroundMark x1="41057" y1="49636" x2="41057" y2="49636"/>
                          <a14:backgroundMark x1="40918" y1="47886" x2="40918" y2="47886"/>
                          <a14:backgroundMark x1="41196" y1="46501" x2="41196" y2="46501"/>
                          <a14:backgroundMark x1="41149" y1="48688" x2="41149" y2="48688"/>
                          <a14:backgroundMark x1="41196" y1="50948" x2="41196" y2="50948"/>
                          <a14:backgroundMark x1="41196" y1="53061" x2="41196" y2="53061"/>
                          <a14:backgroundMark x1="45134" y1="1093" x2="45134" y2="1093"/>
                          <a14:backgroundMark x1="47220" y1="34985" x2="47220" y2="3498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682" t="46569" r="42163" b="49006"/>
            <a:stretch/>
          </p:blipFill>
          <p:spPr>
            <a:xfrm>
              <a:off x="8851774" y="6336866"/>
              <a:ext cx="2100755" cy="390197"/>
            </a:xfrm>
            <a:prstGeom prst="rect">
              <a:avLst/>
            </a:prstGeom>
          </p:spPr>
        </p:pic>
      </p:grpSp>
      <p:sp>
        <p:nvSpPr>
          <p:cNvPr id="40" name="Title 2">
            <a:extLst>
              <a:ext uri="{FF2B5EF4-FFF2-40B4-BE49-F238E27FC236}">
                <a16:creationId xmlns:a16="http://schemas.microsoft.com/office/drawing/2014/main" id="{9E03F92E-B411-5442-9F3B-E9339F4F2974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3814495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HARDWARE</a:t>
            </a:r>
          </a:p>
        </p:txBody>
      </p:sp>
    </p:spTree>
    <p:extLst>
      <p:ext uri="{BB962C8B-B14F-4D97-AF65-F5344CB8AC3E}">
        <p14:creationId xmlns:p14="http://schemas.microsoft.com/office/powerpoint/2010/main" val="1998658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F074D-9F29-6C43-83AB-50F59C75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z="1800" smtClean="0">
                <a:solidFill>
                  <a:srgbClr val="12022C"/>
                </a:solidFill>
              </a:rPr>
              <a:pPr/>
              <a:t>38</a:t>
            </a:fld>
            <a:endParaRPr lang="en-US" sz="1800" dirty="0">
              <a:solidFill>
                <a:srgbClr val="12022C"/>
              </a:solidFill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E838534-8B59-2F4B-8ADE-3E398DCA95DD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6404140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12022C"/>
                </a:solidFill>
              </a:rPr>
              <a:t>CERES Ordering tool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21F0E73D-2FEA-2B40-B10B-EA28E505EE80}"/>
              </a:ext>
            </a:extLst>
          </p:cNvPr>
          <p:cNvSpPr/>
          <p:nvPr/>
        </p:nvSpPr>
        <p:spPr>
          <a:xfrm>
            <a:off x="7977809" y="1106090"/>
            <a:ext cx="3265085" cy="3265085"/>
          </a:xfrm>
          <a:prstGeom prst="ellipse">
            <a:avLst/>
          </a:prstGeom>
          <a:solidFill>
            <a:schemeClr val="accent5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Pamela Mlynczak</a:t>
            </a:r>
          </a:p>
          <a:p>
            <a:pPr algn="ctr"/>
            <a:r>
              <a:rPr lang="en-US" sz="2400" dirty="0" err="1">
                <a:solidFill>
                  <a:schemeClr val="bg1"/>
                </a:solidFill>
              </a:rPr>
              <a:t>Churngwei</a:t>
            </a:r>
            <a:r>
              <a:rPr lang="en-US" sz="2400" dirty="0">
                <a:solidFill>
                  <a:schemeClr val="bg1"/>
                </a:solidFill>
              </a:rPr>
              <a:t> Chu</a:t>
            </a:r>
          </a:p>
          <a:p>
            <a:pPr algn="ctr"/>
            <a:r>
              <a:rPr lang="en-US" sz="2400" dirty="0">
                <a:solidFill>
                  <a:schemeClr val="bg1"/>
                </a:solidFill>
              </a:rPr>
              <a:t>Babak </a:t>
            </a:r>
            <a:r>
              <a:rPr lang="en-US" sz="2400" dirty="0" err="1">
                <a:solidFill>
                  <a:schemeClr val="bg1"/>
                </a:solidFill>
              </a:rPr>
              <a:t>Samani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0226406-A949-144E-8ED7-723A1D65453B}"/>
              </a:ext>
            </a:extLst>
          </p:cNvPr>
          <p:cNvSpPr txBox="1">
            <a:spLocks/>
          </p:cNvSpPr>
          <p:nvPr/>
        </p:nvSpPr>
        <p:spPr>
          <a:xfrm>
            <a:off x="685800" y="2194561"/>
            <a:ext cx="10820400" cy="3967248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>
                <a:solidFill>
                  <a:srgbClr val="12022C"/>
                </a:solidFill>
              </a:rPr>
              <a:t>Develops and maintains custom, CERES </a:t>
            </a:r>
            <a:br>
              <a:rPr lang="en-US" dirty="0">
                <a:solidFill>
                  <a:srgbClr val="12022C"/>
                </a:solidFill>
              </a:rPr>
            </a:br>
            <a:r>
              <a:rPr lang="en-US" dirty="0">
                <a:solidFill>
                  <a:srgbClr val="12022C"/>
                </a:solidFill>
              </a:rPr>
              <a:t>visualization </a:t>
            </a:r>
            <a:r>
              <a:rPr lang="en-US" dirty="0" err="1">
                <a:solidFill>
                  <a:srgbClr val="12022C"/>
                </a:solidFill>
              </a:rPr>
              <a:t>subsetting</a:t>
            </a:r>
            <a:r>
              <a:rPr lang="en-US" dirty="0">
                <a:solidFill>
                  <a:srgbClr val="12022C"/>
                </a:solidFill>
              </a:rPr>
              <a:t> and ordering tool</a:t>
            </a:r>
            <a:br>
              <a:rPr lang="en-US" dirty="0">
                <a:solidFill>
                  <a:srgbClr val="12022C"/>
                </a:solidFill>
              </a:rPr>
            </a:br>
            <a:endParaRPr lang="en-US" dirty="0">
              <a:solidFill>
                <a:srgbClr val="12022C"/>
              </a:solidFill>
            </a:endParaRPr>
          </a:p>
          <a:p>
            <a:r>
              <a:rPr lang="en-US" dirty="0">
                <a:solidFill>
                  <a:srgbClr val="12022C"/>
                </a:solidFill>
              </a:rPr>
              <a:t>Internal and public versions</a:t>
            </a:r>
            <a:br>
              <a:rPr lang="en-US" dirty="0">
                <a:solidFill>
                  <a:srgbClr val="12022C"/>
                </a:solidFill>
              </a:rPr>
            </a:br>
            <a:endParaRPr lang="en-US" dirty="0">
              <a:solidFill>
                <a:srgbClr val="12022C"/>
              </a:solidFill>
            </a:endParaRPr>
          </a:p>
          <a:p>
            <a:r>
              <a:rPr lang="en-US" dirty="0">
                <a:solidFill>
                  <a:srgbClr val="12022C"/>
                </a:solidFill>
              </a:rPr>
              <a:t>Public ordering tool on virtualized hardware</a:t>
            </a:r>
          </a:p>
        </p:txBody>
      </p:sp>
    </p:spTree>
    <p:extLst>
      <p:ext uri="{BB962C8B-B14F-4D97-AF65-F5344CB8AC3E}">
        <p14:creationId xmlns:p14="http://schemas.microsoft.com/office/powerpoint/2010/main" val="182201471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2" descr="Timeline SmartArt graphic">
            <a:extLst>
              <a:ext uri="{FF2B5EF4-FFF2-40B4-BE49-F238E27FC236}">
                <a16:creationId xmlns:a16="http://schemas.microsoft.com/office/drawing/2014/main" id="{364D30CB-C02F-4FE1-9E72-11B75FF748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413589"/>
              </p:ext>
            </p:extLst>
          </p:nvPr>
        </p:nvGraphicFramePr>
        <p:xfrm>
          <a:off x="1060036" y="1838632"/>
          <a:ext cx="10215948" cy="43630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F074D-9F29-6C43-83AB-50F59C75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z="1800" smtClean="0">
                <a:solidFill>
                  <a:srgbClr val="12022C"/>
                </a:solidFill>
              </a:rPr>
              <a:pPr/>
              <a:t>39</a:t>
            </a:fld>
            <a:endParaRPr lang="en-US" sz="1800" dirty="0">
              <a:solidFill>
                <a:srgbClr val="12022C"/>
              </a:solidFill>
            </a:endParaRPr>
          </a:p>
        </p:txBody>
      </p:sp>
      <p:sp>
        <p:nvSpPr>
          <p:cNvPr id="9" name="Title 2">
            <a:extLst>
              <a:ext uri="{FF2B5EF4-FFF2-40B4-BE49-F238E27FC236}">
                <a16:creationId xmlns:a16="http://schemas.microsoft.com/office/drawing/2014/main" id="{EE838534-8B59-2F4B-8ADE-3E398DCA95DD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6404140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12022C"/>
                </a:solidFill>
              </a:rPr>
              <a:t>CERES Ordering tool</a:t>
            </a:r>
          </a:p>
        </p:txBody>
      </p:sp>
    </p:spTree>
    <p:extLst>
      <p:ext uri="{BB962C8B-B14F-4D97-AF65-F5344CB8AC3E}">
        <p14:creationId xmlns:p14="http://schemas.microsoft.com/office/powerpoint/2010/main" val="22156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AA05CE5-209F-4AD9-BE2C-2A69F76DA8F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7FC7CF-F58D-48D5-8BCC-38D6EE87890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ED6E8D6-BD44-4400-BC14-1BC75CB979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6C94ECD-6415-4250-B4AD-F67BF5BECFB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E3FB235-DF38-476B-9A0E-B1E583D509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2143A46-815A-49BF-9455-C0385022444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14429FF-AAA3-4358-8C5F-1A7F29AA2B7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1A1A837-F261-404B-A808-B2F4154CE8A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58CAA11-0A87-4861-8B4E-913B1EAD133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FE5EB5D-4CEF-4D0D-9394-0534E61844B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23C5207-4FA2-4A6C-8F43-20BD55767C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5F3F650-2E42-488A-AD4F-C4BD47D19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D519322-C1DD-47AE-92C0-13575134BC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4D953791-5C2F-4A75-A8F4-6ED7EAB5E0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2C82E90-F103-439C-8371-CFFB0927B9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52AD014-AFD0-4700-A468-4D56287433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2D6C7916-1130-46A8-833B-A6278CBD219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6DDA0FE-83E2-423C-9F13-58A61EB684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7331DD9-74CF-4A3A-86BA-F4B9DBEAB9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15AAB83-BD07-4B9E-9A3B-858C0B126F9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03C5372-D306-43AC-B406-6F81838494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4282312-87CB-41BB-A02D-C594BBEF33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C1E6B4A-59F7-4018-A403-E1CCAEE78BA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8CB2D5A-F46A-4E0E-9575-15F31D04AAC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22B1C16-7FF0-4DBE-B32E-E43FEB1E2E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8B7B786-A0AD-4662-8D54-C5C572D2C32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E6CA7EB-68EC-4E76-9051-08C4CF3701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55439AF-6893-479D-8B57-31FBC13C55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3FA5D5AE-9CAE-4D19-9765-BCEE6209531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B55AA6D-649D-4145-93EB-08B866A4D4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 uiExpand="1">
        <p:bldSub>
          <a:bldDgm bld="one"/>
        </p:bldSub>
      </p:bldGraphic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>
            <a:extLst>
              <a:ext uri="{FF2B5EF4-FFF2-40B4-BE49-F238E27FC236}">
                <a16:creationId xmlns:a16="http://schemas.microsoft.com/office/drawing/2014/main" id="{FEACEAE8-EED4-E946-A36F-8CE4D60669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32313" y="1399309"/>
            <a:ext cx="7810500" cy="4876800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FF074D-9F29-6C43-83AB-50F59C7562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z="1800" smtClean="0">
                <a:solidFill>
                  <a:srgbClr val="12022C"/>
                </a:solidFill>
              </a:rPr>
              <a:pPr/>
              <a:t>40</a:t>
            </a:fld>
            <a:endParaRPr lang="en-US" sz="1800" dirty="0">
              <a:solidFill>
                <a:srgbClr val="12022C"/>
              </a:solidFill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2BAB9393-A98F-7348-B05C-EB0C589BF8E8}"/>
              </a:ext>
            </a:extLst>
          </p:cNvPr>
          <p:cNvSpPr txBox="1">
            <a:spLocks/>
          </p:cNvSpPr>
          <p:nvPr/>
        </p:nvSpPr>
        <p:spPr>
          <a:xfrm>
            <a:off x="401905" y="376905"/>
            <a:ext cx="6404140" cy="10748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spc="300" baseline="0">
                <a:solidFill>
                  <a:schemeClr val="bg1"/>
                </a:solidFill>
                <a:latin typeface="Bahnschrift" panose="020B0502040204020203" pitchFamily="34" charset="0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rgbClr val="12022C"/>
                </a:solidFill>
              </a:rPr>
              <a:t>CERES Ordering tool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8D12915C-2FCD-C74F-9566-4E415219AC42}"/>
              </a:ext>
            </a:extLst>
          </p:cNvPr>
          <p:cNvCxnSpPr>
            <a:cxnSpLocks/>
          </p:cNvCxnSpPr>
          <p:nvPr/>
        </p:nvCxnSpPr>
        <p:spPr>
          <a:xfrm>
            <a:off x="5766955" y="5912427"/>
            <a:ext cx="207818" cy="363682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627B468-A565-E240-B6EF-CEEECF319C6E}"/>
              </a:ext>
            </a:extLst>
          </p:cNvPr>
          <p:cNvSpPr txBox="1"/>
          <p:nvPr/>
        </p:nvSpPr>
        <p:spPr>
          <a:xfrm>
            <a:off x="5870864" y="6202461"/>
            <a:ext cx="4052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12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0F73257-5870-4A45-B4B6-6C6E836FF987}"/>
              </a:ext>
            </a:extLst>
          </p:cNvPr>
          <p:cNvSpPr txBox="1"/>
          <p:nvPr/>
        </p:nvSpPr>
        <p:spPr>
          <a:xfrm>
            <a:off x="6137563" y="2697262"/>
            <a:ext cx="4987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311</a:t>
            </a:r>
          </a:p>
        </p:txBody>
      </p:sp>
    </p:spTree>
    <p:extLst>
      <p:ext uri="{BB962C8B-B14F-4D97-AF65-F5344CB8AC3E}">
        <p14:creationId xmlns:p14="http://schemas.microsoft.com/office/powerpoint/2010/main" val="198060967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0386A5-8AD2-1C49-821C-F0DB60EA64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1342" y="6356350"/>
            <a:ext cx="1539658" cy="365125"/>
          </a:xfrm>
        </p:spPr>
        <p:txBody>
          <a:bodyPr/>
          <a:lstStyle/>
          <a:p>
            <a:fld id="{294A09A9-5501-47C1-A89A-A340965A2BE2}" type="slidenum">
              <a:rPr lang="en-US" smtClean="0"/>
              <a:pPr/>
              <a:t>41</a:t>
            </a:fld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A3A8F8-F1D6-4046-8410-CE622A79038F}"/>
              </a:ext>
            </a:extLst>
          </p:cNvPr>
          <p:cNvSpPr txBox="1"/>
          <p:nvPr/>
        </p:nvSpPr>
        <p:spPr>
          <a:xfrm>
            <a:off x="680605" y="2437043"/>
            <a:ext cx="7457209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Ed1B NOAA-20 and Ed2A NPP editions released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Building capacity to run in AWS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Facilitates Edition 5 development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Anticipates “SIPS in the Cloud”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New hardware boosts project storage</a:t>
            </a:r>
            <a:br>
              <a:rPr lang="en-US" sz="2400" dirty="0">
                <a:solidFill>
                  <a:srgbClr val="12022C"/>
                </a:solidFill>
              </a:rPr>
            </a:br>
            <a:endParaRPr lang="en-US" sz="2400" dirty="0">
              <a:solidFill>
                <a:srgbClr val="12022C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12022C"/>
                </a:solidFill>
              </a:rPr>
              <a:t>Actively working with Libera Data </a:t>
            </a:r>
            <a:br>
              <a:rPr lang="en-US" sz="2400" dirty="0">
                <a:solidFill>
                  <a:srgbClr val="12022C"/>
                </a:solidFill>
              </a:rPr>
            </a:br>
            <a:r>
              <a:rPr lang="en-US" sz="2400" dirty="0">
                <a:solidFill>
                  <a:srgbClr val="12022C"/>
                </a:solidFill>
              </a:rPr>
              <a:t>Management Working Group</a:t>
            </a:r>
            <a:br>
              <a:rPr lang="en-US" sz="2400" dirty="0">
                <a:solidFill>
                  <a:srgbClr val="12022C"/>
                </a:solidFill>
              </a:rPr>
            </a:br>
            <a:endParaRPr lang="en-US" sz="2400" dirty="0">
              <a:solidFill>
                <a:srgbClr val="12022C"/>
              </a:solidFill>
            </a:endParaRP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120331C1-5307-8447-83B5-44019FC94A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3683" y="879635"/>
            <a:ext cx="6192892" cy="1198179"/>
          </a:xfrm>
          <a:solidFill>
            <a:srgbClr val="12012C"/>
          </a:solidFill>
        </p:spPr>
        <p:txBody>
          <a:bodyPr/>
          <a:lstStyle/>
          <a:p>
            <a:r>
              <a:rPr lang="en-US" dirty="0"/>
              <a:t>Summary</a:t>
            </a:r>
          </a:p>
        </p:txBody>
      </p:sp>
      <p:pic>
        <p:nvPicPr>
          <p:cNvPr id="17" name="Picture Placeholder 16" descr="A view of the sunset from an airplane window&#10;&#10;Description automatically generated with low confidence">
            <a:extLst>
              <a:ext uri="{FF2B5EF4-FFF2-40B4-BE49-F238E27FC236}">
                <a16:creationId xmlns:a16="http://schemas.microsoft.com/office/drawing/2014/main" id="{9AD0511E-7FED-D346-833D-5C0EFC53700A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l="11489" r="11489"/>
          <a:stretch>
            <a:fillRect/>
          </a:stretch>
        </p:blipFill>
        <p:spPr>
          <a:xfrm>
            <a:off x="4785341" y="-4336571"/>
            <a:ext cx="14813317" cy="17727411"/>
          </a:xfrm>
        </p:spPr>
      </p:pic>
    </p:spTree>
    <p:extLst>
      <p:ext uri="{BB962C8B-B14F-4D97-AF65-F5344CB8AC3E}">
        <p14:creationId xmlns:p14="http://schemas.microsoft.com/office/powerpoint/2010/main" val="2114901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PlumStuff">
      <a:dk1>
        <a:srgbClr val="000000"/>
      </a:dk1>
      <a:lt1>
        <a:srgbClr val="FFFFFF"/>
      </a:lt1>
      <a:dk2>
        <a:srgbClr val="1E0447"/>
      </a:dk2>
      <a:lt2>
        <a:srgbClr val="55765B"/>
      </a:lt2>
      <a:accent1>
        <a:srgbClr val="12022C"/>
      </a:accent1>
      <a:accent2>
        <a:srgbClr val="C0C0C0"/>
      </a:accent2>
      <a:accent3>
        <a:srgbClr val="003C17"/>
      </a:accent3>
      <a:accent4>
        <a:srgbClr val="7F8FA9"/>
      </a:accent4>
      <a:accent5>
        <a:srgbClr val="000D4F"/>
      </a:accent5>
      <a:accent6>
        <a:srgbClr val="797979"/>
      </a:accent6>
      <a:hlink>
        <a:srgbClr val="EAEAEA"/>
      </a:hlink>
      <a:folHlink>
        <a:srgbClr val="D1F0B2"/>
      </a:folHlink>
    </a:clrScheme>
    <a:fontScheme name="Tw Cen MT">
      <a:maj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HGPｺﾞｼｯｸE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48A82148-7B50-C14D-9A0E-14C579F3D38C}" vid="{C456D3AF-20C2-4A4A-A1B2-F0C1812D859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1" ma:contentTypeDescription="Create a new document." ma:contentTypeScope="" ma:versionID="64dfb1555687e0874b4304b796b5b0c7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6e4c555b5e194d05b7203de9c4567b3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D1B13BD-E781-417A-B53F-0EDDA23B05B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32BC193-1E5D-42CA-92FB-CB15BBE1F56A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B94C50BF-B542-4C65-9576-F6A949345C4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8462</TotalTime>
  <Words>1470</Words>
  <Application>Microsoft Macintosh PowerPoint</Application>
  <PresentationFormat>Widescreen</PresentationFormat>
  <Paragraphs>443</Paragraphs>
  <Slides>41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7" baseType="lpstr">
      <vt:lpstr>Arial</vt:lpstr>
      <vt:lpstr>Avenir Next</vt:lpstr>
      <vt:lpstr>Bahnschrift</vt:lpstr>
      <vt:lpstr>Calibri</vt:lpstr>
      <vt:lpstr>Tw Cen MT</vt:lpstr>
      <vt:lpstr>Office Theme</vt:lpstr>
      <vt:lpstr>CERES Data Management Team Working group report </vt:lpstr>
      <vt:lpstr>Outline</vt:lpstr>
      <vt:lpstr>PowerPoint Presentation</vt:lpstr>
      <vt:lpstr>HIGHLIGHTS</vt:lpstr>
      <vt:lpstr>PowerPoint Presentation</vt:lpstr>
      <vt:lpstr>Deliveries</vt:lpstr>
      <vt:lpstr>PowerPoint Presentation</vt:lpstr>
      <vt:lpstr>Deliveries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CODE RE-ARCHITECTURE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Clouds code re-architecture</vt:lpstr>
      <vt:lpstr>PowerPoint Presentation</vt:lpstr>
      <vt:lpstr>PowerPoint Presentation</vt:lpstr>
      <vt:lpstr>PowerPoint Presentation</vt:lpstr>
      <vt:lpstr>PowerPoint Presentation</vt:lpstr>
      <vt:lpstr>Clouds code re-architecture</vt:lpstr>
      <vt:lpstr>PowerPoint Presentation</vt:lpstr>
      <vt:lpstr>AWS lambda: compute service to run code WITHOUT provisioning or managing servers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SYSTEMS</vt:lpstr>
      <vt:lpstr>PowerPoint Presentation</vt:lpstr>
      <vt:lpstr>PowerPoint Presentation</vt:lpstr>
      <vt:lpstr>PowerPoint Presentation</vt:lpstr>
      <vt:lpstr>PowerPoint Presentation</vt:lpstr>
      <vt:lpstr>Summary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Dejwakh, Kathleen (LARC-E302)</dc:creator>
  <cp:lastModifiedBy>Dejwakh, Kathleen (LARC-E302)</cp:lastModifiedBy>
  <cp:revision>128</cp:revision>
  <dcterms:created xsi:type="dcterms:W3CDTF">2022-03-29T19:56:26Z</dcterms:created>
  <dcterms:modified xsi:type="dcterms:W3CDTF">2022-04-21T19:34:53Z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