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37" autoAdjust="0"/>
    <p:restoredTop sz="94660"/>
  </p:normalViewPr>
  <p:slideViewPr>
    <p:cSldViewPr snapToGrid="0">
      <p:cViewPr>
        <p:scale>
          <a:sx n="29" d="100"/>
          <a:sy n="29" d="100"/>
        </p:scale>
        <p:origin x="96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3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2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86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0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6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00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1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0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1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A9DDF-91D9-4E4C-BA07-A066EFB4EA55}" type="datetimeFigureOut">
              <a:rPr lang="en-US" smtClean="0"/>
              <a:t>4/18/22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DC2C1-3836-4438-A51D-57376ECC4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4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E48BB6-B239-4036-A8C2-8B3F9696A43E}"/>
              </a:ext>
            </a:extLst>
          </p:cNvPr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0C979619-8E04-4A25-BD78-24D900DFDC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3503" y="7491032"/>
            <a:ext cx="21945599" cy="219455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E2D7BC-4A68-4C0E-93B2-3A2EC9AC6BCA}"/>
              </a:ext>
            </a:extLst>
          </p:cNvPr>
          <p:cNvSpPr txBox="1"/>
          <p:nvPr/>
        </p:nvSpPr>
        <p:spPr>
          <a:xfrm>
            <a:off x="1466364" y="453283"/>
            <a:ext cx="270971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Microwave Structure Construction Capability for the Moon</a:t>
            </a:r>
            <a:endParaRPr lang="en-US" sz="12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07837B-28A0-4707-8D89-AABA45F0EF1A}"/>
              </a:ext>
            </a:extLst>
          </p:cNvPr>
          <p:cNvSpPr txBox="1"/>
          <p:nvPr/>
        </p:nvSpPr>
        <p:spPr>
          <a:xfrm>
            <a:off x="1466364" y="4684775"/>
            <a:ext cx="11030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Effinger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8FF72F-3E51-45D9-A4A8-7297B7024B29}"/>
              </a:ext>
            </a:extLst>
          </p:cNvPr>
          <p:cNvSpPr txBox="1"/>
          <p:nvPr/>
        </p:nvSpPr>
        <p:spPr>
          <a:xfrm>
            <a:off x="762172" y="6658617"/>
            <a:ext cx="126056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Paving &amp; Brick Making </a:t>
            </a:r>
          </a:p>
          <a:p>
            <a:pPr algn="ctr"/>
            <a:r>
              <a:rPr lang="en-US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E67203-4AC3-465C-B10F-E8EABB032260}"/>
              </a:ext>
            </a:extLst>
          </p:cNvPr>
          <p:cNvSpPr txBox="1"/>
          <p:nvPr/>
        </p:nvSpPr>
        <p:spPr>
          <a:xfrm>
            <a:off x="16023857" y="6658617"/>
            <a:ext cx="126056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Overview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7A7D47-D49E-4DD7-AA3C-3C7DED38B51E}"/>
              </a:ext>
            </a:extLst>
          </p:cNvPr>
          <p:cNvSpPr txBox="1"/>
          <p:nvPr/>
        </p:nvSpPr>
        <p:spPr>
          <a:xfrm>
            <a:off x="33034834" y="6658617"/>
            <a:ext cx="1069734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Evaluation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Magnetron &amp; Solid-state Microwave Energy Sources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Horns, Leaky Wave Guide, Array, Near Field, etc. Applicators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F972F6-3ECF-409D-9556-9799D9F9913F}"/>
              </a:ext>
            </a:extLst>
          </p:cNvPr>
          <p:cNvSpPr txBox="1"/>
          <p:nvPr/>
        </p:nvSpPr>
        <p:spPr>
          <a:xfrm>
            <a:off x="762172" y="10618762"/>
            <a:ext cx="9993085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ConOps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Characterize Regolith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Preparation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Regolith Preparation 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Microwave Sintering &amp; Process Monitoring 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Verification</a:t>
            </a:r>
          </a:p>
          <a:p>
            <a:pPr algn="ctr"/>
            <a:endParaRPr lang="en-US" sz="88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88A552-D36C-475D-8795-02CAD38B6F6C}"/>
              </a:ext>
            </a:extLst>
          </p:cNvPr>
          <p:cNvSpPr txBox="1"/>
          <p:nvPr/>
        </p:nvSpPr>
        <p:spPr>
          <a:xfrm>
            <a:off x="33034834" y="15213410"/>
            <a:ext cx="9859543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Microwave Sintering</a:t>
            </a:r>
          </a:p>
          <a:p>
            <a:pPr marL="538163" indent="-5381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Scale at NASA Jet Propulsion Lab</a:t>
            </a:r>
          </a:p>
          <a:p>
            <a:pPr marL="538163" indent="-5381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Scale at Alfred University &amp; NASA Marshall Space Flight Center (MSFC)</a:t>
            </a:r>
          </a:p>
          <a:p>
            <a:pPr marL="538163" indent="-5381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Scale at NASA MSFC</a:t>
            </a:r>
          </a:p>
          <a:p>
            <a:pPr algn="ctr"/>
            <a:endParaRPr lang="en-US" sz="8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E23FA0-5F7E-45DE-BD5B-FB9AFF96C6D0}"/>
              </a:ext>
            </a:extLst>
          </p:cNvPr>
          <p:cNvSpPr txBox="1"/>
          <p:nvPr/>
        </p:nvSpPr>
        <p:spPr>
          <a:xfrm>
            <a:off x="762172" y="18712349"/>
            <a:ext cx="11164785" cy="1031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</a:p>
          <a:p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DTA, TGA in vacuum and inert, particle size, particle shape, surface area, microscopy, mass spectrometry with respect to temperature in vacuum and inert, chemical analysis, computed tomography,  mechanical properties, etc.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3DA7E2-BABC-45A8-9E1B-EB2DEAC33AE8}"/>
              </a:ext>
            </a:extLst>
          </p:cNvPr>
          <p:cNvSpPr txBox="1"/>
          <p:nvPr/>
        </p:nvSpPr>
        <p:spPr>
          <a:xfrm>
            <a:off x="33034834" y="24826749"/>
            <a:ext cx="105446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Simulants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High-temperature Bakeout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Highlands Composition with Glass</a:t>
            </a:r>
          </a:p>
          <a:p>
            <a:pPr algn="ctr"/>
            <a:endParaRPr lang="en-US" sz="8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BDF4B6-DD72-4170-8F8C-D027264BE59D}"/>
              </a:ext>
            </a:extLst>
          </p:cNvPr>
          <p:cNvSpPr txBox="1"/>
          <p:nvPr/>
        </p:nvSpPr>
        <p:spPr>
          <a:xfrm>
            <a:off x="821413" y="29723909"/>
            <a:ext cx="316199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4238" indent="-884238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pPr marL="884238" indent="-884238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	R.G. Clinton, et al. ASCEND 2021.</a:t>
            </a:r>
          </a:p>
          <a:p>
            <a:pPr marL="884238" indent="-884238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 	M.R. Effinger, et. al. Lunar Surface Innovation Consortium Fall Meeting, November 4, 2021.</a:t>
            </a:r>
          </a:p>
          <a:p>
            <a:pPr marL="884238" indent="-884238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[3] 	Doug Rickman, Holly Shulman, Matthew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Creedon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Mike Effinger. 53rd Lunar and Planetary Science Conference, March 7–11, 2022.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80FA57B-D104-4115-A503-5C0E87E774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91672" y="8780601"/>
            <a:ext cx="5437363" cy="9666424"/>
          </a:xfrm>
          <a:prstGeom prst="rect">
            <a:avLst/>
          </a:prstGeom>
          <a:ln w="101600"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64A400-7FAC-4E73-B636-70038F6CA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1005" y="11651052"/>
            <a:ext cx="7112000" cy="5455920"/>
          </a:xfrm>
          <a:prstGeom prst="rect">
            <a:avLst/>
          </a:prstGeom>
          <a:ln w="101600">
            <a:solidFill>
              <a:schemeClr val="bg1"/>
            </a:solidFill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0B1A8A-A2C4-3745-A4BA-769DD1981134}"/>
              </a:ext>
            </a:extLst>
          </p:cNvPr>
          <p:cNvCxnSpPr>
            <a:cxnSpLocks/>
          </p:cNvCxnSpPr>
          <p:nvPr/>
        </p:nvCxnSpPr>
        <p:spPr>
          <a:xfrm>
            <a:off x="1466364" y="4470400"/>
            <a:ext cx="41198800" cy="0"/>
          </a:xfrm>
          <a:prstGeom prst="line">
            <a:avLst/>
          </a:prstGeom>
          <a:ln w="50800">
            <a:solidFill>
              <a:srgbClr val="4CC1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93FCB0BD-8528-9D44-BA7C-079B9AF2AC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3150" y="495300"/>
            <a:ext cx="3949700" cy="3276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29E67-5DFE-426A-871F-8E762ABE5512}"/>
              </a:ext>
            </a:extLst>
          </p:cNvPr>
          <p:cNvSpPr txBox="1"/>
          <p:nvPr/>
        </p:nvSpPr>
        <p:spPr>
          <a:xfrm>
            <a:off x="31081442" y="1603089"/>
            <a:ext cx="7013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Aeronautics and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Space Administration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D389935-40C8-6A40-8DFA-224468266C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72339" y="18876066"/>
            <a:ext cx="17716500" cy="8763000"/>
          </a:xfrm>
          <a:prstGeom prst="rect">
            <a:avLst/>
          </a:prstGeom>
          <a:effectLst>
            <a:glow rad="138570">
              <a:schemeClr val="bg1"/>
            </a:glow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A527E5-48CF-294A-8934-80272E3C1132}"/>
              </a:ext>
            </a:extLst>
          </p:cNvPr>
          <p:cNvCxnSpPr/>
          <p:nvPr/>
        </p:nvCxnSpPr>
        <p:spPr>
          <a:xfrm>
            <a:off x="38682386" y="506186"/>
            <a:ext cx="0" cy="328204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7C294-091A-4841-8B8C-CEC850BBCFA4}"/>
              </a:ext>
            </a:extLst>
          </p:cNvPr>
          <p:cNvCxnSpPr>
            <a:cxnSpLocks/>
          </p:cNvCxnSpPr>
          <p:nvPr/>
        </p:nvCxnSpPr>
        <p:spPr>
          <a:xfrm>
            <a:off x="1466364" y="29565600"/>
            <a:ext cx="41198800" cy="0"/>
          </a:xfrm>
          <a:prstGeom prst="line">
            <a:avLst/>
          </a:prstGeom>
          <a:ln w="50800">
            <a:solidFill>
              <a:srgbClr val="4CC1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958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206</Words>
  <Application>Microsoft Macintosh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Effinger, Michael (MSFC-ST23)</dc:creator>
  <cp:lastModifiedBy>Robinson, Janice C. (MSFC-CS20)[Media Fusion]</cp:lastModifiedBy>
  <cp:revision>20</cp:revision>
  <dcterms:created xsi:type="dcterms:W3CDTF">2022-04-04T17:42:03Z</dcterms:created>
  <dcterms:modified xsi:type="dcterms:W3CDTF">2022-04-18T21:31:22Z</dcterms:modified>
</cp:coreProperties>
</file>