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7" r:id="rId2"/>
    <p:sldId id="334" r:id="rId3"/>
    <p:sldId id="319" r:id="rId4"/>
    <p:sldId id="331" r:id="rId5"/>
    <p:sldId id="33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D54D7A-2173-40D9-88BE-A5EF233DB575}" v="2" dt="2022-04-27T14:59:38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nello, Susana B. (JSC-SA211)[KBR Wyle Services, LLC]" userId="59a07698-e1f4-47f0-9bb9-dbc382a68f07" providerId="ADAL" clId="{49D54D7A-2173-40D9-88BE-A5EF233DB575}"/>
    <pc:docChg chg="addSld delSld modSld delMainMaster">
      <pc:chgData name="Zanello, Susana B. (JSC-SA211)[KBR Wyle Services, LLC]" userId="59a07698-e1f4-47f0-9bb9-dbc382a68f07" providerId="ADAL" clId="{49D54D7A-2173-40D9-88BE-A5EF233DB575}" dt="2022-04-27T15:00:06.517" v="43" actId="20577"/>
      <pc:docMkLst>
        <pc:docMk/>
      </pc:docMkLst>
      <pc:sldChg chg="del">
        <pc:chgData name="Zanello, Susana B. (JSC-SA211)[KBR Wyle Services, LLC]" userId="59a07698-e1f4-47f0-9bb9-dbc382a68f07" providerId="ADAL" clId="{49D54D7A-2173-40D9-88BE-A5EF233DB575}" dt="2022-04-27T14:34:11.793" v="12" actId="47"/>
        <pc:sldMkLst>
          <pc:docMk/>
          <pc:sldMk cId="732735159" sldId="256"/>
        </pc:sldMkLst>
      </pc:sldChg>
      <pc:sldChg chg="modSp add mod">
        <pc:chgData name="Zanello, Susana B. (JSC-SA211)[KBR Wyle Services, LLC]" userId="59a07698-e1f4-47f0-9bb9-dbc382a68f07" providerId="ADAL" clId="{49D54D7A-2173-40D9-88BE-A5EF233DB575}" dt="2022-04-27T15:00:06.517" v="43" actId="20577"/>
        <pc:sldMkLst>
          <pc:docMk/>
          <pc:sldMk cId="2547875406" sldId="317"/>
        </pc:sldMkLst>
        <pc:spChg chg="mod">
          <ac:chgData name="Zanello, Susana B. (JSC-SA211)[KBR Wyle Services, LLC]" userId="59a07698-e1f4-47f0-9bb9-dbc382a68f07" providerId="ADAL" clId="{49D54D7A-2173-40D9-88BE-A5EF233DB575}" dt="2022-04-27T15:00:06.517" v="43" actId="20577"/>
          <ac:spMkLst>
            <pc:docMk/>
            <pc:sldMk cId="2547875406" sldId="317"/>
            <ac:spMk id="3" creationId="{074A1D26-5E54-4E74-94EE-A0AD477ABAC0}"/>
          </ac:spMkLst>
        </pc:spChg>
      </pc:sldChg>
      <pc:sldChg chg="modSp mod">
        <pc:chgData name="Zanello, Susana B. (JSC-SA211)[KBR Wyle Services, LLC]" userId="59a07698-e1f4-47f0-9bb9-dbc382a68f07" providerId="ADAL" clId="{49D54D7A-2173-40D9-88BE-A5EF233DB575}" dt="2022-04-27T14:33:25.991" v="11" actId="1076"/>
        <pc:sldMkLst>
          <pc:docMk/>
          <pc:sldMk cId="2114411125" sldId="319"/>
        </pc:sldMkLst>
        <pc:graphicFrameChg chg="mod">
          <ac:chgData name="Zanello, Susana B. (JSC-SA211)[KBR Wyle Services, LLC]" userId="59a07698-e1f4-47f0-9bb9-dbc382a68f07" providerId="ADAL" clId="{49D54D7A-2173-40D9-88BE-A5EF233DB575}" dt="2022-04-27T14:33:25.991" v="11" actId="1076"/>
          <ac:graphicFrameMkLst>
            <pc:docMk/>
            <pc:sldMk cId="2114411125" sldId="319"/>
            <ac:graphicFrameMk id="4" creationId="{DCAFBD25-C578-4022-8288-66E7EA268945}"/>
          </ac:graphicFrameMkLst>
        </pc:graphicFrameChg>
      </pc:sldChg>
      <pc:sldChg chg="modSp add mod">
        <pc:chgData name="Zanello, Susana B. (JSC-SA211)[KBR Wyle Services, LLC]" userId="59a07698-e1f4-47f0-9bb9-dbc382a68f07" providerId="ADAL" clId="{49D54D7A-2173-40D9-88BE-A5EF233DB575}" dt="2022-04-27T14:29:29.485" v="10" actId="20577"/>
        <pc:sldMkLst>
          <pc:docMk/>
          <pc:sldMk cId="3459605837" sldId="331"/>
        </pc:sldMkLst>
        <pc:spChg chg="mod">
          <ac:chgData name="Zanello, Susana B. (JSC-SA211)[KBR Wyle Services, LLC]" userId="59a07698-e1f4-47f0-9bb9-dbc382a68f07" providerId="ADAL" clId="{49D54D7A-2173-40D9-88BE-A5EF233DB575}" dt="2022-04-27T14:29:29.485" v="10" actId="20577"/>
          <ac:spMkLst>
            <pc:docMk/>
            <pc:sldMk cId="3459605837" sldId="331"/>
            <ac:spMk id="2" creationId="{A18AE211-2CB3-41BA-885E-FF5C23FBDDB3}"/>
          </ac:spMkLst>
        </pc:spChg>
      </pc:sldChg>
      <pc:sldChg chg="add">
        <pc:chgData name="Zanello, Susana B. (JSC-SA211)[KBR Wyle Services, LLC]" userId="59a07698-e1f4-47f0-9bb9-dbc382a68f07" providerId="ADAL" clId="{49D54D7A-2173-40D9-88BE-A5EF233DB575}" dt="2022-04-27T14:29:14.710" v="0"/>
        <pc:sldMkLst>
          <pc:docMk/>
          <pc:sldMk cId="2794272295" sldId="332"/>
        </pc:sldMkLst>
      </pc:sldChg>
      <pc:sldMasterChg chg="del delSldLayout">
        <pc:chgData name="Zanello, Susana B. (JSC-SA211)[KBR Wyle Services, LLC]" userId="59a07698-e1f4-47f0-9bb9-dbc382a68f07" providerId="ADAL" clId="{49D54D7A-2173-40D9-88BE-A5EF233DB575}" dt="2022-04-27T14:34:11.793" v="12" actId="47"/>
        <pc:sldMasterMkLst>
          <pc:docMk/>
          <pc:sldMasterMk cId="1142808947" sldId="2147483648"/>
        </pc:sldMasterMkLst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3915243172" sldId="2147483649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1785131498" sldId="2147483650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3779446700" sldId="2147483651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1358386195" sldId="2147483652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2567040354" sldId="2147483653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3535790900" sldId="2147483654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1423507118" sldId="2147483655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2005181052" sldId="2147483656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1642177042" sldId="2147483657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1050823651" sldId="2147483658"/>
          </pc:sldLayoutMkLst>
        </pc:sldLayoutChg>
        <pc:sldLayoutChg chg="del">
          <pc:chgData name="Zanello, Susana B. (JSC-SA211)[KBR Wyle Services, LLC]" userId="59a07698-e1f4-47f0-9bb9-dbc382a68f07" providerId="ADAL" clId="{49D54D7A-2173-40D9-88BE-A5EF233DB575}" dt="2022-04-27T14:34:11.793" v="12" actId="47"/>
          <pc:sldLayoutMkLst>
            <pc:docMk/>
            <pc:sldMasterMk cId="1142808947" sldId="2147483648"/>
            <pc:sldLayoutMk cId="2200216058" sldId="21474836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FB6A2-4E5F-4F6B-B69A-7A33AEC63BFD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F80E4D-A548-4B43-9BB4-CD368427A869}">
      <dgm:prSet phldrT="[Text]" custT="1"/>
      <dgm:spPr/>
      <dgm:t>
        <a:bodyPr/>
        <a:lstStyle/>
        <a:p>
          <a:r>
            <a:rPr lang="en-US" sz="1400" b="1" dirty="0"/>
            <a:t>DATA</a:t>
          </a:r>
        </a:p>
      </dgm:t>
    </dgm:pt>
    <dgm:pt modelId="{18519982-C751-4060-A19B-9602C2BDB678}" type="parTrans" cxnId="{83FBEA04-2028-4080-ACAC-76A47B469CA2}">
      <dgm:prSet/>
      <dgm:spPr/>
      <dgm:t>
        <a:bodyPr/>
        <a:lstStyle/>
        <a:p>
          <a:endParaRPr lang="en-US"/>
        </a:p>
      </dgm:t>
    </dgm:pt>
    <dgm:pt modelId="{3717A59D-8695-4A3F-9DA0-C3E0FBBB3E38}" type="sibTrans" cxnId="{83FBEA04-2028-4080-ACAC-76A47B469CA2}">
      <dgm:prSet/>
      <dgm:spPr/>
      <dgm:t>
        <a:bodyPr/>
        <a:lstStyle/>
        <a:p>
          <a:endParaRPr lang="en-US"/>
        </a:p>
      </dgm:t>
    </dgm:pt>
    <dgm:pt modelId="{95DE1331-5BB7-4B11-8593-0EDECEEE13F3}">
      <dgm:prSet phldrT="[Text]"/>
      <dgm:spPr/>
      <dgm:t>
        <a:bodyPr/>
        <a:lstStyle/>
        <a:p>
          <a:r>
            <a:rPr lang="en-US" dirty="0"/>
            <a:t>Structure</a:t>
          </a:r>
        </a:p>
      </dgm:t>
    </dgm:pt>
    <dgm:pt modelId="{7A0A39FA-CEE8-4FDC-9387-69AEF5E5C4B2}" type="parTrans" cxnId="{5CFDB0B2-6CC7-486A-B302-21852B144A07}">
      <dgm:prSet/>
      <dgm:spPr/>
      <dgm:t>
        <a:bodyPr/>
        <a:lstStyle/>
        <a:p>
          <a:endParaRPr lang="en-US"/>
        </a:p>
      </dgm:t>
    </dgm:pt>
    <dgm:pt modelId="{A7A75632-EB7E-47BE-BC3B-BF21F5260411}" type="sibTrans" cxnId="{5CFDB0B2-6CC7-486A-B302-21852B144A07}">
      <dgm:prSet/>
      <dgm:spPr/>
      <dgm:t>
        <a:bodyPr/>
        <a:lstStyle/>
        <a:p>
          <a:endParaRPr lang="en-US"/>
        </a:p>
      </dgm:t>
    </dgm:pt>
    <dgm:pt modelId="{055DF838-6201-4E5E-981D-23F7CB4FA3D0}">
      <dgm:prSet phldrT="[Text]" phldr="1"/>
      <dgm:spPr/>
      <dgm:t>
        <a:bodyPr/>
        <a:lstStyle/>
        <a:p>
          <a:endParaRPr lang="en-US" dirty="0"/>
        </a:p>
      </dgm:t>
    </dgm:pt>
    <dgm:pt modelId="{D40E6E08-0BB7-4459-90E3-889C54A52879}" type="parTrans" cxnId="{323DF1FF-B3A7-4F93-9AAE-F7E336CE258C}">
      <dgm:prSet/>
      <dgm:spPr/>
      <dgm:t>
        <a:bodyPr/>
        <a:lstStyle/>
        <a:p>
          <a:endParaRPr lang="en-US"/>
        </a:p>
      </dgm:t>
    </dgm:pt>
    <dgm:pt modelId="{286A18DA-DEF2-49D6-8EBE-93F428317D1F}" type="sibTrans" cxnId="{323DF1FF-B3A7-4F93-9AAE-F7E336CE258C}">
      <dgm:prSet/>
      <dgm:spPr/>
      <dgm:t>
        <a:bodyPr/>
        <a:lstStyle/>
        <a:p>
          <a:endParaRPr lang="en-US"/>
        </a:p>
      </dgm:t>
    </dgm:pt>
    <dgm:pt modelId="{374637A7-CA1B-482A-BA6E-E02F545E1C44}">
      <dgm:prSet phldrT="[Text]" custT="1"/>
      <dgm:spPr/>
      <dgm:t>
        <a:bodyPr/>
        <a:lstStyle/>
        <a:p>
          <a:r>
            <a:rPr lang="en-US" sz="1400" b="1" dirty="0"/>
            <a:t>INFORMATION</a:t>
          </a:r>
        </a:p>
      </dgm:t>
    </dgm:pt>
    <dgm:pt modelId="{F5D06FE0-8FB9-44C9-B855-3D390526F3AD}" type="parTrans" cxnId="{6B45F61D-CD09-484F-93C0-7DFAC6565B73}">
      <dgm:prSet/>
      <dgm:spPr/>
      <dgm:t>
        <a:bodyPr/>
        <a:lstStyle/>
        <a:p>
          <a:endParaRPr lang="en-US"/>
        </a:p>
      </dgm:t>
    </dgm:pt>
    <dgm:pt modelId="{C2C802F0-5893-4B01-9E0B-3CE3C38101FB}" type="sibTrans" cxnId="{6B45F61D-CD09-484F-93C0-7DFAC6565B73}">
      <dgm:prSet/>
      <dgm:spPr/>
      <dgm:t>
        <a:bodyPr/>
        <a:lstStyle/>
        <a:p>
          <a:endParaRPr lang="en-US"/>
        </a:p>
      </dgm:t>
    </dgm:pt>
    <dgm:pt modelId="{CBFC367A-E498-487A-AB97-675EDD0B82CD}">
      <dgm:prSet phldrT="[Text]"/>
      <dgm:spPr/>
      <dgm:t>
        <a:bodyPr/>
        <a:lstStyle/>
        <a:p>
          <a:r>
            <a:rPr lang="en-US" dirty="0"/>
            <a:t>Experience</a:t>
          </a:r>
        </a:p>
      </dgm:t>
    </dgm:pt>
    <dgm:pt modelId="{FEB39E46-0BED-4432-8835-E593DCADE99D}" type="parTrans" cxnId="{C00F6FCD-AB10-479B-B397-3C9D6D9D2554}">
      <dgm:prSet/>
      <dgm:spPr/>
      <dgm:t>
        <a:bodyPr/>
        <a:lstStyle/>
        <a:p>
          <a:endParaRPr lang="en-US"/>
        </a:p>
      </dgm:t>
    </dgm:pt>
    <dgm:pt modelId="{9F950DE5-97C3-4CF9-9361-EE6B808324EC}" type="sibTrans" cxnId="{C00F6FCD-AB10-479B-B397-3C9D6D9D2554}">
      <dgm:prSet/>
      <dgm:spPr/>
      <dgm:t>
        <a:bodyPr/>
        <a:lstStyle/>
        <a:p>
          <a:endParaRPr lang="en-US"/>
        </a:p>
      </dgm:t>
    </dgm:pt>
    <dgm:pt modelId="{2CC2F64B-058D-4410-8771-683AA80AF3E9}">
      <dgm:prSet phldrT="[Text]" custT="1"/>
      <dgm:spPr/>
      <dgm:t>
        <a:bodyPr/>
        <a:lstStyle/>
        <a:p>
          <a:r>
            <a:rPr lang="en-US" sz="1400" b="1" dirty="0"/>
            <a:t>KNOWLEDGE</a:t>
          </a:r>
        </a:p>
      </dgm:t>
    </dgm:pt>
    <dgm:pt modelId="{D4F58A20-2DC4-4A80-B559-1529C4682FEB}" type="parTrans" cxnId="{E7DD5E31-FE0A-4434-825E-C9EBE56C5C2E}">
      <dgm:prSet/>
      <dgm:spPr/>
      <dgm:t>
        <a:bodyPr/>
        <a:lstStyle/>
        <a:p>
          <a:endParaRPr lang="en-US"/>
        </a:p>
      </dgm:t>
    </dgm:pt>
    <dgm:pt modelId="{40FC6251-604B-4ACB-B229-991D8C557C7F}" type="sibTrans" cxnId="{E7DD5E31-FE0A-4434-825E-C9EBE56C5C2E}">
      <dgm:prSet/>
      <dgm:spPr/>
      <dgm:t>
        <a:bodyPr/>
        <a:lstStyle/>
        <a:p>
          <a:endParaRPr lang="en-US"/>
        </a:p>
      </dgm:t>
    </dgm:pt>
    <dgm:pt modelId="{B48F195E-F87C-4C0C-93E0-FFAE2E9C35E1}">
      <dgm:prSet phldrT="[Text]"/>
      <dgm:spPr/>
      <dgm:t>
        <a:bodyPr/>
        <a:lstStyle/>
        <a:p>
          <a:r>
            <a:rPr lang="en-US" dirty="0"/>
            <a:t>Inferences</a:t>
          </a:r>
        </a:p>
      </dgm:t>
    </dgm:pt>
    <dgm:pt modelId="{54E6E744-D7C0-4799-890F-4D5D368EC16C}" type="parTrans" cxnId="{682862FC-B4CC-4557-BA14-06E3BAFEC0A8}">
      <dgm:prSet/>
      <dgm:spPr/>
      <dgm:t>
        <a:bodyPr/>
        <a:lstStyle/>
        <a:p>
          <a:endParaRPr lang="en-US"/>
        </a:p>
      </dgm:t>
    </dgm:pt>
    <dgm:pt modelId="{436C489A-D5F4-4B2F-B0DD-A25D1305A441}" type="sibTrans" cxnId="{682862FC-B4CC-4557-BA14-06E3BAFEC0A8}">
      <dgm:prSet/>
      <dgm:spPr/>
      <dgm:t>
        <a:bodyPr/>
        <a:lstStyle/>
        <a:p>
          <a:endParaRPr lang="en-US"/>
        </a:p>
      </dgm:t>
    </dgm:pt>
    <dgm:pt modelId="{3D6E34DD-3BB7-47D5-8DAB-71E5815379BA}">
      <dgm:prSet phldrT="[Text]"/>
      <dgm:spPr/>
      <dgm:t>
        <a:bodyPr/>
        <a:lstStyle/>
        <a:p>
          <a:r>
            <a:rPr lang="en-US" dirty="0"/>
            <a:t>Processing</a:t>
          </a:r>
        </a:p>
      </dgm:t>
    </dgm:pt>
    <dgm:pt modelId="{3CA5E45E-FFDC-418B-8633-5B0644833A01}" type="parTrans" cxnId="{FC54660B-85E8-4552-B090-26F32FB0BD1A}">
      <dgm:prSet/>
      <dgm:spPr/>
      <dgm:t>
        <a:bodyPr/>
        <a:lstStyle/>
        <a:p>
          <a:endParaRPr lang="en-US"/>
        </a:p>
      </dgm:t>
    </dgm:pt>
    <dgm:pt modelId="{006F6C94-6F8D-4AEF-94ED-6899BD0191D6}" type="sibTrans" cxnId="{FC54660B-85E8-4552-B090-26F32FB0BD1A}">
      <dgm:prSet/>
      <dgm:spPr/>
      <dgm:t>
        <a:bodyPr/>
        <a:lstStyle/>
        <a:p>
          <a:endParaRPr lang="en-US"/>
        </a:p>
      </dgm:t>
    </dgm:pt>
    <dgm:pt modelId="{20BE7C04-C36D-4A0F-90CA-BD0668686B78}">
      <dgm:prSet phldrT="[Text]"/>
      <dgm:spPr/>
      <dgm:t>
        <a:bodyPr/>
        <a:lstStyle/>
        <a:p>
          <a:r>
            <a:rPr lang="en-US" dirty="0"/>
            <a:t>Insights</a:t>
          </a:r>
        </a:p>
      </dgm:t>
    </dgm:pt>
    <dgm:pt modelId="{8B648780-3073-4A80-913F-38D0656F9349}" type="parTrans" cxnId="{567BEDEE-9506-4442-ABE1-7DEC8FA35A04}">
      <dgm:prSet/>
      <dgm:spPr/>
      <dgm:t>
        <a:bodyPr/>
        <a:lstStyle/>
        <a:p>
          <a:endParaRPr lang="en-US"/>
        </a:p>
      </dgm:t>
    </dgm:pt>
    <dgm:pt modelId="{C5C666B0-FF22-49E4-89AD-0E32396AE690}" type="sibTrans" cxnId="{567BEDEE-9506-4442-ABE1-7DEC8FA35A04}">
      <dgm:prSet/>
      <dgm:spPr/>
      <dgm:t>
        <a:bodyPr/>
        <a:lstStyle/>
        <a:p>
          <a:endParaRPr lang="en-US"/>
        </a:p>
      </dgm:t>
    </dgm:pt>
    <dgm:pt modelId="{431C7A4B-AA01-49E8-A9D5-8FB1411EDCCB}">
      <dgm:prSet phldrT="[Text]"/>
      <dgm:spPr/>
      <dgm:t>
        <a:bodyPr/>
        <a:lstStyle/>
        <a:p>
          <a:r>
            <a:rPr lang="en-US" dirty="0"/>
            <a:t>Intuition</a:t>
          </a:r>
        </a:p>
      </dgm:t>
    </dgm:pt>
    <dgm:pt modelId="{74212463-525A-4D6F-B212-12CA9DF53B0F}" type="sibTrans" cxnId="{EB4CBBC1-8855-4E97-8507-0F425ADADE45}">
      <dgm:prSet/>
      <dgm:spPr/>
      <dgm:t>
        <a:bodyPr/>
        <a:lstStyle/>
        <a:p>
          <a:endParaRPr lang="en-US"/>
        </a:p>
      </dgm:t>
    </dgm:pt>
    <dgm:pt modelId="{21D1209F-D69E-4ECA-9CF6-36355E364DA0}" type="parTrans" cxnId="{EB4CBBC1-8855-4E97-8507-0F425ADADE45}">
      <dgm:prSet/>
      <dgm:spPr/>
      <dgm:t>
        <a:bodyPr/>
        <a:lstStyle/>
        <a:p>
          <a:endParaRPr lang="en-US"/>
        </a:p>
      </dgm:t>
    </dgm:pt>
    <dgm:pt modelId="{0902149E-9F8B-45AF-B4D0-9E552278A207}" type="pres">
      <dgm:prSet presAssocID="{00CFB6A2-4E5F-4F6B-B69A-7A33AEC63BFD}" presName="theList" presStyleCnt="0">
        <dgm:presLayoutVars>
          <dgm:dir/>
          <dgm:animLvl val="lvl"/>
          <dgm:resizeHandles val="exact"/>
        </dgm:presLayoutVars>
      </dgm:prSet>
      <dgm:spPr/>
    </dgm:pt>
    <dgm:pt modelId="{259FC6F3-C6D1-4B20-BAA3-E309E59E9B1E}" type="pres">
      <dgm:prSet presAssocID="{52F80E4D-A548-4B43-9BB4-CD368427A869}" presName="compNode" presStyleCnt="0"/>
      <dgm:spPr/>
    </dgm:pt>
    <dgm:pt modelId="{A690977E-EC22-4E9F-8AB7-2398385F2716}" type="pres">
      <dgm:prSet presAssocID="{52F80E4D-A548-4B43-9BB4-CD368427A869}" presName="noGeometry" presStyleCnt="0"/>
      <dgm:spPr/>
    </dgm:pt>
    <dgm:pt modelId="{9F4AB832-969B-4353-A183-9073EC4C96C8}" type="pres">
      <dgm:prSet presAssocID="{52F80E4D-A548-4B43-9BB4-CD368427A869}" presName="childTextVisible" presStyleLbl="bgAccFollowNode1" presStyleIdx="0" presStyleCnt="3" custLinFactNeighborX="6291" custLinFactNeighborY="-303">
        <dgm:presLayoutVars>
          <dgm:bulletEnabled val="1"/>
        </dgm:presLayoutVars>
      </dgm:prSet>
      <dgm:spPr/>
    </dgm:pt>
    <dgm:pt modelId="{D9F26EAE-642C-4226-9A5B-CBB356EB59FC}" type="pres">
      <dgm:prSet presAssocID="{52F80E4D-A548-4B43-9BB4-CD368427A869}" presName="childTextHidden" presStyleLbl="bgAccFollowNode1" presStyleIdx="0" presStyleCnt="3"/>
      <dgm:spPr/>
    </dgm:pt>
    <dgm:pt modelId="{6FE21B7C-83A8-45CD-9107-77680FD5D317}" type="pres">
      <dgm:prSet presAssocID="{52F80E4D-A548-4B43-9BB4-CD368427A869}" presName="parentText" presStyleLbl="node1" presStyleIdx="0" presStyleCnt="3" custScaleX="124404" custScaleY="126835" custLinFactNeighborX="-10204" custLinFactNeighborY="-531">
        <dgm:presLayoutVars>
          <dgm:chMax val="1"/>
          <dgm:bulletEnabled val="1"/>
        </dgm:presLayoutVars>
      </dgm:prSet>
      <dgm:spPr/>
    </dgm:pt>
    <dgm:pt modelId="{2F036A21-DF84-4866-A3CB-425445FFFEA7}" type="pres">
      <dgm:prSet presAssocID="{52F80E4D-A548-4B43-9BB4-CD368427A869}" presName="aSpace" presStyleCnt="0"/>
      <dgm:spPr/>
    </dgm:pt>
    <dgm:pt modelId="{448981A6-F0CF-4AD6-9965-B23B3DCDE629}" type="pres">
      <dgm:prSet presAssocID="{374637A7-CA1B-482A-BA6E-E02F545E1C44}" presName="compNode" presStyleCnt="0"/>
      <dgm:spPr/>
    </dgm:pt>
    <dgm:pt modelId="{38B2C298-5E4F-4E13-8847-D869726712C0}" type="pres">
      <dgm:prSet presAssocID="{374637A7-CA1B-482A-BA6E-E02F545E1C44}" presName="noGeometry" presStyleCnt="0"/>
      <dgm:spPr/>
    </dgm:pt>
    <dgm:pt modelId="{AC79A46E-65FA-4B1B-BF0F-EAF1BDF9ADA3}" type="pres">
      <dgm:prSet presAssocID="{374637A7-CA1B-482A-BA6E-E02F545E1C44}" presName="childTextVisible" presStyleLbl="bgAccFollowNode1" presStyleIdx="1" presStyleCnt="3" custLinFactNeighborX="7182" custLinFactNeighborY="-310">
        <dgm:presLayoutVars>
          <dgm:bulletEnabled val="1"/>
        </dgm:presLayoutVars>
      </dgm:prSet>
      <dgm:spPr/>
    </dgm:pt>
    <dgm:pt modelId="{DE1942FC-FC4B-4821-AC49-32274E9937D4}" type="pres">
      <dgm:prSet presAssocID="{374637A7-CA1B-482A-BA6E-E02F545E1C44}" presName="childTextHidden" presStyleLbl="bgAccFollowNode1" presStyleIdx="1" presStyleCnt="3"/>
      <dgm:spPr/>
    </dgm:pt>
    <dgm:pt modelId="{86AC8800-AECD-4767-A0BF-CEF7AF29E8C8}" type="pres">
      <dgm:prSet presAssocID="{374637A7-CA1B-482A-BA6E-E02F545E1C44}" presName="parentText" presStyleLbl="node1" presStyleIdx="1" presStyleCnt="3" custScaleX="148323" custScaleY="142263" custLinFactNeighborX="-17982" custLinFactNeighborY="-640">
        <dgm:presLayoutVars>
          <dgm:chMax val="1"/>
          <dgm:bulletEnabled val="1"/>
        </dgm:presLayoutVars>
      </dgm:prSet>
      <dgm:spPr/>
    </dgm:pt>
    <dgm:pt modelId="{3BCAD720-145C-4D83-93EE-292A562F2DD0}" type="pres">
      <dgm:prSet presAssocID="{374637A7-CA1B-482A-BA6E-E02F545E1C44}" presName="aSpace" presStyleCnt="0"/>
      <dgm:spPr/>
    </dgm:pt>
    <dgm:pt modelId="{6FAAF41F-388F-4EDD-91DE-DBDDB188C5BC}" type="pres">
      <dgm:prSet presAssocID="{2CC2F64B-058D-4410-8771-683AA80AF3E9}" presName="compNode" presStyleCnt="0"/>
      <dgm:spPr/>
    </dgm:pt>
    <dgm:pt modelId="{B33CBD9E-16D1-41EC-94E9-07C3061E8569}" type="pres">
      <dgm:prSet presAssocID="{2CC2F64B-058D-4410-8771-683AA80AF3E9}" presName="noGeometry" presStyleCnt="0"/>
      <dgm:spPr/>
    </dgm:pt>
    <dgm:pt modelId="{04AAAE56-1C9C-4590-8546-6E09675C7DB4}" type="pres">
      <dgm:prSet presAssocID="{2CC2F64B-058D-4410-8771-683AA80AF3E9}" presName="childTextVisible" presStyleLbl="bgAccFollowNode1" presStyleIdx="2" presStyleCnt="3" custLinFactNeighborX="10718" custLinFactNeighborY="-319">
        <dgm:presLayoutVars>
          <dgm:bulletEnabled val="1"/>
        </dgm:presLayoutVars>
      </dgm:prSet>
      <dgm:spPr/>
    </dgm:pt>
    <dgm:pt modelId="{1F0174F8-EAC0-4117-BDAB-A18C448B2B5E}" type="pres">
      <dgm:prSet presAssocID="{2CC2F64B-058D-4410-8771-683AA80AF3E9}" presName="childTextHidden" presStyleLbl="bgAccFollowNode1" presStyleIdx="2" presStyleCnt="3"/>
      <dgm:spPr/>
    </dgm:pt>
    <dgm:pt modelId="{F94F73FD-927B-41F6-B2DA-1CF5BD839FF5}" type="pres">
      <dgm:prSet presAssocID="{2CC2F64B-058D-4410-8771-683AA80AF3E9}" presName="parentText" presStyleLbl="node1" presStyleIdx="2" presStyleCnt="3" custScaleX="140154" custScaleY="141671" custLinFactNeighborX="-24405" custLinFactNeighborY="-541">
        <dgm:presLayoutVars>
          <dgm:chMax val="1"/>
          <dgm:bulletEnabled val="1"/>
        </dgm:presLayoutVars>
      </dgm:prSet>
      <dgm:spPr/>
    </dgm:pt>
  </dgm:ptLst>
  <dgm:cxnLst>
    <dgm:cxn modelId="{83FBEA04-2028-4080-ACAC-76A47B469CA2}" srcId="{00CFB6A2-4E5F-4F6B-B69A-7A33AEC63BFD}" destId="{52F80E4D-A548-4B43-9BB4-CD368427A869}" srcOrd="0" destOrd="0" parTransId="{18519982-C751-4060-A19B-9602C2BDB678}" sibTransId="{3717A59D-8695-4A3F-9DA0-C3E0FBBB3E38}"/>
    <dgm:cxn modelId="{FC54660B-85E8-4552-B090-26F32FB0BD1A}" srcId="{52F80E4D-A548-4B43-9BB4-CD368427A869}" destId="{3D6E34DD-3BB7-47D5-8DAB-71E5815379BA}" srcOrd="1" destOrd="0" parTransId="{3CA5E45E-FFDC-418B-8633-5B0644833A01}" sibTransId="{006F6C94-6F8D-4AEF-94ED-6899BD0191D6}"/>
    <dgm:cxn modelId="{476F890B-46E6-4CAE-970A-D8E0FEBAE1F3}" type="presOf" srcId="{055DF838-6201-4E5E-981D-23F7CB4FA3D0}" destId="{D9F26EAE-642C-4226-9A5B-CBB356EB59FC}" srcOrd="1" destOrd="2" presId="urn:microsoft.com/office/officeart/2005/8/layout/hProcess6"/>
    <dgm:cxn modelId="{1D70C618-3FD4-4303-A8D0-479E0BE12FBD}" type="presOf" srcId="{20BE7C04-C36D-4A0F-90CA-BD0668686B78}" destId="{1F0174F8-EAC0-4117-BDAB-A18C448B2B5E}" srcOrd="1" destOrd="1" presId="urn:microsoft.com/office/officeart/2005/8/layout/hProcess6"/>
    <dgm:cxn modelId="{9C649519-D931-4880-85A4-8816C2C74A26}" type="presOf" srcId="{95DE1331-5BB7-4B11-8593-0EDECEEE13F3}" destId="{9F4AB832-969B-4353-A183-9073EC4C96C8}" srcOrd="0" destOrd="0" presId="urn:microsoft.com/office/officeart/2005/8/layout/hProcess6"/>
    <dgm:cxn modelId="{A5A9E519-5A8C-4056-9F5D-E84F9820692C}" type="presOf" srcId="{2CC2F64B-058D-4410-8771-683AA80AF3E9}" destId="{F94F73FD-927B-41F6-B2DA-1CF5BD839FF5}" srcOrd="0" destOrd="0" presId="urn:microsoft.com/office/officeart/2005/8/layout/hProcess6"/>
    <dgm:cxn modelId="{6B45F61D-CD09-484F-93C0-7DFAC6565B73}" srcId="{00CFB6A2-4E5F-4F6B-B69A-7A33AEC63BFD}" destId="{374637A7-CA1B-482A-BA6E-E02F545E1C44}" srcOrd="1" destOrd="0" parTransId="{F5D06FE0-8FB9-44C9-B855-3D390526F3AD}" sibTransId="{C2C802F0-5893-4B01-9E0B-3CE3C38101FB}"/>
    <dgm:cxn modelId="{E7DD5E31-FE0A-4434-825E-C9EBE56C5C2E}" srcId="{00CFB6A2-4E5F-4F6B-B69A-7A33AEC63BFD}" destId="{2CC2F64B-058D-4410-8771-683AA80AF3E9}" srcOrd="2" destOrd="0" parTransId="{D4F58A20-2DC4-4A80-B559-1529C4682FEB}" sibTransId="{40FC6251-604B-4ACB-B229-991D8C557C7F}"/>
    <dgm:cxn modelId="{91A32E36-C534-49B2-A108-5C58BFE8A44B}" type="presOf" srcId="{3D6E34DD-3BB7-47D5-8DAB-71E5815379BA}" destId="{9F4AB832-969B-4353-A183-9073EC4C96C8}" srcOrd="0" destOrd="1" presId="urn:microsoft.com/office/officeart/2005/8/layout/hProcess6"/>
    <dgm:cxn modelId="{3A274F5C-3BDF-44DC-876A-1D485CD2F4D1}" type="presOf" srcId="{431C7A4B-AA01-49E8-A9D5-8FB1411EDCCB}" destId="{AC79A46E-65FA-4B1B-BF0F-EAF1BDF9ADA3}" srcOrd="0" destOrd="1" presId="urn:microsoft.com/office/officeart/2005/8/layout/hProcess6"/>
    <dgm:cxn modelId="{E971EF43-67B2-4D80-BDED-8E9DC91E4F45}" type="presOf" srcId="{00CFB6A2-4E5F-4F6B-B69A-7A33AEC63BFD}" destId="{0902149E-9F8B-45AF-B4D0-9E552278A207}" srcOrd="0" destOrd="0" presId="urn:microsoft.com/office/officeart/2005/8/layout/hProcess6"/>
    <dgm:cxn modelId="{35838D45-7640-4BB4-B36D-2A673DEE009E}" type="presOf" srcId="{B48F195E-F87C-4C0C-93E0-FFAE2E9C35E1}" destId="{1F0174F8-EAC0-4117-BDAB-A18C448B2B5E}" srcOrd="1" destOrd="0" presId="urn:microsoft.com/office/officeart/2005/8/layout/hProcess6"/>
    <dgm:cxn modelId="{75E3F545-0440-4DB7-BED2-5276E1A008C8}" type="presOf" srcId="{20BE7C04-C36D-4A0F-90CA-BD0668686B78}" destId="{04AAAE56-1C9C-4590-8546-6E09675C7DB4}" srcOrd="0" destOrd="1" presId="urn:microsoft.com/office/officeart/2005/8/layout/hProcess6"/>
    <dgm:cxn modelId="{9D1DC56C-0D85-4D7E-85E1-1758F1B11D82}" type="presOf" srcId="{CBFC367A-E498-487A-AB97-675EDD0B82CD}" destId="{AC79A46E-65FA-4B1B-BF0F-EAF1BDF9ADA3}" srcOrd="0" destOrd="0" presId="urn:microsoft.com/office/officeart/2005/8/layout/hProcess6"/>
    <dgm:cxn modelId="{C0292B6F-096F-4DDA-AF9F-CCCF108F7774}" type="presOf" srcId="{3D6E34DD-3BB7-47D5-8DAB-71E5815379BA}" destId="{D9F26EAE-642C-4226-9A5B-CBB356EB59FC}" srcOrd="1" destOrd="1" presId="urn:microsoft.com/office/officeart/2005/8/layout/hProcess6"/>
    <dgm:cxn modelId="{7859BC7E-BC62-4628-962B-6C4705A6A195}" type="presOf" srcId="{CBFC367A-E498-487A-AB97-675EDD0B82CD}" destId="{DE1942FC-FC4B-4821-AC49-32274E9937D4}" srcOrd="1" destOrd="0" presId="urn:microsoft.com/office/officeart/2005/8/layout/hProcess6"/>
    <dgm:cxn modelId="{3469D18D-AD76-48FE-9FCD-A5898B0F4E9F}" type="presOf" srcId="{431C7A4B-AA01-49E8-A9D5-8FB1411EDCCB}" destId="{DE1942FC-FC4B-4821-AC49-32274E9937D4}" srcOrd="1" destOrd="1" presId="urn:microsoft.com/office/officeart/2005/8/layout/hProcess6"/>
    <dgm:cxn modelId="{0C3B3C98-BC41-4E00-A53A-F2CF8399FC7F}" type="presOf" srcId="{95DE1331-5BB7-4B11-8593-0EDECEEE13F3}" destId="{D9F26EAE-642C-4226-9A5B-CBB356EB59FC}" srcOrd="1" destOrd="0" presId="urn:microsoft.com/office/officeart/2005/8/layout/hProcess6"/>
    <dgm:cxn modelId="{55C5CA9E-DD66-4677-B3AB-6C984986BDBB}" type="presOf" srcId="{055DF838-6201-4E5E-981D-23F7CB4FA3D0}" destId="{9F4AB832-969B-4353-A183-9073EC4C96C8}" srcOrd="0" destOrd="2" presId="urn:microsoft.com/office/officeart/2005/8/layout/hProcess6"/>
    <dgm:cxn modelId="{5CFDB0B2-6CC7-486A-B302-21852B144A07}" srcId="{52F80E4D-A548-4B43-9BB4-CD368427A869}" destId="{95DE1331-5BB7-4B11-8593-0EDECEEE13F3}" srcOrd="0" destOrd="0" parTransId="{7A0A39FA-CEE8-4FDC-9387-69AEF5E5C4B2}" sibTransId="{A7A75632-EB7E-47BE-BC3B-BF21F5260411}"/>
    <dgm:cxn modelId="{EB4CBBC1-8855-4E97-8507-0F425ADADE45}" srcId="{374637A7-CA1B-482A-BA6E-E02F545E1C44}" destId="{431C7A4B-AA01-49E8-A9D5-8FB1411EDCCB}" srcOrd="1" destOrd="0" parTransId="{21D1209F-D69E-4ECA-9CF6-36355E364DA0}" sibTransId="{74212463-525A-4D6F-B212-12CA9DF53B0F}"/>
    <dgm:cxn modelId="{EFEEBEC6-7A9C-4871-B200-436F586B007C}" type="presOf" srcId="{B48F195E-F87C-4C0C-93E0-FFAE2E9C35E1}" destId="{04AAAE56-1C9C-4590-8546-6E09675C7DB4}" srcOrd="0" destOrd="0" presId="urn:microsoft.com/office/officeart/2005/8/layout/hProcess6"/>
    <dgm:cxn modelId="{C00F6FCD-AB10-479B-B397-3C9D6D9D2554}" srcId="{374637A7-CA1B-482A-BA6E-E02F545E1C44}" destId="{CBFC367A-E498-487A-AB97-675EDD0B82CD}" srcOrd="0" destOrd="0" parTransId="{FEB39E46-0BED-4432-8835-E593DCADE99D}" sibTransId="{9F950DE5-97C3-4CF9-9361-EE6B808324EC}"/>
    <dgm:cxn modelId="{1284E0D3-21A3-4BD7-96E0-88504F85B2A2}" type="presOf" srcId="{374637A7-CA1B-482A-BA6E-E02F545E1C44}" destId="{86AC8800-AECD-4767-A0BF-CEF7AF29E8C8}" srcOrd="0" destOrd="0" presId="urn:microsoft.com/office/officeart/2005/8/layout/hProcess6"/>
    <dgm:cxn modelId="{BD8C0EDC-A89D-420B-B793-EEA65AE71B06}" type="presOf" srcId="{52F80E4D-A548-4B43-9BB4-CD368427A869}" destId="{6FE21B7C-83A8-45CD-9107-77680FD5D317}" srcOrd="0" destOrd="0" presId="urn:microsoft.com/office/officeart/2005/8/layout/hProcess6"/>
    <dgm:cxn modelId="{567BEDEE-9506-4442-ABE1-7DEC8FA35A04}" srcId="{2CC2F64B-058D-4410-8771-683AA80AF3E9}" destId="{20BE7C04-C36D-4A0F-90CA-BD0668686B78}" srcOrd="1" destOrd="0" parTransId="{8B648780-3073-4A80-913F-38D0656F9349}" sibTransId="{C5C666B0-FF22-49E4-89AD-0E32396AE690}"/>
    <dgm:cxn modelId="{682862FC-B4CC-4557-BA14-06E3BAFEC0A8}" srcId="{2CC2F64B-058D-4410-8771-683AA80AF3E9}" destId="{B48F195E-F87C-4C0C-93E0-FFAE2E9C35E1}" srcOrd="0" destOrd="0" parTransId="{54E6E744-D7C0-4799-890F-4D5D368EC16C}" sibTransId="{436C489A-D5F4-4B2F-B0DD-A25D1305A441}"/>
    <dgm:cxn modelId="{323DF1FF-B3A7-4F93-9AAE-F7E336CE258C}" srcId="{52F80E4D-A548-4B43-9BB4-CD368427A869}" destId="{055DF838-6201-4E5E-981D-23F7CB4FA3D0}" srcOrd="2" destOrd="0" parTransId="{D40E6E08-0BB7-4459-90E3-889C54A52879}" sibTransId="{286A18DA-DEF2-49D6-8EBE-93F428317D1F}"/>
    <dgm:cxn modelId="{A56CCBB5-6C7A-454D-AEE6-6ACC0BB8D5D6}" type="presParOf" srcId="{0902149E-9F8B-45AF-B4D0-9E552278A207}" destId="{259FC6F3-C6D1-4B20-BAA3-E309E59E9B1E}" srcOrd="0" destOrd="0" presId="urn:microsoft.com/office/officeart/2005/8/layout/hProcess6"/>
    <dgm:cxn modelId="{00CA3638-0013-4BB5-B526-16321EF940A2}" type="presParOf" srcId="{259FC6F3-C6D1-4B20-BAA3-E309E59E9B1E}" destId="{A690977E-EC22-4E9F-8AB7-2398385F2716}" srcOrd="0" destOrd="0" presId="urn:microsoft.com/office/officeart/2005/8/layout/hProcess6"/>
    <dgm:cxn modelId="{255052A1-641E-47F1-8DBD-EA46C9190F12}" type="presParOf" srcId="{259FC6F3-C6D1-4B20-BAA3-E309E59E9B1E}" destId="{9F4AB832-969B-4353-A183-9073EC4C96C8}" srcOrd="1" destOrd="0" presId="urn:microsoft.com/office/officeart/2005/8/layout/hProcess6"/>
    <dgm:cxn modelId="{F4985FFC-1E96-4C3C-8B4E-E12A8634E0D5}" type="presParOf" srcId="{259FC6F3-C6D1-4B20-BAA3-E309E59E9B1E}" destId="{D9F26EAE-642C-4226-9A5B-CBB356EB59FC}" srcOrd="2" destOrd="0" presId="urn:microsoft.com/office/officeart/2005/8/layout/hProcess6"/>
    <dgm:cxn modelId="{2FA9369F-50E9-4F54-AC8E-16F3A883F4C4}" type="presParOf" srcId="{259FC6F3-C6D1-4B20-BAA3-E309E59E9B1E}" destId="{6FE21B7C-83A8-45CD-9107-77680FD5D317}" srcOrd="3" destOrd="0" presId="urn:microsoft.com/office/officeart/2005/8/layout/hProcess6"/>
    <dgm:cxn modelId="{E02F4297-97C4-4A0A-9DC3-1F186D63CA46}" type="presParOf" srcId="{0902149E-9F8B-45AF-B4D0-9E552278A207}" destId="{2F036A21-DF84-4866-A3CB-425445FFFEA7}" srcOrd="1" destOrd="0" presId="urn:microsoft.com/office/officeart/2005/8/layout/hProcess6"/>
    <dgm:cxn modelId="{7F7A17B5-BF30-402E-B574-B30DAD046472}" type="presParOf" srcId="{0902149E-9F8B-45AF-B4D0-9E552278A207}" destId="{448981A6-F0CF-4AD6-9965-B23B3DCDE629}" srcOrd="2" destOrd="0" presId="urn:microsoft.com/office/officeart/2005/8/layout/hProcess6"/>
    <dgm:cxn modelId="{EDF5480A-8B35-45E6-B299-1715AA2DD798}" type="presParOf" srcId="{448981A6-F0CF-4AD6-9965-B23B3DCDE629}" destId="{38B2C298-5E4F-4E13-8847-D869726712C0}" srcOrd="0" destOrd="0" presId="urn:microsoft.com/office/officeart/2005/8/layout/hProcess6"/>
    <dgm:cxn modelId="{3AC15197-A81A-49F6-952A-D773D5EA1F3D}" type="presParOf" srcId="{448981A6-F0CF-4AD6-9965-B23B3DCDE629}" destId="{AC79A46E-65FA-4B1B-BF0F-EAF1BDF9ADA3}" srcOrd="1" destOrd="0" presId="urn:microsoft.com/office/officeart/2005/8/layout/hProcess6"/>
    <dgm:cxn modelId="{D506942A-AB14-474F-979F-65847B0D0AA6}" type="presParOf" srcId="{448981A6-F0CF-4AD6-9965-B23B3DCDE629}" destId="{DE1942FC-FC4B-4821-AC49-32274E9937D4}" srcOrd="2" destOrd="0" presId="urn:microsoft.com/office/officeart/2005/8/layout/hProcess6"/>
    <dgm:cxn modelId="{38771080-14E7-41B9-843F-4DFC97CAFAD1}" type="presParOf" srcId="{448981A6-F0CF-4AD6-9965-B23B3DCDE629}" destId="{86AC8800-AECD-4767-A0BF-CEF7AF29E8C8}" srcOrd="3" destOrd="0" presId="urn:microsoft.com/office/officeart/2005/8/layout/hProcess6"/>
    <dgm:cxn modelId="{CCF6E5F3-BCF3-490D-AD63-2AD22FAE2D5B}" type="presParOf" srcId="{0902149E-9F8B-45AF-B4D0-9E552278A207}" destId="{3BCAD720-145C-4D83-93EE-292A562F2DD0}" srcOrd="3" destOrd="0" presId="urn:microsoft.com/office/officeart/2005/8/layout/hProcess6"/>
    <dgm:cxn modelId="{1D8D6A5E-B8FC-43BB-947C-C0AC608B64E5}" type="presParOf" srcId="{0902149E-9F8B-45AF-B4D0-9E552278A207}" destId="{6FAAF41F-388F-4EDD-91DE-DBDDB188C5BC}" srcOrd="4" destOrd="0" presId="urn:microsoft.com/office/officeart/2005/8/layout/hProcess6"/>
    <dgm:cxn modelId="{27F1D8AD-0233-42E2-9D13-A1FD66E2B13A}" type="presParOf" srcId="{6FAAF41F-388F-4EDD-91DE-DBDDB188C5BC}" destId="{B33CBD9E-16D1-41EC-94E9-07C3061E8569}" srcOrd="0" destOrd="0" presId="urn:microsoft.com/office/officeart/2005/8/layout/hProcess6"/>
    <dgm:cxn modelId="{9F7FD606-9F14-413E-A1D5-558042FB9775}" type="presParOf" srcId="{6FAAF41F-388F-4EDD-91DE-DBDDB188C5BC}" destId="{04AAAE56-1C9C-4590-8546-6E09675C7DB4}" srcOrd="1" destOrd="0" presId="urn:microsoft.com/office/officeart/2005/8/layout/hProcess6"/>
    <dgm:cxn modelId="{D1A44F39-6024-452E-B150-AE27BE5DE7C5}" type="presParOf" srcId="{6FAAF41F-388F-4EDD-91DE-DBDDB188C5BC}" destId="{1F0174F8-EAC0-4117-BDAB-A18C448B2B5E}" srcOrd="2" destOrd="0" presId="urn:microsoft.com/office/officeart/2005/8/layout/hProcess6"/>
    <dgm:cxn modelId="{ACE8011C-B5A5-464D-B348-082AC77D0C17}" type="presParOf" srcId="{6FAAF41F-388F-4EDD-91DE-DBDDB188C5BC}" destId="{F94F73FD-927B-41F6-B2DA-1CF5BD839FF5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AB832-969B-4353-A183-9073EC4C96C8}">
      <dsp:nvSpPr>
        <dsp:cNvPr id="0" name=""/>
        <dsp:cNvSpPr/>
      </dsp:nvSpPr>
      <dsp:spPr>
        <a:xfrm>
          <a:off x="860681" y="1204228"/>
          <a:ext cx="2285279" cy="1997622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Structure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Processing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</dsp:txBody>
      <dsp:txXfrm>
        <a:off x="1432001" y="1503871"/>
        <a:ext cx="1114073" cy="1398336"/>
      </dsp:txXfrm>
    </dsp:sp>
    <dsp:sp modelId="{6FE21B7C-83A8-45CD-9107-77680FD5D317}">
      <dsp:nvSpPr>
        <dsp:cNvPr id="0" name=""/>
        <dsp:cNvSpPr/>
      </dsp:nvSpPr>
      <dsp:spPr>
        <a:xfrm>
          <a:off x="0" y="1478391"/>
          <a:ext cx="1421489" cy="14492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DATA</a:t>
          </a:r>
        </a:p>
      </dsp:txBody>
      <dsp:txXfrm>
        <a:off x="208172" y="1690631"/>
        <a:ext cx="1005145" cy="1024787"/>
      </dsp:txXfrm>
    </dsp:sp>
    <dsp:sp modelId="{AC79A46E-65FA-4B1B-BF0F-EAF1BDF9ADA3}">
      <dsp:nvSpPr>
        <dsp:cNvPr id="0" name=""/>
        <dsp:cNvSpPr/>
      </dsp:nvSpPr>
      <dsp:spPr>
        <a:xfrm>
          <a:off x="4156551" y="1204088"/>
          <a:ext cx="2285279" cy="1997622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Experience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Intuition</a:t>
          </a:r>
        </a:p>
      </dsp:txBody>
      <dsp:txXfrm>
        <a:off x="4727871" y="1503731"/>
        <a:ext cx="1114073" cy="1398336"/>
      </dsp:txXfrm>
    </dsp:sp>
    <dsp:sp modelId="{86AC8800-AECD-4767-A0BF-CEF7AF29E8C8}">
      <dsp:nvSpPr>
        <dsp:cNvPr id="0" name=""/>
        <dsp:cNvSpPr/>
      </dsp:nvSpPr>
      <dsp:spPr>
        <a:xfrm>
          <a:off x="2939554" y="1389002"/>
          <a:ext cx="1694797" cy="16255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INFORMATION</a:t>
          </a:r>
        </a:p>
      </dsp:txBody>
      <dsp:txXfrm>
        <a:off x="3187751" y="1627059"/>
        <a:ext cx="1198403" cy="1149439"/>
      </dsp:txXfrm>
    </dsp:sp>
    <dsp:sp modelId="{04AAAE56-1C9C-4590-8546-6E09675C7DB4}">
      <dsp:nvSpPr>
        <dsp:cNvPr id="0" name=""/>
        <dsp:cNvSpPr/>
      </dsp:nvSpPr>
      <dsp:spPr>
        <a:xfrm>
          <a:off x="7227430" y="1203908"/>
          <a:ext cx="2285279" cy="1997622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Inferences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Insights</a:t>
          </a:r>
        </a:p>
      </dsp:txBody>
      <dsp:txXfrm>
        <a:off x="7798750" y="1503551"/>
        <a:ext cx="1114073" cy="1398336"/>
      </dsp:txXfrm>
    </dsp:sp>
    <dsp:sp modelId="{F94F73FD-927B-41F6-B2DA-1CF5BD839FF5}">
      <dsp:nvSpPr>
        <dsp:cNvPr id="0" name=""/>
        <dsp:cNvSpPr/>
      </dsp:nvSpPr>
      <dsp:spPr>
        <a:xfrm>
          <a:off x="6141671" y="1393516"/>
          <a:ext cx="1601455" cy="1618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KNOWLEDGE</a:t>
          </a:r>
        </a:p>
      </dsp:txBody>
      <dsp:txXfrm>
        <a:off x="6376199" y="1630582"/>
        <a:ext cx="1132399" cy="1144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0AAAC3-8F78-1C4C-B959-8C6F368DC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807260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Aeronautics and Space Administration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942387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4364787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 userDrawn="1"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9297F5-C30D-294B-80FE-3CC63B165F9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4/27/2022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76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8338" y="103188"/>
            <a:ext cx="10769600" cy="742950"/>
          </a:xfrm>
        </p:spPr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C384-89D6-8141-B091-9776852F31EF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3076" name="Picture 4" descr="HRP logo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" y="74311"/>
            <a:ext cx="628057" cy="6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91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F7C70-D67C-EC44-B347-AD63B26EA15E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659007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59103-A4D9-2148-B8FF-FB5AD7389610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80355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0AF6B-D50A-2B47-B1C7-FB734DCC6A7F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30053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3B023-8F15-D34F-A93F-070D1A5772D3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76721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411" y="259254"/>
            <a:ext cx="9919504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670" y="1574157"/>
            <a:ext cx="10011137" cy="46028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6497" y="6519979"/>
            <a:ext cx="2743200" cy="365125"/>
          </a:xfrm>
        </p:spPr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1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CA9C5-AFDA-4531-A6D9-54FB1A56A0E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5797C-5F1E-468F-AD5D-08D6EA9FB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728337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>
                <a:solidFill>
                  <a:srgbClr val="FF0000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368" y="118347"/>
            <a:ext cx="715837" cy="592854"/>
          </a:xfrm>
          <a:prstGeom prst="rect">
            <a:avLst/>
          </a:prstGeom>
        </p:spPr>
      </p:pic>
      <p:pic>
        <p:nvPicPr>
          <p:cNvPr id="9" name="Picture 4" descr="HRP logo"/>
          <p:cNvPicPr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" y="103187"/>
            <a:ext cx="628057" cy="6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25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rowintelligence.org/2020/11/12/nlp-for-mining-knowledge-graphs-tasks-challenges-and-pitfalls/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news.schoolsdo.org/2017/05/continued-brain-training-can-help-concussion-victims/" TargetMode="External"/><Relationship Id="rId5" Type="http://schemas.openxmlformats.org/officeDocument/2006/relationships/image" Target="../media/image7.jpg"/><Relationship Id="rId4" Type="http://schemas.openxmlformats.org/officeDocument/2006/relationships/hyperlink" Target="https://mpetroff.net/2013/02/george-peabody-library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openxmlformats.org/officeDocument/2006/relationships/image" Target="../media/image13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2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7454-4535-4617-A469-8704F91567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Evidence Book Knowledge Graph</a:t>
            </a:r>
            <a:br>
              <a:rPr lang="en-US" sz="4800" dirty="0">
                <a:solidFill>
                  <a:srgbClr val="FFFFFF"/>
                </a:solidFill>
              </a:rPr>
            </a:b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A1D26-5E54-4E74-94EE-A0AD477AB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4824" y="4501492"/>
            <a:ext cx="3590434" cy="1458258"/>
          </a:xfrm>
        </p:spPr>
        <p:txBody>
          <a:bodyPr anchor="ctr">
            <a:noAutofit/>
          </a:bodyPr>
          <a:lstStyle/>
          <a:p>
            <a:pPr algn="l"/>
            <a:r>
              <a:rPr lang="en-US" sz="1400" b="1" i="1" dirty="0"/>
              <a:t>Susana B. Zanello, Ph.D.	</a:t>
            </a:r>
          </a:p>
          <a:p>
            <a:pPr algn="l"/>
            <a:endParaRPr lang="en-US" sz="1400" dirty="0"/>
          </a:p>
          <a:p>
            <a:pPr algn="l"/>
            <a:r>
              <a:rPr lang="en-US" sz="1400" b="1" dirty="0"/>
              <a:t>NASA Human Research Program</a:t>
            </a:r>
          </a:p>
          <a:p>
            <a:pPr algn="l"/>
            <a:r>
              <a:rPr lang="en-US" sz="1400" b="1" dirty="0"/>
              <a:t>Chief Scientist Office </a:t>
            </a:r>
          </a:p>
          <a:p>
            <a:pPr algn="l"/>
            <a:r>
              <a:rPr lang="en-US" sz="1400" b="1" dirty="0"/>
              <a:t>KBR/NASA Johnson Space Center        </a:t>
            </a:r>
          </a:p>
          <a:p>
            <a:pPr algn="l"/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47875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27CB66-422D-471E-8027-612D5AAB1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Research Program (HRP)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4D6531-B2F5-4B16-B292-BD84B8AFB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087" y="969882"/>
            <a:ext cx="5386917" cy="639762"/>
          </a:xfrm>
        </p:spPr>
        <p:txBody>
          <a:bodyPr/>
          <a:lstStyle/>
          <a:p>
            <a:r>
              <a:rPr lang="en-US" dirty="0"/>
              <a:t>Mission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BBF06F-F48D-4C20-A26D-3529380C2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9028" y="1687857"/>
            <a:ext cx="5386917" cy="4501357"/>
          </a:xfrm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ヒラギノ角ゴ Pro W3" pitchFamily="-65" charset="-128"/>
              </a:rPr>
              <a:t>To enable space exploration beyond Low Earth Orbit by reducing the risks to human health &amp; performance through: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b="0" dirty="0">
                <a:latin typeface="Calibri"/>
                <a:ea typeface="ヒラギノ角ゴ Pro W3" pitchFamily="-65" charset="-128"/>
              </a:rPr>
              <a:t>	Basic, applied and operational research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defRPr/>
            </a:pPr>
            <a:r>
              <a:rPr lang="en-US" b="0" dirty="0">
                <a:latin typeface="Calibri"/>
                <a:ea typeface="ヒラギノ角ゴ Pro W3" pitchFamily="-65" charset="-128"/>
              </a:rPr>
              <a:t>	Development of human health, performance, habitability </a:t>
            </a:r>
            <a:r>
              <a:rPr lang="en-US" b="0" dirty="0">
                <a:solidFill>
                  <a:srgbClr val="FF0000"/>
                </a:solidFill>
                <a:latin typeface="Calibri"/>
                <a:ea typeface="ヒラギノ角ゴ Pro W3" pitchFamily="-65" charset="-128"/>
              </a:rPr>
              <a:t>standards</a:t>
            </a:r>
            <a:r>
              <a:rPr lang="en-US" b="0" dirty="0">
                <a:latin typeface="Calibri"/>
                <a:ea typeface="ヒラギノ角ゴ Pro W3" pitchFamily="-65" charset="-128"/>
              </a:rPr>
              <a:t>, </a:t>
            </a:r>
            <a:r>
              <a:rPr lang="en-US" b="0" dirty="0">
                <a:solidFill>
                  <a:srgbClr val="FF0000"/>
                </a:solidFill>
                <a:latin typeface="Calibri"/>
                <a:ea typeface="ヒラギノ角ゴ Pro W3" pitchFamily="-65" charset="-128"/>
              </a:rPr>
              <a:t>countermeasures</a:t>
            </a:r>
            <a:r>
              <a:rPr lang="en-US" b="0" dirty="0">
                <a:latin typeface="Calibri"/>
                <a:ea typeface="ヒラギノ角ゴ Pro W3" pitchFamily="-65" charset="-128"/>
              </a:rPr>
              <a:t> and </a:t>
            </a:r>
            <a:r>
              <a:rPr lang="en-US" b="0" dirty="0">
                <a:solidFill>
                  <a:srgbClr val="FF0000"/>
                </a:solidFill>
                <a:latin typeface="Calibri"/>
                <a:ea typeface="ヒラギノ角ゴ Pro W3" pitchFamily="-65" charset="-128"/>
              </a:rPr>
              <a:t>support technologies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ヒラギノ角ゴ Pro W3" pitchFamily="-65" charset="-128"/>
            </a:endParaRP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CD7740-C1C3-4C4C-9CAC-DBDA045ED5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6" y="916898"/>
            <a:ext cx="5389033" cy="639762"/>
          </a:xfrm>
        </p:spPr>
        <p:txBody>
          <a:bodyPr/>
          <a:lstStyle/>
          <a:p>
            <a:r>
              <a:rPr lang="en-US" dirty="0"/>
              <a:t>HRP Evidence Book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50C7AAE-ED99-44E2-98D6-892CBCD24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624185"/>
            <a:ext cx="5389033" cy="3951288"/>
          </a:xfrm>
        </p:spPr>
        <p:txBody>
          <a:bodyPr/>
          <a:lstStyle/>
          <a:p>
            <a:r>
              <a:rPr lang="en-US" b="0" u="sng" dirty="0">
                <a:latin typeface="+mn-lt"/>
              </a:rPr>
              <a:t>Synthesis</a:t>
            </a:r>
            <a:r>
              <a:rPr lang="en-US" b="0" dirty="0">
                <a:latin typeface="+mn-lt"/>
              </a:rPr>
              <a:t> of the current available knowledge risks</a:t>
            </a:r>
          </a:p>
          <a:p>
            <a:r>
              <a:rPr lang="en-US" b="0" u="sng" dirty="0">
                <a:latin typeface="+mn-lt"/>
              </a:rPr>
              <a:t>Communication</a:t>
            </a:r>
            <a:r>
              <a:rPr lang="en-US" b="0" dirty="0">
                <a:latin typeface="+mn-lt"/>
              </a:rPr>
              <a:t> of our knowledge about the risks to stakeholders</a:t>
            </a:r>
          </a:p>
          <a:p>
            <a:r>
              <a:rPr lang="en-US" b="0" u="sng" dirty="0">
                <a:latin typeface="+mn-lt"/>
              </a:rPr>
              <a:t>Guidance</a:t>
            </a:r>
            <a:r>
              <a:rPr lang="en-US" b="0" dirty="0">
                <a:latin typeface="+mn-lt"/>
              </a:rPr>
              <a:t> for HRP science direction and for extramural NASA-funded researchers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39C7D-BE87-4AFC-853A-F717A2507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887883" y="6356351"/>
            <a:ext cx="28448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7C384-89D6-8141-B091-9776852F31EF}" type="slidenum">
              <a:rPr kumimoji="0" lang="en-US" altLang="x-non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x-non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Picture 2" descr="hrplogo-022">
            <a:extLst>
              <a:ext uri="{FF2B5EF4-FFF2-40B4-BE49-F238E27FC236}">
                <a16:creationId xmlns:a16="http://schemas.microsoft.com/office/drawing/2014/main" id="{9D899257-656A-49B1-8BDC-C172C7BDF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805" y="4112036"/>
            <a:ext cx="2079548" cy="24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DF71D74-B064-4F81-A866-F86C7F38F88E}"/>
              </a:ext>
            </a:extLst>
          </p:cNvPr>
          <p:cNvGrpSpPr/>
          <p:nvPr/>
        </p:nvGrpSpPr>
        <p:grpSpPr>
          <a:xfrm>
            <a:off x="6274998" y="3999139"/>
            <a:ext cx="4654806" cy="2481725"/>
            <a:chOff x="1016936" y="1455175"/>
            <a:chExt cx="9401570" cy="4910665"/>
          </a:xfrm>
        </p:grpSpPr>
        <p:pic>
          <p:nvPicPr>
            <p:cNvPr id="12" name="Picture 11" descr="A bookshelf full of books&#10;&#10;Description automatically generated with medium confidence">
              <a:extLst>
                <a:ext uri="{FF2B5EF4-FFF2-40B4-BE49-F238E27FC236}">
                  <a16:creationId xmlns:a16="http://schemas.microsoft.com/office/drawing/2014/main" id="{9D156071-0824-4882-BCFF-B67651149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7313971" y="1455175"/>
              <a:ext cx="3104535" cy="2069690"/>
            </a:xfrm>
            <a:prstGeom prst="rect">
              <a:avLst/>
            </a:prstGeom>
          </p:spPr>
        </p:pic>
        <p:pic>
          <p:nvPicPr>
            <p:cNvPr id="13" name="Picture 12" descr="A close up of a flower&#10;&#10;Description automatically generated with medium confidence">
              <a:extLst>
                <a:ext uri="{FF2B5EF4-FFF2-40B4-BE49-F238E27FC236}">
                  <a16:creationId xmlns:a16="http://schemas.microsoft.com/office/drawing/2014/main" id="{3ACA5070-8D96-481B-862C-AEE55C5BF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313970" y="4273916"/>
              <a:ext cx="3104536" cy="20919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4F7165-FA51-4B16-B4A1-5BEF7DC7A422}"/>
                </a:ext>
              </a:extLst>
            </p:cNvPr>
            <p:cNvSpPr txBox="1"/>
            <p:nvPr/>
          </p:nvSpPr>
          <p:spPr>
            <a:xfrm>
              <a:off x="1016936" y="1493198"/>
              <a:ext cx="6167380" cy="6090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INFORMATION: EVIDENCE BOOK</a:t>
              </a:r>
            </a:p>
          </p:txBody>
        </p:sp>
        <p:pic>
          <p:nvPicPr>
            <p:cNvPr id="15" name="Picture 14" descr="Diagram&#10;&#10;Description automatically generated">
              <a:extLst>
                <a:ext uri="{FF2B5EF4-FFF2-40B4-BE49-F238E27FC236}">
                  <a16:creationId xmlns:a16="http://schemas.microsoft.com/office/drawing/2014/main" id="{B63C334A-3CB7-4518-81BD-BA3C3BBC2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1550630" y="3746428"/>
              <a:ext cx="4145114" cy="2355178"/>
            </a:xfrm>
            <a:prstGeom prst="rect">
              <a:avLst/>
            </a:prstGeom>
          </p:spPr>
        </p:pic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DD209260-97D8-40BF-9E54-680B27E5DB17}"/>
                </a:ext>
              </a:extLst>
            </p:cNvPr>
            <p:cNvSpPr/>
            <p:nvPr/>
          </p:nvSpPr>
          <p:spPr>
            <a:xfrm>
              <a:off x="3264309" y="2305332"/>
              <a:ext cx="717755" cy="103484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C42F244F-79A7-42BC-8148-FA9382EFF7AD}"/>
                </a:ext>
              </a:extLst>
            </p:cNvPr>
            <p:cNvSpPr/>
            <p:nvPr/>
          </p:nvSpPr>
          <p:spPr>
            <a:xfrm>
              <a:off x="8737600" y="3667432"/>
              <a:ext cx="337574" cy="46647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396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96B24-3E7A-4906-9F2C-D5F52454D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Book Knowledge Graph Value Proposition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9DCA42-3CD6-4A1B-BE57-858F45656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B5797C-5F1E-468F-AD5D-08D6EA9FB3D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CAFBD25-C578-4022-8288-66E7EA2689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2748476"/>
              </p:ext>
            </p:extLst>
          </p:nvPr>
        </p:nvGraphicFramePr>
        <p:xfrm>
          <a:off x="174269" y="251851"/>
          <a:ext cx="9512710" cy="4418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B01FCFA-0384-4A3D-9ABD-28D0E2F23011}"/>
              </a:ext>
            </a:extLst>
          </p:cNvPr>
          <p:cNvSpPr txBox="1"/>
          <p:nvPr/>
        </p:nvSpPr>
        <p:spPr>
          <a:xfrm>
            <a:off x="9850847" y="1857999"/>
            <a:ext cx="2109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Decision Making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Actionable Measures</a:t>
            </a:r>
          </a:p>
        </p:txBody>
      </p:sp>
      <p:pic>
        <p:nvPicPr>
          <p:cNvPr id="11" name="Graphic 10" descr="Head with gears outline">
            <a:extLst>
              <a:ext uri="{FF2B5EF4-FFF2-40B4-BE49-F238E27FC236}">
                <a16:creationId xmlns:a16="http://schemas.microsoft.com/office/drawing/2014/main" id="{0CCE9953-D818-4A98-96C1-E817339BF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42837" y="3877590"/>
            <a:ext cx="914400" cy="914400"/>
          </a:xfrm>
          <a:prstGeom prst="rect">
            <a:avLst/>
          </a:prstGeom>
        </p:spPr>
      </p:pic>
      <p:pic>
        <p:nvPicPr>
          <p:cNvPr id="13" name="Graphic 12" descr="Abacus outline">
            <a:extLst>
              <a:ext uri="{FF2B5EF4-FFF2-40B4-BE49-F238E27FC236}">
                <a16:creationId xmlns:a16="http://schemas.microsoft.com/office/drawing/2014/main" id="{8133CD1A-49A8-451E-8E6F-0345592E23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670" y="3965870"/>
            <a:ext cx="914400" cy="914400"/>
          </a:xfrm>
          <a:prstGeom prst="rect">
            <a:avLst/>
          </a:prstGeom>
        </p:spPr>
      </p:pic>
      <p:pic>
        <p:nvPicPr>
          <p:cNvPr id="15" name="Graphic 14" descr="Astronaut female outline">
            <a:extLst>
              <a:ext uri="{FF2B5EF4-FFF2-40B4-BE49-F238E27FC236}">
                <a16:creationId xmlns:a16="http://schemas.microsoft.com/office/drawing/2014/main" id="{462CA2C8-A1C2-435C-8F2E-1821415D1A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1959" y="3837807"/>
            <a:ext cx="914400" cy="914400"/>
          </a:xfrm>
          <a:prstGeom prst="rect">
            <a:avLst/>
          </a:prstGeom>
        </p:spPr>
      </p:pic>
      <p:pic>
        <p:nvPicPr>
          <p:cNvPr id="17" name="Graphic 16" descr="Bar chart outline">
            <a:extLst>
              <a:ext uri="{FF2B5EF4-FFF2-40B4-BE49-F238E27FC236}">
                <a16:creationId xmlns:a16="http://schemas.microsoft.com/office/drawing/2014/main" id="{DF193136-F995-416E-876C-03CD0FA94F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98376" y="3861113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C0B05BD-BFEC-4567-83B5-5469F08B0F5F}"/>
              </a:ext>
            </a:extLst>
          </p:cNvPr>
          <p:cNvSpPr txBox="1"/>
          <p:nvPr/>
        </p:nvSpPr>
        <p:spPr>
          <a:xfrm>
            <a:off x="9899807" y="1132716"/>
            <a:ext cx="1598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DD4F6A-2AF8-409C-96F6-011454458680}"/>
              </a:ext>
            </a:extLst>
          </p:cNvPr>
          <p:cNvSpPr txBox="1"/>
          <p:nvPr/>
        </p:nvSpPr>
        <p:spPr>
          <a:xfrm>
            <a:off x="682797" y="5072545"/>
            <a:ext cx="10815140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i="1" dirty="0">
                <a:solidFill>
                  <a:srgbClr val="FF0000"/>
                </a:solidFill>
              </a:rPr>
              <a:t>Gain actionable insights</a:t>
            </a:r>
          </a:p>
          <a:p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Promote a culture of information-driven decisions: smarter/accurate/unbiased insights, evidence-based decisions</a:t>
            </a:r>
          </a:p>
          <a:p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41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E211-2CB3-41BA-885E-FF5C23FBD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connections from evidence (example)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7BE90-FD42-4658-A7FD-D75739BDA0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7C384-89D6-8141-B091-9776852F31EF}" type="slidenum">
              <a:rPr kumimoji="0" lang="en-US" altLang="x-non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x-non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6C33F85-4B6A-49AF-AEE9-7C0140BD0F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83779" y="1251691"/>
            <a:ext cx="11664007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The NASA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“Integrated Immune”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study, an integrated assessment of immune, viral, and stress parameters during short- and long-duration spaceflight was one of the first studies to collect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blood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saliva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samples on-orbit and return these samples to earth for evaluation. For this study, to understand the effects of short-duration spaceflight on immunity, a single in-flight sample was collected from 19 short-duration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Shuttle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crewmembers. Because live cells are required for immune functional measures, samples were collected immediately prior to Shuttle landing in a nutrient-containing anticoagulated blood tube that ensured 48-72 hour viability. In addition to the in-flight sampling, both baseline and post-flight recovery samples were collected.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 Immune assays included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peripheral immunophenotype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T cell function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cytokine profiles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viral-specific immunity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latent virus reactivation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, and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stress hormone measurements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. The short-duration study data revealed that the constitutive distribution of most peripheral leukocyte subset populations was largely unaltered during flight (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  <a:t>Crucian et al. 2013a; Mehta et al. 2013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). Exceptions included a mild increase in levels of memory CD4+ T cells and a decrease in naïve CD8+ T cells, accompanied by a corresponding increase in central/effector memory CD8+ T cells. Various functional measurements were also assessed. Cytokine-producing T cells (intracellular measurement; both CD4+/interleukin-2+ and CD8+/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Arial Unicode MS"/>
                <a:cs typeface="Calibri" panose="020F0502020204030204" pitchFamily="34" charset="0"/>
              </a:rPr>
              <a:t>interferon-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Arial Unicode MS"/>
                <a:cs typeface="Calibri" panose="020F0502020204030204" pitchFamily="34" charset="0"/>
                <a:sym typeface="Symbol" panose="05050102010706020507" pitchFamily="18" charset="2"/>
              </a:rPr>
              <a:t>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</a:rPr>
              <a:t>+) were mildly reduced during flight and further reduced upon landing.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Arial Unicode MS"/>
              <a:cs typeface="Calibri" panose="020F050202020403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5960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57DC8-77DB-499A-A623-855A998E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the KG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34BB6-D8EA-4612-8EE4-1DB316A3EB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7C384-89D6-8141-B091-9776852F31EF}" type="slidenum">
              <a:rPr kumimoji="0" lang="en-US" altLang="x-non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x-none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AA015A6-CE45-40C8-AD9D-872BA5F2466B}"/>
              </a:ext>
            </a:extLst>
          </p:cNvPr>
          <p:cNvSpPr/>
          <p:nvPr/>
        </p:nvSpPr>
        <p:spPr>
          <a:xfrm>
            <a:off x="1652752" y="1387365"/>
            <a:ext cx="1166648" cy="107205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0D13E0-3290-476B-A0E1-BEC47D562793}"/>
              </a:ext>
            </a:extLst>
          </p:cNvPr>
          <p:cNvSpPr/>
          <p:nvPr/>
        </p:nvSpPr>
        <p:spPr>
          <a:xfrm>
            <a:off x="3907221" y="1345324"/>
            <a:ext cx="1166648" cy="1072055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BD96B95-C54B-40A7-BE36-58A5D519EFFA}"/>
              </a:ext>
            </a:extLst>
          </p:cNvPr>
          <p:cNvSpPr/>
          <p:nvPr/>
        </p:nvSpPr>
        <p:spPr>
          <a:xfrm>
            <a:off x="6582980" y="1881352"/>
            <a:ext cx="1166648" cy="10720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D4F326-1D57-4E29-A461-528279F96234}"/>
              </a:ext>
            </a:extLst>
          </p:cNvPr>
          <p:cNvSpPr/>
          <p:nvPr/>
        </p:nvSpPr>
        <p:spPr>
          <a:xfrm>
            <a:off x="1189323" y="4199395"/>
            <a:ext cx="1166648" cy="1072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400E91-088B-4166-AA6B-C3B906DC620B}"/>
              </a:ext>
            </a:extLst>
          </p:cNvPr>
          <p:cNvSpPr/>
          <p:nvPr/>
        </p:nvSpPr>
        <p:spPr>
          <a:xfrm>
            <a:off x="2546570" y="3000647"/>
            <a:ext cx="1166648" cy="107205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1265285-B72B-4E59-9590-06D705CEBB8C}"/>
              </a:ext>
            </a:extLst>
          </p:cNvPr>
          <p:cNvSpPr/>
          <p:nvPr/>
        </p:nvSpPr>
        <p:spPr>
          <a:xfrm>
            <a:off x="6618426" y="4380001"/>
            <a:ext cx="1166648" cy="10720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60FBCB6-5F3F-40CA-89A6-403E21E2871B}"/>
              </a:ext>
            </a:extLst>
          </p:cNvPr>
          <p:cNvSpPr/>
          <p:nvPr/>
        </p:nvSpPr>
        <p:spPr>
          <a:xfrm>
            <a:off x="4134518" y="4199394"/>
            <a:ext cx="1166648" cy="107205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BE0C4E-4CA6-4AD8-B104-2B7A22373120}"/>
              </a:ext>
            </a:extLst>
          </p:cNvPr>
          <p:cNvSpPr/>
          <p:nvPr/>
        </p:nvSpPr>
        <p:spPr>
          <a:xfrm>
            <a:off x="2587873" y="5482897"/>
            <a:ext cx="1166648" cy="10720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4B9824-E6B2-472D-A87D-AFD40F76C46E}"/>
              </a:ext>
            </a:extLst>
          </p:cNvPr>
          <p:cNvSpPr/>
          <p:nvPr/>
        </p:nvSpPr>
        <p:spPr>
          <a:xfrm>
            <a:off x="6582980" y="3127339"/>
            <a:ext cx="1166648" cy="10720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CD183D-33C8-4A2A-B88A-F1189C7438B5}"/>
              </a:ext>
            </a:extLst>
          </p:cNvPr>
          <p:cNvSpPr/>
          <p:nvPr/>
        </p:nvSpPr>
        <p:spPr>
          <a:xfrm>
            <a:off x="6618426" y="5596665"/>
            <a:ext cx="1166648" cy="10720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3A83DDC-BFE0-4EA7-B30C-93D34423B225}"/>
              </a:ext>
            </a:extLst>
          </p:cNvPr>
          <p:cNvSpPr/>
          <p:nvPr/>
        </p:nvSpPr>
        <p:spPr>
          <a:xfrm>
            <a:off x="9254409" y="3663364"/>
            <a:ext cx="1166648" cy="107205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208499-24A8-45BB-8AD0-BABBD9DB84B7}"/>
              </a:ext>
            </a:extLst>
          </p:cNvPr>
          <p:cNvSpPr txBox="1"/>
          <p:nvPr/>
        </p:nvSpPr>
        <p:spPr>
          <a:xfrm>
            <a:off x="1894013" y="1741498"/>
            <a:ext cx="582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8E1616-CA3E-4235-8ACE-3D23FC7FB151}"/>
              </a:ext>
            </a:extLst>
          </p:cNvPr>
          <p:cNvSpPr txBox="1"/>
          <p:nvPr/>
        </p:nvSpPr>
        <p:spPr>
          <a:xfrm>
            <a:off x="4075206" y="1727463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platform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B4C7F0-5726-42A1-95EC-2107AE080FD4}"/>
              </a:ext>
            </a:extLst>
          </p:cNvPr>
          <p:cNvSpPr txBox="1"/>
          <p:nvPr/>
        </p:nvSpPr>
        <p:spPr>
          <a:xfrm>
            <a:off x="2738592" y="3390957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model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3D0744-BB05-4AF9-ABB8-32A931C36704}"/>
              </a:ext>
            </a:extLst>
          </p:cNvPr>
          <p:cNvSpPr txBox="1"/>
          <p:nvPr/>
        </p:nvSpPr>
        <p:spPr>
          <a:xfrm>
            <a:off x="1415293" y="4581532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sample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080718-F816-4EDA-98AE-20F789D6086E}"/>
              </a:ext>
            </a:extLst>
          </p:cNvPr>
          <p:cNvSpPr txBox="1"/>
          <p:nvPr/>
        </p:nvSpPr>
        <p:spPr>
          <a:xfrm>
            <a:off x="4320973" y="4592844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sample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081ECE-E1A8-472D-9A52-96D530ABBFE3}"/>
              </a:ext>
            </a:extLst>
          </p:cNvPr>
          <p:cNvSpPr txBox="1"/>
          <p:nvPr/>
        </p:nvSpPr>
        <p:spPr>
          <a:xfrm>
            <a:off x="2846097" y="5865035"/>
            <a:ext cx="1006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9F566F-0C99-4BCD-90BE-8D073017977A}"/>
              </a:ext>
            </a:extLst>
          </p:cNvPr>
          <p:cNvSpPr txBox="1"/>
          <p:nvPr/>
        </p:nvSpPr>
        <p:spPr>
          <a:xfrm>
            <a:off x="6815293" y="2263490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assay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155145-8E05-44E3-A807-AFA836D43E88}"/>
              </a:ext>
            </a:extLst>
          </p:cNvPr>
          <p:cNvSpPr txBox="1"/>
          <p:nvPr/>
        </p:nvSpPr>
        <p:spPr>
          <a:xfrm>
            <a:off x="6815293" y="3543002"/>
            <a:ext cx="934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assay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920D62-11F7-48CB-88CF-4C74990C76FD}"/>
              </a:ext>
            </a:extLst>
          </p:cNvPr>
          <p:cNvSpPr txBox="1"/>
          <p:nvPr/>
        </p:nvSpPr>
        <p:spPr>
          <a:xfrm>
            <a:off x="6857656" y="4762139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830943-A3F2-4110-891C-D7B51D7D736B}"/>
              </a:ext>
            </a:extLst>
          </p:cNvPr>
          <p:cNvSpPr txBox="1"/>
          <p:nvPr/>
        </p:nvSpPr>
        <p:spPr>
          <a:xfrm>
            <a:off x="6857656" y="5999648"/>
            <a:ext cx="926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assay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95BEA4-FEE9-4E63-852F-05D17EA2C15F}"/>
              </a:ext>
            </a:extLst>
          </p:cNvPr>
          <p:cNvSpPr txBox="1"/>
          <p:nvPr/>
        </p:nvSpPr>
        <p:spPr>
          <a:xfrm>
            <a:off x="9425261" y="4053519"/>
            <a:ext cx="1162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publication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A1BC6F7-2287-41F9-B21B-C7FB2BBDFCA9}"/>
              </a:ext>
            </a:extLst>
          </p:cNvPr>
          <p:cNvCxnSpPr>
            <a:stCxn id="5" idx="6"/>
            <a:endCxn id="6" idx="2"/>
          </p:cNvCxnSpPr>
          <p:nvPr/>
        </p:nvCxnSpPr>
        <p:spPr>
          <a:xfrm flipV="1">
            <a:off x="2819400" y="1881352"/>
            <a:ext cx="1087821" cy="420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B9A91D4-3BC5-440E-8FE5-D31AA634EDB9}"/>
              </a:ext>
            </a:extLst>
          </p:cNvPr>
          <p:cNvCxnSpPr>
            <a:cxnSpLocks/>
          </p:cNvCxnSpPr>
          <p:nvPr/>
        </p:nvCxnSpPr>
        <p:spPr>
          <a:xfrm>
            <a:off x="2477933" y="2417379"/>
            <a:ext cx="269730" cy="6649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4D05536-0BC1-4E49-AB33-6C9282DF141D}"/>
              </a:ext>
            </a:extLst>
          </p:cNvPr>
          <p:cNvCxnSpPr>
            <a:stCxn id="9" idx="7"/>
            <a:endCxn id="6" idx="3"/>
          </p:cNvCxnSpPr>
          <p:nvPr/>
        </p:nvCxnSpPr>
        <p:spPr>
          <a:xfrm flipV="1">
            <a:off x="3542366" y="2260380"/>
            <a:ext cx="535707" cy="8972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9A588FC-C867-42A0-A814-9543BD51B890}"/>
              </a:ext>
            </a:extLst>
          </p:cNvPr>
          <p:cNvCxnSpPr>
            <a:stCxn id="9" idx="3"/>
            <a:endCxn id="8" idx="7"/>
          </p:cNvCxnSpPr>
          <p:nvPr/>
        </p:nvCxnSpPr>
        <p:spPr>
          <a:xfrm flipH="1">
            <a:off x="2185119" y="3915703"/>
            <a:ext cx="532303" cy="4406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DFC2475-2D27-4D1D-A7C0-9E41C7BC1900}"/>
              </a:ext>
            </a:extLst>
          </p:cNvPr>
          <p:cNvCxnSpPr>
            <a:stCxn id="9" idx="5"/>
            <a:endCxn id="11" idx="1"/>
          </p:cNvCxnSpPr>
          <p:nvPr/>
        </p:nvCxnSpPr>
        <p:spPr>
          <a:xfrm>
            <a:off x="3542366" y="3915703"/>
            <a:ext cx="763004" cy="4406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D07DAEB-3167-4CF8-B854-A0227553E158}"/>
              </a:ext>
            </a:extLst>
          </p:cNvPr>
          <p:cNvCxnSpPr>
            <a:stCxn id="8" idx="5"/>
            <a:endCxn id="12" idx="1"/>
          </p:cNvCxnSpPr>
          <p:nvPr/>
        </p:nvCxnSpPr>
        <p:spPr>
          <a:xfrm>
            <a:off x="2185119" y="5114451"/>
            <a:ext cx="573606" cy="525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640E6BF-4B91-47AB-B93F-60E419ABE3FB}"/>
              </a:ext>
            </a:extLst>
          </p:cNvPr>
          <p:cNvCxnSpPr>
            <a:stCxn id="11" idx="3"/>
            <a:endCxn id="12" idx="7"/>
          </p:cNvCxnSpPr>
          <p:nvPr/>
        </p:nvCxnSpPr>
        <p:spPr>
          <a:xfrm flipH="1">
            <a:off x="3583669" y="5114450"/>
            <a:ext cx="721701" cy="5254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5182954-7984-42F1-A819-E996C099A53B}"/>
              </a:ext>
            </a:extLst>
          </p:cNvPr>
          <p:cNvCxnSpPr>
            <a:stCxn id="11" idx="7"/>
          </p:cNvCxnSpPr>
          <p:nvPr/>
        </p:nvCxnSpPr>
        <p:spPr>
          <a:xfrm flipV="1">
            <a:off x="5130314" y="2658606"/>
            <a:ext cx="1488112" cy="16977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3264031-5E8D-44BF-8A57-BF57232C3613}"/>
              </a:ext>
            </a:extLst>
          </p:cNvPr>
          <p:cNvCxnSpPr>
            <a:cxnSpLocks/>
          </p:cNvCxnSpPr>
          <p:nvPr/>
        </p:nvCxnSpPr>
        <p:spPr>
          <a:xfrm flipV="1">
            <a:off x="5271017" y="3826933"/>
            <a:ext cx="1347409" cy="7514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AD71ECD-ACDE-447B-BD41-B5A7D72BFDFF}"/>
              </a:ext>
            </a:extLst>
          </p:cNvPr>
          <p:cNvCxnSpPr>
            <a:cxnSpLocks/>
            <a:endCxn id="10" idx="2"/>
          </p:cNvCxnSpPr>
          <p:nvPr/>
        </p:nvCxnSpPr>
        <p:spPr>
          <a:xfrm>
            <a:off x="5301166" y="4889308"/>
            <a:ext cx="1317260" cy="267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1A60EA8-6C5A-4ABC-9683-4624E5C9CB1D}"/>
              </a:ext>
            </a:extLst>
          </p:cNvPr>
          <p:cNvCxnSpPr>
            <a:stCxn id="11" idx="5"/>
          </p:cNvCxnSpPr>
          <p:nvPr/>
        </p:nvCxnSpPr>
        <p:spPr>
          <a:xfrm>
            <a:off x="5130314" y="5114450"/>
            <a:ext cx="1488112" cy="8545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8F9EE69-D681-4388-AD90-3874EB8E247A}"/>
              </a:ext>
            </a:extLst>
          </p:cNvPr>
          <p:cNvCxnSpPr>
            <a:endCxn id="15" idx="1"/>
          </p:cNvCxnSpPr>
          <p:nvPr/>
        </p:nvCxnSpPr>
        <p:spPr>
          <a:xfrm>
            <a:off x="7749628" y="2477999"/>
            <a:ext cx="1675633" cy="13423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9434826-9DDC-4D6A-9CB7-C3F58C5F13F7}"/>
              </a:ext>
            </a:extLst>
          </p:cNvPr>
          <p:cNvCxnSpPr>
            <a:stCxn id="13" idx="6"/>
          </p:cNvCxnSpPr>
          <p:nvPr/>
        </p:nvCxnSpPr>
        <p:spPr>
          <a:xfrm>
            <a:off x="7749628" y="3663367"/>
            <a:ext cx="1504781" cy="4093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F6D1A0D-9B70-453E-8A49-53CF44D78889}"/>
              </a:ext>
            </a:extLst>
          </p:cNvPr>
          <p:cNvCxnSpPr/>
          <p:nvPr/>
        </p:nvCxnSpPr>
        <p:spPr>
          <a:xfrm flipV="1">
            <a:off x="7749628" y="4403688"/>
            <a:ext cx="1504781" cy="35845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9E75D53-05D8-4317-9D8C-E51A0D23B044}"/>
              </a:ext>
            </a:extLst>
          </p:cNvPr>
          <p:cNvCxnSpPr>
            <a:stCxn id="14" idx="6"/>
            <a:endCxn id="15" idx="3"/>
          </p:cNvCxnSpPr>
          <p:nvPr/>
        </p:nvCxnSpPr>
        <p:spPr>
          <a:xfrm flipV="1">
            <a:off x="7785074" y="4578420"/>
            <a:ext cx="1640187" cy="15542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091DD5-D750-44D8-B5E7-953F4864103A}"/>
              </a:ext>
            </a:extLst>
          </p:cNvPr>
          <p:cNvSpPr txBox="1"/>
          <p:nvPr/>
        </p:nvSpPr>
        <p:spPr>
          <a:xfrm>
            <a:off x="9254409" y="1387365"/>
            <a:ext cx="1399742" cy="307777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Assay ontology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022DAD-A475-4FBE-BC79-3347E45552A2}"/>
              </a:ext>
            </a:extLst>
          </p:cNvPr>
          <p:cNvSpPr txBox="1"/>
          <p:nvPr/>
        </p:nvSpPr>
        <p:spPr>
          <a:xfrm>
            <a:off x="465667" y="3082304"/>
            <a:ext cx="1398140" cy="307777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Model ontology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701D4C-242C-4E99-A2E2-2CF24F1C2420}"/>
              </a:ext>
            </a:extLst>
          </p:cNvPr>
          <p:cNvSpPr txBox="1"/>
          <p:nvPr/>
        </p:nvSpPr>
        <p:spPr>
          <a:xfrm>
            <a:off x="143933" y="4330518"/>
            <a:ext cx="874538" cy="523220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Sample ontology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55BAAD-7237-4BB1-8B5A-0AE6A6ED35B2}"/>
              </a:ext>
            </a:extLst>
          </p:cNvPr>
          <p:cNvSpPr txBox="1"/>
          <p:nvPr/>
        </p:nvSpPr>
        <p:spPr>
          <a:xfrm>
            <a:off x="5438724" y="1098167"/>
            <a:ext cx="1577676" cy="307777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Platform ontology</a:t>
            </a:r>
          </a:p>
        </p:txBody>
      </p:sp>
      <p:sp>
        <p:nvSpPr>
          <p:cNvPr id="34" name="Arrow: Curved Right 33">
            <a:extLst>
              <a:ext uri="{FF2B5EF4-FFF2-40B4-BE49-F238E27FC236}">
                <a16:creationId xmlns:a16="http://schemas.microsoft.com/office/drawing/2014/main" id="{E34A20B8-9BC2-4CD2-AC19-5A44E12F65D2}"/>
              </a:ext>
            </a:extLst>
          </p:cNvPr>
          <p:cNvSpPr/>
          <p:nvPr/>
        </p:nvSpPr>
        <p:spPr>
          <a:xfrm rot="2539606" flipV="1">
            <a:off x="4932672" y="1108711"/>
            <a:ext cx="395283" cy="368905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Arrow: Curved Right 46">
            <a:extLst>
              <a:ext uri="{FF2B5EF4-FFF2-40B4-BE49-F238E27FC236}">
                <a16:creationId xmlns:a16="http://schemas.microsoft.com/office/drawing/2014/main" id="{D9EF8AB8-9C9D-4764-964E-619667473F8B}"/>
              </a:ext>
            </a:extLst>
          </p:cNvPr>
          <p:cNvSpPr/>
          <p:nvPr/>
        </p:nvSpPr>
        <p:spPr>
          <a:xfrm rot="4206929" flipV="1">
            <a:off x="8094855" y="1005018"/>
            <a:ext cx="395283" cy="1076169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Arrow: Curved Right 48">
            <a:extLst>
              <a:ext uri="{FF2B5EF4-FFF2-40B4-BE49-F238E27FC236}">
                <a16:creationId xmlns:a16="http://schemas.microsoft.com/office/drawing/2014/main" id="{16B947B0-A380-4D02-ADC7-09DBDC294BBF}"/>
              </a:ext>
            </a:extLst>
          </p:cNvPr>
          <p:cNvSpPr/>
          <p:nvPr/>
        </p:nvSpPr>
        <p:spPr>
          <a:xfrm rot="5400000" flipV="1">
            <a:off x="1953624" y="2351815"/>
            <a:ext cx="269813" cy="950171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Arrow: Curved Right 49">
            <a:extLst>
              <a:ext uri="{FF2B5EF4-FFF2-40B4-BE49-F238E27FC236}">
                <a16:creationId xmlns:a16="http://schemas.microsoft.com/office/drawing/2014/main" id="{26E9E50C-8BB1-4696-B081-6C40C5CD8AEF}"/>
              </a:ext>
            </a:extLst>
          </p:cNvPr>
          <p:cNvSpPr/>
          <p:nvPr/>
        </p:nvSpPr>
        <p:spPr>
          <a:xfrm rot="16200000">
            <a:off x="651662" y="4639364"/>
            <a:ext cx="269813" cy="950171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272295"/>
      </p:ext>
    </p:extLst>
  </p:cSld>
  <p:clrMapOvr>
    <a:masterClrMapping/>
  </p:clrMapOvr>
</p:sld>
</file>

<file path=ppt/theme/theme1.xml><?xml version="1.0" encoding="utf-8"?>
<a:theme xmlns:a="http://schemas.openxmlformats.org/drawingml/2006/main" name="5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432</Words>
  <Application>Microsoft Office PowerPoint</Application>
  <PresentationFormat>Widescreen</PresentationFormat>
  <Paragraphs>57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5_ExplorationScenario-Updated</vt:lpstr>
      <vt:lpstr>Evidence Book Knowledge Graph </vt:lpstr>
      <vt:lpstr>Human Research Program (HRP)</vt:lpstr>
      <vt:lpstr>Evidence Book Knowledge Graph Value Proposition</vt:lpstr>
      <vt:lpstr>Building connections from evidence (example)</vt:lpstr>
      <vt:lpstr>Building the KG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Zanello, Susana B. (JSC-SA211)[KBR Wyle Services, LLC]</dc:creator>
  <cp:lastModifiedBy>Zanello, Susana B. (JSC-SA211)[KBR Wyle Services, LLC]</cp:lastModifiedBy>
  <cp:revision>2</cp:revision>
  <dcterms:created xsi:type="dcterms:W3CDTF">2022-04-27T14:15:00Z</dcterms:created>
  <dcterms:modified xsi:type="dcterms:W3CDTF">2022-04-27T15:00:12Z</dcterms:modified>
</cp:coreProperties>
</file>