
<file path=[Content_Types].xml><?xml version="1.0" encoding="utf-8"?>
<Types xmlns="http://schemas.openxmlformats.org/package/2006/content-types">
  <Default Extension="fntdata" ContentType="application/x-fontdata"/>
  <Default Extension="gif" ContentType="image/gif"/>
  <Default Extension="jpg" ContentType="image/jpeg"/>
  <Default Extension="mp4" ContentType="video/mp4"/>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36"/>
  </p:notesMasterIdLst>
  <p:sldIdLst>
    <p:sldId id="256" r:id="rId2"/>
    <p:sldId id="4340" r:id="rId3"/>
    <p:sldId id="4341" r:id="rId4"/>
    <p:sldId id="4355" r:id="rId5"/>
    <p:sldId id="4357" r:id="rId6"/>
    <p:sldId id="4356" r:id="rId7"/>
    <p:sldId id="4358" r:id="rId8"/>
    <p:sldId id="4345" r:id="rId9"/>
    <p:sldId id="4347" r:id="rId10"/>
    <p:sldId id="4348" r:id="rId11"/>
    <p:sldId id="4350" r:id="rId12"/>
    <p:sldId id="4351" r:id="rId13"/>
    <p:sldId id="4352" r:id="rId14"/>
    <p:sldId id="4353" r:id="rId15"/>
    <p:sldId id="4327" r:id="rId16"/>
    <p:sldId id="4326" r:id="rId17"/>
    <p:sldId id="301" r:id="rId18"/>
    <p:sldId id="4354" r:id="rId19"/>
    <p:sldId id="4346" r:id="rId20"/>
    <p:sldId id="4339" r:id="rId21"/>
    <p:sldId id="345" r:id="rId22"/>
    <p:sldId id="346" r:id="rId23"/>
    <p:sldId id="377" r:id="rId24"/>
    <p:sldId id="355" r:id="rId25"/>
    <p:sldId id="359" r:id="rId26"/>
    <p:sldId id="360" r:id="rId27"/>
    <p:sldId id="363" r:id="rId28"/>
    <p:sldId id="368" r:id="rId29"/>
    <p:sldId id="371" r:id="rId30"/>
    <p:sldId id="378" r:id="rId31"/>
    <p:sldId id="409" r:id="rId32"/>
    <p:sldId id="412" r:id="rId33"/>
    <p:sldId id="410" r:id="rId34"/>
    <p:sldId id="411" r:id="rId35"/>
  </p:sldIdLst>
  <p:sldSz cx="9144000" cy="5143500" type="screen16x9"/>
  <p:notesSz cx="6858000" cy="9144000"/>
  <p:embeddedFontLst>
    <p:embeddedFont>
      <p:font typeface="Calibri" panose="020F0502020204030204" pitchFamily="34" charset="0"/>
      <p:regular r:id="rId37"/>
      <p:bold r:id="rId38"/>
      <p:italic r:id="rId39"/>
      <p:boldItalic r:id="rId40"/>
    </p:embeddedFont>
    <p:embeddedFont>
      <p:font typeface="Playfair Display" panose="00000500000000000000" pitchFamily="2" charset="0"/>
      <p:regular r:id="rId41"/>
      <p:bold r:id="rId42"/>
      <p:italic r:id="rId43"/>
      <p:boldItalic r:id="rId44"/>
    </p:embeddedFont>
    <p:embeddedFont>
      <p:font typeface="Raleway Light" pitchFamily="2" charset="0"/>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1626B118-3287-4C6E-9891-B298166B4A69}">
          <p14:sldIdLst>
            <p14:sldId id="256"/>
            <p14:sldId id="4340"/>
            <p14:sldId id="4341"/>
          </p14:sldIdLst>
        </p14:section>
        <p14:section name="GPS Prediction Framework" id="{C80D2A43-8F11-49C7-9B72-B82E7883034A}">
          <p14:sldIdLst>
            <p14:sldId id="4355"/>
            <p14:sldId id="4357"/>
            <p14:sldId id="4356"/>
            <p14:sldId id="4358"/>
          </p14:sldIdLst>
        </p14:section>
        <p14:section name="3D path planning" id="{6F3240AC-72C9-4B29-BBCF-4C6D766186EE}">
          <p14:sldIdLst>
            <p14:sldId id="4345"/>
            <p14:sldId id="4347"/>
            <p14:sldId id="4348"/>
          </p14:sldIdLst>
        </p14:section>
        <p14:section name="Results" id="{0C303581-AF58-4068-90F6-C3D8A1862B07}">
          <p14:sldIdLst>
            <p14:sldId id="4350"/>
            <p14:sldId id="4351"/>
            <p14:sldId id="4352"/>
            <p14:sldId id="4353"/>
            <p14:sldId id="4327"/>
          </p14:sldIdLst>
        </p14:section>
        <p14:section name="Conclusion" id="{A70A02F2-3F9E-475B-8BAF-B7FE240559D1}">
          <p14:sldIdLst>
            <p14:sldId id="4326"/>
            <p14:sldId id="301"/>
          </p14:sldIdLst>
        </p14:section>
        <p14:section name="Algorithm example" id="{26E79DD2-95AE-4253-BCEB-B9904C9C44B7}">
          <p14:sldIdLst>
            <p14:sldId id="4354"/>
            <p14:sldId id="4346"/>
            <p14:sldId id="4339"/>
            <p14:sldId id="345"/>
            <p14:sldId id="346"/>
            <p14:sldId id="377"/>
            <p14:sldId id="355"/>
            <p14:sldId id="359"/>
            <p14:sldId id="360"/>
            <p14:sldId id="363"/>
            <p14:sldId id="368"/>
            <p14:sldId id="371"/>
            <p14:sldId id="378"/>
            <p14:sldId id="409"/>
            <p14:sldId id="412"/>
            <p14:sldId id="410"/>
            <p14:sldId id="411"/>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utierrez, Julian (LARC-D320)" initials="GJ(" lastIdx="1" clrIdx="0">
    <p:extLst>
      <p:ext uri="{19B8F6BF-5375-455C-9EA6-DF929625EA0E}">
        <p15:presenceInfo xmlns:p15="http://schemas.microsoft.com/office/powerpoint/2012/main" userId="S::jgutie13@ndc.nasa.gov::fb137e7b-2c12-4f65-8f80-d67a56955516" providerId="AD"/>
      </p:ext>
    </p:extLst>
  </p:cmAuthor>
  <p:cmAuthor id="2" name="Young, Steven D. (LARC-D320)" initials="YSD(" lastIdx="8" clrIdx="1">
    <p:extLst>
      <p:ext uri="{19B8F6BF-5375-455C-9EA6-DF929625EA0E}">
        <p15:presenceInfo xmlns:p15="http://schemas.microsoft.com/office/powerpoint/2012/main" userId="S::sdyoung1@ndc.nasa.gov::1c6bd8bf-5687-4951-b7f3-22e32c16637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9633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682AE7-7D72-490F-A128-8A745F1B3CFC}" v="1410" dt="2022-05-02T14:00:03.527"/>
  </p1510:revLst>
</p1510:revInfo>
</file>

<file path=ppt/tableStyles.xml><?xml version="1.0" encoding="utf-8"?>
<a:tblStyleLst xmlns:a="http://schemas.openxmlformats.org/drawingml/2006/main" def="{1982A71E-2D43-42A9-8F0B-4EA2A0B7334A}">
  <a:tblStyle styleId="{1982A71E-2D43-42A9-8F0B-4EA2A0B7334A}" styleName="Table_0">
    <a:wholeTbl>
      <a:tcTxStyle b="off" i="off">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25BD0E81-7F0D-42A7-A30C-719B2B5448CF}" styleName="Table_1">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fill>
          <a:solidFill>
            <a:schemeClr val="dk1">
              <a:alpha val="20000"/>
            </a:schemeClr>
          </a:solidFill>
        </a:fill>
      </a:tcStyle>
    </a:band1H>
    <a:band2H>
      <a:tcTxStyle/>
      <a:tcStyle>
        <a:tcBdr/>
      </a:tcStyle>
    </a:band2H>
    <a:band1V>
      <a:tcTxStyle/>
      <a:tcStyle>
        <a:tcBdr/>
        <a:fill>
          <a:solidFill>
            <a:schemeClr val="dk1">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12700" cap="flat" cmpd="sng">
              <a:solidFill>
                <a:schemeClr val="dk1"/>
              </a:solidFill>
              <a:prstDash val="solid"/>
              <a:roun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12700" cap="flat" cmpd="sng">
              <a:solidFill>
                <a:schemeClr val="dk1"/>
              </a:solidFill>
              <a:prstDash val="solid"/>
              <a:roun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73" autoAdjust="0"/>
    <p:restoredTop sz="94660"/>
  </p:normalViewPr>
  <p:slideViewPr>
    <p:cSldViewPr snapToGrid="0">
      <p:cViewPr varScale="1">
        <p:scale>
          <a:sx n="107" d="100"/>
          <a:sy n="107" d="100"/>
        </p:scale>
        <p:origin x="114" y="16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8.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7.fntdata"/><Relationship Id="rId48" Type="http://schemas.openxmlformats.org/officeDocument/2006/relationships/font" Target="fonts/font12.fntdata"/><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font" Target="fonts/font10.fntdata"/><Relationship Id="rId20" Type="http://schemas.openxmlformats.org/officeDocument/2006/relationships/slide" Target="slides/slide19.xml"/><Relationship Id="rId41" Type="http://schemas.openxmlformats.org/officeDocument/2006/relationships/font" Target="fonts/font5.fntdata"/><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tierrez, Julian (LARC-D320)" userId="fb137e7b-2c12-4f65-8f80-d67a56955516" providerId="ADAL" clId="{49682AE7-7D72-490F-A128-8A745F1B3CFC}"/>
    <pc:docChg chg="undo redo custSel addSld delSld modSld sldOrd modMainMaster addSection modSection">
      <pc:chgData name="Gutierrez, Julian (LARC-D320)" userId="fb137e7b-2c12-4f65-8f80-d67a56955516" providerId="ADAL" clId="{49682AE7-7D72-490F-A128-8A745F1B3CFC}" dt="2022-05-02T15:48:03.208" v="6481" actId="478"/>
      <pc:docMkLst>
        <pc:docMk/>
      </pc:docMkLst>
      <pc:sldChg chg="addSp delSp modSp mod modTransition setBg">
        <pc:chgData name="Gutierrez, Julian (LARC-D320)" userId="fb137e7b-2c12-4f65-8f80-d67a56955516" providerId="ADAL" clId="{49682AE7-7D72-490F-A128-8A745F1B3CFC}" dt="2022-04-28T21:50:06.229" v="6384"/>
        <pc:sldMkLst>
          <pc:docMk/>
          <pc:sldMk cId="0" sldId="256"/>
        </pc:sldMkLst>
        <pc:spChg chg="mod">
          <ac:chgData name="Gutierrez, Julian (LARC-D320)" userId="fb137e7b-2c12-4f65-8f80-d67a56955516" providerId="ADAL" clId="{49682AE7-7D72-490F-A128-8A745F1B3CFC}" dt="2022-04-13T14:25:01.239" v="1983" actId="1076"/>
          <ac:spMkLst>
            <pc:docMk/>
            <pc:sldMk cId="0" sldId="256"/>
            <ac:spMk id="2" creationId="{C39900A8-D25B-4691-B9FF-190E0AB7009F}"/>
          </ac:spMkLst>
        </pc:spChg>
        <pc:spChg chg="mod">
          <ac:chgData name="Gutierrez, Julian (LARC-D320)" userId="fb137e7b-2c12-4f65-8f80-d67a56955516" providerId="ADAL" clId="{49682AE7-7D72-490F-A128-8A745F1B3CFC}" dt="2022-04-26T15:58:03.989" v="5568" actId="207"/>
          <ac:spMkLst>
            <pc:docMk/>
            <pc:sldMk cId="0" sldId="256"/>
            <ac:spMk id="109" creationId="{00000000-0000-0000-0000-000000000000}"/>
          </ac:spMkLst>
        </pc:spChg>
        <pc:spChg chg="mod">
          <ac:chgData name="Gutierrez, Julian (LARC-D320)" userId="fb137e7b-2c12-4f65-8f80-d67a56955516" providerId="ADAL" clId="{49682AE7-7D72-490F-A128-8A745F1B3CFC}" dt="2022-04-13T15:25:47.574" v="2645" actId="1076"/>
          <ac:spMkLst>
            <pc:docMk/>
            <pc:sldMk cId="0" sldId="256"/>
            <ac:spMk id="111" creationId="{00000000-0000-0000-0000-000000000000}"/>
          </ac:spMkLst>
        </pc:spChg>
        <pc:picChg chg="add del">
          <ac:chgData name="Gutierrez, Julian (LARC-D320)" userId="fb137e7b-2c12-4f65-8f80-d67a56955516" providerId="ADAL" clId="{49682AE7-7D72-490F-A128-8A745F1B3CFC}" dt="2022-04-19T17:05:57.468" v="2808" actId="478"/>
          <ac:picMkLst>
            <pc:docMk/>
            <pc:sldMk cId="0" sldId="256"/>
            <ac:picMk id="4" creationId="{269C058B-FD84-492A-82A7-2EB0928AE9C4}"/>
          </ac:picMkLst>
        </pc:picChg>
        <pc:picChg chg="add del">
          <ac:chgData name="Gutierrez, Julian (LARC-D320)" userId="fb137e7b-2c12-4f65-8f80-d67a56955516" providerId="ADAL" clId="{49682AE7-7D72-490F-A128-8A745F1B3CFC}" dt="2022-04-19T17:06:36.677" v="2810" actId="478"/>
          <ac:picMkLst>
            <pc:docMk/>
            <pc:sldMk cId="0" sldId="256"/>
            <ac:picMk id="6" creationId="{2E344033-AD60-4339-AAF5-94E798B7D292}"/>
          </ac:picMkLst>
        </pc:picChg>
        <pc:picChg chg="del mod">
          <ac:chgData name="Gutierrez, Julian (LARC-D320)" userId="fb137e7b-2c12-4f65-8f80-d67a56955516" providerId="ADAL" clId="{49682AE7-7D72-490F-A128-8A745F1B3CFC}" dt="2022-04-13T14:24:52.391" v="1982" actId="478"/>
          <ac:picMkLst>
            <pc:docMk/>
            <pc:sldMk cId="0" sldId="256"/>
            <ac:picMk id="110" creationId="{00000000-0000-0000-0000-000000000000}"/>
          </ac:picMkLst>
        </pc:picChg>
        <pc:picChg chg="del">
          <ac:chgData name="Gutierrez, Julian (LARC-D320)" userId="fb137e7b-2c12-4f65-8f80-d67a56955516" providerId="ADAL" clId="{49682AE7-7D72-490F-A128-8A745F1B3CFC}" dt="2022-04-05T17:34:16.086" v="0" actId="478"/>
          <ac:picMkLst>
            <pc:docMk/>
            <pc:sldMk cId="0" sldId="256"/>
            <ac:picMk id="1026" creationId="{7FFE811F-D8C9-4AF5-91D2-AC735405F84D}"/>
          </ac:picMkLst>
        </pc:picChg>
        <pc:cxnChg chg="del">
          <ac:chgData name="Gutierrez, Julian (LARC-D320)" userId="fb137e7b-2c12-4f65-8f80-d67a56955516" providerId="ADAL" clId="{49682AE7-7D72-490F-A128-8A745F1B3CFC}" dt="2022-04-05T17:34:19.650" v="1" actId="478"/>
          <ac:cxnSpMkLst>
            <pc:docMk/>
            <pc:sldMk cId="0" sldId="256"/>
            <ac:cxnSpMk id="112" creationId="{00000000-0000-0000-0000-000000000000}"/>
          </ac:cxnSpMkLst>
        </pc:cxnChg>
      </pc:sldChg>
      <pc:sldChg chg="modSp del modAnim">
        <pc:chgData name="Gutierrez, Julian (LARC-D320)" userId="fb137e7b-2c12-4f65-8f80-d67a56955516" providerId="ADAL" clId="{49682AE7-7D72-490F-A128-8A745F1B3CFC}" dt="2022-04-13T14:28:11.237" v="2017" actId="47"/>
        <pc:sldMkLst>
          <pc:docMk/>
          <pc:sldMk cId="0" sldId="297"/>
        </pc:sldMkLst>
        <pc:spChg chg="mod">
          <ac:chgData name="Gutierrez, Julian (LARC-D320)" userId="fb137e7b-2c12-4f65-8f80-d67a56955516" providerId="ADAL" clId="{49682AE7-7D72-490F-A128-8A745F1B3CFC}" dt="2022-04-05T17:37:08.331" v="89" actId="6549"/>
          <ac:spMkLst>
            <pc:docMk/>
            <pc:sldMk cId="0" sldId="297"/>
            <ac:spMk id="765" creationId="{00000000-0000-0000-0000-000000000000}"/>
          </ac:spMkLst>
        </pc:spChg>
      </pc:sldChg>
      <pc:sldChg chg="modTransition setBg">
        <pc:chgData name="Gutierrez, Julian (LARC-D320)" userId="fb137e7b-2c12-4f65-8f80-d67a56955516" providerId="ADAL" clId="{49682AE7-7D72-490F-A128-8A745F1B3CFC}" dt="2022-04-26T18:26:55.834" v="6071"/>
        <pc:sldMkLst>
          <pc:docMk/>
          <pc:sldMk cId="0" sldId="301"/>
        </pc:sldMkLst>
      </pc:sldChg>
      <pc:sldChg chg="addSp delSp modSp del mod modAnim chgLayout">
        <pc:chgData name="Gutierrez, Julian (LARC-D320)" userId="fb137e7b-2c12-4f65-8f80-d67a56955516" providerId="ADAL" clId="{49682AE7-7D72-490F-A128-8A745F1B3CFC}" dt="2022-04-13T14:28:00.543" v="2014" actId="47"/>
        <pc:sldMkLst>
          <pc:docMk/>
          <pc:sldMk cId="1965672558" sldId="311"/>
        </pc:sldMkLst>
        <pc:spChg chg="add del mod">
          <ac:chgData name="Gutierrez, Julian (LARC-D320)" userId="fb137e7b-2c12-4f65-8f80-d67a56955516" providerId="ADAL" clId="{49682AE7-7D72-490F-A128-8A745F1B3CFC}" dt="2022-04-13T14:27:37.433" v="2007" actId="6264"/>
          <ac:spMkLst>
            <pc:docMk/>
            <pc:sldMk cId="1965672558" sldId="311"/>
            <ac:spMk id="2" creationId="{14DA7DDE-C658-4125-9F32-D7844C3E2BE2}"/>
          </ac:spMkLst>
        </pc:spChg>
        <pc:spChg chg="add del mod">
          <ac:chgData name="Gutierrez, Julian (LARC-D320)" userId="fb137e7b-2c12-4f65-8f80-d67a56955516" providerId="ADAL" clId="{49682AE7-7D72-490F-A128-8A745F1B3CFC}" dt="2022-04-13T14:27:37.433" v="2007" actId="6264"/>
          <ac:spMkLst>
            <pc:docMk/>
            <pc:sldMk cId="1965672558" sldId="311"/>
            <ac:spMk id="3" creationId="{391D6706-6F93-4C96-AAA2-4A3B9F459F50}"/>
          </ac:spMkLst>
        </pc:spChg>
        <pc:spChg chg="add del mod">
          <ac:chgData name="Gutierrez, Julian (LARC-D320)" userId="fb137e7b-2c12-4f65-8f80-d67a56955516" providerId="ADAL" clId="{49682AE7-7D72-490F-A128-8A745F1B3CFC}" dt="2022-04-13T14:27:37.433" v="2007" actId="6264"/>
          <ac:spMkLst>
            <pc:docMk/>
            <pc:sldMk cId="1965672558" sldId="311"/>
            <ac:spMk id="4" creationId="{00F26213-11F3-4CF9-A0E1-FF4A9C428C73}"/>
          </ac:spMkLst>
        </pc:spChg>
        <pc:spChg chg="mod ord">
          <ac:chgData name="Gutierrez, Julian (LARC-D320)" userId="fb137e7b-2c12-4f65-8f80-d67a56955516" providerId="ADAL" clId="{49682AE7-7D72-490F-A128-8A745F1B3CFC}" dt="2022-04-13T14:27:37.433" v="2007" actId="6264"/>
          <ac:spMkLst>
            <pc:docMk/>
            <pc:sldMk cId="1965672558" sldId="311"/>
            <ac:spMk id="764" creationId="{00000000-0000-0000-0000-000000000000}"/>
          </ac:spMkLst>
        </pc:spChg>
        <pc:spChg chg="mod ord">
          <ac:chgData name="Gutierrez, Julian (LARC-D320)" userId="fb137e7b-2c12-4f65-8f80-d67a56955516" providerId="ADAL" clId="{49682AE7-7D72-490F-A128-8A745F1B3CFC}" dt="2022-04-13T14:27:53.568" v="2010" actId="21"/>
          <ac:spMkLst>
            <pc:docMk/>
            <pc:sldMk cId="1965672558" sldId="311"/>
            <ac:spMk id="765" creationId="{00000000-0000-0000-0000-000000000000}"/>
          </ac:spMkLst>
        </pc:spChg>
        <pc:spChg chg="mod ord">
          <ac:chgData name="Gutierrez, Julian (LARC-D320)" userId="fb137e7b-2c12-4f65-8f80-d67a56955516" providerId="ADAL" clId="{49682AE7-7D72-490F-A128-8A745F1B3CFC}" dt="2022-04-13T14:27:37.433" v="2007" actId="6264"/>
          <ac:spMkLst>
            <pc:docMk/>
            <pc:sldMk cId="1965672558" sldId="311"/>
            <ac:spMk id="766" creationId="{00000000-0000-0000-0000-000000000000}"/>
          </ac:spMkLst>
        </pc:spChg>
      </pc:sldChg>
      <pc:sldChg chg="addSp delSp modSp del mod delAnim">
        <pc:chgData name="Gutierrez, Julian (LARC-D320)" userId="fb137e7b-2c12-4f65-8f80-d67a56955516" providerId="ADAL" clId="{49682AE7-7D72-490F-A128-8A745F1B3CFC}" dt="2022-04-13T14:28:52.502" v="2050" actId="47"/>
        <pc:sldMkLst>
          <pc:docMk/>
          <pc:sldMk cId="1345183341" sldId="312"/>
        </pc:sldMkLst>
        <pc:spChg chg="add del mod">
          <ac:chgData name="Gutierrez, Julian (LARC-D320)" userId="fb137e7b-2c12-4f65-8f80-d67a56955516" providerId="ADAL" clId="{49682AE7-7D72-490F-A128-8A745F1B3CFC}" dt="2022-04-13T14:28:43.423" v="2048" actId="21"/>
          <ac:spMkLst>
            <pc:docMk/>
            <pc:sldMk cId="1345183341" sldId="312"/>
            <ac:spMk id="9" creationId="{B749AA69-4F75-456D-963F-D87D41CF947D}"/>
          </ac:spMkLst>
        </pc:spChg>
        <pc:spChg chg="mod">
          <ac:chgData name="Gutierrez, Julian (LARC-D320)" userId="fb137e7b-2c12-4f65-8f80-d67a56955516" providerId="ADAL" clId="{49682AE7-7D72-490F-A128-8A745F1B3CFC}" dt="2022-04-13T14:28:17.586" v="2019" actId="21"/>
          <ac:spMkLst>
            <pc:docMk/>
            <pc:sldMk cId="1345183341" sldId="312"/>
            <ac:spMk id="764" creationId="{00000000-0000-0000-0000-000000000000}"/>
          </ac:spMkLst>
        </pc:spChg>
        <pc:spChg chg="mod">
          <ac:chgData name="Gutierrez, Julian (LARC-D320)" userId="fb137e7b-2c12-4f65-8f80-d67a56955516" providerId="ADAL" clId="{49682AE7-7D72-490F-A128-8A745F1B3CFC}" dt="2022-04-13T14:28:26.934" v="2044" actId="21"/>
          <ac:spMkLst>
            <pc:docMk/>
            <pc:sldMk cId="1345183341" sldId="312"/>
            <ac:spMk id="765" creationId="{00000000-0000-0000-0000-000000000000}"/>
          </ac:spMkLst>
        </pc:spChg>
        <pc:picChg chg="del">
          <ac:chgData name="Gutierrez, Julian (LARC-D320)" userId="fb137e7b-2c12-4f65-8f80-d67a56955516" providerId="ADAL" clId="{49682AE7-7D72-490F-A128-8A745F1B3CFC}" dt="2022-04-12T18:01:29.755" v="311" actId="478"/>
          <ac:picMkLst>
            <pc:docMk/>
            <pc:sldMk cId="1345183341" sldId="312"/>
            <ac:picMk id="3" creationId="{10FCDE1B-7FE1-43B1-B2C3-ECCF9F229781}"/>
          </ac:picMkLst>
        </pc:picChg>
        <pc:picChg chg="del">
          <ac:chgData name="Gutierrez, Julian (LARC-D320)" userId="fb137e7b-2c12-4f65-8f80-d67a56955516" providerId="ADAL" clId="{49682AE7-7D72-490F-A128-8A745F1B3CFC}" dt="2022-04-12T18:01:30.327" v="312" actId="478"/>
          <ac:picMkLst>
            <pc:docMk/>
            <pc:sldMk cId="1345183341" sldId="312"/>
            <ac:picMk id="5" creationId="{7746681B-E105-4669-95D9-981B15E0323E}"/>
          </ac:picMkLst>
        </pc:picChg>
        <pc:picChg chg="add del mod">
          <ac:chgData name="Gutierrez, Julian (LARC-D320)" userId="fb137e7b-2c12-4f65-8f80-d67a56955516" providerId="ADAL" clId="{49682AE7-7D72-490F-A128-8A745F1B3CFC}" dt="2022-04-13T14:28:43.423" v="2048" actId="21"/>
          <ac:picMkLst>
            <pc:docMk/>
            <pc:sldMk cId="1345183341" sldId="312"/>
            <ac:picMk id="7" creationId="{FE5C1CB6-6709-4CEB-AC59-FCE777A47266}"/>
          </ac:picMkLst>
        </pc:picChg>
        <pc:picChg chg="add del mod">
          <ac:chgData name="Gutierrez, Julian (LARC-D320)" userId="fb137e7b-2c12-4f65-8f80-d67a56955516" providerId="ADAL" clId="{49682AE7-7D72-490F-A128-8A745F1B3CFC}" dt="2022-04-13T14:28:43.423" v="2048" actId="21"/>
          <ac:picMkLst>
            <pc:docMk/>
            <pc:sldMk cId="1345183341" sldId="312"/>
            <ac:picMk id="8" creationId="{C5A28BDA-90B0-44CE-B906-8269319EDC5C}"/>
          </ac:picMkLst>
        </pc:picChg>
      </pc:sldChg>
      <pc:sldChg chg="del">
        <pc:chgData name="Gutierrez, Julian (LARC-D320)" userId="fb137e7b-2c12-4f65-8f80-d67a56955516" providerId="ADAL" clId="{49682AE7-7D72-490F-A128-8A745F1B3CFC}" dt="2022-04-05T17:39:20.471" v="129" actId="47"/>
        <pc:sldMkLst>
          <pc:docMk/>
          <pc:sldMk cId="2726692663" sldId="313"/>
        </pc:sldMkLst>
      </pc:sldChg>
      <pc:sldChg chg="del">
        <pc:chgData name="Gutierrez, Julian (LARC-D320)" userId="fb137e7b-2c12-4f65-8f80-d67a56955516" providerId="ADAL" clId="{49682AE7-7D72-490F-A128-8A745F1B3CFC}" dt="2022-04-05T17:37:52.416" v="118" actId="47"/>
        <pc:sldMkLst>
          <pc:docMk/>
          <pc:sldMk cId="2925104284" sldId="314"/>
        </pc:sldMkLst>
      </pc:sldChg>
      <pc:sldChg chg="del">
        <pc:chgData name="Gutierrez, Julian (LARC-D320)" userId="fb137e7b-2c12-4f65-8f80-d67a56955516" providerId="ADAL" clId="{49682AE7-7D72-490F-A128-8A745F1B3CFC}" dt="2022-04-05T17:38:11.708" v="128" actId="47"/>
        <pc:sldMkLst>
          <pc:docMk/>
          <pc:sldMk cId="1026378314" sldId="315"/>
        </pc:sldMkLst>
      </pc:sldChg>
      <pc:sldChg chg="del ord">
        <pc:chgData name="Gutierrez, Julian (LARC-D320)" userId="fb137e7b-2c12-4f65-8f80-d67a56955516" providerId="ADAL" clId="{49682AE7-7D72-490F-A128-8A745F1B3CFC}" dt="2022-04-13T15:25:14.463" v="2643" actId="47"/>
        <pc:sldMkLst>
          <pc:docMk/>
          <pc:sldMk cId="208797655" sldId="316"/>
        </pc:sldMkLst>
      </pc:sldChg>
      <pc:sldChg chg="delSp modSp del mod">
        <pc:chgData name="Gutierrez, Julian (LARC-D320)" userId="fb137e7b-2c12-4f65-8f80-d67a56955516" providerId="ADAL" clId="{49682AE7-7D72-490F-A128-8A745F1B3CFC}" dt="2022-04-13T14:30:25.620" v="2091" actId="47"/>
        <pc:sldMkLst>
          <pc:docMk/>
          <pc:sldMk cId="1742769358" sldId="322"/>
        </pc:sldMkLst>
        <pc:spChg chg="del">
          <ac:chgData name="Gutierrez, Julian (LARC-D320)" userId="fb137e7b-2c12-4f65-8f80-d67a56955516" providerId="ADAL" clId="{49682AE7-7D72-490F-A128-8A745F1B3CFC}" dt="2022-04-12T18:14:31.646" v="373" actId="478"/>
          <ac:spMkLst>
            <pc:docMk/>
            <pc:sldMk cId="1742769358" sldId="322"/>
            <ac:spMk id="6" creationId="{B0955220-C699-4FC8-BEFC-D2DC68CDFE96}"/>
          </ac:spMkLst>
        </pc:spChg>
        <pc:spChg chg="mod">
          <ac:chgData name="Gutierrez, Julian (LARC-D320)" userId="fb137e7b-2c12-4f65-8f80-d67a56955516" providerId="ADAL" clId="{49682AE7-7D72-490F-A128-8A745F1B3CFC}" dt="2022-04-12T18:12:13.072" v="372" actId="20577"/>
          <ac:spMkLst>
            <pc:docMk/>
            <pc:sldMk cId="1742769358" sldId="322"/>
            <ac:spMk id="764" creationId="{00000000-0000-0000-0000-000000000000}"/>
          </ac:spMkLst>
        </pc:spChg>
        <pc:spChg chg="mod">
          <ac:chgData name="Gutierrez, Julian (LARC-D320)" userId="fb137e7b-2c12-4f65-8f80-d67a56955516" providerId="ADAL" clId="{49682AE7-7D72-490F-A128-8A745F1B3CFC}" dt="2022-04-13T14:30:15.661" v="2073" actId="21"/>
          <ac:spMkLst>
            <pc:docMk/>
            <pc:sldMk cId="1742769358" sldId="322"/>
            <ac:spMk id="765" creationId="{00000000-0000-0000-0000-000000000000}"/>
          </ac:spMkLst>
        </pc:spChg>
        <pc:picChg chg="del">
          <ac:chgData name="Gutierrez, Julian (LARC-D320)" userId="fb137e7b-2c12-4f65-8f80-d67a56955516" providerId="ADAL" clId="{49682AE7-7D72-490F-A128-8A745F1B3CFC}" dt="2022-04-12T18:14:32.109" v="374" actId="478"/>
          <ac:picMkLst>
            <pc:docMk/>
            <pc:sldMk cId="1742769358" sldId="322"/>
            <ac:picMk id="7" creationId="{D76AE6DA-90A2-4949-A1DA-54DFA8BD702B}"/>
          </ac:picMkLst>
        </pc:picChg>
        <pc:picChg chg="del">
          <ac:chgData name="Gutierrez, Julian (LARC-D320)" userId="fb137e7b-2c12-4f65-8f80-d67a56955516" providerId="ADAL" clId="{49682AE7-7D72-490F-A128-8A745F1B3CFC}" dt="2022-04-12T18:14:32.556" v="375" actId="478"/>
          <ac:picMkLst>
            <pc:docMk/>
            <pc:sldMk cId="1742769358" sldId="322"/>
            <ac:picMk id="8" creationId="{870AB498-2BF7-46E4-B214-4600D786A66C}"/>
          </ac:picMkLst>
        </pc:picChg>
      </pc:sldChg>
      <pc:sldChg chg="addSp delSp modSp del mod">
        <pc:chgData name="Gutierrez, Julian (LARC-D320)" userId="fb137e7b-2c12-4f65-8f80-d67a56955516" providerId="ADAL" clId="{49682AE7-7D72-490F-A128-8A745F1B3CFC}" dt="2022-04-13T14:39:23.879" v="2600" actId="47"/>
        <pc:sldMkLst>
          <pc:docMk/>
          <pc:sldMk cId="2178162052" sldId="323"/>
        </pc:sldMkLst>
        <pc:picChg chg="del">
          <ac:chgData name="Gutierrez, Julian (LARC-D320)" userId="fb137e7b-2c12-4f65-8f80-d67a56955516" providerId="ADAL" clId="{49682AE7-7D72-490F-A128-8A745F1B3CFC}" dt="2022-04-13T14:33:17.528" v="2141" actId="478"/>
          <ac:picMkLst>
            <pc:docMk/>
            <pc:sldMk cId="2178162052" sldId="323"/>
            <ac:picMk id="3" creationId="{759AB36E-3F40-450B-852B-CB643744746E}"/>
          </ac:picMkLst>
        </pc:picChg>
        <pc:picChg chg="add del mod">
          <ac:chgData name="Gutierrez, Julian (LARC-D320)" userId="fb137e7b-2c12-4f65-8f80-d67a56955516" providerId="ADAL" clId="{49682AE7-7D72-490F-A128-8A745F1B3CFC}" dt="2022-04-13T14:39:18.844" v="2597" actId="21"/>
          <ac:picMkLst>
            <pc:docMk/>
            <pc:sldMk cId="2178162052" sldId="323"/>
            <ac:picMk id="4" creationId="{AA088162-1698-4F10-B563-E19C2F6D3349}"/>
          </ac:picMkLst>
        </pc:picChg>
        <pc:picChg chg="add del mod">
          <ac:chgData name="Gutierrez, Julian (LARC-D320)" userId="fb137e7b-2c12-4f65-8f80-d67a56955516" providerId="ADAL" clId="{49682AE7-7D72-490F-A128-8A745F1B3CFC}" dt="2022-04-13T14:39:18.844" v="2597" actId="21"/>
          <ac:picMkLst>
            <pc:docMk/>
            <pc:sldMk cId="2178162052" sldId="323"/>
            <ac:picMk id="6" creationId="{6A0AC6B9-1826-4448-8576-6484AF481F2C}"/>
          </ac:picMkLst>
        </pc:picChg>
      </pc:sldChg>
      <pc:sldChg chg="del">
        <pc:chgData name="Gutierrez, Julian (LARC-D320)" userId="fb137e7b-2c12-4f65-8f80-d67a56955516" providerId="ADAL" clId="{49682AE7-7D72-490F-A128-8A745F1B3CFC}" dt="2022-04-12T18:03:14.075" v="334" actId="47"/>
        <pc:sldMkLst>
          <pc:docMk/>
          <pc:sldMk cId="928517958" sldId="324"/>
        </pc:sldMkLst>
      </pc:sldChg>
      <pc:sldChg chg="del">
        <pc:chgData name="Gutierrez, Julian (LARC-D320)" userId="fb137e7b-2c12-4f65-8f80-d67a56955516" providerId="ADAL" clId="{49682AE7-7D72-490F-A128-8A745F1B3CFC}" dt="2022-04-05T17:37:52.918" v="119" actId="47"/>
        <pc:sldMkLst>
          <pc:docMk/>
          <pc:sldMk cId="1663438127" sldId="325"/>
        </pc:sldMkLst>
      </pc:sldChg>
      <pc:sldChg chg="del">
        <pc:chgData name="Gutierrez, Julian (LARC-D320)" userId="fb137e7b-2c12-4f65-8f80-d67a56955516" providerId="ADAL" clId="{49682AE7-7D72-490F-A128-8A745F1B3CFC}" dt="2022-04-05T17:37:54.200" v="121" actId="47"/>
        <pc:sldMkLst>
          <pc:docMk/>
          <pc:sldMk cId="1689670395" sldId="326"/>
        </pc:sldMkLst>
      </pc:sldChg>
      <pc:sldChg chg="del">
        <pc:chgData name="Gutierrez, Julian (LARC-D320)" userId="fb137e7b-2c12-4f65-8f80-d67a56955516" providerId="ADAL" clId="{49682AE7-7D72-490F-A128-8A745F1B3CFC}" dt="2022-04-05T17:37:54.986" v="122" actId="47"/>
        <pc:sldMkLst>
          <pc:docMk/>
          <pc:sldMk cId="600119385" sldId="327"/>
        </pc:sldMkLst>
      </pc:sldChg>
      <pc:sldChg chg="del">
        <pc:chgData name="Gutierrez, Julian (LARC-D320)" userId="fb137e7b-2c12-4f65-8f80-d67a56955516" providerId="ADAL" clId="{49682AE7-7D72-490F-A128-8A745F1B3CFC}" dt="2022-04-05T17:38:09.254" v="127" actId="47"/>
        <pc:sldMkLst>
          <pc:docMk/>
          <pc:sldMk cId="310677881" sldId="329"/>
        </pc:sldMkLst>
      </pc:sldChg>
      <pc:sldChg chg="del">
        <pc:chgData name="Gutierrez, Julian (LARC-D320)" userId="fb137e7b-2c12-4f65-8f80-d67a56955516" providerId="ADAL" clId="{49682AE7-7D72-490F-A128-8A745F1B3CFC}" dt="2022-04-05T17:39:20.471" v="129" actId="47"/>
        <pc:sldMkLst>
          <pc:docMk/>
          <pc:sldMk cId="3641476974" sldId="330"/>
        </pc:sldMkLst>
      </pc:sldChg>
      <pc:sldChg chg="del">
        <pc:chgData name="Gutierrez, Julian (LARC-D320)" userId="fb137e7b-2c12-4f65-8f80-d67a56955516" providerId="ADAL" clId="{49682AE7-7D72-490F-A128-8A745F1B3CFC}" dt="2022-04-05T17:38:06.480" v="125" actId="47"/>
        <pc:sldMkLst>
          <pc:docMk/>
          <pc:sldMk cId="594745712" sldId="331"/>
        </pc:sldMkLst>
      </pc:sldChg>
      <pc:sldChg chg="del">
        <pc:chgData name="Gutierrez, Julian (LARC-D320)" userId="fb137e7b-2c12-4f65-8f80-d67a56955516" providerId="ADAL" clId="{49682AE7-7D72-490F-A128-8A745F1B3CFC}" dt="2022-04-05T17:38:04.628" v="124" actId="47"/>
        <pc:sldMkLst>
          <pc:docMk/>
          <pc:sldMk cId="4032754595" sldId="332"/>
        </pc:sldMkLst>
      </pc:sldChg>
      <pc:sldChg chg="del">
        <pc:chgData name="Gutierrez, Julian (LARC-D320)" userId="fb137e7b-2c12-4f65-8f80-d67a56955516" providerId="ADAL" clId="{49682AE7-7D72-490F-A128-8A745F1B3CFC}" dt="2022-04-05T17:39:20.471" v="129" actId="47"/>
        <pc:sldMkLst>
          <pc:docMk/>
          <pc:sldMk cId="2866881450" sldId="334"/>
        </pc:sldMkLst>
      </pc:sldChg>
      <pc:sldChg chg="del">
        <pc:chgData name="Gutierrez, Julian (LARC-D320)" userId="fb137e7b-2c12-4f65-8f80-d67a56955516" providerId="ADAL" clId="{49682AE7-7D72-490F-A128-8A745F1B3CFC}" dt="2022-04-05T17:37:53.535" v="120" actId="47"/>
        <pc:sldMkLst>
          <pc:docMk/>
          <pc:sldMk cId="933287296" sldId="335"/>
        </pc:sldMkLst>
      </pc:sldChg>
      <pc:sldChg chg="del">
        <pc:chgData name="Gutierrez, Julian (LARC-D320)" userId="fb137e7b-2c12-4f65-8f80-d67a56955516" providerId="ADAL" clId="{49682AE7-7D72-490F-A128-8A745F1B3CFC}" dt="2022-04-05T17:38:08.642" v="126" actId="47"/>
        <pc:sldMkLst>
          <pc:docMk/>
          <pc:sldMk cId="2713365004" sldId="336"/>
        </pc:sldMkLst>
      </pc:sldChg>
      <pc:sldChg chg="del">
        <pc:chgData name="Gutierrez, Julian (LARC-D320)" userId="fb137e7b-2c12-4f65-8f80-d67a56955516" providerId="ADAL" clId="{49682AE7-7D72-490F-A128-8A745F1B3CFC}" dt="2022-04-05T17:38:03.812" v="123" actId="47"/>
        <pc:sldMkLst>
          <pc:docMk/>
          <pc:sldMk cId="122241991" sldId="337"/>
        </pc:sldMkLst>
      </pc:sldChg>
      <pc:sldChg chg="delSp modSp add mod ord modTransition setBg">
        <pc:chgData name="Gutierrez, Julian (LARC-D320)" userId="fb137e7b-2c12-4f65-8f80-d67a56955516" providerId="ADAL" clId="{49682AE7-7D72-490F-A128-8A745F1B3CFC}" dt="2022-05-02T15:47:57.961" v="6479" actId="478"/>
        <pc:sldMkLst>
          <pc:docMk/>
          <pc:sldMk cId="655418957" sldId="345"/>
        </pc:sldMkLst>
        <pc:spChg chg="mod">
          <ac:chgData name="Gutierrez, Julian (LARC-D320)" userId="fb137e7b-2c12-4f65-8f80-d67a56955516" providerId="ADAL" clId="{49682AE7-7D72-490F-A128-8A745F1B3CFC}" dt="2022-04-26T13:22:51.552" v="4179"/>
          <ac:spMkLst>
            <pc:docMk/>
            <pc:sldMk cId="655418957" sldId="345"/>
            <ac:spMk id="2" creationId="{F6AA65DE-C515-45C9-96AC-37436EF22A29}"/>
          </ac:spMkLst>
        </pc:spChg>
        <pc:spChg chg="mod">
          <ac:chgData name="Gutierrez, Julian (LARC-D320)" userId="fb137e7b-2c12-4f65-8f80-d67a56955516" providerId="ADAL" clId="{49682AE7-7D72-490F-A128-8A745F1B3CFC}" dt="2022-04-13T14:31:25.247" v="2113"/>
          <ac:spMkLst>
            <pc:docMk/>
            <pc:sldMk cId="655418957" sldId="345"/>
            <ac:spMk id="764" creationId="{00000000-0000-0000-0000-000000000000}"/>
          </ac:spMkLst>
        </pc:spChg>
        <pc:spChg chg="del">
          <ac:chgData name="Gutierrez, Julian (LARC-D320)" userId="fb137e7b-2c12-4f65-8f80-d67a56955516" providerId="ADAL" clId="{49682AE7-7D72-490F-A128-8A745F1B3CFC}" dt="2022-05-02T15:47:57.961" v="6479" actId="478"/>
          <ac:spMkLst>
            <pc:docMk/>
            <pc:sldMk cId="655418957" sldId="345"/>
            <ac:spMk id="765" creationId="{00000000-0000-0000-0000-000000000000}"/>
          </ac:spMkLst>
        </pc:spChg>
      </pc:sldChg>
      <pc:sldChg chg="delSp modSp add mod ord modTransition setBg">
        <pc:chgData name="Gutierrez, Julian (LARC-D320)" userId="fb137e7b-2c12-4f65-8f80-d67a56955516" providerId="ADAL" clId="{49682AE7-7D72-490F-A128-8A745F1B3CFC}" dt="2022-05-02T15:48:00.631" v="6480" actId="478"/>
        <pc:sldMkLst>
          <pc:docMk/>
          <pc:sldMk cId="1539244038" sldId="346"/>
        </pc:sldMkLst>
        <pc:spChg chg="mod">
          <ac:chgData name="Gutierrez, Julian (LARC-D320)" userId="fb137e7b-2c12-4f65-8f80-d67a56955516" providerId="ADAL" clId="{49682AE7-7D72-490F-A128-8A745F1B3CFC}" dt="2022-04-26T13:22:53.827" v="4180"/>
          <ac:spMkLst>
            <pc:docMk/>
            <pc:sldMk cId="1539244038" sldId="346"/>
            <ac:spMk id="2" creationId="{F6AA65DE-C515-45C9-96AC-37436EF22A29}"/>
          </ac:spMkLst>
        </pc:spChg>
        <pc:spChg chg="mod">
          <ac:chgData name="Gutierrez, Julian (LARC-D320)" userId="fb137e7b-2c12-4f65-8f80-d67a56955516" providerId="ADAL" clId="{49682AE7-7D72-490F-A128-8A745F1B3CFC}" dt="2022-04-13T14:31:27.968" v="2114"/>
          <ac:spMkLst>
            <pc:docMk/>
            <pc:sldMk cId="1539244038" sldId="346"/>
            <ac:spMk id="764" creationId="{00000000-0000-0000-0000-000000000000}"/>
          </ac:spMkLst>
        </pc:spChg>
        <pc:spChg chg="del">
          <ac:chgData name="Gutierrez, Julian (LARC-D320)" userId="fb137e7b-2c12-4f65-8f80-d67a56955516" providerId="ADAL" clId="{49682AE7-7D72-490F-A128-8A745F1B3CFC}" dt="2022-05-02T15:48:00.631" v="6480" actId="478"/>
          <ac:spMkLst>
            <pc:docMk/>
            <pc:sldMk cId="1539244038" sldId="346"/>
            <ac:spMk id="765" creationId="{00000000-0000-0000-0000-000000000000}"/>
          </ac:spMkLst>
        </pc:spChg>
      </pc:sldChg>
      <pc:sldChg chg="modSp add del mod setBg">
        <pc:chgData name="Gutierrez, Julian (LARC-D320)" userId="fb137e7b-2c12-4f65-8f80-d67a56955516" providerId="ADAL" clId="{49682AE7-7D72-490F-A128-8A745F1B3CFC}" dt="2022-04-22T15:32:29.630" v="3262" actId="47"/>
        <pc:sldMkLst>
          <pc:docMk/>
          <pc:sldMk cId="4047103429" sldId="347"/>
        </pc:sldMkLst>
        <pc:spChg chg="mod">
          <ac:chgData name="Gutierrez, Julian (LARC-D320)" userId="fb137e7b-2c12-4f65-8f80-d67a56955516" providerId="ADAL" clId="{49682AE7-7D72-490F-A128-8A745F1B3CFC}" dt="2022-04-13T14:31:30.140" v="2115"/>
          <ac:spMkLst>
            <pc:docMk/>
            <pc:sldMk cId="4047103429" sldId="347"/>
            <ac:spMk id="764" creationId="{00000000-0000-0000-0000-000000000000}"/>
          </ac:spMkLst>
        </pc:spChg>
      </pc:sldChg>
      <pc:sldChg chg="modSp add del mod setBg">
        <pc:chgData name="Gutierrez, Julian (LARC-D320)" userId="fb137e7b-2c12-4f65-8f80-d67a56955516" providerId="ADAL" clId="{49682AE7-7D72-490F-A128-8A745F1B3CFC}" dt="2022-04-22T15:32:29.630" v="3262" actId="47"/>
        <pc:sldMkLst>
          <pc:docMk/>
          <pc:sldMk cId="448297794" sldId="348"/>
        </pc:sldMkLst>
        <pc:spChg chg="mod">
          <ac:chgData name="Gutierrez, Julian (LARC-D320)" userId="fb137e7b-2c12-4f65-8f80-d67a56955516" providerId="ADAL" clId="{49682AE7-7D72-490F-A128-8A745F1B3CFC}" dt="2022-04-13T14:31:32.740" v="2116"/>
          <ac:spMkLst>
            <pc:docMk/>
            <pc:sldMk cId="448297794" sldId="348"/>
            <ac:spMk id="764" creationId="{00000000-0000-0000-0000-000000000000}"/>
          </ac:spMkLst>
        </pc:spChg>
      </pc:sldChg>
      <pc:sldChg chg="modSp add del mod setBg">
        <pc:chgData name="Gutierrez, Julian (LARC-D320)" userId="fb137e7b-2c12-4f65-8f80-d67a56955516" providerId="ADAL" clId="{49682AE7-7D72-490F-A128-8A745F1B3CFC}" dt="2022-04-22T15:32:29.630" v="3262" actId="47"/>
        <pc:sldMkLst>
          <pc:docMk/>
          <pc:sldMk cId="3697741120" sldId="349"/>
        </pc:sldMkLst>
        <pc:spChg chg="mod">
          <ac:chgData name="Gutierrez, Julian (LARC-D320)" userId="fb137e7b-2c12-4f65-8f80-d67a56955516" providerId="ADAL" clId="{49682AE7-7D72-490F-A128-8A745F1B3CFC}" dt="2022-04-13T14:31:35.152" v="2117"/>
          <ac:spMkLst>
            <pc:docMk/>
            <pc:sldMk cId="3697741120" sldId="349"/>
            <ac:spMk id="764" creationId="{00000000-0000-0000-0000-000000000000}"/>
          </ac:spMkLst>
        </pc:spChg>
      </pc:sldChg>
      <pc:sldChg chg="modSp add del mod setBg">
        <pc:chgData name="Gutierrez, Julian (LARC-D320)" userId="fb137e7b-2c12-4f65-8f80-d67a56955516" providerId="ADAL" clId="{49682AE7-7D72-490F-A128-8A745F1B3CFC}" dt="2022-04-22T15:32:29.630" v="3262" actId="47"/>
        <pc:sldMkLst>
          <pc:docMk/>
          <pc:sldMk cId="198136559" sldId="350"/>
        </pc:sldMkLst>
        <pc:spChg chg="mod">
          <ac:chgData name="Gutierrez, Julian (LARC-D320)" userId="fb137e7b-2c12-4f65-8f80-d67a56955516" providerId="ADAL" clId="{49682AE7-7D72-490F-A128-8A745F1B3CFC}" dt="2022-04-13T14:31:46.275" v="2118"/>
          <ac:spMkLst>
            <pc:docMk/>
            <pc:sldMk cId="198136559" sldId="350"/>
            <ac:spMk id="764" creationId="{00000000-0000-0000-0000-000000000000}"/>
          </ac:spMkLst>
        </pc:spChg>
      </pc:sldChg>
      <pc:sldChg chg="modSp add mod ord modTransition setBg">
        <pc:chgData name="Gutierrez, Julian (LARC-D320)" userId="fb137e7b-2c12-4f65-8f80-d67a56955516" providerId="ADAL" clId="{49682AE7-7D72-490F-A128-8A745F1B3CFC}" dt="2022-04-26T18:26:55.834" v="6071"/>
        <pc:sldMkLst>
          <pc:docMk/>
          <pc:sldMk cId="4212099539" sldId="355"/>
        </pc:sldMkLst>
        <pc:spChg chg="mod">
          <ac:chgData name="Gutierrez, Julian (LARC-D320)" userId="fb137e7b-2c12-4f65-8f80-d67a56955516" providerId="ADAL" clId="{49682AE7-7D72-490F-A128-8A745F1B3CFC}" dt="2022-04-26T13:22:59.873" v="4182"/>
          <ac:spMkLst>
            <pc:docMk/>
            <pc:sldMk cId="4212099539" sldId="355"/>
            <ac:spMk id="2" creationId="{F6AA65DE-C515-45C9-96AC-37436EF22A29}"/>
          </ac:spMkLst>
        </pc:spChg>
        <pc:spChg chg="mod">
          <ac:chgData name="Gutierrez, Julian (LARC-D320)" userId="fb137e7b-2c12-4f65-8f80-d67a56955516" providerId="ADAL" clId="{49682AE7-7D72-490F-A128-8A745F1B3CFC}" dt="2022-04-13T14:32:07.091" v="2124"/>
          <ac:spMkLst>
            <pc:docMk/>
            <pc:sldMk cId="4212099539" sldId="355"/>
            <ac:spMk id="764" creationId="{00000000-0000-0000-0000-000000000000}"/>
          </ac:spMkLst>
        </pc:spChg>
      </pc:sldChg>
      <pc:sldChg chg="modSp add del mod setBg">
        <pc:chgData name="Gutierrez, Julian (LARC-D320)" userId="fb137e7b-2c12-4f65-8f80-d67a56955516" providerId="ADAL" clId="{49682AE7-7D72-490F-A128-8A745F1B3CFC}" dt="2022-04-22T15:32:57.344" v="3263" actId="47"/>
        <pc:sldMkLst>
          <pc:docMk/>
          <pc:sldMk cId="1465375555" sldId="356"/>
        </pc:sldMkLst>
        <pc:spChg chg="mod">
          <ac:chgData name="Gutierrez, Julian (LARC-D320)" userId="fb137e7b-2c12-4f65-8f80-d67a56955516" providerId="ADAL" clId="{49682AE7-7D72-490F-A128-8A745F1B3CFC}" dt="2022-04-13T14:32:12.607" v="2125"/>
          <ac:spMkLst>
            <pc:docMk/>
            <pc:sldMk cId="1465375555" sldId="356"/>
            <ac:spMk id="764" creationId="{00000000-0000-0000-0000-000000000000}"/>
          </ac:spMkLst>
        </pc:spChg>
      </pc:sldChg>
      <pc:sldChg chg="modSp add del mod setBg">
        <pc:chgData name="Gutierrez, Julian (LARC-D320)" userId="fb137e7b-2c12-4f65-8f80-d67a56955516" providerId="ADAL" clId="{49682AE7-7D72-490F-A128-8A745F1B3CFC}" dt="2022-04-22T15:32:57.344" v="3263" actId="47"/>
        <pc:sldMkLst>
          <pc:docMk/>
          <pc:sldMk cId="287860263" sldId="357"/>
        </pc:sldMkLst>
        <pc:spChg chg="mod">
          <ac:chgData name="Gutierrez, Julian (LARC-D320)" userId="fb137e7b-2c12-4f65-8f80-d67a56955516" providerId="ADAL" clId="{49682AE7-7D72-490F-A128-8A745F1B3CFC}" dt="2022-04-13T14:32:16.332" v="2126"/>
          <ac:spMkLst>
            <pc:docMk/>
            <pc:sldMk cId="287860263" sldId="357"/>
            <ac:spMk id="764" creationId="{00000000-0000-0000-0000-000000000000}"/>
          </ac:spMkLst>
        </pc:spChg>
      </pc:sldChg>
      <pc:sldChg chg="modSp add del mod setBg">
        <pc:chgData name="Gutierrez, Julian (LARC-D320)" userId="fb137e7b-2c12-4f65-8f80-d67a56955516" providerId="ADAL" clId="{49682AE7-7D72-490F-A128-8A745F1B3CFC}" dt="2022-04-22T15:32:57.344" v="3263" actId="47"/>
        <pc:sldMkLst>
          <pc:docMk/>
          <pc:sldMk cId="1527134641" sldId="358"/>
        </pc:sldMkLst>
        <pc:spChg chg="mod">
          <ac:chgData name="Gutierrez, Julian (LARC-D320)" userId="fb137e7b-2c12-4f65-8f80-d67a56955516" providerId="ADAL" clId="{49682AE7-7D72-490F-A128-8A745F1B3CFC}" dt="2022-04-13T14:32:20.765" v="2127"/>
          <ac:spMkLst>
            <pc:docMk/>
            <pc:sldMk cId="1527134641" sldId="358"/>
            <ac:spMk id="764" creationId="{00000000-0000-0000-0000-000000000000}"/>
          </ac:spMkLst>
        </pc:spChg>
      </pc:sldChg>
      <pc:sldChg chg="modSp add mod ord modTransition setBg">
        <pc:chgData name="Gutierrez, Julian (LARC-D320)" userId="fb137e7b-2c12-4f65-8f80-d67a56955516" providerId="ADAL" clId="{49682AE7-7D72-490F-A128-8A745F1B3CFC}" dt="2022-04-26T18:26:55.834" v="6071"/>
        <pc:sldMkLst>
          <pc:docMk/>
          <pc:sldMk cId="3603559237" sldId="359"/>
        </pc:sldMkLst>
        <pc:spChg chg="mod">
          <ac:chgData name="Gutierrez, Julian (LARC-D320)" userId="fb137e7b-2c12-4f65-8f80-d67a56955516" providerId="ADAL" clId="{49682AE7-7D72-490F-A128-8A745F1B3CFC}" dt="2022-04-26T13:23:02.711" v="4183"/>
          <ac:spMkLst>
            <pc:docMk/>
            <pc:sldMk cId="3603559237" sldId="359"/>
            <ac:spMk id="2" creationId="{F6AA65DE-C515-45C9-96AC-37436EF22A29}"/>
          </ac:spMkLst>
        </pc:spChg>
        <pc:spChg chg="mod">
          <ac:chgData name="Gutierrez, Julian (LARC-D320)" userId="fb137e7b-2c12-4f65-8f80-d67a56955516" providerId="ADAL" clId="{49682AE7-7D72-490F-A128-8A745F1B3CFC}" dt="2022-04-13T14:32:25.492" v="2128"/>
          <ac:spMkLst>
            <pc:docMk/>
            <pc:sldMk cId="3603559237" sldId="359"/>
            <ac:spMk id="764" creationId="{00000000-0000-0000-0000-000000000000}"/>
          </ac:spMkLst>
        </pc:spChg>
      </pc:sldChg>
      <pc:sldChg chg="modSp add mod ord modTransition setBg">
        <pc:chgData name="Gutierrez, Julian (LARC-D320)" userId="fb137e7b-2c12-4f65-8f80-d67a56955516" providerId="ADAL" clId="{49682AE7-7D72-490F-A128-8A745F1B3CFC}" dt="2022-04-26T18:26:55.834" v="6071"/>
        <pc:sldMkLst>
          <pc:docMk/>
          <pc:sldMk cId="4111164249" sldId="360"/>
        </pc:sldMkLst>
        <pc:spChg chg="mod">
          <ac:chgData name="Gutierrez, Julian (LARC-D320)" userId="fb137e7b-2c12-4f65-8f80-d67a56955516" providerId="ADAL" clId="{49682AE7-7D72-490F-A128-8A745F1B3CFC}" dt="2022-04-26T13:23:05.637" v="4184"/>
          <ac:spMkLst>
            <pc:docMk/>
            <pc:sldMk cId="4111164249" sldId="360"/>
            <ac:spMk id="2" creationId="{F6AA65DE-C515-45C9-96AC-37436EF22A29}"/>
          </ac:spMkLst>
        </pc:spChg>
        <pc:spChg chg="mod">
          <ac:chgData name="Gutierrez, Julian (LARC-D320)" userId="fb137e7b-2c12-4f65-8f80-d67a56955516" providerId="ADAL" clId="{49682AE7-7D72-490F-A128-8A745F1B3CFC}" dt="2022-04-13T14:32:29.347" v="2129"/>
          <ac:spMkLst>
            <pc:docMk/>
            <pc:sldMk cId="4111164249" sldId="360"/>
            <ac:spMk id="764" creationId="{00000000-0000-0000-0000-000000000000}"/>
          </ac:spMkLst>
        </pc:spChg>
      </pc:sldChg>
      <pc:sldChg chg="modSp add del mod setBg">
        <pc:chgData name="Gutierrez, Julian (LARC-D320)" userId="fb137e7b-2c12-4f65-8f80-d67a56955516" providerId="ADAL" clId="{49682AE7-7D72-490F-A128-8A745F1B3CFC}" dt="2022-04-22T15:33:06.730" v="3264" actId="47"/>
        <pc:sldMkLst>
          <pc:docMk/>
          <pc:sldMk cId="1504894910" sldId="361"/>
        </pc:sldMkLst>
        <pc:spChg chg="mod">
          <ac:chgData name="Gutierrez, Julian (LARC-D320)" userId="fb137e7b-2c12-4f65-8f80-d67a56955516" providerId="ADAL" clId="{49682AE7-7D72-490F-A128-8A745F1B3CFC}" dt="2022-04-13T14:32:33.544" v="2130"/>
          <ac:spMkLst>
            <pc:docMk/>
            <pc:sldMk cId="1504894910" sldId="361"/>
            <ac:spMk id="764" creationId="{00000000-0000-0000-0000-000000000000}"/>
          </ac:spMkLst>
        </pc:spChg>
      </pc:sldChg>
      <pc:sldChg chg="modSp add del mod setBg">
        <pc:chgData name="Gutierrez, Julian (LARC-D320)" userId="fb137e7b-2c12-4f65-8f80-d67a56955516" providerId="ADAL" clId="{49682AE7-7D72-490F-A128-8A745F1B3CFC}" dt="2022-04-22T15:33:06.730" v="3264" actId="47"/>
        <pc:sldMkLst>
          <pc:docMk/>
          <pc:sldMk cId="2013708900" sldId="362"/>
        </pc:sldMkLst>
        <pc:spChg chg="mod">
          <ac:chgData name="Gutierrez, Julian (LARC-D320)" userId="fb137e7b-2c12-4f65-8f80-d67a56955516" providerId="ADAL" clId="{49682AE7-7D72-490F-A128-8A745F1B3CFC}" dt="2022-04-13T14:32:37.565" v="2131"/>
          <ac:spMkLst>
            <pc:docMk/>
            <pc:sldMk cId="2013708900" sldId="362"/>
            <ac:spMk id="764" creationId="{00000000-0000-0000-0000-000000000000}"/>
          </ac:spMkLst>
        </pc:spChg>
      </pc:sldChg>
      <pc:sldChg chg="modSp add mod ord modTransition setBg">
        <pc:chgData name="Gutierrez, Julian (LARC-D320)" userId="fb137e7b-2c12-4f65-8f80-d67a56955516" providerId="ADAL" clId="{49682AE7-7D72-490F-A128-8A745F1B3CFC}" dt="2022-04-26T18:26:55.834" v="6071"/>
        <pc:sldMkLst>
          <pc:docMk/>
          <pc:sldMk cId="399375837" sldId="363"/>
        </pc:sldMkLst>
        <pc:spChg chg="mod">
          <ac:chgData name="Gutierrez, Julian (LARC-D320)" userId="fb137e7b-2c12-4f65-8f80-d67a56955516" providerId="ADAL" clId="{49682AE7-7D72-490F-A128-8A745F1B3CFC}" dt="2022-04-26T13:23:08.722" v="4185"/>
          <ac:spMkLst>
            <pc:docMk/>
            <pc:sldMk cId="399375837" sldId="363"/>
            <ac:spMk id="2" creationId="{F6AA65DE-C515-45C9-96AC-37436EF22A29}"/>
          </ac:spMkLst>
        </pc:spChg>
        <pc:spChg chg="mod">
          <ac:chgData name="Gutierrez, Julian (LARC-D320)" userId="fb137e7b-2c12-4f65-8f80-d67a56955516" providerId="ADAL" clId="{49682AE7-7D72-490F-A128-8A745F1B3CFC}" dt="2022-04-13T14:32:41.210" v="2132"/>
          <ac:spMkLst>
            <pc:docMk/>
            <pc:sldMk cId="399375837" sldId="363"/>
            <ac:spMk id="764" creationId="{00000000-0000-0000-0000-000000000000}"/>
          </ac:spMkLst>
        </pc:spChg>
      </pc:sldChg>
      <pc:sldChg chg="modSp add del mod setBg">
        <pc:chgData name="Gutierrez, Julian (LARC-D320)" userId="fb137e7b-2c12-4f65-8f80-d67a56955516" providerId="ADAL" clId="{49682AE7-7D72-490F-A128-8A745F1B3CFC}" dt="2022-04-22T15:33:19.936" v="3265" actId="47"/>
        <pc:sldMkLst>
          <pc:docMk/>
          <pc:sldMk cId="2851386522" sldId="364"/>
        </pc:sldMkLst>
        <pc:spChg chg="mod">
          <ac:chgData name="Gutierrez, Julian (LARC-D320)" userId="fb137e7b-2c12-4f65-8f80-d67a56955516" providerId="ADAL" clId="{49682AE7-7D72-490F-A128-8A745F1B3CFC}" dt="2022-04-13T14:32:50.079" v="2134"/>
          <ac:spMkLst>
            <pc:docMk/>
            <pc:sldMk cId="2851386522" sldId="364"/>
            <ac:spMk id="764" creationId="{00000000-0000-0000-0000-000000000000}"/>
          </ac:spMkLst>
        </pc:spChg>
      </pc:sldChg>
      <pc:sldChg chg="modSp add mod ord modTransition setBg">
        <pc:chgData name="Gutierrez, Julian (LARC-D320)" userId="fb137e7b-2c12-4f65-8f80-d67a56955516" providerId="ADAL" clId="{49682AE7-7D72-490F-A128-8A745F1B3CFC}" dt="2022-04-26T18:26:55.834" v="6071"/>
        <pc:sldMkLst>
          <pc:docMk/>
          <pc:sldMk cId="4085563498" sldId="368"/>
        </pc:sldMkLst>
        <pc:spChg chg="mod">
          <ac:chgData name="Gutierrez, Julian (LARC-D320)" userId="fb137e7b-2c12-4f65-8f80-d67a56955516" providerId="ADAL" clId="{49682AE7-7D72-490F-A128-8A745F1B3CFC}" dt="2022-04-26T13:23:11.551" v="4186"/>
          <ac:spMkLst>
            <pc:docMk/>
            <pc:sldMk cId="4085563498" sldId="368"/>
            <ac:spMk id="2" creationId="{F6AA65DE-C515-45C9-96AC-37436EF22A29}"/>
          </ac:spMkLst>
        </pc:spChg>
        <pc:spChg chg="mod">
          <ac:chgData name="Gutierrez, Julian (LARC-D320)" userId="fb137e7b-2c12-4f65-8f80-d67a56955516" providerId="ADAL" clId="{49682AE7-7D72-490F-A128-8A745F1B3CFC}" dt="2022-04-13T14:32:45.167" v="2133"/>
          <ac:spMkLst>
            <pc:docMk/>
            <pc:sldMk cId="4085563498" sldId="368"/>
            <ac:spMk id="764" creationId="{00000000-0000-0000-0000-000000000000}"/>
          </ac:spMkLst>
        </pc:spChg>
      </pc:sldChg>
      <pc:sldChg chg="modSp add mod ord modTransition setBg">
        <pc:chgData name="Gutierrez, Julian (LARC-D320)" userId="fb137e7b-2c12-4f65-8f80-d67a56955516" providerId="ADAL" clId="{49682AE7-7D72-490F-A128-8A745F1B3CFC}" dt="2022-04-26T18:26:55.834" v="6071"/>
        <pc:sldMkLst>
          <pc:docMk/>
          <pc:sldMk cId="4031497079" sldId="371"/>
        </pc:sldMkLst>
        <pc:spChg chg="mod">
          <ac:chgData name="Gutierrez, Julian (LARC-D320)" userId="fb137e7b-2c12-4f65-8f80-d67a56955516" providerId="ADAL" clId="{49682AE7-7D72-490F-A128-8A745F1B3CFC}" dt="2022-04-26T13:23:13.973" v="4187"/>
          <ac:spMkLst>
            <pc:docMk/>
            <pc:sldMk cId="4031497079" sldId="371"/>
            <ac:spMk id="2" creationId="{F6AA65DE-C515-45C9-96AC-37436EF22A29}"/>
          </ac:spMkLst>
        </pc:spChg>
        <pc:spChg chg="mod">
          <ac:chgData name="Gutierrez, Julian (LARC-D320)" userId="fb137e7b-2c12-4f65-8f80-d67a56955516" providerId="ADAL" clId="{49682AE7-7D72-490F-A128-8A745F1B3CFC}" dt="2022-04-13T14:32:52.935" v="2135"/>
          <ac:spMkLst>
            <pc:docMk/>
            <pc:sldMk cId="4031497079" sldId="371"/>
            <ac:spMk id="764" creationId="{00000000-0000-0000-0000-000000000000}"/>
          </ac:spMkLst>
        </pc:spChg>
      </pc:sldChg>
      <pc:sldChg chg="modSp add del mod setBg">
        <pc:chgData name="Gutierrez, Julian (LARC-D320)" userId="fb137e7b-2c12-4f65-8f80-d67a56955516" providerId="ADAL" clId="{49682AE7-7D72-490F-A128-8A745F1B3CFC}" dt="2022-04-22T15:32:29.630" v="3262" actId="47"/>
        <pc:sldMkLst>
          <pc:docMk/>
          <pc:sldMk cId="1714340425" sldId="373"/>
        </pc:sldMkLst>
        <pc:spChg chg="mod">
          <ac:chgData name="Gutierrez, Julian (LARC-D320)" userId="fb137e7b-2c12-4f65-8f80-d67a56955516" providerId="ADAL" clId="{49682AE7-7D72-490F-A128-8A745F1B3CFC}" dt="2022-04-13T14:31:49.067" v="2119"/>
          <ac:spMkLst>
            <pc:docMk/>
            <pc:sldMk cId="1714340425" sldId="373"/>
            <ac:spMk id="764" creationId="{00000000-0000-0000-0000-000000000000}"/>
          </ac:spMkLst>
        </pc:spChg>
      </pc:sldChg>
      <pc:sldChg chg="modSp add del mod setBg">
        <pc:chgData name="Gutierrez, Julian (LARC-D320)" userId="fb137e7b-2c12-4f65-8f80-d67a56955516" providerId="ADAL" clId="{49682AE7-7D72-490F-A128-8A745F1B3CFC}" dt="2022-04-22T15:32:29.630" v="3262" actId="47"/>
        <pc:sldMkLst>
          <pc:docMk/>
          <pc:sldMk cId="3765865326" sldId="374"/>
        </pc:sldMkLst>
        <pc:spChg chg="mod">
          <ac:chgData name="Gutierrez, Julian (LARC-D320)" userId="fb137e7b-2c12-4f65-8f80-d67a56955516" providerId="ADAL" clId="{49682AE7-7D72-490F-A128-8A745F1B3CFC}" dt="2022-04-13T14:31:51.315" v="2120"/>
          <ac:spMkLst>
            <pc:docMk/>
            <pc:sldMk cId="3765865326" sldId="374"/>
            <ac:spMk id="764" creationId="{00000000-0000-0000-0000-000000000000}"/>
          </ac:spMkLst>
        </pc:spChg>
      </pc:sldChg>
      <pc:sldChg chg="modSp add del mod setBg">
        <pc:chgData name="Gutierrez, Julian (LARC-D320)" userId="fb137e7b-2c12-4f65-8f80-d67a56955516" providerId="ADAL" clId="{49682AE7-7D72-490F-A128-8A745F1B3CFC}" dt="2022-04-22T15:32:29.630" v="3262" actId="47"/>
        <pc:sldMkLst>
          <pc:docMk/>
          <pc:sldMk cId="1791422092" sldId="375"/>
        </pc:sldMkLst>
        <pc:spChg chg="mod">
          <ac:chgData name="Gutierrez, Julian (LARC-D320)" userId="fb137e7b-2c12-4f65-8f80-d67a56955516" providerId="ADAL" clId="{49682AE7-7D72-490F-A128-8A745F1B3CFC}" dt="2022-04-13T14:31:54.037" v="2121"/>
          <ac:spMkLst>
            <pc:docMk/>
            <pc:sldMk cId="1791422092" sldId="375"/>
            <ac:spMk id="764" creationId="{00000000-0000-0000-0000-000000000000}"/>
          </ac:spMkLst>
        </pc:spChg>
      </pc:sldChg>
      <pc:sldChg chg="modSp add del mod setBg">
        <pc:chgData name="Gutierrez, Julian (LARC-D320)" userId="fb137e7b-2c12-4f65-8f80-d67a56955516" providerId="ADAL" clId="{49682AE7-7D72-490F-A128-8A745F1B3CFC}" dt="2022-04-22T15:32:29.630" v="3262" actId="47"/>
        <pc:sldMkLst>
          <pc:docMk/>
          <pc:sldMk cId="1561612066" sldId="376"/>
        </pc:sldMkLst>
        <pc:spChg chg="mod">
          <ac:chgData name="Gutierrez, Julian (LARC-D320)" userId="fb137e7b-2c12-4f65-8f80-d67a56955516" providerId="ADAL" clId="{49682AE7-7D72-490F-A128-8A745F1B3CFC}" dt="2022-04-13T14:31:56.559" v="2122"/>
          <ac:spMkLst>
            <pc:docMk/>
            <pc:sldMk cId="1561612066" sldId="376"/>
            <ac:spMk id="764" creationId="{00000000-0000-0000-0000-000000000000}"/>
          </ac:spMkLst>
        </pc:spChg>
      </pc:sldChg>
      <pc:sldChg chg="delSp modSp add mod ord modTransition setBg">
        <pc:chgData name="Gutierrez, Julian (LARC-D320)" userId="fb137e7b-2c12-4f65-8f80-d67a56955516" providerId="ADAL" clId="{49682AE7-7D72-490F-A128-8A745F1B3CFC}" dt="2022-05-02T15:48:03.208" v="6481" actId="478"/>
        <pc:sldMkLst>
          <pc:docMk/>
          <pc:sldMk cId="2428473887" sldId="377"/>
        </pc:sldMkLst>
        <pc:spChg chg="mod">
          <ac:chgData name="Gutierrez, Julian (LARC-D320)" userId="fb137e7b-2c12-4f65-8f80-d67a56955516" providerId="ADAL" clId="{49682AE7-7D72-490F-A128-8A745F1B3CFC}" dt="2022-04-26T13:22:56.951" v="4181"/>
          <ac:spMkLst>
            <pc:docMk/>
            <pc:sldMk cId="2428473887" sldId="377"/>
            <ac:spMk id="2" creationId="{F6AA65DE-C515-45C9-96AC-37436EF22A29}"/>
          </ac:spMkLst>
        </pc:spChg>
        <pc:spChg chg="mod">
          <ac:chgData name="Gutierrez, Julian (LARC-D320)" userId="fb137e7b-2c12-4f65-8f80-d67a56955516" providerId="ADAL" clId="{49682AE7-7D72-490F-A128-8A745F1B3CFC}" dt="2022-04-13T14:31:59.381" v="2123"/>
          <ac:spMkLst>
            <pc:docMk/>
            <pc:sldMk cId="2428473887" sldId="377"/>
            <ac:spMk id="764" creationId="{00000000-0000-0000-0000-000000000000}"/>
          </ac:spMkLst>
        </pc:spChg>
        <pc:spChg chg="del">
          <ac:chgData name="Gutierrez, Julian (LARC-D320)" userId="fb137e7b-2c12-4f65-8f80-d67a56955516" providerId="ADAL" clId="{49682AE7-7D72-490F-A128-8A745F1B3CFC}" dt="2022-05-02T15:48:03.208" v="6481" actId="478"/>
          <ac:spMkLst>
            <pc:docMk/>
            <pc:sldMk cId="2428473887" sldId="377"/>
            <ac:spMk id="765" creationId="{00000000-0000-0000-0000-000000000000}"/>
          </ac:spMkLst>
        </pc:spChg>
      </pc:sldChg>
      <pc:sldChg chg="modSp add mod ord modTransition setBg modNotes modNotesTx">
        <pc:chgData name="Gutierrez, Julian (LARC-D320)" userId="fb137e7b-2c12-4f65-8f80-d67a56955516" providerId="ADAL" clId="{49682AE7-7D72-490F-A128-8A745F1B3CFC}" dt="2022-04-26T18:26:55.834" v="6071"/>
        <pc:sldMkLst>
          <pc:docMk/>
          <pc:sldMk cId="2650904491" sldId="378"/>
        </pc:sldMkLst>
        <pc:spChg chg="mod">
          <ac:chgData name="Gutierrez, Julian (LARC-D320)" userId="fb137e7b-2c12-4f65-8f80-d67a56955516" providerId="ADAL" clId="{49682AE7-7D72-490F-A128-8A745F1B3CFC}" dt="2022-04-13T14:32:56.390" v="2136"/>
          <ac:spMkLst>
            <pc:docMk/>
            <pc:sldMk cId="2650904491" sldId="378"/>
            <ac:spMk id="764" creationId="{00000000-0000-0000-0000-000000000000}"/>
          </ac:spMkLst>
        </pc:spChg>
      </pc:sldChg>
      <pc:sldChg chg="modSp add mod ord modTransition setBg">
        <pc:chgData name="Gutierrez, Julian (LARC-D320)" userId="fb137e7b-2c12-4f65-8f80-d67a56955516" providerId="ADAL" clId="{49682AE7-7D72-490F-A128-8A745F1B3CFC}" dt="2022-04-26T18:26:55.834" v="6071"/>
        <pc:sldMkLst>
          <pc:docMk/>
          <pc:sldMk cId="609151452" sldId="409"/>
        </pc:sldMkLst>
        <pc:spChg chg="mod">
          <ac:chgData name="Gutierrez, Julian (LARC-D320)" userId="fb137e7b-2c12-4f65-8f80-d67a56955516" providerId="ADAL" clId="{49682AE7-7D72-490F-A128-8A745F1B3CFC}" dt="2022-04-13T14:32:59.482" v="2137"/>
          <ac:spMkLst>
            <pc:docMk/>
            <pc:sldMk cId="609151452" sldId="409"/>
            <ac:spMk id="764" creationId="{00000000-0000-0000-0000-000000000000}"/>
          </ac:spMkLst>
        </pc:spChg>
      </pc:sldChg>
      <pc:sldChg chg="modSp add mod ord modTransition setBg">
        <pc:chgData name="Gutierrez, Julian (LARC-D320)" userId="fb137e7b-2c12-4f65-8f80-d67a56955516" providerId="ADAL" clId="{49682AE7-7D72-490F-A128-8A745F1B3CFC}" dt="2022-04-26T18:26:55.834" v="6071"/>
        <pc:sldMkLst>
          <pc:docMk/>
          <pc:sldMk cId="1897082898" sldId="410"/>
        </pc:sldMkLst>
        <pc:spChg chg="mod">
          <ac:chgData name="Gutierrez, Julian (LARC-D320)" userId="fb137e7b-2c12-4f65-8f80-d67a56955516" providerId="ADAL" clId="{49682AE7-7D72-490F-A128-8A745F1B3CFC}" dt="2022-04-13T14:33:06.020" v="2139"/>
          <ac:spMkLst>
            <pc:docMk/>
            <pc:sldMk cId="1897082898" sldId="410"/>
            <ac:spMk id="764" creationId="{00000000-0000-0000-0000-000000000000}"/>
          </ac:spMkLst>
        </pc:spChg>
      </pc:sldChg>
      <pc:sldChg chg="modSp add mod ord modTransition setBg">
        <pc:chgData name="Gutierrez, Julian (LARC-D320)" userId="fb137e7b-2c12-4f65-8f80-d67a56955516" providerId="ADAL" clId="{49682AE7-7D72-490F-A128-8A745F1B3CFC}" dt="2022-04-26T18:26:55.834" v="6071"/>
        <pc:sldMkLst>
          <pc:docMk/>
          <pc:sldMk cId="856139407" sldId="411"/>
        </pc:sldMkLst>
        <pc:spChg chg="mod">
          <ac:chgData name="Gutierrez, Julian (LARC-D320)" userId="fb137e7b-2c12-4f65-8f80-d67a56955516" providerId="ADAL" clId="{49682AE7-7D72-490F-A128-8A745F1B3CFC}" dt="2022-04-13T14:33:09.897" v="2140"/>
          <ac:spMkLst>
            <pc:docMk/>
            <pc:sldMk cId="856139407" sldId="411"/>
            <ac:spMk id="764" creationId="{00000000-0000-0000-0000-000000000000}"/>
          </ac:spMkLst>
        </pc:spChg>
      </pc:sldChg>
      <pc:sldChg chg="modSp add mod ord modTransition setBg">
        <pc:chgData name="Gutierrez, Julian (LARC-D320)" userId="fb137e7b-2c12-4f65-8f80-d67a56955516" providerId="ADAL" clId="{49682AE7-7D72-490F-A128-8A745F1B3CFC}" dt="2022-04-26T18:26:55.834" v="6071"/>
        <pc:sldMkLst>
          <pc:docMk/>
          <pc:sldMk cId="3996457950" sldId="412"/>
        </pc:sldMkLst>
        <pc:spChg chg="mod">
          <ac:chgData name="Gutierrez, Julian (LARC-D320)" userId="fb137e7b-2c12-4f65-8f80-d67a56955516" providerId="ADAL" clId="{49682AE7-7D72-490F-A128-8A745F1B3CFC}" dt="2022-04-13T14:33:02.372" v="2138"/>
          <ac:spMkLst>
            <pc:docMk/>
            <pc:sldMk cId="3996457950" sldId="412"/>
            <ac:spMk id="764" creationId="{00000000-0000-0000-0000-000000000000}"/>
          </ac:spMkLst>
        </pc:spChg>
      </pc:sldChg>
      <pc:sldChg chg="addSp delSp modSp add del mod ord setBg">
        <pc:chgData name="Gutierrez, Julian (LARC-D320)" userId="fb137e7b-2c12-4f65-8f80-d67a56955516" providerId="ADAL" clId="{49682AE7-7D72-490F-A128-8A745F1B3CFC}" dt="2022-04-12T18:02:45.330" v="322" actId="47"/>
        <pc:sldMkLst>
          <pc:docMk/>
          <pc:sldMk cId="2070458621" sldId="4321"/>
        </pc:sldMkLst>
        <pc:spChg chg="del">
          <ac:chgData name="Gutierrez, Julian (LARC-D320)" userId="fb137e7b-2c12-4f65-8f80-d67a56955516" providerId="ADAL" clId="{49682AE7-7D72-490F-A128-8A745F1B3CFC}" dt="2022-04-12T18:02:05.627" v="318" actId="21"/>
          <ac:spMkLst>
            <pc:docMk/>
            <pc:sldMk cId="2070458621" sldId="4321"/>
            <ac:spMk id="14" creationId="{EF260338-CE53-4807-8B5A-9028F278C685}"/>
          </ac:spMkLst>
        </pc:spChg>
        <pc:picChg chg="add del mod">
          <ac:chgData name="Gutierrez, Julian (LARC-D320)" userId="fb137e7b-2c12-4f65-8f80-d67a56955516" providerId="ADAL" clId="{49682AE7-7D72-490F-A128-8A745F1B3CFC}" dt="2022-04-12T18:01:36.611" v="315" actId="21"/>
          <ac:picMkLst>
            <pc:docMk/>
            <pc:sldMk cId="2070458621" sldId="4321"/>
            <ac:picMk id="3" creationId="{97C5698D-E3BE-4F5E-B0D5-F9E30074A877}"/>
          </ac:picMkLst>
        </pc:picChg>
        <pc:picChg chg="del">
          <ac:chgData name="Gutierrez, Julian (LARC-D320)" userId="fb137e7b-2c12-4f65-8f80-d67a56955516" providerId="ADAL" clId="{49682AE7-7D72-490F-A128-8A745F1B3CFC}" dt="2022-04-12T18:02:05.627" v="318" actId="21"/>
          <ac:picMkLst>
            <pc:docMk/>
            <pc:sldMk cId="2070458621" sldId="4321"/>
            <ac:picMk id="9" creationId="{60AD00E0-10D0-465F-8054-660F54D34246}"/>
          </ac:picMkLst>
        </pc:picChg>
        <pc:picChg chg="del">
          <ac:chgData name="Gutierrez, Julian (LARC-D320)" userId="fb137e7b-2c12-4f65-8f80-d67a56955516" providerId="ADAL" clId="{49682AE7-7D72-490F-A128-8A745F1B3CFC}" dt="2022-04-12T18:02:05.627" v="318" actId="21"/>
          <ac:picMkLst>
            <pc:docMk/>
            <pc:sldMk cId="2070458621" sldId="4321"/>
            <ac:picMk id="10" creationId="{B1D47B1B-EF72-484C-9B2A-A9A5F349636D}"/>
          </ac:picMkLst>
        </pc:picChg>
      </pc:sldChg>
      <pc:sldChg chg="modSp add mod modTransition setBg">
        <pc:chgData name="Gutierrez, Julian (LARC-D320)" userId="fb137e7b-2c12-4f65-8f80-d67a56955516" providerId="ADAL" clId="{49682AE7-7D72-490F-A128-8A745F1B3CFC}" dt="2022-04-26T18:26:55.834" v="6071"/>
        <pc:sldMkLst>
          <pc:docMk/>
          <pc:sldMk cId="2176376459" sldId="4326"/>
        </pc:sldMkLst>
        <pc:spChg chg="mod">
          <ac:chgData name="Gutierrez, Julian (LARC-D320)" userId="fb137e7b-2c12-4f65-8f80-d67a56955516" providerId="ADAL" clId="{49682AE7-7D72-490F-A128-8A745F1B3CFC}" dt="2022-04-26T13:32:53.366" v="4684" actId="404"/>
          <ac:spMkLst>
            <pc:docMk/>
            <pc:sldMk cId="2176376459" sldId="4326"/>
            <ac:spMk id="2" creationId="{DAB1CE46-4258-407D-B85F-F8324FB22DEC}"/>
          </ac:spMkLst>
        </pc:spChg>
        <pc:spChg chg="mod">
          <ac:chgData name="Gutierrez, Julian (LARC-D320)" userId="fb137e7b-2c12-4f65-8f80-d67a56955516" providerId="ADAL" clId="{49682AE7-7D72-490F-A128-8A745F1B3CFC}" dt="2022-04-13T15:25:06.379" v="2641" actId="20577"/>
          <ac:spMkLst>
            <pc:docMk/>
            <pc:sldMk cId="2176376459" sldId="4326"/>
            <ac:spMk id="764" creationId="{00000000-0000-0000-0000-000000000000}"/>
          </ac:spMkLst>
        </pc:spChg>
      </pc:sldChg>
      <pc:sldChg chg="add ord modTransition setBg">
        <pc:chgData name="Gutierrez, Julian (LARC-D320)" userId="fb137e7b-2c12-4f65-8f80-d67a56955516" providerId="ADAL" clId="{49682AE7-7D72-490F-A128-8A745F1B3CFC}" dt="2022-04-26T18:26:55.834" v="6071"/>
        <pc:sldMkLst>
          <pc:docMk/>
          <pc:sldMk cId="2137214919" sldId="4327"/>
        </pc:sldMkLst>
      </pc:sldChg>
      <pc:sldChg chg="add del setBg">
        <pc:chgData name="Gutierrez, Julian (LARC-D320)" userId="fb137e7b-2c12-4f65-8f80-d67a56955516" providerId="ADAL" clId="{49682AE7-7D72-490F-A128-8A745F1B3CFC}" dt="2022-04-13T15:25:12.904" v="2642" actId="47"/>
        <pc:sldMkLst>
          <pc:docMk/>
          <pc:sldMk cId="517664558" sldId="4328"/>
        </pc:sldMkLst>
      </pc:sldChg>
      <pc:sldChg chg="delSp modSp add del mod delAnim">
        <pc:chgData name="Gutierrez, Julian (LARC-D320)" userId="fb137e7b-2c12-4f65-8f80-d67a56955516" providerId="ADAL" clId="{49682AE7-7D72-490F-A128-8A745F1B3CFC}" dt="2022-04-13T14:29:27.321" v="2065" actId="47"/>
        <pc:sldMkLst>
          <pc:docMk/>
          <pc:sldMk cId="1475671107" sldId="4329"/>
        </pc:sldMkLst>
        <pc:spChg chg="mod">
          <ac:chgData name="Gutierrez, Julian (LARC-D320)" userId="fb137e7b-2c12-4f65-8f80-d67a56955516" providerId="ADAL" clId="{49682AE7-7D72-490F-A128-8A745F1B3CFC}" dt="2022-04-13T14:28:58.853" v="2052" actId="21"/>
          <ac:spMkLst>
            <pc:docMk/>
            <pc:sldMk cId="1475671107" sldId="4329"/>
            <ac:spMk id="765" creationId="{00000000-0000-0000-0000-000000000000}"/>
          </ac:spMkLst>
        </pc:spChg>
        <pc:picChg chg="del">
          <ac:chgData name="Gutierrez, Julian (LARC-D320)" userId="fb137e7b-2c12-4f65-8f80-d67a56955516" providerId="ADAL" clId="{49682AE7-7D72-490F-A128-8A745F1B3CFC}" dt="2022-04-12T17:50:01.477" v="151" actId="478"/>
          <ac:picMkLst>
            <pc:docMk/>
            <pc:sldMk cId="1475671107" sldId="4329"/>
            <ac:picMk id="3" creationId="{10FCDE1B-7FE1-43B1-B2C3-ECCF9F229781}"/>
          </ac:picMkLst>
        </pc:picChg>
        <pc:picChg chg="del">
          <ac:chgData name="Gutierrez, Julian (LARC-D320)" userId="fb137e7b-2c12-4f65-8f80-d67a56955516" providerId="ADAL" clId="{49682AE7-7D72-490F-A128-8A745F1B3CFC}" dt="2022-04-12T17:50:02.097" v="152" actId="478"/>
          <ac:picMkLst>
            <pc:docMk/>
            <pc:sldMk cId="1475671107" sldId="4329"/>
            <ac:picMk id="5" creationId="{7746681B-E105-4669-95D9-981B15E0323E}"/>
          </ac:picMkLst>
        </pc:picChg>
      </pc:sldChg>
      <pc:sldChg chg="add del">
        <pc:chgData name="Gutierrez, Julian (LARC-D320)" userId="fb137e7b-2c12-4f65-8f80-d67a56955516" providerId="ADAL" clId="{49682AE7-7D72-490F-A128-8A745F1B3CFC}" dt="2022-04-12T18:02:47.899" v="323" actId="47"/>
        <pc:sldMkLst>
          <pc:docMk/>
          <pc:sldMk cId="342479362" sldId="4330"/>
        </pc:sldMkLst>
      </pc:sldChg>
      <pc:sldChg chg="addSp delSp modSp add del mod">
        <pc:chgData name="Gutierrez, Julian (LARC-D320)" userId="fb137e7b-2c12-4f65-8f80-d67a56955516" providerId="ADAL" clId="{49682AE7-7D72-490F-A128-8A745F1B3CFC}" dt="2022-04-13T14:30:08.545" v="2070" actId="47"/>
        <pc:sldMkLst>
          <pc:docMk/>
          <pc:sldMk cId="2977042715" sldId="4331"/>
        </pc:sldMkLst>
        <pc:spChg chg="mod">
          <ac:chgData name="Gutierrez, Julian (LARC-D320)" userId="fb137e7b-2c12-4f65-8f80-d67a56955516" providerId="ADAL" clId="{49682AE7-7D72-490F-A128-8A745F1B3CFC}" dt="2022-04-12T18:02:57.297" v="330" actId="20577"/>
          <ac:spMkLst>
            <pc:docMk/>
            <pc:sldMk cId="2977042715" sldId="4331"/>
            <ac:spMk id="765" creationId="{00000000-0000-0000-0000-000000000000}"/>
          </ac:spMkLst>
        </pc:spChg>
        <pc:picChg chg="add del mod">
          <ac:chgData name="Gutierrez, Julian (LARC-D320)" userId="fb137e7b-2c12-4f65-8f80-d67a56955516" providerId="ADAL" clId="{49682AE7-7D72-490F-A128-8A745F1B3CFC}" dt="2022-04-13T14:29:37.101" v="2067" actId="21"/>
          <ac:picMkLst>
            <pc:docMk/>
            <pc:sldMk cId="2977042715" sldId="4331"/>
            <ac:picMk id="5" creationId="{F5643BA3-CB5F-408D-BCD1-1480535C1E48}"/>
          </ac:picMkLst>
        </pc:picChg>
      </pc:sldChg>
      <pc:sldChg chg="new del">
        <pc:chgData name="Gutierrez, Julian (LARC-D320)" userId="fb137e7b-2c12-4f65-8f80-d67a56955516" providerId="ADAL" clId="{49682AE7-7D72-490F-A128-8A745F1B3CFC}" dt="2022-04-12T18:03:42.263" v="341" actId="47"/>
        <pc:sldMkLst>
          <pc:docMk/>
          <pc:sldMk cId="1630791774" sldId="4332"/>
        </pc:sldMkLst>
      </pc:sldChg>
      <pc:sldChg chg="modSp add del mod ord">
        <pc:chgData name="Gutierrez, Julian (LARC-D320)" userId="fb137e7b-2c12-4f65-8f80-d67a56955516" providerId="ADAL" clId="{49682AE7-7D72-490F-A128-8A745F1B3CFC}" dt="2022-04-26T14:42:54.168" v="4763" actId="47"/>
        <pc:sldMkLst>
          <pc:docMk/>
          <pc:sldMk cId="3646259108" sldId="4333"/>
        </pc:sldMkLst>
        <pc:spChg chg="mod">
          <ac:chgData name="Gutierrez, Julian (LARC-D320)" userId="fb137e7b-2c12-4f65-8f80-d67a56955516" providerId="ADAL" clId="{49682AE7-7D72-490F-A128-8A745F1B3CFC}" dt="2022-04-12T18:03:48.672" v="355" actId="20577"/>
          <ac:spMkLst>
            <pc:docMk/>
            <pc:sldMk cId="3646259108" sldId="4333"/>
            <ac:spMk id="764" creationId="{00000000-0000-0000-0000-000000000000}"/>
          </ac:spMkLst>
        </pc:spChg>
        <pc:spChg chg="mod">
          <ac:chgData name="Gutierrez, Julian (LARC-D320)" userId="fb137e7b-2c12-4f65-8f80-d67a56955516" providerId="ADAL" clId="{49682AE7-7D72-490F-A128-8A745F1B3CFC}" dt="2022-04-12T18:03:51.620" v="356" actId="20577"/>
          <ac:spMkLst>
            <pc:docMk/>
            <pc:sldMk cId="3646259108" sldId="4333"/>
            <ac:spMk id="765" creationId="{00000000-0000-0000-0000-000000000000}"/>
          </ac:spMkLst>
        </pc:spChg>
      </pc:sldChg>
      <pc:sldChg chg="addSp delSp modSp add del mod">
        <pc:chgData name="Gutierrez, Julian (LARC-D320)" userId="fb137e7b-2c12-4f65-8f80-d67a56955516" providerId="ADAL" clId="{49682AE7-7D72-490F-A128-8A745F1B3CFC}" dt="2022-04-13T14:30:38.903" v="2097" actId="47"/>
        <pc:sldMkLst>
          <pc:docMk/>
          <pc:sldMk cId="1098760269" sldId="4334"/>
        </pc:sldMkLst>
        <pc:spChg chg="mod">
          <ac:chgData name="Gutierrez, Julian (LARC-D320)" userId="fb137e7b-2c12-4f65-8f80-d67a56955516" providerId="ADAL" clId="{49682AE7-7D72-490F-A128-8A745F1B3CFC}" dt="2022-04-13T14:30:30.099" v="2093" actId="21"/>
          <ac:spMkLst>
            <pc:docMk/>
            <pc:sldMk cId="1098760269" sldId="4334"/>
            <ac:spMk id="765" creationId="{00000000-0000-0000-0000-000000000000}"/>
          </ac:spMkLst>
        </pc:spChg>
        <pc:picChg chg="add del mod">
          <ac:chgData name="Gutierrez, Julian (LARC-D320)" userId="fb137e7b-2c12-4f65-8f80-d67a56955516" providerId="ADAL" clId="{49682AE7-7D72-490F-A128-8A745F1B3CFC}" dt="2022-04-13T14:30:35.094" v="2095" actId="21"/>
          <ac:picMkLst>
            <pc:docMk/>
            <pc:sldMk cId="1098760269" sldId="4334"/>
            <ac:picMk id="1026" creationId="{8D018A54-0E57-4A6B-93A4-293818674909}"/>
          </ac:picMkLst>
        </pc:picChg>
      </pc:sldChg>
      <pc:sldChg chg="delSp modSp add del mod">
        <pc:chgData name="Gutierrez, Julian (LARC-D320)" userId="fb137e7b-2c12-4f65-8f80-d67a56955516" providerId="ADAL" clId="{49682AE7-7D72-490F-A128-8A745F1B3CFC}" dt="2022-04-13T14:30:56.024" v="2105" actId="47"/>
        <pc:sldMkLst>
          <pc:docMk/>
          <pc:sldMk cId="2354718947" sldId="4335"/>
        </pc:sldMkLst>
        <pc:spChg chg="mod">
          <ac:chgData name="Gutierrez, Julian (LARC-D320)" userId="fb137e7b-2c12-4f65-8f80-d67a56955516" providerId="ADAL" clId="{49682AE7-7D72-490F-A128-8A745F1B3CFC}" dt="2022-04-13T14:30:43.558" v="2099" actId="21"/>
          <ac:spMkLst>
            <pc:docMk/>
            <pc:sldMk cId="2354718947" sldId="4335"/>
            <ac:spMk id="765" creationId="{00000000-0000-0000-0000-000000000000}"/>
          </ac:spMkLst>
        </pc:spChg>
        <pc:picChg chg="del">
          <ac:chgData name="Gutierrez, Julian (LARC-D320)" userId="fb137e7b-2c12-4f65-8f80-d67a56955516" providerId="ADAL" clId="{49682AE7-7D72-490F-A128-8A745F1B3CFC}" dt="2022-04-13T12:49:58.443" v="1032" actId="478"/>
          <ac:picMkLst>
            <pc:docMk/>
            <pc:sldMk cId="2354718947" sldId="4335"/>
            <ac:picMk id="1026" creationId="{8D018A54-0E57-4A6B-93A4-293818674909}"/>
          </ac:picMkLst>
        </pc:picChg>
      </pc:sldChg>
      <pc:sldChg chg="modSp add del mod">
        <pc:chgData name="Gutierrez, Julian (LARC-D320)" userId="fb137e7b-2c12-4f65-8f80-d67a56955516" providerId="ADAL" clId="{49682AE7-7D72-490F-A128-8A745F1B3CFC}" dt="2022-04-13T14:30:56.720" v="2106" actId="47"/>
        <pc:sldMkLst>
          <pc:docMk/>
          <pc:sldMk cId="3445268658" sldId="4336"/>
        </pc:sldMkLst>
        <pc:spChg chg="mod">
          <ac:chgData name="Gutierrez, Julian (LARC-D320)" userId="fb137e7b-2c12-4f65-8f80-d67a56955516" providerId="ADAL" clId="{49682AE7-7D72-490F-A128-8A745F1B3CFC}" dt="2022-04-13T14:30:50.411" v="2102" actId="21"/>
          <ac:spMkLst>
            <pc:docMk/>
            <pc:sldMk cId="3445268658" sldId="4336"/>
            <ac:spMk id="765" creationId="{00000000-0000-0000-0000-000000000000}"/>
          </ac:spMkLst>
        </pc:spChg>
      </pc:sldChg>
      <pc:sldChg chg="modSp add del mod">
        <pc:chgData name="Gutierrez, Julian (LARC-D320)" userId="fb137e7b-2c12-4f65-8f80-d67a56955516" providerId="ADAL" clId="{49682AE7-7D72-490F-A128-8A745F1B3CFC}" dt="2022-04-13T14:31:08.991" v="2110" actId="47"/>
        <pc:sldMkLst>
          <pc:docMk/>
          <pc:sldMk cId="1660956332" sldId="4337"/>
        </pc:sldMkLst>
        <pc:spChg chg="mod">
          <ac:chgData name="Gutierrez, Julian (LARC-D320)" userId="fb137e7b-2c12-4f65-8f80-d67a56955516" providerId="ADAL" clId="{49682AE7-7D72-490F-A128-8A745F1B3CFC}" dt="2022-04-13T14:31:02.240" v="2108" actId="21"/>
          <ac:spMkLst>
            <pc:docMk/>
            <pc:sldMk cId="1660956332" sldId="4337"/>
            <ac:spMk id="765" creationId="{00000000-0000-0000-0000-000000000000}"/>
          </ac:spMkLst>
        </pc:spChg>
      </pc:sldChg>
      <pc:sldChg chg="modSp add del mod">
        <pc:chgData name="Gutierrez, Julian (LARC-D320)" userId="fb137e7b-2c12-4f65-8f80-d67a56955516" providerId="ADAL" clId="{49682AE7-7D72-490F-A128-8A745F1B3CFC}" dt="2022-04-13T14:31:12.990" v="2111" actId="47"/>
        <pc:sldMkLst>
          <pc:docMk/>
          <pc:sldMk cId="1321821441" sldId="4338"/>
        </pc:sldMkLst>
        <pc:spChg chg="mod">
          <ac:chgData name="Gutierrez, Julian (LARC-D320)" userId="fb137e7b-2c12-4f65-8f80-d67a56955516" providerId="ADAL" clId="{49682AE7-7D72-490F-A128-8A745F1B3CFC}" dt="2022-04-13T14:14:15.890" v="1959" actId="6549"/>
          <ac:spMkLst>
            <pc:docMk/>
            <pc:sldMk cId="1321821441" sldId="4338"/>
            <ac:spMk id="765" creationId="{00000000-0000-0000-0000-000000000000}"/>
          </ac:spMkLst>
        </pc:spChg>
      </pc:sldChg>
      <pc:sldChg chg="delSp modSp add mod ord modTransition setBg">
        <pc:chgData name="Gutierrez, Julian (LARC-D320)" userId="fb137e7b-2c12-4f65-8f80-d67a56955516" providerId="ADAL" clId="{49682AE7-7D72-490F-A128-8A745F1B3CFC}" dt="2022-05-02T15:47:54.218" v="6478" actId="478"/>
        <pc:sldMkLst>
          <pc:docMk/>
          <pc:sldMk cId="3565578745" sldId="4339"/>
        </pc:sldMkLst>
        <pc:spChg chg="mod">
          <ac:chgData name="Gutierrez, Julian (LARC-D320)" userId="fb137e7b-2c12-4f65-8f80-d67a56955516" providerId="ADAL" clId="{49682AE7-7D72-490F-A128-8A745F1B3CFC}" dt="2022-04-26T13:22:46.770" v="4178" actId="6549"/>
          <ac:spMkLst>
            <pc:docMk/>
            <pc:sldMk cId="3565578745" sldId="4339"/>
            <ac:spMk id="2" creationId="{F6AA65DE-C515-45C9-96AC-37436EF22A29}"/>
          </ac:spMkLst>
        </pc:spChg>
        <pc:spChg chg="mod">
          <ac:chgData name="Gutierrez, Julian (LARC-D320)" userId="fb137e7b-2c12-4f65-8f80-d67a56955516" providerId="ADAL" clId="{49682AE7-7D72-490F-A128-8A745F1B3CFC}" dt="2022-04-13T14:31:21.542" v="2112"/>
          <ac:spMkLst>
            <pc:docMk/>
            <pc:sldMk cId="3565578745" sldId="4339"/>
            <ac:spMk id="764" creationId="{00000000-0000-0000-0000-000000000000}"/>
          </ac:spMkLst>
        </pc:spChg>
        <pc:spChg chg="del">
          <ac:chgData name="Gutierrez, Julian (LARC-D320)" userId="fb137e7b-2c12-4f65-8f80-d67a56955516" providerId="ADAL" clId="{49682AE7-7D72-490F-A128-8A745F1B3CFC}" dt="2022-05-02T15:47:54.218" v="6478" actId="478"/>
          <ac:spMkLst>
            <pc:docMk/>
            <pc:sldMk cId="3565578745" sldId="4339"/>
            <ac:spMk id="765" creationId="{00000000-0000-0000-0000-000000000000}"/>
          </ac:spMkLst>
        </pc:spChg>
      </pc:sldChg>
      <pc:sldChg chg="modSp new mod modTransition">
        <pc:chgData name="Gutierrez, Julian (LARC-D320)" userId="fb137e7b-2c12-4f65-8f80-d67a56955516" providerId="ADAL" clId="{49682AE7-7D72-490F-A128-8A745F1B3CFC}" dt="2022-05-02T15:46:26.603" v="6476" actId="20577"/>
        <pc:sldMkLst>
          <pc:docMk/>
          <pc:sldMk cId="2337464285" sldId="4340"/>
        </pc:sldMkLst>
        <pc:spChg chg="mod">
          <ac:chgData name="Gutierrez, Julian (LARC-D320)" userId="fb137e7b-2c12-4f65-8f80-d67a56955516" providerId="ADAL" clId="{49682AE7-7D72-490F-A128-8A745F1B3CFC}" dt="2022-05-02T15:46:26.603" v="6476" actId="20577"/>
          <ac:spMkLst>
            <pc:docMk/>
            <pc:sldMk cId="2337464285" sldId="4340"/>
            <ac:spMk id="2" creationId="{3D2D23EE-0997-478F-9DD2-B00FB3CADF49}"/>
          </ac:spMkLst>
        </pc:spChg>
        <pc:spChg chg="mod">
          <ac:chgData name="Gutierrez, Julian (LARC-D320)" userId="fb137e7b-2c12-4f65-8f80-d67a56955516" providerId="ADAL" clId="{49682AE7-7D72-490F-A128-8A745F1B3CFC}" dt="2022-04-13T14:27:51.063" v="2009"/>
          <ac:spMkLst>
            <pc:docMk/>
            <pc:sldMk cId="2337464285" sldId="4340"/>
            <ac:spMk id="4" creationId="{8C7FD380-DDDC-481D-B74B-CA80C051F77E}"/>
          </ac:spMkLst>
        </pc:spChg>
      </pc:sldChg>
      <pc:sldChg chg="modSp add mod modTransition">
        <pc:chgData name="Gutierrez, Julian (LARC-D320)" userId="fb137e7b-2c12-4f65-8f80-d67a56955516" providerId="ADAL" clId="{49682AE7-7D72-490F-A128-8A745F1B3CFC}" dt="2022-04-26T18:26:55.834" v="6071"/>
        <pc:sldMkLst>
          <pc:docMk/>
          <pc:sldMk cId="2976090827" sldId="4341"/>
        </pc:sldMkLst>
        <pc:spChg chg="mod">
          <ac:chgData name="Gutierrez, Julian (LARC-D320)" userId="fb137e7b-2c12-4f65-8f80-d67a56955516" providerId="ADAL" clId="{49682AE7-7D72-490F-A128-8A745F1B3CFC}" dt="2022-04-26T18:20:29.944" v="5999" actId="20577"/>
          <ac:spMkLst>
            <pc:docMk/>
            <pc:sldMk cId="2976090827" sldId="4341"/>
            <ac:spMk id="2" creationId="{3D2D23EE-0997-478F-9DD2-B00FB3CADF49}"/>
          </ac:spMkLst>
        </pc:spChg>
        <pc:spChg chg="mod">
          <ac:chgData name="Gutierrez, Julian (LARC-D320)" userId="fb137e7b-2c12-4f65-8f80-d67a56955516" providerId="ADAL" clId="{49682AE7-7D72-490F-A128-8A745F1B3CFC}" dt="2022-04-13T14:28:08.642" v="2016"/>
          <ac:spMkLst>
            <pc:docMk/>
            <pc:sldMk cId="2976090827" sldId="4341"/>
            <ac:spMk id="4" creationId="{8C7FD380-DDDC-481D-B74B-CA80C051F77E}"/>
          </ac:spMkLst>
        </pc:spChg>
      </pc:sldChg>
      <pc:sldChg chg="addSp delSp modSp add del mod modTransition delAnim modAnim modNotesTx">
        <pc:chgData name="Gutierrez, Julian (LARC-D320)" userId="fb137e7b-2c12-4f65-8f80-d67a56955516" providerId="ADAL" clId="{49682AE7-7D72-490F-A128-8A745F1B3CFC}" dt="2022-04-29T13:25:46.471" v="6474" actId="47"/>
        <pc:sldMkLst>
          <pc:docMk/>
          <pc:sldMk cId="82433306" sldId="4342"/>
        </pc:sldMkLst>
        <pc:spChg chg="mod">
          <ac:chgData name="Gutierrez, Julian (LARC-D320)" userId="fb137e7b-2c12-4f65-8f80-d67a56955516" providerId="ADAL" clId="{49682AE7-7D72-490F-A128-8A745F1B3CFC}" dt="2022-04-26T13:09:50.476" v="3950" actId="2710"/>
          <ac:spMkLst>
            <pc:docMk/>
            <pc:sldMk cId="82433306" sldId="4342"/>
            <ac:spMk id="2" creationId="{3D2D23EE-0997-478F-9DD2-B00FB3CADF49}"/>
          </ac:spMkLst>
        </pc:spChg>
        <pc:spChg chg="mod">
          <ac:chgData name="Gutierrez, Julian (LARC-D320)" userId="fb137e7b-2c12-4f65-8f80-d67a56955516" providerId="ADAL" clId="{49682AE7-7D72-490F-A128-8A745F1B3CFC}" dt="2022-04-26T18:21:29.694" v="6007" actId="20577"/>
          <ac:spMkLst>
            <pc:docMk/>
            <pc:sldMk cId="82433306" sldId="4342"/>
            <ac:spMk id="4" creationId="{8C7FD380-DDDC-481D-B74B-CA80C051F77E}"/>
          </ac:spMkLst>
        </pc:spChg>
        <pc:spChg chg="add mod">
          <ac:chgData name="Gutierrez, Julian (LARC-D320)" userId="fb137e7b-2c12-4f65-8f80-d67a56955516" providerId="ADAL" clId="{49682AE7-7D72-490F-A128-8A745F1B3CFC}" dt="2022-04-13T14:28:45.028" v="2049"/>
          <ac:spMkLst>
            <pc:docMk/>
            <pc:sldMk cId="82433306" sldId="4342"/>
            <ac:spMk id="7" creationId="{F5DF09C8-4282-453B-A761-B0E1D0D84CD8}"/>
          </ac:spMkLst>
        </pc:spChg>
        <pc:spChg chg="add del mod">
          <ac:chgData name="Gutierrez, Julian (LARC-D320)" userId="fb137e7b-2c12-4f65-8f80-d67a56955516" providerId="ADAL" clId="{49682AE7-7D72-490F-A128-8A745F1B3CFC}" dt="2022-04-27T23:31:12.436" v="6305" actId="478"/>
          <ac:spMkLst>
            <pc:docMk/>
            <pc:sldMk cId="82433306" sldId="4342"/>
            <ac:spMk id="8" creationId="{A323F933-D7F4-46FF-BD74-4438C16CECC3}"/>
          </ac:spMkLst>
        </pc:spChg>
        <pc:picChg chg="add del mod">
          <ac:chgData name="Gutierrez, Julian (LARC-D320)" userId="fb137e7b-2c12-4f65-8f80-d67a56955516" providerId="ADAL" clId="{49682AE7-7D72-490F-A128-8A745F1B3CFC}" dt="2022-04-13T16:45:41.094" v="2656" actId="478"/>
          <ac:picMkLst>
            <pc:docMk/>
            <pc:sldMk cId="82433306" sldId="4342"/>
            <ac:picMk id="5" creationId="{5FA0C3E5-7182-464C-8E5C-BE7C4A8B5F3D}"/>
          </ac:picMkLst>
        </pc:picChg>
        <pc:picChg chg="add mod">
          <ac:chgData name="Gutierrez, Julian (LARC-D320)" userId="fb137e7b-2c12-4f65-8f80-d67a56955516" providerId="ADAL" clId="{49682AE7-7D72-490F-A128-8A745F1B3CFC}" dt="2022-04-19T17:21:03.272" v="2884" actId="1037"/>
          <ac:picMkLst>
            <pc:docMk/>
            <pc:sldMk cId="82433306" sldId="4342"/>
            <ac:picMk id="6" creationId="{01B9179E-4022-488F-8665-6DC822021D3B}"/>
          </ac:picMkLst>
        </pc:picChg>
        <pc:picChg chg="add mod ord">
          <ac:chgData name="Gutierrez, Julian (LARC-D320)" userId="fb137e7b-2c12-4f65-8f80-d67a56955516" providerId="ADAL" clId="{49682AE7-7D72-490F-A128-8A745F1B3CFC}" dt="2022-04-13T16:45:38.755" v="2655" actId="167"/>
          <ac:picMkLst>
            <pc:docMk/>
            <pc:sldMk cId="82433306" sldId="4342"/>
            <ac:picMk id="9" creationId="{E26FF9C6-97BB-42F3-AF65-E76BD5B8391C}"/>
          </ac:picMkLst>
        </pc:picChg>
      </pc:sldChg>
      <pc:sldChg chg="addSp delSp modSp add del mod modTransition addAnim delAnim modAnim chgLayout modNotesTx">
        <pc:chgData name="Gutierrez, Julian (LARC-D320)" userId="fb137e7b-2c12-4f65-8f80-d67a56955516" providerId="ADAL" clId="{49682AE7-7D72-490F-A128-8A745F1B3CFC}" dt="2022-04-29T13:25:47.388" v="6475" actId="47"/>
        <pc:sldMkLst>
          <pc:docMk/>
          <pc:sldMk cId="2531918012" sldId="4343"/>
        </pc:sldMkLst>
        <pc:spChg chg="mod ord">
          <ac:chgData name="Gutierrez, Julian (LARC-D320)" userId="fb137e7b-2c12-4f65-8f80-d67a56955516" providerId="ADAL" clId="{49682AE7-7D72-490F-A128-8A745F1B3CFC}" dt="2022-04-26T15:18:25.653" v="5288" actId="14100"/>
          <ac:spMkLst>
            <pc:docMk/>
            <pc:sldMk cId="2531918012" sldId="4343"/>
            <ac:spMk id="2" creationId="{3D2D23EE-0997-478F-9DD2-B00FB3CADF49}"/>
          </ac:spMkLst>
        </pc:spChg>
        <pc:spChg chg="mod ord">
          <ac:chgData name="Gutierrez, Julian (LARC-D320)" userId="fb137e7b-2c12-4f65-8f80-d67a56955516" providerId="ADAL" clId="{49682AE7-7D72-490F-A128-8A745F1B3CFC}" dt="2022-04-13T14:29:08.660" v="2057" actId="6264"/>
          <ac:spMkLst>
            <pc:docMk/>
            <pc:sldMk cId="2531918012" sldId="4343"/>
            <ac:spMk id="3" creationId="{4B18CAFC-6428-41C4-B53A-E528602D0ADE}"/>
          </ac:spMkLst>
        </pc:spChg>
        <pc:spChg chg="mod ord">
          <ac:chgData name="Gutierrez, Julian (LARC-D320)" userId="fb137e7b-2c12-4f65-8f80-d67a56955516" providerId="ADAL" clId="{49682AE7-7D72-490F-A128-8A745F1B3CFC}" dt="2022-04-26T18:23:46.683" v="6038" actId="20577"/>
          <ac:spMkLst>
            <pc:docMk/>
            <pc:sldMk cId="2531918012" sldId="4343"/>
            <ac:spMk id="4" creationId="{8C7FD380-DDDC-481D-B74B-CA80C051F77E}"/>
          </ac:spMkLst>
        </pc:spChg>
        <pc:spChg chg="add mod">
          <ac:chgData name="Gutierrez, Julian (LARC-D320)" userId="fb137e7b-2c12-4f65-8f80-d67a56955516" providerId="ADAL" clId="{49682AE7-7D72-490F-A128-8A745F1B3CFC}" dt="2022-04-25T15:52:50.125" v="3492" actId="1076"/>
          <ac:spMkLst>
            <pc:docMk/>
            <pc:sldMk cId="2531918012" sldId="4343"/>
            <ac:spMk id="5" creationId="{4A71C10E-A8E5-4B00-A5DC-D16119FB9FA9}"/>
          </ac:spMkLst>
        </pc:spChg>
        <pc:spChg chg="add mod">
          <ac:chgData name="Gutierrez, Julian (LARC-D320)" userId="fb137e7b-2c12-4f65-8f80-d67a56955516" providerId="ADAL" clId="{49682AE7-7D72-490F-A128-8A745F1B3CFC}" dt="2022-04-26T12:40:49.951" v="3939" actId="403"/>
          <ac:spMkLst>
            <pc:docMk/>
            <pc:sldMk cId="2531918012" sldId="4343"/>
            <ac:spMk id="6" creationId="{6C1ADDD5-2523-47A7-8A7B-C8E869A52A1C}"/>
          </ac:spMkLst>
        </pc:spChg>
        <pc:spChg chg="del">
          <ac:chgData name="Gutierrez, Julian (LARC-D320)" userId="fb137e7b-2c12-4f65-8f80-d67a56955516" providerId="ADAL" clId="{49682AE7-7D72-490F-A128-8A745F1B3CFC}" dt="2022-04-13T14:29:04.768" v="2055" actId="478"/>
          <ac:spMkLst>
            <pc:docMk/>
            <pc:sldMk cId="2531918012" sldId="4343"/>
            <ac:spMk id="7" creationId="{F5DF09C8-4282-453B-A761-B0E1D0D84CD8}"/>
          </ac:spMkLst>
        </pc:spChg>
        <pc:spChg chg="add del mod">
          <ac:chgData name="Gutierrez, Julian (LARC-D320)" userId="fb137e7b-2c12-4f65-8f80-d67a56955516" providerId="ADAL" clId="{49682AE7-7D72-490F-A128-8A745F1B3CFC}" dt="2022-04-13T14:29:08.660" v="2057" actId="6264"/>
          <ac:spMkLst>
            <pc:docMk/>
            <pc:sldMk cId="2531918012" sldId="4343"/>
            <ac:spMk id="8" creationId="{24851BD2-C14D-449E-BA3D-D806DF702CBA}"/>
          </ac:spMkLst>
        </pc:spChg>
        <pc:spChg chg="add del mod">
          <ac:chgData name="Gutierrez, Julian (LARC-D320)" userId="fb137e7b-2c12-4f65-8f80-d67a56955516" providerId="ADAL" clId="{49682AE7-7D72-490F-A128-8A745F1B3CFC}" dt="2022-04-13T14:29:08.660" v="2057" actId="6264"/>
          <ac:spMkLst>
            <pc:docMk/>
            <pc:sldMk cId="2531918012" sldId="4343"/>
            <ac:spMk id="9" creationId="{972F4B22-7272-42AF-8C55-952394D24CAB}"/>
          </ac:spMkLst>
        </pc:spChg>
        <pc:spChg chg="add mod">
          <ac:chgData name="Gutierrez, Julian (LARC-D320)" userId="fb137e7b-2c12-4f65-8f80-d67a56955516" providerId="ADAL" clId="{49682AE7-7D72-490F-A128-8A745F1B3CFC}" dt="2022-04-26T12:40:56.656" v="3942" actId="1076"/>
          <ac:spMkLst>
            <pc:docMk/>
            <pc:sldMk cId="2531918012" sldId="4343"/>
            <ac:spMk id="9" creationId="{D834DE54-A419-4F36-8481-EDED7440EA0B}"/>
          </ac:spMkLst>
        </pc:spChg>
        <pc:spChg chg="add del mod">
          <ac:chgData name="Gutierrez, Julian (LARC-D320)" userId="fb137e7b-2c12-4f65-8f80-d67a56955516" providerId="ADAL" clId="{49682AE7-7D72-490F-A128-8A745F1B3CFC}" dt="2022-04-13T14:29:08.660" v="2057" actId="6264"/>
          <ac:spMkLst>
            <pc:docMk/>
            <pc:sldMk cId="2531918012" sldId="4343"/>
            <ac:spMk id="10" creationId="{D05E7B6D-C5D8-45CE-BCFF-D381BADE83F2}"/>
          </ac:spMkLst>
        </pc:spChg>
        <pc:spChg chg="add del mod">
          <ac:chgData name="Gutierrez, Julian (LARC-D320)" userId="fb137e7b-2c12-4f65-8f80-d67a56955516" providerId="ADAL" clId="{49682AE7-7D72-490F-A128-8A745F1B3CFC}" dt="2022-04-27T23:31:21.298" v="6307" actId="478"/>
          <ac:spMkLst>
            <pc:docMk/>
            <pc:sldMk cId="2531918012" sldId="4343"/>
            <ac:spMk id="11" creationId="{2E65177D-B4E7-423A-B26C-A70026FB3E33}"/>
          </ac:spMkLst>
        </pc:spChg>
        <pc:picChg chg="del">
          <ac:chgData name="Gutierrez, Julian (LARC-D320)" userId="fb137e7b-2c12-4f65-8f80-d67a56955516" providerId="ADAL" clId="{49682AE7-7D72-490F-A128-8A745F1B3CFC}" dt="2022-04-13T14:29:03.565" v="2054" actId="478"/>
          <ac:picMkLst>
            <pc:docMk/>
            <pc:sldMk cId="2531918012" sldId="4343"/>
            <ac:picMk id="5" creationId="{5FA0C3E5-7182-464C-8E5C-BE7C4A8B5F3D}"/>
          </ac:picMkLst>
        </pc:picChg>
        <pc:picChg chg="del">
          <ac:chgData name="Gutierrez, Julian (LARC-D320)" userId="fb137e7b-2c12-4f65-8f80-d67a56955516" providerId="ADAL" clId="{49682AE7-7D72-490F-A128-8A745F1B3CFC}" dt="2022-04-13T14:29:04.915" v="2056" actId="478"/>
          <ac:picMkLst>
            <pc:docMk/>
            <pc:sldMk cId="2531918012" sldId="4343"/>
            <ac:picMk id="6" creationId="{01B9179E-4022-488F-8665-6DC822021D3B}"/>
          </ac:picMkLst>
        </pc:picChg>
        <pc:picChg chg="add mod ord modCrop">
          <ac:chgData name="Gutierrez, Julian (LARC-D320)" userId="fb137e7b-2c12-4f65-8f80-d67a56955516" providerId="ADAL" clId="{49682AE7-7D72-490F-A128-8A745F1B3CFC}" dt="2022-04-26T15:18:34.160" v="5291" actId="167"/>
          <ac:picMkLst>
            <pc:docMk/>
            <pc:sldMk cId="2531918012" sldId="4343"/>
            <ac:picMk id="10" creationId="{D4761569-7C84-4BAA-9105-33F14748D16E}"/>
          </ac:picMkLst>
        </pc:picChg>
        <pc:picChg chg="add mod">
          <ac:chgData name="Gutierrez, Julian (LARC-D320)" userId="fb137e7b-2c12-4f65-8f80-d67a56955516" providerId="ADAL" clId="{49682AE7-7D72-490F-A128-8A745F1B3CFC}" dt="2022-04-25T15:50:43.594" v="3452" actId="1076"/>
          <ac:picMkLst>
            <pc:docMk/>
            <pc:sldMk cId="2531918012" sldId="4343"/>
            <ac:picMk id="2050" creationId="{264E5C60-F027-4476-8102-0F4DE4D3B950}"/>
          </ac:picMkLst>
        </pc:picChg>
        <pc:picChg chg="add mod">
          <ac:chgData name="Gutierrez, Julian (LARC-D320)" userId="fb137e7b-2c12-4f65-8f80-d67a56955516" providerId="ADAL" clId="{49682AE7-7D72-490F-A128-8A745F1B3CFC}" dt="2022-04-26T15:18:52.155" v="5292" actId="1076"/>
          <ac:picMkLst>
            <pc:docMk/>
            <pc:sldMk cId="2531918012" sldId="4343"/>
            <ac:picMk id="2052" creationId="{924881A4-CAC8-4BDE-9569-37F94B5573ED}"/>
          </ac:picMkLst>
        </pc:picChg>
      </pc:sldChg>
      <pc:sldChg chg="addSp delSp modSp add del mod">
        <pc:chgData name="Gutierrez, Julian (LARC-D320)" userId="fb137e7b-2c12-4f65-8f80-d67a56955516" providerId="ADAL" clId="{49682AE7-7D72-490F-A128-8A745F1B3CFC}" dt="2022-04-25T15:54:15.159" v="3521" actId="47"/>
        <pc:sldMkLst>
          <pc:docMk/>
          <pc:sldMk cId="3691205852" sldId="4344"/>
        </pc:sldMkLst>
        <pc:spChg chg="mod">
          <ac:chgData name="Gutierrez, Julian (LARC-D320)" userId="fb137e7b-2c12-4f65-8f80-d67a56955516" providerId="ADAL" clId="{49682AE7-7D72-490F-A128-8A745F1B3CFC}" dt="2022-04-13T14:29:40.594" v="2068" actId="20577"/>
          <ac:spMkLst>
            <pc:docMk/>
            <pc:sldMk cId="3691205852" sldId="4344"/>
            <ac:spMk id="2" creationId="{3D2D23EE-0997-478F-9DD2-B00FB3CADF49}"/>
          </ac:spMkLst>
        </pc:spChg>
        <pc:picChg chg="add del mod">
          <ac:chgData name="Gutierrez, Julian (LARC-D320)" userId="fb137e7b-2c12-4f65-8f80-d67a56955516" providerId="ADAL" clId="{49682AE7-7D72-490F-A128-8A745F1B3CFC}" dt="2022-04-13T16:44:55.265" v="2646" actId="478"/>
          <ac:picMkLst>
            <pc:docMk/>
            <pc:sldMk cId="3691205852" sldId="4344"/>
            <ac:picMk id="5" creationId="{1BCA153D-37BF-49BA-8FE2-D91B472EBC0F}"/>
          </ac:picMkLst>
        </pc:picChg>
        <pc:picChg chg="add del mod">
          <ac:chgData name="Gutierrez, Julian (LARC-D320)" userId="fb137e7b-2c12-4f65-8f80-d67a56955516" providerId="ADAL" clId="{49682AE7-7D72-490F-A128-8A745F1B3CFC}" dt="2022-04-22T15:35:47.833" v="3266" actId="21"/>
          <ac:picMkLst>
            <pc:docMk/>
            <pc:sldMk cId="3691205852" sldId="4344"/>
            <ac:picMk id="7" creationId="{B7B00DC1-660A-40C7-BD43-6309EBD8BD70}"/>
          </ac:picMkLst>
        </pc:picChg>
      </pc:sldChg>
      <pc:sldChg chg="addSp delSp modSp add mod modTransition modAnim">
        <pc:chgData name="Gutierrez, Julian (LARC-D320)" userId="fb137e7b-2c12-4f65-8f80-d67a56955516" providerId="ADAL" clId="{49682AE7-7D72-490F-A128-8A745F1B3CFC}" dt="2022-04-28T21:51:45.813" v="6397" actId="166"/>
        <pc:sldMkLst>
          <pc:docMk/>
          <pc:sldMk cId="2883410305" sldId="4345"/>
        </pc:sldMkLst>
        <pc:spChg chg="mod">
          <ac:chgData name="Gutierrez, Julian (LARC-D320)" userId="fb137e7b-2c12-4f65-8f80-d67a56955516" providerId="ADAL" clId="{49682AE7-7D72-490F-A128-8A745F1B3CFC}" dt="2022-04-26T15:46:20.202" v="5544" actId="20577"/>
          <ac:spMkLst>
            <pc:docMk/>
            <pc:sldMk cId="2883410305" sldId="4345"/>
            <ac:spMk id="2" creationId="{3D2D23EE-0997-478F-9DD2-B00FB3CADF49}"/>
          </ac:spMkLst>
        </pc:spChg>
        <pc:spChg chg="mod">
          <ac:chgData name="Gutierrez, Julian (LARC-D320)" userId="fb137e7b-2c12-4f65-8f80-d67a56955516" providerId="ADAL" clId="{49682AE7-7D72-490F-A128-8A745F1B3CFC}" dt="2022-04-13T14:30:23.513" v="2090" actId="20577"/>
          <ac:spMkLst>
            <pc:docMk/>
            <pc:sldMk cId="2883410305" sldId="4345"/>
            <ac:spMk id="4" creationId="{8C7FD380-DDDC-481D-B74B-CA80C051F77E}"/>
          </ac:spMkLst>
        </pc:spChg>
        <pc:spChg chg="add mod ord">
          <ac:chgData name="Gutierrez, Julian (LARC-D320)" userId="fb137e7b-2c12-4f65-8f80-d67a56955516" providerId="ADAL" clId="{49682AE7-7D72-490F-A128-8A745F1B3CFC}" dt="2022-04-26T15:54:44.998" v="5545" actId="14100"/>
          <ac:spMkLst>
            <pc:docMk/>
            <pc:sldMk cId="2883410305" sldId="4345"/>
            <ac:spMk id="8" creationId="{31E826CF-5926-442C-8D11-490CB2FA2A3C}"/>
          </ac:spMkLst>
        </pc:spChg>
        <pc:spChg chg="add mod ord">
          <ac:chgData name="Gutierrez, Julian (LARC-D320)" userId="fb137e7b-2c12-4f65-8f80-d67a56955516" providerId="ADAL" clId="{49682AE7-7D72-490F-A128-8A745F1B3CFC}" dt="2022-04-25T16:01:45.334" v="3754" actId="14100"/>
          <ac:spMkLst>
            <pc:docMk/>
            <pc:sldMk cId="2883410305" sldId="4345"/>
            <ac:spMk id="10" creationId="{C0016AC7-703F-4A12-BE86-ECA27948BCEE}"/>
          </ac:spMkLst>
        </pc:spChg>
        <pc:spChg chg="add mod ord">
          <ac:chgData name="Gutierrez, Julian (LARC-D320)" userId="fb137e7b-2c12-4f65-8f80-d67a56955516" providerId="ADAL" clId="{49682AE7-7D72-490F-A128-8A745F1B3CFC}" dt="2022-04-26T15:54:50.174" v="5546" actId="14100"/>
          <ac:spMkLst>
            <pc:docMk/>
            <pc:sldMk cId="2883410305" sldId="4345"/>
            <ac:spMk id="12" creationId="{CCEFF413-C8E4-46DE-9E3A-DDA99EDBEAAE}"/>
          </ac:spMkLst>
        </pc:spChg>
        <pc:spChg chg="add mod">
          <ac:chgData name="Gutierrez, Julian (LARC-D320)" userId="fb137e7b-2c12-4f65-8f80-d67a56955516" providerId="ADAL" clId="{49682AE7-7D72-490F-A128-8A745F1B3CFC}" dt="2022-04-25T16:02:07.077" v="3759" actId="14100"/>
          <ac:spMkLst>
            <pc:docMk/>
            <pc:sldMk cId="2883410305" sldId="4345"/>
            <ac:spMk id="14" creationId="{9144D284-BB59-4D5F-AD15-CEFF94F1A118}"/>
          </ac:spMkLst>
        </pc:spChg>
        <pc:spChg chg="add mod ord">
          <ac:chgData name="Gutierrez, Julian (LARC-D320)" userId="fb137e7b-2c12-4f65-8f80-d67a56955516" providerId="ADAL" clId="{49682AE7-7D72-490F-A128-8A745F1B3CFC}" dt="2022-04-28T21:51:45.813" v="6397" actId="166"/>
          <ac:spMkLst>
            <pc:docMk/>
            <pc:sldMk cId="2883410305" sldId="4345"/>
            <ac:spMk id="15" creationId="{E7160613-1A13-4A56-A1C6-FF1BDB002E72}"/>
          </ac:spMkLst>
        </pc:spChg>
        <pc:picChg chg="del">
          <ac:chgData name="Gutierrez, Julian (LARC-D320)" userId="fb137e7b-2c12-4f65-8f80-d67a56955516" providerId="ADAL" clId="{49682AE7-7D72-490F-A128-8A745F1B3CFC}" dt="2022-04-13T14:30:14.120" v="2072" actId="478"/>
          <ac:picMkLst>
            <pc:docMk/>
            <pc:sldMk cId="2883410305" sldId="4345"/>
            <ac:picMk id="5" creationId="{1BCA153D-37BF-49BA-8FE2-D91B472EBC0F}"/>
          </ac:picMkLst>
        </pc:picChg>
        <pc:picChg chg="add del mod modCrop">
          <ac:chgData name="Gutierrez, Julian (LARC-D320)" userId="fb137e7b-2c12-4f65-8f80-d67a56955516" providerId="ADAL" clId="{49682AE7-7D72-490F-A128-8A745F1B3CFC}" dt="2022-04-22T15:14:04.882" v="3244" actId="478"/>
          <ac:picMkLst>
            <pc:docMk/>
            <pc:sldMk cId="2883410305" sldId="4345"/>
            <ac:picMk id="6" creationId="{3B33958E-CC6C-4301-BE30-9FFBC123C276}"/>
          </ac:picMkLst>
        </pc:picChg>
        <pc:picChg chg="add del mod">
          <ac:chgData name="Gutierrez, Julian (LARC-D320)" userId="fb137e7b-2c12-4f65-8f80-d67a56955516" providerId="ADAL" clId="{49682AE7-7D72-490F-A128-8A745F1B3CFC}" dt="2022-04-28T21:51:33.865" v="6394" actId="478"/>
          <ac:picMkLst>
            <pc:docMk/>
            <pc:sldMk cId="2883410305" sldId="4345"/>
            <ac:picMk id="7" creationId="{FE0CF4DF-B140-48DC-8124-73C4B3B0547A}"/>
          </ac:picMkLst>
        </pc:picChg>
        <pc:picChg chg="add del mod ord modCrop">
          <ac:chgData name="Gutierrez, Julian (LARC-D320)" userId="fb137e7b-2c12-4f65-8f80-d67a56955516" providerId="ADAL" clId="{49682AE7-7D72-490F-A128-8A745F1B3CFC}" dt="2022-04-22T15:14:04.074" v="3243" actId="478"/>
          <ac:picMkLst>
            <pc:docMk/>
            <pc:sldMk cId="2883410305" sldId="4345"/>
            <ac:picMk id="9" creationId="{0F9361E1-F66A-40A7-9C21-30771D927516}"/>
          </ac:picMkLst>
        </pc:picChg>
        <pc:picChg chg="add del mod">
          <ac:chgData name="Gutierrez, Julian (LARC-D320)" userId="fb137e7b-2c12-4f65-8f80-d67a56955516" providerId="ADAL" clId="{49682AE7-7D72-490F-A128-8A745F1B3CFC}" dt="2022-04-22T15:14:05.884" v="3245" actId="478"/>
          <ac:picMkLst>
            <pc:docMk/>
            <pc:sldMk cId="2883410305" sldId="4345"/>
            <ac:picMk id="1026" creationId="{A96B70C0-152B-4F68-9580-81313A286486}"/>
          </ac:picMkLst>
        </pc:picChg>
        <pc:picChg chg="add mod">
          <ac:chgData name="Gutierrez, Julian (LARC-D320)" userId="fb137e7b-2c12-4f65-8f80-d67a56955516" providerId="ADAL" clId="{49682AE7-7D72-490F-A128-8A745F1B3CFC}" dt="2022-04-28T21:51:38.815" v="6396" actId="1076"/>
          <ac:picMkLst>
            <pc:docMk/>
            <pc:sldMk cId="2883410305" sldId="4345"/>
            <ac:picMk id="1026" creationId="{BEA91836-AE3C-4E88-91EC-93A113D63148}"/>
          </ac:picMkLst>
        </pc:picChg>
        <pc:picChg chg="add del mod">
          <ac:chgData name="Gutierrez, Julian (LARC-D320)" userId="fb137e7b-2c12-4f65-8f80-d67a56955516" providerId="ADAL" clId="{49682AE7-7D72-490F-A128-8A745F1B3CFC}" dt="2022-04-22T14:42:46.174" v="3203" actId="478"/>
          <ac:picMkLst>
            <pc:docMk/>
            <pc:sldMk cId="2883410305" sldId="4345"/>
            <ac:picMk id="1028" creationId="{8C9E0536-F071-458F-B5D4-90EEAE6D3D87}"/>
          </ac:picMkLst>
        </pc:picChg>
      </pc:sldChg>
      <pc:sldChg chg="addSp delSp modSp add mod ord modTransition delAnim modAnim">
        <pc:chgData name="Gutierrez, Julian (LARC-D320)" userId="fb137e7b-2c12-4f65-8f80-d67a56955516" providerId="ADAL" clId="{49682AE7-7D72-490F-A128-8A745F1B3CFC}" dt="2022-04-26T18:26:55.834" v="6071"/>
        <pc:sldMkLst>
          <pc:docMk/>
          <pc:sldMk cId="2467478948" sldId="4346"/>
        </pc:sldMkLst>
        <pc:spChg chg="mod">
          <ac:chgData name="Gutierrez, Julian (LARC-D320)" userId="fb137e7b-2c12-4f65-8f80-d67a56955516" providerId="ADAL" clId="{49682AE7-7D72-490F-A128-8A745F1B3CFC}" dt="2022-04-26T13:22:14.644" v="4170" actId="20577"/>
          <ac:spMkLst>
            <pc:docMk/>
            <pc:sldMk cId="2467478948" sldId="4346"/>
            <ac:spMk id="2" creationId="{3D2D23EE-0997-478F-9DD2-B00FB3CADF49}"/>
          </ac:spMkLst>
        </pc:spChg>
        <pc:grpChg chg="add del mod">
          <ac:chgData name="Gutierrez, Julian (LARC-D320)" userId="fb137e7b-2c12-4f65-8f80-d67a56955516" providerId="ADAL" clId="{49682AE7-7D72-490F-A128-8A745F1B3CFC}" dt="2022-04-25T16:59:27.908" v="3769" actId="478"/>
          <ac:grpSpMkLst>
            <pc:docMk/>
            <pc:sldMk cId="2467478948" sldId="4346"/>
            <ac:grpSpMk id="13" creationId="{8137D9D1-BA05-4F10-98BC-965C927B4D1A}"/>
          </ac:grpSpMkLst>
        </pc:grpChg>
        <pc:picChg chg="add del mod">
          <ac:chgData name="Gutierrez, Julian (LARC-D320)" userId="fb137e7b-2c12-4f65-8f80-d67a56955516" providerId="ADAL" clId="{49682AE7-7D72-490F-A128-8A745F1B3CFC}" dt="2022-04-13T19:25:19.610" v="2752" actId="478"/>
          <ac:picMkLst>
            <pc:docMk/>
            <pc:sldMk cId="2467478948" sldId="4346"/>
            <ac:picMk id="5" creationId="{7A81C230-4176-4D49-BDFF-1BF4BAB7E2C6}"/>
          </ac:picMkLst>
        </pc:picChg>
        <pc:picChg chg="add mod">
          <ac:chgData name="Gutierrez, Julian (LARC-D320)" userId="fb137e7b-2c12-4f65-8f80-d67a56955516" providerId="ADAL" clId="{49682AE7-7D72-490F-A128-8A745F1B3CFC}" dt="2022-04-26T13:22:29.050" v="4171" actId="1076"/>
          <ac:picMkLst>
            <pc:docMk/>
            <pc:sldMk cId="2467478948" sldId="4346"/>
            <ac:picMk id="6" creationId="{6032D1F3-F291-4F31-BDCB-8157B97F2940}"/>
          </ac:picMkLst>
        </pc:picChg>
        <pc:picChg chg="add mod">
          <ac:chgData name="Gutierrez, Julian (LARC-D320)" userId="fb137e7b-2c12-4f65-8f80-d67a56955516" providerId="ADAL" clId="{49682AE7-7D72-490F-A128-8A745F1B3CFC}" dt="2022-04-26T13:22:29.050" v="4171" actId="1076"/>
          <ac:picMkLst>
            <pc:docMk/>
            <pc:sldMk cId="2467478948" sldId="4346"/>
            <ac:picMk id="7" creationId="{89CBF47C-1399-4AFB-88F8-584E3FDE93E6}"/>
          </ac:picMkLst>
        </pc:picChg>
        <pc:picChg chg="add mod">
          <ac:chgData name="Gutierrez, Julian (LARC-D320)" userId="fb137e7b-2c12-4f65-8f80-d67a56955516" providerId="ADAL" clId="{49682AE7-7D72-490F-A128-8A745F1B3CFC}" dt="2022-04-26T13:22:29.050" v="4171" actId="1076"/>
          <ac:picMkLst>
            <pc:docMk/>
            <pc:sldMk cId="2467478948" sldId="4346"/>
            <ac:picMk id="8" creationId="{5F15A2C6-EF26-48D5-AC68-6F12652BE47C}"/>
          </ac:picMkLst>
        </pc:picChg>
        <pc:picChg chg="add mod">
          <ac:chgData name="Gutierrez, Julian (LARC-D320)" userId="fb137e7b-2c12-4f65-8f80-d67a56955516" providerId="ADAL" clId="{49682AE7-7D72-490F-A128-8A745F1B3CFC}" dt="2022-04-19T17:50:20.801" v="2992" actId="688"/>
          <ac:picMkLst>
            <pc:docMk/>
            <pc:sldMk cId="2467478948" sldId="4346"/>
            <ac:picMk id="15" creationId="{044E5F46-D448-48E1-AF2C-2CCDE7880A49}"/>
          </ac:picMkLst>
        </pc:picChg>
        <pc:picChg chg="add mod ord modCrop">
          <ac:chgData name="Gutierrez, Julian (LARC-D320)" userId="fb137e7b-2c12-4f65-8f80-d67a56955516" providerId="ADAL" clId="{49682AE7-7D72-490F-A128-8A745F1B3CFC}" dt="2022-04-26T15:27:14.057" v="5324" actId="1076"/>
          <ac:picMkLst>
            <pc:docMk/>
            <pc:sldMk cId="2467478948" sldId="4346"/>
            <ac:picMk id="16" creationId="{1AB6BA40-6FB6-4230-97AE-169AF5856F72}"/>
          </ac:picMkLst>
        </pc:picChg>
        <pc:picChg chg="add del mod">
          <ac:chgData name="Gutierrez, Julian (LARC-D320)" userId="fb137e7b-2c12-4f65-8f80-d67a56955516" providerId="ADAL" clId="{49682AE7-7D72-490F-A128-8A745F1B3CFC}" dt="2022-04-25T16:59:27.908" v="3769" actId="478"/>
          <ac:picMkLst>
            <pc:docMk/>
            <pc:sldMk cId="2467478948" sldId="4346"/>
            <ac:picMk id="2050" creationId="{C01AFADF-EA5A-44E8-9F22-021A639461FB}"/>
          </ac:picMkLst>
        </pc:picChg>
        <pc:picChg chg="add mod">
          <ac:chgData name="Gutierrez, Julian (LARC-D320)" userId="fb137e7b-2c12-4f65-8f80-d67a56955516" providerId="ADAL" clId="{49682AE7-7D72-490F-A128-8A745F1B3CFC}" dt="2022-04-19T17:50:20.801" v="2992" actId="688"/>
          <ac:picMkLst>
            <pc:docMk/>
            <pc:sldMk cId="2467478948" sldId="4346"/>
            <ac:picMk id="2052" creationId="{26B69970-D844-46E7-96BF-614D4FA8DE77}"/>
          </ac:picMkLst>
        </pc:picChg>
        <pc:cxnChg chg="add del mod">
          <ac:chgData name="Gutierrez, Julian (LARC-D320)" userId="fb137e7b-2c12-4f65-8f80-d67a56955516" providerId="ADAL" clId="{49682AE7-7D72-490F-A128-8A745F1B3CFC}" dt="2022-04-25T16:59:27.908" v="3769" actId="478"/>
          <ac:cxnSpMkLst>
            <pc:docMk/>
            <pc:sldMk cId="2467478948" sldId="4346"/>
            <ac:cxnSpMk id="9" creationId="{67A5FA96-C0FB-4F8B-8201-E22427B0FF72}"/>
          </ac:cxnSpMkLst>
        </pc:cxnChg>
        <pc:cxnChg chg="add del mod ord">
          <ac:chgData name="Gutierrez, Julian (LARC-D320)" userId="fb137e7b-2c12-4f65-8f80-d67a56955516" providerId="ADAL" clId="{49682AE7-7D72-490F-A128-8A745F1B3CFC}" dt="2022-04-25T16:59:27.908" v="3769" actId="478"/>
          <ac:cxnSpMkLst>
            <pc:docMk/>
            <pc:sldMk cId="2467478948" sldId="4346"/>
            <ac:cxnSpMk id="19" creationId="{C828700D-23B2-4DA9-A0B8-BA11B68AF7E0}"/>
          </ac:cxnSpMkLst>
        </pc:cxnChg>
        <pc:cxnChg chg="add del mod">
          <ac:chgData name="Gutierrez, Julian (LARC-D320)" userId="fb137e7b-2c12-4f65-8f80-d67a56955516" providerId="ADAL" clId="{49682AE7-7D72-490F-A128-8A745F1B3CFC}" dt="2022-04-19T19:01:06.224" v="3060" actId="478"/>
          <ac:cxnSpMkLst>
            <pc:docMk/>
            <pc:sldMk cId="2467478948" sldId="4346"/>
            <ac:cxnSpMk id="22" creationId="{E7B6E7F6-7A8E-4238-9977-8EE9AB2AE545}"/>
          </ac:cxnSpMkLst>
        </pc:cxnChg>
        <pc:cxnChg chg="add del mod ord">
          <ac:chgData name="Gutierrez, Julian (LARC-D320)" userId="fb137e7b-2c12-4f65-8f80-d67a56955516" providerId="ADAL" clId="{49682AE7-7D72-490F-A128-8A745F1B3CFC}" dt="2022-04-25T16:59:27.908" v="3769" actId="478"/>
          <ac:cxnSpMkLst>
            <pc:docMk/>
            <pc:sldMk cId="2467478948" sldId="4346"/>
            <ac:cxnSpMk id="25" creationId="{AB4B21B4-83C4-4511-9882-8751DF26AB0E}"/>
          </ac:cxnSpMkLst>
        </pc:cxnChg>
      </pc:sldChg>
      <pc:sldChg chg="addSp delSp modSp add mod modTransition">
        <pc:chgData name="Gutierrez, Julian (LARC-D320)" userId="fb137e7b-2c12-4f65-8f80-d67a56955516" providerId="ADAL" clId="{49682AE7-7D72-490F-A128-8A745F1B3CFC}" dt="2022-04-27T16:24:42.224" v="6231" actId="1076"/>
        <pc:sldMkLst>
          <pc:docMk/>
          <pc:sldMk cId="3833262636" sldId="4347"/>
        </pc:sldMkLst>
        <pc:spChg chg="mod">
          <ac:chgData name="Gutierrez, Julian (LARC-D320)" userId="fb137e7b-2c12-4f65-8f80-d67a56955516" providerId="ADAL" clId="{49682AE7-7D72-490F-A128-8A745F1B3CFC}" dt="2022-04-27T16:24:20.959" v="6223" actId="14100"/>
          <ac:spMkLst>
            <pc:docMk/>
            <pc:sldMk cId="3833262636" sldId="4347"/>
            <ac:spMk id="2" creationId="{3D2D23EE-0997-478F-9DD2-B00FB3CADF49}"/>
          </ac:spMkLst>
        </pc:spChg>
        <pc:spChg chg="add mod ord">
          <ac:chgData name="Gutierrez, Julian (LARC-D320)" userId="fb137e7b-2c12-4f65-8f80-d67a56955516" providerId="ADAL" clId="{49682AE7-7D72-490F-A128-8A745F1B3CFC}" dt="2022-04-27T16:24:42.224" v="6231" actId="1076"/>
          <ac:spMkLst>
            <pc:docMk/>
            <pc:sldMk cId="3833262636" sldId="4347"/>
            <ac:spMk id="7" creationId="{AD351B40-7FDB-477C-A0E6-5C66ED387F0F}"/>
          </ac:spMkLst>
        </pc:spChg>
        <pc:picChg chg="del">
          <ac:chgData name="Gutierrez, Julian (LARC-D320)" userId="fb137e7b-2c12-4f65-8f80-d67a56955516" providerId="ADAL" clId="{49682AE7-7D72-490F-A128-8A745F1B3CFC}" dt="2022-04-13T14:30:47.420" v="2101" actId="478"/>
          <ac:picMkLst>
            <pc:docMk/>
            <pc:sldMk cId="3833262636" sldId="4347"/>
            <ac:picMk id="5" creationId="{7A81C230-4176-4D49-BDFF-1BF4BAB7E2C6}"/>
          </ac:picMkLst>
        </pc:picChg>
        <pc:picChg chg="add mod">
          <ac:chgData name="Gutierrez, Julian (LARC-D320)" userId="fb137e7b-2c12-4f65-8f80-d67a56955516" providerId="ADAL" clId="{49682AE7-7D72-490F-A128-8A745F1B3CFC}" dt="2022-04-27T16:24:40.431" v="6230" actId="1076"/>
          <ac:picMkLst>
            <pc:docMk/>
            <pc:sldMk cId="3833262636" sldId="4347"/>
            <ac:picMk id="6" creationId="{45250928-C576-4B43-BC47-EB16DA9911BB}"/>
          </ac:picMkLst>
        </pc:picChg>
      </pc:sldChg>
      <pc:sldChg chg="addSp delSp modSp add mod modTransition modAnim">
        <pc:chgData name="Gutierrez, Julian (LARC-D320)" userId="fb137e7b-2c12-4f65-8f80-d67a56955516" providerId="ADAL" clId="{49682AE7-7D72-490F-A128-8A745F1B3CFC}" dt="2022-04-28T21:21:02.028" v="6308" actId="6549"/>
        <pc:sldMkLst>
          <pc:docMk/>
          <pc:sldMk cId="2611434157" sldId="4348"/>
        </pc:sldMkLst>
        <pc:spChg chg="mod">
          <ac:chgData name="Gutierrez, Julian (LARC-D320)" userId="fb137e7b-2c12-4f65-8f80-d67a56955516" providerId="ADAL" clId="{49682AE7-7D72-490F-A128-8A745F1B3CFC}" dt="2022-04-28T21:21:02.028" v="6308" actId="6549"/>
          <ac:spMkLst>
            <pc:docMk/>
            <pc:sldMk cId="2611434157" sldId="4348"/>
            <ac:spMk id="2" creationId="{3D2D23EE-0997-478F-9DD2-B00FB3CADF49}"/>
          </ac:spMkLst>
        </pc:spChg>
        <pc:spChg chg="add mod">
          <ac:chgData name="Gutierrez, Julian (LARC-D320)" userId="fb137e7b-2c12-4f65-8f80-d67a56955516" providerId="ADAL" clId="{49682AE7-7D72-490F-A128-8A745F1B3CFC}" dt="2022-04-27T16:39:05.371" v="6286" actId="13822"/>
          <ac:spMkLst>
            <pc:docMk/>
            <pc:sldMk cId="2611434157" sldId="4348"/>
            <ac:spMk id="6" creationId="{D69675D4-6B3C-4CBE-A23F-CDB7755D4A0F}"/>
          </ac:spMkLst>
        </pc:spChg>
        <pc:spChg chg="add del">
          <ac:chgData name="Gutierrez, Julian (LARC-D320)" userId="fb137e7b-2c12-4f65-8f80-d67a56955516" providerId="ADAL" clId="{49682AE7-7D72-490F-A128-8A745F1B3CFC}" dt="2022-04-26T15:20:32.534" v="5302" actId="478"/>
          <ac:spMkLst>
            <pc:docMk/>
            <pc:sldMk cId="2611434157" sldId="4348"/>
            <ac:spMk id="6" creationId="{DBF5FF1C-960F-4340-82A7-BBCC3D0EE979}"/>
          </ac:spMkLst>
        </pc:spChg>
        <pc:spChg chg="add">
          <ac:chgData name="Gutierrez, Julian (LARC-D320)" userId="fb137e7b-2c12-4f65-8f80-d67a56955516" providerId="ADAL" clId="{49682AE7-7D72-490F-A128-8A745F1B3CFC}" dt="2022-04-26T15:20:47.156" v="5303" actId="11529"/>
          <ac:spMkLst>
            <pc:docMk/>
            <pc:sldMk cId="2611434157" sldId="4348"/>
            <ac:spMk id="7" creationId="{1F46F7B6-8497-407C-95B6-83C4FFDF9C55}"/>
          </ac:spMkLst>
        </pc:spChg>
        <pc:spChg chg="add mod">
          <ac:chgData name="Gutierrez, Julian (LARC-D320)" userId="fb137e7b-2c12-4f65-8f80-d67a56955516" providerId="ADAL" clId="{49682AE7-7D72-490F-A128-8A745F1B3CFC}" dt="2022-04-26T15:21:04.145" v="5318" actId="1076"/>
          <ac:spMkLst>
            <pc:docMk/>
            <pc:sldMk cId="2611434157" sldId="4348"/>
            <ac:spMk id="8" creationId="{F619DB17-E107-4F7F-9328-3846D2AA284E}"/>
          </ac:spMkLst>
        </pc:spChg>
        <pc:picChg chg="add mod ord">
          <ac:chgData name="Gutierrez, Julian (LARC-D320)" userId="fb137e7b-2c12-4f65-8f80-d67a56955516" providerId="ADAL" clId="{49682AE7-7D72-490F-A128-8A745F1B3CFC}" dt="2022-04-26T13:19:23.830" v="4012" actId="1076"/>
          <ac:picMkLst>
            <pc:docMk/>
            <pc:sldMk cId="2611434157" sldId="4348"/>
            <ac:picMk id="5" creationId="{9B9709B3-6BA7-43D1-8970-D5B154D2170D}"/>
          </ac:picMkLst>
        </pc:picChg>
        <pc:cxnChg chg="add">
          <ac:chgData name="Gutierrez, Julian (LARC-D320)" userId="fb137e7b-2c12-4f65-8f80-d67a56955516" providerId="ADAL" clId="{49682AE7-7D72-490F-A128-8A745F1B3CFC}" dt="2022-04-26T15:21:13.492" v="5319" actId="11529"/>
          <ac:cxnSpMkLst>
            <pc:docMk/>
            <pc:sldMk cId="2611434157" sldId="4348"/>
            <ac:cxnSpMk id="10" creationId="{4052A210-BB85-48E0-8A7B-6522532D8809}"/>
          </ac:cxnSpMkLst>
        </pc:cxnChg>
      </pc:sldChg>
      <pc:sldChg chg="modSp add del mod modNotesTx">
        <pc:chgData name="Gutierrez, Julian (LARC-D320)" userId="fb137e7b-2c12-4f65-8f80-d67a56955516" providerId="ADAL" clId="{49682AE7-7D72-490F-A128-8A745F1B3CFC}" dt="2022-04-26T13:21:42.359" v="4096" actId="47"/>
        <pc:sldMkLst>
          <pc:docMk/>
          <pc:sldMk cId="606265485" sldId="4349"/>
        </pc:sldMkLst>
        <pc:spChg chg="mod">
          <ac:chgData name="Gutierrez, Julian (LARC-D320)" userId="fb137e7b-2c12-4f65-8f80-d67a56955516" providerId="ADAL" clId="{49682AE7-7D72-490F-A128-8A745F1B3CFC}" dt="2022-04-22T16:15:19.975" v="3330" actId="313"/>
          <ac:spMkLst>
            <pc:docMk/>
            <pc:sldMk cId="606265485" sldId="4349"/>
            <ac:spMk id="2" creationId="{3D2D23EE-0997-478F-9DD2-B00FB3CADF49}"/>
          </ac:spMkLst>
        </pc:spChg>
      </pc:sldChg>
      <pc:sldChg chg="addSp delSp modSp add mod modTransition">
        <pc:chgData name="Gutierrez, Julian (LARC-D320)" userId="fb137e7b-2c12-4f65-8f80-d67a56955516" providerId="ADAL" clId="{49682AE7-7D72-490F-A128-8A745F1B3CFC}" dt="2022-04-29T12:11:12.378" v="6473" actId="1076"/>
        <pc:sldMkLst>
          <pc:docMk/>
          <pc:sldMk cId="543316597" sldId="4350"/>
        </pc:sldMkLst>
        <pc:spChg chg="add mod">
          <ac:chgData name="Gutierrez, Julian (LARC-D320)" userId="fb137e7b-2c12-4f65-8f80-d67a56955516" providerId="ADAL" clId="{49682AE7-7D72-490F-A128-8A745F1B3CFC}" dt="2022-04-29T12:11:12.378" v="6473" actId="1076"/>
          <ac:spMkLst>
            <pc:docMk/>
            <pc:sldMk cId="543316597" sldId="4350"/>
            <ac:spMk id="2" creationId="{3D39A577-B1FC-417B-BA65-E6824B42AA45}"/>
          </ac:spMkLst>
        </pc:spChg>
        <pc:spChg chg="mod">
          <ac:chgData name="Gutierrez, Julian (LARC-D320)" userId="fb137e7b-2c12-4f65-8f80-d67a56955516" providerId="ADAL" clId="{49682AE7-7D72-490F-A128-8A745F1B3CFC}" dt="2022-04-13T14:34:25.287" v="2157" actId="20577"/>
          <ac:spMkLst>
            <pc:docMk/>
            <pc:sldMk cId="543316597" sldId="4350"/>
            <ac:spMk id="764" creationId="{00000000-0000-0000-0000-000000000000}"/>
          </ac:spMkLst>
        </pc:spChg>
        <pc:spChg chg="mod">
          <ac:chgData name="Gutierrez, Julian (LARC-D320)" userId="fb137e7b-2c12-4f65-8f80-d67a56955516" providerId="ADAL" clId="{49682AE7-7D72-490F-A128-8A745F1B3CFC}" dt="2022-04-26T18:33:12.349" v="6127" actId="20577"/>
          <ac:spMkLst>
            <pc:docMk/>
            <pc:sldMk cId="543316597" sldId="4350"/>
            <ac:spMk id="765" creationId="{00000000-0000-0000-0000-000000000000}"/>
          </ac:spMkLst>
        </pc:spChg>
        <pc:grpChg chg="del">
          <ac:chgData name="Gutierrez, Julian (LARC-D320)" userId="fb137e7b-2c12-4f65-8f80-d67a56955516" providerId="ADAL" clId="{49682AE7-7D72-490F-A128-8A745F1B3CFC}" dt="2022-04-13T14:34:19.754" v="2152" actId="478"/>
          <ac:grpSpMkLst>
            <pc:docMk/>
            <pc:sldMk cId="543316597" sldId="4350"/>
            <ac:grpSpMk id="11" creationId="{EB74BB67-7A71-4C5E-9F4B-DD48A0C334D0}"/>
          </ac:grpSpMkLst>
        </pc:grpChg>
        <pc:grpChg chg="del">
          <ac:chgData name="Gutierrez, Julian (LARC-D320)" userId="fb137e7b-2c12-4f65-8f80-d67a56955516" providerId="ADAL" clId="{49682AE7-7D72-490F-A128-8A745F1B3CFC}" dt="2022-04-13T14:34:19.754" v="2152" actId="478"/>
          <ac:grpSpMkLst>
            <pc:docMk/>
            <pc:sldMk cId="543316597" sldId="4350"/>
            <ac:grpSpMk id="14" creationId="{98DEBB61-377D-4EAD-82FE-65CD0B28111A}"/>
          </ac:grpSpMkLst>
        </pc:grpChg>
        <pc:grpChg chg="del">
          <ac:chgData name="Gutierrez, Julian (LARC-D320)" userId="fb137e7b-2c12-4f65-8f80-d67a56955516" providerId="ADAL" clId="{49682AE7-7D72-490F-A128-8A745F1B3CFC}" dt="2022-04-13T14:34:19.754" v="2152" actId="478"/>
          <ac:grpSpMkLst>
            <pc:docMk/>
            <pc:sldMk cId="543316597" sldId="4350"/>
            <ac:grpSpMk id="23" creationId="{C0E09EE0-C0BE-4170-81C3-B6E24BF79CC1}"/>
          </ac:grpSpMkLst>
        </pc:grpChg>
        <pc:picChg chg="add mod">
          <ac:chgData name="Gutierrez, Julian (LARC-D320)" userId="fb137e7b-2c12-4f65-8f80-d67a56955516" providerId="ADAL" clId="{49682AE7-7D72-490F-A128-8A745F1B3CFC}" dt="2022-04-26T18:28:12.410" v="6073" actId="1076"/>
          <ac:picMkLst>
            <pc:docMk/>
            <pc:sldMk cId="543316597" sldId="4350"/>
            <ac:picMk id="3" creationId="{4B8C73FB-0AAB-43B9-AD18-47562B46E3CC}"/>
          </ac:picMkLst>
        </pc:picChg>
      </pc:sldChg>
      <pc:sldChg chg="addSp delSp modSp add mod modTransition modAnim">
        <pc:chgData name="Gutierrez, Julian (LARC-D320)" userId="fb137e7b-2c12-4f65-8f80-d67a56955516" providerId="ADAL" clId="{49682AE7-7D72-490F-A128-8A745F1B3CFC}" dt="2022-04-27T16:41:09.428" v="6303"/>
        <pc:sldMkLst>
          <pc:docMk/>
          <pc:sldMk cId="2112172195" sldId="4351"/>
        </pc:sldMkLst>
        <pc:spChg chg="add mod">
          <ac:chgData name="Gutierrez, Julian (LARC-D320)" userId="fb137e7b-2c12-4f65-8f80-d67a56955516" providerId="ADAL" clId="{49682AE7-7D72-490F-A128-8A745F1B3CFC}" dt="2022-04-27T16:40:36.932" v="6292" actId="14100"/>
          <ac:spMkLst>
            <pc:docMk/>
            <pc:sldMk cId="2112172195" sldId="4351"/>
            <ac:spMk id="7" creationId="{DAE4EFB7-3131-418F-989C-7B457F61FD9C}"/>
          </ac:spMkLst>
        </pc:spChg>
        <pc:spChg chg="add mod">
          <ac:chgData name="Gutierrez, Julian (LARC-D320)" userId="fb137e7b-2c12-4f65-8f80-d67a56955516" providerId="ADAL" clId="{49682AE7-7D72-490F-A128-8A745F1B3CFC}" dt="2022-04-27T16:40:53.255" v="6299" actId="1076"/>
          <ac:spMkLst>
            <pc:docMk/>
            <pc:sldMk cId="2112172195" sldId="4351"/>
            <ac:spMk id="10" creationId="{5D895C02-4966-4BE0-8EB2-E685DA49AA47}"/>
          </ac:spMkLst>
        </pc:spChg>
        <pc:spChg chg="mod">
          <ac:chgData name="Gutierrez, Julian (LARC-D320)" userId="fb137e7b-2c12-4f65-8f80-d67a56955516" providerId="ADAL" clId="{49682AE7-7D72-490F-A128-8A745F1B3CFC}" dt="2022-04-13T14:39:13.080" v="2592" actId="20577"/>
          <ac:spMkLst>
            <pc:docMk/>
            <pc:sldMk cId="2112172195" sldId="4351"/>
            <ac:spMk id="764" creationId="{00000000-0000-0000-0000-000000000000}"/>
          </ac:spMkLst>
        </pc:spChg>
        <pc:spChg chg="mod">
          <ac:chgData name="Gutierrez, Julian (LARC-D320)" userId="fb137e7b-2c12-4f65-8f80-d67a56955516" providerId="ADAL" clId="{49682AE7-7D72-490F-A128-8A745F1B3CFC}" dt="2022-04-26T13:33:05.194" v="4687" actId="313"/>
          <ac:spMkLst>
            <pc:docMk/>
            <pc:sldMk cId="2112172195" sldId="4351"/>
            <ac:spMk id="765" creationId="{00000000-0000-0000-0000-000000000000}"/>
          </ac:spMkLst>
        </pc:spChg>
        <pc:graphicFrameChg chg="add mod">
          <ac:chgData name="Gutierrez, Julian (LARC-D320)" userId="fb137e7b-2c12-4f65-8f80-d67a56955516" providerId="ADAL" clId="{49682AE7-7D72-490F-A128-8A745F1B3CFC}" dt="2022-04-19T19:10:17.323" v="3108"/>
          <ac:graphicFrameMkLst>
            <pc:docMk/>
            <pc:sldMk cId="2112172195" sldId="4351"/>
            <ac:graphicFrameMk id="7" creationId="{65AB1E37-832C-4D39-9BF0-D269AF5E1E88}"/>
          </ac:graphicFrameMkLst>
        </pc:graphicFrameChg>
        <pc:graphicFrameChg chg="add mod">
          <ac:chgData name="Gutierrez, Julian (LARC-D320)" userId="fb137e7b-2c12-4f65-8f80-d67a56955516" providerId="ADAL" clId="{49682AE7-7D72-490F-A128-8A745F1B3CFC}" dt="2022-04-19T19:11:09.984" v="3128" actId="1076"/>
          <ac:graphicFrameMkLst>
            <pc:docMk/>
            <pc:sldMk cId="2112172195" sldId="4351"/>
            <ac:graphicFrameMk id="8" creationId="{65AB1E37-832C-4D39-9BF0-D269AF5E1E88}"/>
          </ac:graphicFrameMkLst>
        </pc:graphicFrameChg>
        <pc:graphicFrameChg chg="add mod">
          <ac:chgData name="Gutierrez, Julian (LARC-D320)" userId="fb137e7b-2c12-4f65-8f80-d67a56955516" providerId="ADAL" clId="{49682AE7-7D72-490F-A128-8A745F1B3CFC}" dt="2022-04-19T19:11:18.314" v="3129" actId="1076"/>
          <ac:graphicFrameMkLst>
            <pc:docMk/>
            <pc:sldMk cId="2112172195" sldId="4351"/>
            <ac:graphicFrameMk id="9" creationId="{2E1C9B2A-A264-4CEA-999E-B5F5A587E31F}"/>
          </ac:graphicFrameMkLst>
        </pc:graphicFrameChg>
        <pc:picChg chg="add del mod">
          <ac:chgData name="Gutierrez, Julian (LARC-D320)" userId="fb137e7b-2c12-4f65-8f80-d67a56955516" providerId="ADAL" clId="{49682AE7-7D72-490F-A128-8A745F1B3CFC}" dt="2022-04-19T19:10:05.068" v="3099" actId="478"/>
          <ac:picMkLst>
            <pc:docMk/>
            <pc:sldMk cId="2112172195" sldId="4351"/>
            <ac:picMk id="5" creationId="{08F3509A-A07B-4C45-82F0-CB8534CE76D7}"/>
          </ac:picMkLst>
        </pc:picChg>
        <pc:picChg chg="add del mod">
          <ac:chgData name="Gutierrez, Julian (LARC-D320)" userId="fb137e7b-2c12-4f65-8f80-d67a56955516" providerId="ADAL" clId="{49682AE7-7D72-490F-A128-8A745F1B3CFC}" dt="2022-04-19T19:10:05.068" v="3099" actId="478"/>
          <ac:picMkLst>
            <pc:docMk/>
            <pc:sldMk cId="2112172195" sldId="4351"/>
            <ac:picMk id="6" creationId="{41B2D0FB-CAAC-4158-B99C-8497352A5D12}"/>
          </ac:picMkLst>
        </pc:picChg>
      </pc:sldChg>
      <pc:sldChg chg="addSp delSp modSp add mod modTransition modAnim">
        <pc:chgData name="Gutierrez, Julian (LARC-D320)" userId="fb137e7b-2c12-4f65-8f80-d67a56955516" providerId="ADAL" clId="{49682AE7-7D72-490F-A128-8A745F1B3CFC}" dt="2022-04-27T16:29:47.912" v="6273"/>
        <pc:sldMkLst>
          <pc:docMk/>
          <pc:sldMk cId="1611910305" sldId="4352"/>
        </pc:sldMkLst>
        <pc:spChg chg="add mod">
          <ac:chgData name="Gutierrez, Julian (LARC-D320)" userId="fb137e7b-2c12-4f65-8f80-d67a56955516" providerId="ADAL" clId="{49682AE7-7D72-490F-A128-8A745F1B3CFC}" dt="2022-04-27T16:27:13.102" v="6237" actId="1076"/>
          <ac:spMkLst>
            <pc:docMk/>
            <pc:sldMk cId="1611910305" sldId="4352"/>
            <ac:spMk id="2" creationId="{3EE3F82F-B0D7-4CC8-93B8-A9F12AAF178D}"/>
          </ac:spMkLst>
        </pc:spChg>
        <pc:spChg chg="add mod">
          <ac:chgData name="Gutierrez, Julian (LARC-D320)" userId="fb137e7b-2c12-4f65-8f80-d67a56955516" providerId="ADAL" clId="{49682AE7-7D72-490F-A128-8A745F1B3CFC}" dt="2022-04-27T16:27:58.778" v="6254" actId="122"/>
          <ac:spMkLst>
            <pc:docMk/>
            <pc:sldMk cId="1611910305" sldId="4352"/>
            <ac:spMk id="3" creationId="{4CBCAA33-8C6C-4038-810F-F7407B93A2C9}"/>
          </ac:spMkLst>
        </pc:spChg>
        <pc:spChg chg="add mod">
          <ac:chgData name="Gutierrez, Julian (LARC-D320)" userId="fb137e7b-2c12-4f65-8f80-d67a56955516" providerId="ADAL" clId="{49682AE7-7D72-490F-A128-8A745F1B3CFC}" dt="2022-04-27T16:27:24.612" v="6240" actId="1076"/>
          <ac:spMkLst>
            <pc:docMk/>
            <pc:sldMk cId="1611910305" sldId="4352"/>
            <ac:spMk id="8" creationId="{EB7A1D07-93B7-45C8-B56A-0BC42EF35A75}"/>
          </ac:spMkLst>
        </pc:spChg>
        <pc:spChg chg="add mod">
          <ac:chgData name="Gutierrez, Julian (LARC-D320)" userId="fb137e7b-2c12-4f65-8f80-d67a56955516" providerId="ADAL" clId="{49682AE7-7D72-490F-A128-8A745F1B3CFC}" dt="2022-04-27T16:28:11.378" v="6261" actId="20577"/>
          <ac:spMkLst>
            <pc:docMk/>
            <pc:sldMk cId="1611910305" sldId="4352"/>
            <ac:spMk id="12" creationId="{10E9645F-B4D4-455E-A900-F3A94950A8BE}"/>
          </ac:spMkLst>
        </pc:spChg>
        <pc:spChg chg="add mod">
          <ac:chgData name="Gutierrez, Julian (LARC-D320)" userId="fb137e7b-2c12-4f65-8f80-d67a56955516" providerId="ADAL" clId="{49682AE7-7D72-490F-A128-8A745F1B3CFC}" dt="2022-04-27T16:29:36.583" v="6271" actId="1076"/>
          <ac:spMkLst>
            <pc:docMk/>
            <pc:sldMk cId="1611910305" sldId="4352"/>
            <ac:spMk id="13" creationId="{D9389776-A73D-43A3-AB48-2FE0B7C717B1}"/>
          </ac:spMkLst>
        </pc:spChg>
        <pc:spChg chg="add mod">
          <ac:chgData name="Gutierrez, Julian (LARC-D320)" userId="fb137e7b-2c12-4f65-8f80-d67a56955516" providerId="ADAL" clId="{49682AE7-7D72-490F-A128-8A745F1B3CFC}" dt="2022-04-27T16:29:13.288" v="6267" actId="1076"/>
          <ac:spMkLst>
            <pc:docMk/>
            <pc:sldMk cId="1611910305" sldId="4352"/>
            <ac:spMk id="14" creationId="{B0BAAE52-7039-47E5-91B1-1F141F001261}"/>
          </ac:spMkLst>
        </pc:spChg>
        <pc:spChg chg="mod">
          <ac:chgData name="Gutierrez, Julian (LARC-D320)" userId="fb137e7b-2c12-4f65-8f80-d67a56955516" providerId="ADAL" clId="{49682AE7-7D72-490F-A128-8A745F1B3CFC}" dt="2022-04-26T13:26:57.392" v="4478" actId="20577"/>
          <ac:spMkLst>
            <pc:docMk/>
            <pc:sldMk cId="1611910305" sldId="4352"/>
            <ac:spMk id="765" creationId="{00000000-0000-0000-0000-000000000000}"/>
          </ac:spMkLst>
        </pc:spChg>
        <pc:graphicFrameChg chg="add mod">
          <ac:chgData name="Gutierrez, Julian (LARC-D320)" userId="fb137e7b-2c12-4f65-8f80-d67a56955516" providerId="ADAL" clId="{49682AE7-7D72-490F-A128-8A745F1B3CFC}" dt="2022-04-19T19:20:36.808" v="3146"/>
          <ac:graphicFrameMkLst>
            <pc:docMk/>
            <pc:sldMk cId="1611910305" sldId="4352"/>
            <ac:graphicFrameMk id="8" creationId="{E383BCB9-92B3-431D-B476-C2610DF96CFA}"/>
          </ac:graphicFrameMkLst>
        </pc:graphicFrameChg>
        <pc:graphicFrameChg chg="add mod">
          <ac:chgData name="Gutierrez, Julian (LARC-D320)" userId="fb137e7b-2c12-4f65-8f80-d67a56955516" providerId="ADAL" clId="{49682AE7-7D72-490F-A128-8A745F1B3CFC}" dt="2022-04-19T19:20:36.808" v="3146"/>
          <ac:graphicFrameMkLst>
            <pc:docMk/>
            <pc:sldMk cId="1611910305" sldId="4352"/>
            <ac:graphicFrameMk id="9" creationId="{3906224D-C482-48D0-BC17-6425FED22A11}"/>
          </ac:graphicFrameMkLst>
        </pc:graphicFrameChg>
        <pc:graphicFrameChg chg="add mod">
          <ac:chgData name="Gutierrez, Julian (LARC-D320)" userId="fb137e7b-2c12-4f65-8f80-d67a56955516" providerId="ADAL" clId="{49682AE7-7D72-490F-A128-8A745F1B3CFC}" dt="2022-04-19T19:20:58.352" v="3155" actId="1076"/>
          <ac:graphicFrameMkLst>
            <pc:docMk/>
            <pc:sldMk cId="1611910305" sldId="4352"/>
            <ac:graphicFrameMk id="10" creationId="{E383BCB9-92B3-431D-B476-C2610DF96CFA}"/>
          </ac:graphicFrameMkLst>
        </pc:graphicFrameChg>
        <pc:graphicFrameChg chg="add mod">
          <ac:chgData name="Gutierrez, Julian (LARC-D320)" userId="fb137e7b-2c12-4f65-8f80-d67a56955516" providerId="ADAL" clId="{49682AE7-7D72-490F-A128-8A745F1B3CFC}" dt="2022-04-19T19:20:54.397" v="3154" actId="1076"/>
          <ac:graphicFrameMkLst>
            <pc:docMk/>
            <pc:sldMk cId="1611910305" sldId="4352"/>
            <ac:graphicFrameMk id="11" creationId="{3906224D-C482-48D0-BC17-6425FED22A11}"/>
          </ac:graphicFrameMkLst>
        </pc:graphicFrameChg>
        <pc:picChg chg="add del mod">
          <ac:chgData name="Gutierrez, Julian (LARC-D320)" userId="fb137e7b-2c12-4f65-8f80-d67a56955516" providerId="ADAL" clId="{49682AE7-7D72-490F-A128-8A745F1B3CFC}" dt="2022-04-19T19:20:24.079" v="3130" actId="478"/>
          <ac:picMkLst>
            <pc:docMk/>
            <pc:sldMk cId="1611910305" sldId="4352"/>
            <ac:picMk id="3" creationId="{91129491-6E5A-49C2-91B5-3450746368BF}"/>
          </ac:picMkLst>
        </pc:picChg>
        <pc:picChg chg="del">
          <ac:chgData name="Gutierrez, Julian (LARC-D320)" userId="fb137e7b-2c12-4f65-8f80-d67a56955516" providerId="ADAL" clId="{49682AE7-7D72-490F-A128-8A745F1B3CFC}" dt="2022-04-13T14:39:43.475" v="2601" actId="478"/>
          <ac:picMkLst>
            <pc:docMk/>
            <pc:sldMk cId="1611910305" sldId="4352"/>
            <ac:picMk id="5" creationId="{08F3509A-A07B-4C45-82F0-CB8534CE76D7}"/>
          </ac:picMkLst>
        </pc:picChg>
        <pc:picChg chg="del">
          <ac:chgData name="Gutierrez, Julian (LARC-D320)" userId="fb137e7b-2c12-4f65-8f80-d67a56955516" providerId="ADAL" clId="{49682AE7-7D72-490F-A128-8A745F1B3CFC}" dt="2022-04-13T14:39:43.475" v="2601" actId="478"/>
          <ac:picMkLst>
            <pc:docMk/>
            <pc:sldMk cId="1611910305" sldId="4352"/>
            <ac:picMk id="6" creationId="{41B2D0FB-CAAC-4158-B99C-8497352A5D12}"/>
          </ac:picMkLst>
        </pc:picChg>
        <pc:picChg chg="add del mod">
          <ac:chgData name="Gutierrez, Julian (LARC-D320)" userId="fb137e7b-2c12-4f65-8f80-d67a56955516" providerId="ADAL" clId="{49682AE7-7D72-490F-A128-8A745F1B3CFC}" dt="2022-04-19T19:20:24.079" v="3130" actId="478"/>
          <ac:picMkLst>
            <pc:docMk/>
            <pc:sldMk cId="1611910305" sldId="4352"/>
            <ac:picMk id="7" creationId="{EE186B41-D760-4463-B761-EDEF8D0D9101}"/>
          </ac:picMkLst>
        </pc:picChg>
      </pc:sldChg>
      <pc:sldChg chg="addSp delSp modSp add mod modTransition">
        <pc:chgData name="Gutierrez, Julian (LARC-D320)" userId="fb137e7b-2c12-4f65-8f80-d67a56955516" providerId="ADAL" clId="{49682AE7-7D72-490F-A128-8A745F1B3CFC}" dt="2022-04-26T18:26:55.834" v="6071"/>
        <pc:sldMkLst>
          <pc:docMk/>
          <pc:sldMk cId="3488918389" sldId="4353"/>
        </pc:sldMkLst>
        <pc:spChg chg="mod">
          <ac:chgData name="Gutierrez, Julian (LARC-D320)" userId="fb137e7b-2c12-4f65-8f80-d67a56955516" providerId="ADAL" clId="{49682AE7-7D72-490F-A128-8A745F1B3CFC}" dt="2022-04-26T13:27:06.624" v="4493" actId="20577"/>
          <ac:spMkLst>
            <pc:docMk/>
            <pc:sldMk cId="3488918389" sldId="4353"/>
            <ac:spMk id="765" creationId="{00000000-0000-0000-0000-000000000000}"/>
          </ac:spMkLst>
        </pc:spChg>
        <pc:grpChg chg="add mod">
          <ac:chgData name="Gutierrez, Julian (LARC-D320)" userId="fb137e7b-2c12-4f65-8f80-d67a56955516" providerId="ADAL" clId="{49682AE7-7D72-490F-A128-8A745F1B3CFC}" dt="2022-04-19T19:23:01.091" v="3185" actId="164"/>
          <ac:grpSpMkLst>
            <pc:docMk/>
            <pc:sldMk cId="3488918389" sldId="4353"/>
            <ac:grpSpMk id="2" creationId="{58C41AAB-0702-4967-ABD3-61111C519CE2}"/>
          </ac:grpSpMkLst>
        </pc:grpChg>
        <pc:picChg chg="del">
          <ac:chgData name="Gutierrez, Julian (LARC-D320)" userId="fb137e7b-2c12-4f65-8f80-d67a56955516" providerId="ADAL" clId="{49682AE7-7D72-490F-A128-8A745F1B3CFC}" dt="2022-04-13T14:40:14.239" v="2611" actId="478"/>
          <ac:picMkLst>
            <pc:docMk/>
            <pc:sldMk cId="3488918389" sldId="4353"/>
            <ac:picMk id="3" creationId="{91129491-6E5A-49C2-91B5-3450746368BF}"/>
          </ac:picMkLst>
        </pc:picChg>
        <pc:picChg chg="add del mod">
          <ac:chgData name="Gutierrez, Julian (LARC-D320)" userId="fb137e7b-2c12-4f65-8f80-d67a56955516" providerId="ADAL" clId="{49682AE7-7D72-490F-A128-8A745F1B3CFC}" dt="2022-04-13T14:40:34.927" v="2618" actId="478"/>
          <ac:picMkLst>
            <pc:docMk/>
            <pc:sldMk cId="3488918389" sldId="4353"/>
            <ac:picMk id="4" creationId="{3739D5C4-A8AC-4E3D-89C1-130D4984819F}"/>
          </ac:picMkLst>
        </pc:picChg>
        <pc:picChg chg="add mod modCrop">
          <ac:chgData name="Gutierrez, Julian (LARC-D320)" userId="fb137e7b-2c12-4f65-8f80-d67a56955516" providerId="ADAL" clId="{49682AE7-7D72-490F-A128-8A745F1B3CFC}" dt="2022-04-19T19:23:01.091" v="3185" actId="164"/>
          <ac:picMkLst>
            <pc:docMk/>
            <pc:sldMk cId="3488918389" sldId="4353"/>
            <ac:picMk id="6" creationId="{03984E5A-F6D4-4699-BFA9-DC431A80F616}"/>
          </ac:picMkLst>
        </pc:picChg>
        <pc:picChg chg="del">
          <ac:chgData name="Gutierrez, Julian (LARC-D320)" userId="fb137e7b-2c12-4f65-8f80-d67a56955516" providerId="ADAL" clId="{49682AE7-7D72-490F-A128-8A745F1B3CFC}" dt="2022-04-13T14:40:14.239" v="2611" actId="478"/>
          <ac:picMkLst>
            <pc:docMk/>
            <pc:sldMk cId="3488918389" sldId="4353"/>
            <ac:picMk id="7" creationId="{EE186B41-D760-4463-B761-EDEF8D0D9101}"/>
          </ac:picMkLst>
        </pc:picChg>
        <pc:picChg chg="add mod modCrop">
          <ac:chgData name="Gutierrez, Julian (LARC-D320)" userId="fb137e7b-2c12-4f65-8f80-d67a56955516" providerId="ADAL" clId="{49682AE7-7D72-490F-A128-8A745F1B3CFC}" dt="2022-04-19T19:22:12.690" v="3171" actId="1076"/>
          <ac:picMkLst>
            <pc:docMk/>
            <pc:sldMk cId="3488918389" sldId="4353"/>
            <ac:picMk id="7" creationId="{FC8BBDD0-670D-486B-948A-E0BDD4590C37}"/>
          </ac:picMkLst>
        </pc:picChg>
        <pc:picChg chg="add mod modCrop">
          <ac:chgData name="Gutierrez, Julian (LARC-D320)" userId="fb137e7b-2c12-4f65-8f80-d67a56955516" providerId="ADAL" clId="{49682AE7-7D72-490F-A128-8A745F1B3CFC}" dt="2022-04-19T19:23:01.091" v="3185" actId="164"/>
          <ac:picMkLst>
            <pc:docMk/>
            <pc:sldMk cId="3488918389" sldId="4353"/>
            <ac:picMk id="8" creationId="{9C1271E4-C939-45EA-95CD-4902DDD3107E}"/>
          </ac:picMkLst>
        </pc:picChg>
      </pc:sldChg>
      <pc:sldChg chg="addSp delSp modSp add mod ord">
        <pc:chgData name="Gutierrez, Julian (LARC-D320)" userId="fb137e7b-2c12-4f65-8f80-d67a56955516" providerId="ADAL" clId="{49682AE7-7D72-490F-A128-8A745F1B3CFC}" dt="2022-05-02T15:47:50.837" v="6477" actId="478"/>
        <pc:sldMkLst>
          <pc:docMk/>
          <pc:sldMk cId="3300469262" sldId="4354"/>
        </pc:sldMkLst>
        <pc:spChg chg="add del mod">
          <ac:chgData name="Gutierrez, Julian (LARC-D320)" userId="fb137e7b-2c12-4f65-8f80-d67a56955516" providerId="ADAL" clId="{49682AE7-7D72-490F-A128-8A745F1B3CFC}" dt="2022-05-02T15:47:50.837" v="6477" actId="478"/>
          <ac:spMkLst>
            <pc:docMk/>
            <pc:sldMk cId="3300469262" sldId="4354"/>
            <ac:spMk id="3" creationId="{475E4C38-F2A1-4538-B11A-D6D7CA943A70}"/>
          </ac:spMkLst>
        </pc:spChg>
        <pc:spChg chg="mod">
          <ac:chgData name="Gutierrez, Julian (LARC-D320)" userId="fb137e7b-2c12-4f65-8f80-d67a56955516" providerId="ADAL" clId="{49682AE7-7D72-490F-A128-8A745F1B3CFC}" dt="2022-04-27T16:31:00.718" v="6281" actId="20577"/>
          <ac:spMkLst>
            <pc:docMk/>
            <pc:sldMk cId="3300469262" sldId="4354"/>
            <ac:spMk id="818" creationId="{00000000-0000-0000-0000-000000000000}"/>
          </ac:spMkLst>
        </pc:spChg>
        <pc:spChg chg="del">
          <ac:chgData name="Gutierrez, Julian (LARC-D320)" userId="fb137e7b-2c12-4f65-8f80-d67a56955516" providerId="ADAL" clId="{49682AE7-7D72-490F-A128-8A745F1B3CFC}" dt="2022-04-27T16:31:05.623" v="6282" actId="478"/>
          <ac:spMkLst>
            <pc:docMk/>
            <pc:sldMk cId="3300469262" sldId="4354"/>
            <ac:spMk id="819" creationId="{00000000-0000-0000-0000-000000000000}"/>
          </ac:spMkLst>
        </pc:spChg>
      </pc:sldChg>
      <pc:sldChg chg="addSp delSp modSp add del mod delAnim modAnim modNotesTx">
        <pc:chgData name="Gutierrez, Julian (LARC-D320)" userId="fb137e7b-2c12-4f65-8f80-d67a56955516" providerId="ADAL" clId="{49682AE7-7D72-490F-A128-8A745F1B3CFC}" dt="2022-04-26T15:19:28.409" v="5300" actId="47"/>
        <pc:sldMkLst>
          <pc:docMk/>
          <pc:sldMk cId="3315518359" sldId="4354"/>
        </pc:sldMkLst>
        <pc:spChg chg="mod">
          <ac:chgData name="Gutierrez, Julian (LARC-D320)" userId="fb137e7b-2c12-4f65-8f80-d67a56955516" providerId="ADAL" clId="{49682AE7-7D72-490F-A128-8A745F1B3CFC}" dt="2022-04-25T15:54:42.833" v="3523" actId="20577"/>
          <ac:spMkLst>
            <pc:docMk/>
            <pc:sldMk cId="3315518359" sldId="4354"/>
            <ac:spMk id="2" creationId="{3D2D23EE-0997-478F-9DD2-B00FB3CADF49}"/>
          </ac:spMkLst>
        </pc:spChg>
        <pc:spChg chg="add del mod">
          <ac:chgData name="Gutierrez, Julian (LARC-D320)" userId="fb137e7b-2c12-4f65-8f80-d67a56955516" providerId="ADAL" clId="{49682AE7-7D72-490F-A128-8A745F1B3CFC}" dt="2022-04-26T15:18:58.703" v="5293" actId="21"/>
          <ac:spMkLst>
            <pc:docMk/>
            <pc:sldMk cId="3315518359" sldId="4354"/>
            <ac:spMk id="8" creationId="{D0561CCE-B8DF-4FA5-AF92-DD01941E4E41}"/>
          </ac:spMkLst>
        </pc:spChg>
        <pc:picChg chg="add del mod">
          <ac:chgData name="Gutierrez, Julian (LARC-D320)" userId="fb137e7b-2c12-4f65-8f80-d67a56955516" providerId="ADAL" clId="{49682AE7-7D72-490F-A128-8A745F1B3CFC}" dt="2022-04-26T15:17:54.298" v="5279" actId="21"/>
          <ac:picMkLst>
            <pc:docMk/>
            <pc:sldMk cId="3315518359" sldId="4354"/>
            <ac:picMk id="6" creationId="{DDA33EE3-765E-4295-AFA2-E79680A7643C}"/>
          </ac:picMkLst>
        </pc:picChg>
        <pc:picChg chg="del">
          <ac:chgData name="Gutierrez, Julian (LARC-D320)" userId="fb137e7b-2c12-4f65-8f80-d67a56955516" providerId="ADAL" clId="{49682AE7-7D72-490F-A128-8A745F1B3CFC}" dt="2022-04-22T14:41:49.167" v="3197" actId="478"/>
          <ac:picMkLst>
            <pc:docMk/>
            <pc:sldMk cId="3315518359" sldId="4354"/>
            <ac:picMk id="7" creationId="{B7B00DC1-660A-40C7-BD43-6309EBD8BD70}"/>
          </ac:picMkLst>
        </pc:picChg>
      </pc:sldChg>
      <pc:sldChg chg="add">
        <pc:chgData name="Gutierrez, Julian (LARC-D320)" userId="fb137e7b-2c12-4f65-8f80-d67a56955516" providerId="ADAL" clId="{49682AE7-7D72-490F-A128-8A745F1B3CFC}" dt="2022-04-27T23:31:08.223" v="6304" actId="2890"/>
        <pc:sldMkLst>
          <pc:docMk/>
          <pc:sldMk cId="1388179772" sldId="4355"/>
        </pc:sldMkLst>
      </pc:sldChg>
      <pc:sldChg chg="add">
        <pc:chgData name="Gutierrez, Julian (LARC-D320)" userId="fb137e7b-2c12-4f65-8f80-d67a56955516" providerId="ADAL" clId="{49682AE7-7D72-490F-A128-8A745F1B3CFC}" dt="2022-04-27T23:31:18.699" v="6306" actId="2890"/>
        <pc:sldMkLst>
          <pc:docMk/>
          <pc:sldMk cId="844605105" sldId="4356"/>
        </pc:sldMkLst>
      </pc:sldChg>
      <pc:sldMasterChg chg="setBg modSldLayout">
        <pc:chgData name="Gutierrez, Julian (LARC-D320)" userId="fb137e7b-2c12-4f65-8f80-d67a56955516" providerId="ADAL" clId="{49682AE7-7D72-490F-A128-8A745F1B3CFC}" dt="2022-04-28T21:49:40.654" v="6353"/>
        <pc:sldMasterMkLst>
          <pc:docMk/>
          <pc:sldMasterMk cId="0" sldId="2147483659"/>
        </pc:sldMasterMkLst>
        <pc:sldLayoutChg chg="delSp modSp mod setBg">
          <pc:chgData name="Gutierrez, Julian (LARC-D320)" userId="fb137e7b-2c12-4f65-8f80-d67a56955516" providerId="ADAL" clId="{49682AE7-7D72-490F-A128-8A745F1B3CFC}" dt="2022-04-28T21:49:01.113" v="6343"/>
          <pc:sldLayoutMkLst>
            <pc:docMk/>
            <pc:sldMasterMk cId="0" sldId="2147483659"/>
            <pc:sldLayoutMk cId="0" sldId="2147483648"/>
          </pc:sldLayoutMkLst>
          <pc:spChg chg="mod">
            <ac:chgData name="Gutierrez, Julian (LARC-D320)" userId="fb137e7b-2c12-4f65-8f80-d67a56955516" providerId="ADAL" clId="{49682AE7-7D72-490F-A128-8A745F1B3CFC}" dt="2022-04-13T14:24:16.901" v="1977" actId="1076"/>
            <ac:spMkLst>
              <pc:docMk/>
              <pc:sldMasterMk cId="0" sldId="2147483659"/>
              <pc:sldLayoutMk cId="0" sldId="2147483648"/>
              <ac:spMk id="6" creationId="{57809A43-7B7B-4722-A118-FFBC21EAF35D}"/>
            </ac:spMkLst>
          </pc:spChg>
          <pc:spChg chg="del mod">
            <ac:chgData name="Gutierrez, Julian (LARC-D320)" userId="fb137e7b-2c12-4f65-8f80-d67a56955516" providerId="ADAL" clId="{49682AE7-7D72-490F-A128-8A745F1B3CFC}" dt="2022-04-13T14:24:19.849" v="1979" actId="478"/>
            <ac:spMkLst>
              <pc:docMk/>
              <pc:sldMasterMk cId="0" sldId="2147483659"/>
              <pc:sldLayoutMk cId="0" sldId="2147483648"/>
              <ac:spMk id="11" creationId="{00000000-0000-0000-0000-000000000000}"/>
            </ac:spMkLst>
          </pc:spChg>
          <pc:spChg chg="mod">
            <ac:chgData name="Gutierrez, Julian (LARC-D320)" userId="fb137e7b-2c12-4f65-8f80-d67a56955516" providerId="ADAL" clId="{49682AE7-7D72-490F-A128-8A745F1B3CFC}" dt="2022-04-13T14:24:11.757" v="1976" actId="14100"/>
            <ac:spMkLst>
              <pc:docMk/>
              <pc:sldMasterMk cId="0" sldId="2147483659"/>
              <pc:sldLayoutMk cId="0" sldId="2147483648"/>
              <ac:spMk id="12" creationId="{00000000-0000-0000-0000-000000000000}"/>
            </ac:spMkLst>
          </pc:spChg>
        </pc:sldLayoutChg>
        <pc:sldLayoutChg chg="setBg">
          <pc:chgData name="Gutierrez, Julian (LARC-D320)" userId="fb137e7b-2c12-4f65-8f80-d67a56955516" providerId="ADAL" clId="{49682AE7-7D72-490F-A128-8A745F1B3CFC}" dt="2022-04-28T21:49:11.071" v="6345"/>
          <pc:sldLayoutMkLst>
            <pc:docMk/>
            <pc:sldMasterMk cId="0" sldId="2147483659"/>
            <pc:sldLayoutMk cId="0" sldId="2147483649"/>
          </pc:sldLayoutMkLst>
        </pc:sldLayoutChg>
        <pc:sldLayoutChg chg="setBg">
          <pc:chgData name="Gutierrez, Julian (LARC-D320)" userId="fb137e7b-2c12-4f65-8f80-d67a56955516" providerId="ADAL" clId="{49682AE7-7D72-490F-A128-8A745F1B3CFC}" dt="2022-04-28T21:49:21.802" v="6349"/>
          <pc:sldLayoutMkLst>
            <pc:docMk/>
            <pc:sldMasterMk cId="0" sldId="2147483659"/>
            <pc:sldLayoutMk cId="0" sldId="2147483650"/>
          </pc:sldLayoutMkLst>
        </pc:sldLayoutChg>
        <pc:sldLayoutChg chg="modSp mod setBg">
          <pc:chgData name="Gutierrez, Julian (LARC-D320)" userId="fb137e7b-2c12-4f65-8f80-d67a56955516" providerId="ADAL" clId="{49682AE7-7D72-490F-A128-8A745F1B3CFC}" dt="2022-04-28T21:49:33.517" v="6351"/>
          <pc:sldLayoutMkLst>
            <pc:docMk/>
            <pc:sldMasterMk cId="0" sldId="2147483659"/>
            <pc:sldLayoutMk cId="0" sldId="2147483654"/>
          </pc:sldLayoutMkLst>
          <pc:spChg chg="mod">
            <ac:chgData name="Gutierrez, Julian (LARC-D320)" userId="fb137e7b-2c12-4f65-8f80-d67a56955516" providerId="ADAL" clId="{49682AE7-7D72-490F-A128-8A745F1B3CFC}" dt="2022-04-13T14:26:22.866" v="2006" actId="1076"/>
            <ac:spMkLst>
              <pc:docMk/>
              <pc:sldMasterMk cId="0" sldId="2147483659"/>
              <pc:sldLayoutMk cId="0" sldId="2147483654"/>
              <ac:spMk id="57" creationId="{00000000-0000-0000-0000-000000000000}"/>
            </ac:spMkLst>
          </pc:spChg>
          <pc:spChg chg="mod">
            <ac:chgData name="Gutierrez, Julian (LARC-D320)" userId="fb137e7b-2c12-4f65-8f80-d67a56955516" providerId="ADAL" clId="{49682AE7-7D72-490F-A128-8A745F1B3CFC}" dt="2022-04-13T14:26:14.660" v="2004" actId="14100"/>
            <ac:spMkLst>
              <pc:docMk/>
              <pc:sldMasterMk cId="0" sldId="2147483659"/>
              <pc:sldLayoutMk cId="0" sldId="2147483654"/>
              <ac:spMk id="58" creationId="{00000000-0000-0000-0000-000000000000}"/>
            </ac:spMkLst>
          </pc:spChg>
          <pc:spChg chg="mod">
            <ac:chgData name="Gutierrez, Julian (LARC-D320)" userId="fb137e7b-2c12-4f65-8f80-d67a56955516" providerId="ADAL" clId="{49682AE7-7D72-490F-A128-8A745F1B3CFC}" dt="2022-04-13T14:26:18.805" v="2005" actId="14100"/>
            <ac:spMkLst>
              <pc:docMk/>
              <pc:sldMasterMk cId="0" sldId="2147483659"/>
              <pc:sldLayoutMk cId="0" sldId="2147483654"/>
              <ac:spMk id="59" creationId="{00000000-0000-0000-0000-000000000000}"/>
            </ac:spMkLst>
          </pc:spChg>
        </pc:sldLayoutChg>
        <pc:sldLayoutChg chg="setBg">
          <pc:chgData name="Gutierrez, Julian (LARC-D320)" userId="fb137e7b-2c12-4f65-8f80-d67a56955516" providerId="ADAL" clId="{49682AE7-7D72-490F-A128-8A745F1B3CFC}" dt="2022-04-28T21:49:40.654" v="6353"/>
          <pc:sldLayoutMkLst>
            <pc:docMk/>
            <pc:sldMasterMk cId="0" sldId="2147483659"/>
            <pc:sldLayoutMk cId="0" sldId="2147483656"/>
          </pc:sldLayoutMkLst>
        </pc:sldLayoutChg>
        <pc:sldLayoutChg chg="setBg">
          <pc:chgData name="Gutierrez, Julian (LARC-D320)" userId="fb137e7b-2c12-4f65-8f80-d67a56955516" providerId="ADAL" clId="{49682AE7-7D72-490F-A128-8A745F1B3CFC}" dt="2022-04-28T21:49:17.001" v="6347"/>
          <pc:sldLayoutMkLst>
            <pc:docMk/>
            <pc:sldMasterMk cId="0" sldId="2147483659"/>
            <pc:sldLayoutMk cId="748923020" sldId="2147483662"/>
          </pc:sldLayoutMkLst>
        </pc:sldLayoutChg>
      </pc:sldMasterChg>
    </pc:docChg>
  </pc:docChgLst>
  <pc:docChgLst>
    <pc:chgData name="Julian" userId="fb137e7b-2c12-4f65-8f80-d67a56955516" providerId="ADAL" clId="{49682AE7-7D72-490F-A128-8A745F1B3CFC}"/>
    <pc:docChg chg="custSel addSld modSld">
      <pc:chgData name="Julian" userId="fb137e7b-2c12-4f65-8f80-d67a56955516" providerId="ADAL" clId="{49682AE7-7D72-490F-A128-8A745F1B3CFC}" dt="2022-05-02T14:13:24.140" v="9" actId="478"/>
      <pc:docMkLst>
        <pc:docMk/>
      </pc:docMkLst>
      <pc:sldChg chg="addSp delSp modSp mod">
        <pc:chgData name="Julian" userId="fb137e7b-2c12-4f65-8f80-d67a56955516" providerId="ADAL" clId="{49682AE7-7D72-490F-A128-8A745F1B3CFC}" dt="2022-05-02T14:13:24.140" v="9" actId="478"/>
        <pc:sldMkLst>
          <pc:docMk/>
          <pc:sldMk cId="543316597" sldId="4350"/>
        </pc:sldMkLst>
        <pc:spChg chg="del">
          <ac:chgData name="Julian" userId="fb137e7b-2c12-4f65-8f80-d67a56955516" providerId="ADAL" clId="{49682AE7-7D72-490F-A128-8A745F1B3CFC}" dt="2022-05-02T14:13:24.140" v="9" actId="478"/>
          <ac:spMkLst>
            <pc:docMk/>
            <pc:sldMk cId="543316597" sldId="4350"/>
            <ac:spMk id="2" creationId="{3D39A577-B1FC-417B-BA65-E6824B42AA45}"/>
          </ac:spMkLst>
        </pc:spChg>
        <pc:picChg chg="del">
          <ac:chgData name="Julian" userId="fb137e7b-2c12-4f65-8f80-d67a56955516" providerId="ADAL" clId="{49682AE7-7D72-490F-A128-8A745F1B3CFC}" dt="2022-05-02T13:59:33.877" v="3" actId="478"/>
          <ac:picMkLst>
            <pc:docMk/>
            <pc:sldMk cId="543316597" sldId="4350"/>
            <ac:picMk id="3" creationId="{4B8C73FB-0AAB-43B9-AD18-47562B46E3CC}"/>
          </ac:picMkLst>
        </pc:picChg>
        <pc:picChg chg="add mod">
          <ac:chgData name="Julian" userId="fb137e7b-2c12-4f65-8f80-d67a56955516" providerId="ADAL" clId="{49682AE7-7D72-490F-A128-8A745F1B3CFC}" dt="2022-05-02T13:59:36.596" v="4" actId="1076"/>
          <ac:picMkLst>
            <pc:docMk/>
            <pc:sldMk cId="543316597" sldId="4350"/>
            <ac:picMk id="5" creationId="{D6F253BD-B93A-4B36-A248-C5C0FB2A96D0}"/>
          </ac:picMkLst>
        </pc:picChg>
      </pc:sldChg>
      <pc:sldChg chg="delSp mod delAnim">
        <pc:chgData name="Julian" userId="fb137e7b-2c12-4f65-8f80-d67a56955516" providerId="ADAL" clId="{49682AE7-7D72-490F-A128-8A745F1B3CFC}" dt="2022-05-02T14:00:05.948" v="7" actId="478"/>
        <pc:sldMkLst>
          <pc:docMk/>
          <pc:sldMk cId="1388179772" sldId="4355"/>
        </pc:sldMkLst>
        <pc:spChg chg="del">
          <ac:chgData name="Julian" userId="fb137e7b-2c12-4f65-8f80-d67a56955516" providerId="ADAL" clId="{49682AE7-7D72-490F-A128-8A745F1B3CFC}" dt="2022-05-02T14:00:05.948" v="7" actId="478"/>
          <ac:spMkLst>
            <pc:docMk/>
            <pc:sldMk cId="1388179772" sldId="4355"/>
            <ac:spMk id="8" creationId="{A323F933-D7F4-46FF-BD74-4438C16CECC3}"/>
          </ac:spMkLst>
        </pc:spChg>
      </pc:sldChg>
      <pc:sldChg chg="delSp mod delAnim">
        <pc:chgData name="Julian" userId="fb137e7b-2c12-4f65-8f80-d67a56955516" providerId="ADAL" clId="{49682AE7-7D72-490F-A128-8A745F1B3CFC}" dt="2022-05-02T14:00:08.081" v="8" actId="478"/>
        <pc:sldMkLst>
          <pc:docMk/>
          <pc:sldMk cId="844605105" sldId="4356"/>
        </pc:sldMkLst>
        <pc:spChg chg="del">
          <ac:chgData name="Julian" userId="fb137e7b-2c12-4f65-8f80-d67a56955516" providerId="ADAL" clId="{49682AE7-7D72-490F-A128-8A745F1B3CFC}" dt="2022-05-02T14:00:08.081" v="8" actId="478"/>
          <ac:spMkLst>
            <pc:docMk/>
            <pc:sldMk cId="844605105" sldId="4356"/>
            <ac:spMk id="11" creationId="{2E65177D-B4E7-423A-B26C-A70026FB3E33}"/>
          </ac:spMkLst>
        </pc:spChg>
      </pc:sldChg>
      <pc:sldChg chg="add">
        <pc:chgData name="Julian" userId="fb137e7b-2c12-4f65-8f80-d67a56955516" providerId="ADAL" clId="{49682AE7-7D72-490F-A128-8A745F1B3CFC}" dt="2022-05-02T14:00:01.941" v="5"/>
        <pc:sldMkLst>
          <pc:docMk/>
          <pc:sldMk cId="4024842492" sldId="4357"/>
        </pc:sldMkLst>
      </pc:sldChg>
      <pc:sldChg chg="add">
        <pc:chgData name="Julian" userId="fb137e7b-2c12-4f65-8f80-d67a56955516" providerId="ADAL" clId="{49682AE7-7D72-490F-A128-8A745F1B3CFC}" dt="2022-05-02T14:00:03.523" v="6"/>
        <pc:sldMkLst>
          <pc:docMk/>
          <pc:sldMk cId="247919217" sldId="4358"/>
        </pc:sldMkLst>
      </pc:sldChg>
    </pc:docChg>
  </pc:docChgLst>
  <pc:docChgLst>
    <pc:chgData name="Gutierrez, Julian (LARC-D320)" userId="fb137e7b-2c12-4f65-8f80-d67a56955516" providerId="ADAL" clId="{CED81811-832C-43C5-93C4-7B8AAB402D29}"/>
    <pc:docChg chg="undo custSel addSld delSld modSld sldOrd">
      <pc:chgData name="Gutierrez, Julian (LARC-D320)" userId="fb137e7b-2c12-4f65-8f80-d67a56955516" providerId="ADAL" clId="{CED81811-832C-43C5-93C4-7B8AAB402D29}" dt="2021-09-22T12:03:21.539" v="527" actId="20577"/>
      <pc:docMkLst>
        <pc:docMk/>
      </pc:docMkLst>
      <pc:sldChg chg="modSp modAnim">
        <pc:chgData name="Gutierrez, Julian (LARC-D320)" userId="fb137e7b-2c12-4f65-8f80-d67a56955516" providerId="ADAL" clId="{CED81811-832C-43C5-93C4-7B8AAB402D29}" dt="2021-09-21T19:36:01.795" v="332"/>
        <pc:sldMkLst>
          <pc:docMk/>
          <pc:sldMk cId="1965672558" sldId="311"/>
        </pc:sldMkLst>
        <pc:spChg chg="mod">
          <ac:chgData name="Gutierrez, Julian (LARC-D320)" userId="fb137e7b-2c12-4f65-8f80-d67a56955516" providerId="ADAL" clId="{CED81811-832C-43C5-93C4-7B8AAB402D29}" dt="2021-09-01T12:19:31.444" v="7" actId="6549"/>
          <ac:spMkLst>
            <pc:docMk/>
            <pc:sldMk cId="1965672558" sldId="311"/>
            <ac:spMk id="765" creationId="{00000000-0000-0000-0000-000000000000}"/>
          </ac:spMkLst>
        </pc:spChg>
      </pc:sldChg>
      <pc:sldChg chg="modSp mod modAnim">
        <pc:chgData name="Gutierrez, Julian (LARC-D320)" userId="fb137e7b-2c12-4f65-8f80-d67a56955516" providerId="ADAL" clId="{CED81811-832C-43C5-93C4-7B8AAB402D29}" dt="2021-09-21T19:38:21.516" v="345" actId="1076"/>
        <pc:sldMkLst>
          <pc:docMk/>
          <pc:sldMk cId="1345183341" sldId="312"/>
        </pc:sldMkLst>
        <pc:picChg chg="mod">
          <ac:chgData name="Gutierrez, Julian (LARC-D320)" userId="fb137e7b-2c12-4f65-8f80-d67a56955516" providerId="ADAL" clId="{CED81811-832C-43C5-93C4-7B8AAB402D29}" dt="2021-09-21T19:38:21.516" v="345" actId="1076"/>
          <ac:picMkLst>
            <pc:docMk/>
            <pc:sldMk cId="1345183341" sldId="312"/>
            <ac:picMk id="3" creationId="{10FCDE1B-7FE1-43B1-B2C3-ECCF9F229781}"/>
          </ac:picMkLst>
        </pc:picChg>
        <pc:picChg chg="mod ord">
          <ac:chgData name="Gutierrez, Julian (LARC-D320)" userId="fb137e7b-2c12-4f65-8f80-d67a56955516" providerId="ADAL" clId="{CED81811-832C-43C5-93C4-7B8AAB402D29}" dt="2021-09-21T19:38:21.516" v="345" actId="1076"/>
          <ac:picMkLst>
            <pc:docMk/>
            <pc:sldMk cId="1345183341" sldId="312"/>
            <ac:picMk id="5" creationId="{7746681B-E105-4669-95D9-981B15E0323E}"/>
          </ac:picMkLst>
        </pc:picChg>
      </pc:sldChg>
      <pc:sldChg chg="modSp mod">
        <pc:chgData name="Gutierrez, Julian (LARC-D320)" userId="fb137e7b-2c12-4f65-8f80-d67a56955516" providerId="ADAL" clId="{CED81811-832C-43C5-93C4-7B8AAB402D29}" dt="2021-09-21T19:52:15.844" v="359"/>
        <pc:sldMkLst>
          <pc:docMk/>
          <pc:sldMk cId="2726692663" sldId="313"/>
        </pc:sldMkLst>
        <pc:spChg chg="mod">
          <ac:chgData name="Gutierrez, Julian (LARC-D320)" userId="fb137e7b-2c12-4f65-8f80-d67a56955516" providerId="ADAL" clId="{CED81811-832C-43C5-93C4-7B8AAB402D29}" dt="2021-09-21T19:52:15.844" v="359"/>
          <ac:spMkLst>
            <pc:docMk/>
            <pc:sldMk cId="2726692663" sldId="313"/>
            <ac:spMk id="765" creationId="{00000000-0000-0000-0000-000000000000}"/>
          </ac:spMkLst>
        </pc:spChg>
      </pc:sldChg>
      <pc:sldChg chg="modSp mod">
        <pc:chgData name="Gutierrez, Julian (LARC-D320)" userId="fb137e7b-2c12-4f65-8f80-d67a56955516" providerId="ADAL" clId="{CED81811-832C-43C5-93C4-7B8AAB402D29}" dt="2021-09-01T12:29:05.057" v="70" actId="179"/>
        <pc:sldMkLst>
          <pc:docMk/>
          <pc:sldMk cId="2925104284" sldId="314"/>
        </pc:sldMkLst>
        <pc:spChg chg="mod">
          <ac:chgData name="Gutierrez, Julian (LARC-D320)" userId="fb137e7b-2c12-4f65-8f80-d67a56955516" providerId="ADAL" clId="{CED81811-832C-43C5-93C4-7B8AAB402D29}" dt="2021-09-01T12:29:05.057" v="70" actId="179"/>
          <ac:spMkLst>
            <pc:docMk/>
            <pc:sldMk cId="2925104284" sldId="314"/>
            <ac:spMk id="7" creationId="{013B66D1-3DE2-4E71-B209-4AF370DDCC1B}"/>
          </ac:spMkLst>
        </pc:spChg>
      </pc:sldChg>
      <pc:sldChg chg="modSp mod delCm modNotes modNotesTx">
        <pc:chgData name="Gutierrez, Julian (LARC-D320)" userId="fb137e7b-2c12-4f65-8f80-d67a56955516" providerId="ADAL" clId="{CED81811-832C-43C5-93C4-7B8AAB402D29}" dt="2021-09-01T12:39:41.758" v="319" actId="207"/>
        <pc:sldMkLst>
          <pc:docMk/>
          <pc:sldMk cId="1026378314" sldId="315"/>
        </pc:sldMkLst>
        <pc:spChg chg="mod">
          <ac:chgData name="Gutierrez, Julian (LARC-D320)" userId="fb137e7b-2c12-4f65-8f80-d67a56955516" providerId="ADAL" clId="{CED81811-832C-43C5-93C4-7B8AAB402D29}" dt="2021-09-01T12:39:41.758" v="319" actId="207"/>
          <ac:spMkLst>
            <pc:docMk/>
            <pc:sldMk cId="1026378314" sldId="315"/>
            <ac:spMk id="18" creationId="{A9EA1CAD-DDC6-4AAA-8086-B6485AB56EBF}"/>
          </ac:spMkLst>
        </pc:spChg>
      </pc:sldChg>
      <pc:sldChg chg="modSp mod">
        <pc:chgData name="Gutierrez, Julian (LARC-D320)" userId="fb137e7b-2c12-4f65-8f80-d67a56955516" providerId="ADAL" clId="{CED81811-832C-43C5-93C4-7B8AAB402D29}" dt="2021-09-01T12:40:10.661" v="330" actId="33524"/>
        <pc:sldMkLst>
          <pc:docMk/>
          <pc:sldMk cId="208797655" sldId="316"/>
        </pc:sldMkLst>
        <pc:spChg chg="mod">
          <ac:chgData name="Gutierrez, Julian (LARC-D320)" userId="fb137e7b-2c12-4f65-8f80-d67a56955516" providerId="ADAL" clId="{CED81811-832C-43C5-93C4-7B8AAB402D29}" dt="2021-09-01T12:40:10.661" v="330" actId="33524"/>
          <ac:spMkLst>
            <pc:docMk/>
            <pc:sldMk cId="208797655" sldId="316"/>
            <ac:spMk id="765" creationId="{00000000-0000-0000-0000-000000000000}"/>
          </ac:spMkLst>
        </pc:spChg>
      </pc:sldChg>
      <pc:sldChg chg="modSp mod">
        <pc:chgData name="Gutierrez, Julian (LARC-D320)" userId="fb137e7b-2c12-4f65-8f80-d67a56955516" providerId="ADAL" clId="{CED81811-832C-43C5-93C4-7B8AAB402D29}" dt="2021-09-21T19:52:10.123" v="358" actId="20577"/>
        <pc:sldMkLst>
          <pc:docMk/>
          <pc:sldMk cId="1742769358" sldId="322"/>
        </pc:sldMkLst>
        <pc:spChg chg="mod">
          <ac:chgData name="Gutierrez, Julian (LARC-D320)" userId="fb137e7b-2c12-4f65-8f80-d67a56955516" providerId="ADAL" clId="{CED81811-832C-43C5-93C4-7B8AAB402D29}" dt="2021-09-21T19:52:10.123" v="358" actId="20577"/>
          <ac:spMkLst>
            <pc:docMk/>
            <pc:sldMk cId="1742769358" sldId="322"/>
            <ac:spMk id="765" creationId="{00000000-0000-0000-0000-000000000000}"/>
          </ac:spMkLst>
        </pc:spChg>
      </pc:sldChg>
      <pc:sldChg chg="modSp mod delCm">
        <pc:chgData name="Gutierrez, Julian (LARC-D320)" userId="fb137e7b-2c12-4f65-8f80-d67a56955516" providerId="ADAL" clId="{CED81811-832C-43C5-93C4-7B8AAB402D29}" dt="2021-09-21T20:04:00.542" v="367" actId="14100"/>
        <pc:sldMkLst>
          <pc:docMk/>
          <pc:sldMk cId="1663438127" sldId="325"/>
        </pc:sldMkLst>
        <pc:spChg chg="mod">
          <ac:chgData name="Gutierrez, Julian (LARC-D320)" userId="fb137e7b-2c12-4f65-8f80-d67a56955516" providerId="ADAL" clId="{CED81811-832C-43C5-93C4-7B8AAB402D29}" dt="2021-09-21T20:04:00.542" v="367" actId="14100"/>
          <ac:spMkLst>
            <pc:docMk/>
            <pc:sldMk cId="1663438127" sldId="325"/>
            <ac:spMk id="2" creationId="{D7403834-AFCB-4D3A-8E9C-C50559C9D038}"/>
          </ac:spMkLst>
        </pc:spChg>
        <pc:spChg chg="mod">
          <ac:chgData name="Gutierrez, Julian (LARC-D320)" userId="fb137e7b-2c12-4f65-8f80-d67a56955516" providerId="ADAL" clId="{CED81811-832C-43C5-93C4-7B8AAB402D29}" dt="2021-09-01T12:29:47.611" v="72" actId="20577"/>
          <ac:spMkLst>
            <pc:docMk/>
            <pc:sldMk cId="1663438127" sldId="325"/>
            <ac:spMk id="7" creationId="{013B66D1-3DE2-4E71-B209-4AF370DDCC1B}"/>
          </ac:spMkLst>
        </pc:spChg>
        <pc:picChg chg="mod">
          <ac:chgData name="Gutierrez, Julian (LARC-D320)" userId="fb137e7b-2c12-4f65-8f80-d67a56955516" providerId="ADAL" clId="{CED81811-832C-43C5-93C4-7B8AAB402D29}" dt="2021-09-01T12:27:14.951" v="65" actId="167"/>
          <ac:picMkLst>
            <pc:docMk/>
            <pc:sldMk cId="1663438127" sldId="325"/>
            <ac:picMk id="8" creationId="{13B0DBD0-4989-4912-A18A-40FA2614B143}"/>
          </ac:picMkLst>
        </pc:picChg>
      </pc:sldChg>
      <pc:sldChg chg="modSp mod delCm">
        <pc:chgData name="Gutierrez, Julian (LARC-D320)" userId="fb137e7b-2c12-4f65-8f80-d67a56955516" providerId="ADAL" clId="{CED81811-832C-43C5-93C4-7B8AAB402D29}" dt="2021-09-22T12:03:21.539" v="527" actId="20577"/>
        <pc:sldMkLst>
          <pc:docMk/>
          <pc:sldMk cId="1689670395" sldId="326"/>
        </pc:sldMkLst>
        <pc:spChg chg="mod">
          <ac:chgData name="Gutierrez, Julian (LARC-D320)" userId="fb137e7b-2c12-4f65-8f80-d67a56955516" providerId="ADAL" clId="{CED81811-832C-43C5-93C4-7B8AAB402D29}" dt="2021-09-22T12:03:21.539" v="527" actId="20577"/>
          <ac:spMkLst>
            <pc:docMk/>
            <pc:sldMk cId="1689670395" sldId="326"/>
            <ac:spMk id="7" creationId="{013B66D1-3DE2-4E71-B209-4AF370DDCC1B}"/>
          </ac:spMkLst>
        </pc:spChg>
      </pc:sldChg>
      <pc:sldChg chg="modSp mod delCm modNotes modNotesTx">
        <pc:chgData name="Gutierrez, Julian (LARC-D320)" userId="fb137e7b-2c12-4f65-8f80-d67a56955516" providerId="ADAL" clId="{CED81811-832C-43C5-93C4-7B8AAB402D29}" dt="2021-09-01T12:32:02.026" v="125" actId="20577"/>
        <pc:sldMkLst>
          <pc:docMk/>
          <pc:sldMk cId="600119385" sldId="327"/>
        </pc:sldMkLst>
        <pc:spChg chg="mod">
          <ac:chgData name="Gutierrez, Julian (LARC-D320)" userId="fb137e7b-2c12-4f65-8f80-d67a56955516" providerId="ADAL" clId="{CED81811-832C-43C5-93C4-7B8AAB402D29}" dt="2021-09-01T12:32:02.026" v="125" actId="20577"/>
          <ac:spMkLst>
            <pc:docMk/>
            <pc:sldMk cId="600119385" sldId="327"/>
            <ac:spMk id="7" creationId="{013B66D1-3DE2-4E71-B209-4AF370DDCC1B}"/>
          </ac:spMkLst>
        </pc:spChg>
      </pc:sldChg>
      <pc:sldChg chg="modSp mod">
        <pc:chgData name="Gutierrez, Julian (LARC-D320)" userId="fb137e7b-2c12-4f65-8f80-d67a56955516" providerId="ADAL" clId="{CED81811-832C-43C5-93C4-7B8AAB402D29}" dt="2021-09-01T12:34:00.099" v="157" actId="179"/>
        <pc:sldMkLst>
          <pc:docMk/>
          <pc:sldMk cId="310677881" sldId="329"/>
        </pc:sldMkLst>
        <pc:spChg chg="mod">
          <ac:chgData name="Gutierrez, Julian (LARC-D320)" userId="fb137e7b-2c12-4f65-8f80-d67a56955516" providerId="ADAL" clId="{CED81811-832C-43C5-93C4-7B8AAB402D29}" dt="2021-09-01T12:34:00.099" v="157" actId="179"/>
          <ac:spMkLst>
            <pc:docMk/>
            <pc:sldMk cId="310677881" sldId="329"/>
            <ac:spMk id="7" creationId="{013B66D1-3DE2-4E71-B209-4AF370DDCC1B}"/>
          </ac:spMkLst>
        </pc:spChg>
      </pc:sldChg>
      <pc:sldChg chg="modSp mod">
        <pc:chgData name="Gutierrez, Julian (LARC-D320)" userId="fb137e7b-2c12-4f65-8f80-d67a56955516" providerId="ADAL" clId="{CED81811-832C-43C5-93C4-7B8AAB402D29}" dt="2021-09-01T12:33:51.900" v="155" actId="179"/>
        <pc:sldMkLst>
          <pc:docMk/>
          <pc:sldMk cId="4032754595" sldId="332"/>
        </pc:sldMkLst>
        <pc:spChg chg="mod">
          <ac:chgData name="Gutierrez, Julian (LARC-D320)" userId="fb137e7b-2c12-4f65-8f80-d67a56955516" providerId="ADAL" clId="{CED81811-832C-43C5-93C4-7B8AAB402D29}" dt="2021-09-01T12:33:51.900" v="155" actId="179"/>
          <ac:spMkLst>
            <pc:docMk/>
            <pc:sldMk cId="4032754595" sldId="332"/>
            <ac:spMk id="7" creationId="{013B66D1-3DE2-4E71-B209-4AF370DDCC1B}"/>
          </ac:spMkLst>
        </pc:spChg>
      </pc:sldChg>
      <pc:sldChg chg="modSp del modAnim delCm">
        <pc:chgData name="Gutierrez, Julian (LARC-D320)" userId="fb137e7b-2c12-4f65-8f80-d67a56955516" providerId="ADAL" clId="{CED81811-832C-43C5-93C4-7B8AAB402D29}" dt="2021-09-01T12:28:17.255" v="66" actId="47"/>
        <pc:sldMkLst>
          <pc:docMk/>
          <pc:sldMk cId="2481119185" sldId="333"/>
        </pc:sldMkLst>
        <pc:spChg chg="mod">
          <ac:chgData name="Gutierrez, Julian (LARC-D320)" userId="fb137e7b-2c12-4f65-8f80-d67a56955516" providerId="ADAL" clId="{CED81811-832C-43C5-93C4-7B8AAB402D29}" dt="2021-09-01T12:25:17.874" v="51" actId="207"/>
          <ac:spMkLst>
            <pc:docMk/>
            <pc:sldMk cId="2481119185" sldId="333"/>
            <ac:spMk id="7" creationId="{013B66D1-3DE2-4E71-B209-4AF370DDCC1B}"/>
          </ac:spMkLst>
        </pc:spChg>
      </pc:sldChg>
      <pc:sldChg chg="modSp modTransition modAnim modNotes modNotesTx">
        <pc:chgData name="Gutierrez, Julian (LARC-D320)" userId="fb137e7b-2c12-4f65-8f80-d67a56955516" providerId="ADAL" clId="{CED81811-832C-43C5-93C4-7B8AAB402D29}" dt="2021-09-22T11:59:09.308" v="396" actId="5793"/>
        <pc:sldMkLst>
          <pc:docMk/>
          <pc:sldMk cId="2866881450" sldId="334"/>
        </pc:sldMkLst>
        <pc:spChg chg="mod">
          <ac:chgData name="Gutierrez, Julian (LARC-D320)" userId="fb137e7b-2c12-4f65-8f80-d67a56955516" providerId="ADAL" clId="{CED81811-832C-43C5-93C4-7B8AAB402D29}" dt="2021-09-21T19:52:20.610" v="360"/>
          <ac:spMkLst>
            <pc:docMk/>
            <pc:sldMk cId="2866881450" sldId="334"/>
            <ac:spMk id="765" creationId="{00000000-0000-0000-0000-000000000000}"/>
          </ac:spMkLst>
        </pc:spChg>
      </pc:sldChg>
      <pc:sldChg chg="modSp add mod">
        <pc:chgData name="Gutierrez, Julian (LARC-D320)" userId="fb137e7b-2c12-4f65-8f80-d67a56955516" providerId="ADAL" clId="{CED81811-832C-43C5-93C4-7B8AAB402D29}" dt="2021-09-21T20:13:31.776" v="394" actId="20577"/>
        <pc:sldMkLst>
          <pc:docMk/>
          <pc:sldMk cId="933287296" sldId="335"/>
        </pc:sldMkLst>
        <pc:spChg chg="mod">
          <ac:chgData name="Gutierrez, Julian (LARC-D320)" userId="fb137e7b-2c12-4f65-8f80-d67a56955516" providerId="ADAL" clId="{CED81811-832C-43C5-93C4-7B8AAB402D29}" dt="2021-09-21T20:03:52.882" v="366" actId="14100"/>
          <ac:spMkLst>
            <pc:docMk/>
            <pc:sldMk cId="933287296" sldId="335"/>
            <ac:spMk id="2" creationId="{D7403834-AFCB-4D3A-8E9C-C50559C9D038}"/>
          </ac:spMkLst>
        </pc:spChg>
        <pc:spChg chg="mod">
          <ac:chgData name="Gutierrez, Julian (LARC-D320)" userId="fb137e7b-2c12-4f65-8f80-d67a56955516" providerId="ADAL" clId="{CED81811-832C-43C5-93C4-7B8AAB402D29}" dt="2021-09-21T20:13:31.776" v="394" actId="20577"/>
          <ac:spMkLst>
            <pc:docMk/>
            <pc:sldMk cId="933287296" sldId="335"/>
            <ac:spMk id="7" creationId="{013B66D1-3DE2-4E71-B209-4AF370DDCC1B}"/>
          </ac:spMkLst>
        </pc:spChg>
      </pc:sldChg>
      <pc:sldChg chg="add del setBg">
        <pc:chgData name="Gutierrez, Julian (LARC-D320)" userId="fb137e7b-2c12-4f65-8f80-d67a56955516" providerId="ADAL" clId="{CED81811-832C-43C5-93C4-7B8AAB402D29}" dt="2021-09-21T20:03:31.722" v="362"/>
        <pc:sldMkLst>
          <pc:docMk/>
          <pc:sldMk cId="2074574045" sldId="335"/>
        </pc:sldMkLst>
      </pc:sldChg>
      <pc:sldChg chg="add ord">
        <pc:chgData name="Gutierrez, Julian (LARC-D320)" userId="fb137e7b-2c12-4f65-8f80-d67a56955516" providerId="ADAL" clId="{CED81811-832C-43C5-93C4-7B8AAB402D29}" dt="2021-09-21T20:12:25.492" v="372"/>
        <pc:sldMkLst>
          <pc:docMk/>
          <pc:sldMk cId="2713365004" sldId="336"/>
        </pc:sldMkLst>
      </pc:sldChg>
      <pc:sldChg chg="add del setBg">
        <pc:chgData name="Gutierrez, Julian (LARC-D320)" userId="fb137e7b-2c12-4f65-8f80-d67a56955516" providerId="ADAL" clId="{CED81811-832C-43C5-93C4-7B8AAB402D29}" dt="2021-09-21T20:12:20.875" v="369"/>
        <pc:sldMkLst>
          <pc:docMk/>
          <pc:sldMk cId="3170763832" sldId="336"/>
        </pc:sldMkLst>
      </pc:sldChg>
      <pc:sldChg chg="add ord">
        <pc:chgData name="Gutierrez, Julian (LARC-D320)" userId="fb137e7b-2c12-4f65-8f80-d67a56955516" providerId="ADAL" clId="{CED81811-832C-43C5-93C4-7B8AAB402D29}" dt="2021-09-21T20:12:39.420" v="375"/>
        <pc:sldMkLst>
          <pc:docMk/>
          <pc:sldMk cId="122241991" sldId="337"/>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https://nasa-my.sharepoint.com/personal/jgutie13_ndc_nasa_gov/Documents/Documents/results-path%20v2.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https://nasa-my.sharepoint.com/personal/jgutie13_ndc_nasa_gov/Documents/Documents/results-path%20v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9148140857392826"/>
          <c:y val="3.9618055555555552E-2"/>
          <c:w val="0.78861526684164485"/>
          <c:h val="0.74622703412073499"/>
        </c:manualLayout>
      </c:layout>
      <c:barChart>
        <c:barDir val="col"/>
        <c:grouping val="clustered"/>
        <c:varyColors val="0"/>
        <c:ser>
          <c:idx val="1"/>
          <c:order val="0"/>
          <c:tx>
            <c:strRef>
              <c:f>Sheet1!$B$7</c:f>
              <c:strCache>
                <c:ptCount val="1"/>
                <c:pt idx="0">
                  <c:v>proposed</c:v>
                </c:pt>
              </c:strCache>
            </c:strRef>
          </c:tx>
          <c:spPr>
            <a:pattFill prst="dkHorz">
              <a:fgClr>
                <a:srgbClr val="00B050"/>
              </a:fgClr>
              <a:bgClr>
                <a:schemeClr val="bg1"/>
              </a:bgClr>
            </a:pattFill>
            <a:ln>
              <a:solidFill>
                <a:schemeClr val="tx1"/>
              </a:solidFill>
            </a:ln>
            <a:effectLst/>
          </c:spPr>
          <c:invertIfNegative val="0"/>
          <c:cat>
            <c:numRef>
              <c:f>Sheet1!$D$7:$D$11</c:f>
              <c:numCache>
                <c:formatCode>General</c:formatCode>
                <c:ptCount val="5"/>
                <c:pt idx="0">
                  <c:v>1000</c:v>
                </c:pt>
                <c:pt idx="1">
                  <c:v>100</c:v>
                </c:pt>
                <c:pt idx="2">
                  <c:v>10</c:v>
                </c:pt>
                <c:pt idx="3">
                  <c:v>2</c:v>
                </c:pt>
                <c:pt idx="4">
                  <c:v>1</c:v>
                </c:pt>
              </c:numCache>
            </c:numRef>
          </c:cat>
          <c:val>
            <c:numRef>
              <c:f>Sheet1!$G$7:$G$11</c:f>
              <c:numCache>
                <c:formatCode>General</c:formatCode>
                <c:ptCount val="5"/>
                <c:pt idx="0">
                  <c:v>261.08300000000003</c:v>
                </c:pt>
                <c:pt idx="1">
                  <c:v>244.85300000000001</c:v>
                </c:pt>
                <c:pt idx="2">
                  <c:v>239.32900000000001</c:v>
                </c:pt>
                <c:pt idx="3">
                  <c:v>239.32599999999999</c:v>
                </c:pt>
                <c:pt idx="4">
                  <c:v>239.32499999999999</c:v>
                </c:pt>
              </c:numCache>
            </c:numRef>
          </c:val>
          <c:extLst>
            <c:ext xmlns:c16="http://schemas.microsoft.com/office/drawing/2014/chart" uri="{C3380CC4-5D6E-409C-BE32-E72D297353CC}">
              <c16:uniqueId val="{00000000-54C3-49A8-899B-D5FEA5CD320E}"/>
            </c:ext>
          </c:extLst>
        </c:ser>
        <c:ser>
          <c:idx val="2"/>
          <c:order val="1"/>
          <c:tx>
            <c:strRef>
              <c:f>Sheet1!$B$17</c:f>
              <c:strCache>
                <c:ptCount val="1"/>
                <c:pt idx="0">
                  <c:v>proposed-fpac</c:v>
                </c:pt>
              </c:strCache>
            </c:strRef>
          </c:tx>
          <c:spPr>
            <a:pattFill prst="wdDnDiag">
              <a:fgClr>
                <a:schemeClr val="accent4"/>
              </a:fgClr>
              <a:bgClr>
                <a:schemeClr val="bg1"/>
              </a:bgClr>
            </a:pattFill>
            <a:ln>
              <a:solidFill>
                <a:schemeClr val="tx1"/>
              </a:solidFill>
            </a:ln>
            <a:effectLst/>
          </c:spPr>
          <c:invertIfNegative val="0"/>
          <c:cat>
            <c:numRef>
              <c:f>Sheet1!$D$17:$D$21</c:f>
              <c:numCache>
                <c:formatCode>General</c:formatCode>
                <c:ptCount val="5"/>
                <c:pt idx="0">
                  <c:v>1000</c:v>
                </c:pt>
                <c:pt idx="1">
                  <c:v>100</c:v>
                </c:pt>
                <c:pt idx="2">
                  <c:v>10</c:v>
                </c:pt>
                <c:pt idx="3">
                  <c:v>2</c:v>
                </c:pt>
                <c:pt idx="4">
                  <c:v>1</c:v>
                </c:pt>
              </c:numCache>
            </c:numRef>
          </c:cat>
          <c:val>
            <c:numRef>
              <c:f>Sheet1!$G$17:$G$21</c:f>
              <c:numCache>
                <c:formatCode>General</c:formatCode>
                <c:ptCount val="5"/>
                <c:pt idx="0">
                  <c:v>261.08300000000003</c:v>
                </c:pt>
                <c:pt idx="1">
                  <c:v>242.1</c:v>
                </c:pt>
                <c:pt idx="2">
                  <c:v>239.12899999999999</c:v>
                </c:pt>
                <c:pt idx="3">
                  <c:v>238.95699999999999</c:v>
                </c:pt>
                <c:pt idx="4">
                  <c:v>238.923</c:v>
                </c:pt>
              </c:numCache>
            </c:numRef>
          </c:val>
          <c:extLst>
            <c:ext xmlns:c16="http://schemas.microsoft.com/office/drawing/2014/chart" uri="{C3380CC4-5D6E-409C-BE32-E72D297353CC}">
              <c16:uniqueId val="{00000001-54C3-49A8-899B-D5FEA5CD320E}"/>
            </c:ext>
          </c:extLst>
        </c:ser>
        <c:dLbls>
          <c:showLegendKey val="0"/>
          <c:showVal val="0"/>
          <c:showCatName val="0"/>
          <c:showSerName val="0"/>
          <c:showPercent val="0"/>
          <c:showBubbleSize val="0"/>
        </c:dLbls>
        <c:gapWidth val="150"/>
        <c:axId val="1063066799"/>
        <c:axId val="1063059727"/>
      </c:barChart>
      <c:lineChart>
        <c:grouping val="standard"/>
        <c:varyColors val="0"/>
        <c:ser>
          <c:idx val="0"/>
          <c:order val="2"/>
          <c:tx>
            <c:strRef>
              <c:f>Sheet1!$B$2</c:f>
              <c:strCache>
                <c:ptCount val="1"/>
                <c:pt idx="0">
                  <c:v>bf-phy</c:v>
                </c:pt>
              </c:strCache>
            </c:strRef>
          </c:tx>
          <c:spPr>
            <a:ln w="38100" cap="sq">
              <a:solidFill>
                <a:schemeClr val="tx1"/>
              </a:solidFill>
              <a:round/>
            </a:ln>
            <a:effectLst/>
          </c:spPr>
          <c:marker>
            <c:symbol val="none"/>
          </c:marker>
          <c:cat>
            <c:numRef>
              <c:f>Sheet1!$D$2:$D$6</c:f>
              <c:numCache>
                <c:formatCode>General</c:formatCode>
                <c:ptCount val="5"/>
                <c:pt idx="0">
                  <c:v>1000</c:v>
                </c:pt>
                <c:pt idx="1">
                  <c:v>100</c:v>
                </c:pt>
                <c:pt idx="2">
                  <c:v>10</c:v>
                </c:pt>
                <c:pt idx="3">
                  <c:v>2</c:v>
                </c:pt>
                <c:pt idx="4">
                  <c:v>1</c:v>
                </c:pt>
              </c:numCache>
            </c:numRef>
          </c:cat>
          <c:val>
            <c:numRef>
              <c:f>Sheet1!$G$2:$G$6</c:f>
              <c:numCache>
                <c:formatCode>General</c:formatCode>
                <c:ptCount val="5"/>
                <c:pt idx="0">
                  <c:v>596.67700000000002</c:v>
                </c:pt>
                <c:pt idx="1">
                  <c:v>596.67700000000002</c:v>
                </c:pt>
                <c:pt idx="2">
                  <c:v>596.67700000000002</c:v>
                </c:pt>
                <c:pt idx="3">
                  <c:v>596.67700000000002</c:v>
                </c:pt>
                <c:pt idx="4">
                  <c:v>596.67700000000002</c:v>
                </c:pt>
              </c:numCache>
            </c:numRef>
          </c:val>
          <c:smooth val="0"/>
          <c:extLst>
            <c:ext xmlns:c16="http://schemas.microsoft.com/office/drawing/2014/chart" uri="{C3380CC4-5D6E-409C-BE32-E72D297353CC}">
              <c16:uniqueId val="{00000002-54C3-49A8-899B-D5FEA5CD320E}"/>
            </c:ext>
          </c:extLst>
        </c:ser>
        <c:ser>
          <c:idx val="3"/>
          <c:order val="3"/>
          <c:tx>
            <c:strRef>
              <c:f>Sheet1!$B$27</c:f>
              <c:strCache>
                <c:ptCount val="1"/>
                <c:pt idx="0">
                  <c:v>simple</c:v>
                </c:pt>
              </c:strCache>
            </c:strRef>
          </c:tx>
          <c:spPr>
            <a:ln w="38100" cap="sq">
              <a:solidFill>
                <a:schemeClr val="accent3"/>
              </a:solidFill>
              <a:prstDash val="sysDash"/>
              <a:round/>
            </a:ln>
            <a:effectLst/>
          </c:spPr>
          <c:marker>
            <c:symbol val="none"/>
          </c:marker>
          <c:cat>
            <c:numRef>
              <c:f>Sheet1!$D$27:$D$31</c:f>
              <c:numCache>
                <c:formatCode>General</c:formatCode>
                <c:ptCount val="5"/>
                <c:pt idx="0">
                  <c:v>1000</c:v>
                </c:pt>
                <c:pt idx="1">
                  <c:v>100</c:v>
                </c:pt>
                <c:pt idx="2">
                  <c:v>10</c:v>
                </c:pt>
                <c:pt idx="3">
                  <c:v>2</c:v>
                </c:pt>
                <c:pt idx="4">
                  <c:v>1</c:v>
                </c:pt>
              </c:numCache>
            </c:numRef>
          </c:cat>
          <c:val>
            <c:numRef>
              <c:f>Sheet1!$G$27:$G$31</c:f>
              <c:numCache>
                <c:formatCode>General</c:formatCode>
                <c:ptCount val="5"/>
                <c:pt idx="0">
                  <c:v>278.21100000000001</c:v>
                </c:pt>
                <c:pt idx="1">
                  <c:v>278.21100000000001</c:v>
                </c:pt>
                <c:pt idx="2">
                  <c:v>278.21100000000001</c:v>
                </c:pt>
                <c:pt idx="3">
                  <c:v>278.21100000000001</c:v>
                </c:pt>
                <c:pt idx="4">
                  <c:v>278.21100000000001</c:v>
                </c:pt>
              </c:numCache>
            </c:numRef>
          </c:val>
          <c:smooth val="0"/>
          <c:extLst>
            <c:ext xmlns:c16="http://schemas.microsoft.com/office/drawing/2014/chart" uri="{C3380CC4-5D6E-409C-BE32-E72D297353CC}">
              <c16:uniqueId val="{00000003-54C3-49A8-899B-D5FEA5CD320E}"/>
            </c:ext>
          </c:extLst>
        </c:ser>
        <c:dLbls>
          <c:showLegendKey val="0"/>
          <c:showVal val="0"/>
          <c:showCatName val="0"/>
          <c:showSerName val="0"/>
          <c:showPercent val="0"/>
          <c:showBubbleSize val="0"/>
        </c:dLbls>
        <c:marker val="1"/>
        <c:smooth val="0"/>
        <c:axId val="1063066799"/>
        <c:axId val="1063059727"/>
      </c:lineChart>
      <c:catAx>
        <c:axId val="1063066799"/>
        <c:scaling>
          <c:orientation val="minMax"/>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n-US" sz="1400" b="1"/>
                  <a:t>Minimum Update Interval [s]</a:t>
                </a:r>
              </a:p>
            </c:rich>
          </c:tx>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1063059727"/>
        <c:crosses val="autoZero"/>
        <c:auto val="1"/>
        <c:lblAlgn val="ctr"/>
        <c:lblOffset val="100"/>
        <c:noMultiLvlLbl val="0"/>
      </c:catAx>
      <c:valAx>
        <c:axId val="1063059727"/>
        <c:scaling>
          <c:logBase val="10"/>
          <c:orientation val="minMax"/>
          <c:max val="10000"/>
          <c:min val="10"/>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n-US" sz="1400" b="1"/>
                  <a:t>Accumulated Risk</a:t>
                </a: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1063066799"/>
        <c:crosses val="autoZero"/>
        <c:crossBetween val="between"/>
      </c:valAx>
      <c:spPr>
        <a:noFill/>
        <a:ln>
          <a:noFill/>
        </a:ln>
        <a:effectLst/>
      </c:spPr>
    </c:plotArea>
    <c:legend>
      <c:legendPos val="r"/>
      <c:layout>
        <c:manualLayout>
          <c:xMode val="edge"/>
          <c:yMode val="edge"/>
          <c:x val="0.64528702845006647"/>
          <c:y val="4.2533902012248458E-2"/>
          <c:w val="0.333879798661603"/>
          <c:h val="0.23437664041994755"/>
        </c:manualLayout>
      </c:layout>
      <c:overlay val="0"/>
      <c:spPr>
        <a:solidFill>
          <a:schemeClr val="lt1"/>
        </a:solidFill>
        <a:ln w="12700" cap="flat" cmpd="sng" algn="ctr">
          <a:solidFill>
            <a:schemeClr val="dk1"/>
          </a:solidFill>
          <a:prstDash val="solid"/>
          <a:miter lim="800000"/>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6978937007874015"/>
          <c:y val="3.8194444444444448E-2"/>
          <c:w val="0.81447397200349969"/>
          <c:h val="0.76317716535433067"/>
        </c:manualLayout>
      </c:layout>
      <c:barChart>
        <c:barDir val="col"/>
        <c:grouping val="clustered"/>
        <c:varyColors val="0"/>
        <c:ser>
          <c:idx val="1"/>
          <c:order val="0"/>
          <c:tx>
            <c:strRef>
              <c:f>Sheet1!$B$7</c:f>
              <c:strCache>
                <c:ptCount val="1"/>
                <c:pt idx="0">
                  <c:v>proposed</c:v>
                </c:pt>
              </c:strCache>
            </c:strRef>
          </c:tx>
          <c:spPr>
            <a:pattFill prst="dkHorz">
              <a:fgClr>
                <a:srgbClr val="00B050"/>
              </a:fgClr>
              <a:bgClr>
                <a:schemeClr val="bg1"/>
              </a:bgClr>
            </a:pattFill>
            <a:ln>
              <a:solidFill>
                <a:schemeClr val="tx1"/>
              </a:solidFill>
            </a:ln>
            <a:effectLst/>
          </c:spPr>
          <c:invertIfNegative val="0"/>
          <c:cat>
            <c:numRef>
              <c:f>Sheet1!$D$7:$D$11</c:f>
              <c:numCache>
                <c:formatCode>General</c:formatCode>
                <c:ptCount val="5"/>
                <c:pt idx="0">
                  <c:v>1000</c:v>
                </c:pt>
                <c:pt idx="1">
                  <c:v>100</c:v>
                </c:pt>
                <c:pt idx="2">
                  <c:v>10</c:v>
                </c:pt>
                <c:pt idx="3">
                  <c:v>2</c:v>
                </c:pt>
                <c:pt idx="4">
                  <c:v>1</c:v>
                </c:pt>
              </c:numCache>
            </c:numRef>
          </c:cat>
          <c:val>
            <c:numRef>
              <c:f>Sheet1!$E$7:$E$11</c:f>
              <c:numCache>
                <c:formatCode>General</c:formatCode>
                <c:ptCount val="5"/>
                <c:pt idx="0">
                  <c:v>11.909000000000001</c:v>
                </c:pt>
                <c:pt idx="1">
                  <c:v>12.427</c:v>
                </c:pt>
                <c:pt idx="2">
                  <c:v>26.35</c:v>
                </c:pt>
                <c:pt idx="3">
                  <c:v>87.177000000000007</c:v>
                </c:pt>
                <c:pt idx="4">
                  <c:v>161.61099999999999</c:v>
                </c:pt>
              </c:numCache>
            </c:numRef>
          </c:val>
          <c:extLst>
            <c:ext xmlns:c16="http://schemas.microsoft.com/office/drawing/2014/chart" uri="{C3380CC4-5D6E-409C-BE32-E72D297353CC}">
              <c16:uniqueId val="{00000000-7595-4E45-A4D8-767FB3752BC2}"/>
            </c:ext>
          </c:extLst>
        </c:ser>
        <c:ser>
          <c:idx val="2"/>
          <c:order val="1"/>
          <c:tx>
            <c:strRef>
              <c:f>Sheet1!$B$17</c:f>
              <c:strCache>
                <c:ptCount val="1"/>
                <c:pt idx="0">
                  <c:v>proposed-fpac</c:v>
                </c:pt>
              </c:strCache>
            </c:strRef>
          </c:tx>
          <c:spPr>
            <a:pattFill prst="wdDnDiag">
              <a:fgClr>
                <a:schemeClr val="accent4"/>
              </a:fgClr>
              <a:bgClr>
                <a:schemeClr val="bg1"/>
              </a:bgClr>
            </a:pattFill>
            <a:ln>
              <a:solidFill>
                <a:schemeClr val="tx1"/>
              </a:solidFill>
            </a:ln>
            <a:effectLst/>
          </c:spPr>
          <c:invertIfNegative val="0"/>
          <c:cat>
            <c:numRef>
              <c:f>Sheet1!$D$17:$D$21</c:f>
              <c:numCache>
                <c:formatCode>General</c:formatCode>
                <c:ptCount val="5"/>
                <c:pt idx="0">
                  <c:v>1000</c:v>
                </c:pt>
                <c:pt idx="1">
                  <c:v>100</c:v>
                </c:pt>
                <c:pt idx="2">
                  <c:v>10</c:v>
                </c:pt>
                <c:pt idx="3">
                  <c:v>2</c:v>
                </c:pt>
                <c:pt idx="4">
                  <c:v>1</c:v>
                </c:pt>
              </c:numCache>
            </c:numRef>
          </c:cat>
          <c:val>
            <c:numRef>
              <c:f>Sheet1!$E$17:$E$21</c:f>
              <c:numCache>
                <c:formatCode>General</c:formatCode>
                <c:ptCount val="5"/>
                <c:pt idx="0">
                  <c:v>11.622</c:v>
                </c:pt>
                <c:pt idx="1">
                  <c:v>18.263000000000002</c:v>
                </c:pt>
                <c:pt idx="2">
                  <c:v>110.946</c:v>
                </c:pt>
                <c:pt idx="3">
                  <c:v>607.64099999999996</c:v>
                </c:pt>
                <c:pt idx="4">
                  <c:v>1442.8979999999999</c:v>
                </c:pt>
              </c:numCache>
            </c:numRef>
          </c:val>
          <c:extLst>
            <c:ext xmlns:c16="http://schemas.microsoft.com/office/drawing/2014/chart" uri="{C3380CC4-5D6E-409C-BE32-E72D297353CC}">
              <c16:uniqueId val="{00000001-7595-4E45-A4D8-767FB3752BC2}"/>
            </c:ext>
          </c:extLst>
        </c:ser>
        <c:dLbls>
          <c:showLegendKey val="0"/>
          <c:showVal val="0"/>
          <c:showCatName val="0"/>
          <c:showSerName val="0"/>
          <c:showPercent val="0"/>
          <c:showBubbleSize val="0"/>
        </c:dLbls>
        <c:gapWidth val="150"/>
        <c:axId val="1063066799"/>
        <c:axId val="1063059727"/>
      </c:barChart>
      <c:lineChart>
        <c:grouping val="standard"/>
        <c:varyColors val="0"/>
        <c:ser>
          <c:idx val="0"/>
          <c:order val="2"/>
          <c:tx>
            <c:strRef>
              <c:f>Sheet1!$B$2</c:f>
              <c:strCache>
                <c:ptCount val="1"/>
                <c:pt idx="0">
                  <c:v>bf-phy</c:v>
                </c:pt>
              </c:strCache>
            </c:strRef>
          </c:tx>
          <c:spPr>
            <a:ln w="38100" cap="sq">
              <a:solidFill>
                <a:schemeClr val="tx1"/>
              </a:solidFill>
              <a:round/>
            </a:ln>
            <a:effectLst/>
          </c:spPr>
          <c:marker>
            <c:symbol val="none"/>
          </c:marker>
          <c:cat>
            <c:numRef>
              <c:f>Sheet1!$D$2:$D$6</c:f>
              <c:numCache>
                <c:formatCode>General</c:formatCode>
                <c:ptCount val="5"/>
                <c:pt idx="0">
                  <c:v>1000</c:v>
                </c:pt>
                <c:pt idx="1">
                  <c:v>100</c:v>
                </c:pt>
                <c:pt idx="2">
                  <c:v>10</c:v>
                </c:pt>
                <c:pt idx="3">
                  <c:v>2</c:v>
                </c:pt>
                <c:pt idx="4">
                  <c:v>1</c:v>
                </c:pt>
              </c:numCache>
            </c:numRef>
          </c:cat>
          <c:val>
            <c:numRef>
              <c:f>Sheet1!$E$2:$E$6</c:f>
              <c:numCache>
                <c:formatCode>General</c:formatCode>
                <c:ptCount val="5"/>
                <c:pt idx="0">
                  <c:v>23.12</c:v>
                </c:pt>
                <c:pt idx="1">
                  <c:v>23.12</c:v>
                </c:pt>
                <c:pt idx="2">
                  <c:v>23.12</c:v>
                </c:pt>
                <c:pt idx="3">
                  <c:v>23.12</c:v>
                </c:pt>
                <c:pt idx="4">
                  <c:v>23.12</c:v>
                </c:pt>
              </c:numCache>
            </c:numRef>
          </c:val>
          <c:smooth val="0"/>
          <c:extLst>
            <c:ext xmlns:c16="http://schemas.microsoft.com/office/drawing/2014/chart" uri="{C3380CC4-5D6E-409C-BE32-E72D297353CC}">
              <c16:uniqueId val="{00000002-7595-4E45-A4D8-767FB3752BC2}"/>
            </c:ext>
          </c:extLst>
        </c:ser>
        <c:ser>
          <c:idx val="3"/>
          <c:order val="3"/>
          <c:tx>
            <c:strRef>
              <c:f>Sheet1!$B$27</c:f>
              <c:strCache>
                <c:ptCount val="1"/>
                <c:pt idx="0">
                  <c:v>simple</c:v>
                </c:pt>
              </c:strCache>
            </c:strRef>
          </c:tx>
          <c:spPr>
            <a:ln w="38100" cap="sq">
              <a:solidFill>
                <a:schemeClr val="accent3"/>
              </a:solidFill>
              <a:prstDash val="sysDash"/>
              <a:round/>
            </a:ln>
            <a:effectLst/>
          </c:spPr>
          <c:marker>
            <c:symbol val="none"/>
          </c:marker>
          <c:cat>
            <c:numRef>
              <c:f>Sheet1!$D$27:$D$31</c:f>
              <c:numCache>
                <c:formatCode>General</c:formatCode>
                <c:ptCount val="5"/>
                <c:pt idx="0">
                  <c:v>1000</c:v>
                </c:pt>
                <c:pt idx="1">
                  <c:v>100</c:v>
                </c:pt>
                <c:pt idx="2">
                  <c:v>10</c:v>
                </c:pt>
                <c:pt idx="3">
                  <c:v>2</c:v>
                </c:pt>
                <c:pt idx="4">
                  <c:v>1</c:v>
                </c:pt>
              </c:numCache>
            </c:numRef>
          </c:cat>
          <c:val>
            <c:numRef>
              <c:f>Sheet1!$E$27:$E$31</c:f>
              <c:numCache>
                <c:formatCode>General</c:formatCode>
                <c:ptCount val="5"/>
                <c:pt idx="0">
                  <c:v>6.0000000000000001E-3</c:v>
                </c:pt>
                <c:pt idx="1">
                  <c:v>6.0000000000000001E-3</c:v>
                </c:pt>
                <c:pt idx="2">
                  <c:v>6.0000000000000001E-3</c:v>
                </c:pt>
                <c:pt idx="3">
                  <c:v>6.0000000000000001E-3</c:v>
                </c:pt>
                <c:pt idx="4">
                  <c:v>6.0000000000000001E-3</c:v>
                </c:pt>
              </c:numCache>
            </c:numRef>
          </c:val>
          <c:smooth val="0"/>
          <c:extLst>
            <c:ext xmlns:c16="http://schemas.microsoft.com/office/drawing/2014/chart" uri="{C3380CC4-5D6E-409C-BE32-E72D297353CC}">
              <c16:uniqueId val="{00000003-7595-4E45-A4D8-767FB3752BC2}"/>
            </c:ext>
          </c:extLst>
        </c:ser>
        <c:dLbls>
          <c:showLegendKey val="0"/>
          <c:showVal val="0"/>
          <c:showCatName val="0"/>
          <c:showSerName val="0"/>
          <c:showPercent val="0"/>
          <c:showBubbleSize val="0"/>
        </c:dLbls>
        <c:marker val="1"/>
        <c:smooth val="0"/>
        <c:axId val="1063066799"/>
        <c:axId val="1063059727"/>
      </c:lineChart>
      <c:catAx>
        <c:axId val="1063066799"/>
        <c:scaling>
          <c:orientation val="minMax"/>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n-US" sz="1400" b="1"/>
                  <a:t>Minimum Update Interval [s]</a:t>
                </a:r>
              </a:p>
            </c:rich>
          </c:tx>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63059727"/>
        <c:crossesAt val="1.0000000000000002E-3"/>
        <c:auto val="1"/>
        <c:lblAlgn val="ctr"/>
        <c:lblOffset val="100"/>
        <c:noMultiLvlLbl val="0"/>
      </c:catAx>
      <c:valAx>
        <c:axId val="1063059727"/>
        <c:scaling>
          <c:logBase val="10"/>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n-US" sz="1400" b="1"/>
                  <a:t>Execution Time [s]</a:t>
                </a: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106306679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1"/>
          <c:order val="0"/>
          <c:tx>
            <c:strRef>
              <c:f>Sheet1!$C$7</c:f>
              <c:strCache>
                <c:ptCount val="1"/>
                <c:pt idx="0">
                  <c:v>OFF</c:v>
                </c:pt>
              </c:strCache>
            </c:strRef>
          </c:tx>
          <c:spPr>
            <a:pattFill prst="pct80">
              <a:fgClr>
                <a:schemeClr val="accent5"/>
              </a:fgClr>
              <a:bgClr>
                <a:schemeClr val="bg1"/>
              </a:bgClr>
            </a:pattFill>
            <a:ln>
              <a:solidFill>
                <a:schemeClr val="tx1"/>
              </a:solidFill>
            </a:ln>
            <a:effectLst/>
          </c:spPr>
          <c:invertIfNegative val="0"/>
          <c:cat>
            <c:numRef>
              <c:f>Sheet1!$D$7:$D$11</c:f>
              <c:numCache>
                <c:formatCode>General</c:formatCode>
                <c:ptCount val="5"/>
                <c:pt idx="0">
                  <c:v>1000</c:v>
                </c:pt>
                <c:pt idx="1">
                  <c:v>100</c:v>
                </c:pt>
                <c:pt idx="2">
                  <c:v>10</c:v>
                </c:pt>
                <c:pt idx="3">
                  <c:v>2</c:v>
                </c:pt>
                <c:pt idx="4">
                  <c:v>1</c:v>
                </c:pt>
              </c:numCache>
            </c:numRef>
          </c:cat>
          <c:val>
            <c:numRef>
              <c:f>Sheet1!$G$7:$G$11</c:f>
              <c:numCache>
                <c:formatCode>General</c:formatCode>
                <c:ptCount val="5"/>
                <c:pt idx="0">
                  <c:v>261.08300000000003</c:v>
                </c:pt>
                <c:pt idx="1">
                  <c:v>244.85300000000001</c:v>
                </c:pt>
                <c:pt idx="2">
                  <c:v>239.32900000000001</c:v>
                </c:pt>
                <c:pt idx="3">
                  <c:v>239.32599999999999</c:v>
                </c:pt>
                <c:pt idx="4">
                  <c:v>239.32499999999999</c:v>
                </c:pt>
              </c:numCache>
            </c:numRef>
          </c:val>
          <c:extLst>
            <c:ext xmlns:c16="http://schemas.microsoft.com/office/drawing/2014/chart" uri="{C3380CC4-5D6E-409C-BE32-E72D297353CC}">
              <c16:uniqueId val="{00000000-2864-4981-856D-1F55C68149E4}"/>
            </c:ext>
          </c:extLst>
        </c:ser>
        <c:ser>
          <c:idx val="2"/>
          <c:order val="1"/>
          <c:tx>
            <c:strRef>
              <c:f>Sheet1!$C$12</c:f>
              <c:strCache>
                <c:ptCount val="1"/>
                <c:pt idx="0">
                  <c:v>ON</c:v>
                </c:pt>
              </c:strCache>
            </c:strRef>
          </c:tx>
          <c:spPr>
            <a:pattFill prst="wdDnDiag">
              <a:fgClr>
                <a:schemeClr val="accent2"/>
              </a:fgClr>
              <a:bgClr>
                <a:schemeClr val="bg1"/>
              </a:bgClr>
            </a:pattFill>
            <a:ln>
              <a:solidFill>
                <a:schemeClr val="tx1"/>
              </a:solidFill>
            </a:ln>
            <a:effectLst/>
          </c:spPr>
          <c:invertIfNegative val="0"/>
          <c:cat>
            <c:numRef>
              <c:f>Sheet1!$D$17:$D$21</c:f>
              <c:numCache>
                <c:formatCode>General</c:formatCode>
                <c:ptCount val="5"/>
                <c:pt idx="0">
                  <c:v>1000</c:v>
                </c:pt>
                <c:pt idx="1">
                  <c:v>100</c:v>
                </c:pt>
                <c:pt idx="2">
                  <c:v>10</c:v>
                </c:pt>
                <c:pt idx="3">
                  <c:v>2</c:v>
                </c:pt>
                <c:pt idx="4">
                  <c:v>1</c:v>
                </c:pt>
              </c:numCache>
            </c:numRef>
          </c:cat>
          <c:val>
            <c:numRef>
              <c:f>Sheet1!$G$12:$G$16</c:f>
              <c:numCache>
                <c:formatCode>General</c:formatCode>
                <c:ptCount val="5"/>
                <c:pt idx="0">
                  <c:v>247.44399999999999</c:v>
                </c:pt>
                <c:pt idx="1">
                  <c:v>243.911</c:v>
                </c:pt>
                <c:pt idx="2">
                  <c:v>239.512</c:v>
                </c:pt>
                <c:pt idx="3">
                  <c:v>239.328</c:v>
                </c:pt>
                <c:pt idx="4">
                  <c:v>239.327</c:v>
                </c:pt>
              </c:numCache>
            </c:numRef>
          </c:val>
          <c:extLst>
            <c:ext xmlns:c16="http://schemas.microsoft.com/office/drawing/2014/chart" uri="{C3380CC4-5D6E-409C-BE32-E72D297353CC}">
              <c16:uniqueId val="{00000001-2864-4981-856D-1F55C68149E4}"/>
            </c:ext>
          </c:extLst>
        </c:ser>
        <c:dLbls>
          <c:showLegendKey val="0"/>
          <c:showVal val="0"/>
          <c:showCatName val="0"/>
          <c:showSerName val="0"/>
          <c:showPercent val="0"/>
          <c:showBubbleSize val="0"/>
        </c:dLbls>
        <c:gapWidth val="150"/>
        <c:axId val="1063066799"/>
        <c:axId val="1063059727"/>
      </c:barChart>
      <c:catAx>
        <c:axId val="1063066799"/>
        <c:scaling>
          <c:orientation val="minMax"/>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n-US" sz="1400" b="1" dirty="0"/>
                  <a:t>Minimum Update Interval [s]</a:t>
                </a:r>
              </a:p>
            </c:rich>
          </c:tx>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1063059727"/>
        <c:crosses val="autoZero"/>
        <c:auto val="1"/>
        <c:lblAlgn val="ctr"/>
        <c:lblOffset val="100"/>
        <c:noMultiLvlLbl val="0"/>
      </c:catAx>
      <c:valAx>
        <c:axId val="1063059727"/>
        <c:scaling>
          <c:orientation val="minMax"/>
          <c:max val="300"/>
          <c:min val="200"/>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n-US" sz="1400" b="1"/>
                  <a:t>Accumulated Risk</a:t>
                </a: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1063066799"/>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1"/>
          <c:order val="0"/>
          <c:tx>
            <c:strRef>
              <c:f>Sheet1!$C$7</c:f>
              <c:strCache>
                <c:ptCount val="1"/>
                <c:pt idx="0">
                  <c:v>OFF</c:v>
                </c:pt>
              </c:strCache>
            </c:strRef>
          </c:tx>
          <c:spPr>
            <a:pattFill prst="pct90">
              <a:fgClr>
                <a:schemeClr val="accent5"/>
              </a:fgClr>
              <a:bgClr>
                <a:schemeClr val="bg1"/>
              </a:bgClr>
            </a:pattFill>
            <a:ln>
              <a:solidFill>
                <a:schemeClr val="tx1"/>
              </a:solidFill>
            </a:ln>
            <a:effectLst/>
          </c:spPr>
          <c:invertIfNegative val="0"/>
          <c:cat>
            <c:numRef>
              <c:f>Sheet1!$D$7:$D$11</c:f>
              <c:numCache>
                <c:formatCode>General</c:formatCode>
                <c:ptCount val="5"/>
                <c:pt idx="0">
                  <c:v>1000</c:v>
                </c:pt>
                <c:pt idx="1">
                  <c:v>100</c:v>
                </c:pt>
                <c:pt idx="2">
                  <c:v>10</c:v>
                </c:pt>
                <c:pt idx="3">
                  <c:v>2</c:v>
                </c:pt>
                <c:pt idx="4">
                  <c:v>1</c:v>
                </c:pt>
              </c:numCache>
            </c:numRef>
          </c:cat>
          <c:val>
            <c:numRef>
              <c:f>Sheet1!$G$17:$G$21</c:f>
              <c:numCache>
                <c:formatCode>General</c:formatCode>
                <c:ptCount val="5"/>
                <c:pt idx="0">
                  <c:v>261.08300000000003</c:v>
                </c:pt>
                <c:pt idx="1">
                  <c:v>242.1</c:v>
                </c:pt>
                <c:pt idx="2">
                  <c:v>239.12899999999999</c:v>
                </c:pt>
                <c:pt idx="3">
                  <c:v>238.95699999999999</c:v>
                </c:pt>
                <c:pt idx="4">
                  <c:v>238.923</c:v>
                </c:pt>
              </c:numCache>
            </c:numRef>
          </c:val>
          <c:extLst>
            <c:ext xmlns:c16="http://schemas.microsoft.com/office/drawing/2014/chart" uri="{C3380CC4-5D6E-409C-BE32-E72D297353CC}">
              <c16:uniqueId val="{00000000-137B-411A-BC87-C060DE1716D9}"/>
            </c:ext>
          </c:extLst>
        </c:ser>
        <c:ser>
          <c:idx val="2"/>
          <c:order val="1"/>
          <c:tx>
            <c:strRef>
              <c:f>Sheet1!$C$22</c:f>
              <c:strCache>
                <c:ptCount val="1"/>
                <c:pt idx="0">
                  <c:v>ON</c:v>
                </c:pt>
              </c:strCache>
            </c:strRef>
          </c:tx>
          <c:spPr>
            <a:pattFill prst="wdDnDiag">
              <a:fgClr>
                <a:schemeClr val="accent2"/>
              </a:fgClr>
              <a:bgClr>
                <a:schemeClr val="bg1"/>
              </a:bgClr>
            </a:pattFill>
            <a:ln>
              <a:solidFill>
                <a:schemeClr val="tx1"/>
              </a:solidFill>
            </a:ln>
            <a:effectLst/>
          </c:spPr>
          <c:invertIfNegative val="0"/>
          <c:cat>
            <c:numRef>
              <c:f>Sheet1!$D$17:$D$21</c:f>
              <c:numCache>
                <c:formatCode>General</c:formatCode>
                <c:ptCount val="5"/>
                <c:pt idx="0">
                  <c:v>1000</c:v>
                </c:pt>
                <c:pt idx="1">
                  <c:v>100</c:v>
                </c:pt>
                <c:pt idx="2">
                  <c:v>10</c:v>
                </c:pt>
                <c:pt idx="3">
                  <c:v>2</c:v>
                </c:pt>
                <c:pt idx="4">
                  <c:v>1</c:v>
                </c:pt>
              </c:numCache>
            </c:numRef>
          </c:cat>
          <c:val>
            <c:numRef>
              <c:f>Sheet1!$G$22:$G$26</c:f>
              <c:numCache>
                <c:formatCode>General</c:formatCode>
                <c:ptCount val="5"/>
                <c:pt idx="0">
                  <c:v>249.89500000000001</c:v>
                </c:pt>
                <c:pt idx="1">
                  <c:v>243.22200000000001</c:v>
                </c:pt>
                <c:pt idx="2">
                  <c:v>239.06399999999999</c:v>
                </c:pt>
                <c:pt idx="3">
                  <c:v>238.95699999999999</c:v>
                </c:pt>
                <c:pt idx="4">
                  <c:v>238.923</c:v>
                </c:pt>
              </c:numCache>
            </c:numRef>
          </c:val>
          <c:extLst>
            <c:ext xmlns:c16="http://schemas.microsoft.com/office/drawing/2014/chart" uri="{C3380CC4-5D6E-409C-BE32-E72D297353CC}">
              <c16:uniqueId val="{00000001-137B-411A-BC87-C060DE1716D9}"/>
            </c:ext>
          </c:extLst>
        </c:ser>
        <c:dLbls>
          <c:showLegendKey val="0"/>
          <c:showVal val="0"/>
          <c:showCatName val="0"/>
          <c:showSerName val="0"/>
          <c:showPercent val="0"/>
          <c:showBubbleSize val="0"/>
        </c:dLbls>
        <c:gapWidth val="150"/>
        <c:axId val="1063066799"/>
        <c:axId val="1063059727"/>
      </c:barChart>
      <c:catAx>
        <c:axId val="1063066799"/>
        <c:scaling>
          <c:orientation val="minMax"/>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n-US" sz="1400" b="1"/>
                  <a:t>Minimum Update Interval [s]</a:t>
                </a:r>
              </a:p>
            </c:rich>
          </c:tx>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1063059727"/>
        <c:crosses val="autoZero"/>
        <c:auto val="1"/>
        <c:lblAlgn val="ctr"/>
        <c:lblOffset val="100"/>
        <c:noMultiLvlLbl val="0"/>
      </c:catAx>
      <c:valAx>
        <c:axId val="1063059727"/>
        <c:scaling>
          <c:orientation val="minMax"/>
          <c:max val="300"/>
          <c:min val="200"/>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n-US" sz="1400" b="1"/>
                  <a:t>Accumulated Risk</a:t>
                </a: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1063066799"/>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50"/>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marR="0" lvl="0"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1: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7" name="Google Shape;107;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Prior work focused on developing a GPS prediction framework that allow us to simulate the behavior of GPS satellites in the sky and how they project into 3D models of cities</a:t>
            </a:r>
          </a:p>
        </p:txBody>
      </p:sp>
    </p:spTree>
    <p:extLst>
      <p:ext uri="{BB962C8B-B14F-4D97-AF65-F5344CB8AC3E}">
        <p14:creationId xmlns:p14="http://schemas.microsoft.com/office/powerpoint/2010/main" val="1849506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Prior work focused on developing a GPS prediction framework that allow us to simulate the behavior of GPS satellites in the sky and how they project into 3D models of cities</a:t>
            </a:r>
          </a:p>
        </p:txBody>
      </p:sp>
    </p:spTree>
    <p:extLst>
      <p:ext uri="{BB962C8B-B14F-4D97-AF65-F5344CB8AC3E}">
        <p14:creationId xmlns:p14="http://schemas.microsoft.com/office/powerpoint/2010/main" val="8391494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dirty="0"/>
              <a:t>From this framework, we can obtain a positional error covariance matrix:</a:t>
            </a:r>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dirty="0"/>
              <a:t>URE represents the errors associated to signal characteristics, orbit estimation errors and receiver characteristics. </a:t>
            </a:r>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dirty="0" err="1"/>
              <a:t>Cov</a:t>
            </a:r>
            <a:r>
              <a:rPr lang="en-US" sz="1100" dirty="0"/>
              <a:t> (i, j, k) is a 4 × 4 matrix representing the error distribution along each dimension. </a:t>
            </a:r>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100" dirty="0"/>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dirty="0"/>
              <a:t>ER:</a:t>
            </a:r>
          </a:p>
          <a:p>
            <a:pPr lvl="1">
              <a:lnSpc>
                <a:spcPct val="100000"/>
              </a:lnSpc>
            </a:pPr>
            <a:r>
              <a:rPr lang="en-US" sz="1100" dirty="0"/>
              <a:t>ER = 1: voxel inaccessible (building is located in that location). </a:t>
            </a:r>
          </a:p>
          <a:p>
            <a:pPr lvl="1">
              <a:lnSpc>
                <a:spcPct val="100000"/>
              </a:lnSpc>
            </a:pPr>
            <a:r>
              <a:rPr lang="en-US" sz="1100" dirty="0"/>
              <a:t>ER = 0.99: voxel without sufficient number of satellites in LOS to compute </a:t>
            </a:r>
            <a:r>
              <a:rPr lang="en-US" sz="1100" dirty="0" err="1"/>
              <a:t>Cov</a:t>
            </a:r>
            <a:r>
              <a:rPr lang="en-US" sz="1100" dirty="0"/>
              <a:t> (i, j, k) </a:t>
            </a:r>
          </a:p>
          <a:p>
            <a:pPr lvl="1">
              <a:lnSpc>
                <a:spcPct val="100000"/>
              </a:lnSpc>
            </a:pPr>
            <a:r>
              <a:rPr lang="en-US" sz="1100" dirty="0"/>
              <a:t>ER = 0: voxel with more than 15 SV in LOS</a:t>
            </a:r>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100" dirty="0"/>
          </a:p>
        </p:txBody>
      </p:sp>
    </p:spTree>
    <p:extLst>
      <p:ext uri="{BB962C8B-B14F-4D97-AF65-F5344CB8AC3E}">
        <p14:creationId xmlns:p14="http://schemas.microsoft.com/office/powerpoint/2010/main" val="3941840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dirty="0"/>
              <a:t>From this framework, we can obtain a positional error covariance matrix:</a:t>
            </a:r>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dirty="0"/>
              <a:t>URE represents the errors associated to signal characteristics, orbit estimation errors and receiver characteristics. </a:t>
            </a:r>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dirty="0" err="1"/>
              <a:t>Cov</a:t>
            </a:r>
            <a:r>
              <a:rPr lang="en-US" sz="1100" dirty="0"/>
              <a:t> (i, j, k) is a 4 × 4 matrix representing the error distribution along each dimension. </a:t>
            </a:r>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100" dirty="0"/>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dirty="0"/>
              <a:t>ER:</a:t>
            </a:r>
          </a:p>
          <a:p>
            <a:pPr lvl="1">
              <a:lnSpc>
                <a:spcPct val="100000"/>
              </a:lnSpc>
            </a:pPr>
            <a:r>
              <a:rPr lang="en-US" sz="1100" dirty="0"/>
              <a:t>ER = 1: voxel inaccessible (building is located in that location). </a:t>
            </a:r>
          </a:p>
          <a:p>
            <a:pPr lvl="1">
              <a:lnSpc>
                <a:spcPct val="100000"/>
              </a:lnSpc>
            </a:pPr>
            <a:r>
              <a:rPr lang="en-US" sz="1100" dirty="0"/>
              <a:t>ER = 0.99: voxel without sufficient number of satellites in LOS to compute </a:t>
            </a:r>
            <a:r>
              <a:rPr lang="en-US" sz="1100" dirty="0" err="1"/>
              <a:t>Cov</a:t>
            </a:r>
            <a:r>
              <a:rPr lang="en-US" sz="1100" dirty="0"/>
              <a:t> (i, j, k) </a:t>
            </a:r>
          </a:p>
          <a:p>
            <a:pPr lvl="1">
              <a:lnSpc>
                <a:spcPct val="100000"/>
              </a:lnSpc>
            </a:pPr>
            <a:r>
              <a:rPr lang="en-US" sz="1100" dirty="0"/>
              <a:t>ER = 0: voxel with more than 15 SV in LOS</a:t>
            </a:r>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100" dirty="0"/>
          </a:p>
        </p:txBody>
      </p:sp>
    </p:spTree>
    <p:extLst>
      <p:ext uri="{BB962C8B-B14F-4D97-AF65-F5344CB8AC3E}">
        <p14:creationId xmlns:p14="http://schemas.microsoft.com/office/powerpoint/2010/main" val="27691318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606697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03058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39012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03455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65767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97020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3"/>
        <p:cNvGrpSpPr/>
        <p:nvPr/>
      </p:nvGrpSpPr>
      <p:grpSpPr>
        <a:xfrm>
          <a:off x="0" y="0"/>
          <a:ext cx="0" cy="0"/>
          <a:chOff x="0" y="0"/>
          <a:chExt cx="0" cy="0"/>
        </a:xfrm>
      </p:grpSpPr>
      <p:sp>
        <p:nvSpPr>
          <p:cNvPr id="814" name="Google Shape;814;p46: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15" name="Google Shape;815;p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3"/>
        <p:cNvGrpSpPr/>
        <p:nvPr/>
      </p:nvGrpSpPr>
      <p:grpSpPr>
        <a:xfrm>
          <a:off x="0" y="0"/>
          <a:ext cx="0" cy="0"/>
          <a:chOff x="0" y="0"/>
          <a:chExt cx="0" cy="0"/>
        </a:xfrm>
      </p:grpSpPr>
      <p:sp>
        <p:nvSpPr>
          <p:cNvPr id="814" name="Google Shape;814;p46: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15" name="Google Shape;815;p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0599554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030853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0309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61869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12464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17428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3082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88345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24113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71942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63865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34F3E254-80F6-4C72-BF96-2D0D399101FA}"/>
              </a:ext>
            </a:extLst>
          </p:cNvPr>
          <p:cNvSpPr>
            <a:spLocks noGrp="1"/>
          </p:cNvSpPr>
          <p:nvPr>
            <p:ph type="body" idx="1"/>
          </p:nvPr>
        </p:nvSpPr>
        <p:spPr/>
        <p:txBody>
          <a:bodyPr/>
          <a:lstStyle/>
          <a:p>
            <a:r>
              <a:rPr lang="en-US" dirty="0"/>
              <a:t>Without time it seems like our accumulated risk is lower, but there is a catch. This is not representative of the real results once we consider the time fluctuations</a:t>
            </a:r>
          </a:p>
        </p:txBody>
      </p:sp>
    </p:spTree>
    <p:extLst>
      <p:ext uri="{BB962C8B-B14F-4D97-AF65-F5344CB8AC3E}">
        <p14:creationId xmlns:p14="http://schemas.microsoft.com/office/powerpoint/2010/main" val="41737905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032205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57793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21872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33112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blipFill dpi="0" rotWithShape="1">
          <a:blip r:embed="rId2">
            <a:lum/>
          </a:blip>
          <a:srcRect/>
          <a:stretch>
            <a:fillRect l="-13000" r="-13000"/>
          </a:stretch>
        </a:blip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685800" y="1915625"/>
            <a:ext cx="5727000" cy="1159800"/>
          </a:xfrm>
          <a:prstGeom prst="rect">
            <a:avLst/>
          </a:prstGeom>
          <a:noFill/>
          <a:ln>
            <a:noFill/>
          </a:ln>
        </p:spPr>
        <p:txBody>
          <a:bodyPr spcFirstLastPara="1" wrap="square" lIns="91425" tIns="91425" rIns="91425" bIns="91425" anchor="b" anchorCtr="0"/>
          <a:lstStyle>
            <a:lvl1pPr marR="0" lvl="0" algn="l" rtl="0">
              <a:lnSpc>
                <a:spcPct val="100000"/>
              </a:lnSpc>
              <a:spcBef>
                <a:spcPts val="0"/>
              </a:spcBef>
              <a:spcAft>
                <a:spcPts val="0"/>
              </a:spcAft>
              <a:buClr>
                <a:srgbClr val="FFFFFF"/>
              </a:buClr>
              <a:buSzPts val="4800"/>
              <a:buFont typeface="Playfair Display"/>
              <a:buNone/>
              <a:defRPr sz="4800" b="0" i="0" u="none" strike="noStrike" cap="none">
                <a:solidFill>
                  <a:srgbClr val="FFFFFF"/>
                </a:solidFill>
                <a:latin typeface="Playfair Display"/>
                <a:ea typeface="Playfair Display"/>
                <a:cs typeface="Playfair Display"/>
                <a:sym typeface="Playfair Display"/>
              </a:defRPr>
            </a:lvl1pPr>
            <a:lvl2pPr marR="0" lvl="1" algn="l" rtl="0">
              <a:lnSpc>
                <a:spcPct val="100000"/>
              </a:lnSpc>
              <a:spcBef>
                <a:spcPts val="0"/>
              </a:spcBef>
              <a:spcAft>
                <a:spcPts val="0"/>
              </a:spcAft>
              <a:buClr>
                <a:srgbClr val="FFFFFF"/>
              </a:buClr>
              <a:buSzPts val="4800"/>
              <a:buFont typeface="Playfair Display"/>
              <a:buNone/>
              <a:defRPr sz="4800" b="0" i="0" u="none" strike="noStrike" cap="none">
                <a:solidFill>
                  <a:srgbClr val="FFFFFF"/>
                </a:solidFill>
                <a:latin typeface="Playfair Display"/>
                <a:ea typeface="Playfair Display"/>
                <a:cs typeface="Playfair Display"/>
                <a:sym typeface="Playfair Display"/>
              </a:defRPr>
            </a:lvl2pPr>
            <a:lvl3pPr marR="0" lvl="2" algn="l" rtl="0">
              <a:lnSpc>
                <a:spcPct val="100000"/>
              </a:lnSpc>
              <a:spcBef>
                <a:spcPts val="0"/>
              </a:spcBef>
              <a:spcAft>
                <a:spcPts val="0"/>
              </a:spcAft>
              <a:buClr>
                <a:srgbClr val="FFFFFF"/>
              </a:buClr>
              <a:buSzPts val="4800"/>
              <a:buFont typeface="Playfair Display"/>
              <a:buNone/>
              <a:defRPr sz="4800" b="0" i="0" u="none" strike="noStrike" cap="none">
                <a:solidFill>
                  <a:srgbClr val="FFFFFF"/>
                </a:solidFill>
                <a:latin typeface="Playfair Display"/>
                <a:ea typeface="Playfair Display"/>
                <a:cs typeface="Playfair Display"/>
                <a:sym typeface="Playfair Display"/>
              </a:defRPr>
            </a:lvl3pPr>
            <a:lvl4pPr marR="0" lvl="3" algn="l" rtl="0">
              <a:lnSpc>
                <a:spcPct val="100000"/>
              </a:lnSpc>
              <a:spcBef>
                <a:spcPts val="0"/>
              </a:spcBef>
              <a:spcAft>
                <a:spcPts val="0"/>
              </a:spcAft>
              <a:buClr>
                <a:srgbClr val="FFFFFF"/>
              </a:buClr>
              <a:buSzPts val="4800"/>
              <a:buFont typeface="Playfair Display"/>
              <a:buNone/>
              <a:defRPr sz="4800" b="0" i="0" u="none" strike="noStrike" cap="none">
                <a:solidFill>
                  <a:srgbClr val="FFFFFF"/>
                </a:solidFill>
                <a:latin typeface="Playfair Display"/>
                <a:ea typeface="Playfair Display"/>
                <a:cs typeface="Playfair Display"/>
                <a:sym typeface="Playfair Display"/>
              </a:defRPr>
            </a:lvl4pPr>
            <a:lvl5pPr marR="0" lvl="4" algn="l" rtl="0">
              <a:lnSpc>
                <a:spcPct val="100000"/>
              </a:lnSpc>
              <a:spcBef>
                <a:spcPts val="0"/>
              </a:spcBef>
              <a:spcAft>
                <a:spcPts val="0"/>
              </a:spcAft>
              <a:buClr>
                <a:srgbClr val="FFFFFF"/>
              </a:buClr>
              <a:buSzPts val="4800"/>
              <a:buFont typeface="Playfair Display"/>
              <a:buNone/>
              <a:defRPr sz="4800" b="0" i="0" u="none" strike="noStrike" cap="none">
                <a:solidFill>
                  <a:srgbClr val="FFFFFF"/>
                </a:solidFill>
                <a:latin typeface="Playfair Display"/>
                <a:ea typeface="Playfair Display"/>
                <a:cs typeface="Playfair Display"/>
                <a:sym typeface="Playfair Display"/>
              </a:defRPr>
            </a:lvl5pPr>
            <a:lvl6pPr marR="0" lvl="5" algn="l" rtl="0">
              <a:lnSpc>
                <a:spcPct val="100000"/>
              </a:lnSpc>
              <a:spcBef>
                <a:spcPts val="0"/>
              </a:spcBef>
              <a:spcAft>
                <a:spcPts val="0"/>
              </a:spcAft>
              <a:buClr>
                <a:srgbClr val="FFFFFF"/>
              </a:buClr>
              <a:buSzPts val="4800"/>
              <a:buFont typeface="Playfair Display"/>
              <a:buNone/>
              <a:defRPr sz="4800" b="0" i="0" u="none" strike="noStrike" cap="none">
                <a:solidFill>
                  <a:srgbClr val="FFFFFF"/>
                </a:solidFill>
                <a:latin typeface="Playfair Display"/>
                <a:ea typeface="Playfair Display"/>
                <a:cs typeface="Playfair Display"/>
                <a:sym typeface="Playfair Display"/>
              </a:defRPr>
            </a:lvl6pPr>
            <a:lvl7pPr marR="0" lvl="6" algn="l" rtl="0">
              <a:lnSpc>
                <a:spcPct val="100000"/>
              </a:lnSpc>
              <a:spcBef>
                <a:spcPts val="0"/>
              </a:spcBef>
              <a:spcAft>
                <a:spcPts val="0"/>
              </a:spcAft>
              <a:buClr>
                <a:srgbClr val="FFFFFF"/>
              </a:buClr>
              <a:buSzPts val="4800"/>
              <a:buFont typeface="Playfair Display"/>
              <a:buNone/>
              <a:defRPr sz="4800" b="0" i="0" u="none" strike="noStrike" cap="none">
                <a:solidFill>
                  <a:srgbClr val="FFFFFF"/>
                </a:solidFill>
                <a:latin typeface="Playfair Display"/>
                <a:ea typeface="Playfair Display"/>
                <a:cs typeface="Playfair Display"/>
                <a:sym typeface="Playfair Display"/>
              </a:defRPr>
            </a:lvl7pPr>
            <a:lvl8pPr marR="0" lvl="7" algn="l" rtl="0">
              <a:lnSpc>
                <a:spcPct val="100000"/>
              </a:lnSpc>
              <a:spcBef>
                <a:spcPts val="0"/>
              </a:spcBef>
              <a:spcAft>
                <a:spcPts val="0"/>
              </a:spcAft>
              <a:buClr>
                <a:srgbClr val="FFFFFF"/>
              </a:buClr>
              <a:buSzPts val="4800"/>
              <a:buFont typeface="Playfair Display"/>
              <a:buNone/>
              <a:defRPr sz="4800" b="0" i="0" u="none" strike="noStrike" cap="none">
                <a:solidFill>
                  <a:srgbClr val="FFFFFF"/>
                </a:solidFill>
                <a:latin typeface="Playfair Display"/>
                <a:ea typeface="Playfair Display"/>
                <a:cs typeface="Playfair Display"/>
                <a:sym typeface="Playfair Display"/>
              </a:defRPr>
            </a:lvl8pPr>
            <a:lvl9pPr marR="0" lvl="8" algn="l" rtl="0">
              <a:lnSpc>
                <a:spcPct val="100000"/>
              </a:lnSpc>
              <a:spcBef>
                <a:spcPts val="0"/>
              </a:spcBef>
              <a:spcAft>
                <a:spcPts val="0"/>
              </a:spcAft>
              <a:buClr>
                <a:srgbClr val="FFFFFF"/>
              </a:buClr>
              <a:buSzPts val="4800"/>
              <a:buFont typeface="Playfair Display"/>
              <a:buNone/>
              <a:defRPr sz="4800" b="0" i="0" u="none" strike="noStrike" cap="none">
                <a:solidFill>
                  <a:srgbClr val="FFFFFF"/>
                </a:solidFill>
                <a:latin typeface="Playfair Display"/>
                <a:ea typeface="Playfair Display"/>
                <a:cs typeface="Playfair Display"/>
                <a:sym typeface="Playfair Display"/>
              </a:defRPr>
            </a:lvl9pPr>
          </a:lstStyle>
          <a:p>
            <a:endParaRPr/>
          </a:p>
        </p:txBody>
      </p:sp>
      <p:sp>
        <p:nvSpPr>
          <p:cNvPr id="12" name="Google Shape;12;p2"/>
          <p:cNvSpPr/>
          <p:nvPr/>
        </p:nvSpPr>
        <p:spPr>
          <a:xfrm rot="10800000" flipH="1">
            <a:off x="0" y="4554907"/>
            <a:ext cx="9144000" cy="595239"/>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 name="Google Shape;24;p4">
            <a:extLst>
              <a:ext uri="{FF2B5EF4-FFF2-40B4-BE49-F238E27FC236}">
                <a16:creationId xmlns:a16="http://schemas.microsoft.com/office/drawing/2014/main" id="{AA635FB2-28CA-468C-B1B8-E25417AD865D}"/>
              </a:ext>
            </a:extLst>
          </p:cNvPr>
          <p:cNvSpPr/>
          <p:nvPr userDrawn="1"/>
        </p:nvSpPr>
        <p:spPr>
          <a:xfrm rot="-5400000" flipH="1">
            <a:off x="4470670" y="-3793182"/>
            <a:ext cx="202410" cy="9144000"/>
          </a:xfrm>
          <a:prstGeom prst="rect">
            <a:avLst/>
          </a:prstGeom>
          <a:gradFill>
            <a:gsLst>
              <a:gs pos="0">
                <a:srgbClr val="000014">
                  <a:alpha val="49411"/>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 name="Google Shape;24;p4">
            <a:extLst>
              <a:ext uri="{FF2B5EF4-FFF2-40B4-BE49-F238E27FC236}">
                <a16:creationId xmlns:a16="http://schemas.microsoft.com/office/drawing/2014/main" id="{57809A43-7B7B-4722-A118-FFBC21EAF35D}"/>
              </a:ext>
            </a:extLst>
          </p:cNvPr>
          <p:cNvSpPr/>
          <p:nvPr userDrawn="1"/>
        </p:nvSpPr>
        <p:spPr>
          <a:xfrm rot="5400000" flipH="1">
            <a:off x="4470795" y="-118298"/>
            <a:ext cx="202410" cy="9144000"/>
          </a:xfrm>
          <a:prstGeom prst="rect">
            <a:avLst/>
          </a:prstGeom>
          <a:gradFill>
            <a:gsLst>
              <a:gs pos="0">
                <a:srgbClr val="000014">
                  <a:alpha val="49411"/>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half" userDrawn="1">
  <p:cSld name="TITLE_AND_BODY_1">
    <p:bg>
      <p:bgPr>
        <a:blipFill dpi="0" rotWithShape="1">
          <a:blip r:embed="rId2">
            <a:lum/>
          </a:blip>
          <a:srcRect/>
          <a:stretch>
            <a:fillRect l="-13000" r="-13000"/>
          </a:stretch>
        </a:blipFill>
        <a:effectLst/>
      </p:bgPr>
    </p:bg>
    <p:spTree>
      <p:nvGrpSpPr>
        <p:cNvPr id="1" name="Shape 13"/>
        <p:cNvGrpSpPr/>
        <p:nvPr/>
      </p:nvGrpSpPr>
      <p:grpSpPr>
        <a:xfrm>
          <a:off x="0" y="0"/>
          <a:ext cx="0" cy="0"/>
          <a:chOff x="0" y="0"/>
          <a:chExt cx="0" cy="0"/>
        </a:xfrm>
      </p:grpSpPr>
      <p:sp>
        <p:nvSpPr>
          <p:cNvPr id="15" name="Google Shape;15;p3"/>
          <p:cNvSpPr/>
          <p:nvPr/>
        </p:nvSpPr>
        <p:spPr>
          <a:xfrm>
            <a:off x="0" y="0"/>
            <a:ext cx="4572000" cy="51435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 name="Google Shape;14;p3"/>
          <p:cNvSpPr/>
          <p:nvPr/>
        </p:nvSpPr>
        <p:spPr>
          <a:xfrm rot="10800000" flipH="1">
            <a:off x="4571999" y="673767"/>
            <a:ext cx="119825" cy="4469727"/>
          </a:xfrm>
          <a:prstGeom prst="rect">
            <a:avLst/>
          </a:prstGeom>
          <a:gradFill>
            <a:gsLst>
              <a:gs pos="0">
                <a:srgbClr val="000014">
                  <a:alpha val="49411"/>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cxnSp>
        <p:nvCxnSpPr>
          <p:cNvPr id="16" name="Google Shape;16;p3"/>
          <p:cNvCxnSpPr/>
          <p:nvPr/>
        </p:nvCxnSpPr>
        <p:spPr>
          <a:xfrm>
            <a:off x="365850" y="4813675"/>
            <a:ext cx="3840300" cy="0"/>
          </a:xfrm>
          <a:prstGeom prst="straightConnector1">
            <a:avLst/>
          </a:prstGeom>
          <a:noFill/>
          <a:ln w="9525" cap="flat" cmpd="sng">
            <a:solidFill>
              <a:srgbClr val="D9D9D9"/>
            </a:solidFill>
            <a:prstDash val="solid"/>
            <a:round/>
            <a:headEnd type="none" w="sm" len="sm"/>
            <a:tailEnd type="none" w="sm" len="sm"/>
          </a:ln>
        </p:spPr>
      </p:cxnSp>
      <p:sp>
        <p:nvSpPr>
          <p:cNvPr id="18" name="Google Shape;18;p3"/>
          <p:cNvSpPr txBox="1">
            <a:spLocks noGrp="1"/>
          </p:cNvSpPr>
          <p:nvPr>
            <p:ph type="body" idx="1"/>
          </p:nvPr>
        </p:nvSpPr>
        <p:spPr>
          <a:xfrm>
            <a:off x="593575" y="896681"/>
            <a:ext cx="3393300" cy="3805945"/>
          </a:xfrm>
          <a:prstGeom prst="rect">
            <a:avLst/>
          </a:prstGeom>
          <a:noFill/>
          <a:ln>
            <a:noFill/>
          </a:ln>
        </p:spPr>
        <p:txBody>
          <a:bodyPr spcFirstLastPara="1" wrap="square" lIns="91425" tIns="91425" rIns="91425" bIns="91425" anchor="t" anchorCtr="0"/>
          <a:lstStyle>
            <a:lvl1pPr marL="457200" marR="0" lvl="0" indent="-330200" algn="just" rtl="0">
              <a:lnSpc>
                <a:spcPct val="100000"/>
              </a:lnSpc>
              <a:spcBef>
                <a:spcPts val="60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1pPr>
            <a:lvl2pPr marL="914400" marR="0" lvl="1"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2pPr>
            <a:lvl3pPr marL="1371600" marR="0" lvl="2"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3pPr>
            <a:lvl4pPr marL="1828800" marR="0" lvl="3"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4pPr>
            <a:lvl5pPr marL="2286000" marR="0" lvl="4"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5pPr>
            <a:lvl6pPr marL="2743200" marR="0" lvl="5"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6pPr>
            <a:lvl7pPr marL="3200400" marR="0" lvl="6"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7pPr>
            <a:lvl8pPr marL="3657600" marR="0" lvl="7"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8pPr>
            <a:lvl9pPr marL="4114800" marR="0" lvl="8"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9pPr>
          </a:lstStyle>
          <a:p>
            <a:endParaRPr dirty="0"/>
          </a:p>
        </p:txBody>
      </p:sp>
      <p:sp>
        <p:nvSpPr>
          <p:cNvPr id="19" name="Google Shape;19;p3"/>
          <p:cNvSpPr txBox="1">
            <a:spLocks noGrp="1"/>
          </p:cNvSpPr>
          <p:nvPr>
            <p:ph type="sldNum" idx="12"/>
          </p:nvPr>
        </p:nvSpPr>
        <p:spPr>
          <a:xfrm>
            <a:off x="595675" y="4813750"/>
            <a:ext cx="3389100" cy="3297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1pPr>
            <a:lvl2pPr marL="0" marR="0" lvl="1"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2pPr>
            <a:lvl3pPr marL="0" marR="0" lvl="2"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3pPr>
            <a:lvl4pPr marL="0" marR="0" lvl="3"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4pPr>
            <a:lvl5pPr marL="0" marR="0" lvl="4"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5pPr>
            <a:lvl6pPr marL="0" marR="0" lvl="5"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6pPr>
            <a:lvl7pPr marL="0" marR="0" lvl="6"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7pPr>
            <a:lvl8pPr marL="0" marR="0" lvl="7"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8pPr>
            <a:lvl9pPr marL="0" marR="0" lvl="8"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9pPr>
          </a:lstStyle>
          <a:p>
            <a:pPr marL="0" lvl="0" indent="0">
              <a:spcBef>
                <a:spcPts val="0"/>
              </a:spcBef>
              <a:spcAft>
                <a:spcPts val="0"/>
              </a:spcAft>
              <a:buNone/>
            </a:pPr>
            <a:fld id="{00000000-1234-1234-1234-123412341234}" type="slidenum">
              <a:rPr lang="en-US"/>
              <a:t>‹#›</a:t>
            </a:fld>
            <a:endParaRPr/>
          </a:p>
        </p:txBody>
      </p:sp>
      <p:sp>
        <p:nvSpPr>
          <p:cNvPr id="20" name="Google Shape;14;p3">
            <a:extLst>
              <a:ext uri="{FF2B5EF4-FFF2-40B4-BE49-F238E27FC236}">
                <a16:creationId xmlns:a16="http://schemas.microsoft.com/office/drawing/2014/main" id="{8AD4C43C-652D-4A36-95C0-B916780386D7}"/>
              </a:ext>
            </a:extLst>
          </p:cNvPr>
          <p:cNvSpPr/>
          <p:nvPr userDrawn="1"/>
        </p:nvSpPr>
        <p:spPr>
          <a:xfrm rot="16200000" flipH="1">
            <a:off x="6806433" y="-1560672"/>
            <a:ext cx="103131" cy="4572000"/>
          </a:xfrm>
          <a:prstGeom prst="rect">
            <a:avLst/>
          </a:prstGeom>
          <a:gradFill>
            <a:gsLst>
              <a:gs pos="0">
                <a:srgbClr val="000014">
                  <a:alpha val="49411"/>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2" name="Google Shape;17;p3">
            <a:extLst>
              <a:ext uri="{FF2B5EF4-FFF2-40B4-BE49-F238E27FC236}">
                <a16:creationId xmlns:a16="http://schemas.microsoft.com/office/drawing/2014/main" id="{5528DD49-D06C-4016-BF5D-AC60BE343F22}"/>
              </a:ext>
            </a:extLst>
          </p:cNvPr>
          <p:cNvSpPr txBox="1">
            <a:spLocks noGrp="1"/>
          </p:cNvSpPr>
          <p:nvPr>
            <p:ph type="title"/>
          </p:nvPr>
        </p:nvSpPr>
        <p:spPr>
          <a:xfrm>
            <a:off x="595787" y="-7951"/>
            <a:ext cx="7955280" cy="673638"/>
          </a:xfrm>
          <a:prstGeom prst="rect">
            <a:avLst/>
          </a:prstGeom>
          <a:noFill/>
          <a:ln>
            <a:noFill/>
          </a:ln>
        </p:spPr>
        <p:txBody>
          <a:bodyPr spcFirstLastPara="1" wrap="square" lIns="91425" tIns="91425" rIns="91425" bIns="91425" anchor="b" anchorCtr="0"/>
          <a:lstStyle>
            <a:lvl1pPr marR="0" lvl="0" algn="ctr" rtl="0">
              <a:lnSpc>
                <a:spcPct val="100000"/>
              </a:lnSpc>
              <a:spcBef>
                <a:spcPts val="0"/>
              </a:spcBef>
              <a:spcAft>
                <a:spcPts val="0"/>
              </a:spcAft>
              <a:buClr>
                <a:srgbClr val="111111"/>
              </a:buClr>
              <a:buSzPts val="1600"/>
              <a:buFont typeface="Playfair Display"/>
              <a:buNone/>
              <a:defRPr sz="2400" b="0" i="0" u="none" strike="noStrike" cap="none">
                <a:solidFill>
                  <a:srgbClr val="111111"/>
                </a:solidFill>
                <a:latin typeface="Playfair Display"/>
                <a:ea typeface="Playfair Display"/>
                <a:cs typeface="Playfair Display"/>
                <a:sym typeface="Playfair Display"/>
              </a:defRPr>
            </a:lvl1pPr>
            <a:lvl2pPr marR="0" lvl="1"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2pPr>
            <a:lvl3pPr marR="0" lvl="2"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3pPr>
            <a:lvl4pPr marR="0" lvl="3"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4pPr>
            <a:lvl5pPr marR="0" lvl="4"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5pPr>
            <a:lvl6pPr marR="0" lvl="5"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6pPr>
            <a:lvl7pPr marR="0" lvl="6"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7pPr>
            <a:lvl8pPr marR="0" lvl="7"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8pPr>
            <a:lvl9pPr marR="0" lvl="8"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9pPr>
          </a:lstStyle>
          <a:p>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half" preserve="1">
  <p:cSld name="1_Title + 1 column half">
    <p:bg>
      <p:bgPr>
        <a:blipFill dpi="0" rotWithShape="1">
          <a:blip r:embed="rId2">
            <a:lum/>
          </a:blip>
          <a:srcRect/>
          <a:stretch>
            <a:fillRect l="-13000" r="-13000"/>
          </a:stretch>
        </a:blipFill>
        <a:effectLst/>
      </p:bgPr>
    </p:bg>
    <p:spTree>
      <p:nvGrpSpPr>
        <p:cNvPr id="1" name="Shape 13"/>
        <p:cNvGrpSpPr/>
        <p:nvPr/>
      </p:nvGrpSpPr>
      <p:grpSpPr>
        <a:xfrm>
          <a:off x="0" y="0"/>
          <a:ext cx="0" cy="0"/>
          <a:chOff x="0" y="0"/>
          <a:chExt cx="0" cy="0"/>
        </a:xfrm>
      </p:grpSpPr>
      <p:sp>
        <p:nvSpPr>
          <p:cNvPr id="15" name="Google Shape;15;p3"/>
          <p:cNvSpPr/>
          <p:nvPr/>
        </p:nvSpPr>
        <p:spPr>
          <a:xfrm>
            <a:off x="4572000" y="673712"/>
            <a:ext cx="4572000" cy="4469738"/>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 name="Google Shape;14;p3"/>
          <p:cNvSpPr/>
          <p:nvPr/>
        </p:nvSpPr>
        <p:spPr>
          <a:xfrm flipH="1">
            <a:off x="4451004" y="678474"/>
            <a:ext cx="119825" cy="4469727"/>
          </a:xfrm>
          <a:prstGeom prst="rect">
            <a:avLst/>
          </a:prstGeom>
          <a:gradFill>
            <a:gsLst>
              <a:gs pos="0">
                <a:srgbClr val="000014">
                  <a:alpha val="49411"/>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cxnSp>
        <p:nvCxnSpPr>
          <p:cNvPr id="16" name="Google Shape;16;p3"/>
          <p:cNvCxnSpPr/>
          <p:nvPr/>
        </p:nvCxnSpPr>
        <p:spPr>
          <a:xfrm>
            <a:off x="365850" y="4813675"/>
            <a:ext cx="3840300" cy="0"/>
          </a:xfrm>
          <a:prstGeom prst="straightConnector1">
            <a:avLst/>
          </a:prstGeom>
          <a:noFill/>
          <a:ln w="9525" cap="flat" cmpd="sng">
            <a:solidFill>
              <a:srgbClr val="D9D9D9"/>
            </a:solidFill>
            <a:prstDash val="solid"/>
            <a:round/>
            <a:headEnd type="none" w="sm" len="sm"/>
            <a:tailEnd type="none" w="sm" len="sm"/>
          </a:ln>
        </p:spPr>
      </p:cxnSp>
      <p:sp>
        <p:nvSpPr>
          <p:cNvPr id="17" name="Google Shape;17;p3"/>
          <p:cNvSpPr txBox="1">
            <a:spLocks noGrp="1"/>
          </p:cNvSpPr>
          <p:nvPr>
            <p:ph type="title"/>
          </p:nvPr>
        </p:nvSpPr>
        <p:spPr>
          <a:xfrm>
            <a:off x="595787" y="-7951"/>
            <a:ext cx="7955280" cy="673638"/>
          </a:xfrm>
          <a:prstGeom prst="rect">
            <a:avLst/>
          </a:prstGeom>
          <a:noFill/>
          <a:ln>
            <a:noFill/>
          </a:ln>
        </p:spPr>
        <p:txBody>
          <a:bodyPr spcFirstLastPara="1" wrap="square" lIns="91425" tIns="91425" rIns="91425" bIns="91425" anchor="b" anchorCtr="0"/>
          <a:lstStyle>
            <a:lvl1pPr marR="0" lvl="0" algn="ctr" rtl="0">
              <a:lnSpc>
                <a:spcPct val="100000"/>
              </a:lnSpc>
              <a:spcBef>
                <a:spcPts val="0"/>
              </a:spcBef>
              <a:spcAft>
                <a:spcPts val="0"/>
              </a:spcAft>
              <a:buClr>
                <a:srgbClr val="111111"/>
              </a:buClr>
              <a:buSzPts val="1600"/>
              <a:buFont typeface="Playfair Display"/>
              <a:buNone/>
              <a:defRPr sz="2400" b="0" i="0" u="none" strike="noStrike" cap="none">
                <a:solidFill>
                  <a:srgbClr val="111111"/>
                </a:solidFill>
                <a:latin typeface="Playfair Display"/>
                <a:ea typeface="Playfair Display"/>
                <a:cs typeface="Playfair Display"/>
                <a:sym typeface="Playfair Display"/>
              </a:defRPr>
            </a:lvl1pPr>
            <a:lvl2pPr marR="0" lvl="1"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2pPr>
            <a:lvl3pPr marR="0" lvl="2"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3pPr>
            <a:lvl4pPr marR="0" lvl="3"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4pPr>
            <a:lvl5pPr marR="0" lvl="4"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5pPr>
            <a:lvl6pPr marR="0" lvl="5"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6pPr>
            <a:lvl7pPr marR="0" lvl="6"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7pPr>
            <a:lvl8pPr marR="0" lvl="7"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8pPr>
            <a:lvl9pPr marR="0" lvl="8"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9pPr>
          </a:lstStyle>
          <a:p>
            <a:endParaRPr dirty="0"/>
          </a:p>
        </p:txBody>
      </p:sp>
      <p:sp>
        <p:nvSpPr>
          <p:cNvPr id="18" name="Google Shape;18;p3"/>
          <p:cNvSpPr txBox="1">
            <a:spLocks noGrp="1"/>
          </p:cNvSpPr>
          <p:nvPr>
            <p:ph type="body" idx="1"/>
          </p:nvPr>
        </p:nvSpPr>
        <p:spPr>
          <a:xfrm>
            <a:off x="593575" y="896681"/>
            <a:ext cx="3393300" cy="3805945"/>
          </a:xfrm>
          <a:prstGeom prst="rect">
            <a:avLst/>
          </a:prstGeom>
          <a:ln>
            <a:noFill/>
          </a:ln>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spcFirstLastPara="1" wrap="square" lIns="91425" tIns="91425" rIns="91425" bIns="91425" anchor="t" anchorCtr="0"/>
          <a:lstStyle>
            <a:lvl1pPr marL="457200" marR="0" lvl="0" indent="-330200" algn="just" rtl="0">
              <a:lnSpc>
                <a:spcPct val="100000"/>
              </a:lnSpc>
              <a:spcBef>
                <a:spcPts val="60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1pPr>
            <a:lvl2pPr marL="914400" marR="0" lvl="1"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2pPr>
            <a:lvl3pPr marL="1371600" marR="0" lvl="2"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3pPr>
            <a:lvl4pPr marL="1828800" marR="0" lvl="3"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4pPr>
            <a:lvl5pPr marL="2286000" marR="0" lvl="4"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5pPr>
            <a:lvl6pPr marL="2743200" marR="0" lvl="5"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6pPr>
            <a:lvl7pPr marL="3200400" marR="0" lvl="6"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7pPr>
            <a:lvl8pPr marL="3657600" marR="0" lvl="7"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8pPr>
            <a:lvl9pPr marL="4114800" marR="0" lvl="8"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9pPr>
          </a:lstStyle>
          <a:p>
            <a:endParaRPr dirty="0"/>
          </a:p>
        </p:txBody>
      </p:sp>
      <p:sp>
        <p:nvSpPr>
          <p:cNvPr id="19" name="Google Shape;19;p3"/>
          <p:cNvSpPr txBox="1">
            <a:spLocks noGrp="1"/>
          </p:cNvSpPr>
          <p:nvPr>
            <p:ph type="sldNum" idx="12"/>
          </p:nvPr>
        </p:nvSpPr>
        <p:spPr>
          <a:xfrm>
            <a:off x="595675" y="4813750"/>
            <a:ext cx="3389100" cy="3297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1pPr>
            <a:lvl2pPr marL="0" marR="0" lvl="1"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2pPr>
            <a:lvl3pPr marL="0" marR="0" lvl="2"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3pPr>
            <a:lvl4pPr marL="0" marR="0" lvl="3"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4pPr>
            <a:lvl5pPr marL="0" marR="0" lvl="4"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5pPr>
            <a:lvl6pPr marL="0" marR="0" lvl="5"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6pPr>
            <a:lvl7pPr marL="0" marR="0" lvl="6"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7pPr>
            <a:lvl8pPr marL="0" marR="0" lvl="7"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8pPr>
            <a:lvl9pPr marL="0" marR="0" lvl="8"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9pPr>
          </a:lstStyle>
          <a:p>
            <a:pPr marL="0" lvl="0" indent="0">
              <a:spcBef>
                <a:spcPts val="0"/>
              </a:spcBef>
              <a:spcAft>
                <a:spcPts val="0"/>
              </a:spcAft>
              <a:buNone/>
            </a:pPr>
            <a:fld id="{00000000-1234-1234-1234-123412341234}" type="slidenum">
              <a:rPr lang="en-US"/>
              <a:t>‹#›</a:t>
            </a:fld>
            <a:endParaRPr/>
          </a:p>
        </p:txBody>
      </p:sp>
      <p:sp>
        <p:nvSpPr>
          <p:cNvPr id="20" name="Google Shape;14;p3">
            <a:extLst>
              <a:ext uri="{FF2B5EF4-FFF2-40B4-BE49-F238E27FC236}">
                <a16:creationId xmlns:a16="http://schemas.microsoft.com/office/drawing/2014/main" id="{8AD4C43C-652D-4A36-95C0-B916780386D7}"/>
              </a:ext>
            </a:extLst>
          </p:cNvPr>
          <p:cNvSpPr/>
          <p:nvPr userDrawn="1"/>
        </p:nvSpPr>
        <p:spPr>
          <a:xfrm rot="16200000" flipH="1">
            <a:off x="2233752" y="-1554315"/>
            <a:ext cx="103131" cy="4572000"/>
          </a:xfrm>
          <a:prstGeom prst="rect">
            <a:avLst/>
          </a:prstGeom>
          <a:gradFill>
            <a:gsLst>
              <a:gs pos="0">
                <a:srgbClr val="000014">
                  <a:alpha val="49411"/>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748923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userDrawn="1">
  <p:cSld name="TITLE_AND_BODY">
    <p:bg>
      <p:bgPr>
        <a:blipFill dpi="0" rotWithShape="1">
          <a:blip r:embed="rId2">
            <a:lum/>
          </a:blip>
          <a:srcRect/>
          <a:stretch>
            <a:fillRect l="-13000" r="-13000"/>
          </a:stretch>
        </a:blipFill>
        <a:effectLst/>
      </p:bgPr>
    </p:bg>
    <p:spTree>
      <p:nvGrpSpPr>
        <p:cNvPr id="1" name="Shape 22"/>
        <p:cNvGrpSpPr/>
        <p:nvPr/>
      </p:nvGrpSpPr>
      <p:grpSpPr>
        <a:xfrm>
          <a:off x="0" y="0"/>
          <a:ext cx="0" cy="0"/>
          <a:chOff x="0" y="0"/>
          <a:chExt cx="0" cy="0"/>
        </a:xfrm>
      </p:grpSpPr>
      <p:sp>
        <p:nvSpPr>
          <p:cNvPr id="23" name="Google Shape;23;p4"/>
          <p:cNvSpPr/>
          <p:nvPr/>
        </p:nvSpPr>
        <p:spPr>
          <a:xfrm rot="-5400000">
            <a:off x="4517850" y="-3214045"/>
            <a:ext cx="108300" cy="9144000"/>
          </a:xfrm>
          <a:prstGeom prst="rect">
            <a:avLst/>
          </a:prstGeom>
          <a:gradFill>
            <a:gsLst>
              <a:gs pos="0">
                <a:srgbClr val="000014">
                  <a:alpha val="49411"/>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4" name="Google Shape;24;p4"/>
          <p:cNvSpPr/>
          <p:nvPr/>
        </p:nvSpPr>
        <p:spPr>
          <a:xfrm rot="-5400000" flipH="1">
            <a:off x="4470670" y="-3793182"/>
            <a:ext cx="202410" cy="9144000"/>
          </a:xfrm>
          <a:prstGeom prst="rect">
            <a:avLst/>
          </a:prstGeom>
          <a:gradFill>
            <a:gsLst>
              <a:gs pos="0">
                <a:srgbClr val="000014">
                  <a:alpha val="49411"/>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6" name="Google Shape;26;p4"/>
          <p:cNvSpPr/>
          <p:nvPr/>
        </p:nvSpPr>
        <p:spPr>
          <a:xfrm>
            <a:off x="0" y="1352400"/>
            <a:ext cx="9144000" cy="37911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7" name="Google Shape;27;p4"/>
          <p:cNvCxnSpPr/>
          <p:nvPr/>
        </p:nvCxnSpPr>
        <p:spPr>
          <a:xfrm>
            <a:off x="338100" y="4813675"/>
            <a:ext cx="8467800" cy="0"/>
          </a:xfrm>
          <a:prstGeom prst="straightConnector1">
            <a:avLst/>
          </a:prstGeom>
          <a:noFill/>
          <a:ln w="9525" cap="flat" cmpd="sng">
            <a:solidFill>
              <a:srgbClr val="D9D9D9"/>
            </a:solidFill>
            <a:prstDash val="solid"/>
            <a:round/>
            <a:headEnd type="none" w="sm" len="sm"/>
            <a:tailEnd type="none" w="sm" len="sm"/>
          </a:ln>
        </p:spPr>
      </p:cxnSp>
      <p:sp>
        <p:nvSpPr>
          <p:cNvPr id="29" name="Google Shape;29;p4"/>
          <p:cNvSpPr txBox="1">
            <a:spLocks noGrp="1"/>
          </p:cNvSpPr>
          <p:nvPr>
            <p:ph type="body" idx="1"/>
          </p:nvPr>
        </p:nvSpPr>
        <p:spPr>
          <a:xfrm>
            <a:off x="593575" y="1460700"/>
            <a:ext cx="7956600" cy="3014700"/>
          </a:xfrm>
          <a:prstGeom prst="rect">
            <a:avLst/>
          </a:prstGeom>
          <a:noFill/>
          <a:ln>
            <a:noFill/>
          </a:ln>
        </p:spPr>
        <p:txBody>
          <a:bodyPr spcFirstLastPara="1" wrap="square" lIns="91425" tIns="91425" rIns="91425" bIns="91425" anchor="t" anchorCtr="0"/>
          <a:lstStyle>
            <a:lvl1pPr marL="457200" marR="0" lvl="0" indent="-330200" algn="just" rtl="0">
              <a:lnSpc>
                <a:spcPct val="100000"/>
              </a:lnSpc>
              <a:spcBef>
                <a:spcPts val="600"/>
              </a:spcBef>
              <a:spcAft>
                <a:spcPts val="0"/>
              </a:spcAft>
              <a:buClr>
                <a:srgbClr val="7F7F7F"/>
              </a:buClr>
              <a:buSzPts val="1600"/>
              <a:buFont typeface="Arial"/>
              <a:buChar char="•"/>
              <a:defRPr sz="1600" b="0" i="0" u="none" strike="noStrike" cap="none">
                <a:solidFill>
                  <a:srgbClr val="111111"/>
                </a:solidFill>
                <a:latin typeface="Raleway Light"/>
                <a:ea typeface="Raleway Light"/>
                <a:cs typeface="Raleway Light"/>
                <a:sym typeface="Raleway Light"/>
              </a:defRPr>
            </a:lvl1pPr>
            <a:lvl2pPr marL="914400" marR="0" lvl="1"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2pPr>
            <a:lvl3pPr marL="1371600" marR="0" lvl="2"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3pPr>
            <a:lvl4pPr marL="1828800" marR="0" lvl="3"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4pPr>
            <a:lvl5pPr marL="2286000" marR="0" lvl="4"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5pPr>
            <a:lvl6pPr marL="2743200" marR="0" lvl="5"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6pPr>
            <a:lvl7pPr marL="3200400" marR="0" lvl="6"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7pPr>
            <a:lvl8pPr marL="3657600" marR="0" lvl="7"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8pPr>
            <a:lvl9pPr marL="4114800" marR="0" lvl="8"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9pPr>
          </a:lstStyle>
          <a:p>
            <a:endParaRPr dirty="0"/>
          </a:p>
        </p:txBody>
      </p:sp>
      <p:sp>
        <p:nvSpPr>
          <p:cNvPr id="30" name="Google Shape;30;p4"/>
          <p:cNvSpPr txBox="1">
            <a:spLocks noGrp="1"/>
          </p:cNvSpPr>
          <p:nvPr>
            <p:ph type="sldNum" idx="12"/>
          </p:nvPr>
        </p:nvSpPr>
        <p:spPr>
          <a:xfrm>
            <a:off x="593575" y="4813750"/>
            <a:ext cx="7956600" cy="3297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1pPr>
            <a:lvl2pPr marL="0" marR="0" lvl="1"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2pPr>
            <a:lvl3pPr marL="0" marR="0" lvl="2"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3pPr>
            <a:lvl4pPr marL="0" marR="0" lvl="3"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4pPr>
            <a:lvl5pPr marL="0" marR="0" lvl="4"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5pPr>
            <a:lvl6pPr marL="0" marR="0" lvl="5"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6pPr>
            <a:lvl7pPr marL="0" marR="0" lvl="6"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7pPr>
            <a:lvl8pPr marL="0" marR="0" lvl="7"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8pPr>
            <a:lvl9pPr marL="0" marR="0" lvl="8"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9pPr>
          </a:lstStyle>
          <a:p>
            <a:pPr marL="0" lvl="0" indent="0">
              <a:spcBef>
                <a:spcPts val="0"/>
              </a:spcBef>
              <a:spcAft>
                <a:spcPts val="0"/>
              </a:spcAft>
              <a:buNone/>
            </a:pPr>
            <a:fld id="{00000000-1234-1234-1234-123412341234}" type="slidenum">
              <a:rPr lang="en-US"/>
              <a:t>‹#›</a:t>
            </a:fld>
            <a:endParaRPr/>
          </a:p>
        </p:txBody>
      </p:sp>
      <p:sp>
        <p:nvSpPr>
          <p:cNvPr id="15" name="Google Shape;24;p4">
            <a:extLst>
              <a:ext uri="{FF2B5EF4-FFF2-40B4-BE49-F238E27FC236}">
                <a16:creationId xmlns:a16="http://schemas.microsoft.com/office/drawing/2014/main" id="{208CF702-993A-4383-847A-ACB2ABD45AE1}"/>
              </a:ext>
            </a:extLst>
          </p:cNvPr>
          <p:cNvSpPr/>
          <p:nvPr userDrawn="1"/>
        </p:nvSpPr>
        <p:spPr>
          <a:xfrm rot="5400000" flipH="1">
            <a:off x="4470670" y="-3320879"/>
            <a:ext cx="202410" cy="9144000"/>
          </a:xfrm>
          <a:prstGeom prst="rect">
            <a:avLst/>
          </a:prstGeom>
          <a:gradFill>
            <a:gsLst>
              <a:gs pos="0">
                <a:srgbClr val="000014">
                  <a:alpha val="49411"/>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6" name="Google Shape;17;p3">
            <a:extLst>
              <a:ext uri="{FF2B5EF4-FFF2-40B4-BE49-F238E27FC236}">
                <a16:creationId xmlns:a16="http://schemas.microsoft.com/office/drawing/2014/main" id="{0EE7AF5E-0F15-4E30-B6D7-A83E1896ECB8}"/>
              </a:ext>
            </a:extLst>
          </p:cNvPr>
          <p:cNvSpPr txBox="1">
            <a:spLocks noGrp="1"/>
          </p:cNvSpPr>
          <p:nvPr>
            <p:ph type="title"/>
          </p:nvPr>
        </p:nvSpPr>
        <p:spPr>
          <a:xfrm>
            <a:off x="595787" y="-7951"/>
            <a:ext cx="7955280" cy="673638"/>
          </a:xfrm>
          <a:prstGeom prst="rect">
            <a:avLst/>
          </a:prstGeom>
          <a:noFill/>
          <a:ln>
            <a:noFill/>
          </a:ln>
        </p:spPr>
        <p:txBody>
          <a:bodyPr spcFirstLastPara="1" wrap="square" lIns="91425" tIns="91425" rIns="91425" bIns="91425" anchor="b" anchorCtr="0"/>
          <a:lstStyle>
            <a:lvl1pPr marR="0" lvl="0" algn="ctr" rtl="0">
              <a:lnSpc>
                <a:spcPct val="100000"/>
              </a:lnSpc>
              <a:spcBef>
                <a:spcPts val="0"/>
              </a:spcBef>
              <a:spcAft>
                <a:spcPts val="0"/>
              </a:spcAft>
              <a:buClr>
                <a:srgbClr val="111111"/>
              </a:buClr>
              <a:buSzPts val="1600"/>
              <a:buFont typeface="Playfair Display"/>
              <a:buNone/>
              <a:defRPr sz="2400" b="0" i="0" u="none" strike="noStrike" cap="none">
                <a:solidFill>
                  <a:srgbClr val="111111"/>
                </a:solidFill>
                <a:latin typeface="Playfair Display"/>
                <a:ea typeface="Playfair Display"/>
                <a:cs typeface="Playfair Display"/>
                <a:sym typeface="Playfair Display"/>
              </a:defRPr>
            </a:lvl1pPr>
            <a:lvl2pPr marR="0" lvl="1"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2pPr>
            <a:lvl3pPr marR="0" lvl="2"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3pPr>
            <a:lvl4pPr marR="0" lvl="3"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4pPr>
            <a:lvl5pPr marR="0" lvl="4"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5pPr>
            <a:lvl6pPr marR="0" lvl="5"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6pPr>
            <a:lvl7pPr marR="0" lvl="6"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7pPr>
            <a:lvl8pPr marR="0" lvl="7"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8pPr>
            <a:lvl9pPr marR="0" lvl="8"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9pPr>
          </a:lstStyle>
          <a:p>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Quote">
  <p:cSld name="TITLE_1_1">
    <p:bg>
      <p:bgPr>
        <a:blipFill dpi="0" rotWithShape="1">
          <a:blip r:embed="rId2">
            <a:lum/>
          </a:blip>
          <a:srcRect/>
          <a:stretch>
            <a:fillRect l="-13000" r="-13000"/>
          </a:stretch>
        </a:blipFill>
        <a:effectLst/>
      </p:bgPr>
    </p:bg>
    <p:spTree>
      <p:nvGrpSpPr>
        <p:cNvPr id="1" name="Shape 56"/>
        <p:cNvGrpSpPr/>
        <p:nvPr/>
      </p:nvGrpSpPr>
      <p:grpSpPr>
        <a:xfrm>
          <a:off x="0" y="0"/>
          <a:ext cx="0" cy="0"/>
          <a:chOff x="0" y="0"/>
          <a:chExt cx="0" cy="0"/>
        </a:xfrm>
      </p:grpSpPr>
      <p:sp>
        <p:nvSpPr>
          <p:cNvPr id="57" name="Google Shape;57;p8"/>
          <p:cNvSpPr/>
          <p:nvPr/>
        </p:nvSpPr>
        <p:spPr>
          <a:xfrm rot="-5400000" flipH="1">
            <a:off x="4497900" y="-1926150"/>
            <a:ext cx="148200" cy="9144000"/>
          </a:xfrm>
          <a:prstGeom prst="rect">
            <a:avLst/>
          </a:prstGeom>
          <a:gradFill>
            <a:gsLst>
              <a:gs pos="0">
                <a:srgbClr val="000014">
                  <a:alpha val="49411"/>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8" name="Google Shape;58;p8"/>
          <p:cNvSpPr/>
          <p:nvPr userDrawn="1"/>
        </p:nvSpPr>
        <p:spPr>
          <a:xfrm>
            <a:off x="0" y="660019"/>
            <a:ext cx="9144000" cy="1911732"/>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 name="Google Shape;59;p8"/>
          <p:cNvSpPr txBox="1">
            <a:spLocks noGrp="1"/>
          </p:cNvSpPr>
          <p:nvPr>
            <p:ph type="body" idx="1"/>
          </p:nvPr>
        </p:nvSpPr>
        <p:spPr>
          <a:xfrm>
            <a:off x="1649050" y="503675"/>
            <a:ext cx="5845800" cy="1911732"/>
          </a:xfrm>
          <a:prstGeom prst="rect">
            <a:avLst/>
          </a:prstGeom>
          <a:noFill/>
          <a:ln>
            <a:noFill/>
          </a:ln>
        </p:spPr>
        <p:txBody>
          <a:bodyPr spcFirstLastPara="1" wrap="square" lIns="91425" tIns="91425" rIns="91425" bIns="91425" anchor="ctr" anchorCtr="0"/>
          <a:lstStyle>
            <a:lvl1pPr marL="101600" marR="0" lvl="0" indent="0" algn="ctr" rtl="0">
              <a:lnSpc>
                <a:spcPct val="150000"/>
              </a:lnSpc>
              <a:spcBef>
                <a:spcPts val="600"/>
              </a:spcBef>
              <a:spcAft>
                <a:spcPts val="0"/>
              </a:spcAft>
              <a:buClr>
                <a:srgbClr val="B7B7B7"/>
              </a:buClr>
              <a:buSzPts val="2000"/>
              <a:buFont typeface="Playfair Display"/>
              <a:buNone/>
              <a:defRPr sz="2000" b="0" i="1" u="none" strike="noStrike" cap="none">
                <a:solidFill>
                  <a:srgbClr val="111111"/>
                </a:solidFill>
                <a:latin typeface="Playfair Display"/>
                <a:ea typeface="Playfair Display"/>
                <a:cs typeface="Playfair Display"/>
                <a:sym typeface="Playfair Display"/>
              </a:defRPr>
            </a:lvl1pPr>
            <a:lvl2pPr marL="914400" marR="0" lvl="1" indent="-355600" algn="ctr" rtl="0">
              <a:lnSpc>
                <a:spcPct val="150000"/>
              </a:lnSpc>
              <a:spcBef>
                <a:spcPts val="0"/>
              </a:spcBef>
              <a:spcAft>
                <a:spcPts val="0"/>
              </a:spcAft>
              <a:buClr>
                <a:srgbClr val="B7B7B7"/>
              </a:buClr>
              <a:buSzPts val="2000"/>
              <a:buFont typeface="Playfair Display"/>
              <a:buChar char="∙"/>
              <a:defRPr sz="2000" b="0" i="1" u="none" strike="noStrike" cap="none">
                <a:solidFill>
                  <a:srgbClr val="111111"/>
                </a:solidFill>
                <a:latin typeface="Playfair Display"/>
                <a:ea typeface="Playfair Display"/>
                <a:cs typeface="Playfair Display"/>
                <a:sym typeface="Playfair Display"/>
              </a:defRPr>
            </a:lvl2pPr>
            <a:lvl3pPr marL="1371600" marR="0" lvl="2" indent="-355600" algn="ctr" rtl="0">
              <a:lnSpc>
                <a:spcPct val="150000"/>
              </a:lnSpc>
              <a:spcBef>
                <a:spcPts val="0"/>
              </a:spcBef>
              <a:spcAft>
                <a:spcPts val="0"/>
              </a:spcAft>
              <a:buClr>
                <a:srgbClr val="B7B7B7"/>
              </a:buClr>
              <a:buSzPts val="2000"/>
              <a:buFont typeface="Playfair Display"/>
              <a:buChar char="∙"/>
              <a:defRPr sz="2000" b="0" i="1" u="none" strike="noStrike" cap="none">
                <a:solidFill>
                  <a:srgbClr val="111111"/>
                </a:solidFill>
                <a:latin typeface="Playfair Display"/>
                <a:ea typeface="Playfair Display"/>
                <a:cs typeface="Playfair Display"/>
                <a:sym typeface="Playfair Display"/>
              </a:defRPr>
            </a:lvl3pPr>
            <a:lvl4pPr marL="1828800" marR="0" lvl="3" indent="-355600" algn="ctr" rtl="0">
              <a:lnSpc>
                <a:spcPct val="150000"/>
              </a:lnSpc>
              <a:spcBef>
                <a:spcPts val="0"/>
              </a:spcBef>
              <a:spcAft>
                <a:spcPts val="0"/>
              </a:spcAft>
              <a:buClr>
                <a:srgbClr val="B7B7B7"/>
              </a:buClr>
              <a:buSzPts val="2000"/>
              <a:buFont typeface="Playfair Display"/>
              <a:buChar char="∙"/>
              <a:defRPr sz="2000" b="0" i="1" u="none" strike="noStrike" cap="none">
                <a:solidFill>
                  <a:srgbClr val="111111"/>
                </a:solidFill>
                <a:latin typeface="Playfair Display"/>
                <a:ea typeface="Playfair Display"/>
                <a:cs typeface="Playfair Display"/>
                <a:sym typeface="Playfair Display"/>
              </a:defRPr>
            </a:lvl4pPr>
            <a:lvl5pPr marL="2286000" marR="0" lvl="4" indent="-355600" algn="ctr" rtl="0">
              <a:lnSpc>
                <a:spcPct val="150000"/>
              </a:lnSpc>
              <a:spcBef>
                <a:spcPts val="0"/>
              </a:spcBef>
              <a:spcAft>
                <a:spcPts val="0"/>
              </a:spcAft>
              <a:buClr>
                <a:srgbClr val="B7B7B7"/>
              </a:buClr>
              <a:buSzPts val="2000"/>
              <a:buFont typeface="Playfair Display"/>
              <a:buChar char="∙"/>
              <a:defRPr sz="2000" b="0" i="1" u="none" strike="noStrike" cap="none">
                <a:solidFill>
                  <a:srgbClr val="111111"/>
                </a:solidFill>
                <a:latin typeface="Playfair Display"/>
                <a:ea typeface="Playfair Display"/>
                <a:cs typeface="Playfair Display"/>
                <a:sym typeface="Playfair Display"/>
              </a:defRPr>
            </a:lvl5pPr>
            <a:lvl6pPr marL="2743200" marR="0" lvl="5" indent="-355600" algn="ctr" rtl="0">
              <a:lnSpc>
                <a:spcPct val="150000"/>
              </a:lnSpc>
              <a:spcBef>
                <a:spcPts val="0"/>
              </a:spcBef>
              <a:spcAft>
                <a:spcPts val="0"/>
              </a:spcAft>
              <a:buClr>
                <a:srgbClr val="B7B7B7"/>
              </a:buClr>
              <a:buSzPts val="2000"/>
              <a:buFont typeface="Playfair Display"/>
              <a:buChar char="∙"/>
              <a:defRPr sz="2000" b="0" i="1" u="none" strike="noStrike" cap="none">
                <a:solidFill>
                  <a:srgbClr val="111111"/>
                </a:solidFill>
                <a:latin typeface="Playfair Display"/>
                <a:ea typeface="Playfair Display"/>
                <a:cs typeface="Playfair Display"/>
                <a:sym typeface="Playfair Display"/>
              </a:defRPr>
            </a:lvl6pPr>
            <a:lvl7pPr marL="3200400" marR="0" lvl="6" indent="-355600" algn="ctr" rtl="0">
              <a:lnSpc>
                <a:spcPct val="150000"/>
              </a:lnSpc>
              <a:spcBef>
                <a:spcPts val="0"/>
              </a:spcBef>
              <a:spcAft>
                <a:spcPts val="0"/>
              </a:spcAft>
              <a:buClr>
                <a:srgbClr val="B7B7B7"/>
              </a:buClr>
              <a:buSzPts val="2000"/>
              <a:buFont typeface="Playfair Display"/>
              <a:buChar char="∙"/>
              <a:defRPr sz="2000" b="0" i="1" u="none" strike="noStrike" cap="none">
                <a:solidFill>
                  <a:srgbClr val="111111"/>
                </a:solidFill>
                <a:latin typeface="Playfair Display"/>
                <a:ea typeface="Playfair Display"/>
                <a:cs typeface="Playfair Display"/>
                <a:sym typeface="Playfair Display"/>
              </a:defRPr>
            </a:lvl7pPr>
            <a:lvl8pPr marL="3657600" marR="0" lvl="7" indent="-355600" algn="ctr" rtl="0">
              <a:lnSpc>
                <a:spcPct val="150000"/>
              </a:lnSpc>
              <a:spcBef>
                <a:spcPts val="0"/>
              </a:spcBef>
              <a:spcAft>
                <a:spcPts val="0"/>
              </a:spcAft>
              <a:buClr>
                <a:srgbClr val="B7B7B7"/>
              </a:buClr>
              <a:buSzPts val="2000"/>
              <a:buFont typeface="Playfair Display"/>
              <a:buChar char="∙"/>
              <a:defRPr sz="2000" b="0" i="1" u="none" strike="noStrike" cap="none">
                <a:solidFill>
                  <a:srgbClr val="111111"/>
                </a:solidFill>
                <a:latin typeface="Playfair Display"/>
                <a:ea typeface="Playfair Display"/>
                <a:cs typeface="Playfair Display"/>
                <a:sym typeface="Playfair Display"/>
              </a:defRPr>
            </a:lvl8pPr>
            <a:lvl9pPr marL="4114800" marR="0" lvl="8" indent="-355600" algn="ctr" rtl="0">
              <a:lnSpc>
                <a:spcPct val="150000"/>
              </a:lnSpc>
              <a:spcBef>
                <a:spcPts val="0"/>
              </a:spcBef>
              <a:spcAft>
                <a:spcPts val="0"/>
              </a:spcAft>
              <a:buClr>
                <a:srgbClr val="B7B7B7"/>
              </a:buClr>
              <a:buSzPts val="2000"/>
              <a:buFont typeface="Playfair Display"/>
              <a:buChar char="∙"/>
              <a:defRPr sz="2000" b="0" i="1" u="none" strike="noStrike" cap="none">
                <a:solidFill>
                  <a:srgbClr val="111111"/>
                </a:solidFill>
                <a:latin typeface="Playfair Display"/>
                <a:ea typeface="Playfair Display"/>
                <a:cs typeface="Playfair Display"/>
                <a:sym typeface="Playfair Display"/>
              </a:defRPr>
            </a:lvl9pPr>
          </a:lstStyle>
          <a:p>
            <a:endParaRPr dirty="0"/>
          </a:p>
        </p:txBody>
      </p:sp>
      <p:sp>
        <p:nvSpPr>
          <p:cNvPr id="60" name="Google Shape;60;p8"/>
          <p:cNvSpPr txBox="1"/>
          <p:nvPr/>
        </p:nvSpPr>
        <p:spPr>
          <a:xfrm>
            <a:off x="3593400" y="191419"/>
            <a:ext cx="1957200" cy="653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4800"/>
              <a:buFont typeface="Arial"/>
              <a:buNone/>
            </a:pPr>
            <a:r>
              <a:rPr lang="en-US" sz="4800" b="0" i="0" u="none" strike="noStrike" cap="none">
                <a:solidFill>
                  <a:srgbClr val="000014"/>
                </a:solidFill>
                <a:latin typeface="Playfair Display"/>
                <a:ea typeface="Playfair Display"/>
                <a:cs typeface="Playfair Display"/>
                <a:sym typeface="Playfair Display"/>
              </a:rPr>
              <a:t>“</a:t>
            </a:r>
            <a:endParaRPr sz="4800" b="0" i="0" u="none" strike="noStrike" cap="none">
              <a:solidFill>
                <a:srgbClr val="000014"/>
              </a:solidFill>
              <a:latin typeface="Playfair Display"/>
              <a:ea typeface="Playfair Display"/>
              <a:cs typeface="Playfair Display"/>
              <a:sym typeface="Playfair Display"/>
            </a:endParaRPr>
          </a:p>
        </p:txBody>
      </p:sp>
      <p:sp>
        <p:nvSpPr>
          <p:cNvPr id="61" name="Google Shape;61;p8"/>
          <p:cNvSpPr txBox="1">
            <a:spLocks noGrp="1"/>
          </p:cNvSpPr>
          <p:nvPr>
            <p:ph type="sldNum" idx="12"/>
          </p:nvPr>
        </p:nvSpPr>
        <p:spPr>
          <a:xfrm>
            <a:off x="593575" y="4813750"/>
            <a:ext cx="7956600" cy="3297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Playfair Display"/>
                <a:ea typeface="Playfair Display"/>
                <a:cs typeface="Playfair Display"/>
                <a:sym typeface="Playfair Display"/>
              </a:defRPr>
            </a:lvl1pPr>
            <a:lvl2pPr marL="0" marR="0" lvl="1" indent="0" algn="ct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Playfair Display"/>
                <a:ea typeface="Playfair Display"/>
                <a:cs typeface="Playfair Display"/>
                <a:sym typeface="Playfair Display"/>
              </a:defRPr>
            </a:lvl2pPr>
            <a:lvl3pPr marL="0" marR="0" lvl="2" indent="0" algn="ct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Playfair Display"/>
                <a:ea typeface="Playfair Display"/>
                <a:cs typeface="Playfair Display"/>
                <a:sym typeface="Playfair Display"/>
              </a:defRPr>
            </a:lvl3pPr>
            <a:lvl4pPr marL="0" marR="0" lvl="3" indent="0" algn="ct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Playfair Display"/>
                <a:ea typeface="Playfair Display"/>
                <a:cs typeface="Playfair Display"/>
                <a:sym typeface="Playfair Display"/>
              </a:defRPr>
            </a:lvl4pPr>
            <a:lvl5pPr marL="0" marR="0" lvl="4" indent="0" algn="ct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Playfair Display"/>
                <a:ea typeface="Playfair Display"/>
                <a:cs typeface="Playfair Display"/>
                <a:sym typeface="Playfair Display"/>
              </a:defRPr>
            </a:lvl5pPr>
            <a:lvl6pPr marL="0" marR="0" lvl="5" indent="0" algn="ct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Playfair Display"/>
                <a:ea typeface="Playfair Display"/>
                <a:cs typeface="Playfair Display"/>
                <a:sym typeface="Playfair Display"/>
              </a:defRPr>
            </a:lvl6pPr>
            <a:lvl7pPr marL="0" marR="0" lvl="6" indent="0" algn="ct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Playfair Display"/>
                <a:ea typeface="Playfair Display"/>
                <a:cs typeface="Playfair Display"/>
                <a:sym typeface="Playfair Display"/>
              </a:defRPr>
            </a:lvl7pPr>
            <a:lvl8pPr marL="0" marR="0" lvl="7" indent="0" algn="ct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Playfair Display"/>
                <a:ea typeface="Playfair Display"/>
                <a:cs typeface="Playfair Display"/>
                <a:sym typeface="Playfair Display"/>
              </a:defRPr>
            </a:lvl8pPr>
            <a:lvl9pPr marL="0" marR="0" lvl="8" indent="0" algn="ct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Playfair Display"/>
                <a:ea typeface="Playfair Display"/>
                <a:cs typeface="Playfair Display"/>
                <a:sym typeface="Playfair Display"/>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userDrawn="1">
  <p:cSld name="TITLE_AND_TWO_COLUMNS_1">
    <p:bg>
      <p:bgPr>
        <a:blipFill dpi="0" rotWithShape="1">
          <a:blip r:embed="rId2">
            <a:lum/>
          </a:blip>
          <a:srcRect/>
          <a:stretch>
            <a:fillRect l="-13000" r="-13000"/>
          </a:stretch>
        </a:blipFill>
        <a:effectLst/>
      </p:bgPr>
    </p:bg>
    <p:spTree>
      <p:nvGrpSpPr>
        <p:cNvPr id="1" name="Shape 76"/>
        <p:cNvGrpSpPr/>
        <p:nvPr/>
      </p:nvGrpSpPr>
      <p:grpSpPr>
        <a:xfrm>
          <a:off x="0" y="0"/>
          <a:ext cx="0" cy="0"/>
          <a:chOff x="0" y="0"/>
          <a:chExt cx="0" cy="0"/>
        </a:xfrm>
      </p:grpSpPr>
      <p:sp>
        <p:nvSpPr>
          <p:cNvPr id="77" name="Google Shape;77;p10"/>
          <p:cNvSpPr/>
          <p:nvPr/>
        </p:nvSpPr>
        <p:spPr>
          <a:xfrm rot="-5400000">
            <a:off x="4517850" y="-3214045"/>
            <a:ext cx="108300" cy="9144000"/>
          </a:xfrm>
          <a:prstGeom prst="rect">
            <a:avLst/>
          </a:prstGeom>
          <a:gradFill>
            <a:gsLst>
              <a:gs pos="0">
                <a:srgbClr val="000014">
                  <a:alpha val="49411"/>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8" name="Google Shape;78;p10"/>
          <p:cNvSpPr/>
          <p:nvPr/>
        </p:nvSpPr>
        <p:spPr>
          <a:xfrm rot="-5400000" flipH="1">
            <a:off x="4497775" y="-3820287"/>
            <a:ext cx="148200" cy="9144000"/>
          </a:xfrm>
          <a:prstGeom prst="rect">
            <a:avLst/>
          </a:prstGeom>
          <a:gradFill>
            <a:gsLst>
              <a:gs pos="0">
                <a:srgbClr val="000014">
                  <a:alpha val="49411"/>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0" name="Google Shape;80;p10"/>
          <p:cNvSpPr/>
          <p:nvPr/>
        </p:nvSpPr>
        <p:spPr>
          <a:xfrm>
            <a:off x="0" y="1352400"/>
            <a:ext cx="9144000" cy="37911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81" name="Google Shape;81;p10"/>
          <p:cNvCxnSpPr/>
          <p:nvPr/>
        </p:nvCxnSpPr>
        <p:spPr>
          <a:xfrm>
            <a:off x="338100" y="4813675"/>
            <a:ext cx="8467800" cy="0"/>
          </a:xfrm>
          <a:prstGeom prst="straightConnector1">
            <a:avLst/>
          </a:prstGeom>
          <a:noFill/>
          <a:ln w="9525" cap="flat" cmpd="sng">
            <a:solidFill>
              <a:srgbClr val="D9D9D9"/>
            </a:solidFill>
            <a:prstDash val="solid"/>
            <a:round/>
            <a:headEnd type="none" w="sm" len="sm"/>
            <a:tailEnd type="none" w="sm" len="sm"/>
          </a:ln>
        </p:spPr>
      </p:cxnSp>
      <p:sp>
        <p:nvSpPr>
          <p:cNvPr id="83" name="Google Shape;83;p10"/>
          <p:cNvSpPr txBox="1">
            <a:spLocks noGrp="1"/>
          </p:cNvSpPr>
          <p:nvPr>
            <p:ph type="body" idx="1"/>
          </p:nvPr>
        </p:nvSpPr>
        <p:spPr>
          <a:xfrm>
            <a:off x="593575" y="1823700"/>
            <a:ext cx="2544000" cy="2651700"/>
          </a:xfrm>
          <a:prstGeom prst="rect">
            <a:avLst/>
          </a:prstGeom>
          <a:noFill/>
          <a:ln>
            <a:noFill/>
          </a:ln>
        </p:spPr>
        <p:txBody>
          <a:bodyPr spcFirstLastPara="1" wrap="square" lIns="91425" tIns="91425" rIns="91425" bIns="91425" anchor="t" anchorCtr="0"/>
          <a:lstStyle>
            <a:lvl1pPr marL="457200" marR="0" lvl="0" indent="-317500" algn="l" rtl="0">
              <a:lnSpc>
                <a:spcPct val="100000"/>
              </a:lnSpc>
              <a:spcBef>
                <a:spcPts val="60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1pPr>
            <a:lvl2pPr marL="914400" marR="0" lvl="1"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2pPr>
            <a:lvl3pPr marL="1371600" marR="0" lvl="2"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3pPr>
            <a:lvl4pPr marL="1828800" marR="0" lvl="3"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4pPr>
            <a:lvl5pPr marL="2286000" marR="0" lvl="4"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5pPr>
            <a:lvl6pPr marL="2743200" marR="0" lvl="5"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6pPr>
            <a:lvl7pPr marL="3200400" marR="0" lvl="6"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7pPr>
            <a:lvl8pPr marL="3657600" marR="0" lvl="7"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8pPr>
            <a:lvl9pPr marL="4114800" marR="0" lvl="8"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9pPr>
          </a:lstStyle>
          <a:p>
            <a:endParaRPr/>
          </a:p>
        </p:txBody>
      </p:sp>
      <p:sp>
        <p:nvSpPr>
          <p:cNvPr id="84" name="Google Shape;84;p10"/>
          <p:cNvSpPr txBox="1">
            <a:spLocks noGrp="1"/>
          </p:cNvSpPr>
          <p:nvPr>
            <p:ph type="body" idx="2"/>
          </p:nvPr>
        </p:nvSpPr>
        <p:spPr>
          <a:xfrm>
            <a:off x="3267919" y="1823700"/>
            <a:ext cx="2544000" cy="2651700"/>
          </a:xfrm>
          <a:prstGeom prst="rect">
            <a:avLst/>
          </a:prstGeom>
          <a:noFill/>
          <a:ln>
            <a:noFill/>
          </a:ln>
        </p:spPr>
        <p:txBody>
          <a:bodyPr spcFirstLastPara="1" wrap="square" lIns="91425" tIns="91425" rIns="91425" bIns="91425" anchor="t" anchorCtr="0"/>
          <a:lstStyle>
            <a:lvl1pPr marL="457200" marR="0" lvl="0" indent="-317500" algn="l" rtl="0">
              <a:lnSpc>
                <a:spcPct val="100000"/>
              </a:lnSpc>
              <a:spcBef>
                <a:spcPts val="60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1pPr>
            <a:lvl2pPr marL="914400" marR="0" lvl="1"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2pPr>
            <a:lvl3pPr marL="1371600" marR="0" lvl="2"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3pPr>
            <a:lvl4pPr marL="1828800" marR="0" lvl="3"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4pPr>
            <a:lvl5pPr marL="2286000" marR="0" lvl="4"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5pPr>
            <a:lvl6pPr marL="2743200" marR="0" lvl="5"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6pPr>
            <a:lvl7pPr marL="3200400" marR="0" lvl="6"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7pPr>
            <a:lvl8pPr marL="3657600" marR="0" lvl="7"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8pPr>
            <a:lvl9pPr marL="4114800" marR="0" lvl="8"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9pPr>
          </a:lstStyle>
          <a:p>
            <a:endParaRPr/>
          </a:p>
        </p:txBody>
      </p:sp>
      <p:sp>
        <p:nvSpPr>
          <p:cNvPr id="85" name="Google Shape;85;p10"/>
          <p:cNvSpPr txBox="1">
            <a:spLocks noGrp="1"/>
          </p:cNvSpPr>
          <p:nvPr>
            <p:ph type="body" idx="3"/>
          </p:nvPr>
        </p:nvSpPr>
        <p:spPr>
          <a:xfrm>
            <a:off x="5942264" y="1823700"/>
            <a:ext cx="2544000" cy="2651700"/>
          </a:xfrm>
          <a:prstGeom prst="rect">
            <a:avLst/>
          </a:prstGeom>
          <a:noFill/>
          <a:ln>
            <a:noFill/>
          </a:ln>
        </p:spPr>
        <p:txBody>
          <a:bodyPr spcFirstLastPara="1" wrap="square" lIns="91425" tIns="91425" rIns="91425" bIns="91425" anchor="t" anchorCtr="0"/>
          <a:lstStyle>
            <a:lvl1pPr marL="457200" marR="0" lvl="0" indent="-317500" algn="l" rtl="0">
              <a:lnSpc>
                <a:spcPct val="100000"/>
              </a:lnSpc>
              <a:spcBef>
                <a:spcPts val="60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1pPr>
            <a:lvl2pPr marL="914400" marR="0" lvl="1"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2pPr>
            <a:lvl3pPr marL="1371600" marR="0" lvl="2"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3pPr>
            <a:lvl4pPr marL="1828800" marR="0" lvl="3"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4pPr>
            <a:lvl5pPr marL="2286000" marR="0" lvl="4"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5pPr>
            <a:lvl6pPr marL="2743200" marR="0" lvl="5"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6pPr>
            <a:lvl7pPr marL="3200400" marR="0" lvl="6"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7pPr>
            <a:lvl8pPr marL="3657600" marR="0" lvl="7"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8pPr>
            <a:lvl9pPr marL="4114800" marR="0" lvl="8"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9pPr>
          </a:lstStyle>
          <a:p>
            <a:endParaRPr/>
          </a:p>
        </p:txBody>
      </p:sp>
      <p:sp>
        <p:nvSpPr>
          <p:cNvPr id="86" name="Google Shape;86;p10"/>
          <p:cNvSpPr txBox="1">
            <a:spLocks noGrp="1"/>
          </p:cNvSpPr>
          <p:nvPr>
            <p:ph type="sldNum" idx="12"/>
          </p:nvPr>
        </p:nvSpPr>
        <p:spPr>
          <a:xfrm>
            <a:off x="593575" y="4813750"/>
            <a:ext cx="7956600" cy="3297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1pPr>
            <a:lvl2pPr marL="0" marR="0" lvl="1"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2pPr>
            <a:lvl3pPr marL="0" marR="0" lvl="2"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3pPr>
            <a:lvl4pPr marL="0" marR="0" lvl="3"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4pPr>
            <a:lvl5pPr marL="0" marR="0" lvl="4"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5pPr>
            <a:lvl6pPr marL="0" marR="0" lvl="5"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6pPr>
            <a:lvl7pPr marL="0" marR="0" lvl="6"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7pPr>
            <a:lvl8pPr marL="0" marR="0" lvl="7"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8pPr>
            <a:lvl9pPr marL="0" marR="0" lvl="8"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9pPr>
          </a:lstStyle>
          <a:p>
            <a:pPr marL="0" lvl="0" indent="0">
              <a:spcBef>
                <a:spcPts val="0"/>
              </a:spcBef>
              <a:spcAft>
                <a:spcPts val="0"/>
              </a:spcAft>
              <a:buNone/>
            </a:pPr>
            <a:fld id="{00000000-1234-1234-1234-123412341234}" type="slidenum">
              <a:rPr lang="en-US"/>
              <a:t>‹#›</a:t>
            </a:fld>
            <a:endParaRPr/>
          </a:p>
        </p:txBody>
      </p:sp>
      <p:sp>
        <p:nvSpPr>
          <p:cNvPr id="15" name="Google Shape;24;p4">
            <a:extLst>
              <a:ext uri="{FF2B5EF4-FFF2-40B4-BE49-F238E27FC236}">
                <a16:creationId xmlns:a16="http://schemas.microsoft.com/office/drawing/2014/main" id="{3C48B193-DEA4-4FCE-B9BA-C8AAE0C727D5}"/>
              </a:ext>
            </a:extLst>
          </p:cNvPr>
          <p:cNvSpPr/>
          <p:nvPr userDrawn="1"/>
        </p:nvSpPr>
        <p:spPr>
          <a:xfrm rot="5400000" flipH="1">
            <a:off x="4470670" y="-3320879"/>
            <a:ext cx="202410" cy="9144000"/>
          </a:xfrm>
          <a:prstGeom prst="rect">
            <a:avLst/>
          </a:prstGeom>
          <a:gradFill>
            <a:gsLst>
              <a:gs pos="0">
                <a:srgbClr val="000014">
                  <a:alpha val="49411"/>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6" name="Google Shape;17;p3">
            <a:extLst>
              <a:ext uri="{FF2B5EF4-FFF2-40B4-BE49-F238E27FC236}">
                <a16:creationId xmlns:a16="http://schemas.microsoft.com/office/drawing/2014/main" id="{985A1CBA-4AE1-481F-8F31-A844C07BA73F}"/>
              </a:ext>
            </a:extLst>
          </p:cNvPr>
          <p:cNvSpPr txBox="1">
            <a:spLocks noGrp="1"/>
          </p:cNvSpPr>
          <p:nvPr>
            <p:ph type="title"/>
          </p:nvPr>
        </p:nvSpPr>
        <p:spPr>
          <a:xfrm>
            <a:off x="595787" y="-7951"/>
            <a:ext cx="7955280" cy="673638"/>
          </a:xfrm>
          <a:prstGeom prst="rect">
            <a:avLst/>
          </a:prstGeom>
          <a:noFill/>
          <a:ln>
            <a:noFill/>
          </a:ln>
        </p:spPr>
        <p:txBody>
          <a:bodyPr spcFirstLastPara="1" wrap="square" lIns="91425" tIns="91425" rIns="91425" bIns="91425" anchor="b" anchorCtr="0"/>
          <a:lstStyle>
            <a:lvl1pPr marR="0" lvl="0" algn="ctr" rtl="0">
              <a:lnSpc>
                <a:spcPct val="100000"/>
              </a:lnSpc>
              <a:spcBef>
                <a:spcPts val="0"/>
              </a:spcBef>
              <a:spcAft>
                <a:spcPts val="0"/>
              </a:spcAft>
              <a:buClr>
                <a:srgbClr val="111111"/>
              </a:buClr>
              <a:buSzPts val="1600"/>
              <a:buFont typeface="Playfair Display"/>
              <a:buNone/>
              <a:defRPr sz="2400" b="0" i="0" u="none" strike="noStrike" cap="none">
                <a:solidFill>
                  <a:srgbClr val="111111"/>
                </a:solidFill>
                <a:latin typeface="Playfair Display"/>
                <a:ea typeface="Playfair Display"/>
                <a:cs typeface="Playfair Display"/>
                <a:sym typeface="Playfair Display"/>
              </a:defRPr>
            </a:lvl1pPr>
            <a:lvl2pPr marR="0" lvl="1"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2pPr>
            <a:lvl3pPr marR="0" lvl="2"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3pPr>
            <a:lvl4pPr marR="0" lvl="3"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4pPr>
            <a:lvl5pPr marR="0" lvl="4"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5pPr>
            <a:lvl6pPr marR="0" lvl="5"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6pPr>
            <a:lvl7pPr marR="0" lvl="6"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7pPr>
            <a:lvl8pPr marR="0" lvl="7"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8pPr>
            <a:lvl9pPr marR="0" lvl="8"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9pPr>
          </a:lstStyle>
          <a:p>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dpi="0" rotWithShape="1">
          <a:blip r:embed="rId8">
            <a:lum/>
          </a:blip>
          <a:srcRect/>
          <a:stretch>
            <a:fillRect l="-13000" r="-13000"/>
          </a:stretch>
        </a:blipFill>
        <a:effectLst/>
      </p:bgPr>
    </p:bg>
    <p:spTree>
      <p:nvGrpSpPr>
        <p:cNvPr id="1" name="Shape 5"/>
        <p:cNvGrpSpPr/>
        <p:nvPr/>
      </p:nvGrpSpPr>
      <p:grpSpPr>
        <a:xfrm>
          <a:off x="0" y="0"/>
          <a:ext cx="0" cy="0"/>
          <a:chOff x="0" y="0"/>
          <a:chExt cx="0" cy="0"/>
        </a:xfrm>
      </p:grpSpPr>
      <p:sp>
        <p:nvSpPr>
          <p:cNvPr id="11" name="Google Shape;25;p4">
            <a:extLst>
              <a:ext uri="{FF2B5EF4-FFF2-40B4-BE49-F238E27FC236}">
                <a16:creationId xmlns:a16="http://schemas.microsoft.com/office/drawing/2014/main" id="{BFC1A2C3-1C1A-4855-AE93-582AE9DA29AA}"/>
              </a:ext>
            </a:extLst>
          </p:cNvPr>
          <p:cNvSpPr/>
          <p:nvPr userDrawn="1"/>
        </p:nvSpPr>
        <p:spPr>
          <a:xfrm>
            <a:off x="0" y="0"/>
            <a:ext cx="9144000" cy="6762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 name="Google Shape;6;p1"/>
          <p:cNvSpPr txBox="1">
            <a:spLocks noGrp="1"/>
          </p:cNvSpPr>
          <p:nvPr>
            <p:ph type="sldNum" idx="12"/>
          </p:nvPr>
        </p:nvSpPr>
        <p:spPr>
          <a:xfrm>
            <a:off x="593575" y="4813750"/>
            <a:ext cx="7956600" cy="3297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1pPr>
            <a:lvl2pPr marL="0" marR="0" lvl="1"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2pPr>
            <a:lvl3pPr marL="0" marR="0" lvl="2"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3pPr>
            <a:lvl4pPr marL="0" marR="0" lvl="3"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4pPr>
            <a:lvl5pPr marL="0" marR="0" lvl="4"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5pPr>
            <a:lvl6pPr marL="0" marR="0" lvl="5"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6pPr>
            <a:lvl7pPr marL="0" marR="0" lvl="6"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7pPr>
            <a:lvl8pPr marL="0" marR="0" lvl="7"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8pPr>
            <a:lvl9pPr marL="0" marR="0" lvl="8"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9pPr>
          </a:lstStyle>
          <a:p>
            <a:pPr marL="0" lvl="0" indent="0">
              <a:spcBef>
                <a:spcPts val="0"/>
              </a:spcBef>
              <a:spcAft>
                <a:spcPts val="0"/>
              </a:spcAft>
              <a:buNone/>
            </a:pPr>
            <a:fld id="{00000000-1234-1234-1234-123412341234}" type="slidenum">
              <a:rPr lang="en-US"/>
              <a:t>‹#›</a:t>
            </a:fld>
            <a:endParaRPr/>
          </a:p>
        </p:txBody>
      </p:sp>
      <p:sp>
        <p:nvSpPr>
          <p:cNvPr id="8" name="Google Shape;8;p1"/>
          <p:cNvSpPr txBox="1">
            <a:spLocks noGrp="1"/>
          </p:cNvSpPr>
          <p:nvPr>
            <p:ph type="body" idx="1"/>
          </p:nvPr>
        </p:nvSpPr>
        <p:spPr>
          <a:xfrm>
            <a:off x="593575" y="1823700"/>
            <a:ext cx="7956600" cy="2651700"/>
          </a:xfrm>
          <a:prstGeom prst="rect">
            <a:avLst/>
          </a:prstGeom>
          <a:noFill/>
          <a:ln>
            <a:noFill/>
          </a:ln>
        </p:spPr>
        <p:txBody>
          <a:bodyPr spcFirstLastPara="1" wrap="square" lIns="91425" tIns="91425" rIns="91425" bIns="91425" anchor="t" anchorCtr="0"/>
          <a:lstStyle>
            <a:lvl1pPr marL="457200" marR="0" lvl="0" indent="-330200" algn="l" rtl="0">
              <a:lnSpc>
                <a:spcPct val="150000"/>
              </a:lnSpc>
              <a:spcBef>
                <a:spcPts val="60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1pPr>
            <a:lvl2pPr marL="914400" marR="0" lvl="1"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2pPr>
            <a:lvl3pPr marL="1371600" marR="0" lvl="2"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3pPr>
            <a:lvl4pPr marL="1828800" marR="0" lvl="3"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4pPr>
            <a:lvl5pPr marL="2286000" marR="0" lvl="4"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5pPr>
            <a:lvl6pPr marL="2743200" marR="0" lvl="5"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6pPr>
            <a:lvl7pPr marL="3200400" marR="0" lvl="6"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7pPr>
            <a:lvl8pPr marL="3657600" marR="0" lvl="7"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8pPr>
            <a:lvl9pPr marL="4114800" marR="0" lvl="8"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9pPr>
          </a:lstStyle>
          <a:p>
            <a:endParaRPr dirty="0"/>
          </a:p>
        </p:txBody>
      </p:sp>
      <p:pic>
        <p:nvPicPr>
          <p:cNvPr id="9" name="Picture 8">
            <a:extLst>
              <a:ext uri="{FF2B5EF4-FFF2-40B4-BE49-F238E27FC236}">
                <a16:creationId xmlns:a16="http://schemas.microsoft.com/office/drawing/2014/main" id="{CC39A488-45E8-4D7D-8E77-9E4CCDA3599D}"/>
              </a:ext>
            </a:extLst>
          </p:cNvPr>
          <p:cNvPicPr>
            <a:picLocks noChangeAspect="1"/>
          </p:cNvPicPr>
          <p:nvPr userDrawn="1"/>
        </p:nvPicPr>
        <p:blipFill>
          <a:blip r:embed="rId9"/>
          <a:stretch>
            <a:fillRect/>
          </a:stretch>
        </p:blipFill>
        <p:spPr>
          <a:xfrm>
            <a:off x="8433877" y="76014"/>
            <a:ext cx="605710" cy="524172"/>
          </a:xfrm>
          <a:prstGeom prst="rect">
            <a:avLst/>
          </a:prstGeom>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62" r:id="rId3"/>
    <p:sldLayoutId id="2147483650" r:id="rId4"/>
    <p:sldLayoutId id="2147483654" r:id="rId5"/>
    <p:sldLayoutId id="2147483656" r:id="rId6"/>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just"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chart" Target="../charts/chart4.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4.png"/><Relationship Id="rId4"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gif"/><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3000" r="-13000"/>
          </a:stretch>
        </a:blipFill>
        <a:effectLst/>
      </p:bgPr>
    </p:bg>
    <p:spTree>
      <p:nvGrpSpPr>
        <p:cNvPr id="1" name="Shape 108"/>
        <p:cNvGrpSpPr/>
        <p:nvPr/>
      </p:nvGrpSpPr>
      <p:grpSpPr>
        <a:xfrm>
          <a:off x="0" y="0"/>
          <a:ext cx="0" cy="0"/>
          <a:chOff x="0" y="0"/>
          <a:chExt cx="0" cy="0"/>
        </a:xfrm>
      </p:grpSpPr>
      <p:sp>
        <p:nvSpPr>
          <p:cNvPr id="109" name="Google Shape;109;p13"/>
          <p:cNvSpPr txBox="1">
            <a:spLocks noGrp="1"/>
          </p:cNvSpPr>
          <p:nvPr>
            <p:ph type="ctrTitle"/>
          </p:nvPr>
        </p:nvSpPr>
        <p:spPr>
          <a:xfrm>
            <a:off x="685799" y="1285009"/>
            <a:ext cx="8219053" cy="1790416"/>
          </a:xfrm>
          <a:prstGeom prst="rect">
            <a:avLst/>
          </a:prstGeom>
          <a:gradFill flip="none" rotWithShape="1">
            <a:gsLst>
              <a:gs pos="0">
                <a:schemeClr val="tx1">
                  <a:alpha val="75000"/>
                </a:schemeClr>
              </a:gs>
              <a:gs pos="100000">
                <a:schemeClr val="bg2">
                  <a:alpha val="25000"/>
                </a:schemeClr>
              </a:gs>
            </a:gsLst>
            <a:lin ang="0" scaled="1"/>
            <a:tileRect/>
          </a:gradFill>
          <a:ln>
            <a:noFill/>
          </a:ln>
        </p:spPr>
        <p:txBody>
          <a:bodyPr spcFirstLastPara="1" wrap="square" lIns="91425" tIns="91425" rIns="91425" bIns="91425" anchor="b" anchorCtr="0">
            <a:noAutofit/>
          </a:bodyPr>
          <a:lstStyle/>
          <a:p>
            <a:pPr lvl="0"/>
            <a:r>
              <a:rPr lang="en-US" sz="3600" dirty="0"/>
              <a:t>A High-Performance Computing GNSS-aware Path Planning Algorithm for Safe Urban Flight Operations</a:t>
            </a:r>
          </a:p>
        </p:txBody>
      </p:sp>
      <p:sp>
        <p:nvSpPr>
          <p:cNvPr id="111" name="Google Shape;111;p13"/>
          <p:cNvSpPr/>
          <p:nvPr/>
        </p:nvSpPr>
        <p:spPr>
          <a:xfrm>
            <a:off x="685798" y="3980934"/>
            <a:ext cx="6745943" cy="539791"/>
          </a:xfrm>
          <a:prstGeom prst="rect">
            <a:avLst/>
          </a:prstGeom>
          <a:noFill/>
          <a:ln>
            <a:noFill/>
          </a:ln>
        </p:spPr>
        <p:txBody>
          <a:bodyPr spcFirstLastPara="1" wrap="square" lIns="91425" tIns="45700" rIns="91425" bIns="45700" anchor="t" anchorCtr="0">
            <a:noAutofit/>
          </a:bodyPr>
          <a:lstStyle/>
          <a:p>
            <a:pPr lvl="0"/>
            <a:r>
              <a:rPr lang="en-US" dirty="0">
                <a:solidFill>
                  <a:schemeClr val="bg1"/>
                </a:solidFill>
                <a:latin typeface="Playfair Display"/>
                <a:ea typeface="Playfair Display"/>
                <a:cs typeface="Playfair Display"/>
                <a:sym typeface="Playfair Display"/>
              </a:rPr>
              <a:t>Julian Gutierrez, Natasha Neogi, and Evan Dill, </a:t>
            </a:r>
            <a:r>
              <a:rPr lang="en-US" b="1" dirty="0">
                <a:solidFill>
                  <a:schemeClr val="bg1"/>
                </a:solidFill>
                <a:latin typeface="Playfair Display"/>
                <a:ea typeface="Playfair Display"/>
                <a:cs typeface="Playfair Display"/>
                <a:sym typeface="Playfair Display"/>
              </a:rPr>
              <a:t>NASA Langley Research Center</a:t>
            </a:r>
          </a:p>
          <a:p>
            <a:pPr lvl="0"/>
            <a:r>
              <a:rPr lang="en-US" dirty="0">
                <a:solidFill>
                  <a:schemeClr val="bg1"/>
                </a:solidFill>
                <a:latin typeface="Playfair Display"/>
                <a:ea typeface="Playfair Display"/>
                <a:cs typeface="Playfair Display"/>
                <a:sym typeface="Playfair Display"/>
              </a:rPr>
              <a:t>David Kaeli, </a:t>
            </a:r>
            <a:r>
              <a:rPr lang="en-US" b="1" dirty="0">
                <a:solidFill>
                  <a:schemeClr val="bg1"/>
                </a:solidFill>
                <a:latin typeface="Playfair Display"/>
                <a:ea typeface="Playfair Display"/>
                <a:cs typeface="Playfair Display"/>
                <a:sym typeface="Playfair Display"/>
              </a:rPr>
              <a:t>Northeastern University</a:t>
            </a:r>
          </a:p>
        </p:txBody>
      </p:sp>
      <p:sp>
        <p:nvSpPr>
          <p:cNvPr id="2" name="Rectangle 1">
            <a:extLst>
              <a:ext uri="{FF2B5EF4-FFF2-40B4-BE49-F238E27FC236}">
                <a16:creationId xmlns:a16="http://schemas.microsoft.com/office/drawing/2014/main" id="{C39900A8-D25B-4691-B9FF-190E0AB7009F}"/>
              </a:ext>
            </a:extLst>
          </p:cNvPr>
          <p:cNvSpPr/>
          <p:nvPr/>
        </p:nvSpPr>
        <p:spPr>
          <a:xfrm>
            <a:off x="685798" y="4669648"/>
            <a:ext cx="4572000" cy="307777"/>
          </a:xfrm>
          <a:prstGeom prst="rect">
            <a:avLst/>
          </a:prstGeom>
        </p:spPr>
        <p:txBody>
          <a:bodyPr>
            <a:spAutoFit/>
          </a:bodyPr>
          <a:lstStyle/>
          <a:p>
            <a:pPr lvl="0"/>
            <a:r>
              <a:rPr lang="en-US" dirty="0">
                <a:latin typeface="Playfair Display"/>
                <a:ea typeface="Playfair Display"/>
                <a:cs typeface="Playfair Display"/>
                <a:sym typeface="Playfair Display"/>
              </a:rPr>
              <a:t>AVIATION - July 2022</a:t>
            </a:r>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D2D23EE-0997-478F-9DD2-B00FB3CADF49}"/>
              </a:ext>
            </a:extLst>
          </p:cNvPr>
          <p:cNvSpPr>
            <a:spLocks noGrp="1"/>
          </p:cNvSpPr>
          <p:nvPr>
            <p:ph type="body" idx="1"/>
          </p:nvPr>
        </p:nvSpPr>
        <p:spPr/>
        <p:txBody>
          <a:bodyPr/>
          <a:lstStyle/>
          <a:p>
            <a:r>
              <a:rPr lang="en-US" dirty="0"/>
              <a:t>New complex operational paradigms: Advanced and Urban Air Mobility (AAM/UAM)</a:t>
            </a:r>
          </a:p>
          <a:p>
            <a:pPr lvl="1">
              <a:lnSpc>
                <a:spcPct val="100000"/>
              </a:lnSpc>
            </a:pPr>
            <a:r>
              <a:rPr lang="en-US" dirty="0"/>
              <a:t>Present regulatory authorities and the aviation community with several design-and-implementation challenges</a:t>
            </a:r>
          </a:p>
          <a:p>
            <a:r>
              <a:rPr lang="en-US" dirty="0"/>
              <a:t>We need to develop protocols that can integrate these operations without compromising safety or disrupting traditional airspace operations</a:t>
            </a:r>
          </a:p>
          <a:p>
            <a:pPr lvl="1">
              <a:lnSpc>
                <a:spcPct val="100000"/>
              </a:lnSpc>
            </a:pPr>
            <a:r>
              <a:rPr lang="en-US" dirty="0"/>
              <a:t>A shift toward a more predictive, autonomous, risk mitigation capability becomes critical to meet this challenge</a:t>
            </a:r>
          </a:p>
          <a:p>
            <a:r>
              <a:rPr lang="en-US" dirty="0"/>
              <a:t>We propose and evaluate a computationally-efficient path planning approach to perform pre-flight planning and autonomous in-flight re-routing to minimize exposures to GNSS hazards</a:t>
            </a:r>
          </a:p>
        </p:txBody>
      </p:sp>
      <p:sp>
        <p:nvSpPr>
          <p:cNvPr id="3" name="Slide Number Placeholder 2">
            <a:extLst>
              <a:ext uri="{FF2B5EF4-FFF2-40B4-BE49-F238E27FC236}">
                <a16:creationId xmlns:a16="http://schemas.microsoft.com/office/drawing/2014/main" id="{4B18CAFC-6428-41C4-B53A-E528602D0ADE}"/>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2</a:t>
            </a:fld>
            <a:endParaRPr lang="en-US"/>
          </a:p>
        </p:txBody>
      </p:sp>
      <p:sp>
        <p:nvSpPr>
          <p:cNvPr id="4" name="Title 3">
            <a:extLst>
              <a:ext uri="{FF2B5EF4-FFF2-40B4-BE49-F238E27FC236}">
                <a16:creationId xmlns:a16="http://schemas.microsoft.com/office/drawing/2014/main" id="{8C7FD380-DDDC-481D-B74B-CA80C051F77E}"/>
              </a:ext>
            </a:extLst>
          </p:cNvPr>
          <p:cNvSpPr>
            <a:spLocks noGrp="1"/>
          </p:cNvSpPr>
          <p:nvPr>
            <p:ph type="title"/>
          </p:nvPr>
        </p:nvSpPr>
        <p:spPr/>
        <p:txBody>
          <a:bodyPr/>
          <a:lstStyle/>
          <a:p>
            <a:r>
              <a:rPr lang="en-US" dirty="0"/>
              <a:t>Motivation</a:t>
            </a:r>
          </a:p>
        </p:txBody>
      </p:sp>
    </p:spTree>
    <p:extLst>
      <p:ext uri="{BB962C8B-B14F-4D97-AF65-F5344CB8AC3E}">
        <p14:creationId xmlns:p14="http://schemas.microsoft.com/office/powerpoint/2010/main" val="233746428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D2D23EE-0997-478F-9DD2-B00FB3CADF49}"/>
              </a:ext>
            </a:extLst>
          </p:cNvPr>
          <p:cNvSpPr>
            <a:spLocks noGrp="1"/>
          </p:cNvSpPr>
          <p:nvPr>
            <p:ph type="body" idx="1"/>
          </p:nvPr>
        </p:nvSpPr>
        <p:spPr/>
        <p:txBody>
          <a:bodyPr/>
          <a:lstStyle/>
          <a:p>
            <a:r>
              <a:rPr lang="en-US" dirty="0"/>
              <a:t>GNSS Prediction Framework</a:t>
            </a:r>
          </a:p>
          <a:p>
            <a:r>
              <a:rPr lang="en-US" dirty="0"/>
              <a:t>3D Path Planning</a:t>
            </a:r>
          </a:p>
          <a:p>
            <a:r>
              <a:rPr lang="en-US" dirty="0"/>
              <a:t>Setup</a:t>
            </a:r>
          </a:p>
          <a:p>
            <a:r>
              <a:rPr lang="en-US" dirty="0"/>
              <a:t>Results</a:t>
            </a:r>
          </a:p>
          <a:p>
            <a:r>
              <a:rPr lang="en-US" dirty="0"/>
              <a:t>Conclusions</a:t>
            </a:r>
          </a:p>
          <a:p>
            <a:endParaRPr lang="en-US" dirty="0"/>
          </a:p>
        </p:txBody>
      </p:sp>
      <p:sp>
        <p:nvSpPr>
          <p:cNvPr id="3" name="Slide Number Placeholder 2">
            <a:extLst>
              <a:ext uri="{FF2B5EF4-FFF2-40B4-BE49-F238E27FC236}">
                <a16:creationId xmlns:a16="http://schemas.microsoft.com/office/drawing/2014/main" id="{4B18CAFC-6428-41C4-B53A-E528602D0ADE}"/>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3</a:t>
            </a:fld>
            <a:endParaRPr lang="en-US"/>
          </a:p>
        </p:txBody>
      </p:sp>
      <p:sp>
        <p:nvSpPr>
          <p:cNvPr id="4" name="Title 3">
            <a:extLst>
              <a:ext uri="{FF2B5EF4-FFF2-40B4-BE49-F238E27FC236}">
                <a16:creationId xmlns:a16="http://schemas.microsoft.com/office/drawing/2014/main" id="{8C7FD380-DDDC-481D-B74B-CA80C051F77E}"/>
              </a:ext>
            </a:extLst>
          </p:cNvPr>
          <p:cNvSpPr>
            <a:spLocks noGrp="1"/>
          </p:cNvSpPr>
          <p:nvPr>
            <p:ph type="title"/>
          </p:nvPr>
        </p:nvSpPr>
        <p:spPr/>
        <p:txBody>
          <a:bodyPr/>
          <a:lstStyle/>
          <a:p>
            <a:r>
              <a:rPr lang="en-US" dirty="0">
                <a:sym typeface="Playfair Display"/>
              </a:rPr>
              <a:t>Outline</a:t>
            </a:r>
            <a:endParaRPr lang="en-US" dirty="0"/>
          </a:p>
        </p:txBody>
      </p:sp>
    </p:spTree>
    <p:extLst>
      <p:ext uri="{BB962C8B-B14F-4D97-AF65-F5344CB8AC3E}">
        <p14:creationId xmlns:p14="http://schemas.microsoft.com/office/powerpoint/2010/main" val="297609082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hart, radar chart&#10;&#10;Description automatically generated">
            <a:extLst>
              <a:ext uri="{FF2B5EF4-FFF2-40B4-BE49-F238E27FC236}">
                <a16:creationId xmlns:a16="http://schemas.microsoft.com/office/drawing/2014/main" id="{E26FF9C6-97BB-42F3-AF65-E76BD5B8391C}"/>
              </a:ext>
            </a:extLst>
          </p:cNvPr>
          <p:cNvPicPr>
            <a:picLocks noChangeAspect="1"/>
          </p:cNvPicPr>
          <p:nvPr/>
        </p:nvPicPr>
        <p:blipFill>
          <a:blip r:embed="rId3"/>
          <a:stretch>
            <a:fillRect/>
          </a:stretch>
        </p:blipFill>
        <p:spPr>
          <a:xfrm>
            <a:off x="4464634" y="1561138"/>
            <a:ext cx="4483532" cy="2359754"/>
          </a:xfrm>
          <a:prstGeom prst="rect">
            <a:avLst/>
          </a:prstGeom>
        </p:spPr>
      </p:pic>
      <p:sp>
        <p:nvSpPr>
          <p:cNvPr id="2" name="Text Placeholder 1">
            <a:extLst>
              <a:ext uri="{FF2B5EF4-FFF2-40B4-BE49-F238E27FC236}">
                <a16:creationId xmlns:a16="http://schemas.microsoft.com/office/drawing/2014/main" id="{3D2D23EE-0997-478F-9DD2-B00FB3CADF49}"/>
              </a:ext>
            </a:extLst>
          </p:cNvPr>
          <p:cNvSpPr>
            <a:spLocks noGrp="1"/>
          </p:cNvSpPr>
          <p:nvPr>
            <p:ph type="body" idx="1"/>
          </p:nvPr>
        </p:nvSpPr>
        <p:spPr>
          <a:xfrm>
            <a:off x="593575" y="1460700"/>
            <a:ext cx="3918604" cy="3014700"/>
          </a:xfrm>
        </p:spPr>
        <p:txBody>
          <a:bodyPr/>
          <a:lstStyle/>
          <a:p>
            <a:r>
              <a:rPr lang="en-US" sz="1400" dirty="0"/>
              <a:t>The quality of a GNSS based position solution is largely correlated to:</a:t>
            </a:r>
          </a:p>
          <a:p>
            <a:pPr lvl="1">
              <a:lnSpc>
                <a:spcPct val="100000"/>
              </a:lnSpc>
            </a:pPr>
            <a:r>
              <a:rPr lang="en-US" sz="1400" dirty="0"/>
              <a:t>the number of space vehicles (SVs) a receiver has within direct line of sight </a:t>
            </a:r>
          </a:p>
          <a:p>
            <a:pPr lvl="1">
              <a:lnSpc>
                <a:spcPct val="100000"/>
              </a:lnSpc>
            </a:pPr>
            <a:r>
              <a:rPr lang="en-US" sz="1400" dirty="0"/>
              <a:t>the geometry of the available SVs (dilution of precision (DOP) metric)</a:t>
            </a:r>
          </a:p>
          <a:p>
            <a:r>
              <a:rPr lang="en-US" sz="1400" dirty="0"/>
              <a:t>In low altitude flight operations, it is common to have objects (e.g., buildings, terrain, foliage) completely or partially obstruct the direct line of site between a receiver and GNSS SVs</a:t>
            </a:r>
          </a:p>
        </p:txBody>
      </p:sp>
      <p:sp>
        <p:nvSpPr>
          <p:cNvPr id="3" name="Slide Number Placeholder 2">
            <a:extLst>
              <a:ext uri="{FF2B5EF4-FFF2-40B4-BE49-F238E27FC236}">
                <a16:creationId xmlns:a16="http://schemas.microsoft.com/office/drawing/2014/main" id="{4B18CAFC-6428-41C4-B53A-E528602D0ADE}"/>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4</a:t>
            </a:fld>
            <a:endParaRPr lang="en-US"/>
          </a:p>
        </p:txBody>
      </p:sp>
      <p:sp>
        <p:nvSpPr>
          <p:cNvPr id="4" name="Title 3">
            <a:extLst>
              <a:ext uri="{FF2B5EF4-FFF2-40B4-BE49-F238E27FC236}">
                <a16:creationId xmlns:a16="http://schemas.microsoft.com/office/drawing/2014/main" id="{8C7FD380-DDDC-481D-B74B-CA80C051F77E}"/>
              </a:ext>
            </a:extLst>
          </p:cNvPr>
          <p:cNvSpPr>
            <a:spLocks noGrp="1"/>
          </p:cNvSpPr>
          <p:nvPr>
            <p:ph type="title"/>
          </p:nvPr>
        </p:nvSpPr>
        <p:spPr/>
        <p:txBody>
          <a:bodyPr/>
          <a:lstStyle/>
          <a:p>
            <a:r>
              <a:rPr lang="en-US" dirty="0">
                <a:sym typeface="Playfair Display"/>
              </a:rPr>
              <a:t>GNSS Prediction Framework</a:t>
            </a:r>
            <a:endParaRPr lang="en-US" dirty="0"/>
          </a:p>
        </p:txBody>
      </p:sp>
      <p:pic>
        <p:nvPicPr>
          <p:cNvPr id="6" name="Picture 5">
            <a:extLst>
              <a:ext uri="{FF2B5EF4-FFF2-40B4-BE49-F238E27FC236}">
                <a16:creationId xmlns:a16="http://schemas.microsoft.com/office/drawing/2014/main" id="{01B9179E-4022-488F-8665-6DC822021D3B}"/>
              </a:ext>
            </a:extLst>
          </p:cNvPr>
          <p:cNvPicPr>
            <a:picLocks noChangeAspect="1"/>
          </p:cNvPicPr>
          <p:nvPr/>
        </p:nvPicPr>
        <p:blipFill>
          <a:blip r:embed="rId4">
            <a:alphaModFix amt="40000"/>
          </a:blip>
          <a:stretch>
            <a:fillRect/>
          </a:stretch>
        </p:blipFill>
        <p:spPr>
          <a:xfrm>
            <a:off x="4686824" y="2254597"/>
            <a:ext cx="1594157" cy="1146937"/>
          </a:xfrm>
          <a:prstGeom prst="rect">
            <a:avLst/>
          </a:prstGeom>
        </p:spPr>
      </p:pic>
      <p:sp>
        <p:nvSpPr>
          <p:cNvPr id="7" name="TextBox 6">
            <a:extLst>
              <a:ext uri="{FF2B5EF4-FFF2-40B4-BE49-F238E27FC236}">
                <a16:creationId xmlns:a16="http://schemas.microsoft.com/office/drawing/2014/main" id="{F5DF09C8-4282-453B-A761-B0E1D0D84CD8}"/>
              </a:ext>
            </a:extLst>
          </p:cNvPr>
          <p:cNvSpPr txBox="1"/>
          <p:nvPr/>
        </p:nvSpPr>
        <p:spPr>
          <a:xfrm>
            <a:off x="4708700" y="3770843"/>
            <a:ext cx="2465763" cy="646331"/>
          </a:xfrm>
          <a:prstGeom prst="rect">
            <a:avLst/>
          </a:prstGeom>
          <a:noFill/>
        </p:spPr>
        <p:txBody>
          <a:bodyPr wrap="square" rtlCol="0">
            <a:spAutoFit/>
          </a:bodyPr>
          <a:lstStyle/>
          <a:p>
            <a:r>
              <a:rPr lang="en-US" sz="1200" dirty="0"/>
              <a:t>Red:     Blocked SV</a:t>
            </a:r>
          </a:p>
          <a:p>
            <a:r>
              <a:rPr lang="en-US" sz="1200" dirty="0"/>
              <a:t>Green:  Available SV</a:t>
            </a:r>
          </a:p>
          <a:p>
            <a:r>
              <a:rPr lang="en-US" sz="1200" dirty="0"/>
              <a:t>Blue:     Visible Horizon</a:t>
            </a:r>
          </a:p>
        </p:txBody>
      </p:sp>
    </p:spTree>
    <p:extLst>
      <p:ext uri="{BB962C8B-B14F-4D97-AF65-F5344CB8AC3E}">
        <p14:creationId xmlns:p14="http://schemas.microsoft.com/office/powerpoint/2010/main" val="138817977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hart, radar chart&#10;&#10;Description automatically generated">
            <a:extLst>
              <a:ext uri="{FF2B5EF4-FFF2-40B4-BE49-F238E27FC236}">
                <a16:creationId xmlns:a16="http://schemas.microsoft.com/office/drawing/2014/main" id="{E26FF9C6-97BB-42F3-AF65-E76BD5B8391C}"/>
              </a:ext>
            </a:extLst>
          </p:cNvPr>
          <p:cNvPicPr>
            <a:picLocks noChangeAspect="1"/>
          </p:cNvPicPr>
          <p:nvPr/>
        </p:nvPicPr>
        <p:blipFill>
          <a:blip r:embed="rId3"/>
          <a:stretch>
            <a:fillRect/>
          </a:stretch>
        </p:blipFill>
        <p:spPr>
          <a:xfrm>
            <a:off x="4464634" y="1561138"/>
            <a:ext cx="4483532" cy="2359754"/>
          </a:xfrm>
          <a:prstGeom prst="rect">
            <a:avLst/>
          </a:prstGeom>
        </p:spPr>
      </p:pic>
      <p:sp>
        <p:nvSpPr>
          <p:cNvPr id="2" name="Text Placeholder 1">
            <a:extLst>
              <a:ext uri="{FF2B5EF4-FFF2-40B4-BE49-F238E27FC236}">
                <a16:creationId xmlns:a16="http://schemas.microsoft.com/office/drawing/2014/main" id="{3D2D23EE-0997-478F-9DD2-B00FB3CADF49}"/>
              </a:ext>
            </a:extLst>
          </p:cNvPr>
          <p:cNvSpPr>
            <a:spLocks noGrp="1"/>
          </p:cNvSpPr>
          <p:nvPr>
            <p:ph type="body" idx="1"/>
          </p:nvPr>
        </p:nvSpPr>
        <p:spPr>
          <a:xfrm>
            <a:off x="593575" y="1460700"/>
            <a:ext cx="3918604" cy="3014700"/>
          </a:xfrm>
        </p:spPr>
        <p:txBody>
          <a:bodyPr/>
          <a:lstStyle/>
          <a:p>
            <a:r>
              <a:rPr lang="en-US" sz="1400" dirty="0"/>
              <a:t>The quality of a GNSS based position solution is largely correlated to:</a:t>
            </a:r>
          </a:p>
          <a:p>
            <a:pPr lvl="1">
              <a:lnSpc>
                <a:spcPct val="100000"/>
              </a:lnSpc>
            </a:pPr>
            <a:r>
              <a:rPr lang="en-US" sz="1400" dirty="0"/>
              <a:t>the number of space vehicles (SVs) a receiver has within direct line of sight </a:t>
            </a:r>
          </a:p>
          <a:p>
            <a:pPr lvl="1">
              <a:lnSpc>
                <a:spcPct val="100000"/>
              </a:lnSpc>
            </a:pPr>
            <a:r>
              <a:rPr lang="en-US" sz="1400" dirty="0"/>
              <a:t>the geometry of the available SVs (dilution of precision (DOP) metric)</a:t>
            </a:r>
          </a:p>
          <a:p>
            <a:r>
              <a:rPr lang="en-US" sz="1400" dirty="0"/>
              <a:t>In low altitude flight operations, it is common to have objects (e.g., buildings, terrain, foliage) completely or partially obstruct the direct line of site between a receiver and GNSS SVs</a:t>
            </a:r>
          </a:p>
        </p:txBody>
      </p:sp>
      <p:sp>
        <p:nvSpPr>
          <p:cNvPr id="3" name="Slide Number Placeholder 2">
            <a:extLst>
              <a:ext uri="{FF2B5EF4-FFF2-40B4-BE49-F238E27FC236}">
                <a16:creationId xmlns:a16="http://schemas.microsoft.com/office/drawing/2014/main" id="{4B18CAFC-6428-41C4-B53A-E528602D0ADE}"/>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5</a:t>
            </a:fld>
            <a:endParaRPr lang="en-US"/>
          </a:p>
        </p:txBody>
      </p:sp>
      <p:sp>
        <p:nvSpPr>
          <p:cNvPr id="4" name="Title 3">
            <a:extLst>
              <a:ext uri="{FF2B5EF4-FFF2-40B4-BE49-F238E27FC236}">
                <a16:creationId xmlns:a16="http://schemas.microsoft.com/office/drawing/2014/main" id="{8C7FD380-DDDC-481D-B74B-CA80C051F77E}"/>
              </a:ext>
            </a:extLst>
          </p:cNvPr>
          <p:cNvSpPr>
            <a:spLocks noGrp="1"/>
          </p:cNvSpPr>
          <p:nvPr>
            <p:ph type="title"/>
          </p:nvPr>
        </p:nvSpPr>
        <p:spPr/>
        <p:txBody>
          <a:bodyPr/>
          <a:lstStyle/>
          <a:p>
            <a:r>
              <a:rPr lang="en-US" dirty="0">
                <a:sym typeface="Playfair Display"/>
              </a:rPr>
              <a:t>GNSS Prediction Framework</a:t>
            </a:r>
            <a:endParaRPr lang="en-US" dirty="0"/>
          </a:p>
        </p:txBody>
      </p:sp>
      <p:pic>
        <p:nvPicPr>
          <p:cNvPr id="6" name="Picture 5">
            <a:extLst>
              <a:ext uri="{FF2B5EF4-FFF2-40B4-BE49-F238E27FC236}">
                <a16:creationId xmlns:a16="http://schemas.microsoft.com/office/drawing/2014/main" id="{01B9179E-4022-488F-8665-6DC822021D3B}"/>
              </a:ext>
            </a:extLst>
          </p:cNvPr>
          <p:cNvPicPr>
            <a:picLocks noChangeAspect="1"/>
          </p:cNvPicPr>
          <p:nvPr/>
        </p:nvPicPr>
        <p:blipFill>
          <a:blip r:embed="rId4">
            <a:alphaModFix amt="40000"/>
          </a:blip>
          <a:stretch>
            <a:fillRect/>
          </a:stretch>
        </p:blipFill>
        <p:spPr>
          <a:xfrm>
            <a:off x="4686824" y="2254597"/>
            <a:ext cx="1594157" cy="1146937"/>
          </a:xfrm>
          <a:prstGeom prst="rect">
            <a:avLst/>
          </a:prstGeom>
        </p:spPr>
      </p:pic>
      <p:sp>
        <p:nvSpPr>
          <p:cNvPr id="7" name="TextBox 6">
            <a:extLst>
              <a:ext uri="{FF2B5EF4-FFF2-40B4-BE49-F238E27FC236}">
                <a16:creationId xmlns:a16="http://schemas.microsoft.com/office/drawing/2014/main" id="{F5DF09C8-4282-453B-A761-B0E1D0D84CD8}"/>
              </a:ext>
            </a:extLst>
          </p:cNvPr>
          <p:cNvSpPr txBox="1"/>
          <p:nvPr/>
        </p:nvSpPr>
        <p:spPr>
          <a:xfrm>
            <a:off x="4708700" y="3770843"/>
            <a:ext cx="2465763" cy="646331"/>
          </a:xfrm>
          <a:prstGeom prst="rect">
            <a:avLst/>
          </a:prstGeom>
          <a:noFill/>
        </p:spPr>
        <p:txBody>
          <a:bodyPr wrap="square" rtlCol="0">
            <a:spAutoFit/>
          </a:bodyPr>
          <a:lstStyle/>
          <a:p>
            <a:r>
              <a:rPr lang="en-US" sz="1200" dirty="0"/>
              <a:t>Red:     Blocked SV</a:t>
            </a:r>
          </a:p>
          <a:p>
            <a:r>
              <a:rPr lang="en-US" sz="1200" dirty="0"/>
              <a:t>Green:  Available SV</a:t>
            </a:r>
          </a:p>
          <a:p>
            <a:r>
              <a:rPr lang="en-US" sz="1200" dirty="0"/>
              <a:t>Blue:     Visible Horizon</a:t>
            </a:r>
          </a:p>
        </p:txBody>
      </p:sp>
      <p:sp>
        <p:nvSpPr>
          <p:cNvPr id="8" name="Rectangle 7">
            <a:extLst>
              <a:ext uri="{FF2B5EF4-FFF2-40B4-BE49-F238E27FC236}">
                <a16:creationId xmlns:a16="http://schemas.microsoft.com/office/drawing/2014/main" id="{A323F933-D7F4-46FF-BD74-4438C16CECC3}"/>
              </a:ext>
            </a:extLst>
          </p:cNvPr>
          <p:cNvSpPr/>
          <p:nvPr/>
        </p:nvSpPr>
        <p:spPr>
          <a:xfrm>
            <a:off x="1881554" y="2855350"/>
            <a:ext cx="5134707" cy="9671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We developed a prediction framework to simulate the availability of signals from GNSS satellites to estimate the quality of position calculations in urban areas</a:t>
            </a:r>
          </a:p>
        </p:txBody>
      </p:sp>
    </p:spTree>
    <p:extLst>
      <p:ext uri="{BB962C8B-B14F-4D97-AF65-F5344CB8AC3E}">
        <p14:creationId xmlns:p14="http://schemas.microsoft.com/office/powerpoint/2010/main" val="402484249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Chart&#10;&#10;Description automatically generated">
            <a:extLst>
              <a:ext uri="{FF2B5EF4-FFF2-40B4-BE49-F238E27FC236}">
                <a16:creationId xmlns:a16="http://schemas.microsoft.com/office/drawing/2014/main" id="{D4761569-7C84-4BAA-9105-33F14748D16E}"/>
              </a:ext>
            </a:extLst>
          </p:cNvPr>
          <p:cNvPicPr>
            <a:picLocks noChangeAspect="1"/>
          </p:cNvPicPr>
          <p:nvPr/>
        </p:nvPicPr>
        <p:blipFill rotWithShape="1">
          <a:blip r:embed="rId3"/>
          <a:srcRect l="14410" r="11415" b="9567"/>
          <a:stretch/>
        </p:blipFill>
        <p:spPr>
          <a:xfrm>
            <a:off x="6242899" y="1635910"/>
            <a:ext cx="1924047" cy="1824466"/>
          </a:xfrm>
          <a:prstGeom prst="rect">
            <a:avLst/>
          </a:prstGeom>
        </p:spPr>
      </p:pic>
      <p:sp>
        <p:nvSpPr>
          <p:cNvPr id="2" name="Text Placeholder 1">
            <a:extLst>
              <a:ext uri="{FF2B5EF4-FFF2-40B4-BE49-F238E27FC236}">
                <a16:creationId xmlns:a16="http://schemas.microsoft.com/office/drawing/2014/main" id="{3D2D23EE-0997-478F-9DD2-B00FB3CADF49}"/>
              </a:ext>
            </a:extLst>
          </p:cNvPr>
          <p:cNvSpPr>
            <a:spLocks noGrp="1"/>
          </p:cNvSpPr>
          <p:nvPr>
            <p:ph type="body" idx="1"/>
          </p:nvPr>
        </p:nvSpPr>
        <p:spPr>
          <a:xfrm>
            <a:off x="593575" y="1460700"/>
            <a:ext cx="5570742" cy="3014700"/>
          </a:xfrm>
        </p:spPr>
        <p:txBody>
          <a:bodyPr/>
          <a:lstStyle/>
          <a:p>
            <a:r>
              <a:rPr lang="en-US" dirty="0"/>
              <a:t>Positional Error Covariance Matrix</a:t>
            </a:r>
          </a:p>
          <a:p>
            <a:pPr lvl="1"/>
            <a:r>
              <a:rPr lang="en-US" sz="1100" dirty="0"/>
              <a:t>For any voxel </a:t>
            </a:r>
            <a:r>
              <a:rPr lang="en-US" sz="1100" b="1" dirty="0"/>
              <a:t>𝑣[𝑖][𝑗][𝑘] </a:t>
            </a:r>
            <a:r>
              <a:rPr lang="en-US" sz="1100" dirty="0"/>
              <a:t>in a volume </a:t>
            </a:r>
            <a:r>
              <a:rPr lang="en-US" sz="1100" b="1" dirty="0"/>
              <a:t>V</a:t>
            </a:r>
            <a:r>
              <a:rPr lang="en-US" sz="1100" dirty="0"/>
              <a:t>:</a:t>
            </a:r>
          </a:p>
          <a:p>
            <a:endParaRPr lang="en-US" sz="1100" dirty="0"/>
          </a:p>
          <a:p>
            <a:pPr lvl="1">
              <a:lnSpc>
                <a:spcPct val="100000"/>
              </a:lnSpc>
            </a:pPr>
            <a:endParaRPr lang="en-US" sz="1100" dirty="0"/>
          </a:p>
          <a:p>
            <a:pPr lvl="1">
              <a:lnSpc>
                <a:spcPct val="100000"/>
              </a:lnSpc>
            </a:pPr>
            <a:r>
              <a:rPr lang="en-US" sz="1100" b="1" dirty="0" err="1"/>
              <a:t>cov</a:t>
            </a:r>
            <a:r>
              <a:rPr lang="en-US" sz="1100" b="1" dirty="0"/>
              <a:t> (D𝜌): </a:t>
            </a:r>
            <a:r>
              <a:rPr lang="en-US" sz="1100" dirty="0"/>
              <a:t>diagonal matrix of User Ranging Errors (URE) values corresponding to the SVs in LOS to the given position 𝑣[𝑖] [𝑗] [𝑘] within the volume</a:t>
            </a:r>
          </a:p>
          <a:p>
            <a:pPr lvl="1">
              <a:lnSpc>
                <a:spcPct val="100000"/>
              </a:lnSpc>
            </a:pPr>
            <a:r>
              <a:rPr lang="en-US" sz="1100" b="1" dirty="0"/>
              <a:t>H:</a:t>
            </a:r>
            <a:r>
              <a:rPr lang="en-US" sz="1100" dirty="0"/>
              <a:t> matrix which represents the unitary vectors pointing to each SV in LOS from the point 𝑣[𝑖][𝑗][𝑘]</a:t>
            </a:r>
          </a:p>
          <a:p>
            <a:r>
              <a:rPr lang="en-US" dirty="0"/>
              <a:t>Risk Factor</a:t>
            </a:r>
          </a:p>
        </p:txBody>
      </p:sp>
      <p:sp>
        <p:nvSpPr>
          <p:cNvPr id="3" name="Slide Number Placeholder 2">
            <a:extLst>
              <a:ext uri="{FF2B5EF4-FFF2-40B4-BE49-F238E27FC236}">
                <a16:creationId xmlns:a16="http://schemas.microsoft.com/office/drawing/2014/main" id="{4B18CAFC-6428-41C4-B53A-E528602D0ADE}"/>
              </a:ext>
            </a:extLst>
          </p:cNvPr>
          <p:cNvSpPr>
            <a:spLocks noGrp="1"/>
          </p:cNvSpPr>
          <p:nvPr>
            <p:ph type="sldNum" idx="12"/>
          </p:nvPr>
        </p:nvSpPr>
        <p:spPr>
          <a:xfrm>
            <a:off x="593575" y="4813750"/>
            <a:ext cx="7956600" cy="329700"/>
          </a:xfrm>
        </p:spPr>
        <p:txBody>
          <a:bodyPr/>
          <a:lstStyle/>
          <a:p>
            <a:pPr lvl="0"/>
            <a:fld id="{00000000-1234-1234-1234-123412341234}" type="slidenum">
              <a:rPr lang="en-US" smtClean="0"/>
              <a:pPr lvl="0"/>
              <a:t>6</a:t>
            </a:fld>
            <a:endParaRPr lang="en-US"/>
          </a:p>
        </p:txBody>
      </p:sp>
      <p:sp>
        <p:nvSpPr>
          <p:cNvPr id="4" name="Title 3">
            <a:extLst>
              <a:ext uri="{FF2B5EF4-FFF2-40B4-BE49-F238E27FC236}">
                <a16:creationId xmlns:a16="http://schemas.microsoft.com/office/drawing/2014/main" id="{8C7FD380-DDDC-481D-B74B-CA80C051F77E}"/>
              </a:ext>
            </a:extLst>
          </p:cNvPr>
          <p:cNvSpPr>
            <a:spLocks noGrp="1"/>
          </p:cNvSpPr>
          <p:nvPr>
            <p:ph type="title"/>
          </p:nvPr>
        </p:nvSpPr>
        <p:spPr>
          <a:xfrm>
            <a:off x="595787" y="-7951"/>
            <a:ext cx="7955280" cy="673638"/>
          </a:xfrm>
        </p:spPr>
        <p:txBody>
          <a:bodyPr/>
          <a:lstStyle/>
          <a:p>
            <a:r>
              <a:rPr lang="en-US" dirty="0">
                <a:sym typeface="Playfair Display"/>
              </a:rPr>
              <a:t>GNSS Prediction Framework</a:t>
            </a:r>
            <a:endParaRPr lang="en-US" dirty="0"/>
          </a:p>
        </p:txBody>
      </p:sp>
      <p:pic>
        <p:nvPicPr>
          <p:cNvPr id="2050" name="Picture 2">
            <a:extLst>
              <a:ext uri="{FF2B5EF4-FFF2-40B4-BE49-F238E27FC236}">
                <a16:creationId xmlns:a16="http://schemas.microsoft.com/office/drawing/2014/main" id="{264E5C60-F027-4476-8102-0F4DE4D3B95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4628" b="31932"/>
          <a:stretch/>
        </p:blipFill>
        <p:spPr bwMode="auto">
          <a:xfrm>
            <a:off x="2177584" y="2128844"/>
            <a:ext cx="3533775" cy="37651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924881A4-CAC8-4BDE-9569-37F94B5573E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4880" b="13141"/>
          <a:stretch/>
        </p:blipFill>
        <p:spPr bwMode="auto">
          <a:xfrm>
            <a:off x="1503728" y="3681093"/>
            <a:ext cx="3629025" cy="484094"/>
          </a:xfrm>
          <a:prstGeom prst="rect">
            <a:avLst/>
          </a:prstGeom>
          <a:noFill/>
          <a:extLst>
            <a:ext uri="{909E8E84-426E-40DD-AFC4-6F175D3DCCD1}">
              <a14:hiddenFill xmlns:a14="http://schemas.microsoft.com/office/drawing/2010/main">
                <a:solidFill>
                  <a:srgbClr val="FFFFFF"/>
                </a:solidFill>
              </a14:hiddenFill>
            </a:ext>
          </a:extLst>
        </p:spPr>
      </p:pic>
      <p:sp>
        <p:nvSpPr>
          <p:cNvPr id="5" name="Arrow: Up-Down 4">
            <a:extLst>
              <a:ext uri="{FF2B5EF4-FFF2-40B4-BE49-F238E27FC236}">
                <a16:creationId xmlns:a16="http://schemas.microsoft.com/office/drawing/2014/main" id="{4A71C10E-A8E5-4B00-A5DC-D16119FB9FA9}"/>
              </a:ext>
            </a:extLst>
          </p:cNvPr>
          <p:cNvSpPr/>
          <p:nvPr/>
        </p:nvSpPr>
        <p:spPr>
          <a:xfrm>
            <a:off x="6207640" y="3371586"/>
            <a:ext cx="161364" cy="1272989"/>
          </a:xfrm>
          <a:prstGeom prst="upDownArrow">
            <a:avLst/>
          </a:prstGeom>
          <a:gradFill flip="none" rotWithShape="1">
            <a:gsLst>
              <a:gs pos="0">
                <a:srgbClr val="FF0000"/>
              </a:gs>
              <a:gs pos="50000">
                <a:srgbClr val="FFFF00"/>
              </a:gs>
              <a:gs pos="100000">
                <a:srgbClr val="00B050"/>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6C1ADDD5-2523-47A7-8A7B-C8E869A52A1C}"/>
              </a:ext>
            </a:extLst>
          </p:cNvPr>
          <p:cNvSpPr txBox="1"/>
          <p:nvPr/>
        </p:nvSpPr>
        <p:spPr>
          <a:xfrm>
            <a:off x="6487848" y="3371586"/>
            <a:ext cx="1260281" cy="400110"/>
          </a:xfrm>
          <a:prstGeom prst="rect">
            <a:avLst/>
          </a:prstGeom>
          <a:noFill/>
        </p:spPr>
        <p:txBody>
          <a:bodyPr wrap="none" rtlCol="0">
            <a:spAutoFit/>
          </a:bodyPr>
          <a:lstStyle/>
          <a:p>
            <a:r>
              <a:rPr lang="en-US" sz="2000" b="1" dirty="0">
                <a:latin typeface="Raleway Light" pitchFamily="2" charset="0"/>
                <a:cs typeface="Courier New" panose="02070309020205020404" pitchFamily="49" charset="0"/>
              </a:rPr>
              <a:t>1.0 = </a:t>
            </a:r>
            <a:r>
              <a:rPr lang="en-US" sz="2000" dirty="0">
                <a:latin typeface="Raleway Light" pitchFamily="2" charset="0"/>
                <a:cs typeface="Courier New" panose="02070309020205020404" pitchFamily="49" charset="0"/>
              </a:rPr>
              <a:t>BAD</a:t>
            </a:r>
          </a:p>
        </p:txBody>
      </p:sp>
      <p:sp>
        <p:nvSpPr>
          <p:cNvPr id="9" name="TextBox 8">
            <a:extLst>
              <a:ext uri="{FF2B5EF4-FFF2-40B4-BE49-F238E27FC236}">
                <a16:creationId xmlns:a16="http://schemas.microsoft.com/office/drawing/2014/main" id="{D834DE54-A419-4F36-8481-EDED7440EA0B}"/>
              </a:ext>
            </a:extLst>
          </p:cNvPr>
          <p:cNvSpPr txBox="1"/>
          <p:nvPr/>
        </p:nvSpPr>
        <p:spPr>
          <a:xfrm>
            <a:off x="6487848" y="4244465"/>
            <a:ext cx="1539204" cy="400110"/>
          </a:xfrm>
          <a:prstGeom prst="rect">
            <a:avLst/>
          </a:prstGeom>
          <a:noFill/>
        </p:spPr>
        <p:txBody>
          <a:bodyPr wrap="none" rtlCol="0">
            <a:spAutoFit/>
          </a:bodyPr>
          <a:lstStyle/>
          <a:p>
            <a:r>
              <a:rPr lang="en-US" sz="2000" b="1" dirty="0">
                <a:latin typeface="Raleway Light" pitchFamily="2" charset="0"/>
                <a:cs typeface="Courier New" panose="02070309020205020404" pitchFamily="49" charset="0"/>
              </a:rPr>
              <a:t>0.0 = </a:t>
            </a:r>
            <a:r>
              <a:rPr lang="en-US" sz="2000" dirty="0">
                <a:latin typeface="Raleway Light" pitchFamily="2" charset="0"/>
                <a:cs typeface="Courier New" panose="02070309020205020404" pitchFamily="49" charset="0"/>
              </a:rPr>
              <a:t>GOOD</a:t>
            </a:r>
          </a:p>
        </p:txBody>
      </p:sp>
    </p:spTree>
    <p:extLst>
      <p:ext uri="{BB962C8B-B14F-4D97-AF65-F5344CB8AC3E}">
        <p14:creationId xmlns:p14="http://schemas.microsoft.com/office/powerpoint/2010/main" val="84460510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Chart&#10;&#10;Description automatically generated">
            <a:extLst>
              <a:ext uri="{FF2B5EF4-FFF2-40B4-BE49-F238E27FC236}">
                <a16:creationId xmlns:a16="http://schemas.microsoft.com/office/drawing/2014/main" id="{D4761569-7C84-4BAA-9105-33F14748D16E}"/>
              </a:ext>
            </a:extLst>
          </p:cNvPr>
          <p:cNvPicPr>
            <a:picLocks noChangeAspect="1"/>
          </p:cNvPicPr>
          <p:nvPr/>
        </p:nvPicPr>
        <p:blipFill rotWithShape="1">
          <a:blip r:embed="rId3"/>
          <a:srcRect l="14410" r="11415" b="9567"/>
          <a:stretch/>
        </p:blipFill>
        <p:spPr>
          <a:xfrm>
            <a:off x="6242899" y="1635910"/>
            <a:ext cx="1924047" cy="1824466"/>
          </a:xfrm>
          <a:prstGeom prst="rect">
            <a:avLst/>
          </a:prstGeom>
        </p:spPr>
      </p:pic>
      <p:sp>
        <p:nvSpPr>
          <p:cNvPr id="2" name="Text Placeholder 1">
            <a:extLst>
              <a:ext uri="{FF2B5EF4-FFF2-40B4-BE49-F238E27FC236}">
                <a16:creationId xmlns:a16="http://schemas.microsoft.com/office/drawing/2014/main" id="{3D2D23EE-0997-478F-9DD2-B00FB3CADF49}"/>
              </a:ext>
            </a:extLst>
          </p:cNvPr>
          <p:cNvSpPr>
            <a:spLocks noGrp="1"/>
          </p:cNvSpPr>
          <p:nvPr>
            <p:ph type="body" idx="1"/>
          </p:nvPr>
        </p:nvSpPr>
        <p:spPr>
          <a:xfrm>
            <a:off x="593575" y="1460700"/>
            <a:ext cx="5570742" cy="3014700"/>
          </a:xfrm>
        </p:spPr>
        <p:txBody>
          <a:bodyPr/>
          <a:lstStyle/>
          <a:p>
            <a:r>
              <a:rPr lang="en-US" dirty="0"/>
              <a:t>Positional Error Covariance Matrix</a:t>
            </a:r>
          </a:p>
          <a:p>
            <a:pPr lvl="1"/>
            <a:r>
              <a:rPr lang="en-US" sz="1100" dirty="0"/>
              <a:t>For any voxel </a:t>
            </a:r>
            <a:r>
              <a:rPr lang="en-US" sz="1100" b="1" dirty="0"/>
              <a:t>𝑣[𝑖][𝑗][𝑘] </a:t>
            </a:r>
            <a:r>
              <a:rPr lang="en-US" sz="1100" dirty="0"/>
              <a:t>in a volume </a:t>
            </a:r>
            <a:r>
              <a:rPr lang="en-US" sz="1100" b="1" dirty="0"/>
              <a:t>V</a:t>
            </a:r>
            <a:r>
              <a:rPr lang="en-US" sz="1100" dirty="0"/>
              <a:t>:</a:t>
            </a:r>
          </a:p>
          <a:p>
            <a:endParaRPr lang="en-US" sz="1100" dirty="0"/>
          </a:p>
          <a:p>
            <a:pPr lvl="1">
              <a:lnSpc>
                <a:spcPct val="100000"/>
              </a:lnSpc>
            </a:pPr>
            <a:endParaRPr lang="en-US" sz="1100" dirty="0"/>
          </a:p>
          <a:p>
            <a:pPr lvl="1">
              <a:lnSpc>
                <a:spcPct val="100000"/>
              </a:lnSpc>
            </a:pPr>
            <a:r>
              <a:rPr lang="en-US" sz="1100" b="1" dirty="0" err="1"/>
              <a:t>cov</a:t>
            </a:r>
            <a:r>
              <a:rPr lang="en-US" sz="1100" b="1" dirty="0"/>
              <a:t> (D𝜌): </a:t>
            </a:r>
            <a:r>
              <a:rPr lang="en-US" sz="1100" dirty="0"/>
              <a:t>diagonal matrix of User Ranging Errors (URE) values corresponding to the SVs in LOS to the given position 𝑣[𝑖] [𝑗] [𝑘] within the volume</a:t>
            </a:r>
          </a:p>
          <a:p>
            <a:pPr lvl="1">
              <a:lnSpc>
                <a:spcPct val="100000"/>
              </a:lnSpc>
            </a:pPr>
            <a:r>
              <a:rPr lang="en-US" sz="1100" b="1" dirty="0"/>
              <a:t>H:</a:t>
            </a:r>
            <a:r>
              <a:rPr lang="en-US" sz="1100" dirty="0"/>
              <a:t> matrix which represents the unitary vectors pointing to each SV in LOS from the point 𝑣[𝑖][𝑗][𝑘]</a:t>
            </a:r>
          </a:p>
          <a:p>
            <a:r>
              <a:rPr lang="en-US" dirty="0"/>
              <a:t>Risk Factor</a:t>
            </a:r>
          </a:p>
        </p:txBody>
      </p:sp>
      <p:sp>
        <p:nvSpPr>
          <p:cNvPr id="3" name="Slide Number Placeholder 2">
            <a:extLst>
              <a:ext uri="{FF2B5EF4-FFF2-40B4-BE49-F238E27FC236}">
                <a16:creationId xmlns:a16="http://schemas.microsoft.com/office/drawing/2014/main" id="{4B18CAFC-6428-41C4-B53A-E528602D0ADE}"/>
              </a:ext>
            </a:extLst>
          </p:cNvPr>
          <p:cNvSpPr>
            <a:spLocks noGrp="1"/>
          </p:cNvSpPr>
          <p:nvPr>
            <p:ph type="sldNum" idx="12"/>
          </p:nvPr>
        </p:nvSpPr>
        <p:spPr>
          <a:xfrm>
            <a:off x="593575" y="4813750"/>
            <a:ext cx="7956600" cy="329700"/>
          </a:xfrm>
        </p:spPr>
        <p:txBody>
          <a:bodyPr/>
          <a:lstStyle/>
          <a:p>
            <a:pPr lvl="0"/>
            <a:fld id="{00000000-1234-1234-1234-123412341234}" type="slidenum">
              <a:rPr lang="en-US" smtClean="0"/>
              <a:pPr lvl="0"/>
              <a:t>7</a:t>
            </a:fld>
            <a:endParaRPr lang="en-US"/>
          </a:p>
        </p:txBody>
      </p:sp>
      <p:sp>
        <p:nvSpPr>
          <p:cNvPr id="4" name="Title 3">
            <a:extLst>
              <a:ext uri="{FF2B5EF4-FFF2-40B4-BE49-F238E27FC236}">
                <a16:creationId xmlns:a16="http://schemas.microsoft.com/office/drawing/2014/main" id="{8C7FD380-DDDC-481D-B74B-CA80C051F77E}"/>
              </a:ext>
            </a:extLst>
          </p:cNvPr>
          <p:cNvSpPr>
            <a:spLocks noGrp="1"/>
          </p:cNvSpPr>
          <p:nvPr>
            <p:ph type="title"/>
          </p:nvPr>
        </p:nvSpPr>
        <p:spPr>
          <a:xfrm>
            <a:off x="595787" y="-7951"/>
            <a:ext cx="7955280" cy="673638"/>
          </a:xfrm>
        </p:spPr>
        <p:txBody>
          <a:bodyPr/>
          <a:lstStyle/>
          <a:p>
            <a:r>
              <a:rPr lang="en-US" dirty="0">
                <a:sym typeface="Playfair Display"/>
              </a:rPr>
              <a:t>GNSS Prediction Framework</a:t>
            </a:r>
            <a:endParaRPr lang="en-US" dirty="0"/>
          </a:p>
        </p:txBody>
      </p:sp>
      <p:pic>
        <p:nvPicPr>
          <p:cNvPr id="2050" name="Picture 2">
            <a:extLst>
              <a:ext uri="{FF2B5EF4-FFF2-40B4-BE49-F238E27FC236}">
                <a16:creationId xmlns:a16="http://schemas.microsoft.com/office/drawing/2014/main" id="{264E5C60-F027-4476-8102-0F4DE4D3B95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4628" b="31932"/>
          <a:stretch/>
        </p:blipFill>
        <p:spPr bwMode="auto">
          <a:xfrm>
            <a:off x="2177584" y="2128844"/>
            <a:ext cx="3533775" cy="37651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924881A4-CAC8-4BDE-9569-37F94B5573E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4880" b="13141"/>
          <a:stretch/>
        </p:blipFill>
        <p:spPr bwMode="auto">
          <a:xfrm>
            <a:off x="1503728" y="3681093"/>
            <a:ext cx="3629025" cy="484094"/>
          </a:xfrm>
          <a:prstGeom prst="rect">
            <a:avLst/>
          </a:prstGeom>
          <a:noFill/>
          <a:extLst>
            <a:ext uri="{909E8E84-426E-40DD-AFC4-6F175D3DCCD1}">
              <a14:hiddenFill xmlns:a14="http://schemas.microsoft.com/office/drawing/2010/main">
                <a:solidFill>
                  <a:srgbClr val="FFFFFF"/>
                </a:solidFill>
              </a14:hiddenFill>
            </a:ext>
          </a:extLst>
        </p:spPr>
      </p:pic>
      <p:sp>
        <p:nvSpPr>
          <p:cNvPr id="5" name="Arrow: Up-Down 4">
            <a:extLst>
              <a:ext uri="{FF2B5EF4-FFF2-40B4-BE49-F238E27FC236}">
                <a16:creationId xmlns:a16="http://schemas.microsoft.com/office/drawing/2014/main" id="{4A71C10E-A8E5-4B00-A5DC-D16119FB9FA9}"/>
              </a:ext>
            </a:extLst>
          </p:cNvPr>
          <p:cNvSpPr/>
          <p:nvPr/>
        </p:nvSpPr>
        <p:spPr>
          <a:xfrm>
            <a:off x="6207640" y="3371586"/>
            <a:ext cx="161364" cy="1272989"/>
          </a:xfrm>
          <a:prstGeom prst="upDownArrow">
            <a:avLst/>
          </a:prstGeom>
          <a:gradFill flip="none" rotWithShape="1">
            <a:gsLst>
              <a:gs pos="0">
                <a:srgbClr val="FF0000"/>
              </a:gs>
              <a:gs pos="50000">
                <a:srgbClr val="FFFF00"/>
              </a:gs>
              <a:gs pos="100000">
                <a:srgbClr val="00B050"/>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6C1ADDD5-2523-47A7-8A7B-C8E869A52A1C}"/>
              </a:ext>
            </a:extLst>
          </p:cNvPr>
          <p:cNvSpPr txBox="1"/>
          <p:nvPr/>
        </p:nvSpPr>
        <p:spPr>
          <a:xfrm>
            <a:off x="6487848" y="3371586"/>
            <a:ext cx="1260281" cy="400110"/>
          </a:xfrm>
          <a:prstGeom prst="rect">
            <a:avLst/>
          </a:prstGeom>
          <a:noFill/>
        </p:spPr>
        <p:txBody>
          <a:bodyPr wrap="none" rtlCol="0">
            <a:spAutoFit/>
          </a:bodyPr>
          <a:lstStyle/>
          <a:p>
            <a:r>
              <a:rPr lang="en-US" sz="2000" b="1" dirty="0">
                <a:latin typeface="Raleway Light" pitchFamily="2" charset="0"/>
                <a:cs typeface="Courier New" panose="02070309020205020404" pitchFamily="49" charset="0"/>
              </a:rPr>
              <a:t>1.0 = </a:t>
            </a:r>
            <a:r>
              <a:rPr lang="en-US" sz="2000" dirty="0">
                <a:latin typeface="Raleway Light" pitchFamily="2" charset="0"/>
                <a:cs typeface="Courier New" panose="02070309020205020404" pitchFamily="49" charset="0"/>
              </a:rPr>
              <a:t>BAD</a:t>
            </a:r>
          </a:p>
        </p:txBody>
      </p:sp>
      <p:sp>
        <p:nvSpPr>
          <p:cNvPr id="9" name="TextBox 8">
            <a:extLst>
              <a:ext uri="{FF2B5EF4-FFF2-40B4-BE49-F238E27FC236}">
                <a16:creationId xmlns:a16="http://schemas.microsoft.com/office/drawing/2014/main" id="{D834DE54-A419-4F36-8481-EDED7440EA0B}"/>
              </a:ext>
            </a:extLst>
          </p:cNvPr>
          <p:cNvSpPr txBox="1"/>
          <p:nvPr/>
        </p:nvSpPr>
        <p:spPr>
          <a:xfrm>
            <a:off x="6487848" y="4244465"/>
            <a:ext cx="1539204" cy="400110"/>
          </a:xfrm>
          <a:prstGeom prst="rect">
            <a:avLst/>
          </a:prstGeom>
          <a:noFill/>
        </p:spPr>
        <p:txBody>
          <a:bodyPr wrap="none" rtlCol="0">
            <a:spAutoFit/>
          </a:bodyPr>
          <a:lstStyle/>
          <a:p>
            <a:r>
              <a:rPr lang="en-US" sz="2000" b="1" dirty="0">
                <a:latin typeface="Raleway Light" pitchFamily="2" charset="0"/>
                <a:cs typeface="Courier New" panose="02070309020205020404" pitchFamily="49" charset="0"/>
              </a:rPr>
              <a:t>0.0 = </a:t>
            </a:r>
            <a:r>
              <a:rPr lang="en-US" sz="2000" dirty="0">
                <a:latin typeface="Raleway Light" pitchFamily="2" charset="0"/>
                <a:cs typeface="Courier New" panose="02070309020205020404" pitchFamily="49" charset="0"/>
              </a:rPr>
              <a:t>GOOD</a:t>
            </a:r>
          </a:p>
        </p:txBody>
      </p:sp>
      <p:sp>
        <p:nvSpPr>
          <p:cNvPr id="11" name="Rectangle 10">
            <a:extLst>
              <a:ext uri="{FF2B5EF4-FFF2-40B4-BE49-F238E27FC236}">
                <a16:creationId xmlns:a16="http://schemas.microsoft.com/office/drawing/2014/main" id="{2E65177D-B4E7-423A-B26C-A70026FB3E33}"/>
              </a:ext>
            </a:extLst>
          </p:cNvPr>
          <p:cNvSpPr/>
          <p:nvPr/>
        </p:nvSpPr>
        <p:spPr>
          <a:xfrm>
            <a:off x="1881554" y="2855350"/>
            <a:ext cx="5134707" cy="9671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We use this data as the main input to the path planning algorithm to provide safe and reliable operation routes within urban scenarios</a:t>
            </a:r>
          </a:p>
        </p:txBody>
      </p:sp>
    </p:spTree>
    <p:extLst>
      <p:ext uri="{BB962C8B-B14F-4D97-AF65-F5344CB8AC3E}">
        <p14:creationId xmlns:p14="http://schemas.microsoft.com/office/powerpoint/2010/main" val="24791921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E826CF-5926-442C-8D11-490CB2FA2A3C}"/>
              </a:ext>
            </a:extLst>
          </p:cNvPr>
          <p:cNvSpPr/>
          <p:nvPr/>
        </p:nvSpPr>
        <p:spPr>
          <a:xfrm>
            <a:off x="6598024" y="3195782"/>
            <a:ext cx="537882" cy="144202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CEFF413-C8E4-46DE-9E3A-DDA99EDBEAAE}"/>
              </a:ext>
            </a:extLst>
          </p:cNvPr>
          <p:cNvSpPr/>
          <p:nvPr/>
        </p:nvSpPr>
        <p:spPr>
          <a:xfrm>
            <a:off x="7906327" y="2971714"/>
            <a:ext cx="265262" cy="144202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0" name="Parallelogram 9">
            <a:extLst>
              <a:ext uri="{FF2B5EF4-FFF2-40B4-BE49-F238E27FC236}">
                <a16:creationId xmlns:a16="http://schemas.microsoft.com/office/drawing/2014/main" id="{C0016AC7-703F-4A12-BE86-ECA27948BCEE}"/>
              </a:ext>
            </a:extLst>
          </p:cNvPr>
          <p:cNvSpPr/>
          <p:nvPr/>
        </p:nvSpPr>
        <p:spPr>
          <a:xfrm>
            <a:off x="5562341" y="2644588"/>
            <a:ext cx="3267623" cy="918796"/>
          </a:xfrm>
          <a:prstGeom prst="parallelogram">
            <a:avLst>
              <a:gd name="adj" fmla="val 98684"/>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Placeholder 1">
            <a:extLst>
              <a:ext uri="{FF2B5EF4-FFF2-40B4-BE49-F238E27FC236}">
                <a16:creationId xmlns:a16="http://schemas.microsoft.com/office/drawing/2014/main" id="{3D2D23EE-0997-478F-9DD2-B00FB3CADF49}"/>
              </a:ext>
            </a:extLst>
          </p:cNvPr>
          <p:cNvSpPr>
            <a:spLocks noGrp="1"/>
          </p:cNvSpPr>
          <p:nvPr>
            <p:ph type="body" idx="1"/>
          </p:nvPr>
        </p:nvSpPr>
        <p:spPr>
          <a:xfrm>
            <a:off x="593575" y="1460700"/>
            <a:ext cx="4640577" cy="3014700"/>
          </a:xfrm>
        </p:spPr>
        <p:txBody>
          <a:bodyPr/>
          <a:lstStyle/>
          <a:p>
            <a:r>
              <a:rPr lang="en-US" b="1" dirty="0"/>
              <a:t>Goal</a:t>
            </a:r>
            <a:r>
              <a:rPr lang="en-US" sz="1200" dirty="0"/>
              <a:t>: Get from one point to another optimizing for a specific target (distance, fuel, etc.)</a:t>
            </a:r>
          </a:p>
          <a:p>
            <a:r>
              <a:rPr lang="en-US" sz="1200" dirty="0"/>
              <a:t>When it comes to 3D path planning for safe flights, prior work focused on simple mechanics:</a:t>
            </a:r>
          </a:p>
          <a:p>
            <a:pPr lvl="1">
              <a:lnSpc>
                <a:spcPct val="100000"/>
              </a:lnSpc>
            </a:pPr>
            <a:r>
              <a:rPr lang="en-US" sz="1200" dirty="0"/>
              <a:t>Vertical take-off</a:t>
            </a:r>
          </a:p>
          <a:p>
            <a:pPr lvl="1">
              <a:lnSpc>
                <a:spcPct val="100000"/>
              </a:lnSpc>
            </a:pPr>
            <a:r>
              <a:rPr lang="en-US" sz="1200" dirty="0"/>
              <a:t>Horizontal fly</a:t>
            </a:r>
          </a:p>
          <a:p>
            <a:pPr lvl="1">
              <a:lnSpc>
                <a:spcPct val="100000"/>
              </a:lnSpc>
            </a:pPr>
            <a:r>
              <a:rPr lang="en-US" sz="1200" dirty="0"/>
              <a:t>Vertical landing</a:t>
            </a:r>
          </a:p>
          <a:p>
            <a:r>
              <a:rPr lang="en-US" sz="1200" dirty="0"/>
              <a:t>These propositions limited the systems capabilities to perform more advanced 3D maneuvers</a:t>
            </a:r>
          </a:p>
          <a:p>
            <a:r>
              <a:rPr lang="en-US" sz="1200" dirty="0"/>
              <a:t>Additionally, the selected plane for horizontal traversal might not be optimal once time fluctuations to the SV positions are considered, and there might not be an optimal solution that is solely plane based</a:t>
            </a:r>
          </a:p>
        </p:txBody>
      </p:sp>
      <p:sp>
        <p:nvSpPr>
          <p:cNvPr id="3" name="Slide Number Placeholder 2">
            <a:extLst>
              <a:ext uri="{FF2B5EF4-FFF2-40B4-BE49-F238E27FC236}">
                <a16:creationId xmlns:a16="http://schemas.microsoft.com/office/drawing/2014/main" id="{4B18CAFC-6428-41C4-B53A-E528602D0ADE}"/>
              </a:ext>
            </a:extLst>
          </p:cNvPr>
          <p:cNvSpPr>
            <a:spLocks noGrp="1"/>
          </p:cNvSpPr>
          <p:nvPr>
            <p:ph type="sldNum" idx="12"/>
          </p:nvPr>
        </p:nvSpPr>
        <p:spPr>
          <a:xfrm>
            <a:off x="593575" y="4813750"/>
            <a:ext cx="7956600" cy="329700"/>
          </a:xfrm>
        </p:spPr>
        <p:txBody>
          <a:bodyPr/>
          <a:lstStyle/>
          <a:p>
            <a:pPr lvl="0"/>
            <a:fld id="{00000000-1234-1234-1234-123412341234}" type="slidenum">
              <a:rPr lang="en-US" smtClean="0"/>
              <a:pPr lvl="0"/>
              <a:t>8</a:t>
            </a:fld>
            <a:endParaRPr lang="en-US"/>
          </a:p>
        </p:txBody>
      </p:sp>
      <p:sp>
        <p:nvSpPr>
          <p:cNvPr id="4" name="Title 3">
            <a:extLst>
              <a:ext uri="{FF2B5EF4-FFF2-40B4-BE49-F238E27FC236}">
                <a16:creationId xmlns:a16="http://schemas.microsoft.com/office/drawing/2014/main" id="{8C7FD380-DDDC-481D-B74B-CA80C051F77E}"/>
              </a:ext>
            </a:extLst>
          </p:cNvPr>
          <p:cNvSpPr>
            <a:spLocks noGrp="1"/>
          </p:cNvSpPr>
          <p:nvPr>
            <p:ph type="title"/>
          </p:nvPr>
        </p:nvSpPr>
        <p:spPr>
          <a:xfrm>
            <a:off x="595787" y="-7951"/>
            <a:ext cx="7955280" cy="673638"/>
          </a:xfrm>
        </p:spPr>
        <p:txBody>
          <a:bodyPr/>
          <a:lstStyle/>
          <a:p>
            <a:r>
              <a:rPr lang="en-US" dirty="0">
                <a:sym typeface="Playfair Display"/>
              </a:rPr>
              <a:t>3D Path Planning</a:t>
            </a:r>
            <a:endParaRPr lang="en-US" dirty="0"/>
          </a:p>
        </p:txBody>
      </p:sp>
      <p:sp>
        <p:nvSpPr>
          <p:cNvPr id="14" name="Rectangle 13">
            <a:extLst>
              <a:ext uri="{FF2B5EF4-FFF2-40B4-BE49-F238E27FC236}">
                <a16:creationId xmlns:a16="http://schemas.microsoft.com/office/drawing/2014/main" id="{9144D284-BB59-4D5F-AD15-CEFF94F1A118}"/>
              </a:ext>
            </a:extLst>
          </p:cNvPr>
          <p:cNvSpPr/>
          <p:nvPr/>
        </p:nvSpPr>
        <p:spPr>
          <a:xfrm>
            <a:off x="6598024" y="2733964"/>
            <a:ext cx="537882" cy="46181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026" name="Picture 2" descr="Alien, Flying, Object, Ufo, Vehicle">
            <a:extLst>
              <a:ext uri="{FF2B5EF4-FFF2-40B4-BE49-F238E27FC236}">
                <a16:creationId xmlns:a16="http://schemas.microsoft.com/office/drawing/2014/main" id="{BEA91836-AE3C-4E88-91EC-93A113D631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6505" y="4355693"/>
            <a:ext cx="575823" cy="458057"/>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E7160613-1A13-4A56-A1C6-FF1BDB002E72}"/>
              </a:ext>
            </a:extLst>
          </p:cNvPr>
          <p:cNvSpPr/>
          <p:nvPr/>
        </p:nvSpPr>
        <p:spPr>
          <a:xfrm>
            <a:off x="7906327" y="2052918"/>
            <a:ext cx="265262" cy="91879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341030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0" presetClass="path" presetSubtype="0" accel="50000" decel="50000" fill="hold" nodeType="withEffect">
                                  <p:stCondLst>
                                    <p:cond delay="0"/>
                                  </p:stCondLst>
                                  <p:childTnLst>
                                    <p:animMotion origin="layout" path="M 0.00034 -0.0108 C 4.44444E-6 -0.10155 -0.00035 -0.19229 -0.00053 -0.28272 L -0.00053 -0.28241 C 0.0026 -0.28241 0.00572 -0.28117 0.00902 -0.28117 C 0.01423 -0.28117 0.02447 -0.28148 0.03107 -0.28457 C 0.03316 -0.2855 0.03489 -0.28673 0.03697 -0.28796 C 0.03819 -0.28735 0.03958 -0.28766 0.04079 -0.28642 C 0.04166 -0.28519 0.04427 -0.27531 0.04461 -0.27438 C 0.04531 -0.27099 0.04583 -0.26759 0.04652 -0.2642 C 0.04687 -0.26235 0.04687 -0.2605 0.04739 -0.25895 L 0.04947 -0.25371 C 0.05017 -0.24969 0.05034 -0.24692 0.05225 -0.24352 C 0.05312 -0.24198 0.05416 -0.24136 0.0552 -0.24013 C 0.05677 -0.23796 0.0585 -0.2358 0.06007 -0.23334 C 0.06076 -0.23179 0.06093 -0.22932 0.06197 -0.22809 C 0.06267 -0.22716 0.06388 -0.22716 0.06475 -0.22655 C 0.06579 -0.22562 0.06666 -0.22408 0.0677 -0.22315 L 0.07447 -0.22469 C 0.07638 -0.22531 0.07829 -0.22655 0.0802 -0.22655 C 0.08819 -0.22655 0.09618 -0.22531 0.10416 -0.22469 C 0.11145 -0.22161 0.10781 -0.22253 0.11961 -0.22469 C 0.12066 -0.225 0.1276 -0.22685 0.12916 -0.22809 C 0.13316 -0.23117 0.13715 -0.23426 0.14079 -0.23827 C 0.1427 -0.24074 0.14444 -0.24352 0.14652 -0.24537 C 0.14843 -0.24692 0.15034 -0.24753 0.15225 -0.24877 C 0.15329 -0.24938 0.15434 -0.24938 0.1552 -0.25031 C 0.15625 -0.25155 0.15694 -0.25309 0.15816 -0.25371 C 0.16093 -0.25587 0.16388 -0.2571 0.16666 -0.25895 L 0.16961 -0.2605 C 0.17066 -0.26204 0.17586 -0.26821 0.17638 -0.27253 C 0.17656 -0.27438 0.17569 -0.27593 0.17534 -0.27778 C 0.17395 -0.28827 0.17621 -0.28519 0.17152 -0.28796 C 0.16718 -0.29969 0.1684 -0.29445 0.16666 -0.3034 C 0.16701 -0.30957 0.16718 -0.31605 0.1677 -0.32222 C 0.16788 -0.32408 0.1684 -0.32562 0.16875 -0.32747 C 0.16909 -0.33087 0.16927 -0.33426 0.16961 -0.33766 C 0.17031 -0.3429 0.17066 -0.34476 0.17152 -0.34969 C 0.17013 -0.36173 0.17118 -0.35525 0.16875 -0.36852 L 0.1677 -0.37346 C 0.17413 -0.3929 0.16666 -0.37408 0.17447 -0.3855 C 0.17534 -0.38673 0.17552 -0.3892 0.17638 -0.39074 C 0.17812 -0.39321 0.17986 -0.39692 0.18211 -0.39753 C 0.19149 -0.39969 0.18663 -0.39877 0.19652 -0.40093 C 0.19913 -0.40031 0.20173 -0.4 0.20434 -0.39908 C 0.2052 -0.39877 0.20625 -0.39784 0.20711 -0.39753 C 0.20833 -0.39692 0.20972 -0.3963 0.21093 -0.39568 C 0.21284 -0.39476 0.21684 -0.39229 0.21684 -0.39198 C 0.22152 -0.3929 0.22638 -0.39321 0.23125 -0.39414 C 0.23211 -0.39414 0.23316 -0.39537 0.23402 -0.39568 C 0.23593 -0.39661 0.23784 -0.39692 0.23993 -0.39753 C 0.24739 -0.40648 0.24496 -0.40494 0.26197 -0.39908 C 0.26302 -0.39877 0.2625 -0.39568 0.26284 -0.39414 C 0.26458 -0.38827 0.26493 -0.38889 0.2677 -0.3855 C 0.26909 -0.38179 0.27031 -0.37963 0.27066 -0.37531 C 0.27239 -0.35371 0.2684 -0.36019 0.27447 -0.35309 C 0.27517 -0.35124 0.27552 -0.34938 0.27638 -0.34784 C 0.27812 -0.34476 0.28003 -0.34383 0.28211 -0.34259 C 0.28576 -0.34074 0.28489 -0.34105 0.28697 -0.34105 C 0.28732 -0.23148 0.28767 -0.12222 0.28802 -0.01266 L 0.28802 -0.01235 " pathEditMode="relative" rAng="0" ptsTypes="AAAAAAAAAAAAAAAAAAAAAAAAAAAAAAAAAAAAAAAAAAAAAAAAAAAAAAAAAAAA">
                                      <p:cBhvr>
                                        <p:cTn id="9" dur="10000" fill="hold"/>
                                        <p:tgtEl>
                                          <p:spTgt spid="1026"/>
                                        </p:tgtEl>
                                        <p:attrNameLst>
                                          <p:attrName>ppt_x</p:attrName>
                                          <p:attrName>ppt_y</p:attrName>
                                        </p:attrNameLst>
                                      </p:cBhvr>
                                      <p:rCtr x="14340" y="-1966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rrow: Left-Right-Up 6">
            <a:extLst>
              <a:ext uri="{FF2B5EF4-FFF2-40B4-BE49-F238E27FC236}">
                <a16:creationId xmlns:a16="http://schemas.microsoft.com/office/drawing/2014/main" id="{AD351B40-7FDB-477C-A0E6-5C66ED387F0F}"/>
              </a:ext>
            </a:extLst>
          </p:cNvPr>
          <p:cNvSpPr/>
          <p:nvPr/>
        </p:nvSpPr>
        <p:spPr>
          <a:xfrm rot="5400000">
            <a:off x="7600390" y="2548217"/>
            <a:ext cx="1706656" cy="914400"/>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3D2D23EE-0997-478F-9DD2-B00FB3CADF49}"/>
              </a:ext>
            </a:extLst>
          </p:cNvPr>
          <p:cNvSpPr>
            <a:spLocks noGrp="1"/>
          </p:cNvSpPr>
          <p:nvPr>
            <p:ph type="body" idx="1"/>
          </p:nvPr>
        </p:nvSpPr>
        <p:spPr>
          <a:xfrm>
            <a:off x="593575" y="1460700"/>
            <a:ext cx="6587154" cy="3014700"/>
          </a:xfrm>
        </p:spPr>
        <p:txBody>
          <a:bodyPr/>
          <a:lstStyle/>
          <a:p>
            <a:r>
              <a:rPr lang="en-US" dirty="0"/>
              <a:t>Our approach is an adaptation of Bellman Ford</a:t>
            </a:r>
          </a:p>
          <a:p>
            <a:pPr lvl="1">
              <a:lnSpc>
                <a:spcPct val="100000"/>
              </a:lnSpc>
            </a:pPr>
            <a:r>
              <a:rPr lang="en-US" dirty="0"/>
              <a:t>Use a structured grid instead of a graph</a:t>
            </a:r>
          </a:p>
          <a:p>
            <a:pPr lvl="1">
              <a:lnSpc>
                <a:spcPct val="100000"/>
              </a:lnSpc>
            </a:pPr>
            <a:r>
              <a:rPr lang="en-US" dirty="0"/>
              <a:t>Target minimum </a:t>
            </a:r>
            <a:r>
              <a:rPr lang="en-US" b="1" dirty="0"/>
              <a:t>aggregated risk (1) </a:t>
            </a:r>
            <a:r>
              <a:rPr lang="en-US" dirty="0"/>
              <a:t>and </a:t>
            </a:r>
            <a:r>
              <a:rPr lang="en-US" b="1" dirty="0"/>
              <a:t>distance (2)</a:t>
            </a:r>
          </a:p>
          <a:p>
            <a:pPr lvl="2">
              <a:lnSpc>
                <a:spcPct val="100000"/>
              </a:lnSpc>
            </a:pPr>
            <a:r>
              <a:rPr lang="en-US" b="1" dirty="0"/>
              <a:t>0-risk</a:t>
            </a:r>
            <a:r>
              <a:rPr lang="en-US" dirty="0"/>
              <a:t> voxels present a problem</a:t>
            </a:r>
          </a:p>
          <a:p>
            <a:pPr lvl="2">
              <a:lnSpc>
                <a:spcPct val="100000"/>
              </a:lnSpc>
            </a:pPr>
            <a:r>
              <a:rPr lang="en-US" dirty="0"/>
              <a:t>To avoid infinite loops with </a:t>
            </a:r>
            <a:r>
              <a:rPr lang="en-US" b="1" dirty="0"/>
              <a:t>0-risk </a:t>
            </a:r>
            <a:r>
              <a:rPr lang="en-US" dirty="0"/>
              <a:t>voxels, we consider the distance:</a:t>
            </a:r>
          </a:p>
          <a:p>
            <a:pPr lvl="3">
              <a:lnSpc>
                <a:spcPct val="100000"/>
              </a:lnSpc>
            </a:pPr>
            <a:r>
              <a:rPr lang="en-US" dirty="0"/>
              <a:t>Take the shortest path amongst the neighbors if the accumulated risk is the same (</a:t>
            </a:r>
            <a:r>
              <a:rPr lang="en-US" b="1" dirty="0"/>
              <a:t>0-risk </a:t>
            </a:r>
            <a:r>
              <a:rPr lang="en-US" dirty="0"/>
              <a:t>voxels)</a:t>
            </a:r>
          </a:p>
        </p:txBody>
      </p:sp>
      <p:sp>
        <p:nvSpPr>
          <p:cNvPr id="3" name="Slide Number Placeholder 2">
            <a:extLst>
              <a:ext uri="{FF2B5EF4-FFF2-40B4-BE49-F238E27FC236}">
                <a16:creationId xmlns:a16="http://schemas.microsoft.com/office/drawing/2014/main" id="{4B18CAFC-6428-41C4-B53A-E528602D0ADE}"/>
              </a:ext>
            </a:extLst>
          </p:cNvPr>
          <p:cNvSpPr>
            <a:spLocks noGrp="1"/>
          </p:cNvSpPr>
          <p:nvPr>
            <p:ph type="sldNum" idx="12"/>
          </p:nvPr>
        </p:nvSpPr>
        <p:spPr>
          <a:xfrm>
            <a:off x="593575" y="4813750"/>
            <a:ext cx="7956600" cy="329700"/>
          </a:xfrm>
        </p:spPr>
        <p:txBody>
          <a:bodyPr/>
          <a:lstStyle/>
          <a:p>
            <a:pPr lvl="0"/>
            <a:fld id="{00000000-1234-1234-1234-123412341234}" type="slidenum">
              <a:rPr lang="en-US" smtClean="0"/>
              <a:pPr lvl="0"/>
              <a:t>9</a:t>
            </a:fld>
            <a:endParaRPr lang="en-US"/>
          </a:p>
        </p:txBody>
      </p:sp>
      <p:sp>
        <p:nvSpPr>
          <p:cNvPr id="4" name="Title 3">
            <a:extLst>
              <a:ext uri="{FF2B5EF4-FFF2-40B4-BE49-F238E27FC236}">
                <a16:creationId xmlns:a16="http://schemas.microsoft.com/office/drawing/2014/main" id="{8C7FD380-DDDC-481D-B74B-CA80C051F77E}"/>
              </a:ext>
            </a:extLst>
          </p:cNvPr>
          <p:cNvSpPr>
            <a:spLocks noGrp="1"/>
          </p:cNvSpPr>
          <p:nvPr>
            <p:ph type="title"/>
          </p:nvPr>
        </p:nvSpPr>
        <p:spPr>
          <a:xfrm>
            <a:off x="595787" y="-7951"/>
            <a:ext cx="7955280" cy="673638"/>
          </a:xfrm>
        </p:spPr>
        <p:txBody>
          <a:bodyPr/>
          <a:lstStyle/>
          <a:p>
            <a:r>
              <a:rPr lang="en-US" dirty="0">
                <a:sym typeface="Playfair Display"/>
              </a:rPr>
              <a:t>3D Path Planning</a:t>
            </a:r>
            <a:endParaRPr lang="en-US" dirty="0"/>
          </a:p>
        </p:txBody>
      </p:sp>
      <p:pic>
        <p:nvPicPr>
          <p:cNvPr id="6" name="Graphic 5" descr="Convertible outline">
            <a:extLst>
              <a:ext uri="{FF2B5EF4-FFF2-40B4-BE49-F238E27FC236}">
                <a16:creationId xmlns:a16="http://schemas.microsoft.com/office/drawing/2014/main" id="{45250928-C576-4B43-BC47-EB16DA9911B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180729" y="2548217"/>
            <a:ext cx="914400" cy="914400"/>
          </a:xfrm>
          <a:prstGeom prst="rect">
            <a:avLst/>
          </a:prstGeom>
        </p:spPr>
      </p:pic>
    </p:spTree>
    <p:extLst>
      <p:ext uri="{BB962C8B-B14F-4D97-AF65-F5344CB8AC3E}">
        <p14:creationId xmlns:p14="http://schemas.microsoft.com/office/powerpoint/2010/main" val="383326263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B9709B3-6BA7-43D1-8970-D5B154D2170D}"/>
              </a:ext>
            </a:extLst>
          </p:cNvPr>
          <p:cNvPicPr>
            <a:picLocks noChangeAspect="1"/>
          </p:cNvPicPr>
          <p:nvPr/>
        </p:nvPicPr>
        <p:blipFill>
          <a:blip r:embed="rId3"/>
          <a:stretch>
            <a:fillRect/>
          </a:stretch>
        </p:blipFill>
        <p:spPr>
          <a:xfrm>
            <a:off x="5525520" y="2465991"/>
            <a:ext cx="3440794" cy="1810944"/>
          </a:xfrm>
          <a:prstGeom prst="rect">
            <a:avLst/>
          </a:prstGeom>
        </p:spPr>
      </p:pic>
      <p:sp>
        <p:nvSpPr>
          <p:cNvPr id="2" name="Text Placeholder 1">
            <a:extLst>
              <a:ext uri="{FF2B5EF4-FFF2-40B4-BE49-F238E27FC236}">
                <a16:creationId xmlns:a16="http://schemas.microsoft.com/office/drawing/2014/main" id="{3D2D23EE-0997-478F-9DD2-B00FB3CADF49}"/>
              </a:ext>
            </a:extLst>
          </p:cNvPr>
          <p:cNvSpPr>
            <a:spLocks noGrp="1"/>
          </p:cNvSpPr>
          <p:nvPr>
            <p:ph type="body" idx="1"/>
          </p:nvPr>
        </p:nvSpPr>
        <p:spPr>
          <a:xfrm>
            <a:off x="593575" y="1460700"/>
            <a:ext cx="5215554" cy="3014700"/>
          </a:xfrm>
        </p:spPr>
        <p:txBody>
          <a:bodyPr/>
          <a:lstStyle/>
          <a:p>
            <a:r>
              <a:rPr lang="en-US" sz="1400" dirty="0"/>
              <a:t>Time Incorporation</a:t>
            </a:r>
          </a:p>
          <a:p>
            <a:pPr lvl="1">
              <a:lnSpc>
                <a:spcPct val="100000"/>
              </a:lnSpc>
            </a:pPr>
            <a:r>
              <a:rPr lang="en-US" sz="1400" dirty="0"/>
              <a:t>Fluctuations in the satellites position in the sky force us to update the input data</a:t>
            </a:r>
          </a:p>
          <a:p>
            <a:pPr lvl="1">
              <a:lnSpc>
                <a:spcPct val="100000"/>
              </a:lnSpc>
            </a:pPr>
            <a:r>
              <a:rPr lang="en-US" sz="1400" b="1" dirty="0"/>
              <a:t>Minimum update interval (MUI)</a:t>
            </a:r>
          </a:p>
          <a:p>
            <a:pPr lvl="2">
              <a:lnSpc>
                <a:spcPct val="100000"/>
              </a:lnSpc>
            </a:pPr>
            <a:r>
              <a:rPr lang="en-US" sz="1400" dirty="0"/>
              <a:t>minimum amount of time that can pass without updating the risk volume to reflect the new satellite locations as we traverse the path</a:t>
            </a:r>
          </a:p>
          <a:p>
            <a:pPr lvl="1">
              <a:lnSpc>
                <a:spcPct val="100000"/>
              </a:lnSpc>
            </a:pPr>
            <a:r>
              <a:rPr lang="en-US" sz="1400" b="1" dirty="0"/>
              <a:t>Events</a:t>
            </a:r>
          </a:p>
          <a:p>
            <a:pPr lvl="2">
              <a:lnSpc>
                <a:spcPct val="100000"/>
              </a:lnSpc>
            </a:pPr>
            <a:r>
              <a:rPr lang="en-US" sz="1400" dirty="0"/>
              <a:t>When a satellite crosses the mask angle boundary (in or out of the sky’s line of sight)</a:t>
            </a:r>
          </a:p>
        </p:txBody>
      </p:sp>
      <p:sp>
        <p:nvSpPr>
          <p:cNvPr id="3" name="Slide Number Placeholder 2">
            <a:extLst>
              <a:ext uri="{FF2B5EF4-FFF2-40B4-BE49-F238E27FC236}">
                <a16:creationId xmlns:a16="http://schemas.microsoft.com/office/drawing/2014/main" id="{4B18CAFC-6428-41C4-B53A-E528602D0ADE}"/>
              </a:ext>
            </a:extLst>
          </p:cNvPr>
          <p:cNvSpPr>
            <a:spLocks noGrp="1"/>
          </p:cNvSpPr>
          <p:nvPr>
            <p:ph type="sldNum" idx="12"/>
          </p:nvPr>
        </p:nvSpPr>
        <p:spPr>
          <a:xfrm>
            <a:off x="593575" y="4813750"/>
            <a:ext cx="7956600" cy="329700"/>
          </a:xfrm>
        </p:spPr>
        <p:txBody>
          <a:bodyPr/>
          <a:lstStyle/>
          <a:p>
            <a:pPr lvl="0"/>
            <a:fld id="{00000000-1234-1234-1234-123412341234}" type="slidenum">
              <a:rPr lang="en-US" smtClean="0"/>
              <a:pPr lvl="0"/>
              <a:t>10</a:t>
            </a:fld>
            <a:endParaRPr lang="en-US"/>
          </a:p>
        </p:txBody>
      </p:sp>
      <p:sp>
        <p:nvSpPr>
          <p:cNvPr id="4" name="Title 3">
            <a:extLst>
              <a:ext uri="{FF2B5EF4-FFF2-40B4-BE49-F238E27FC236}">
                <a16:creationId xmlns:a16="http://schemas.microsoft.com/office/drawing/2014/main" id="{8C7FD380-DDDC-481D-B74B-CA80C051F77E}"/>
              </a:ext>
            </a:extLst>
          </p:cNvPr>
          <p:cNvSpPr>
            <a:spLocks noGrp="1"/>
          </p:cNvSpPr>
          <p:nvPr>
            <p:ph type="title"/>
          </p:nvPr>
        </p:nvSpPr>
        <p:spPr>
          <a:xfrm>
            <a:off x="595787" y="-7951"/>
            <a:ext cx="7955280" cy="673638"/>
          </a:xfrm>
        </p:spPr>
        <p:txBody>
          <a:bodyPr/>
          <a:lstStyle/>
          <a:p>
            <a:r>
              <a:rPr lang="en-US" dirty="0">
                <a:sym typeface="Playfair Display"/>
              </a:rPr>
              <a:t>3D Path Planning</a:t>
            </a:r>
            <a:endParaRPr lang="en-US" dirty="0"/>
          </a:p>
        </p:txBody>
      </p:sp>
      <p:sp>
        <p:nvSpPr>
          <p:cNvPr id="7" name="Left Brace 6">
            <a:extLst>
              <a:ext uri="{FF2B5EF4-FFF2-40B4-BE49-F238E27FC236}">
                <a16:creationId xmlns:a16="http://schemas.microsoft.com/office/drawing/2014/main" id="{1F46F7B6-8497-407C-95B6-83C4FFDF9C55}"/>
              </a:ext>
            </a:extLst>
          </p:cNvPr>
          <p:cNvSpPr/>
          <p:nvPr/>
        </p:nvSpPr>
        <p:spPr>
          <a:xfrm>
            <a:off x="911247" y="2263928"/>
            <a:ext cx="400444" cy="175627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Rectangle 7">
            <a:extLst>
              <a:ext uri="{FF2B5EF4-FFF2-40B4-BE49-F238E27FC236}">
                <a16:creationId xmlns:a16="http://schemas.microsoft.com/office/drawing/2014/main" id="{F619DB17-E107-4F7F-9328-3846D2AA284E}"/>
              </a:ext>
            </a:extLst>
          </p:cNvPr>
          <p:cNvSpPr/>
          <p:nvPr/>
        </p:nvSpPr>
        <p:spPr>
          <a:xfrm>
            <a:off x="102012" y="2714822"/>
            <a:ext cx="1307426" cy="2301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Checkpoints</a:t>
            </a:r>
          </a:p>
        </p:txBody>
      </p:sp>
      <p:cxnSp>
        <p:nvCxnSpPr>
          <p:cNvPr id="10" name="Connector: Elbow 9">
            <a:extLst>
              <a:ext uri="{FF2B5EF4-FFF2-40B4-BE49-F238E27FC236}">
                <a16:creationId xmlns:a16="http://schemas.microsoft.com/office/drawing/2014/main" id="{4052A210-BB85-48E0-8A7B-6522532D8809}"/>
              </a:ext>
            </a:extLst>
          </p:cNvPr>
          <p:cNvCxnSpPr>
            <a:stCxn id="8" idx="2"/>
            <a:endCxn id="7" idx="1"/>
          </p:cNvCxnSpPr>
          <p:nvPr/>
        </p:nvCxnSpPr>
        <p:spPr>
          <a:xfrm rot="16200000" flipH="1">
            <a:off x="734952" y="2965772"/>
            <a:ext cx="197069" cy="15552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Arrow: Down 5">
            <a:extLst>
              <a:ext uri="{FF2B5EF4-FFF2-40B4-BE49-F238E27FC236}">
                <a16:creationId xmlns:a16="http://schemas.microsoft.com/office/drawing/2014/main" id="{D69675D4-6B3C-4CBE-A23F-CDB7755D4A0F}"/>
              </a:ext>
            </a:extLst>
          </p:cNvPr>
          <p:cNvSpPr/>
          <p:nvPr/>
        </p:nvSpPr>
        <p:spPr>
          <a:xfrm rot="3214319">
            <a:off x="6908115" y="2394102"/>
            <a:ext cx="367553" cy="753036"/>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143415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sp>
        <p:nvSpPr>
          <p:cNvPr id="765" name="Google Shape;765;p54"/>
          <p:cNvSpPr txBox="1">
            <a:spLocks noGrp="1"/>
          </p:cNvSpPr>
          <p:nvPr>
            <p:ph type="body" idx="1"/>
          </p:nvPr>
        </p:nvSpPr>
        <p:spPr>
          <a:xfrm>
            <a:off x="593575" y="1460700"/>
            <a:ext cx="4721840" cy="3014700"/>
          </a:xfrm>
        </p:spPr>
        <p:txBody>
          <a:bodyPr/>
          <a:lstStyle/>
          <a:p>
            <a:pPr lvl="0"/>
            <a:r>
              <a:rPr lang="en-US" sz="1400" dirty="0">
                <a:solidFill>
                  <a:schemeClr val="tx1"/>
                </a:solidFill>
              </a:rPr>
              <a:t>We selected GPS as the GNSS of interest</a:t>
            </a:r>
          </a:p>
          <a:p>
            <a:pPr lvl="0"/>
            <a:r>
              <a:rPr lang="en-US" sz="1400" dirty="0">
                <a:solidFill>
                  <a:schemeClr val="tx1"/>
                </a:solidFill>
              </a:rPr>
              <a:t>Flying emergency vehicle from Massachusetts General hospital to intersection in the Financial district in Boston, MA</a:t>
            </a:r>
          </a:p>
          <a:p>
            <a:pPr lvl="0"/>
            <a:r>
              <a:rPr lang="en-US" sz="1400" dirty="0">
                <a:solidFill>
                  <a:schemeClr val="tx1"/>
                </a:solidFill>
              </a:rPr>
              <a:t>Constant velocity of 5 m/s (keep things simple)</a:t>
            </a:r>
          </a:p>
          <a:p>
            <a:pPr lvl="0"/>
            <a:r>
              <a:rPr lang="en-US" sz="1400" dirty="0">
                <a:solidFill>
                  <a:schemeClr val="tx1"/>
                </a:solidFill>
              </a:rPr>
              <a:t>26 movements allowed</a:t>
            </a:r>
          </a:p>
          <a:p>
            <a:pPr lvl="0"/>
            <a:r>
              <a:rPr lang="en-US" sz="1400" dirty="0">
                <a:solidFill>
                  <a:schemeClr val="tx1"/>
                </a:solidFill>
              </a:rPr>
              <a:t>Euclidean distance between start and end points: 1248.8 m</a:t>
            </a:r>
          </a:p>
          <a:p>
            <a:pPr lvl="0"/>
            <a:r>
              <a:rPr lang="en-US" sz="1400" dirty="0">
                <a:solidFill>
                  <a:schemeClr val="tx1"/>
                </a:solidFill>
              </a:rPr>
              <a:t>Summarized by using independent function that verifies the risk value at each point along the path using a 1 s update interval</a:t>
            </a:r>
          </a:p>
        </p:txBody>
      </p:sp>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11</a:t>
            </a:fld>
            <a:endParaRPr lang="en-US">
              <a:sym typeface="Playfair Display"/>
            </a:endParaRPr>
          </a:p>
        </p:txBody>
      </p:sp>
      <p:sp>
        <p:nvSpPr>
          <p:cNvPr id="764" name="Google Shape;764;p54"/>
          <p:cNvSpPr txBox="1">
            <a:spLocks noGrp="1"/>
          </p:cNvSpPr>
          <p:nvPr>
            <p:ph type="title"/>
          </p:nvPr>
        </p:nvSpPr>
        <p:spPr/>
        <p:txBody>
          <a:bodyPr/>
          <a:lstStyle/>
          <a:p>
            <a:pPr lvl="0"/>
            <a:r>
              <a:rPr lang="en-US" dirty="0">
                <a:sym typeface="Playfair Display"/>
              </a:rPr>
              <a:t>Setup</a:t>
            </a:r>
          </a:p>
        </p:txBody>
      </p:sp>
      <p:pic>
        <p:nvPicPr>
          <p:cNvPr id="5" name="Picture 4">
            <a:extLst>
              <a:ext uri="{FF2B5EF4-FFF2-40B4-BE49-F238E27FC236}">
                <a16:creationId xmlns:a16="http://schemas.microsoft.com/office/drawing/2014/main" id="{D6F253BD-B93A-4B36-A248-C5C0FB2A96D0}"/>
              </a:ext>
            </a:extLst>
          </p:cNvPr>
          <p:cNvPicPr>
            <a:picLocks noChangeAspect="1"/>
          </p:cNvPicPr>
          <p:nvPr/>
        </p:nvPicPr>
        <p:blipFill>
          <a:blip r:embed="rId3"/>
          <a:stretch>
            <a:fillRect/>
          </a:stretch>
        </p:blipFill>
        <p:spPr>
          <a:xfrm>
            <a:off x="5530134" y="2480110"/>
            <a:ext cx="3369846" cy="1184235"/>
          </a:xfrm>
          <a:prstGeom prst="rect">
            <a:avLst/>
          </a:prstGeom>
        </p:spPr>
      </p:pic>
    </p:spTree>
    <p:extLst>
      <p:ext uri="{BB962C8B-B14F-4D97-AF65-F5344CB8AC3E}">
        <p14:creationId xmlns:p14="http://schemas.microsoft.com/office/powerpoint/2010/main" val="54331659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sp>
        <p:nvSpPr>
          <p:cNvPr id="765" name="Google Shape;765;p54"/>
          <p:cNvSpPr txBox="1">
            <a:spLocks noGrp="1"/>
          </p:cNvSpPr>
          <p:nvPr>
            <p:ph type="body" idx="1"/>
          </p:nvPr>
        </p:nvSpPr>
        <p:spPr/>
        <p:txBody>
          <a:bodyPr/>
          <a:lstStyle/>
          <a:p>
            <a:pPr lvl="0"/>
            <a:r>
              <a:rPr lang="en-US" sz="1400" dirty="0">
                <a:solidFill>
                  <a:schemeClr val="tx1"/>
                </a:solidFill>
              </a:rPr>
              <a:t>Performance Comparison</a:t>
            </a:r>
          </a:p>
        </p:txBody>
      </p:sp>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12</a:t>
            </a:fld>
            <a:endParaRPr lang="en-US">
              <a:sym typeface="Playfair Display"/>
            </a:endParaRPr>
          </a:p>
        </p:txBody>
      </p:sp>
      <p:sp>
        <p:nvSpPr>
          <p:cNvPr id="764" name="Google Shape;764;p54"/>
          <p:cNvSpPr txBox="1">
            <a:spLocks noGrp="1"/>
          </p:cNvSpPr>
          <p:nvPr>
            <p:ph type="title"/>
          </p:nvPr>
        </p:nvSpPr>
        <p:spPr/>
        <p:txBody>
          <a:bodyPr/>
          <a:lstStyle/>
          <a:p>
            <a:pPr lvl="0"/>
            <a:r>
              <a:rPr lang="en-US" dirty="0">
                <a:sym typeface="Playfair Display"/>
              </a:rPr>
              <a:t>Results</a:t>
            </a:r>
          </a:p>
        </p:txBody>
      </p:sp>
      <p:graphicFrame>
        <p:nvGraphicFramePr>
          <p:cNvPr id="8" name="Chart 7">
            <a:extLst>
              <a:ext uri="{FF2B5EF4-FFF2-40B4-BE49-F238E27FC236}">
                <a16:creationId xmlns:a16="http://schemas.microsoft.com/office/drawing/2014/main" id="{65AB1E37-832C-4D39-9BF0-D269AF5E1E88}"/>
              </a:ext>
            </a:extLst>
          </p:cNvPr>
          <p:cNvGraphicFramePr>
            <a:graphicFrameLocks/>
          </p:cNvGraphicFramePr>
          <p:nvPr>
            <p:extLst>
              <p:ext uri="{D42A27DB-BD31-4B8C-83A1-F6EECF244321}">
                <p14:modId xmlns:p14="http://schemas.microsoft.com/office/powerpoint/2010/main" val="2800812895"/>
              </p:ext>
            </p:extLst>
          </p:nvPr>
        </p:nvGraphicFramePr>
        <p:xfrm>
          <a:off x="507447" y="2070974"/>
          <a:ext cx="4025263" cy="21945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2E1C9B2A-A264-4CEA-999E-B5F5A587E31F}"/>
              </a:ext>
            </a:extLst>
          </p:cNvPr>
          <p:cNvGraphicFramePr>
            <a:graphicFrameLocks/>
          </p:cNvGraphicFramePr>
          <p:nvPr>
            <p:extLst>
              <p:ext uri="{D42A27DB-BD31-4B8C-83A1-F6EECF244321}">
                <p14:modId xmlns:p14="http://schemas.microsoft.com/office/powerpoint/2010/main" val="3442045453"/>
              </p:ext>
            </p:extLst>
          </p:nvPr>
        </p:nvGraphicFramePr>
        <p:xfrm>
          <a:off x="4571875" y="2127250"/>
          <a:ext cx="4225290" cy="2194560"/>
        </p:xfrm>
        <a:graphic>
          <a:graphicData uri="http://schemas.openxmlformats.org/drawingml/2006/chart">
            <c:chart xmlns:c="http://schemas.openxmlformats.org/drawingml/2006/chart" xmlns:r="http://schemas.openxmlformats.org/officeDocument/2006/relationships" r:id="rId4"/>
          </a:graphicData>
        </a:graphic>
      </p:graphicFrame>
      <p:sp>
        <p:nvSpPr>
          <p:cNvPr id="7" name="Oval 6">
            <a:extLst>
              <a:ext uri="{FF2B5EF4-FFF2-40B4-BE49-F238E27FC236}">
                <a16:creationId xmlns:a16="http://schemas.microsoft.com/office/drawing/2014/main" id="{DAE4EFB7-3131-418F-989C-7B457F61FD9C}"/>
              </a:ext>
            </a:extLst>
          </p:cNvPr>
          <p:cNvSpPr/>
          <p:nvPr/>
        </p:nvSpPr>
        <p:spPr>
          <a:xfrm>
            <a:off x="1025759" y="2635624"/>
            <a:ext cx="3546116" cy="58270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5D895C02-4966-4BE0-8EB2-E685DA49AA47}"/>
              </a:ext>
            </a:extLst>
          </p:cNvPr>
          <p:cNvSpPr/>
          <p:nvPr/>
        </p:nvSpPr>
        <p:spPr>
          <a:xfrm>
            <a:off x="6606711" y="1946054"/>
            <a:ext cx="2375648" cy="13791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1217219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sp>
        <p:nvSpPr>
          <p:cNvPr id="765" name="Google Shape;765;p54"/>
          <p:cNvSpPr txBox="1">
            <a:spLocks noGrp="1"/>
          </p:cNvSpPr>
          <p:nvPr>
            <p:ph type="body" idx="1"/>
          </p:nvPr>
        </p:nvSpPr>
        <p:spPr/>
        <p:txBody>
          <a:bodyPr/>
          <a:lstStyle/>
          <a:p>
            <a:pPr lvl="0"/>
            <a:r>
              <a:rPr lang="en-US" sz="1400" dirty="0">
                <a:solidFill>
                  <a:schemeClr val="tx1"/>
                </a:solidFill>
              </a:rPr>
              <a:t>Event-Driven Impact</a:t>
            </a:r>
          </a:p>
        </p:txBody>
      </p:sp>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13</a:t>
            </a:fld>
            <a:endParaRPr lang="en-US">
              <a:sym typeface="Playfair Display"/>
            </a:endParaRPr>
          </a:p>
        </p:txBody>
      </p:sp>
      <p:sp>
        <p:nvSpPr>
          <p:cNvPr id="764" name="Google Shape;764;p54"/>
          <p:cNvSpPr txBox="1">
            <a:spLocks noGrp="1"/>
          </p:cNvSpPr>
          <p:nvPr>
            <p:ph type="title"/>
          </p:nvPr>
        </p:nvSpPr>
        <p:spPr/>
        <p:txBody>
          <a:bodyPr/>
          <a:lstStyle/>
          <a:p>
            <a:pPr lvl="0"/>
            <a:r>
              <a:rPr lang="en-US" dirty="0">
                <a:sym typeface="Playfair Display"/>
              </a:rPr>
              <a:t>Results</a:t>
            </a:r>
          </a:p>
        </p:txBody>
      </p:sp>
      <p:graphicFrame>
        <p:nvGraphicFramePr>
          <p:cNvPr id="10" name="Chart 9">
            <a:extLst>
              <a:ext uri="{FF2B5EF4-FFF2-40B4-BE49-F238E27FC236}">
                <a16:creationId xmlns:a16="http://schemas.microsoft.com/office/drawing/2014/main" id="{E383BCB9-92B3-431D-B476-C2610DF96CFA}"/>
              </a:ext>
            </a:extLst>
          </p:cNvPr>
          <p:cNvGraphicFramePr>
            <a:graphicFrameLocks/>
          </p:cNvGraphicFramePr>
          <p:nvPr>
            <p:extLst>
              <p:ext uri="{D42A27DB-BD31-4B8C-83A1-F6EECF244321}">
                <p14:modId xmlns:p14="http://schemas.microsoft.com/office/powerpoint/2010/main" val="1349054182"/>
              </p:ext>
            </p:extLst>
          </p:nvPr>
        </p:nvGraphicFramePr>
        <p:xfrm>
          <a:off x="212229" y="2010251"/>
          <a:ext cx="4123134" cy="21945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3906224D-C482-48D0-BC17-6425FED22A11}"/>
              </a:ext>
            </a:extLst>
          </p:cNvPr>
          <p:cNvGraphicFramePr>
            <a:graphicFrameLocks/>
          </p:cNvGraphicFramePr>
          <p:nvPr>
            <p:extLst>
              <p:ext uri="{D42A27DB-BD31-4B8C-83A1-F6EECF244321}">
                <p14:modId xmlns:p14="http://schemas.microsoft.com/office/powerpoint/2010/main" val="3644763297"/>
              </p:ext>
            </p:extLst>
          </p:nvPr>
        </p:nvGraphicFramePr>
        <p:xfrm>
          <a:off x="4507707" y="2038826"/>
          <a:ext cx="4214812" cy="2194560"/>
        </p:xfrm>
        <a:graphic>
          <a:graphicData uri="http://schemas.openxmlformats.org/drawingml/2006/chart">
            <c:chart xmlns:c="http://schemas.openxmlformats.org/drawingml/2006/chart" xmlns:r="http://schemas.openxmlformats.org/officeDocument/2006/relationships" r:id="rId4"/>
          </a:graphicData>
        </a:graphic>
      </p:graphicFrame>
      <p:sp>
        <p:nvSpPr>
          <p:cNvPr id="2" name="Oval 1">
            <a:extLst>
              <a:ext uri="{FF2B5EF4-FFF2-40B4-BE49-F238E27FC236}">
                <a16:creationId xmlns:a16="http://schemas.microsoft.com/office/drawing/2014/main" id="{3EE3F82F-B0D7-4CC8-93B8-A9F12AAF178D}"/>
              </a:ext>
            </a:extLst>
          </p:cNvPr>
          <p:cNvSpPr/>
          <p:nvPr/>
        </p:nvSpPr>
        <p:spPr>
          <a:xfrm>
            <a:off x="852910" y="2474259"/>
            <a:ext cx="769702" cy="148211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EB7A1D07-93B7-45C8-B56A-0BC42EF35A75}"/>
              </a:ext>
            </a:extLst>
          </p:cNvPr>
          <p:cNvSpPr/>
          <p:nvPr/>
        </p:nvSpPr>
        <p:spPr>
          <a:xfrm>
            <a:off x="5151893" y="2474259"/>
            <a:ext cx="769702" cy="148211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CBCAA33-8C6C-4038-810F-F7407B93A2C9}"/>
              </a:ext>
            </a:extLst>
          </p:cNvPr>
          <p:cNvSpPr txBox="1"/>
          <p:nvPr/>
        </p:nvSpPr>
        <p:spPr>
          <a:xfrm>
            <a:off x="212230" y="4204811"/>
            <a:ext cx="4123134" cy="307777"/>
          </a:xfrm>
          <a:prstGeom prst="rect">
            <a:avLst/>
          </a:prstGeom>
          <a:noFill/>
        </p:spPr>
        <p:txBody>
          <a:bodyPr wrap="square" rtlCol="0">
            <a:spAutoFit/>
          </a:bodyPr>
          <a:lstStyle/>
          <a:p>
            <a:pPr algn="ctr"/>
            <a:r>
              <a:rPr lang="en-US" b="1" dirty="0">
                <a:latin typeface="Raleway Light" pitchFamily="2" charset="0"/>
              </a:rPr>
              <a:t>Proposed</a:t>
            </a:r>
          </a:p>
        </p:txBody>
      </p:sp>
      <p:sp>
        <p:nvSpPr>
          <p:cNvPr id="12" name="TextBox 11">
            <a:extLst>
              <a:ext uri="{FF2B5EF4-FFF2-40B4-BE49-F238E27FC236}">
                <a16:creationId xmlns:a16="http://schemas.microsoft.com/office/drawing/2014/main" id="{10E9645F-B4D4-455E-A900-F3A94950A8BE}"/>
              </a:ext>
            </a:extLst>
          </p:cNvPr>
          <p:cNvSpPr txBox="1"/>
          <p:nvPr/>
        </p:nvSpPr>
        <p:spPr>
          <a:xfrm>
            <a:off x="4335363" y="4204811"/>
            <a:ext cx="4123134" cy="307777"/>
          </a:xfrm>
          <a:prstGeom prst="rect">
            <a:avLst/>
          </a:prstGeom>
          <a:noFill/>
        </p:spPr>
        <p:txBody>
          <a:bodyPr wrap="square" rtlCol="0">
            <a:spAutoFit/>
          </a:bodyPr>
          <a:lstStyle/>
          <a:p>
            <a:pPr algn="ctr"/>
            <a:r>
              <a:rPr lang="en-US" b="1" dirty="0">
                <a:latin typeface="Raleway Light" pitchFamily="2" charset="0"/>
              </a:rPr>
              <a:t>Proposed-</a:t>
            </a:r>
            <a:r>
              <a:rPr lang="en-US" b="1" dirty="0" err="1">
                <a:latin typeface="Raleway Light" pitchFamily="2" charset="0"/>
              </a:rPr>
              <a:t>fpac</a:t>
            </a:r>
            <a:endParaRPr lang="en-US" b="1" dirty="0">
              <a:latin typeface="Raleway Light" pitchFamily="2" charset="0"/>
            </a:endParaRPr>
          </a:p>
        </p:txBody>
      </p:sp>
      <p:sp>
        <p:nvSpPr>
          <p:cNvPr id="13" name="Oval 12">
            <a:extLst>
              <a:ext uri="{FF2B5EF4-FFF2-40B4-BE49-F238E27FC236}">
                <a16:creationId xmlns:a16="http://schemas.microsoft.com/office/drawing/2014/main" id="{D9389776-A73D-43A3-AB48-2FE0B7C717B1}"/>
              </a:ext>
            </a:extLst>
          </p:cNvPr>
          <p:cNvSpPr/>
          <p:nvPr/>
        </p:nvSpPr>
        <p:spPr>
          <a:xfrm>
            <a:off x="1025759" y="2800754"/>
            <a:ext cx="3082596" cy="86061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B0BAAE52-7039-47E5-91B1-1F141F001261}"/>
              </a:ext>
            </a:extLst>
          </p:cNvPr>
          <p:cNvSpPr/>
          <p:nvPr/>
        </p:nvSpPr>
        <p:spPr>
          <a:xfrm>
            <a:off x="5375901" y="2860247"/>
            <a:ext cx="3082596" cy="86061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191030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2"/>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8"/>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8" grpId="0" animBg="1"/>
      <p:bldP spid="8" grpId="1" animBg="1"/>
      <p:bldP spid="13"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sp>
        <p:nvSpPr>
          <p:cNvPr id="765" name="Google Shape;765;p54"/>
          <p:cNvSpPr txBox="1">
            <a:spLocks noGrp="1"/>
          </p:cNvSpPr>
          <p:nvPr>
            <p:ph type="body" idx="1"/>
          </p:nvPr>
        </p:nvSpPr>
        <p:spPr/>
        <p:txBody>
          <a:bodyPr/>
          <a:lstStyle/>
          <a:p>
            <a:pPr lvl="0"/>
            <a:r>
              <a:rPr lang="en-US" sz="1400" dirty="0">
                <a:solidFill>
                  <a:schemeClr val="tx1"/>
                </a:solidFill>
              </a:rPr>
              <a:t>Path Comparison</a:t>
            </a:r>
          </a:p>
        </p:txBody>
      </p:sp>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14</a:t>
            </a:fld>
            <a:endParaRPr lang="en-US">
              <a:sym typeface="Playfair Display"/>
            </a:endParaRPr>
          </a:p>
        </p:txBody>
      </p:sp>
      <p:sp>
        <p:nvSpPr>
          <p:cNvPr id="764" name="Google Shape;764;p54"/>
          <p:cNvSpPr txBox="1">
            <a:spLocks noGrp="1"/>
          </p:cNvSpPr>
          <p:nvPr>
            <p:ph type="title"/>
          </p:nvPr>
        </p:nvSpPr>
        <p:spPr/>
        <p:txBody>
          <a:bodyPr/>
          <a:lstStyle/>
          <a:p>
            <a:pPr lvl="0"/>
            <a:r>
              <a:rPr lang="en-US" dirty="0">
                <a:sym typeface="Playfair Display"/>
              </a:rPr>
              <a:t>Results</a:t>
            </a:r>
          </a:p>
        </p:txBody>
      </p:sp>
      <p:pic>
        <p:nvPicPr>
          <p:cNvPr id="7" name="Picture 6" descr="Chart, line chart&#10;&#10;Description automatically generated">
            <a:extLst>
              <a:ext uri="{FF2B5EF4-FFF2-40B4-BE49-F238E27FC236}">
                <a16:creationId xmlns:a16="http://schemas.microsoft.com/office/drawing/2014/main" id="{FC8BBDD0-670D-486B-948A-E0BDD4590C37}"/>
              </a:ext>
            </a:extLst>
          </p:cNvPr>
          <p:cNvPicPr>
            <a:picLocks noChangeAspect="1"/>
          </p:cNvPicPr>
          <p:nvPr/>
        </p:nvPicPr>
        <p:blipFill rotWithShape="1">
          <a:blip r:embed="rId3"/>
          <a:srcRect l="5177" t="51220" r="7913" b="4742"/>
          <a:stretch/>
        </p:blipFill>
        <p:spPr>
          <a:xfrm>
            <a:off x="467790" y="2047129"/>
            <a:ext cx="4104085" cy="2079603"/>
          </a:xfrm>
          <a:prstGeom prst="rect">
            <a:avLst/>
          </a:prstGeom>
        </p:spPr>
      </p:pic>
      <p:grpSp>
        <p:nvGrpSpPr>
          <p:cNvPr id="2" name="Group 1">
            <a:extLst>
              <a:ext uri="{FF2B5EF4-FFF2-40B4-BE49-F238E27FC236}">
                <a16:creationId xmlns:a16="http://schemas.microsoft.com/office/drawing/2014/main" id="{58C41AAB-0702-4967-ABD3-61111C519CE2}"/>
              </a:ext>
            </a:extLst>
          </p:cNvPr>
          <p:cNvGrpSpPr/>
          <p:nvPr/>
        </p:nvGrpSpPr>
        <p:grpSpPr>
          <a:xfrm>
            <a:off x="4571875" y="2128465"/>
            <a:ext cx="4229277" cy="2030728"/>
            <a:chOff x="4571875" y="2128465"/>
            <a:chExt cx="4229277" cy="2030728"/>
          </a:xfrm>
        </p:grpSpPr>
        <p:pic>
          <p:nvPicPr>
            <p:cNvPr id="6" name="Picture 5" descr="Chart, line chart&#10;&#10;Description automatically generated">
              <a:extLst>
                <a:ext uri="{FF2B5EF4-FFF2-40B4-BE49-F238E27FC236}">
                  <a16:creationId xmlns:a16="http://schemas.microsoft.com/office/drawing/2014/main" id="{03984E5A-F6D4-4699-BFA9-DC431A80F616}"/>
                </a:ext>
              </a:extLst>
            </p:cNvPr>
            <p:cNvPicPr>
              <a:picLocks noChangeAspect="1"/>
            </p:cNvPicPr>
            <p:nvPr/>
          </p:nvPicPr>
          <p:blipFill rotWithShape="1">
            <a:blip r:embed="rId3"/>
            <a:srcRect l="3926" t="10718" r="7417" b="49098"/>
            <a:stretch/>
          </p:blipFill>
          <p:spPr>
            <a:xfrm>
              <a:off x="4571875" y="2128465"/>
              <a:ext cx="4229277" cy="1916930"/>
            </a:xfrm>
            <a:prstGeom prst="rect">
              <a:avLst/>
            </a:prstGeom>
          </p:spPr>
        </p:pic>
        <p:pic>
          <p:nvPicPr>
            <p:cNvPr id="8" name="Picture 7" descr="Chart, line chart&#10;&#10;Description automatically generated">
              <a:extLst>
                <a:ext uri="{FF2B5EF4-FFF2-40B4-BE49-F238E27FC236}">
                  <a16:creationId xmlns:a16="http://schemas.microsoft.com/office/drawing/2014/main" id="{9C1271E4-C939-45EA-95CD-4902DDD3107E}"/>
                </a:ext>
              </a:extLst>
            </p:cNvPr>
            <p:cNvPicPr>
              <a:picLocks noChangeAspect="1"/>
            </p:cNvPicPr>
            <p:nvPr/>
          </p:nvPicPr>
          <p:blipFill rotWithShape="1">
            <a:blip r:embed="rId3"/>
            <a:srcRect l="5177" t="92030" r="7913" b="4742"/>
            <a:stretch/>
          </p:blipFill>
          <p:spPr>
            <a:xfrm>
              <a:off x="4661941" y="4006792"/>
              <a:ext cx="4104085" cy="152401"/>
            </a:xfrm>
            <a:prstGeom prst="rect">
              <a:avLst/>
            </a:prstGeom>
          </p:spPr>
        </p:pic>
      </p:grpSp>
    </p:spTree>
    <p:extLst>
      <p:ext uri="{BB962C8B-B14F-4D97-AF65-F5344CB8AC3E}">
        <p14:creationId xmlns:p14="http://schemas.microsoft.com/office/powerpoint/2010/main" val="348891838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sp>
        <p:nvSpPr>
          <p:cNvPr id="765" name="Google Shape;765;p54"/>
          <p:cNvSpPr txBox="1">
            <a:spLocks noGrp="1"/>
          </p:cNvSpPr>
          <p:nvPr>
            <p:ph type="body" idx="1"/>
          </p:nvPr>
        </p:nvSpPr>
        <p:spPr>
          <a:xfrm>
            <a:off x="593574" y="1460700"/>
            <a:ext cx="8150375" cy="3014700"/>
          </a:xfrm>
        </p:spPr>
        <p:txBody>
          <a:bodyPr/>
          <a:lstStyle/>
          <a:p>
            <a:pPr lvl="0"/>
            <a:endParaRPr lang="en-US" sz="1400" dirty="0">
              <a:solidFill>
                <a:schemeClr val="tx1"/>
              </a:solidFill>
            </a:endParaRPr>
          </a:p>
        </p:txBody>
      </p:sp>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15</a:t>
            </a:fld>
            <a:endParaRPr lang="en-US">
              <a:sym typeface="Playfair Display"/>
            </a:endParaRPr>
          </a:p>
        </p:txBody>
      </p:sp>
      <p:sp>
        <p:nvSpPr>
          <p:cNvPr id="764" name="Google Shape;764;p54"/>
          <p:cNvSpPr txBox="1">
            <a:spLocks noGrp="1"/>
          </p:cNvSpPr>
          <p:nvPr>
            <p:ph type="title"/>
          </p:nvPr>
        </p:nvSpPr>
        <p:spPr/>
        <p:txBody>
          <a:bodyPr/>
          <a:lstStyle/>
          <a:p>
            <a:r>
              <a:rPr lang="en-US" dirty="0"/>
              <a:t>Conclusions</a:t>
            </a:r>
          </a:p>
        </p:txBody>
      </p:sp>
      <p:pic>
        <p:nvPicPr>
          <p:cNvPr id="3" name="Video 2">
            <a:hlinkClick r:id="" action="ppaction://media"/>
            <a:extLst>
              <a:ext uri="{FF2B5EF4-FFF2-40B4-BE49-F238E27FC236}">
                <a16:creationId xmlns:a16="http://schemas.microsoft.com/office/drawing/2014/main" id="{F55FECF8-B500-4208-922B-03874291541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9144000" cy="5143500"/>
          </a:xfrm>
          <a:prstGeom prst="rect">
            <a:avLst/>
          </a:prstGeom>
        </p:spPr>
      </p:pic>
    </p:spTree>
    <p:extLst>
      <p:ext uri="{BB962C8B-B14F-4D97-AF65-F5344CB8AC3E}">
        <p14:creationId xmlns:p14="http://schemas.microsoft.com/office/powerpoint/2010/main" val="213721491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001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sp>
        <p:nvSpPr>
          <p:cNvPr id="2" name="Text Placeholder 1">
            <a:extLst>
              <a:ext uri="{FF2B5EF4-FFF2-40B4-BE49-F238E27FC236}">
                <a16:creationId xmlns:a16="http://schemas.microsoft.com/office/drawing/2014/main" id="{DAB1CE46-4258-407D-B85F-F8324FB22DEC}"/>
              </a:ext>
            </a:extLst>
          </p:cNvPr>
          <p:cNvSpPr>
            <a:spLocks noGrp="1"/>
          </p:cNvSpPr>
          <p:nvPr>
            <p:ph type="body" idx="1"/>
          </p:nvPr>
        </p:nvSpPr>
        <p:spPr>
          <a:xfrm>
            <a:off x="593575" y="1460700"/>
            <a:ext cx="7759850" cy="3014700"/>
          </a:xfrm>
        </p:spPr>
        <p:txBody>
          <a:bodyPr/>
          <a:lstStyle/>
          <a:p>
            <a:r>
              <a:rPr lang="en-US" sz="1400" dirty="0"/>
              <a:t>We could attenuate the risk related to the effects of the GPS satellite movements in time</a:t>
            </a:r>
          </a:p>
          <a:p>
            <a:pPr lvl="1">
              <a:lnSpc>
                <a:spcPct val="100000"/>
              </a:lnSpc>
            </a:pPr>
            <a:r>
              <a:rPr lang="en-US" sz="1400" dirty="0"/>
              <a:t>If we can predict the vehicles movement</a:t>
            </a:r>
          </a:p>
          <a:p>
            <a:r>
              <a:rPr lang="en-US" sz="1400" dirty="0"/>
              <a:t>Decreasing the MUI results in a lower accumulated risk while still achieving a reasonable execution time (for our proposed algorithm)</a:t>
            </a:r>
          </a:p>
          <a:p>
            <a:r>
              <a:rPr lang="en-US" sz="1400" dirty="0"/>
              <a:t>The execution time of the proposed-</a:t>
            </a:r>
            <a:r>
              <a:rPr lang="en-US" sz="1400" dirty="0" err="1"/>
              <a:t>fpac</a:t>
            </a:r>
            <a:r>
              <a:rPr lang="en-US" sz="1400" dirty="0"/>
              <a:t> version increases with short MUIs</a:t>
            </a:r>
          </a:p>
          <a:p>
            <a:pPr lvl="1">
              <a:lnSpc>
                <a:spcPct val="100000"/>
              </a:lnSpc>
            </a:pPr>
            <a:r>
              <a:rPr lang="en-US" sz="1400" dirty="0"/>
              <a:t>At 1-2 s MUIs, the execution time suffers drastically and becomes infeasible to use in-flight</a:t>
            </a:r>
          </a:p>
          <a:p>
            <a:r>
              <a:rPr lang="en-US" sz="1400" dirty="0"/>
              <a:t>Worse accumulated risk using a slower MUI can be mitigated by incorporating event-driven updates</a:t>
            </a:r>
          </a:p>
          <a:p>
            <a:r>
              <a:rPr lang="en-US" sz="1400" dirty="0"/>
              <a:t>Due to the HPC improvements, flight path segments can be rerun as needed to evaluate the current circumstances and adjust the path accordingly </a:t>
            </a:r>
          </a:p>
        </p:txBody>
      </p:sp>
      <p:sp>
        <p:nvSpPr>
          <p:cNvPr id="764" name="Google Shape;764;p54"/>
          <p:cNvSpPr txBox="1">
            <a:spLocks noGrp="1"/>
          </p:cNvSpPr>
          <p:nvPr>
            <p:ph type="title"/>
          </p:nvPr>
        </p:nvSpPr>
        <p:spPr/>
        <p:txBody>
          <a:bodyPr/>
          <a:lstStyle/>
          <a:p>
            <a:r>
              <a:rPr lang="en-US" dirty="0"/>
              <a:t>Conclusions</a:t>
            </a:r>
          </a:p>
        </p:txBody>
      </p:sp>
    </p:spTree>
    <p:extLst>
      <p:ext uri="{BB962C8B-B14F-4D97-AF65-F5344CB8AC3E}">
        <p14:creationId xmlns:p14="http://schemas.microsoft.com/office/powerpoint/2010/main" val="217637645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16"/>
        <p:cNvGrpSpPr/>
        <p:nvPr/>
      </p:nvGrpSpPr>
      <p:grpSpPr>
        <a:xfrm>
          <a:off x="0" y="0"/>
          <a:ext cx="0" cy="0"/>
          <a:chOff x="0" y="0"/>
          <a:chExt cx="0" cy="0"/>
        </a:xfrm>
      </p:grpSpPr>
      <p:sp>
        <p:nvSpPr>
          <p:cNvPr id="817" name="Google Shape;817;p58"/>
          <p:cNvSpPr txBox="1">
            <a:spLocks noGrp="1"/>
          </p:cNvSpPr>
          <p:nvPr>
            <p:ph type="sldNum" idx="12"/>
          </p:nvPr>
        </p:nvSpPr>
        <p:spPr>
          <a:xfrm>
            <a:off x="595675" y="4813750"/>
            <a:ext cx="3389100" cy="329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en-US" sz="1000" b="0" i="0" u="none" strike="noStrike" cap="none">
                <a:solidFill>
                  <a:srgbClr val="666666"/>
                </a:solidFill>
                <a:latin typeface="Playfair Display"/>
                <a:ea typeface="Playfair Display"/>
                <a:cs typeface="Playfair Display"/>
                <a:sym typeface="Playfair Display"/>
              </a:rPr>
              <a:t>17</a:t>
            </a:fld>
            <a:endParaRPr sz="1000" b="0" i="0" u="none" strike="noStrike" cap="none">
              <a:solidFill>
                <a:srgbClr val="666666"/>
              </a:solidFill>
              <a:latin typeface="Playfair Display"/>
              <a:ea typeface="Playfair Display"/>
              <a:cs typeface="Playfair Display"/>
              <a:sym typeface="Playfair Display"/>
            </a:endParaRPr>
          </a:p>
        </p:txBody>
      </p:sp>
      <p:sp>
        <p:nvSpPr>
          <p:cNvPr id="818" name="Google Shape;818;p58"/>
          <p:cNvSpPr txBox="1">
            <a:spLocks noGrp="1"/>
          </p:cNvSpPr>
          <p:nvPr>
            <p:ph type="title"/>
          </p:nvPr>
        </p:nvSpPr>
        <p:spPr>
          <a:xfrm>
            <a:off x="589350" y="1505275"/>
            <a:ext cx="3393300" cy="6762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rgbClr val="111111"/>
              </a:buClr>
              <a:buSzPts val="1600"/>
              <a:buFont typeface="Playfair Display"/>
              <a:buNone/>
            </a:pPr>
            <a:r>
              <a:rPr lang="en-US" sz="6000" b="0" i="0" u="none" strike="noStrike" cap="none">
                <a:solidFill>
                  <a:srgbClr val="111111"/>
                </a:solidFill>
                <a:latin typeface="Playfair Display"/>
                <a:ea typeface="Playfair Display"/>
                <a:cs typeface="Playfair Display"/>
                <a:sym typeface="Playfair Display"/>
              </a:rPr>
              <a:t>Thanks!</a:t>
            </a:r>
            <a:endParaRPr sz="6000" b="0" i="0" u="none" strike="noStrike" cap="none">
              <a:solidFill>
                <a:srgbClr val="111111"/>
              </a:solidFill>
              <a:latin typeface="Playfair Display"/>
              <a:ea typeface="Playfair Display"/>
              <a:cs typeface="Playfair Display"/>
              <a:sym typeface="Playfair Display"/>
            </a:endParaRPr>
          </a:p>
        </p:txBody>
      </p:sp>
      <p:sp>
        <p:nvSpPr>
          <p:cNvPr id="819" name="Google Shape;819;p58"/>
          <p:cNvSpPr txBox="1">
            <a:spLocks noGrp="1"/>
          </p:cNvSpPr>
          <p:nvPr>
            <p:ph type="body" idx="1"/>
          </p:nvPr>
        </p:nvSpPr>
        <p:spPr>
          <a:xfrm>
            <a:off x="593575" y="2204700"/>
            <a:ext cx="3393300" cy="1591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600"/>
              </a:spcBef>
              <a:spcAft>
                <a:spcPts val="0"/>
              </a:spcAft>
              <a:buClr>
                <a:srgbClr val="B7B7B7"/>
              </a:buClr>
              <a:buSzPts val="1600"/>
              <a:buFont typeface="Raleway Light"/>
              <a:buNone/>
            </a:pPr>
            <a:r>
              <a:rPr lang="en-US" sz="2400" b="0" i="1" u="none" strike="noStrike" cap="none">
                <a:solidFill>
                  <a:srgbClr val="111111"/>
                </a:solidFill>
                <a:latin typeface="Playfair Display"/>
                <a:ea typeface="Playfair Display"/>
                <a:cs typeface="Playfair Display"/>
                <a:sym typeface="Playfair Display"/>
              </a:rPr>
              <a:t>Any questions?</a:t>
            </a:r>
            <a:endParaRPr sz="1600" b="0" i="0" u="none" strike="noStrike" cap="none">
              <a:solidFill>
                <a:srgbClr val="111111"/>
              </a:solidFill>
              <a:latin typeface="Raleway Light"/>
              <a:ea typeface="Raleway Light"/>
              <a:cs typeface="Raleway Light"/>
              <a:sym typeface="Raleway Light"/>
            </a:endParaRPr>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16"/>
        <p:cNvGrpSpPr/>
        <p:nvPr/>
      </p:nvGrpSpPr>
      <p:grpSpPr>
        <a:xfrm>
          <a:off x="0" y="0"/>
          <a:ext cx="0" cy="0"/>
          <a:chOff x="0" y="0"/>
          <a:chExt cx="0" cy="0"/>
        </a:xfrm>
      </p:grpSpPr>
      <p:sp>
        <p:nvSpPr>
          <p:cNvPr id="817" name="Google Shape;817;p58"/>
          <p:cNvSpPr txBox="1">
            <a:spLocks noGrp="1"/>
          </p:cNvSpPr>
          <p:nvPr>
            <p:ph type="sldNum" idx="12"/>
          </p:nvPr>
        </p:nvSpPr>
        <p:spPr>
          <a:xfrm>
            <a:off x="595675" y="4813750"/>
            <a:ext cx="3389100" cy="329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en-US" sz="1000" b="0" i="0" u="none" strike="noStrike" cap="none">
                <a:solidFill>
                  <a:srgbClr val="666666"/>
                </a:solidFill>
                <a:latin typeface="Playfair Display"/>
                <a:ea typeface="Playfair Display"/>
                <a:cs typeface="Playfair Display"/>
                <a:sym typeface="Playfair Display"/>
              </a:rPr>
              <a:t>18</a:t>
            </a:fld>
            <a:endParaRPr sz="1000" b="0" i="0" u="none" strike="noStrike" cap="none">
              <a:solidFill>
                <a:srgbClr val="666666"/>
              </a:solidFill>
              <a:latin typeface="Playfair Display"/>
              <a:ea typeface="Playfair Display"/>
              <a:cs typeface="Playfair Display"/>
              <a:sym typeface="Playfair Display"/>
            </a:endParaRPr>
          </a:p>
        </p:txBody>
      </p:sp>
      <p:sp>
        <p:nvSpPr>
          <p:cNvPr id="818" name="Google Shape;818;p58"/>
          <p:cNvSpPr txBox="1">
            <a:spLocks noGrp="1"/>
          </p:cNvSpPr>
          <p:nvPr>
            <p:ph type="title"/>
          </p:nvPr>
        </p:nvSpPr>
        <p:spPr>
          <a:xfrm>
            <a:off x="589350" y="1505275"/>
            <a:ext cx="3393300" cy="6762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rgbClr val="111111"/>
              </a:buClr>
              <a:buSzPts val="1600"/>
              <a:buFont typeface="Playfair Display"/>
              <a:buNone/>
            </a:pPr>
            <a:r>
              <a:rPr lang="en-US" sz="6000" b="0" i="0" u="none" strike="noStrike" cap="none" dirty="0">
                <a:solidFill>
                  <a:srgbClr val="111111"/>
                </a:solidFill>
                <a:latin typeface="Playfair Display"/>
                <a:ea typeface="Playfair Display"/>
                <a:cs typeface="Playfair Display"/>
                <a:sym typeface="Playfair Display"/>
              </a:rPr>
              <a:t>Backup</a:t>
            </a:r>
            <a:endParaRPr sz="6000" b="0" i="0" u="none" strike="noStrike" cap="none" dirty="0">
              <a:solidFill>
                <a:srgbClr val="111111"/>
              </a:solidFill>
              <a:latin typeface="Playfair Display"/>
              <a:ea typeface="Playfair Display"/>
              <a:cs typeface="Playfair Display"/>
              <a:sym typeface="Playfair Display"/>
            </a:endParaRPr>
          </a:p>
        </p:txBody>
      </p:sp>
    </p:spTree>
    <p:extLst>
      <p:ext uri="{BB962C8B-B14F-4D97-AF65-F5344CB8AC3E}">
        <p14:creationId xmlns:p14="http://schemas.microsoft.com/office/powerpoint/2010/main" val="330046926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Chart, radar chart&#10;&#10;Description automatically generated">
            <a:extLst>
              <a:ext uri="{FF2B5EF4-FFF2-40B4-BE49-F238E27FC236}">
                <a16:creationId xmlns:a16="http://schemas.microsoft.com/office/drawing/2014/main" id="{1AB6BA40-6FB6-4230-97AE-169AF5856F72}"/>
              </a:ext>
            </a:extLst>
          </p:cNvPr>
          <p:cNvPicPr>
            <a:picLocks noChangeAspect="1"/>
          </p:cNvPicPr>
          <p:nvPr/>
        </p:nvPicPr>
        <p:blipFill rotWithShape="1">
          <a:blip r:embed="rId2"/>
          <a:srcRect t="8304" r="56352"/>
          <a:stretch/>
        </p:blipFill>
        <p:spPr>
          <a:xfrm>
            <a:off x="5329677" y="1639992"/>
            <a:ext cx="1407634" cy="1556398"/>
          </a:xfrm>
          <a:prstGeom prst="rect">
            <a:avLst/>
          </a:prstGeom>
        </p:spPr>
      </p:pic>
      <p:sp>
        <p:nvSpPr>
          <p:cNvPr id="2" name="Text Placeholder 1">
            <a:extLst>
              <a:ext uri="{FF2B5EF4-FFF2-40B4-BE49-F238E27FC236}">
                <a16:creationId xmlns:a16="http://schemas.microsoft.com/office/drawing/2014/main" id="{3D2D23EE-0997-478F-9DD2-B00FB3CADF49}"/>
              </a:ext>
            </a:extLst>
          </p:cNvPr>
          <p:cNvSpPr>
            <a:spLocks noGrp="1"/>
          </p:cNvSpPr>
          <p:nvPr>
            <p:ph type="body" idx="1"/>
          </p:nvPr>
        </p:nvSpPr>
        <p:spPr>
          <a:xfrm>
            <a:off x="593575" y="1460700"/>
            <a:ext cx="4982472" cy="3014700"/>
          </a:xfrm>
        </p:spPr>
        <p:txBody>
          <a:bodyPr/>
          <a:lstStyle/>
          <a:p>
            <a:r>
              <a:rPr lang="en-US" sz="1400" dirty="0"/>
              <a:t>Algorithm inputs</a:t>
            </a:r>
          </a:p>
          <a:p>
            <a:pPr lvl="1">
              <a:lnSpc>
                <a:spcPct val="100000"/>
              </a:lnSpc>
            </a:pPr>
            <a:r>
              <a:rPr lang="en-US" sz="1400" dirty="0"/>
              <a:t>Start point and end point</a:t>
            </a:r>
          </a:p>
          <a:p>
            <a:pPr lvl="1">
              <a:lnSpc>
                <a:spcPct val="100000"/>
              </a:lnSpc>
            </a:pPr>
            <a:r>
              <a:rPr lang="en-US" sz="1400" dirty="0"/>
              <a:t>Satellite propagations</a:t>
            </a:r>
          </a:p>
          <a:p>
            <a:pPr lvl="2">
              <a:lnSpc>
                <a:spcPct val="100000"/>
              </a:lnSpc>
            </a:pPr>
            <a:r>
              <a:rPr lang="en-US" sz="1400" dirty="0"/>
              <a:t>Used to generate the 3D </a:t>
            </a:r>
            <a:r>
              <a:rPr lang="en-US" sz="1400" b="1" dirty="0"/>
              <a:t>risk </a:t>
            </a:r>
            <a:r>
              <a:rPr lang="en-US" sz="1400" dirty="0"/>
              <a:t>volume</a:t>
            </a:r>
          </a:p>
          <a:p>
            <a:pPr lvl="3">
              <a:lnSpc>
                <a:spcPct val="100000"/>
              </a:lnSpc>
            </a:pPr>
            <a:r>
              <a:rPr lang="en-US" sz="1400" dirty="0"/>
              <a:t>Composed of 1x1x1 m voxels</a:t>
            </a:r>
          </a:p>
          <a:p>
            <a:r>
              <a:rPr lang="en-US" sz="1400" dirty="0"/>
              <a:t>Intermediate data</a:t>
            </a:r>
          </a:p>
          <a:p>
            <a:pPr lvl="1">
              <a:lnSpc>
                <a:spcPct val="100000"/>
              </a:lnSpc>
            </a:pPr>
            <a:r>
              <a:rPr lang="en-US" sz="1400" dirty="0"/>
              <a:t>Accumulated risk array</a:t>
            </a:r>
          </a:p>
          <a:p>
            <a:pPr lvl="1">
              <a:lnSpc>
                <a:spcPct val="100000"/>
              </a:lnSpc>
            </a:pPr>
            <a:r>
              <a:rPr lang="en-US" sz="1400" dirty="0"/>
              <a:t>Accumulated distance array</a:t>
            </a:r>
          </a:p>
          <a:p>
            <a:pPr lvl="1">
              <a:lnSpc>
                <a:spcPct val="100000"/>
              </a:lnSpc>
            </a:pPr>
            <a:r>
              <a:rPr lang="en-US" sz="1400" dirty="0"/>
              <a:t>Previous neighbor array</a:t>
            </a:r>
          </a:p>
          <a:p>
            <a:r>
              <a:rPr lang="en-US" sz="1400" dirty="0"/>
              <a:t>Algorithm output</a:t>
            </a:r>
          </a:p>
          <a:p>
            <a:pPr lvl="1"/>
            <a:r>
              <a:rPr lang="en-US" sz="1400" dirty="0"/>
              <a:t>Final path between start point and end point</a:t>
            </a:r>
          </a:p>
          <a:p>
            <a:pPr lvl="1">
              <a:lnSpc>
                <a:spcPct val="100000"/>
              </a:lnSpc>
            </a:pPr>
            <a:endParaRPr lang="en-US" sz="1400" dirty="0"/>
          </a:p>
        </p:txBody>
      </p:sp>
      <p:sp>
        <p:nvSpPr>
          <p:cNvPr id="3" name="Slide Number Placeholder 2">
            <a:extLst>
              <a:ext uri="{FF2B5EF4-FFF2-40B4-BE49-F238E27FC236}">
                <a16:creationId xmlns:a16="http://schemas.microsoft.com/office/drawing/2014/main" id="{4B18CAFC-6428-41C4-B53A-E528602D0ADE}"/>
              </a:ext>
            </a:extLst>
          </p:cNvPr>
          <p:cNvSpPr>
            <a:spLocks noGrp="1"/>
          </p:cNvSpPr>
          <p:nvPr>
            <p:ph type="sldNum" idx="12"/>
          </p:nvPr>
        </p:nvSpPr>
        <p:spPr>
          <a:xfrm>
            <a:off x="593575" y="4813750"/>
            <a:ext cx="7956600" cy="329700"/>
          </a:xfrm>
        </p:spPr>
        <p:txBody>
          <a:bodyPr/>
          <a:lstStyle/>
          <a:p>
            <a:pPr lvl="0"/>
            <a:fld id="{00000000-1234-1234-1234-123412341234}" type="slidenum">
              <a:rPr lang="en-US" smtClean="0"/>
              <a:pPr lvl="0"/>
              <a:t>19</a:t>
            </a:fld>
            <a:endParaRPr lang="en-US"/>
          </a:p>
        </p:txBody>
      </p:sp>
      <p:sp>
        <p:nvSpPr>
          <p:cNvPr id="4" name="Title 3">
            <a:extLst>
              <a:ext uri="{FF2B5EF4-FFF2-40B4-BE49-F238E27FC236}">
                <a16:creationId xmlns:a16="http://schemas.microsoft.com/office/drawing/2014/main" id="{8C7FD380-DDDC-481D-B74B-CA80C051F77E}"/>
              </a:ext>
            </a:extLst>
          </p:cNvPr>
          <p:cNvSpPr>
            <a:spLocks noGrp="1"/>
          </p:cNvSpPr>
          <p:nvPr>
            <p:ph type="title"/>
          </p:nvPr>
        </p:nvSpPr>
        <p:spPr>
          <a:xfrm>
            <a:off x="595787" y="-7951"/>
            <a:ext cx="7955280" cy="673638"/>
          </a:xfrm>
        </p:spPr>
        <p:txBody>
          <a:bodyPr/>
          <a:lstStyle/>
          <a:p>
            <a:r>
              <a:rPr lang="en-US" dirty="0">
                <a:sym typeface="Playfair Display"/>
              </a:rPr>
              <a:t>3D Path Planning</a:t>
            </a:r>
            <a:endParaRPr lang="en-US" dirty="0"/>
          </a:p>
        </p:txBody>
      </p:sp>
      <p:pic>
        <p:nvPicPr>
          <p:cNvPr id="6" name="Picture 2">
            <a:extLst>
              <a:ext uri="{FF2B5EF4-FFF2-40B4-BE49-F238E27FC236}">
                <a16:creationId xmlns:a16="http://schemas.microsoft.com/office/drawing/2014/main" id="{6032D1F3-F291-4F31-BDCB-8157B97F294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5024"/>
          <a:stretch/>
        </p:blipFill>
        <p:spPr bwMode="auto">
          <a:xfrm>
            <a:off x="6645129" y="1639994"/>
            <a:ext cx="1854437" cy="171846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89CBF47C-1399-4AFB-88F8-584E3FDE93E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541" r="34548"/>
          <a:stretch/>
        </p:blipFill>
        <p:spPr bwMode="auto">
          <a:xfrm>
            <a:off x="6662221" y="1639996"/>
            <a:ext cx="1956987" cy="171846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5F15A2C6-EF26-48D5-AC68-6F12652BE47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18" r="68107"/>
          <a:stretch/>
        </p:blipFill>
        <p:spPr bwMode="auto">
          <a:xfrm>
            <a:off x="6679313" y="1639995"/>
            <a:ext cx="1956987" cy="17184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747894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500"/>
                                        <p:tgtEl>
                                          <p:spTgt spid="8"/>
                                        </p:tgtEl>
                                      </p:cBhvr>
                                    </p:animEffect>
                                    <p:set>
                                      <p:cBhvr>
                                        <p:cTn id="11" dur="1" fill="hold">
                                          <p:stCondLst>
                                            <p:cond delay="499"/>
                                          </p:stCondLst>
                                        </p:cTn>
                                        <p:tgtEl>
                                          <p:spTgt spid="8"/>
                                        </p:tgtEl>
                                        <p:attrNameLst>
                                          <p:attrName>style.visibility</p:attrName>
                                        </p:attrNameLst>
                                      </p:cBhvr>
                                      <p:to>
                                        <p:strVal val="hidden"/>
                                      </p:to>
                                    </p:set>
                                  </p:childTnLst>
                                </p:cTn>
                              </p:par>
                              <p:par>
                                <p:cTn id="12" presetID="1" presetClass="entr" presetSubtype="0" fill="hold" nodeType="withEffect">
                                  <p:stCondLst>
                                    <p:cond delay="0"/>
                                  </p:stCondLst>
                                  <p:childTnLst>
                                    <p:set>
                                      <p:cBhvr>
                                        <p:cTn id="13" dur="1" fill="hold">
                                          <p:stCondLst>
                                            <p:cond delay="0"/>
                                          </p:stCondLst>
                                        </p:cTn>
                                        <p:tgtEl>
                                          <p:spTgt spid="7"/>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nodeType="clickEffect">
                                  <p:stCondLst>
                                    <p:cond delay="0"/>
                                  </p:stCondLst>
                                  <p:childTnLst>
                                    <p:animEffect transition="out" filter="fade">
                                      <p:cBhvr>
                                        <p:cTn id="17" dur="500"/>
                                        <p:tgtEl>
                                          <p:spTgt spid="7"/>
                                        </p:tgtEl>
                                      </p:cBhvr>
                                    </p:animEffect>
                                    <p:set>
                                      <p:cBhvr>
                                        <p:cTn id="18" dur="1" fill="hold">
                                          <p:stCondLst>
                                            <p:cond delay="499"/>
                                          </p:stCondLst>
                                        </p:cTn>
                                        <p:tgtEl>
                                          <p:spTgt spid="7"/>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20</a:t>
            </a:fld>
            <a:endParaRPr lang="en-US">
              <a:sym typeface="Playfair Display"/>
            </a:endParaRPr>
          </a:p>
        </p:txBody>
      </p:sp>
      <p:sp>
        <p:nvSpPr>
          <p:cNvPr id="764" name="Google Shape;764;p54"/>
          <p:cNvSpPr txBox="1">
            <a:spLocks noGrp="1"/>
          </p:cNvSpPr>
          <p:nvPr>
            <p:ph type="title"/>
          </p:nvPr>
        </p:nvSpPr>
        <p:spPr/>
        <p:txBody>
          <a:bodyPr/>
          <a:lstStyle/>
          <a:p>
            <a:pPr lvl="0"/>
            <a:r>
              <a:rPr lang="en-US" dirty="0">
                <a:sym typeface="Playfair Display"/>
              </a:rPr>
              <a:t>3D Path Planning</a:t>
            </a:r>
          </a:p>
        </p:txBody>
      </p:sp>
      <p:grpSp>
        <p:nvGrpSpPr>
          <p:cNvPr id="3" name="Group 2">
            <a:extLst>
              <a:ext uri="{FF2B5EF4-FFF2-40B4-BE49-F238E27FC236}">
                <a16:creationId xmlns:a16="http://schemas.microsoft.com/office/drawing/2014/main" id="{1EFA86BB-3F77-425A-B2EF-430165C96ABA}"/>
              </a:ext>
            </a:extLst>
          </p:cNvPr>
          <p:cNvGrpSpPr/>
          <p:nvPr/>
        </p:nvGrpSpPr>
        <p:grpSpPr>
          <a:xfrm>
            <a:off x="1076814" y="2253875"/>
            <a:ext cx="2009001" cy="1428350"/>
            <a:chOff x="865797" y="2644725"/>
            <a:chExt cx="1736777" cy="1428350"/>
          </a:xfrm>
        </p:grpSpPr>
        <p:graphicFrame>
          <p:nvGraphicFramePr>
            <p:cNvPr id="5" name="Content Placeholder 4">
              <a:extLst>
                <a:ext uri="{FF2B5EF4-FFF2-40B4-BE49-F238E27FC236}">
                  <a16:creationId xmlns:a16="http://schemas.microsoft.com/office/drawing/2014/main" id="{3C43D67D-DE4B-4FD1-847C-0D0DD22DB021}"/>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solidFill>
                              <a:srgbClr val="FF0000"/>
                            </a:solidFill>
                            <a:effectLst/>
                          </a:rPr>
                          <a:t>S</a:t>
                        </a:r>
                        <a:endParaRPr lang="en-US" sz="1500" dirty="0">
                          <a:solidFill>
                            <a:srgbClr val="FF0000"/>
                          </a:solidFill>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1</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0.3</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0.6</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0.6</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0.6</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0.5</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0.5</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0.5</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651508653"/>
                    </a:ext>
                  </a:extLst>
                </a:tr>
              </a:tbl>
            </a:graphicData>
          </a:graphic>
        </p:graphicFrame>
        <p:sp>
          <p:nvSpPr>
            <p:cNvPr id="2" name="Rectangle 1">
              <a:extLst>
                <a:ext uri="{FF2B5EF4-FFF2-40B4-BE49-F238E27FC236}">
                  <a16:creationId xmlns:a16="http://schemas.microsoft.com/office/drawing/2014/main" id="{F6AA65DE-C515-45C9-96AC-37436EF22A29}"/>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Risk</a:t>
              </a:r>
            </a:p>
          </p:txBody>
        </p:sp>
      </p:grpSp>
      <p:grpSp>
        <p:nvGrpSpPr>
          <p:cNvPr id="14" name="Group 13">
            <a:extLst>
              <a:ext uri="{FF2B5EF4-FFF2-40B4-BE49-F238E27FC236}">
                <a16:creationId xmlns:a16="http://schemas.microsoft.com/office/drawing/2014/main" id="{98DEBB61-377D-4EAD-82FE-65CD0B28111A}"/>
              </a:ext>
            </a:extLst>
          </p:cNvPr>
          <p:cNvGrpSpPr/>
          <p:nvPr/>
        </p:nvGrpSpPr>
        <p:grpSpPr>
          <a:xfrm>
            <a:off x="3336726" y="2253875"/>
            <a:ext cx="2009001" cy="1428350"/>
            <a:chOff x="865797" y="2644725"/>
            <a:chExt cx="1736777" cy="1428350"/>
          </a:xfrm>
        </p:grpSpPr>
        <p:graphicFrame>
          <p:nvGraphicFramePr>
            <p:cNvPr id="15" name="Content Placeholder 4">
              <a:extLst>
                <a:ext uri="{FF2B5EF4-FFF2-40B4-BE49-F238E27FC236}">
                  <a16:creationId xmlns:a16="http://schemas.microsoft.com/office/drawing/2014/main" id="{7DDD60C5-6A93-4E34-B549-EA6FF5D98CE6}"/>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solidFill>
                              <a:srgbClr val="FF0000"/>
                            </a:solidFill>
                            <a:effectLst/>
                            <a:latin typeface="Calibri" panose="020F0502020204030204" pitchFamily="34" charset="0"/>
                            <a:ea typeface="Calibri" panose="020F0502020204030204" pitchFamily="34" charset="0"/>
                          </a:rPr>
                          <a:t>0</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651508653"/>
                    </a:ext>
                  </a:extLst>
                </a:tr>
              </a:tbl>
            </a:graphicData>
          </a:graphic>
        </p:graphicFrame>
        <p:sp>
          <p:nvSpPr>
            <p:cNvPr id="19" name="Rectangle 18">
              <a:extLst>
                <a:ext uri="{FF2B5EF4-FFF2-40B4-BE49-F238E27FC236}">
                  <a16:creationId xmlns:a16="http://schemas.microsoft.com/office/drawing/2014/main" id="{AF0D124E-F4AF-4C2A-9974-BBC9C20952B9}"/>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Accumulated Risk</a:t>
              </a:r>
            </a:p>
          </p:txBody>
        </p:sp>
      </p:grpSp>
      <p:grpSp>
        <p:nvGrpSpPr>
          <p:cNvPr id="20" name="Group 19">
            <a:extLst>
              <a:ext uri="{FF2B5EF4-FFF2-40B4-BE49-F238E27FC236}">
                <a16:creationId xmlns:a16="http://schemas.microsoft.com/office/drawing/2014/main" id="{1B1B0C2B-139F-48A6-94E9-61565C04717B}"/>
              </a:ext>
            </a:extLst>
          </p:cNvPr>
          <p:cNvGrpSpPr/>
          <p:nvPr/>
        </p:nvGrpSpPr>
        <p:grpSpPr>
          <a:xfrm>
            <a:off x="5536674" y="2253875"/>
            <a:ext cx="2009001" cy="1428350"/>
            <a:chOff x="865797" y="2644725"/>
            <a:chExt cx="1736777" cy="1428350"/>
          </a:xfrm>
        </p:grpSpPr>
        <p:graphicFrame>
          <p:nvGraphicFramePr>
            <p:cNvPr id="21" name="Content Placeholder 4">
              <a:extLst>
                <a:ext uri="{FF2B5EF4-FFF2-40B4-BE49-F238E27FC236}">
                  <a16:creationId xmlns:a16="http://schemas.microsoft.com/office/drawing/2014/main" id="{575FA551-D108-4341-B8EA-AB284FA51562}"/>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solidFill>
                              <a:srgbClr val="FF0000"/>
                            </a:solidFill>
                            <a:effectLst/>
                            <a:latin typeface="Calibri" panose="020F0502020204030204" pitchFamily="34" charset="0"/>
                            <a:ea typeface="Calibri" panose="020F0502020204030204" pitchFamily="34" charset="0"/>
                          </a:rPr>
                          <a:t>0</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651508653"/>
                    </a:ext>
                  </a:extLst>
                </a:tr>
              </a:tbl>
            </a:graphicData>
          </a:graphic>
        </p:graphicFrame>
        <p:sp>
          <p:nvSpPr>
            <p:cNvPr id="22" name="Rectangle 21">
              <a:extLst>
                <a:ext uri="{FF2B5EF4-FFF2-40B4-BE49-F238E27FC236}">
                  <a16:creationId xmlns:a16="http://schemas.microsoft.com/office/drawing/2014/main" id="{DB0B45D7-5682-468C-9F11-A533DE0EE933}"/>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Accumulated Distance</a:t>
              </a:r>
            </a:p>
          </p:txBody>
        </p:sp>
      </p:grpSp>
    </p:spTree>
    <p:extLst>
      <p:ext uri="{BB962C8B-B14F-4D97-AF65-F5344CB8AC3E}">
        <p14:creationId xmlns:p14="http://schemas.microsoft.com/office/powerpoint/2010/main" val="356557874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21</a:t>
            </a:fld>
            <a:endParaRPr lang="en-US">
              <a:sym typeface="Playfair Display"/>
            </a:endParaRPr>
          </a:p>
        </p:txBody>
      </p:sp>
      <p:sp>
        <p:nvSpPr>
          <p:cNvPr id="764" name="Google Shape;764;p54"/>
          <p:cNvSpPr txBox="1">
            <a:spLocks noGrp="1"/>
          </p:cNvSpPr>
          <p:nvPr>
            <p:ph type="title"/>
          </p:nvPr>
        </p:nvSpPr>
        <p:spPr/>
        <p:txBody>
          <a:bodyPr/>
          <a:lstStyle/>
          <a:p>
            <a:pPr lvl="0"/>
            <a:r>
              <a:rPr lang="en-US" dirty="0">
                <a:sym typeface="Playfair Display"/>
              </a:rPr>
              <a:t>3D Path Planning</a:t>
            </a:r>
          </a:p>
        </p:txBody>
      </p:sp>
      <p:grpSp>
        <p:nvGrpSpPr>
          <p:cNvPr id="3" name="Group 2">
            <a:extLst>
              <a:ext uri="{FF2B5EF4-FFF2-40B4-BE49-F238E27FC236}">
                <a16:creationId xmlns:a16="http://schemas.microsoft.com/office/drawing/2014/main" id="{1EFA86BB-3F77-425A-B2EF-430165C96ABA}"/>
              </a:ext>
            </a:extLst>
          </p:cNvPr>
          <p:cNvGrpSpPr/>
          <p:nvPr/>
        </p:nvGrpSpPr>
        <p:grpSpPr>
          <a:xfrm>
            <a:off x="1076814" y="2253875"/>
            <a:ext cx="2009001" cy="1428350"/>
            <a:chOff x="865797" y="2644725"/>
            <a:chExt cx="1736777" cy="1428350"/>
          </a:xfrm>
        </p:grpSpPr>
        <p:graphicFrame>
          <p:nvGraphicFramePr>
            <p:cNvPr id="5" name="Content Placeholder 4">
              <a:extLst>
                <a:ext uri="{FF2B5EF4-FFF2-40B4-BE49-F238E27FC236}">
                  <a16:creationId xmlns:a16="http://schemas.microsoft.com/office/drawing/2014/main" id="{3C43D67D-DE4B-4FD1-847C-0D0DD22DB021}"/>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solidFill>
                              <a:srgbClr val="FF0000"/>
                            </a:solidFill>
                            <a:effectLst/>
                          </a:rPr>
                          <a:t>S</a:t>
                        </a:r>
                        <a:endParaRPr lang="en-US" sz="1500" dirty="0">
                          <a:solidFill>
                            <a:srgbClr val="FF0000"/>
                          </a:solidFill>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1</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0.3</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0.6</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0.6</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0.6</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0.5</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0.5</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0.5</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651508653"/>
                    </a:ext>
                  </a:extLst>
                </a:tr>
              </a:tbl>
            </a:graphicData>
          </a:graphic>
        </p:graphicFrame>
        <p:sp>
          <p:nvSpPr>
            <p:cNvPr id="2" name="Rectangle 1">
              <a:extLst>
                <a:ext uri="{FF2B5EF4-FFF2-40B4-BE49-F238E27FC236}">
                  <a16:creationId xmlns:a16="http://schemas.microsoft.com/office/drawing/2014/main" id="{F6AA65DE-C515-45C9-96AC-37436EF22A29}"/>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Risk</a:t>
              </a:r>
            </a:p>
          </p:txBody>
        </p:sp>
      </p:grpSp>
      <p:grpSp>
        <p:nvGrpSpPr>
          <p:cNvPr id="14" name="Group 13">
            <a:extLst>
              <a:ext uri="{FF2B5EF4-FFF2-40B4-BE49-F238E27FC236}">
                <a16:creationId xmlns:a16="http://schemas.microsoft.com/office/drawing/2014/main" id="{98DEBB61-377D-4EAD-82FE-65CD0B28111A}"/>
              </a:ext>
            </a:extLst>
          </p:cNvPr>
          <p:cNvGrpSpPr/>
          <p:nvPr/>
        </p:nvGrpSpPr>
        <p:grpSpPr>
          <a:xfrm>
            <a:off x="3336726" y="2253875"/>
            <a:ext cx="2009001" cy="1428350"/>
            <a:chOff x="865797" y="2644725"/>
            <a:chExt cx="1736777" cy="1428350"/>
          </a:xfrm>
        </p:grpSpPr>
        <p:graphicFrame>
          <p:nvGraphicFramePr>
            <p:cNvPr id="15" name="Content Placeholder 4">
              <a:extLst>
                <a:ext uri="{FF2B5EF4-FFF2-40B4-BE49-F238E27FC236}">
                  <a16:creationId xmlns:a16="http://schemas.microsoft.com/office/drawing/2014/main" id="{7DDD60C5-6A93-4E34-B549-EA6FF5D98CE6}"/>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dirty="0">
                            <a:solidFill>
                              <a:srgbClr val="FF0000"/>
                            </a:solidFill>
                            <a:effectLst/>
                            <a:latin typeface="Calibri" panose="020F0502020204030204" pitchFamily="34" charset="0"/>
                            <a:ea typeface="Calibri" panose="020F0502020204030204" pitchFamily="34" charset="0"/>
                          </a:rPr>
                          <a:t>0</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0.6</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651508653"/>
                    </a:ext>
                  </a:extLst>
                </a:tr>
              </a:tbl>
            </a:graphicData>
          </a:graphic>
        </p:graphicFrame>
        <p:sp>
          <p:nvSpPr>
            <p:cNvPr id="19" name="Rectangle 18">
              <a:extLst>
                <a:ext uri="{FF2B5EF4-FFF2-40B4-BE49-F238E27FC236}">
                  <a16:creationId xmlns:a16="http://schemas.microsoft.com/office/drawing/2014/main" id="{AF0D124E-F4AF-4C2A-9974-BBC9C20952B9}"/>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Accumulated Risk</a:t>
              </a:r>
            </a:p>
          </p:txBody>
        </p:sp>
      </p:grpSp>
      <p:grpSp>
        <p:nvGrpSpPr>
          <p:cNvPr id="20" name="Group 19">
            <a:extLst>
              <a:ext uri="{FF2B5EF4-FFF2-40B4-BE49-F238E27FC236}">
                <a16:creationId xmlns:a16="http://schemas.microsoft.com/office/drawing/2014/main" id="{1B1B0C2B-139F-48A6-94E9-61565C04717B}"/>
              </a:ext>
            </a:extLst>
          </p:cNvPr>
          <p:cNvGrpSpPr/>
          <p:nvPr/>
        </p:nvGrpSpPr>
        <p:grpSpPr>
          <a:xfrm>
            <a:off x="5536674" y="2253875"/>
            <a:ext cx="2009001" cy="1428350"/>
            <a:chOff x="865797" y="2644725"/>
            <a:chExt cx="1736777" cy="1428350"/>
          </a:xfrm>
        </p:grpSpPr>
        <p:graphicFrame>
          <p:nvGraphicFramePr>
            <p:cNvPr id="21" name="Content Placeholder 4">
              <a:extLst>
                <a:ext uri="{FF2B5EF4-FFF2-40B4-BE49-F238E27FC236}">
                  <a16:creationId xmlns:a16="http://schemas.microsoft.com/office/drawing/2014/main" id="{575FA551-D108-4341-B8EA-AB284FA51562}"/>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1</a:t>
                        </a:r>
                      </a:p>
                    </a:txBody>
                    <a:tcPr marL="51435" marR="51435" marT="0" marB="0" anchor="b"/>
                  </a:tc>
                  <a:tc>
                    <a:txBody>
                      <a:bodyPr/>
                      <a:lstStyle/>
                      <a:p>
                        <a:pPr marL="0" marR="0" algn="ctr">
                          <a:spcBef>
                            <a:spcPts val="0"/>
                          </a:spcBef>
                          <a:spcAft>
                            <a:spcPts val="0"/>
                          </a:spcAft>
                        </a:pPr>
                        <a:r>
                          <a:rPr lang="en-US" sz="1500" dirty="0">
                            <a:solidFill>
                              <a:srgbClr val="FF0000"/>
                            </a:solidFill>
                            <a:effectLst/>
                            <a:latin typeface="Calibri" panose="020F0502020204030204" pitchFamily="34" charset="0"/>
                            <a:ea typeface="Calibri" panose="020F0502020204030204" pitchFamily="34" charset="0"/>
                          </a:rPr>
                          <a:t>0</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1</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651508653"/>
                    </a:ext>
                  </a:extLst>
                </a:tr>
              </a:tbl>
            </a:graphicData>
          </a:graphic>
        </p:graphicFrame>
        <p:sp>
          <p:nvSpPr>
            <p:cNvPr id="22" name="Rectangle 21">
              <a:extLst>
                <a:ext uri="{FF2B5EF4-FFF2-40B4-BE49-F238E27FC236}">
                  <a16:creationId xmlns:a16="http://schemas.microsoft.com/office/drawing/2014/main" id="{DB0B45D7-5682-468C-9F11-A533DE0EE933}"/>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Accumulated Distance</a:t>
              </a:r>
            </a:p>
          </p:txBody>
        </p:sp>
      </p:grpSp>
    </p:spTree>
    <p:extLst>
      <p:ext uri="{BB962C8B-B14F-4D97-AF65-F5344CB8AC3E}">
        <p14:creationId xmlns:p14="http://schemas.microsoft.com/office/powerpoint/2010/main" val="65541895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22</a:t>
            </a:fld>
            <a:endParaRPr lang="en-US">
              <a:sym typeface="Playfair Display"/>
            </a:endParaRPr>
          </a:p>
        </p:txBody>
      </p:sp>
      <p:sp>
        <p:nvSpPr>
          <p:cNvPr id="764" name="Google Shape;764;p54"/>
          <p:cNvSpPr txBox="1">
            <a:spLocks noGrp="1"/>
          </p:cNvSpPr>
          <p:nvPr>
            <p:ph type="title"/>
          </p:nvPr>
        </p:nvSpPr>
        <p:spPr/>
        <p:txBody>
          <a:bodyPr/>
          <a:lstStyle/>
          <a:p>
            <a:pPr lvl="0"/>
            <a:r>
              <a:rPr lang="en-US" dirty="0">
                <a:sym typeface="Playfair Display"/>
              </a:rPr>
              <a:t>3D Path Planning</a:t>
            </a:r>
          </a:p>
        </p:txBody>
      </p:sp>
      <p:grpSp>
        <p:nvGrpSpPr>
          <p:cNvPr id="3" name="Group 2">
            <a:extLst>
              <a:ext uri="{FF2B5EF4-FFF2-40B4-BE49-F238E27FC236}">
                <a16:creationId xmlns:a16="http://schemas.microsoft.com/office/drawing/2014/main" id="{1EFA86BB-3F77-425A-B2EF-430165C96ABA}"/>
              </a:ext>
            </a:extLst>
          </p:cNvPr>
          <p:cNvGrpSpPr/>
          <p:nvPr/>
        </p:nvGrpSpPr>
        <p:grpSpPr>
          <a:xfrm>
            <a:off x="1076814" y="2253875"/>
            <a:ext cx="2009001" cy="1428350"/>
            <a:chOff x="865797" y="2644725"/>
            <a:chExt cx="1736777" cy="1428350"/>
          </a:xfrm>
        </p:grpSpPr>
        <p:graphicFrame>
          <p:nvGraphicFramePr>
            <p:cNvPr id="5" name="Content Placeholder 4">
              <a:extLst>
                <a:ext uri="{FF2B5EF4-FFF2-40B4-BE49-F238E27FC236}">
                  <a16:creationId xmlns:a16="http://schemas.microsoft.com/office/drawing/2014/main" id="{3C43D67D-DE4B-4FD1-847C-0D0DD22DB021}"/>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solidFill>
                              <a:srgbClr val="FF0000"/>
                            </a:solidFill>
                            <a:effectLst/>
                          </a:rPr>
                          <a:t>S</a:t>
                        </a:r>
                        <a:endParaRPr lang="en-US" sz="1500" dirty="0">
                          <a:solidFill>
                            <a:srgbClr val="FF0000"/>
                          </a:solidFill>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1</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0.3</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0.6</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0.6</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0.6</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0.5</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0.5</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0.5</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651508653"/>
                    </a:ext>
                  </a:extLst>
                </a:tr>
              </a:tbl>
            </a:graphicData>
          </a:graphic>
        </p:graphicFrame>
        <p:sp>
          <p:nvSpPr>
            <p:cNvPr id="2" name="Rectangle 1">
              <a:extLst>
                <a:ext uri="{FF2B5EF4-FFF2-40B4-BE49-F238E27FC236}">
                  <a16:creationId xmlns:a16="http://schemas.microsoft.com/office/drawing/2014/main" id="{F6AA65DE-C515-45C9-96AC-37436EF22A29}"/>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Risk</a:t>
              </a:r>
            </a:p>
          </p:txBody>
        </p:sp>
      </p:grpSp>
      <p:grpSp>
        <p:nvGrpSpPr>
          <p:cNvPr id="14" name="Group 13">
            <a:extLst>
              <a:ext uri="{FF2B5EF4-FFF2-40B4-BE49-F238E27FC236}">
                <a16:creationId xmlns:a16="http://schemas.microsoft.com/office/drawing/2014/main" id="{98DEBB61-377D-4EAD-82FE-65CD0B28111A}"/>
              </a:ext>
            </a:extLst>
          </p:cNvPr>
          <p:cNvGrpSpPr/>
          <p:nvPr/>
        </p:nvGrpSpPr>
        <p:grpSpPr>
          <a:xfrm>
            <a:off x="3336726" y="2253875"/>
            <a:ext cx="2009001" cy="1428350"/>
            <a:chOff x="865797" y="2644725"/>
            <a:chExt cx="1736777" cy="1428350"/>
          </a:xfrm>
        </p:grpSpPr>
        <p:graphicFrame>
          <p:nvGraphicFramePr>
            <p:cNvPr id="15" name="Content Placeholder 4">
              <a:extLst>
                <a:ext uri="{FF2B5EF4-FFF2-40B4-BE49-F238E27FC236}">
                  <a16:creationId xmlns:a16="http://schemas.microsoft.com/office/drawing/2014/main" id="{7DDD60C5-6A93-4E34-B549-EA6FF5D98CE6}"/>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dirty="0">
                            <a:solidFill>
                              <a:srgbClr val="FF0000"/>
                            </a:solidFill>
                            <a:effectLst/>
                            <a:latin typeface="Calibri" panose="020F0502020204030204" pitchFamily="34" charset="0"/>
                            <a:ea typeface="Calibri" panose="020F0502020204030204" pitchFamily="34" charset="0"/>
                          </a:rPr>
                          <a:t>0</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0.4</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0.6</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1.2</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651508653"/>
                    </a:ext>
                  </a:extLst>
                </a:tr>
              </a:tbl>
            </a:graphicData>
          </a:graphic>
        </p:graphicFrame>
        <p:sp>
          <p:nvSpPr>
            <p:cNvPr id="19" name="Rectangle 18">
              <a:extLst>
                <a:ext uri="{FF2B5EF4-FFF2-40B4-BE49-F238E27FC236}">
                  <a16:creationId xmlns:a16="http://schemas.microsoft.com/office/drawing/2014/main" id="{AF0D124E-F4AF-4C2A-9974-BBC9C20952B9}"/>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Accumulated Risk</a:t>
              </a:r>
            </a:p>
          </p:txBody>
        </p:sp>
      </p:grpSp>
      <p:grpSp>
        <p:nvGrpSpPr>
          <p:cNvPr id="20" name="Group 19">
            <a:extLst>
              <a:ext uri="{FF2B5EF4-FFF2-40B4-BE49-F238E27FC236}">
                <a16:creationId xmlns:a16="http://schemas.microsoft.com/office/drawing/2014/main" id="{1B1B0C2B-139F-48A6-94E9-61565C04717B}"/>
              </a:ext>
            </a:extLst>
          </p:cNvPr>
          <p:cNvGrpSpPr/>
          <p:nvPr/>
        </p:nvGrpSpPr>
        <p:grpSpPr>
          <a:xfrm>
            <a:off x="5536674" y="2253875"/>
            <a:ext cx="2009001" cy="1428350"/>
            <a:chOff x="865797" y="2644725"/>
            <a:chExt cx="1736777" cy="1428350"/>
          </a:xfrm>
        </p:grpSpPr>
        <p:graphicFrame>
          <p:nvGraphicFramePr>
            <p:cNvPr id="21" name="Content Placeholder 4">
              <a:extLst>
                <a:ext uri="{FF2B5EF4-FFF2-40B4-BE49-F238E27FC236}">
                  <a16:creationId xmlns:a16="http://schemas.microsoft.com/office/drawing/2014/main" id="{575FA551-D108-4341-B8EA-AB284FA51562}"/>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2</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1</a:t>
                        </a:r>
                      </a:p>
                    </a:txBody>
                    <a:tcPr marL="51435" marR="51435" marT="0" marB="0" anchor="b"/>
                  </a:tc>
                  <a:tc>
                    <a:txBody>
                      <a:bodyPr/>
                      <a:lstStyle/>
                      <a:p>
                        <a:pPr marL="0" marR="0" algn="ctr">
                          <a:spcBef>
                            <a:spcPts val="0"/>
                          </a:spcBef>
                          <a:spcAft>
                            <a:spcPts val="0"/>
                          </a:spcAft>
                        </a:pPr>
                        <a:r>
                          <a:rPr lang="en-US" sz="1500" dirty="0">
                            <a:solidFill>
                              <a:srgbClr val="FF0000"/>
                            </a:solidFill>
                            <a:effectLst/>
                            <a:latin typeface="Calibri" panose="020F0502020204030204" pitchFamily="34" charset="0"/>
                            <a:ea typeface="Calibri" panose="020F0502020204030204" pitchFamily="34" charset="0"/>
                          </a:rPr>
                          <a:t>0</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2</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1</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2</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651508653"/>
                    </a:ext>
                  </a:extLst>
                </a:tr>
              </a:tbl>
            </a:graphicData>
          </a:graphic>
        </p:graphicFrame>
        <p:sp>
          <p:nvSpPr>
            <p:cNvPr id="22" name="Rectangle 21">
              <a:extLst>
                <a:ext uri="{FF2B5EF4-FFF2-40B4-BE49-F238E27FC236}">
                  <a16:creationId xmlns:a16="http://schemas.microsoft.com/office/drawing/2014/main" id="{DB0B45D7-5682-468C-9F11-A533DE0EE933}"/>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Accumulated Distance</a:t>
              </a:r>
            </a:p>
          </p:txBody>
        </p:sp>
      </p:grpSp>
    </p:spTree>
    <p:extLst>
      <p:ext uri="{BB962C8B-B14F-4D97-AF65-F5344CB8AC3E}">
        <p14:creationId xmlns:p14="http://schemas.microsoft.com/office/powerpoint/2010/main" val="153924403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23</a:t>
            </a:fld>
            <a:endParaRPr lang="en-US">
              <a:sym typeface="Playfair Display"/>
            </a:endParaRPr>
          </a:p>
        </p:txBody>
      </p:sp>
      <p:sp>
        <p:nvSpPr>
          <p:cNvPr id="764" name="Google Shape;764;p54"/>
          <p:cNvSpPr txBox="1">
            <a:spLocks noGrp="1"/>
          </p:cNvSpPr>
          <p:nvPr>
            <p:ph type="title"/>
          </p:nvPr>
        </p:nvSpPr>
        <p:spPr/>
        <p:txBody>
          <a:bodyPr/>
          <a:lstStyle/>
          <a:p>
            <a:pPr lvl="0"/>
            <a:r>
              <a:rPr lang="en-US" dirty="0">
                <a:sym typeface="Playfair Display"/>
              </a:rPr>
              <a:t>3D Path Planning</a:t>
            </a:r>
          </a:p>
        </p:txBody>
      </p:sp>
      <p:grpSp>
        <p:nvGrpSpPr>
          <p:cNvPr id="3" name="Group 2">
            <a:extLst>
              <a:ext uri="{FF2B5EF4-FFF2-40B4-BE49-F238E27FC236}">
                <a16:creationId xmlns:a16="http://schemas.microsoft.com/office/drawing/2014/main" id="{1EFA86BB-3F77-425A-B2EF-430165C96ABA}"/>
              </a:ext>
            </a:extLst>
          </p:cNvPr>
          <p:cNvGrpSpPr/>
          <p:nvPr/>
        </p:nvGrpSpPr>
        <p:grpSpPr>
          <a:xfrm>
            <a:off x="1076814" y="2253875"/>
            <a:ext cx="2009001" cy="1428350"/>
            <a:chOff x="865797" y="2644725"/>
            <a:chExt cx="1736777" cy="1428350"/>
          </a:xfrm>
        </p:grpSpPr>
        <p:graphicFrame>
          <p:nvGraphicFramePr>
            <p:cNvPr id="5" name="Content Placeholder 4">
              <a:extLst>
                <a:ext uri="{FF2B5EF4-FFF2-40B4-BE49-F238E27FC236}">
                  <a16:creationId xmlns:a16="http://schemas.microsoft.com/office/drawing/2014/main" id="{3C43D67D-DE4B-4FD1-847C-0D0DD22DB021}"/>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solidFill>
                              <a:srgbClr val="FF0000"/>
                            </a:solidFill>
                            <a:effectLst/>
                          </a:rPr>
                          <a:t>S</a:t>
                        </a:r>
                        <a:endParaRPr lang="en-US" sz="1500" dirty="0">
                          <a:solidFill>
                            <a:srgbClr val="FF0000"/>
                          </a:solidFill>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1</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0.3</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0.6</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0.6</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0.6</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0.5</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0.5</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0.5</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651508653"/>
                    </a:ext>
                  </a:extLst>
                </a:tr>
              </a:tbl>
            </a:graphicData>
          </a:graphic>
        </p:graphicFrame>
        <p:sp>
          <p:nvSpPr>
            <p:cNvPr id="2" name="Rectangle 1">
              <a:extLst>
                <a:ext uri="{FF2B5EF4-FFF2-40B4-BE49-F238E27FC236}">
                  <a16:creationId xmlns:a16="http://schemas.microsoft.com/office/drawing/2014/main" id="{F6AA65DE-C515-45C9-96AC-37436EF22A29}"/>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Risk</a:t>
              </a:r>
            </a:p>
          </p:txBody>
        </p:sp>
      </p:grpSp>
      <p:grpSp>
        <p:nvGrpSpPr>
          <p:cNvPr id="14" name="Group 13">
            <a:extLst>
              <a:ext uri="{FF2B5EF4-FFF2-40B4-BE49-F238E27FC236}">
                <a16:creationId xmlns:a16="http://schemas.microsoft.com/office/drawing/2014/main" id="{98DEBB61-377D-4EAD-82FE-65CD0B28111A}"/>
              </a:ext>
            </a:extLst>
          </p:cNvPr>
          <p:cNvGrpSpPr/>
          <p:nvPr/>
        </p:nvGrpSpPr>
        <p:grpSpPr>
          <a:xfrm>
            <a:off x="3336726" y="2253875"/>
            <a:ext cx="2009001" cy="1428350"/>
            <a:chOff x="865797" y="2644725"/>
            <a:chExt cx="1736777" cy="1428350"/>
          </a:xfrm>
        </p:grpSpPr>
        <p:graphicFrame>
          <p:nvGraphicFramePr>
            <p:cNvPr id="15" name="Content Placeholder 4">
              <a:extLst>
                <a:ext uri="{FF2B5EF4-FFF2-40B4-BE49-F238E27FC236}">
                  <a16:creationId xmlns:a16="http://schemas.microsoft.com/office/drawing/2014/main" id="{7DDD60C5-6A93-4E34-B549-EA6FF5D98CE6}"/>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b="1" dirty="0">
                            <a:solidFill>
                              <a:srgbClr val="FF0000"/>
                            </a:solidFill>
                            <a:effectLst/>
                            <a:latin typeface="Calibri" panose="020F0502020204030204" pitchFamily="34" charset="0"/>
                            <a:ea typeface="Calibri" panose="020F0502020204030204" pitchFamily="34" charset="0"/>
                          </a:rPr>
                          <a:t>0</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b="0" dirty="0">
                            <a:effectLst/>
                            <a:latin typeface="Calibri" panose="020F0502020204030204" pitchFamily="34" charset="0"/>
                            <a:ea typeface="Calibri" panose="020F0502020204030204" pitchFamily="34" charset="0"/>
                          </a:rPr>
                          <a:t>0.4</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0.6</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0.7</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0.7</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0.6</a:t>
                        </a:r>
                      </a:p>
                    </a:txBody>
                    <a:tcPr marL="51435" marR="51435" marT="0" marB="0" anchor="b"/>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1.1</a:t>
                        </a:r>
                      </a:p>
                    </a:txBody>
                    <a:tcPr marL="51435" marR="51435" marT="0" marB="0" anchor="b"/>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1.6</a:t>
                        </a:r>
                      </a:p>
                    </a:txBody>
                    <a:tcPr marL="51435" marR="51435" marT="0" marB="0" anchor="b"/>
                  </a:tc>
                  <a:extLst>
                    <a:ext uri="{0D108BD9-81ED-4DB2-BD59-A6C34878D82A}">
                      <a16:rowId xmlns:a16="http://schemas.microsoft.com/office/drawing/2014/main" val="651508653"/>
                    </a:ext>
                  </a:extLst>
                </a:tr>
              </a:tbl>
            </a:graphicData>
          </a:graphic>
        </p:graphicFrame>
        <p:sp>
          <p:nvSpPr>
            <p:cNvPr id="19" name="Rectangle 18">
              <a:extLst>
                <a:ext uri="{FF2B5EF4-FFF2-40B4-BE49-F238E27FC236}">
                  <a16:creationId xmlns:a16="http://schemas.microsoft.com/office/drawing/2014/main" id="{AF0D124E-F4AF-4C2A-9974-BBC9C20952B9}"/>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Accumulated Risk</a:t>
              </a:r>
            </a:p>
          </p:txBody>
        </p:sp>
      </p:grpSp>
      <p:grpSp>
        <p:nvGrpSpPr>
          <p:cNvPr id="20" name="Group 19">
            <a:extLst>
              <a:ext uri="{FF2B5EF4-FFF2-40B4-BE49-F238E27FC236}">
                <a16:creationId xmlns:a16="http://schemas.microsoft.com/office/drawing/2014/main" id="{1B1B0C2B-139F-48A6-94E9-61565C04717B}"/>
              </a:ext>
            </a:extLst>
          </p:cNvPr>
          <p:cNvGrpSpPr/>
          <p:nvPr/>
        </p:nvGrpSpPr>
        <p:grpSpPr>
          <a:xfrm>
            <a:off x="5536674" y="2253875"/>
            <a:ext cx="2009001" cy="1428350"/>
            <a:chOff x="865797" y="2644725"/>
            <a:chExt cx="1736777" cy="1428350"/>
          </a:xfrm>
        </p:grpSpPr>
        <p:graphicFrame>
          <p:nvGraphicFramePr>
            <p:cNvPr id="21" name="Content Placeholder 4">
              <a:extLst>
                <a:ext uri="{FF2B5EF4-FFF2-40B4-BE49-F238E27FC236}">
                  <a16:creationId xmlns:a16="http://schemas.microsoft.com/office/drawing/2014/main" id="{575FA551-D108-4341-B8EA-AB284FA51562}"/>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2</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1</a:t>
                        </a:r>
                      </a:p>
                    </a:txBody>
                    <a:tcPr marL="51435" marR="51435" marT="0" marB="0" anchor="b"/>
                  </a:tc>
                  <a:tc>
                    <a:txBody>
                      <a:bodyPr/>
                      <a:lstStyle/>
                      <a:p>
                        <a:pPr marL="0" marR="0" algn="ctr">
                          <a:spcBef>
                            <a:spcPts val="0"/>
                          </a:spcBef>
                          <a:spcAft>
                            <a:spcPts val="0"/>
                          </a:spcAft>
                        </a:pPr>
                        <a:r>
                          <a:rPr lang="en-US" sz="1500" dirty="0">
                            <a:solidFill>
                              <a:srgbClr val="FF0000"/>
                            </a:solidFill>
                            <a:effectLst/>
                            <a:latin typeface="Calibri" panose="020F0502020204030204" pitchFamily="34" charset="0"/>
                            <a:ea typeface="Calibri" panose="020F0502020204030204" pitchFamily="34" charset="0"/>
                          </a:rPr>
                          <a:t>0</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3</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2</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1</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4</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5</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6</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5</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6</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7</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6</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7</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8</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9</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10</a:t>
                        </a:r>
                      </a:p>
                    </a:txBody>
                    <a:tcPr marL="51435" marR="51435" marT="0" marB="0" anchor="b"/>
                  </a:tc>
                  <a:extLst>
                    <a:ext uri="{0D108BD9-81ED-4DB2-BD59-A6C34878D82A}">
                      <a16:rowId xmlns:a16="http://schemas.microsoft.com/office/drawing/2014/main" val="651508653"/>
                    </a:ext>
                  </a:extLst>
                </a:tr>
              </a:tbl>
            </a:graphicData>
          </a:graphic>
        </p:graphicFrame>
        <p:sp>
          <p:nvSpPr>
            <p:cNvPr id="22" name="Rectangle 21">
              <a:extLst>
                <a:ext uri="{FF2B5EF4-FFF2-40B4-BE49-F238E27FC236}">
                  <a16:creationId xmlns:a16="http://schemas.microsoft.com/office/drawing/2014/main" id="{DB0B45D7-5682-468C-9F11-A533DE0EE933}"/>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Accumulated Distance</a:t>
              </a:r>
            </a:p>
          </p:txBody>
        </p:sp>
      </p:grpSp>
    </p:spTree>
    <p:extLst>
      <p:ext uri="{BB962C8B-B14F-4D97-AF65-F5344CB8AC3E}">
        <p14:creationId xmlns:p14="http://schemas.microsoft.com/office/powerpoint/2010/main" val="242847388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sp>
        <p:nvSpPr>
          <p:cNvPr id="765" name="Google Shape;765;p54"/>
          <p:cNvSpPr txBox="1">
            <a:spLocks noGrp="1"/>
          </p:cNvSpPr>
          <p:nvPr>
            <p:ph type="body" idx="1"/>
          </p:nvPr>
        </p:nvSpPr>
        <p:spPr/>
        <p:txBody>
          <a:bodyPr/>
          <a:lstStyle/>
          <a:p>
            <a:pPr lvl="0"/>
            <a:r>
              <a:rPr lang="en-US" sz="1400" b="1" dirty="0">
                <a:solidFill>
                  <a:schemeClr val="tx1"/>
                </a:solidFill>
              </a:rPr>
              <a:t>Update every second</a:t>
            </a:r>
          </a:p>
          <a:p>
            <a:pPr lvl="1"/>
            <a:r>
              <a:rPr lang="en-US" sz="1400" b="1" dirty="0">
                <a:solidFill>
                  <a:schemeClr val="tx1"/>
                </a:solidFill>
              </a:rPr>
              <a:t>At a constant speed of 5 m/s, means update every 5 steps</a:t>
            </a:r>
          </a:p>
        </p:txBody>
      </p:sp>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24</a:t>
            </a:fld>
            <a:endParaRPr lang="en-US">
              <a:sym typeface="Playfair Display"/>
            </a:endParaRPr>
          </a:p>
        </p:txBody>
      </p:sp>
      <p:sp>
        <p:nvSpPr>
          <p:cNvPr id="764" name="Google Shape;764;p54"/>
          <p:cNvSpPr txBox="1">
            <a:spLocks noGrp="1"/>
          </p:cNvSpPr>
          <p:nvPr>
            <p:ph type="title"/>
          </p:nvPr>
        </p:nvSpPr>
        <p:spPr/>
        <p:txBody>
          <a:bodyPr/>
          <a:lstStyle/>
          <a:p>
            <a:pPr lvl="0"/>
            <a:r>
              <a:rPr lang="en-US" dirty="0">
                <a:sym typeface="Playfair Display"/>
              </a:rPr>
              <a:t>3D Path Planning</a:t>
            </a:r>
            <a:r>
              <a:rPr lang="en-US" dirty="0"/>
              <a:t>: incorporation of time</a:t>
            </a:r>
            <a:endParaRPr lang="en-US" dirty="0">
              <a:sym typeface="Playfair Display"/>
            </a:endParaRPr>
          </a:p>
        </p:txBody>
      </p:sp>
      <p:grpSp>
        <p:nvGrpSpPr>
          <p:cNvPr id="3" name="Group 2">
            <a:extLst>
              <a:ext uri="{FF2B5EF4-FFF2-40B4-BE49-F238E27FC236}">
                <a16:creationId xmlns:a16="http://schemas.microsoft.com/office/drawing/2014/main" id="{1EFA86BB-3F77-425A-B2EF-430165C96ABA}"/>
              </a:ext>
            </a:extLst>
          </p:cNvPr>
          <p:cNvGrpSpPr/>
          <p:nvPr/>
        </p:nvGrpSpPr>
        <p:grpSpPr>
          <a:xfrm>
            <a:off x="1076814" y="2253875"/>
            <a:ext cx="2009001" cy="1428350"/>
            <a:chOff x="865797" y="2644725"/>
            <a:chExt cx="1736777" cy="1428350"/>
          </a:xfrm>
        </p:grpSpPr>
        <p:graphicFrame>
          <p:nvGraphicFramePr>
            <p:cNvPr id="5" name="Content Placeholder 4">
              <a:extLst>
                <a:ext uri="{FF2B5EF4-FFF2-40B4-BE49-F238E27FC236}">
                  <a16:creationId xmlns:a16="http://schemas.microsoft.com/office/drawing/2014/main" id="{3C43D67D-DE4B-4FD1-847C-0D0DD22DB021}"/>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solidFill>
                              <a:srgbClr val="FF0000"/>
                            </a:solidFill>
                            <a:effectLst/>
                          </a:rPr>
                          <a:t>S</a:t>
                        </a:r>
                        <a:endParaRPr lang="en-US" sz="1500" dirty="0">
                          <a:solidFill>
                            <a:srgbClr val="FF0000"/>
                          </a:solidFill>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1</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0.3</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0.6</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0.6</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0.6</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0.5</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0.5</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0.5</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651508653"/>
                    </a:ext>
                  </a:extLst>
                </a:tr>
              </a:tbl>
            </a:graphicData>
          </a:graphic>
        </p:graphicFrame>
        <p:sp>
          <p:nvSpPr>
            <p:cNvPr id="2" name="Rectangle 1">
              <a:extLst>
                <a:ext uri="{FF2B5EF4-FFF2-40B4-BE49-F238E27FC236}">
                  <a16:creationId xmlns:a16="http://schemas.microsoft.com/office/drawing/2014/main" id="{F6AA65DE-C515-45C9-96AC-37436EF22A29}"/>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Risk</a:t>
              </a:r>
            </a:p>
          </p:txBody>
        </p:sp>
      </p:grpSp>
      <p:grpSp>
        <p:nvGrpSpPr>
          <p:cNvPr id="14" name="Group 13">
            <a:extLst>
              <a:ext uri="{FF2B5EF4-FFF2-40B4-BE49-F238E27FC236}">
                <a16:creationId xmlns:a16="http://schemas.microsoft.com/office/drawing/2014/main" id="{98DEBB61-377D-4EAD-82FE-65CD0B28111A}"/>
              </a:ext>
            </a:extLst>
          </p:cNvPr>
          <p:cNvGrpSpPr/>
          <p:nvPr/>
        </p:nvGrpSpPr>
        <p:grpSpPr>
          <a:xfrm>
            <a:off x="3336726" y="2253875"/>
            <a:ext cx="2009001" cy="1428350"/>
            <a:chOff x="865797" y="2644725"/>
            <a:chExt cx="1736777" cy="1428350"/>
          </a:xfrm>
        </p:grpSpPr>
        <p:graphicFrame>
          <p:nvGraphicFramePr>
            <p:cNvPr id="15" name="Content Placeholder 4">
              <a:extLst>
                <a:ext uri="{FF2B5EF4-FFF2-40B4-BE49-F238E27FC236}">
                  <a16:creationId xmlns:a16="http://schemas.microsoft.com/office/drawing/2014/main" id="{7DDD60C5-6A93-4E34-B549-EA6FF5D98CE6}"/>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solidFill>
                              <a:srgbClr val="FF0000"/>
                            </a:solidFill>
                            <a:effectLst/>
                            <a:latin typeface="Calibri" panose="020F0502020204030204" pitchFamily="34" charset="0"/>
                            <a:ea typeface="Calibri" panose="020F0502020204030204" pitchFamily="34" charset="0"/>
                          </a:rPr>
                          <a:t>0</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651508653"/>
                    </a:ext>
                  </a:extLst>
                </a:tr>
              </a:tbl>
            </a:graphicData>
          </a:graphic>
        </p:graphicFrame>
        <p:sp>
          <p:nvSpPr>
            <p:cNvPr id="19" name="Rectangle 18">
              <a:extLst>
                <a:ext uri="{FF2B5EF4-FFF2-40B4-BE49-F238E27FC236}">
                  <a16:creationId xmlns:a16="http://schemas.microsoft.com/office/drawing/2014/main" id="{AF0D124E-F4AF-4C2A-9974-BBC9C20952B9}"/>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Accumulated Risk</a:t>
              </a:r>
            </a:p>
          </p:txBody>
        </p:sp>
      </p:grpSp>
      <p:grpSp>
        <p:nvGrpSpPr>
          <p:cNvPr id="20" name="Group 19">
            <a:extLst>
              <a:ext uri="{FF2B5EF4-FFF2-40B4-BE49-F238E27FC236}">
                <a16:creationId xmlns:a16="http://schemas.microsoft.com/office/drawing/2014/main" id="{1B1B0C2B-139F-48A6-94E9-61565C04717B}"/>
              </a:ext>
            </a:extLst>
          </p:cNvPr>
          <p:cNvGrpSpPr/>
          <p:nvPr/>
        </p:nvGrpSpPr>
        <p:grpSpPr>
          <a:xfrm>
            <a:off x="5536674" y="2253875"/>
            <a:ext cx="2009001" cy="1428350"/>
            <a:chOff x="865797" y="2644725"/>
            <a:chExt cx="1736777" cy="1428350"/>
          </a:xfrm>
        </p:grpSpPr>
        <p:graphicFrame>
          <p:nvGraphicFramePr>
            <p:cNvPr id="21" name="Content Placeholder 4">
              <a:extLst>
                <a:ext uri="{FF2B5EF4-FFF2-40B4-BE49-F238E27FC236}">
                  <a16:creationId xmlns:a16="http://schemas.microsoft.com/office/drawing/2014/main" id="{575FA551-D108-4341-B8EA-AB284FA51562}"/>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solidFill>
                              <a:srgbClr val="FF0000"/>
                            </a:solidFill>
                            <a:effectLst/>
                            <a:latin typeface="Calibri" panose="020F0502020204030204" pitchFamily="34" charset="0"/>
                            <a:ea typeface="Calibri" panose="020F0502020204030204" pitchFamily="34" charset="0"/>
                          </a:rPr>
                          <a:t>0</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651508653"/>
                    </a:ext>
                  </a:extLst>
                </a:tr>
              </a:tbl>
            </a:graphicData>
          </a:graphic>
        </p:graphicFrame>
        <p:sp>
          <p:nvSpPr>
            <p:cNvPr id="22" name="Rectangle 21">
              <a:extLst>
                <a:ext uri="{FF2B5EF4-FFF2-40B4-BE49-F238E27FC236}">
                  <a16:creationId xmlns:a16="http://schemas.microsoft.com/office/drawing/2014/main" id="{DB0B45D7-5682-468C-9F11-A533DE0EE933}"/>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Accumulated Distance</a:t>
              </a:r>
            </a:p>
          </p:txBody>
        </p:sp>
      </p:grpSp>
    </p:spTree>
    <p:extLst>
      <p:ext uri="{BB962C8B-B14F-4D97-AF65-F5344CB8AC3E}">
        <p14:creationId xmlns:p14="http://schemas.microsoft.com/office/powerpoint/2010/main" val="421209953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sp>
        <p:nvSpPr>
          <p:cNvPr id="765" name="Google Shape;765;p54"/>
          <p:cNvSpPr txBox="1">
            <a:spLocks noGrp="1"/>
          </p:cNvSpPr>
          <p:nvPr>
            <p:ph type="body" idx="1"/>
          </p:nvPr>
        </p:nvSpPr>
        <p:spPr/>
        <p:txBody>
          <a:bodyPr/>
          <a:lstStyle/>
          <a:p>
            <a:pPr lvl="0"/>
            <a:r>
              <a:rPr lang="en-US" sz="1400" b="1" dirty="0">
                <a:solidFill>
                  <a:schemeClr val="tx1"/>
                </a:solidFill>
              </a:rPr>
              <a:t>Update every second</a:t>
            </a:r>
          </a:p>
          <a:p>
            <a:pPr lvl="1"/>
            <a:r>
              <a:rPr lang="en-US" sz="1400" b="1" dirty="0">
                <a:solidFill>
                  <a:schemeClr val="tx1"/>
                </a:solidFill>
              </a:rPr>
              <a:t>At a constant speed of 5 m/s, means update every 5 steps</a:t>
            </a:r>
          </a:p>
        </p:txBody>
      </p:sp>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25</a:t>
            </a:fld>
            <a:endParaRPr lang="en-US">
              <a:sym typeface="Playfair Display"/>
            </a:endParaRPr>
          </a:p>
        </p:txBody>
      </p:sp>
      <p:sp>
        <p:nvSpPr>
          <p:cNvPr id="764" name="Google Shape;764;p54"/>
          <p:cNvSpPr txBox="1">
            <a:spLocks noGrp="1"/>
          </p:cNvSpPr>
          <p:nvPr>
            <p:ph type="title"/>
          </p:nvPr>
        </p:nvSpPr>
        <p:spPr/>
        <p:txBody>
          <a:bodyPr/>
          <a:lstStyle/>
          <a:p>
            <a:pPr lvl="0"/>
            <a:r>
              <a:rPr lang="en-US" dirty="0">
                <a:sym typeface="Playfair Display"/>
              </a:rPr>
              <a:t>3D Path Planning</a:t>
            </a:r>
            <a:r>
              <a:rPr lang="en-US" dirty="0"/>
              <a:t>: incorporation of time</a:t>
            </a:r>
            <a:endParaRPr lang="en-US" dirty="0">
              <a:sym typeface="Playfair Display"/>
            </a:endParaRPr>
          </a:p>
        </p:txBody>
      </p:sp>
      <p:grpSp>
        <p:nvGrpSpPr>
          <p:cNvPr id="3" name="Group 2">
            <a:extLst>
              <a:ext uri="{FF2B5EF4-FFF2-40B4-BE49-F238E27FC236}">
                <a16:creationId xmlns:a16="http://schemas.microsoft.com/office/drawing/2014/main" id="{1EFA86BB-3F77-425A-B2EF-430165C96ABA}"/>
              </a:ext>
            </a:extLst>
          </p:cNvPr>
          <p:cNvGrpSpPr/>
          <p:nvPr/>
        </p:nvGrpSpPr>
        <p:grpSpPr>
          <a:xfrm>
            <a:off x="1076814" y="2253875"/>
            <a:ext cx="2009001" cy="1428350"/>
            <a:chOff x="865797" y="2644725"/>
            <a:chExt cx="1736777" cy="1428350"/>
          </a:xfrm>
        </p:grpSpPr>
        <p:graphicFrame>
          <p:nvGraphicFramePr>
            <p:cNvPr id="5" name="Content Placeholder 4">
              <a:extLst>
                <a:ext uri="{FF2B5EF4-FFF2-40B4-BE49-F238E27FC236}">
                  <a16:creationId xmlns:a16="http://schemas.microsoft.com/office/drawing/2014/main" id="{3C43D67D-DE4B-4FD1-847C-0D0DD22DB021}"/>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solidFill>
                              <a:srgbClr val="FF0000"/>
                            </a:solidFill>
                            <a:effectLst/>
                          </a:rPr>
                          <a:t>S</a:t>
                        </a:r>
                        <a:endParaRPr lang="en-US" sz="1500" dirty="0">
                          <a:solidFill>
                            <a:srgbClr val="FF0000"/>
                          </a:solidFill>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1</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0.3</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0.6</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0.6</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0.6</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0.5</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0.5</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0.5</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651508653"/>
                    </a:ext>
                  </a:extLst>
                </a:tr>
              </a:tbl>
            </a:graphicData>
          </a:graphic>
        </p:graphicFrame>
        <p:sp>
          <p:nvSpPr>
            <p:cNvPr id="2" name="Rectangle 1">
              <a:extLst>
                <a:ext uri="{FF2B5EF4-FFF2-40B4-BE49-F238E27FC236}">
                  <a16:creationId xmlns:a16="http://schemas.microsoft.com/office/drawing/2014/main" id="{F6AA65DE-C515-45C9-96AC-37436EF22A29}"/>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Risk</a:t>
              </a:r>
            </a:p>
          </p:txBody>
        </p:sp>
      </p:grpSp>
      <p:grpSp>
        <p:nvGrpSpPr>
          <p:cNvPr id="14" name="Group 13">
            <a:extLst>
              <a:ext uri="{FF2B5EF4-FFF2-40B4-BE49-F238E27FC236}">
                <a16:creationId xmlns:a16="http://schemas.microsoft.com/office/drawing/2014/main" id="{98DEBB61-377D-4EAD-82FE-65CD0B28111A}"/>
              </a:ext>
            </a:extLst>
          </p:cNvPr>
          <p:cNvGrpSpPr/>
          <p:nvPr/>
        </p:nvGrpSpPr>
        <p:grpSpPr>
          <a:xfrm>
            <a:off x="3336726" y="2253875"/>
            <a:ext cx="2009001" cy="1428350"/>
            <a:chOff x="865797" y="2644725"/>
            <a:chExt cx="1736777" cy="1428350"/>
          </a:xfrm>
        </p:grpSpPr>
        <p:graphicFrame>
          <p:nvGraphicFramePr>
            <p:cNvPr id="15" name="Content Placeholder 4">
              <a:extLst>
                <a:ext uri="{FF2B5EF4-FFF2-40B4-BE49-F238E27FC236}">
                  <a16:creationId xmlns:a16="http://schemas.microsoft.com/office/drawing/2014/main" id="{7DDD60C5-6A93-4E34-B549-EA6FF5D98CE6}"/>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dirty="0">
                            <a:solidFill>
                              <a:srgbClr val="FF0000"/>
                            </a:solidFill>
                            <a:effectLst/>
                            <a:latin typeface="Calibri" panose="020F0502020204030204" pitchFamily="34" charset="0"/>
                            <a:ea typeface="Calibri" panose="020F0502020204030204" pitchFamily="34" charset="0"/>
                          </a:rPr>
                          <a:t>0</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0.4</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0.6</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0.4</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1.2</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0.4</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1.8</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2.3</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651508653"/>
                    </a:ext>
                  </a:extLst>
                </a:tr>
              </a:tbl>
            </a:graphicData>
          </a:graphic>
        </p:graphicFrame>
        <p:sp>
          <p:nvSpPr>
            <p:cNvPr id="19" name="Rectangle 18">
              <a:extLst>
                <a:ext uri="{FF2B5EF4-FFF2-40B4-BE49-F238E27FC236}">
                  <a16:creationId xmlns:a16="http://schemas.microsoft.com/office/drawing/2014/main" id="{AF0D124E-F4AF-4C2A-9974-BBC9C20952B9}"/>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Accumulated Risk</a:t>
              </a:r>
            </a:p>
          </p:txBody>
        </p:sp>
      </p:grpSp>
      <p:grpSp>
        <p:nvGrpSpPr>
          <p:cNvPr id="20" name="Group 19">
            <a:extLst>
              <a:ext uri="{FF2B5EF4-FFF2-40B4-BE49-F238E27FC236}">
                <a16:creationId xmlns:a16="http://schemas.microsoft.com/office/drawing/2014/main" id="{1B1B0C2B-139F-48A6-94E9-61565C04717B}"/>
              </a:ext>
            </a:extLst>
          </p:cNvPr>
          <p:cNvGrpSpPr/>
          <p:nvPr/>
        </p:nvGrpSpPr>
        <p:grpSpPr>
          <a:xfrm>
            <a:off x="5536674" y="2253875"/>
            <a:ext cx="2009001" cy="1428350"/>
            <a:chOff x="865797" y="2644725"/>
            <a:chExt cx="1736777" cy="1428350"/>
          </a:xfrm>
        </p:grpSpPr>
        <p:graphicFrame>
          <p:nvGraphicFramePr>
            <p:cNvPr id="21" name="Content Placeholder 4">
              <a:extLst>
                <a:ext uri="{FF2B5EF4-FFF2-40B4-BE49-F238E27FC236}">
                  <a16:creationId xmlns:a16="http://schemas.microsoft.com/office/drawing/2014/main" id="{575FA551-D108-4341-B8EA-AB284FA51562}"/>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2</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1</a:t>
                        </a:r>
                      </a:p>
                    </a:txBody>
                    <a:tcPr marL="51435" marR="51435" marT="0" marB="0" anchor="b"/>
                  </a:tc>
                  <a:tc>
                    <a:txBody>
                      <a:bodyPr/>
                      <a:lstStyle/>
                      <a:p>
                        <a:pPr marL="0" marR="0" algn="ctr">
                          <a:spcBef>
                            <a:spcPts val="0"/>
                          </a:spcBef>
                          <a:spcAft>
                            <a:spcPts val="0"/>
                          </a:spcAft>
                        </a:pPr>
                        <a:r>
                          <a:rPr lang="en-US" sz="1500" dirty="0">
                            <a:solidFill>
                              <a:srgbClr val="FF0000"/>
                            </a:solidFill>
                            <a:effectLst/>
                            <a:latin typeface="Calibri" panose="020F0502020204030204" pitchFamily="34" charset="0"/>
                            <a:ea typeface="Calibri" panose="020F0502020204030204" pitchFamily="34" charset="0"/>
                          </a:rPr>
                          <a:t>0</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3</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2</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1</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4</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3</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2</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4</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3</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4</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651508653"/>
                    </a:ext>
                  </a:extLst>
                </a:tr>
              </a:tbl>
            </a:graphicData>
          </a:graphic>
        </p:graphicFrame>
        <p:sp>
          <p:nvSpPr>
            <p:cNvPr id="22" name="Rectangle 21">
              <a:extLst>
                <a:ext uri="{FF2B5EF4-FFF2-40B4-BE49-F238E27FC236}">
                  <a16:creationId xmlns:a16="http://schemas.microsoft.com/office/drawing/2014/main" id="{DB0B45D7-5682-468C-9F11-A533DE0EE933}"/>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Accumulated Distance</a:t>
              </a:r>
            </a:p>
          </p:txBody>
        </p:sp>
      </p:grpSp>
    </p:spTree>
    <p:extLst>
      <p:ext uri="{BB962C8B-B14F-4D97-AF65-F5344CB8AC3E}">
        <p14:creationId xmlns:p14="http://schemas.microsoft.com/office/powerpoint/2010/main" val="360355923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sp>
        <p:nvSpPr>
          <p:cNvPr id="765" name="Google Shape;765;p54"/>
          <p:cNvSpPr txBox="1">
            <a:spLocks noGrp="1"/>
          </p:cNvSpPr>
          <p:nvPr>
            <p:ph type="body" idx="1"/>
          </p:nvPr>
        </p:nvSpPr>
        <p:spPr/>
        <p:txBody>
          <a:bodyPr/>
          <a:lstStyle/>
          <a:p>
            <a:pPr lvl="0"/>
            <a:r>
              <a:rPr lang="en-US" sz="1400" b="1" dirty="0">
                <a:solidFill>
                  <a:schemeClr val="tx1"/>
                </a:solidFill>
              </a:rPr>
              <a:t>Update every second</a:t>
            </a:r>
          </a:p>
          <a:p>
            <a:pPr lvl="1"/>
            <a:r>
              <a:rPr lang="en-US" sz="1400" b="1" dirty="0">
                <a:solidFill>
                  <a:schemeClr val="tx1"/>
                </a:solidFill>
              </a:rPr>
              <a:t>At a constant speed of 5 m/s, means update every 5 steps</a:t>
            </a:r>
          </a:p>
        </p:txBody>
      </p:sp>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26</a:t>
            </a:fld>
            <a:endParaRPr lang="en-US">
              <a:sym typeface="Playfair Display"/>
            </a:endParaRPr>
          </a:p>
        </p:txBody>
      </p:sp>
      <p:sp>
        <p:nvSpPr>
          <p:cNvPr id="764" name="Google Shape;764;p54"/>
          <p:cNvSpPr txBox="1">
            <a:spLocks noGrp="1"/>
          </p:cNvSpPr>
          <p:nvPr>
            <p:ph type="title"/>
          </p:nvPr>
        </p:nvSpPr>
        <p:spPr/>
        <p:txBody>
          <a:bodyPr/>
          <a:lstStyle/>
          <a:p>
            <a:pPr lvl="0"/>
            <a:r>
              <a:rPr lang="en-US" dirty="0">
                <a:sym typeface="Playfair Display"/>
              </a:rPr>
              <a:t>3D Path Planning</a:t>
            </a:r>
            <a:r>
              <a:rPr lang="en-US" dirty="0"/>
              <a:t>: incorporation of time</a:t>
            </a:r>
            <a:endParaRPr lang="en-US" dirty="0">
              <a:sym typeface="Playfair Display"/>
            </a:endParaRPr>
          </a:p>
        </p:txBody>
      </p:sp>
      <p:grpSp>
        <p:nvGrpSpPr>
          <p:cNvPr id="3" name="Group 2">
            <a:extLst>
              <a:ext uri="{FF2B5EF4-FFF2-40B4-BE49-F238E27FC236}">
                <a16:creationId xmlns:a16="http://schemas.microsoft.com/office/drawing/2014/main" id="{1EFA86BB-3F77-425A-B2EF-430165C96ABA}"/>
              </a:ext>
            </a:extLst>
          </p:cNvPr>
          <p:cNvGrpSpPr/>
          <p:nvPr/>
        </p:nvGrpSpPr>
        <p:grpSpPr>
          <a:xfrm>
            <a:off x="1076814" y="2253875"/>
            <a:ext cx="2009001" cy="1428350"/>
            <a:chOff x="865797" y="2644725"/>
            <a:chExt cx="1736777" cy="1428350"/>
          </a:xfrm>
        </p:grpSpPr>
        <p:graphicFrame>
          <p:nvGraphicFramePr>
            <p:cNvPr id="5" name="Content Placeholder 4">
              <a:extLst>
                <a:ext uri="{FF2B5EF4-FFF2-40B4-BE49-F238E27FC236}">
                  <a16:creationId xmlns:a16="http://schemas.microsoft.com/office/drawing/2014/main" id="{3C43D67D-DE4B-4FD1-847C-0D0DD22DB021}"/>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0.2</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solidFill>
                              <a:srgbClr val="FF0000"/>
                            </a:solidFill>
                            <a:effectLst/>
                          </a:rPr>
                          <a:t>S</a:t>
                        </a:r>
                        <a:endParaRPr lang="en-US" sz="1500" dirty="0">
                          <a:solidFill>
                            <a:srgbClr val="FF0000"/>
                          </a:solidFill>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1</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0.4</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0.7</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0.7</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0.7</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dirty="0">
                            <a:effectLst/>
                          </a:rPr>
                          <a:t>0.2</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0.6</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0.6</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0.6</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651508653"/>
                    </a:ext>
                  </a:extLst>
                </a:tr>
              </a:tbl>
            </a:graphicData>
          </a:graphic>
        </p:graphicFrame>
        <p:sp>
          <p:nvSpPr>
            <p:cNvPr id="2" name="Rectangle 1">
              <a:extLst>
                <a:ext uri="{FF2B5EF4-FFF2-40B4-BE49-F238E27FC236}">
                  <a16:creationId xmlns:a16="http://schemas.microsoft.com/office/drawing/2014/main" id="{F6AA65DE-C515-45C9-96AC-37436EF22A29}"/>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Risk</a:t>
              </a:r>
            </a:p>
          </p:txBody>
        </p:sp>
      </p:grpSp>
      <p:grpSp>
        <p:nvGrpSpPr>
          <p:cNvPr id="14" name="Group 13">
            <a:extLst>
              <a:ext uri="{FF2B5EF4-FFF2-40B4-BE49-F238E27FC236}">
                <a16:creationId xmlns:a16="http://schemas.microsoft.com/office/drawing/2014/main" id="{98DEBB61-377D-4EAD-82FE-65CD0B28111A}"/>
              </a:ext>
            </a:extLst>
          </p:cNvPr>
          <p:cNvGrpSpPr/>
          <p:nvPr/>
        </p:nvGrpSpPr>
        <p:grpSpPr>
          <a:xfrm>
            <a:off x="3336726" y="2253875"/>
            <a:ext cx="2009001" cy="1428350"/>
            <a:chOff x="865797" y="2644725"/>
            <a:chExt cx="1736777" cy="1428350"/>
          </a:xfrm>
        </p:grpSpPr>
        <p:graphicFrame>
          <p:nvGraphicFramePr>
            <p:cNvPr id="15" name="Content Placeholder 4">
              <a:extLst>
                <a:ext uri="{FF2B5EF4-FFF2-40B4-BE49-F238E27FC236}">
                  <a16:creationId xmlns:a16="http://schemas.microsoft.com/office/drawing/2014/main" id="{7DDD60C5-6A93-4E34-B549-EA6FF5D98CE6}"/>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dirty="0">
                            <a:solidFill>
                              <a:srgbClr val="FF0000"/>
                            </a:solidFill>
                            <a:effectLst/>
                            <a:latin typeface="Calibri" panose="020F0502020204030204" pitchFamily="34" charset="0"/>
                            <a:ea typeface="Calibri" panose="020F0502020204030204" pitchFamily="34" charset="0"/>
                          </a:rPr>
                          <a:t>0</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0.4</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0.6</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0.2</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1.2</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0.2</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0.4</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1.8</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0.5</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2.3</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2.9</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651508653"/>
                    </a:ext>
                  </a:extLst>
                </a:tr>
              </a:tbl>
            </a:graphicData>
          </a:graphic>
        </p:graphicFrame>
        <p:sp>
          <p:nvSpPr>
            <p:cNvPr id="19" name="Rectangle 18">
              <a:extLst>
                <a:ext uri="{FF2B5EF4-FFF2-40B4-BE49-F238E27FC236}">
                  <a16:creationId xmlns:a16="http://schemas.microsoft.com/office/drawing/2014/main" id="{AF0D124E-F4AF-4C2A-9974-BBC9C20952B9}"/>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Accumulated Risk</a:t>
              </a:r>
            </a:p>
          </p:txBody>
        </p:sp>
      </p:grpSp>
      <p:grpSp>
        <p:nvGrpSpPr>
          <p:cNvPr id="20" name="Group 19">
            <a:extLst>
              <a:ext uri="{FF2B5EF4-FFF2-40B4-BE49-F238E27FC236}">
                <a16:creationId xmlns:a16="http://schemas.microsoft.com/office/drawing/2014/main" id="{1B1B0C2B-139F-48A6-94E9-61565C04717B}"/>
              </a:ext>
            </a:extLst>
          </p:cNvPr>
          <p:cNvGrpSpPr/>
          <p:nvPr/>
        </p:nvGrpSpPr>
        <p:grpSpPr>
          <a:xfrm>
            <a:off x="5536674" y="2253875"/>
            <a:ext cx="2009001" cy="1428350"/>
            <a:chOff x="865797" y="2644725"/>
            <a:chExt cx="1736777" cy="1428350"/>
          </a:xfrm>
        </p:grpSpPr>
        <p:graphicFrame>
          <p:nvGraphicFramePr>
            <p:cNvPr id="21" name="Content Placeholder 4">
              <a:extLst>
                <a:ext uri="{FF2B5EF4-FFF2-40B4-BE49-F238E27FC236}">
                  <a16:creationId xmlns:a16="http://schemas.microsoft.com/office/drawing/2014/main" id="{575FA551-D108-4341-B8EA-AB284FA51562}"/>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2</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1</a:t>
                        </a:r>
                      </a:p>
                    </a:txBody>
                    <a:tcPr marL="51435" marR="51435" marT="0" marB="0" anchor="b"/>
                  </a:tc>
                  <a:tc>
                    <a:txBody>
                      <a:bodyPr/>
                      <a:lstStyle/>
                      <a:p>
                        <a:pPr marL="0" marR="0" algn="ctr">
                          <a:spcBef>
                            <a:spcPts val="0"/>
                          </a:spcBef>
                          <a:spcAft>
                            <a:spcPts val="0"/>
                          </a:spcAft>
                        </a:pPr>
                        <a:r>
                          <a:rPr lang="en-US" sz="1500" dirty="0">
                            <a:solidFill>
                              <a:srgbClr val="FF0000"/>
                            </a:solidFill>
                            <a:effectLst/>
                            <a:latin typeface="Calibri" panose="020F0502020204030204" pitchFamily="34" charset="0"/>
                            <a:ea typeface="Calibri" panose="020F0502020204030204" pitchFamily="34" charset="0"/>
                          </a:rPr>
                          <a:t>0</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3</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2</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1</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4</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5</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2</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5</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4</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3</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5</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4</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5</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651508653"/>
                    </a:ext>
                  </a:extLst>
                </a:tr>
              </a:tbl>
            </a:graphicData>
          </a:graphic>
        </p:graphicFrame>
        <p:sp>
          <p:nvSpPr>
            <p:cNvPr id="22" name="Rectangle 21">
              <a:extLst>
                <a:ext uri="{FF2B5EF4-FFF2-40B4-BE49-F238E27FC236}">
                  <a16:creationId xmlns:a16="http://schemas.microsoft.com/office/drawing/2014/main" id="{DB0B45D7-5682-468C-9F11-A533DE0EE933}"/>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Accumulated Distance</a:t>
              </a:r>
            </a:p>
          </p:txBody>
        </p:sp>
      </p:grpSp>
    </p:spTree>
    <p:extLst>
      <p:ext uri="{BB962C8B-B14F-4D97-AF65-F5344CB8AC3E}">
        <p14:creationId xmlns:p14="http://schemas.microsoft.com/office/powerpoint/2010/main" val="411116424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sp>
        <p:nvSpPr>
          <p:cNvPr id="765" name="Google Shape;765;p54"/>
          <p:cNvSpPr txBox="1">
            <a:spLocks noGrp="1"/>
          </p:cNvSpPr>
          <p:nvPr>
            <p:ph type="body" idx="1"/>
          </p:nvPr>
        </p:nvSpPr>
        <p:spPr/>
        <p:txBody>
          <a:bodyPr/>
          <a:lstStyle/>
          <a:p>
            <a:pPr lvl="0"/>
            <a:r>
              <a:rPr lang="en-US" sz="1400" b="1" dirty="0">
                <a:solidFill>
                  <a:schemeClr val="tx1"/>
                </a:solidFill>
              </a:rPr>
              <a:t>Update every second</a:t>
            </a:r>
          </a:p>
          <a:p>
            <a:pPr lvl="1"/>
            <a:r>
              <a:rPr lang="en-US" sz="1400" b="1" dirty="0">
                <a:solidFill>
                  <a:schemeClr val="tx1"/>
                </a:solidFill>
              </a:rPr>
              <a:t>At a constant speed of 5 m/s, means update every 5 steps</a:t>
            </a:r>
          </a:p>
        </p:txBody>
      </p:sp>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27</a:t>
            </a:fld>
            <a:endParaRPr lang="en-US">
              <a:sym typeface="Playfair Display"/>
            </a:endParaRPr>
          </a:p>
        </p:txBody>
      </p:sp>
      <p:sp>
        <p:nvSpPr>
          <p:cNvPr id="764" name="Google Shape;764;p54"/>
          <p:cNvSpPr txBox="1">
            <a:spLocks noGrp="1"/>
          </p:cNvSpPr>
          <p:nvPr>
            <p:ph type="title"/>
          </p:nvPr>
        </p:nvSpPr>
        <p:spPr/>
        <p:txBody>
          <a:bodyPr/>
          <a:lstStyle/>
          <a:p>
            <a:pPr lvl="0"/>
            <a:r>
              <a:rPr lang="en-US" dirty="0">
                <a:sym typeface="Playfair Display"/>
              </a:rPr>
              <a:t>3D Path Planning</a:t>
            </a:r>
            <a:r>
              <a:rPr lang="en-US" dirty="0"/>
              <a:t>: incorporation of time</a:t>
            </a:r>
            <a:endParaRPr lang="en-US" dirty="0">
              <a:sym typeface="Playfair Display"/>
            </a:endParaRPr>
          </a:p>
        </p:txBody>
      </p:sp>
      <p:grpSp>
        <p:nvGrpSpPr>
          <p:cNvPr id="3" name="Group 2">
            <a:extLst>
              <a:ext uri="{FF2B5EF4-FFF2-40B4-BE49-F238E27FC236}">
                <a16:creationId xmlns:a16="http://schemas.microsoft.com/office/drawing/2014/main" id="{1EFA86BB-3F77-425A-B2EF-430165C96ABA}"/>
              </a:ext>
            </a:extLst>
          </p:cNvPr>
          <p:cNvGrpSpPr/>
          <p:nvPr/>
        </p:nvGrpSpPr>
        <p:grpSpPr>
          <a:xfrm>
            <a:off x="1076814" y="2253875"/>
            <a:ext cx="2009001" cy="1428350"/>
            <a:chOff x="865797" y="2644725"/>
            <a:chExt cx="1736777" cy="1428350"/>
          </a:xfrm>
        </p:grpSpPr>
        <p:graphicFrame>
          <p:nvGraphicFramePr>
            <p:cNvPr id="5" name="Content Placeholder 4">
              <a:extLst>
                <a:ext uri="{FF2B5EF4-FFF2-40B4-BE49-F238E27FC236}">
                  <a16:creationId xmlns:a16="http://schemas.microsoft.com/office/drawing/2014/main" id="{3C43D67D-DE4B-4FD1-847C-0D0DD22DB021}"/>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0.2</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solidFill>
                              <a:srgbClr val="FF0000"/>
                            </a:solidFill>
                            <a:effectLst/>
                          </a:rPr>
                          <a:t>S</a:t>
                        </a:r>
                        <a:endParaRPr lang="en-US" sz="1500" dirty="0">
                          <a:solidFill>
                            <a:srgbClr val="FF0000"/>
                          </a:solidFill>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1</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0.4</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0.7</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0.7</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0.7</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dirty="0">
                            <a:effectLst/>
                          </a:rPr>
                          <a:t>0.2</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0.6</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0.6</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0.6</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651508653"/>
                    </a:ext>
                  </a:extLst>
                </a:tr>
              </a:tbl>
            </a:graphicData>
          </a:graphic>
        </p:graphicFrame>
        <p:sp>
          <p:nvSpPr>
            <p:cNvPr id="2" name="Rectangle 1">
              <a:extLst>
                <a:ext uri="{FF2B5EF4-FFF2-40B4-BE49-F238E27FC236}">
                  <a16:creationId xmlns:a16="http://schemas.microsoft.com/office/drawing/2014/main" id="{F6AA65DE-C515-45C9-96AC-37436EF22A29}"/>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Risk</a:t>
              </a:r>
            </a:p>
          </p:txBody>
        </p:sp>
      </p:grpSp>
      <p:grpSp>
        <p:nvGrpSpPr>
          <p:cNvPr id="14" name="Group 13">
            <a:extLst>
              <a:ext uri="{FF2B5EF4-FFF2-40B4-BE49-F238E27FC236}">
                <a16:creationId xmlns:a16="http://schemas.microsoft.com/office/drawing/2014/main" id="{98DEBB61-377D-4EAD-82FE-65CD0B28111A}"/>
              </a:ext>
            </a:extLst>
          </p:cNvPr>
          <p:cNvGrpSpPr/>
          <p:nvPr/>
        </p:nvGrpSpPr>
        <p:grpSpPr>
          <a:xfrm>
            <a:off x="3336726" y="2253875"/>
            <a:ext cx="2009001" cy="1428350"/>
            <a:chOff x="865797" y="2644725"/>
            <a:chExt cx="1736777" cy="1428350"/>
          </a:xfrm>
        </p:grpSpPr>
        <p:graphicFrame>
          <p:nvGraphicFramePr>
            <p:cNvPr id="15" name="Content Placeholder 4">
              <a:extLst>
                <a:ext uri="{FF2B5EF4-FFF2-40B4-BE49-F238E27FC236}">
                  <a16:creationId xmlns:a16="http://schemas.microsoft.com/office/drawing/2014/main" id="{7DDD60C5-6A93-4E34-B549-EA6FF5D98CE6}"/>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dirty="0">
                            <a:solidFill>
                              <a:srgbClr val="FF0000"/>
                            </a:solidFill>
                            <a:effectLst/>
                            <a:latin typeface="Calibri" panose="020F0502020204030204" pitchFamily="34" charset="0"/>
                            <a:ea typeface="Calibri" panose="020F0502020204030204" pitchFamily="34" charset="0"/>
                          </a:rPr>
                          <a:t>0</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0.4</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0.6</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0.2</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0.9</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0.2</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0.3</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1.0</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0.4</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0.4</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1.0</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2.9</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3.5</a:t>
                        </a:r>
                      </a:p>
                    </a:txBody>
                    <a:tcPr marL="51435" marR="51435" marT="0" marB="0" anchor="b"/>
                  </a:tc>
                  <a:extLst>
                    <a:ext uri="{0D108BD9-81ED-4DB2-BD59-A6C34878D82A}">
                      <a16:rowId xmlns:a16="http://schemas.microsoft.com/office/drawing/2014/main" val="651508653"/>
                    </a:ext>
                  </a:extLst>
                </a:tr>
              </a:tbl>
            </a:graphicData>
          </a:graphic>
        </p:graphicFrame>
        <p:sp>
          <p:nvSpPr>
            <p:cNvPr id="19" name="Rectangle 18">
              <a:extLst>
                <a:ext uri="{FF2B5EF4-FFF2-40B4-BE49-F238E27FC236}">
                  <a16:creationId xmlns:a16="http://schemas.microsoft.com/office/drawing/2014/main" id="{AF0D124E-F4AF-4C2A-9974-BBC9C20952B9}"/>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Accumulated Risk</a:t>
              </a:r>
            </a:p>
          </p:txBody>
        </p:sp>
      </p:grpSp>
      <p:grpSp>
        <p:nvGrpSpPr>
          <p:cNvPr id="20" name="Group 19">
            <a:extLst>
              <a:ext uri="{FF2B5EF4-FFF2-40B4-BE49-F238E27FC236}">
                <a16:creationId xmlns:a16="http://schemas.microsoft.com/office/drawing/2014/main" id="{1B1B0C2B-139F-48A6-94E9-61565C04717B}"/>
              </a:ext>
            </a:extLst>
          </p:cNvPr>
          <p:cNvGrpSpPr/>
          <p:nvPr/>
        </p:nvGrpSpPr>
        <p:grpSpPr>
          <a:xfrm>
            <a:off x="5536674" y="2253875"/>
            <a:ext cx="2009001" cy="1428350"/>
            <a:chOff x="865797" y="2644725"/>
            <a:chExt cx="1736777" cy="1428350"/>
          </a:xfrm>
        </p:grpSpPr>
        <p:graphicFrame>
          <p:nvGraphicFramePr>
            <p:cNvPr id="21" name="Content Placeholder 4">
              <a:extLst>
                <a:ext uri="{FF2B5EF4-FFF2-40B4-BE49-F238E27FC236}">
                  <a16:creationId xmlns:a16="http://schemas.microsoft.com/office/drawing/2014/main" id="{575FA551-D108-4341-B8EA-AB284FA51562}"/>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2</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1</a:t>
                        </a:r>
                      </a:p>
                    </a:txBody>
                    <a:tcPr marL="51435" marR="51435" marT="0" marB="0" anchor="b"/>
                  </a:tc>
                  <a:tc>
                    <a:txBody>
                      <a:bodyPr/>
                      <a:lstStyle/>
                      <a:p>
                        <a:pPr marL="0" marR="0" algn="ctr">
                          <a:spcBef>
                            <a:spcPts val="0"/>
                          </a:spcBef>
                          <a:spcAft>
                            <a:spcPts val="0"/>
                          </a:spcAft>
                        </a:pPr>
                        <a:r>
                          <a:rPr lang="en-US" sz="1500" dirty="0">
                            <a:solidFill>
                              <a:srgbClr val="FF0000"/>
                            </a:solidFill>
                            <a:effectLst/>
                            <a:latin typeface="Calibri" panose="020F0502020204030204" pitchFamily="34" charset="0"/>
                            <a:ea typeface="Calibri" panose="020F0502020204030204" pitchFamily="34" charset="0"/>
                          </a:rPr>
                          <a:t>0</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3</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2</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1</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4</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5</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6</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5</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6</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7</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6</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7</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8</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5</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6</a:t>
                        </a:r>
                      </a:p>
                    </a:txBody>
                    <a:tcPr marL="51435" marR="51435" marT="0" marB="0" anchor="b"/>
                  </a:tc>
                  <a:extLst>
                    <a:ext uri="{0D108BD9-81ED-4DB2-BD59-A6C34878D82A}">
                      <a16:rowId xmlns:a16="http://schemas.microsoft.com/office/drawing/2014/main" val="651508653"/>
                    </a:ext>
                  </a:extLst>
                </a:tr>
              </a:tbl>
            </a:graphicData>
          </a:graphic>
        </p:graphicFrame>
        <p:sp>
          <p:nvSpPr>
            <p:cNvPr id="22" name="Rectangle 21">
              <a:extLst>
                <a:ext uri="{FF2B5EF4-FFF2-40B4-BE49-F238E27FC236}">
                  <a16:creationId xmlns:a16="http://schemas.microsoft.com/office/drawing/2014/main" id="{DB0B45D7-5682-468C-9F11-A533DE0EE933}"/>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Accumulated Distance</a:t>
              </a:r>
            </a:p>
          </p:txBody>
        </p:sp>
      </p:grpSp>
    </p:spTree>
    <p:extLst>
      <p:ext uri="{BB962C8B-B14F-4D97-AF65-F5344CB8AC3E}">
        <p14:creationId xmlns:p14="http://schemas.microsoft.com/office/powerpoint/2010/main" val="39937583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sp>
        <p:nvSpPr>
          <p:cNvPr id="765" name="Google Shape;765;p54"/>
          <p:cNvSpPr txBox="1">
            <a:spLocks noGrp="1"/>
          </p:cNvSpPr>
          <p:nvPr>
            <p:ph type="body" idx="1"/>
          </p:nvPr>
        </p:nvSpPr>
        <p:spPr/>
        <p:txBody>
          <a:bodyPr/>
          <a:lstStyle/>
          <a:p>
            <a:pPr lvl="0"/>
            <a:r>
              <a:rPr lang="en-US" sz="1400" b="1" dirty="0">
                <a:solidFill>
                  <a:schemeClr val="tx1"/>
                </a:solidFill>
              </a:rPr>
              <a:t>Update every second</a:t>
            </a:r>
          </a:p>
          <a:p>
            <a:pPr lvl="1"/>
            <a:r>
              <a:rPr lang="en-US" sz="1400" b="1" dirty="0">
                <a:solidFill>
                  <a:schemeClr val="tx1"/>
                </a:solidFill>
              </a:rPr>
              <a:t>At a constant speed of 5 m/s, means update every 5 steps</a:t>
            </a:r>
          </a:p>
        </p:txBody>
      </p:sp>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28</a:t>
            </a:fld>
            <a:endParaRPr lang="en-US">
              <a:sym typeface="Playfair Display"/>
            </a:endParaRPr>
          </a:p>
        </p:txBody>
      </p:sp>
      <p:sp>
        <p:nvSpPr>
          <p:cNvPr id="764" name="Google Shape;764;p54"/>
          <p:cNvSpPr txBox="1">
            <a:spLocks noGrp="1"/>
          </p:cNvSpPr>
          <p:nvPr>
            <p:ph type="title"/>
          </p:nvPr>
        </p:nvSpPr>
        <p:spPr/>
        <p:txBody>
          <a:bodyPr/>
          <a:lstStyle/>
          <a:p>
            <a:pPr lvl="0"/>
            <a:r>
              <a:rPr lang="en-US" dirty="0">
                <a:sym typeface="Playfair Display"/>
              </a:rPr>
              <a:t>3D Path Planning</a:t>
            </a:r>
            <a:r>
              <a:rPr lang="en-US" dirty="0"/>
              <a:t>: incorporation of time</a:t>
            </a:r>
            <a:endParaRPr lang="en-US" dirty="0">
              <a:sym typeface="Playfair Display"/>
            </a:endParaRPr>
          </a:p>
        </p:txBody>
      </p:sp>
      <p:grpSp>
        <p:nvGrpSpPr>
          <p:cNvPr id="3" name="Group 2">
            <a:extLst>
              <a:ext uri="{FF2B5EF4-FFF2-40B4-BE49-F238E27FC236}">
                <a16:creationId xmlns:a16="http://schemas.microsoft.com/office/drawing/2014/main" id="{1EFA86BB-3F77-425A-B2EF-430165C96ABA}"/>
              </a:ext>
            </a:extLst>
          </p:cNvPr>
          <p:cNvGrpSpPr/>
          <p:nvPr/>
        </p:nvGrpSpPr>
        <p:grpSpPr>
          <a:xfrm>
            <a:off x="1076814" y="2253875"/>
            <a:ext cx="2009001" cy="1428350"/>
            <a:chOff x="865797" y="2644725"/>
            <a:chExt cx="1736777" cy="1428350"/>
          </a:xfrm>
        </p:grpSpPr>
        <p:graphicFrame>
          <p:nvGraphicFramePr>
            <p:cNvPr id="5" name="Content Placeholder 4">
              <a:extLst>
                <a:ext uri="{FF2B5EF4-FFF2-40B4-BE49-F238E27FC236}">
                  <a16:creationId xmlns:a16="http://schemas.microsoft.com/office/drawing/2014/main" id="{3C43D67D-DE4B-4FD1-847C-0D0DD22DB021}"/>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0.2</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solidFill>
                              <a:srgbClr val="FF0000"/>
                            </a:solidFill>
                            <a:effectLst/>
                          </a:rPr>
                          <a:t>S</a:t>
                        </a:r>
                        <a:endParaRPr lang="en-US" sz="1500" dirty="0">
                          <a:solidFill>
                            <a:srgbClr val="FF0000"/>
                          </a:solidFill>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1</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0.4</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0.7</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0.7</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0.7</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dirty="0">
                            <a:effectLst/>
                          </a:rPr>
                          <a:t>0.2</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0.6</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0.6</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0.6</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651508653"/>
                    </a:ext>
                  </a:extLst>
                </a:tr>
              </a:tbl>
            </a:graphicData>
          </a:graphic>
        </p:graphicFrame>
        <p:sp>
          <p:nvSpPr>
            <p:cNvPr id="2" name="Rectangle 1">
              <a:extLst>
                <a:ext uri="{FF2B5EF4-FFF2-40B4-BE49-F238E27FC236}">
                  <a16:creationId xmlns:a16="http://schemas.microsoft.com/office/drawing/2014/main" id="{F6AA65DE-C515-45C9-96AC-37436EF22A29}"/>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Risk</a:t>
              </a:r>
            </a:p>
          </p:txBody>
        </p:sp>
      </p:grpSp>
      <p:grpSp>
        <p:nvGrpSpPr>
          <p:cNvPr id="14" name="Group 13">
            <a:extLst>
              <a:ext uri="{FF2B5EF4-FFF2-40B4-BE49-F238E27FC236}">
                <a16:creationId xmlns:a16="http://schemas.microsoft.com/office/drawing/2014/main" id="{98DEBB61-377D-4EAD-82FE-65CD0B28111A}"/>
              </a:ext>
            </a:extLst>
          </p:cNvPr>
          <p:cNvGrpSpPr/>
          <p:nvPr/>
        </p:nvGrpSpPr>
        <p:grpSpPr>
          <a:xfrm>
            <a:off x="3336726" y="2253875"/>
            <a:ext cx="2009001" cy="1428350"/>
            <a:chOff x="865797" y="2644725"/>
            <a:chExt cx="1736777" cy="1428350"/>
          </a:xfrm>
        </p:grpSpPr>
        <p:graphicFrame>
          <p:nvGraphicFramePr>
            <p:cNvPr id="15" name="Content Placeholder 4">
              <a:extLst>
                <a:ext uri="{FF2B5EF4-FFF2-40B4-BE49-F238E27FC236}">
                  <a16:creationId xmlns:a16="http://schemas.microsoft.com/office/drawing/2014/main" id="{7DDD60C5-6A93-4E34-B549-EA6FF5D98CE6}"/>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dirty="0">
                            <a:solidFill>
                              <a:srgbClr val="FF0000"/>
                            </a:solidFill>
                            <a:effectLst/>
                            <a:latin typeface="Calibri" panose="020F0502020204030204" pitchFamily="34" charset="0"/>
                            <a:ea typeface="Calibri" panose="020F0502020204030204" pitchFamily="34" charset="0"/>
                          </a:rPr>
                          <a:t>0</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0.4</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0.6</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0.2</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0.9</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0.2</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0.3</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1.0</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0.4</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0.4</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1.0</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1.6</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3.5</a:t>
                        </a:r>
                      </a:p>
                    </a:txBody>
                    <a:tcPr marL="51435" marR="51435" marT="0" marB="0" anchor="b"/>
                  </a:tc>
                  <a:extLst>
                    <a:ext uri="{0D108BD9-81ED-4DB2-BD59-A6C34878D82A}">
                      <a16:rowId xmlns:a16="http://schemas.microsoft.com/office/drawing/2014/main" val="651508653"/>
                    </a:ext>
                  </a:extLst>
                </a:tr>
              </a:tbl>
            </a:graphicData>
          </a:graphic>
        </p:graphicFrame>
        <p:sp>
          <p:nvSpPr>
            <p:cNvPr id="19" name="Rectangle 18">
              <a:extLst>
                <a:ext uri="{FF2B5EF4-FFF2-40B4-BE49-F238E27FC236}">
                  <a16:creationId xmlns:a16="http://schemas.microsoft.com/office/drawing/2014/main" id="{AF0D124E-F4AF-4C2A-9974-BBC9C20952B9}"/>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Accumulated Risk</a:t>
              </a:r>
            </a:p>
          </p:txBody>
        </p:sp>
      </p:grpSp>
      <p:grpSp>
        <p:nvGrpSpPr>
          <p:cNvPr id="20" name="Group 19">
            <a:extLst>
              <a:ext uri="{FF2B5EF4-FFF2-40B4-BE49-F238E27FC236}">
                <a16:creationId xmlns:a16="http://schemas.microsoft.com/office/drawing/2014/main" id="{1B1B0C2B-139F-48A6-94E9-61565C04717B}"/>
              </a:ext>
            </a:extLst>
          </p:cNvPr>
          <p:cNvGrpSpPr/>
          <p:nvPr/>
        </p:nvGrpSpPr>
        <p:grpSpPr>
          <a:xfrm>
            <a:off x="5536674" y="2253875"/>
            <a:ext cx="2009001" cy="1428350"/>
            <a:chOff x="865797" y="2644725"/>
            <a:chExt cx="1736777" cy="1428350"/>
          </a:xfrm>
        </p:grpSpPr>
        <p:graphicFrame>
          <p:nvGraphicFramePr>
            <p:cNvPr id="21" name="Content Placeholder 4">
              <a:extLst>
                <a:ext uri="{FF2B5EF4-FFF2-40B4-BE49-F238E27FC236}">
                  <a16:creationId xmlns:a16="http://schemas.microsoft.com/office/drawing/2014/main" id="{575FA551-D108-4341-B8EA-AB284FA51562}"/>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2</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1</a:t>
                        </a:r>
                      </a:p>
                    </a:txBody>
                    <a:tcPr marL="51435" marR="51435" marT="0" marB="0" anchor="b"/>
                  </a:tc>
                  <a:tc>
                    <a:txBody>
                      <a:bodyPr/>
                      <a:lstStyle/>
                      <a:p>
                        <a:pPr marL="0" marR="0" algn="ctr">
                          <a:spcBef>
                            <a:spcPts val="0"/>
                          </a:spcBef>
                          <a:spcAft>
                            <a:spcPts val="0"/>
                          </a:spcAft>
                        </a:pPr>
                        <a:r>
                          <a:rPr lang="en-US" sz="1500" dirty="0">
                            <a:solidFill>
                              <a:srgbClr val="FF0000"/>
                            </a:solidFill>
                            <a:effectLst/>
                            <a:latin typeface="Calibri" panose="020F0502020204030204" pitchFamily="34" charset="0"/>
                            <a:ea typeface="Calibri" panose="020F0502020204030204" pitchFamily="34" charset="0"/>
                          </a:rPr>
                          <a:t>0</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3</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2</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1</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4</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5</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6</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5</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6</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7</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6</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7</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8</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9</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6</a:t>
                        </a:r>
                      </a:p>
                    </a:txBody>
                    <a:tcPr marL="51435" marR="51435" marT="0" marB="0" anchor="b"/>
                  </a:tc>
                  <a:extLst>
                    <a:ext uri="{0D108BD9-81ED-4DB2-BD59-A6C34878D82A}">
                      <a16:rowId xmlns:a16="http://schemas.microsoft.com/office/drawing/2014/main" val="651508653"/>
                    </a:ext>
                  </a:extLst>
                </a:tr>
              </a:tbl>
            </a:graphicData>
          </a:graphic>
        </p:graphicFrame>
        <p:sp>
          <p:nvSpPr>
            <p:cNvPr id="22" name="Rectangle 21">
              <a:extLst>
                <a:ext uri="{FF2B5EF4-FFF2-40B4-BE49-F238E27FC236}">
                  <a16:creationId xmlns:a16="http://schemas.microsoft.com/office/drawing/2014/main" id="{DB0B45D7-5682-468C-9F11-A533DE0EE933}"/>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Accumulated Distance</a:t>
              </a:r>
            </a:p>
          </p:txBody>
        </p:sp>
      </p:grpSp>
    </p:spTree>
    <p:extLst>
      <p:ext uri="{BB962C8B-B14F-4D97-AF65-F5344CB8AC3E}">
        <p14:creationId xmlns:p14="http://schemas.microsoft.com/office/powerpoint/2010/main" val="408556349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sp>
        <p:nvSpPr>
          <p:cNvPr id="765" name="Google Shape;765;p54"/>
          <p:cNvSpPr txBox="1">
            <a:spLocks noGrp="1"/>
          </p:cNvSpPr>
          <p:nvPr>
            <p:ph type="body" idx="1"/>
          </p:nvPr>
        </p:nvSpPr>
        <p:spPr/>
        <p:txBody>
          <a:bodyPr/>
          <a:lstStyle/>
          <a:p>
            <a:pPr lvl="0"/>
            <a:r>
              <a:rPr lang="en-US" sz="1400" b="1" dirty="0">
                <a:solidFill>
                  <a:schemeClr val="tx1"/>
                </a:solidFill>
              </a:rPr>
              <a:t>Update every second</a:t>
            </a:r>
          </a:p>
          <a:p>
            <a:pPr lvl="1"/>
            <a:r>
              <a:rPr lang="en-US" sz="1400" b="1" dirty="0">
                <a:solidFill>
                  <a:schemeClr val="tx1"/>
                </a:solidFill>
              </a:rPr>
              <a:t>At a constant speed of 5 m/s, means update every 5 steps</a:t>
            </a:r>
          </a:p>
        </p:txBody>
      </p:sp>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29</a:t>
            </a:fld>
            <a:endParaRPr lang="en-US">
              <a:sym typeface="Playfair Display"/>
            </a:endParaRPr>
          </a:p>
        </p:txBody>
      </p:sp>
      <p:sp>
        <p:nvSpPr>
          <p:cNvPr id="764" name="Google Shape;764;p54"/>
          <p:cNvSpPr txBox="1">
            <a:spLocks noGrp="1"/>
          </p:cNvSpPr>
          <p:nvPr>
            <p:ph type="title"/>
          </p:nvPr>
        </p:nvSpPr>
        <p:spPr/>
        <p:txBody>
          <a:bodyPr/>
          <a:lstStyle/>
          <a:p>
            <a:pPr lvl="0"/>
            <a:r>
              <a:rPr lang="en-US" dirty="0">
                <a:sym typeface="Playfair Display"/>
              </a:rPr>
              <a:t>3D Path Planning</a:t>
            </a:r>
            <a:r>
              <a:rPr lang="en-US" dirty="0"/>
              <a:t>: incorporation of time</a:t>
            </a:r>
            <a:endParaRPr lang="en-US" dirty="0">
              <a:sym typeface="Playfair Display"/>
            </a:endParaRPr>
          </a:p>
        </p:txBody>
      </p:sp>
      <p:grpSp>
        <p:nvGrpSpPr>
          <p:cNvPr id="3" name="Group 2">
            <a:extLst>
              <a:ext uri="{FF2B5EF4-FFF2-40B4-BE49-F238E27FC236}">
                <a16:creationId xmlns:a16="http://schemas.microsoft.com/office/drawing/2014/main" id="{1EFA86BB-3F77-425A-B2EF-430165C96ABA}"/>
              </a:ext>
            </a:extLst>
          </p:cNvPr>
          <p:cNvGrpSpPr/>
          <p:nvPr/>
        </p:nvGrpSpPr>
        <p:grpSpPr>
          <a:xfrm>
            <a:off x="1076814" y="2253875"/>
            <a:ext cx="2009001" cy="1428350"/>
            <a:chOff x="865797" y="2644725"/>
            <a:chExt cx="1736777" cy="1428350"/>
          </a:xfrm>
        </p:grpSpPr>
        <p:graphicFrame>
          <p:nvGraphicFramePr>
            <p:cNvPr id="5" name="Content Placeholder 4">
              <a:extLst>
                <a:ext uri="{FF2B5EF4-FFF2-40B4-BE49-F238E27FC236}">
                  <a16:creationId xmlns:a16="http://schemas.microsoft.com/office/drawing/2014/main" id="{3C43D67D-DE4B-4FD1-847C-0D0DD22DB021}"/>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dirty="0">
                            <a:effectLst/>
                          </a:rPr>
                          <a:t>0.2</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0.3</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solidFill>
                              <a:srgbClr val="FF0000"/>
                            </a:solidFill>
                            <a:effectLst/>
                          </a:rPr>
                          <a:t>S</a:t>
                        </a:r>
                        <a:endParaRPr lang="en-US" sz="1500" dirty="0">
                          <a:solidFill>
                            <a:srgbClr val="FF0000"/>
                          </a:solidFill>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1</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dirty="0">
                            <a:effectLst/>
                          </a:rPr>
                          <a:t>0.2</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0.5</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0.8</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dirty="0">
                            <a:effectLst/>
                          </a:rPr>
                          <a:t>0.2</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0.2</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0.8</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dirty="0">
                            <a:effectLst/>
                          </a:rPr>
                          <a:t>0.2</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0.2</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0.8</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dirty="0">
                            <a:effectLst/>
                          </a:rPr>
                          <a:t>0.3</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0.2</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0.7</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0.7</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0.7</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651508653"/>
                    </a:ext>
                  </a:extLst>
                </a:tr>
              </a:tbl>
            </a:graphicData>
          </a:graphic>
        </p:graphicFrame>
        <p:sp>
          <p:nvSpPr>
            <p:cNvPr id="2" name="Rectangle 1">
              <a:extLst>
                <a:ext uri="{FF2B5EF4-FFF2-40B4-BE49-F238E27FC236}">
                  <a16:creationId xmlns:a16="http://schemas.microsoft.com/office/drawing/2014/main" id="{F6AA65DE-C515-45C9-96AC-37436EF22A29}"/>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Risk</a:t>
              </a:r>
            </a:p>
          </p:txBody>
        </p:sp>
      </p:grpSp>
      <p:grpSp>
        <p:nvGrpSpPr>
          <p:cNvPr id="14" name="Group 13">
            <a:extLst>
              <a:ext uri="{FF2B5EF4-FFF2-40B4-BE49-F238E27FC236}">
                <a16:creationId xmlns:a16="http://schemas.microsoft.com/office/drawing/2014/main" id="{98DEBB61-377D-4EAD-82FE-65CD0B28111A}"/>
              </a:ext>
            </a:extLst>
          </p:cNvPr>
          <p:cNvGrpSpPr/>
          <p:nvPr/>
        </p:nvGrpSpPr>
        <p:grpSpPr>
          <a:xfrm>
            <a:off x="3336726" y="2253875"/>
            <a:ext cx="2009001" cy="1428350"/>
            <a:chOff x="865797" y="2644725"/>
            <a:chExt cx="1736777" cy="1428350"/>
          </a:xfrm>
        </p:grpSpPr>
        <p:graphicFrame>
          <p:nvGraphicFramePr>
            <p:cNvPr id="15" name="Content Placeholder 4">
              <a:extLst>
                <a:ext uri="{FF2B5EF4-FFF2-40B4-BE49-F238E27FC236}">
                  <a16:creationId xmlns:a16="http://schemas.microsoft.com/office/drawing/2014/main" id="{7DDD60C5-6A93-4E34-B549-EA6FF5D98CE6}"/>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b="1" dirty="0">
                            <a:solidFill>
                              <a:srgbClr val="FF0000"/>
                            </a:solidFill>
                            <a:effectLst/>
                            <a:latin typeface="Calibri" panose="020F0502020204030204" pitchFamily="34" charset="0"/>
                            <a:ea typeface="Calibri" panose="020F0502020204030204" pitchFamily="34" charset="0"/>
                          </a:rPr>
                          <a:t>0</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0.4</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0.6</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0.2</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0.9</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0.2</a:t>
                        </a:r>
                      </a:p>
                    </a:txBody>
                    <a:tcPr marL="51435" marR="51435" marT="0" marB="0" anchor="b"/>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0.3</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1.0</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b="0" dirty="0">
                            <a:effectLst/>
                            <a:latin typeface="Calibri" panose="020F0502020204030204" pitchFamily="34" charset="0"/>
                            <a:ea typeface="Calibri" panose="020F0502020204030204" pitchFamily="34" charset="0"/>
                          </a:rPr>
                          <a:t>0.4</a:t>
                        </a:r>
                      </a:p>
                    </a:txBody>
                    <a:tcPr marL="51435" marR="51435" marT="0" marB="0" anchor="b"/>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0.4</a:t>
                        </a:r>
                      </a:p>
                    </a:txBody>
                    <a:tcPr marL="51435" marR="51435" marT="0" marB="0" anchor="b"/>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1.0</a:t>
                        </a:r>
                      </a:p>
                    </a:txBody>
                    <a:tcPr marL="51435" marR="51435" marT="0" marB="0" anchor="b"/>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1.6</a:t>
                        </a:r>
                      </a:p>
                    </a:txBody>
                    <a:tcPr marL="51435" marR="51435" marT="0" marB="0" anchor="b"/>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2.3</a:t>
                        </a:r>
                      </a:p>
                    </a:txBody>
                    <a:tcPr marL="51435" marR="51435" marT="0" marB="0" anchor="b"/>
                  </a:tc>
                  <a:extLst>
                    <a:ext uri="{0D108BD9-81ED-4DB2-BD59-A6C34878D82A}">
                      <a16:rowId xmlns:a16="http://schemas.microsoft.com/office/drawing/2014/main" val="651508653"/>
                    </a:ext>
                  </a:extLst>
                </a:tr>
              </a:tbl>
            </a:graphicData>
          </a:graphic>
        </p:graphicFrame>
        <p:sp>
          <p:nvSpPr>
            <p:cNvPr id="19" name="Rectangle 18">
              <a:extLst>
                <a:ext uri="{FF2B5EF4-FFF2-40B4-BE49-F238E27FC236}">
                  <a16:creationId xmlns:a16="http://schemas.microsoft.com/office/drawing/2014/main" id="{AF0D124E-F4AF-4C2A-9974-BBC9C20952B9}"/>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Accumulated Risk</a:t>
              </a:r>
            </a:p>
          </p:txBody>
        </p:sp>
      </p:grpSp>
      <p:grpSp>
        <p:nvGrpSpPr>
          <p:cNvPr id="20" name="Group 19">
            <a:extLst>
              <a:ext uri="{FF2B5EF4-FFF2-40B4-BE49-F238E27FC236}">
                <a16:creationId xmlns:a16="http://schemas.microsoft.com/office/drawing/2014/main" id="{1B1B0C2B-139F-48A6-94E9-61565C04717B}"/>
              </a:ext>
            </a:extLst>
          </p:cNvPr>
          <p:cNvGrpSpPr/>
          <p:nvPr/>
        </p:nvGrpSpPr>
        <p:grpSpPr>
          <a:xfrm>
            <a:off x="5536674" y="2253875"/>
            <a:ext cx="2009001" cy="1428350"/>
            <a:chOff x="865797" y="2644725"/>
            <a:chExt cx="1736777" cy="1428350"/>
          </a:xfrm>
        </p:grpSpPr>
        <p:graphicFrame>
          <p:nvGraphicFramePr>
            <p:cNvPr id="21" name="Content Placeholder 4">
              <a:extLst>
                <a:ext uri="{FF2B5EF4-FFF2-40B4-BE49-F238E27FC236}">
                  <a16:creationId xmlns:a16="http://schemas.microsoft.com/office/drawing/2014/main" id="{575FA551-D108-4341-B8EA-AB284FA51562}"/>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2</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1</a:t>
                        </a:r>
                      </a:p>
                    </a:txBody>
                    <a:tcPr marL="51435" marR="51435" marT="0" marB="0" anchor="b"/>
                  </a:tc>
                  <a:tc>
                    <a:txBody>
                      <a:bodyPr/>
                      <a:lstStyle/>
                      <a:p>
                        <a:pPr marL="0" marR="0" algn="ctr">
                          <a:spcBef>
                            <a:spcPts val="0"/>
                          </a:spcBef>
                          <a:spcAft>
                            <a:spcPts val="0"/>
                          </a:spcAft>
                        </a:pPr>
                        <a:r>
                          <a:rPr lang="en-US" sz="1500" dirty="0">
                            <a:solidFill>
                              <a:srgbClr val="FF0000"/>
                            </a:solidFill>
                            <a:effectLst/>
                            <a:latin typeface="Calibri" panose="020F0502020204030204" pitchFamily="34" charset="0"/>
                            <a:ea typeface="Calibri" panose="020F0502020204030204" pitchFamily="34" charset="0"/>
                          </a:rPr>
                          <a:t>0</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3</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2</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1</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4</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5</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6</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5</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6</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7</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6</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7</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8</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9</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10</a:t>
                        </a:r>
                      </a:p>
                    </a:txBody>
                    <a:tcPr marL="51435" marR="51435" marT="0" marB="0" anchor="b"/>
                  </a:tc>
                  <a:extLst>
                    <a:ext uri="{0D108BD9-81ED-4DB2-BD59-A6C34878D82A}">
                      <a16:rowId xmlns:a16="http://schemas.microsoft.com/office/drawing/2014/main" val="651508653"/>
                    </a:ext>
                  </a:extLst>
                </a:tr>
              </a:tbl>
            </a:graphicData>
          </a:graphic>
        </p:graphicFrame>
        <p:sp>
          <p:nvSpPr>
            <p:cNvPr id="22" name="Rectangle 21">
              <a:extLst>
                <a:ext uri="{FF2B5EF4-FFF2-40B4-BE49-F238E27FC236}">
                  <a16:creationId xmlns:a16="http://schemas.microsoft.com/office/drawing/2014/main" id="{DB0B45D7-5682-468C-9F11-A533DE0EE933}"/>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Accumulated Distance</a:t>
              </a:r>
            </a:p>
          </p:txBody>
        </p:sp>
      </p:grpSp>
    </p:spTree>
    <p:extLst>
      <p:ext uri="{BB962C8B-B14F-4D97-AF65-F5344CB8AC3E}">
        <p14:creationId xmlns:p14="http://schemas.microsoft.com/office/powerpoint/2010/main" val="403149707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sp>
        <p:nvSpPr>
          <p:cNvPr id="765" name="Google Shape;765;p54"/>
          <p:cNvSpPr txBox="1">
            <a:spLocks noGrp="1"/>
          </p:cNvSpPr>
          <p:nvPr>
            <p:ph type="body" idx="1"/>
          </p:nvPr>
        </p:nvSpPr>
        <p:spPr/>
        <p:txBody>
          <a:bodyPr/>
          <a:lstStyle/>
          <a:p>
            <a:pPr lvl="0"/>
            <a:r>
              <a:rPr lang="en-US" sz="1400" b="1" dirty="0">
                <a:solidFill>
                  <a:schemeClr val="tx1"/>
                </a:solidFill>
              </a:rPr>
              <a:t>Comparison		(time)		(no time)</a:t>
            </a:r>
          </a:p>
        </p:txBody>
      </p:sp>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30</a:t>
            </a:fld>
            <a:endParaRPr lang="en-US">
              <a:sym typeface="Playfair Display"/>
            </a:endParaRPr>
          </a:p>
        </p:txBody>
      </p:sp>
      <p:sp>
        <p:nvSpPr>
          <p:cNvPr id="764" name="Google Shape;764;p54"/>
          <p:cNvSpPr txBox="1">
            <a:spLocks noGrp="1"/>
          </p:cNvSpPr>
          <p:nvPr>
            <p:ph type="title"/>
          </p:nvPr>
        </p:nvSpPr>
        <p:spPr/>
        <p:txBody>
          <a:bodyPr/>
          <a:lstStyle/>
          <a:p>
            <a:pPr lvl="0"/>
            <a:r>
              <a:rPr lang="en-US" dirty="0">
                <a:sym typeface="Playfair Display"/>
              </a:rPr>
              <a:t>3D Path Planning</a:t>
            </a:r>
          </a:p>
        </p:txBody>
      </p:sp>
      <p:grpSp>
        <p:nvGrpSpPr>
          <p:cNvPr id="14" name="Group 13">
            <a:extLst>
              <a:ext uri="{FF2B5EF4-FFF2-40B4-BE49-F238E27FC236}">
                <a16:creationId xmlns:a16="http://schemas.microsoft.com/office/drawing/2014/main" id="{98DEBB61-377D-4EAD-82FE-65CD0B28111A}"/>
              </a:ext>
            </a:extLst>
          </p:cNvPr>
          <p:cNvGrpSpPr/>
          <p:nvPr/>
        </p:nvGrpSpPr>
        <p:grpSpPr>
          <a:xfrm>
            <a:off x="4775986" y="1880196"/>
            <a:ext cx="2009001" cy="1428350"/>
            <a:chOff x="865797" y="2644725"/>
            <a:chExt cx="1736777" cy="1428350"/>
          </a:xfrm>
        </p:grpSpPr>
        <p:graphicFrame>
          <p:nvGraphicFramePr>
            <p:cNvPr id="15" name="Content Placeholder 4">
              <a:extLst>
                <a:ext uri="{FF2B5EF4-FFF2-40B4-BE49-F238E27FC236}">
                  <a16:creationId xmlns:a16="http://schemas.microsoft.com/office/drawing/2014/main" id="{7DDD60C5-6A93-4E34-B549-EA6FF5D98CE6}"/>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b="1" dirty="0">
                            <a:solidFill>
                              <a:srgbClr val="FF0000"/>
                            </a:solidFill>
                            <a:effectLst/>
                            <a:latin typeface="Calibri" panose="020F0502020204030204" pitchFamily="34" charset="0"/>
                            <a:ea typeface="Calibri" panose="020F0502020204030204" pitchFamily="34" charset="0"/>
                          </a:rPr>
                          <a:t>0</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b="0" dirty="0">
                            <a:effectLst/>
                            <a:latin typeface="Calibri" panose="020F0502020204030204" pitchFamily="34" charset="0"/>
                            <a:ea typeface="Calibri" panose="020F0502020204030204" pitchFamily="34" charset="0"/>
                          </a:rPr>
                          <a:t>0.4</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0.6</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0.7</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0.7</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0.6</a:t>
                        </a:r>
                      </a:p>
                    </a:txBody>
                    <a:tcPr marL="51435" marR="51435" marT="0" marB="0" anchor="b"/>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1.1</a:t>
                        </a:r>
                      </a:p>
                    </a:txBody>
                    <a:tcPr marL="51435" marR="51435" marT="0" marB="0" anchor="b"/>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1.6</a:t>
                        </a:r>
                      </a:p>
                    </a:txBody>
                    <a:tcPr marL="51435" marR="51435" marT="0" marB="0" anchor="b"/>
                  </a:tc>
                  <a:extLst>
                    <a:ext uri="{0D108BD9-81ED-4DB2-BD59-A6C34878D82A}">
                      <a16:rowId xmlns:a16="http://schemas.microsoft.com/office/drawing/2014/main" val="651508653"/>
                    </a:ext>
                  </a:extLst>
                </a:tr>
              </a:tbl>
            </a:graphicData>
          </a:graphic>
        </p:graphicFrame>
        <p:sp>
          <p:nvSpPr>
            <p:cNvPr id="19" name="Rectangle 18">
              <a:extLst>
                <a:ext uri="{FF2B5EF4-FFF2-40B4-BE49-F238E27FC236}">
                  <a16:creationId xmlns:a16="http://schemas.microsoft.com/office/drawing/2014/main" id="{AF0D124E-F4AF-4C2A-9974-BBC9C20952B9}"/>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Accumulated Risk</a:t>
              </a:r>
            </a:p>
          </p:txBody>
        </p:sp>
      </p:grpSp>
      <p:grpSp>
        <p:nvGrpSpPr>
          <p:cNvPr id="23" name="Group 22">
            <a:extLst>
              <a:ext uri="{FF2B5EF4-FFF2-40B4-BE49-F238E27FC236}">
                <a16:creationId xmlns:a16="http://schemas.microsoft.com/office/drawing/2014/main" id="{C0E09EE0-C0BE-4170-81C3-B6E24BF79CC1}"/>
              </a:ext>
            </a:extLst>
          </p:cNvPr>
          <p:cNvGrpSpPr/>
          <p:nvPr/>
        </p:nvGrpSpPr>
        <p:grpSpPr>
          <a:xfrm>
            <a:off x="2710714" y="1880196"/>
            <a:ext cx="2009001" cy="1428350"/>
            <a:chOff x="865797" y="2644725"/>
            <a:chExt cx="1736777" cy="1428350"/>
          </a:xfrm>
        </p:grpSpPr>
        <p:graphicFrame>
          <p:nvGraphicFramePr>
            <p:cNvPr id="24" name="Content Placeholder 4">
              <a:extLst>
                <a:ext uri="{FF2B5EF4-FFF2-40B4-BE49-F238E27FC236}">
                  <a16:creationId xmlns:a16="http://schemas.microsoft.com/office/drawing/2014/main" id="{A6FB97C1-F576-4623-945D-4AA04969FAE8}"/>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b="1" dirty="0">
                            <a:solidFill>
                              <a:srgbClr val="FF0000"/>
                            </a:solidFill>
                            <a:effectLst/>
                            <a:latin typeface="Calibri" panose="020F0502020204030204" pitchFamily="34" charset="0"/>
                            <a:ea typeface="Calibri" panose="020F0502020204030204" pitchFamily="34" charset="0"/>
                          </a:rPr>
                          <a:t>0</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0.4</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0.6</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0.2</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0.9</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0.2</a:t>
                        </a:r>
                      </a:p>
                    </a:txBody>
                    <a:tcPr marL="51435" marR="51435" marT="0" marB="0" anchor="b"/>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0.3</a:t>
                        </a:r>
                      </a:p>
                    </a:txBody>
                    <a:tcPr marL="51435" marR="51435" marT="0" marB="0" anchor="b"/>
                  </a:tc>
                  <a:tc>
                    <a:txBody>
                      <a:bodyPr/>
                      <a:lstStyle/>
                      <a:p>
                        <a:pPr marL="0" marR="0" algn="ctr">
                          <a:spcBef>
                            <a:spcPts val="0"/>
                          </a:spcBef>
                          <a:spcAft>
                            <a:spcPts val="0"/>
                          </a:spcAft>
                        </a:pPr>
                        <a:r>
                          <a:rPr lang="en-US" sz="1500" dirty="0">
                            <a:effectLst/>
                            <a:latin typeface="Calibri" panose="020F0502020204030204" pitchFamily="34" charset="0"/>
                            <a:ea typeface="Calibri" panose="020F0502020204030204" pitchFamily="34" charset="0"/>
                          </a:rPr>
                          <a:t>1.0</a:t>
                        </a: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b="0" dirty="0">
                            <a:effectLst/>
                            <a:latin typeface="Calibri" panose="020F0502020204030204" pitchFamily="34" charset="0"/>
                            <a:ea typeface="Calibri" panose="020F0502020204030204" pitchFamily="34" charset="0"/>
                          </a:rPr>
                          <a:t>0.4</a:t>
                        </a:r>
                      </a:p>
                    </a:txBody>
                    <a:tcPr marL="51435" marR="51435" marT="0" marB="0" anchor="b"/>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0.4</a:t>
                        </a:r>
                      </a:p>
                    </a:txBody>
                    <a:tcPr marL="51435" marR="51435" marT="0" marB="0" anchor="b"/>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1.0</a:t>
                        </a:r>
                      </a:p>
                    </a:txBody>
                    <a:tcPr marL="51435" marR="51435" marT="0" marB="0" anchor="b"/>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1.6</a:t>
                        </a:r>
                      </a:p>
                    </a:txBody>
                    <a:tcPr marL="51435" marR="51435" marT="0" marB="0" anchor="b"/>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2.3</a:t>
                        </a:r>
                      </a:p>
                    </a:txBody>
                    <a:tcPr marL="51435" marR="51435" marT="0" marB="0" anchor="b"/>
                  </a:tc>
                  <a:extLst>
                    <a:ext uri="{0D108BD9-81ED-4DB2-BD59-A6C34878D82A}">
                      <a16:rowId xmlns:a16="http://schemas.microsoft.com/office/drawing/2014/main" val="651508653"/>
                    </a:ext>
                  </a:extLst>
                </a:tr>
              </a:tbl>
            </a:graphicData>
          </a:graphic>
        </p:graphicFrame>
        <p:sp>
          <p:nvSpPr>
            <p:cNvPr id="25" name="Rectangle 24">
              <a:extLst>
                <a:ext uri="{FF2B5EF4-FFF2-40B4-BE49-F238E27FC236}">
                  <a16:creationId xmlns:a16="http://schemas.microsoft.com/office/drawing/2014/main" id="{5C462175-D560-4DEE-89C3-195FC634AC7F}"/>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Accumulated Risk</a:t>
              </a:r>
            </a:p>
          </p:txBody>
        </p:sp>
      </p:grpSp>
    </p:spTree>
    <p:extLst>
      <p:ext uri="{BB962C8B-B14F-4D97-AF65-F5344CB8AC3E}">
        <p14:creationId xmlns:p14="http://schemas.microsoft.com/office/powerpoint/2010/main" val="265090449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sp>
        <p:nvSpPr>
          <p:cNvPr id="765" name="Google Shape;765;p54"/>
          <p:cNvSpPr txBox="1">
            <a:spLocks noGrp="1"/>
          </p:cNvSpPr>
          <p:nvPr>
            <p:ph type="body" idx="1"/>
          </p:nvPr>
        </p:nvSpPr>
        <p:spPr/>
        <p:txBody>
          <a:bodyPr/>
          <a:lstStyle/>
          <a:p>
            <a:pPr lvl="0"/>
            <a:r>
              <a:rPr lang="en-US" sz="1400" b="1" dirty="0">
                <a:solidFill>
                  <a:schemeClr val="tx1"/>
                </a:solidFill>
              </a:rPr>
              <a:t>Comparison		time (AR = 2.3)	no time (AR = 1.6)</a:t>
            </a:r>
          </a:p>
        </p:txBody>
      </p:sp>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31</a:t>
            </a:fld>
            <a:endParaRPr lang="en-US">
              <a:sym typeface="Playfair Display"/>
            </a:endParaRPr>
          </a:p>
        </p:txBody>
      </p:sp>
      <p:sp>
        <p:nvSpPr>
          <p:cNvPr id="764" name="Google Shape;764;p54"/>
          <p:cNvSpPr txBox="1">
            <a:spLocks noGrp="1"/>
          </p:cNvSpPr>
          <p:nvPr>
            <p:ph type="title"/>
          </p:nvPr>
        </p:nvSpPr>
        <p:spPr/>
        <p:txBody>
          <a:bodyPr/>
          <a:lstStyle/>
          <a:p>
            <a:pPr lvl="0"/>
            <a:r>
              <a:rPr lang="en-US" dirty="0">
                <a:sym typeface="Playfair Display"/>
              </a:rPr>
              <a:t>3D Path Planning</a:t>
            </a:r>
          </a:p>
        </p:txBody>
      </p:sp>
      <p:grpSp>
        <p:nvGrpSpPr>
          <p:cNvPr id="14" name="Group 13">
            <a:extLst>
              <a:ext uri="{FF2B5EF4-FFF2-40B4-BE49-F238E27FC236}">
                <a16:creationId xmlns:a16="http://schemas.microsoft.com/office/drawing/2014/main" id="{98DEBB61-377D-4EAD-82FE-65CD0B28111A}"/>
              </a:ext>
            </a:extLst>
          </p:cNvPr>
          <p:cNvGrpSpPr/>
          <p:nvPr/>
        </p:nvGrpSpPr>
        <p:grpSpPr>
          <a:xfrm>
            <a:off x="4775986" y="1880196"/>
            <a:ext cx="2009001" cy="1428350"/>
            <a:chOff x="865797" y="2644725"/>
            <a:chExt cx="1736777" cy="1428350"/>
          </a:xfrm>
        </p:grpSpPr>
        <p:graphicFrame>
          <p:nvGraphicFramePr>
            <p:cNvPr id="15" name="Content Placeholder 4">
              <a:extLst>
                <a:ext uri="{FF2B5EF4-FFF2-40B4-BE49-F238E27FC236}">
                  <a16:creationId xmlns:a16="http://schemas.microsoft.com/office/drawing/2014/main" id="{7DDD60C5-6A93-4E34-B549-EA6FF5D98CE6}"/>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endParaRPr lang="en-US" sz="1500" b="1" dirty="0">
                          <a:effectLst/>
                          <a:latin typeface="Calibri" panose="020F0502020204030204" pitchFamily="34" charset="0"/>
                          <a:ea typeface="Calibri" panose="020F0502020204030204" pitchFamily="34" charset="0"/>
                        </a:endParaRPr>
                      </a:p>
                    </a:txBody>
                    <a:tcPr marL="51435" marR="51435" marT="0" marB="0" anchor="b">
                      <a:solidFill>
                        <a:schemeClr val="accent2"/>
                      </a:solidFill>
                    </a:tcPr>
                  </a:tc>
                  <a:tc>
                    <a:txBody>
                      <a:bodyPr/>
                      <a:lstStyle/>
                      <a:p>
                        <a:pPr marL="0" marR="0" algn="ctr">
                          <a:spcBef>
                            <a:spcPts val="0"/>
                          </a:spcBef>
                          <a:spcAft>
                            <a:spcPts val="0"/>
                          </a:spcAft>
                        </a:pPr>
                        <a:endParaRPr lang="en-US" sz="1500" b="1" dirty="0">
                          <a:effectLst/>
                          <a:latin typeface="Calibri" panose="020F0502020204030204" pitchFamily="34" charset="0"/>
                          <a:ea typeface="Calibri" panose="020F0502020204030204" pitchFamily="34" charset="0"/>
                        </a:endParaRPr>
                      </a:p>
                    </a:txBody>
                    <a:tcPr marL="51435" marR="51435" marT="0" marB="0" anchor="b">
                      <a:solidFill>
                        <a:schemeClr val="accent2"/>
                      </a:solidFill>
                    </a:tcPr>
                  </a:tc>
                  <a:tc>
                    <a:txBody>
                      <a:bodyPr/>
                      <a:lstStyle/>
                      <a:p>
                        <a:pPr marL="0" marR="0" algn="ctr">
                          <a:spcBef>
                            <a:spcPts val="0"/>
                          </a:spcBef>
                          <a:spcAft>
                            <a:spcPts val="0"/>
                          </a:spcAft>
                        </a:pPr>
                        <a:r>
                          <a:rPr lang="en-US" sz="1500" b="1" dirty="0">
                            <a:solidFill>
                              <a:srgbClr val="FF0000"/>
                            </a:solidFill>
                            <a:effectLst/>
                            <a:latin typeface="Calibri" panose="020F0502020204030204" pitchFamily="34" charset="0"/>
                            <a:ea typeface="Calibri" panose="020F0502020204030204" pitchFamily="34" charset="0"/>
                          </a:rPr>
                          <a:t>0</a:t>
                        </a:r>
                      </a:p>
                    </a:txBody>
                    <a:tcPr marL="51435" marR="51435" marT="0" marB="0" anchor="b">
                      <a:solidFill>
                        <a:schemeClr val="accent2"/>
                      </a:solidFill>
                    </a:tcPr>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endParaRPr lang="en-US" sz="1500" b="1" dirty="0">
                          <a:effectLst/>
                          <a:latin typeface="Calibri" panose="020F0502020204030204" pitchFamily="34" charset="0"/>
                          <a:ea typeface="Calibri" panose="020F0502020204030204" pitchFamily="34" charset="0"/>
                        </a:endParaRPr>
                      </a:p>
                    </a:txBody>
                    <a:tcPr marL="51435" marR="51435" marT="0" marB="0" anchor="b">
                      <a:solidFill>
                        <a:schemeClr val="accent2"/>
                      </a:solidFill>
                    </a:tcPr>
                  </a:tc>
                  <a:tc>
                    <a:txBody>
                      <a:bodyPr/>
                      <a:lstStyle/>
                      <a:p>
                        <a:pPr marL="0" marR="0" algn="ctr">
                          <a:spcBef>
                            <a:spcPts val="0"/>
                          </a:spcBef>
                          <a:spcAft>
                            <a:spcPts val="0"/>
                          </a:spcAft>
                        </a:pPr>
                        <a:endParaRPr lang="en-US" sz="1500" b="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endParaRPr lang="en-US" sz="1500" b="1" dirty="0">
                          <a:effectLst/>
                          <a:latin typeface="Calibri" panose="020F0502020204030204" pitchFamily="34" charset="0"/>
                          <a:ea typeface="Calibri" panose="020F0502020204030204" pitchFamily="34" charset="0"/>
                        </a:endParaRPr>
                      </a:p>
                    </a:txBody>
                    <a:tcPr marL="51435" marR="51435" marT="0" marB="0" anchor="b">
                      <a:solidFill>
                        <a:schemeClr val="accent2"/>
                      </a:solidFill>
                    </a:tcPr>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endParaRPr lang="en-US" sz="1500" b="1" dirty="0">
                          <a:effectLst/>
                          <a:latin typeface="Calibri" panose="020F0502020204030204" pitchFamily="34" charset="0"/>
                          <a:ea typeface="Calibri" panose="020F0502020204030204" pitchFamily="34" charset="0"/>
                        </a:endParaRPr>
                      </a:p>
                    </a:txBody>
                    <a:tcPr marL="51435" marR="51435" marT="0" marB="0" anchor="b">
                      <a:solidFill>
                        <a:schemeClr val="accent2"/>
                      </a:solidFill>
                    </a:tcPr>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endParaRPr lang="en-US" sz="1500" b="1" dirty="0">
                          <a:effectLst/>
                          <a:latin typeface="Calibri" panose="020F0502020204030204" pitchFamily="34" charset="0"/>
                          <a:ea typeface="Calibri" panose="020F0502020204030204" pitchFamily="34" charset="0"/>
                        </a:endParaRPr>
                      </a:p>
                    </a:txBody>
                    <a:tcPr marL="51435" marR="51435" marT="0" marB="0" anchor="b">
                      <a:solidFill>
                        <a:schemeClr val="accent2"/>
                      </a:solidFill>
                    </a:tcPr>
                  </a:tc>
                  <a:tc>
                    <a:txBody>
                      <a:bodyPr/>
                      <a:lstStyle/>
                      <a:p>
                        <a:pPr marL="0" marR="0" algn="ctr">
                          <a:spcBef>
                            <a:spcPts val="0"/>
                          </a:spcBef>
                          <a:spcAft>
                            <a:spcPts val="0"/>
                          </a:spcAft>
                        </a:pPr>
                        <a:endParaRPr lang="en-US" sz="1500" b="1" dirty="0">
                          <a:effectLst/>
                          <a:latin typeface="Calibri" panose="020F0502020204030204" pitchFamily="34" charset="0"/>
                          <a:ea typeface="Calibri" panose="020F0502020204030204" pitchFamily="34" charset="0"/>
                        </a:endParaRPr>
                      </a:p>
                    </a:txBody>
                    <a:tcPr marL="51435" marR="51435" marT="0" marB="0" anchor="b">
                      <a:solidFill>
                        <a:schemeClr val="accent2"/>
                      </a:solidFill>
                    </a:tcPr>
                  </a:tc>
                  <a:tc>
                    <a:txBody>
                      <a:bodyPr/>
                      <a:lstStyle/>
                      <a:p>
                        <a:pPr marL="0" marR="0" algn="ctr">
                          <a:spcBef>
                            <a:spcPts val="0"/>
                          </a:spcBef>
                          <a:spcAft>
                            <a:spcPts val="0"/>
                          </a:spcAft>
                        </a:pPr>
                        <a:endParaRPr lang="en-US" sz="1500" b="1" dirty="0">
                          <a:effectLst/>
                          <a:latin typeface="Calibri" panose="020F0502020204030204" pitchFamily="34" charset="0"/>
                          <a:ea typeface="Calibri" panose="020F0502020204030204" pitchFamily="34" charset="0"/>
                        </a:endParaRPr>
                      </a:p>
                    </a:txBody>
                    <a:tcPr marL="51435" marR="51435" marT="0" marB="0" anchor="b">
                      <a:solidFill>
                        <a:schemeClr val="accent2"/>
                      </a:solidFill>
                    </a:tcPr>
                  </a:tc>
                  <a:tc>
                    <a:txBody>
                      <a:bodyPr/>
                      <a:lstStyle/>
                      <a:p>
                        <a:pPr marL="0" marR="0" algn="ctr">
                          <a:spcBef>
                            <a:spcPts val="0"/>
                          </a:spcBef>
                          <a:spcAft>
                            <a:spcPts val="0"/>
                          </a:spcAft>
                        </a:pPr>
                        <a:endParaRPr lang="en-US" sz="1500" b="1" dirty="0">
                          <a:effectLst/>
                          <a:latin typeface="Calibri" panose="020F0502020204030204" pitchFamily="34" charset="0"/>
                          <a:ea typeface="Calibri" panose="020F0502020204030204" pitchFamily="34" charset="0"/>
                        </a:endParaRPr>
                      </a:p>
                    </a:txBody>
                    <a:tcPr marL="51435" marR="51435" marT="0" marB="0" anchor="b">
                      <a:solidFill>
                        <a:schemeClr val="accent2"/>
                      </a:solidFill>
                    </a:tcPr>
                  </a:tc>
                  <a:tc>
                    <a:txBody>
                      <a:bodyPr/>
                      <a:lstStyle/>
                      <a:p>
                        <a:pPr marL="0" marR="0" algn="ctr">
                          <a:spcBef>
                            <a:spcPts val="0"/>
                          </a:spcBef>
                          <a:spcAft>
                            <a:spcPts val="0"/>
                          </a:spcAft>
                        </a:pPr>
                        <a:endParaRPr lang="en-US" sz="1500" b="1" dirty="0">
                          <a:effectLst/>
                          <a:latin typeface="Calibri" panose="020F0502020204030204" pitchFamily="34" charset="0"/>
                          <a:ea typeface="Calibri" panose="020F0502020204030204" pitchFamily="34" charset="0"/>
                        </a:endParaRPr>
                      </a:p>
                    </a:txBody>
                    <a:tcPr marL="51435" marR="51435" marT="0" marB="0" anchor="b">
                      <a:solidFill>
                        <a:schemeClr val="accent2"/>
                      </a:solidFill>
                    </a:tcPr>
                  </a:tc>
                  <a:extLst>
                    <a:ext uri="{0D108BD9-81ED-4DB2-BD59-A6C34878D82A}">
                      <a16:rowId xmlns:a16="http://schemas.microsoft.com/office/drawing/2014/main" val="651508653"/>
                    </a:ext>
                  </a:extLst>
                </a:tr>
              </a:tbl>
            </a:graphicData>
          </a:graphic>
        </p:graphicFrame>
        <p:sp>
          <p:nvSpPr>
            <p:cNvPr id="19" name="Rectangle 18">
              <a:extLst>
                <a:ext uri="{FF2B5EF4-FFF2-40B4-BE49-F238E27FC236}">
                  <a16:creationId xmlns:a16="http://schemas.microsoft.com/office/drawing/2014/main" id="{AF0D124E-F4AF-4C2A-9974-BBC9C20952B9}"/>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Accumulated Risk</a:t>
              </a:r>
            </a:p>
          </p:txBody>
        </p:sp>
      </p:grpSp>
      <p:grpSp>
        <p:nvGrpSpPr>
          <p:cNvPr id="23" name="Group 22">
            <a:extLst>
              <a:ext uri="{FF2B5EF4-FFF2-40B4-BE49-F238E27FC236}">
                <a16:creationId xmlns:a16="http://schemas.microsoft.com/office/drawing/2014/main" id="{C0E09EE0-C0BE-4170-81C3-B6E24BF79CC1}"/>
              </a:ext>
            </a:extLst>
          </p:cNvPr>
          <p:cNvGrpSpPr/>
          <p:nvPr/>
        </p:nvGrpSpPr>
        <p:grpSpPr>
          <a:xfrm>
            <a:off x="2710714" y="1880196"/>
            <a:ext cx="2009001" cy="1428350"/>
            <a:chOff x="865797" y="2644725"/>
            <a:chExt cx="1736777" cy="1428350"/>
          </a:xfrm>
        </p:grpSpPr>
        <p:graphicFrame>
          <p:nvGraphicFramePr>
            <p:cNvPr id="24" name="Content Placeholder 4">
              <a:extLst>
                <a:ext uri="{FF2B5EF4-FFF2-40B4-BE49-F238E27FC236}">
                  <a16:creationId xmlns:a16="http://schemas.microsoft.com/office/drawing/2014/main" id="{A6FB97C1-F576-4623-945D-4AA04969FAE8}"/>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endParaRPr lang="en-US" sz="1500" b="1" dirty="0">
                          <a:effectLst/>
                          <a:latin typeface="Calibri" panose="020F0502020204030204" pitchFamily="34" charset="0"/>
                          <a:ea typeface="Calibri" panose="020F0502020204030204" pitchFamily="34" charset="0"/>
                        </a:endParaRPr>
                      </a:p>
                    </a:txBody>
                    <a:tcPr marL="51435" marR="51435" marT="0" marB="0" anchor="b">
                      <a:solidFill>
                        <a:schemeClr val="accent2"/>
                      </a:solidFill>
                    </a:tcPr>
                  </a:tc>
                  <a:tc>
                    <a:txBody>
                      <a:bodyPr/>
                      <a:lstStyle/>
                      <a:p>
                        <a:pPr marL="0" marR="0" algn="ctr">
                          <a:spcBef>
                            <a:spcPts val="0"/>
                          </a:spcBef>
                          <a:spcAft>
                            <a:spcPts val="0"/>
                          </a:spcAft>
                        </a:pPr>
                        <a:endParaRPr lang="en-US" sz="1500" b="1" dirty="0">
                          <a:effectLst/>
                          <a:latin typeface="Calibri" panose="020F0502020204030204" pitchFamily="34" charset="0"/>
                          <a:ea typeface="Calibri" panose="020F0502020204030204" pitchFamily="34" charset="0"/>
                        </a:endParaRPr>
                      </a:p>
                    </a:txBody>
                    <a:tcPr marL="51435" marR="51435" marT="0" marB="0" anchor="b">
                      <a:solidFill>
                        <a:schemeClr val="accent2"/>
                      </a:solidFill>
                    </a:tcPr>
                  </a:tc>
                  <a:tc>
                    <a:txBody>
                      <a:bodyPr/>
                      <a:lstStyle/>
                      <a:p>
                        <a:pPr marL="0" marR="0" algn="ctr">
                          <a:spcBef>
                            <a:spcPts val="0"/>
                          </a:spcBef>
                          <a:spcAft>
                            <a:spcPts val="0"/>
                          </a:spcAft>
                        </a:pPr>
                        <a:r>
                          <a:rPr lang="en-US" sz="1500" b="1" dirty="0">
                            <a:solidFill>
                              <a:srgbClr val="FF0000"/>
                            </a:solidFill>
                            <a:effectLst/>
                            <a:latin typeface="Calibri" panose="020F0502020204030204" pitchFamily="34" charset="0"/>
                            <a:ea typeface="Calibri" panose="020F0502020204030204" pitchFamily="34" charset="0"/>
                          </a:rPr>
                          <a:t>0</a:t>
                        </a:r>
                      </a:p>
                    </a:txBody>
                    <a:tcPr marL="51435" marR="51435" marT="0" marB="0" anchor="b">
                      <a:solidFill>
                        <a:schemeClr val="accent2"/>
                      </a:solidFill>
                    </a:tcPr>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endParaRPr lang="en-US" sz="1500" b="1" dirty="0">
                          <a:effectLst/>
                          <a:latin typeface="Calibri" panose="020F0502020204030204" pitchFamily="34" charset="0"/>
                          <a:ea typeface="Calibri" panose="020F0502020204030204" pitchFamily="34" charset="0"/>
                        </a:endParaRPr>
                      </a:p>
                    </a:txBody>
                    <a:tcPr marL="51435" marR="51435" marT="0" marB="0" anchor="b">
                      <a:solidFill>
                        <a:schemeClr val="accent2"/>
                      </a:solidFill>
                    </a:tcPr>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endParaRPr lang="en-US" sz="1500" b="1" dirty="0">
                          <a:effectLst/>
                          <a:latin typeface="Calibri" panose="020F0502020204030204" pitchFamily="34" charset="0"/>
                          <a:ea typeface="Calibri" panose="020F0502020204030204" pitchFamily="34" charset="0"/>
                        </a:endParaRPr>
                      </a:p>
                    </a:txBody>
                    <a:tcPr marL="51435" marR="51435" marT="0" marB="0" anchor="b">
                      <a:solidFill>
                        <a:schemeClr val="accent2"/>
                      </a:solidFill>
                    </a:tcPr>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endParaRPr lang="en-US" sz="1500" b="1" dirty="0">
                          <a:effectLst/>
                          <a:latin typeface="Calibri" panose="020F0502020204030204" pitchFamily="34" charset="0"/>
                          <a:ea typeface="Calibri" panose="020F0502020204030204" pitchFamily="34" charset="0"/>
                        </a:endParaRPr>
                      </a:p>
                    </a:txBody>
                    <a:tcPr marL="51435" marR="51435" marT="0" marB="0" anchor="b">
                      <a:solidFill>
                        <a:schemeClr val="accent2"/>
                      </a:solidFill>
                    </a:tcPr>
                  </a:tc>
                  <a:tc>
                    <a:txBody>
                      <a:bodyPr/>
                      <a:lstStyle/>
                      <a:p>
                        <a:pPr marL="0" marR="0" algn="ctr">
                          <a:spcBef>
                            <a:spcPts val="0"/>
                          </a:spcBef>
                          <a:spcAft>
                            <a:spcPts val="0"/>
                          </a:spcAft>
                        </a:pPr>
                        <a:endParaRPr lang="en-US" sz="1500" b="1" dirty="0">
                          <a:effectLst/>
                          <a:latin typeface="Calibri" panose="020F0502020204030204" pitchFamily="34" charset="0"/>
                          <a:ea typeface="Calibri" panose="020F0502020204030204" pitchFamily="34" charset="0"/>
                        </a:endParaRPr>
                      </a:p>
                    </a:txBody>
                    <a:tcPr marL="51435" marR="51435" marT="0" marB="0" anchor="b">
                      <a:solidFill>
                        <a:schemeClr val="accent2"/>
                      </a:solidFill>
                    </a:tcPr>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endParaRPr lang="en-US" sz="1500" b="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b="1" dirty="0">
                          <a:effectLst/>
                          <a:latin typeface="Calibri" panose="020F0502020204030204" pitchFamily="34" charset="0"/>
                          <a:ea typeface="Calibri" panose="020F0502020204030204" pitchFamily="34" charset="0"/>
                        </a:endParaRPr>
                      </a:p>
                    </a:txBody>
                    <a:tcPr marL="51435" marR="51435" marT="0" marB="0" anchor="b">
                      <a:solidFill>
                        <a:schemeClr val="accent2"/>
                      </a:solidFill>
                    </a:tcPr>
                  </a:tc>
                  <a:tc>
                    <a:txBody>
                      <a:bodyPr/>
                      <a:lstStyle/>
                      <a:p>
                        <a:pPr marL="0" marR="0" algn="ctr">
                          <a:spcBef>
                            <a:spcPts val="0"/>
                          </a:spcBef>
                          <a:spcAft>
                            <a:spcPts val="0"/>
                          </a:spcAft>
                        </a:pPr>
                        <a:endParaRPr lang="en-US" sz="1500" b="1" dirty="0">
                          <a:effectLst/>
                          <a:latin typeface="Calibri" panose="020F0502020204030204" pitchFamily="34" charset="0"/>
                          <a:ea typeface="Calibri" panose="020F0502020204030204" pitchFamily="34" charset="0"/>
                        </a:endParaRPr>
                      </a:p>
                    </a:txBody>
                    <a:tcPr marL="51435" marR="51435" marT="0" marB="0" anchor="b">
                      <a:solidFill>
                        <a:schemeClr val="accent2"/>
                      </a:solidFill>
                    </a:tcPr>
                  </a:tc>
                  <a:tc>
                    <a:txBody>
                      <a:bodyPr/>
                      <a:lstStyle/>
                      <a:p>
                        <a:pPr marL="0" marR="0" algn="ctr">
                          <a:spcBef>
                            <a:spcPts val="0"/>
                          </a:spcBef>
                          <a:spcAft>
                            <a:spcPts val="0"/>
                          </a:spcAft>
                        </a:pPr>
                        <a:endParaRPr lang="en-US" sz="1500" b="1" dirty="0">
                          <a:effectLst/>
                          <a:latin typeface="Calibri" panose="020F0502020204030204" pitchFamily="34" charset="0"/>
                          <a:ea typeface="Calibri" panose="020F0502020204030204" pitchFamily="34" charset="0"/>
                        </a:endParaRPr>
                      </a:p>
                    </a:txBody>
                    <a:tcPr marL="51435" marR="51435" marT="0" marB="0" anchor="b">
                      <a:solidFill>
                        <a:schemeClr val="accent2"/>
                      </a:solidFill>
                    </a:tcPr>
                  </a:tc>
                  <a:tc>
                    <a:txBody>
                      <a:bodyPr/>
                      <a:lstStyle/>
                      <a:p>
                        <a:pPr marL="0" marR="0" algn="ctr">
                          <a:spcBef>
                            <a:spcPts val="0"/>
                          </a:spcBef>
                          <a:spcAft>
                            <a:spcPts val="0"/>
                          </a:spcAft>
                        </a:pPr>
                        <a:endParaRPr lang="en-US" sz="1500" b="1" dirty="0">
                          <a:effectLst/>
                          <a:latin typeface="Calibri" panose="020F0502020204030204" pitchFamily="34" charset="0"/>
                          <a:ea typeface="Calibri" panose="020F0502020204030204" pitchFamily="34" charset="0"/>
                        </a:endParaRPr>
                      </a:p>
                    </a:txBody>
                    <a:tcPr marL="51435" marR="51435" marT="0" marB="0" anchor="b">
                      <a:solidFill>
                        <a:schemeClr val="accent2"/>
                      </a:solidFill>
                    </a:tcPr>
                  </a:tc>
                  <a:extLst>
                    <a:ext uri="{0D108BD9-81ED-4DB2-BD59-A6C34878D82A}">
                      <a16:rowId xmlns:a16="http://schemas.microsoft.com/office/drawing/2014/main" val="651508653"/>
                    </a:ext>
                  </a:extLst>
                </a:tr>
              </a:tbl>
            </a:graphicData>
          </a:graphic>
        </p:graphicFrame>
        <p:sp>
          <p:nvSpPr>
            <p:cNvPr id="25" name="Rectangle 24">
              <a:extLst>
                <a:ext uri="{FF2B5EF4-FFF2-40B4-BE49-F238E27FC236}">
                  <a16:creationId xmlns:a16="http://schemas.microsoft.com/office/drawing/2014/main" id="{5C462175-D560-4DEE-89C3-195FC634AC7F}"/>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Accumulated Risk</a:t>
              </a:r>
            </a:p>
          </p:txBody>
        </p:sp>
      </p:grpSp>
      <p:grpSp>
        <p:nvGrpSpPr>
          <p:cNvPr id="20" name="Group 19">
            <a:extLst>
              <a:ext uri="{FF2B5EF4-FFF2-40B4-BE49-F238E27FC236}">
                <a16:creationId xmlns:a16="http://schemas.microsoft.com/office/drawing/2014/main" id="{0083F95D-139A-45CF-A19C-0ED408BBFBBA}"/>
              </a:ext>
            </a:extLst>
          </p:cNvPr>
          <p:cNvGrpSpPr/>
          <p:nvPr/>
        </p:nvGrpSpPr>
        <p:grpSpPr>
          <a:xfrm>
            <a:off x="3715213" y="3385400"/>
            <a:ext cx="2009001" cy="1428350"/>
            <a:chOff x="865797" y="2644725"/>
            <a:chExt cx="1736777" cy="1428350"/>
          </a:xfrm>
        </p:grpSpPr>
        <p:graphicFrame>
          <p:nvGraphicFramePr>
            <p:cNvPr id="21" name="Content Placeholder 4">
              <a:extLst>
                <a:ext uri="{FF2B5EF4-FFF2-40B4-BE49-F238E27FC236}">
                  <a16:creationId xmlns:a16="http://schemas.microsoft.com/office/drawing/2014/main" id="{4FB4C2C0-DA5B-4F8F-8F3E-22D85EA2FBDD}"/>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solidFill>
                              <a:srgbClr val="FF0000"/>
                            </a:solidFill>
                            <a:effectLst/>
                          </a:rPr>
                          <a:t>S</a:t>
                        </a:r>
                        <a:endParaRPr lang="en-US" sz="1500" dirty="0">
                          <a:solidFill>
                            <a:srgbClr val="FF0000"/>
                          </a:solidFill>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1</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0.3</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0.6</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0.6</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0.6</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0.5</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0.5</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0.5</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651508653"/>
                    </a:ext>
                  </a:extLst>
                </a:tr>
              </a:tbl>
            </a:graphicData>
          </a:graphic>
        </p:graphicFrame>
        <p:sp>
          <p:nvSpPr>
            <p:cNvPr id="22" name="Rectangle 21">
              <a:extLst>
                <a:ext uri="{FF2B5EF4-FFF2-40B4-BE49-F238E27FC236}">
                  <a16:creationId xmlns:a16="http://schemas.microsoft.com/office/drawing/2014/main" id="{02304A2E-E1E3-4DA0-987F-764F2956639E}"/>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Input Weights (0 s)</a:t>
              </a:r>
            </a:p>
          </p:txBody>
        </p:sp>
      </p:grpSp>
    </p:spTree>
    <p:extLst>
      <p:ext uri="{BB962C8B-B14F-4D97-AF65-F5344CB8AC3E}">
        <p14:creationId xmlns:p14="http://schemas.microsoft.com/office/powerpoint/2010/main" val="60915145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sp>
        <p:nvSpPr>
          <p:cNvPr id="765" name="Google Shape;765;p54"/>
          <p:cNvSpPr txBox="1">
            <a:spLocks noGrp="1"/>
          </p:cNvSpPr>
          <p:nvPr>
            <p:ph type="body" idx="1"/>
          </p:nvPr>
        </p:nvSpPr>
        <p:spPr/>
        <p:txBody>
          <a:bodyPr/>
          <a:lstStyle/>
          <a:p>
            <a:pPr lvl="0"/>
            <a:r>
              <a:rPr lang="en-US" sz="1400" b="1" dirty="0">
                <a:solidFill>
                  <a:schemeClr val="tx1"/>
                </a:solidFill>
              </a:rPr>
              <a:t>Comparison		time (AR = 2.3)	no time (AR = 1.6)</a:t>
            </a:r>
          </a:p>
        </p:txBody>
      </p:sp>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32</a:t>
            </a:fld>
            <a:endParaRPr lang="en-US">
              <a:sym typeface="Playfair Display"/>
            </a:endParaRPr>
          </a:p>
        </p:txBody>
      </p:sp>
      <p:sp>
        <p:nvSpPr>
          <p:cNvPr id="764" name="Google Shape;764;p54"/>
          <p:cNvSpPr txBox="1">
            <a:spLocks noGrp="1"/>
          </p:cNvSpPr>
          <p:nvPr>
            <p:ph type="title"/>
          </p:nvPr>
        </p:nvSpPr>
        <p:spPr/>
        <p:txBody>
          <a:bodyPr/>
          <a:lstStyle/>
          <a:p>
            <a:pPr lvl="0"/>
            <a:r>
              <a:rPr lang="en-US" dirty="0">
                <a:sym typeface="Playfair Display"/>
              </a:rPr>
              <a:t>3D Path Planning</a:t>
            </a:r>
          </a:p>
        </p:txBody>
      </p:sp>
      <p:grpSp>
        <p:nvGrpSpPr>
          <p:cNvPr id="14" name="Group 13">
            <a:extLst>
              <a:ext uri="{FF2B5EF4-FFF2-40B4-BE49-F238E27FC236}">
                <a16:creationId xmlns:a16="http://schemas.microsoft.com/office/drawing/2014/main" id="{98DEBB61-377D-4EAD-82FE-65CD0B28111A}"/>
              </a:ext>
            </a:extLst>
          </p:cNvPr>
          <p:cNvGrpSpPr/>
          <p:nvPr/>
        </p:nvGrpSpPr>
        <p:grpSpPr>
          <a:xfrm>
            <a:off x="4775986" y="1880196"/>
            <a:ext cx="2009001" cy="1428350"/>
            <a:chOff x="865797" y="2644725"/>
            <a:chExt cx="1736777" cy="1428350"/>
          </a:xfrm>
        </p:grpSpPr>
        <p:graphicFrame>
          <p:nvGraphicFramePr>
            <p:cNvPr id="15" name="Content Placeholder 4">
              <a:extLst>
                <a:ext uri="{FF2B5EF4-FFF2-40B4-BE49-F238E27FC236}">
                  <a16:creationId xmlns:a16="http://schemas.microsoft.com/office/drawing/2014/main" id="{7DDD60C5-6A93-4E34-B549-EA6FF5D98CE6}"/>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solidFill>
                        <a:schemeClr val="accent2"/>
                      </a:solidFill>
                    </a:tcPr>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solidFill>
                        <a:schemeClr val="accent2"/>
                      </a:solidFill>
                    </a:tcPr>
                  </a:tc>
                  <a:tc>
                    <a:txBody>
                      <a:bodyPr/>
                      <a:lstStyle/>
                      <a:p>
                        <a:pPr marL="0" marR="0" algn="ctr">
                          <a:spcBef>
                            <a:spcPts val="0"/>
                          </a:spcBef>
                          <a:spcAft>
                            <a:spcPts val="0"/>
                          </a:spcAft>
                        </a:pPr>
                        <a:r>
                          <a:rPr lang="en-US" sz="1500" b="1" dirty="0">
                            <a:solidFill>
                              <a:srgbClr val="FF0000"/>
                            </a:solidFill>
                            <a:effectLst/>
                            <a:latin typeface="Calibri" panose="020F0502020204030204" pitchFamily="34" charset="0"/>
                            <a:ea typeface="Calibri" panose="020F0502020204030204" pitchFamily="34" charset="0"/>
                          </a:rPr>
                          <a:t>0</a:t>
                        </a:r>
                      </a:p>
                    </a:txBody>
                    <a:tcPr marL="51435" marR="51435" marT="0" marB="0" anchor="b">
                      <a:solidFill>
                        <a:schemeClr val="accent2"/>
                      </a:solidFill>
                    </a:tcPr>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solidFill>
                        <a:schemeClr val="accent2"/>
                      </a:solidFill>
                    </a:tcPr>
                  </a:tc>
                  <a:tc>
                    <a:txBody>
                      <a:bodyPr/>
                      <a:lstStyle/>
                      <a:p>
                        <a:pPr marL="0" marR="0" algn="ctr">
                          <a:spcBef>
                            <a:spcPts val="0"/>
                          </a:spcBef>
                          <a:spcAft>
                            <a:spcPts val="0"/>
                          </a:spcAft>
                        </a:pPr>
                        <a:endParaRPr lang="en-US" sz="1500" b="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solidFill>
                        <a:schemeClr val="accent2"/>
                      </a:solidFill>
                    </a:tcPr>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endParaRPr lang="en-US" sz="1500" b="1" dirty="0">
                          <a:effectLst/>
                          <a:latin typeface="Calibri" panose="020F0502020204030204" pitchFamily="34" charset="0"/>
                          <a:ea typeface="Calibri" panose="020F0502020204030204" pitchFamily="34" charset="0"/>
                        </a:endParaRPr>
                      </a:p>
                    </a:txBody>
                    <a:tcPr marL="51435" marR="51435" marT="0" marB="0" anchor="b">
                      <a:solidFill>
                        <a:schemeClr val="accent2"/>
                      </a:solidFill>
                    </a:tcPr>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endParaRPr lang="en-US" sz="1500" b="1" dirty="0">
                          <a:effectLst/>
                          <a:latin typeface="Calibri" panose="020F0502020204030204" pitchFamily="34" charset="0"/>
                          <a:ea typeface="Calibri" panose="020F0502020204030204" pitchFamily="34" charset="0"/>
                        </a:endParaRPr>
                      </a:p>
                    </a:txBody>
                    <a:tcPr marL="51435" marR="51435" marT="0" marB="0" anchor="b">
                      <a:solidFill>
                        <a:schemeClr val="accent2"/>
                      </a:solidFill>
                    </a:tcPr>
                  </a:tc>
                  <a:tc>
                    <a:txBody>
                      <a:bodyPr/>
                      <a:lstStyle/>
                      <a:p>
                        <a:pPr marL="0" marR="0" algn="ctr">
                          <a:spcBef>
                            <a:spcPts val="0"/>
                          </a:spcBef>
                          <a:spcAft>
                            <a:spcPts val="0"/>
                          </a:spcAft>
                        </a:pPr>
                        <a:endParaRPr lang="en-US" sz="1500" b="1" dirty="0">
                          <a:effectLst/>
                          <a:latin typeface="Calibri" panose="020F0502020204030204" pitchFamily="34" charset="0"/>
                          <a:ea typeface="Calibri" panose="020F0502020204030204" pitchFamily="34" charset="0"/>
                        </a:endParaRPr>
                      </a:p>
                    </a:txBody>
                    <a:tcPr marL="51435" marR="51435" marT="0" marB="0" anchor="b">
                      <a:solidFill>
                        <a:schemeClr val="accent2"/>
                      </a:solidFill>
                    </a:tcPr>
                  </a:tc>
                  <a:tc>
                    <a:txBody>
                      <a:bodyPr/>
                      <a:lstStyle/>
                      <a:p>
                        <a:pPr marL="0" marR="0" algn="ctr">
                          <a:spcBef>
                            <a:spcPts val="0"/>
                          </a:spcBef>
                          <a:spcAft>
                            <a:spcPts val="0"/>
                          </a:spcAft>
                        </a:pPr>
                        <a:endParaRPr lang="en-US" sz="1500" b="1" dirty="0">
                          <a:effectLst/>
                          <a:latin typeface="Calibri" panose="020F0502020204030204" pitchFamily="34" charset="0"/>
                          <a:ea typeface="Calibri" panose="020F0502020204030204" pitchFamily="34" charset="0"/>
                        </a:endParaRPr>
                      </a:p>
                    </a:txBody>
                    <a:tcPr marL="51435" marR="51435" marT="0" marB="0" anchor="b">
                      <a:solidFill>
                        <a:schemeClr val="accent2"/>
                      </a:solidFill>
                    </a:tcPr>
                  </a:tc>
                  <a:tc>
                    <a:txBody>
                      <a:bodyPr/>
                      <a:lstStyle/>
                      <a:p>
                        <a:pPr marL="0" marR="0" algn="ctr">
                          <a:spcBef>
                            <a:spcPts val="0"/>
                          </a:spcBef>
                          <a:spcAft>
                            <a:spcPts val="0"/>
                          </a:spcAft>
                        </a:pPr>
                        <a:endParaRPr lang="en-US" sz="1500" b="1" dirty="0">
                          <a:effectLst/>
                          <a:latin typeface="Calibri" panose="020F0502020204030204" pitchFamily="34" charset="0"/>
                          <a:ea typeface="Calibri" panose="020F0502020204030204" pitchFamily="34" charset="0"/>
                        </a:endParaRPr>
                      </a:p>
                    </a:txBody>
                    <a:tcPr marL="51435" marR="51435" marT="0" marB="0" anchor="b">
                      <a:solidFill>
                        <a:schemeClr val="accent2"/>
                      </a:solidFill>
                    </a:tcPr>
                  </a:tc>
                  <a:tc>
                    <a:txBody>
                      <a:bodyPr/>
                      <a:lstStyle/>
                      <a:p>
                        <a:pPr marL="0" marR="0" algn="ctr">
                          <a:spcBef>
                            <a:spcPts val="0"/>
                          </a:spcBef>
                          <a:spcAft>
                            <a:spcPts val="0"/>
                          </a:spcAft>
                        </a:pPr>
                        <a:endParaRPr lang="en-US" sz="1500" b="1" dirty="0">
                          <a:effectLst/>
                          <a:latin typeface="Calibri" panose="020F0502020204030204" pitchFamily="34" charset="0"/>
                          <a:ea typeface="Calibri" panose="020F0502020204030204" pitchFamily="34" charset="0"/>
                        </a:endParaRPr>
                      </a:p>
                    </a:txBody>
                    <a:tcPr marL="51435" marR="51435" marT="0" marB="0" anchor="b">
                      <a:solidFill>
                        <a:schemeClr val="accent2"/>
                      </a:solidFill>
                    </a:tcPr>
                  </a:tc>
                  <a:extLst>
                    <a:ext uri="{0D108BD9-81ED-4DB2-BD59-A6C34878D82A}">
                      <a16:rowId xmlns:a16="http://schemas.microsoft.com/office/drawing/2014/main" val="651508653"/>
                    </a:ext>
                  </a:extLst>
                </a:tr>
              </a:tbl>
            </a:graphicData>
          </a:graphic>
        </p:graphicFrame>
        <p:sp>
          <p:nvSpPr>
            <p:cNvPr id="19" name="Rectangle 18">
              <a:extLst>
                <a:ext uri="{FF2B5EF4-FFF2-40B4-BE49-F238E27FC236}">
                  <a16:creationId xmlns:a16="http://schemas.microsoft.com/office/drawing/2014/main" id="{AF0D124E-F4AF-4C2A-9974-BBC9C20952B9}"/>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Accumulated Risk</a:t>
              </a:r>
            </a:p>
          </p:txBody>
        </p:sp>
      </p:grpSp>
      <p:grpSp>
        <p:nvGrpSpPr>
          <p:cNvPr id="23" name="Group 22">
            <a:extLst>
              <a:ext uri="{FF2B5EF4-FFF2-40B4-BE49-F238E27FC236}">
                <a16:creationId xmlns:a16="http://schemas.microsoft.com/office/drawing/2014/main" id="{C0E09EE0-C0BE-4170-81C3-B6E24BF79CC1}"/>
              </a:ext>
            </a:extLst>
          </p:cNvPr>
          <p:cNvGrpSpPr/>
          <p:nvPr/>
        </p:nvGrpSpPr>
        <p:grpSpPr>
          <a:xfrm>
            <a:off x="2710714" y="1880196"/>
            <a:ext cx="2009001" cy="1428350"/>
            <a:chOff x="865797" y="2644725"/>
            <a:chExt cx="1736777" cy="1428350"/>
          </a:xfrm>
        </p:grpSpPr>
        <p:graphicFrame>
          <p:nvGraphicFramePr>
            <p:cNvPr id="24" name="Content Placeholder 4">
              <a:extLst>
                <a:ext uri="{FF2B5EF4-FFF2-40B4-BE49-F238E27FC236}">
                  <a16:creationId xmlns:a16="http://schemas.microsoft.com/office/drawing/2014/main" id="{A6FB97C1-F576-4623-945D-4AA04969FAE8}"/>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solidFill>
                        <a:schemeClr val="accent2"/>
                      </a:solidFill>
                    </a:tcPr>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solidFill>
                        <a:schemeClr val="accent2"/>
                      </a:solidFill>
                    </a:tcPr>
                  </a:tc>
                  <a:tc>
                    <a:txBody>
                      <a:bodyPr/>
                      <a:lstStyle/>
                      <a:p>
                        <a:pPr marL="0" marR="0" algn="ctr">
                          <a:spcBef>
                            <a:spcPts val="0"/>
                          </a:spcBef>
                          <a:spcAft>
                            <a:spcPts val="0"/>
                          </a:spcAft>
                        </a:pPr>
                        <a:r>
                          <a:rPr lang="en-US" sz="1500" b="1" dirty="0">
                            <a:solidFill>
                              <a:srgbClr val="FF0000"/>
                            </a:solidFill>
                            <a:effectLst/>
                            <a:latin typeface="Calibri" panose="020F0502020204030204" pitchFamily="34" charset="0"/>
                            <a:ea typeface="Calibri" panose="020F0502020204030204" pitchFamily="34" charset="0"/>
                          </a:rPr>
                          <a:t>0</a:t>
                        </a:r>
                      </a:p>
                    </a:txBody>
                    <a:tcPr marL="51435" marR="51435" marT="0" marB="0" anchor="b">
                      <a:solidFill>
                        <a:schemeClr val="accent2"/>
                      </a:solidFill>
                    </a:tcPr>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solidFill>
                        <a:schemeClr val="accent2"/>
                      </a:solidFill>
                    </a:tcPr>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solidFill>
                        <a:schemeClr val="accent2"/>
                      </a:solidFill>
                    </a:tcPr>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endParaRPr lang="en-US" sz="1500" b="1" dirty="0">
                          <a:effectLst/>
                          <a:latin typeface="Calibri" panose="020F0502020204030204" pitchFamily="34" charset="0"/>
                          <a:ea typeface="Calibri" panose="020F0502020204030204" pitchFamily="34" charset="0"/>
                        </a:endParaRPr>
                      </a:p>
                    </a:txBody>
                    <a:tcPr marL="51435" marR="51435" marT="0" marB="0" anchor="b">
                      <a:solidFill>
                        <a:schemeClr val="accent2"/>
                      </a:solidFill>
                    </a:tcPr>
                  </a:tc>
                  <a:tc>
                    <a:txBody>
                      <a:bodyPr/>
                      <a:lstStyle/>
                      <a:p>
                        <a:pPr marL="0" marR="0" algn="ctr">
                          <a:spcBef>
                            <a:spcPts val="0"/>
                          </a:spcBef>
                          <a:spcAft>
                            <a:spcPts val="0"/>
                          </a:spcAft>
                        </a:pPr>
                        <a:endParaRPr lang="en-US" sz="1500" b="1" dirty="0">
                          <a:effectLst/>
                          <a:latin typeface="Calibri" panose="020F0502020204030204" pitchFamily="34" charset="0"/>
                          <a:ea typeface="Calibri" panose="020F0502020204030204" pitchFamily="34" charset="0"/>
                        </a:endParaRPr>
                      </a:p>
                    </a:txBody>
                    <a:tcPr marL="51435" marR="51435" marT="0" marB="0" anchor="b">
                      <a:solidFill>
                        <a:schemeClr val="accent2"/>
                      </a:solidFill>
                    </a:tcPr>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endParaRPr lang="en-US" sz="1500" b="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b="1" dirty="0">
                          <a:effectLst/>
                          <a:latin typeface="Calibri" panose="020F0502020204030204" pitchFamily="34" charset="0"/>
                          <a:ea typeface="Calibri" panose="020F0502020204030204" pitchFamily="34" charset="0"/>
                        </a:endParaRPr>
                      </a:p>
                    </a:txBody>
                    <a:tcPr marL="51435" marR="51435" marT="0" marB="0" anchor="b">
                      <a:solidFill>
                        <a:schemeClr val="accent2"/>
                      </a:solidFill>
                    </a:tcPr>
                  </a:tc>
                  <a:tc>
                    <a:txBody>
                      <a:bodyPr/>
                      <a:lstStyle/>
                      <a:p>
                        <a:pPr marL="0" marR="0" algn="ctr">
                          <a:spcBef>
                            <a:spcPts val="0"/>
                          </a:spcBef>
                          <a:spcAft>
                            <a:spcPts val="0"/>
                          </a:spcAft>
                        </a:pPr>
                        <a:endParaRPr lang="en-US" sz="1500" b="1" dirty="0">
                          <a:effectLst/>
                          <a:latin typeface="Calibri" panose="020F0502020204030204" pitchFamily="34" charset="0"/>
                          <a:ea typeface="Calibri" panose="020F0502020204030204" pitchFamily="34" charset="0"/>
                        </a:endParaRPr>
                      </a:p>
                    </a:txBody>
                    <a:tcPr marL="51435" marR="51435" marT="0" marB="0" anchor="b">
                      <a:solidFill>
                        <a:schemeClr val="accent2"/>
                      </a:solidFill>
                    </a:tcPr>
                  </a:tc>
                  <a:tc>
                    <a:txBody>
                      <a:bodyPr/>
                      <a:lstStyle/>
                      <a:p>
                        <a:pPr marL="0" marR="0" algn="ctr">
                          <a:spcBef>
                            <a:spcPts val="0"/>
                          </a:spcBef>
                          <a:spcAft>
                            <a:spcPts val="0"/>
                          </a:spcAft>
                        </a:pPr>
                        <a:endParaRPr lang="en-US" sz="1500" b="1" dirty="0">
                          <a:effectLst/>
                          <a:latin typeface="Calibri" panose="020F0502020204030204" pitchFamily="34" charset="0"/>
                          <a:ea typeface="Calibri" panose="020F0502020204030204" pitchFamily="34" charset="0"/>
                        </a:endParaRPr>
                      </a:p>
                    </a:txBody>
                    <a:tcPr marL="51435" marR="51435" marT="0" marB="0" anchor="b">
                      <a:solidFill>
                        <a:schemeClr val="accent2"/>
                      </a:solidFill>
                    </a:tcPr>
                  </a:tc>
                  <a:tc>
                    <a:txBody>
                      <a:bodyPr/>
                      <a:lstStyle/>
                      <a:p>
                        <a:pPr marL="0" marR="0" algn="ctr">
                          <a:spcBef>
                            <a:spcPts val="0"/>
                          </a:spcBef>
                          <a:spcAft>
                            <a:spcPts val="0"/>
                          </a:spcAft>
                        </a:pPr>
                        <a:endParaRPr lang="en-US" sz="1500" b="1" dirty="0">
                          <a:effectLst/>
                          <a:latin typeface="Calibri" panose="020F0502020204030204" pitchFamily="34" charset="0"/>
                          <a:ea typeface="Calibri" panose="020F0502020204030204" pitchFamily="34" charset="0"/>
                        </a:endParaRPr>
                      </a:p>
                    </a:txBody>
                    <a:tcPr marL="51435" marR="51435" marT="0" marB="0" anchor="b">
                      <a:solidFill>
                        <a:schemeClr val="accent2"/>
                      </a:solidFill>
                    </a:tcPr>
                  </a:tc>
                  <a:extLst>
                    <a:ext uri="{0D108BD9-81ED-4DB2-BD59-A6C34878D82A}">
                      <a16:rowId xmlns:a16="http://schemas.microsoft.com/office/drawing/2014/main" val="651508653"/>
                    </a:ext>
                  </a:extLst>
                </a:tr>
              </a:tbl>
            </a:graphicData>
          </a:graphic>
        </p:graphicFrame>
        <p:sp>
          <p:nvSpPr>
            <p:cNvPr id="25" name="Rectangle 24">
              <a:extLst>
                <a:ext uri="{FF2B5EF4-FFF2-40B4-BE49-F238E27FC236}">
                  <a16:creationId xmlns:a16="http://schemas.microsoft.com/office/drawing/2014/main" id="{5C462175-D560-4DEE-89C3-195FC634AC7F}"/>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Accumulated Risk</a:t>
              </a:r>
            </a:p>
          </p:txBody>
        </p:sp>
      </p:grpSp>
      <p:grpSp>
        <p:nvGrpSpPr>
          <p:cNvPr id="20" name="Group 19">
            <a:extLst>
              <a:ext uri="{FF2B5EF4-FFF2-40B4-BE49-F238E27FC236}">
                <a16:creationId xmlns:a16="http://schemas.microsoft.com/office/drawing/2014/main" id="{0083F95D-139A-45CF-A19C-0ED408BBFBBA}"/>
              </a:ext>
            </a:extLst>
          </p:cNvPr>
          <p:cNvGrpSpPr/>
          <p:nvPr/>
        </p:nvGrpSpPr>
        <p:grpSpPr>
          <a:xfrm>
            <a:off x="3715213" y="3385400"/>
            <a:ext cx="2009001" cy="1428350"/>
            <a:chOff x="865797" y="2644725"/>
            <a:chExt cx="1736777" cy="1428350"/>
          </a:xfrm>
        </p:grpSpPr>
        <p:graphicFrame>
          <p:nvGraphicFramePr>
            <p:cNvPr id="21" name="Content Placeholder 4">
              <a:extLst>
                <a:ext uri="{FF2B5EF4-FFF2-40B4-BE49-F238E27FC236}">
                  <a16:creationId xmlns:a16="http://schemas.microsoft.com/office/drawing/2014/main" id="{4FB4C2C0-DA5B-4F8F-8F3E-22D85EA2FBDD}"/>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solidFill>
                              <a:srgbClr val="FF0000"/>
                            </a:solidFill>
                            <a:effectLst/>
                          </a:rPr>
                          <a:t>S</a:t>
                        </a:r>
                        <a:endParaRPr lang="en-US" sz="1500" dirty="0">
                          <a:solidFill>
                            <a:srgbClr val="FF0000"/>
                          </a:solidFill>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1</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0.3</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0.6</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0.6</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0.6</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0.0</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0.5</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0.5</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0.5</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651508653"/>
                    </a:ext>
                  </a:extLst>
                </a:tr>
              </a:tbl>
            </a:graphicData>
          </a:graphic>
        </p:graphicFrame>
        <p:sp>
          <p:nvSpPr>
            <p:cNvPr id="22" name="Rectangle 21">
              <a:extLst>
                <a:ext uri="{FF2B5EF4-FFF2-40B4-BE49-F238E27FC236}">
                  <a16:creationId xmlns:a16="http://schemas.microsoft.com/office/drawing/2014/main" id="{02304A2E-E1E3-4DA0-987F-764F2956639E}"/>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Input Weights (0 s)</a:t>
              </a:r>
            </a:p>
          </p:txBody>
        </p:sp>
      </p:grpSp>
    </p:spTree>
    <p:extLst>
      <p:ext uri="{BB962C8B-B14F-4D97-AF65-F5344CB8AC3E}">
        <p14:creationId xmlns:p14="http://schemas.microsoft.com/office/powerpoint/2010/main" val="399645795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sp>
        <p:nvSpPr>
          <p:cNvPr id="765" name="Google Shape;765;p54"/>
          <p:cNvSpPr txBox="1">
            <a:spLocks noGrp="1"/>
          </p:cNvSpPr>
          <p:nvPr>
            <p:ph type="body" idx="1"/>
          </p:nvPr>
        </p:nvSpPr>
        <p:spPr/>
        <p:txBody>
          <a:bodyPr/>
          <a:lstStyle/>
          <a:p>
            <a:pPr lvl="0"/>
            <a:r>
              <a:rPr lang="en-US" sz="1400" b="1" dirty="0">
                <a:solidFill>
                  <a:schemeClr val="tx1"/>
                </a:solidFill>
              </a:rPr>
              <a:t>Comparison		time (AR = 2.3)	no time (AR = 1.6)</a:t>
            </a:r>
          </a:p>
        </p:txBody>
      </p:sp>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33</a:t>
            </a:fld>
            <a:endParaRPr lang="en-US">
              <a:sym typeface="Playfair Display"/>
            </a:endParaRPr>
          </a:p>
        </p:txBody>
      </p:sp>
      <p:sp>
        <p:nvSpPr>
          <p:cNvPr id="764" name="Google Shape;764;p54"/>
          <p:cNvSpPr txBox="1">
            <a:spLocks noGrp="1"/>
          </p:cNvSpPr>
          <p:nvPr>
            <p:ph type="title"/>
          </p:nvPr>
        </p:nvSpPr>
        <p:spPr/>
        <p:txBody>
          <a:bodyPr/>
          <a:lstStyle/>
          <a:p>
            <a:pPr lvl="0"/>
            <a:r>
              <a:rPr lang="en-US" dirty="0">
                <a:sym typeface="Playfair Display"/>
              </a:rPr>
              <a:t>3D Path Planning</a:t>
            </a:r>
          </a:p>
        </p:txBody>
      </p:sp>
      <p:grpSp>
        <p:nvGrpSpPr>
          <p:cNvPr id="14" name="Group 13">
            <a:extLst>
              <a:ext uri="{FF2B5EF4-FFF2-40B4-BE49-F238E27FC236}">
                <a16:creationId xmlns:a16="http://schemas.microsoft.com/office/drawing/2014/main" id="{98DEBB61-377D-4EAD-82FE-65CD0B28111A}"/>
              </a:ext>
            </a:extLst>
          </p:cNvPr>
          <p:cNvGrpSpPr/>
          <p:nvPr/>
        </p:nvGrpSpPr>
        <p:grpSpPr>
          <a:xfrm>
            <a:off x="4775986" y="1880196"/>
            <a:ext cx="2009001" cy="1428350"/>
            <a:chOff x="865797" y="2644725"/>
            <a:chExt cx="1736777" cy="1428350"/>
          </a:xfrm>
        </p:grpSpPr>
        <p:graphicFrame>
          <p:nvGraphicFramePr>
            <p:cNvPr id="15" name="Content Placeholder 4">
              <a:extLst>
                <a:ext uri="{FF2B5EF4-FFF2-40B4-BE49-F238E27FC236}">
                  <a16:creationId xmlns:a16="http://schemas.microsoft.com/office/drawing/2014/main" id="{7DDD60C5-6A93-4E34-B549-EA6FF5D98CE6}"/>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solidFill>
                        <a:schemeClr val="accent2"/>
                      </a:solidFill>
                    </a:tcPr>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solidFill>
                        <a:schemeClr val="accent2"/>
                      </a:solidFill>
                    </a:tcPr>
                  </a:tc>
                  <a:tc>
                    <a:txBody>
                      <a:bodyPr/>
                      <a:lstStyle/>
                      <a:p>
                        <a:pPr marL="0" marR="0" algn="ctr">
                          <a:spcBef>
                            <a:spcPts val="0"/>
                          </a:spcBef>
                          <a:spcAft>
                            <a:spcPts val="0"/>
                          </a:spcAft>
                        </a:pPr>
                        <a:r>
                          <a:rPr lang="en-US" sz="1500" b="1" dirty="0">
                            <a:solidFill>
                              <a:srgbClr val="FF0000"/>
                            </a:solidFill>
                            <a:effectLst/>
                            <a:latin typeface="Calibri" panose="020F0502020204030204" pitchFamily="34" charset="0"/>
                            <a:ea typeface="Calibri" panose="020F0502020204030204" pitchFamily="34" charset="0"/>
                          </a:rPr>
                          <a:t>0</a:t>
                        </a:r>
                      </a:p>
                    </a:txBody>
                    <a:tcPr marL="51435" marR="51435" marT="0" marB="0" anchor="b">
                      <a:solidFill>
                        <a:schemeClr val="accent2"/>
                      </a:solidFill>
                    </a:tcPr>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solidFill>
                        <a:schemeClr val="accent2"/>
                      </a:solidFill>
                    </a:tcPr>
                  </a:tc>
                  <a:tc>
                    <a:txBody>
                      <a:bodyPr/>
                      <a:lstStyle/>
                      <a:p>
                        <a:pPr marL="0" marR="0" algn="ctr">
                          <a:spcBef>
                            <a:spcPts val="0"/>
                          </a:spcBef>
                          <a:spcAft>
                            <a:spcPts val="0"/>
                          </a:spcAft>
                        </a:pPr>
                        <a:endParaRPr lang="en-US" sz="1500" b="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solidFill>
                        <a:schemeClr val="accent2"/>
                      </a:solidFill>
                    </a:tcPr>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0.2</a:t>
                        </a:r>
                      </a:p>
                    </a:txBody>
                    <a:tcPr marL="51435" marR="51435" marT="0" marB="0" anchor="b">
                      <a:solidFill>
                        <a:schemeClr val="accent2"/>
                      </a:solidFill>
                    </a:tcPr>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0.4</a:t>
                        </a:r>
                      </a:p>
                    </a:txBody>
                    <a:tcPr marL="51435" marR="51435" marT="0" marB="0" anchor="b">
                      <a:solidFill>
                        <a:schemeClr val="accent2"/>
                      </a:solidFill>
                    </a:tcPr>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0.5</a:t>
                        </a:r>
                      </a:p>
                    </a:txBody>
                    <a:tcPr marL="51435" marR="51435" marT="0" marB="0" anchor="b">
                      <a:solidFill>
                        <a:schemeClr val="accent2"/>
                      </a:solidFill>
                    </a:tcPr>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1.1</a:t>
                        </a:r>
                      </a:p>
                    </a:txBody>
                    <a:tcPr marL="51435" marR="51435" marT="0" marB="0" anchor="b">
                      <a:solidFill>
                        <a:schemeClr val="accent2"/>
                      </a:solidFill>
                    </a:tcPr>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1.7</a:t>
                        </a:r>
                      </a:p>
                    </a:txBody>
                    <a:tcPr marL="51435" marR="51435" marT="0" marB="0" anchor="b">
                      <a:solidFill>
                        <a:schemeClr val="accent2"/>
                      </a:solidFill>
                    </a:tcPr>
                  </a:tc>
                  <a:tc>
                    <a:txBody>
                      <a:bodyPr/>
                      <a:lstStyle/>
                      <a:p>
                        <a:pPr marL="0" marR="0" algn="ctr">
                          <a:spcBef>
                            <a:spcPts val="0"/>
                          </a:spcBef>
                          <a:spcAft>
                            <a:spcPts val="0"/>
                          </a:spcAft>
                        </a:pPr>
                        <a:endParaRPr lang="en-US" sz="1500" b="1" dirty="0">
                          <a:effectLst/>
                          <a:latin typeface="Calibri" panose="020F0502020204030204" pitchFamily="34" charset="0"/>
                          <a:ea typeface="Calibri" panose="020F0502020204030204" pitchFamily="34" charset="0"/>
                        </a:endParaRPr>
                      </a:p>
                    </a:txBody>
                    <a:tcPr marL="51435" marR="51435" marT="0" marB="0" anchor="b">
                      <a:solidFill>
                        <a:schemeClr val="accent2"/>
                      </a:solidFill>
                    </a:tcPr>
                  </a:tc>
                  <a:extLst>
                    <a:ext uri="{0D108BD9-81ED-4DB2-BD59-A6C34878D82A}">
                      <a16:rowId xmlns:a16="http://schemas.microsoft.com/office/drawing/2014/main" val="651508653"/>
                    </a:ext>
                  </a:extLst>
                </a:tr>
              </a:tbl>
            </a:graphicData>
          </a:graphic>
        </p:graphicFrame>
        <p:sp>
          <p:nvSpPr>
            <p:cNvPr id="19" name="Rectangle 18">
              <a:extLst>
                <a:ext uri="{FF2B5EF4-FFF2-40B4-BE49-F238E27FC236}">
                  <a16:creationId xmlns:a16="http://schemas.microsoft.com/office/drawing/2014/main" id="{AF0D124E-F4AF-4C2A-9974-BBC9C20952B9}"/>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Accumulated Risk</a:t>
              </a:r>
            </a:p>
          </p:txBody>
        </p:sp>
      </p:grpSp>
      <p:grpSp>
        <p:nvGrpSpPr>
          <p:cNvPr id="23" name="Group 22">
            <a:extLst>
              <a:ext uri="{FF2B5EF4-FFF2-40B4-BE49-F238E27FC236}">
                <a16:creationId xmlns:a16="http://schemas.microsoft.com/office/drawing/2014/main" id="{C0E09EE0-C0BE-4170-81C3-B6E24BF79CC1}"/>
              </a:ext>
            </a:extLst>
          </p:cNvPr>
          <p:cNvGrpSpPr/>
          <p:nvPr/>
        </p:nvGrpSpPr>
        <p:grpSpPr>
          <a:xfrm>
            <a:off x="2710714" y="1880196"/>
            <a:ext cx="2009001" cy="1428350"/>
            <a:chOff x="865797" y="2644725"/>
            <a:chExt cx="1736777" cy="1428350"/>
          </a:xfrm>
        </p:grpSpPr>
        <p:graphicFrame>
          <p:nvGraphicFramePr>
            <p:cNvPr id="24" name="Content Placeholder 4">
              <a:extLst>
                <a:ext uri="{FF2B5EF4-FFF2-40B4-BE49-F238E27FC236}">
                  <a16:creationId xmlns:a16="http://schemas.microsoft.com/office/drawing/2014/main" id="{A6FB97C1-F576-4623-945D-4AA04969FAE8}"/>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solidFill>
                        <a:schemeClr val="accent2"/>
                      </a:solidFill>
                    </a:tcPr>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solidFill>
                        <a:schemeClr val="accent2"/>
                      </a:solidFill>
                    </a:tcPr>
                  </a:tc>
                  <a:tc>
                    <a:txBody>
                      <a:bodyPr/>
                      <a:lstStyle/>
                      <a:p>
                        <a:pPr marL="0" marR="0" algn="ctr">
                          <a:spcBef>
                            <a:spcPts val="0"/>
                          </a:spcBef>
                          <a:spcAft>
                            <a:spcPts val="0"/>
                          </a:spcAft>
                        </a:pPr>
                        <a:r>
                          <a:rPr lang="en-US" sz="1500" b="1" dirty="0">
                            <a:solidFill>
                              <a:srgbClr val="FF0000"/>
                            </a:solidFill>
                            <a:effectLst/>
                            <a:latin typeface="Calibri" panose="020F0502020204030204" pitchFamily="34" charset="0"/>
                            <a:ea typeface="Calibri" panose="020F0502020204030204" pitchFamily="34" charset="0"/>
                          </a:rPr>
                          <a:t>0</a:t>
                        </a:r>
                      </a:p>
                    </a:txBody>
                    <a:tcPr marL="51435" marR="51435" marT="0" marB="0" anchor="b">
                      <a:solidFill>
                        <a:schemeClr val="accent2"/>
                      </a:solidFill>
                    </a:tcPr>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solidFill>
                        <a:schemeClr val="accent2"/>
                      </a:solidFill>
                    </a:tcPr>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solidFill>
                        <a:schemeClr val="accent2"/>
                      </a:solidFill>
                    </a:tcPr>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0.2</a:t>
                        </a:r>
                      </a:p>
                    </a:txBody>
                    <a:tcPr marL="51435" marR="51435" marT="0" marB="0" anchor="b">
                      <a:solidFill>
                        <a:schemeClr val="accent2"/>
                      </a:solidFill>
                    </a:tcPr>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0.3</a:t>
                        </a:r>
                      </a:p>
                    </a:txBody>
                    <a:tcPr marL="51435" marR="51435" marT="0" marB="0" anchor="b">
                      <a:solidFill>
                        <a:schemeClr val="accent2"/>
                      </a:solidFill>
                    </a:tcPr>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endParaRPr lang="en-US" sz="1500" b="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0.4</a:t>
                        </a:r>
                      </a:p>
                    </a:txBody>
                    <a:tcPr marL="51435" marR="51435" marT="0" marB="0" anchor="b">
                      <a:solidFill>
                        <a:schemeClr val="accent2"/>
                      </a:solidFill>
                    </a:tcPr>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1.0</a:t>
                        </a:r>
                      </a:p>
                    </a:txBody>
                    <a:tcPr marL="51435" marR="51435" marT="0" marB="0" anchor="b">
                      <a:solidFill>
                        <a:schemeClr val="accent2"/>
                      </a:solidFill>
                    </a:tcPr>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1.6</a:t>
                        </a:r>
                      </a:p>
                    </a:txBody>
                    <a:tcPr marL="51435" marR="51435" marT="0" marB="0" anchor="b">
                      <a:solidFill>
                        <a:schemeClr val="accent2"/>
                      </a:solidFill>
                    </a:tcPr>
                  </a:tc>
                  <a:tc>
                    <a:txBody>
                      <a:bodyPr/>
                      <a:lstStyle/>
                      <a:p>
                        <a:pPr marL="0" marR="0" algn="ctr">
                          <a:spcBef>
                            <a:spcPts val="0"/>
                          </a:spcBef>
                          <a:spcAft>
                            <a:spcPts val="0"/>
                          </a:spcAft>
                        </a:pPr>
                        <a:endParaRPr lang="en-US" sz="1500" b="1" dirty="0">
                          <a:effectLst/>
                          <a:latin typeface="Calibri" panose="020F0502020204030204" pitchFamily="34" charset="0"/>
                          <a:ea typeface="Calibri" panose="020F0502020204030204" pitchFamily="34" charset="0"/>
                        </a:endParaRPr>
                      </a:p>
                    </a:txBody>
                    <a:tcPr marL="51435" marR="51435" marT="0" marB="0" anchor="b">
                      <a:solidFill>
                        <a:schemeClr val="accent2"/>
                      </a:solidFill>
                    </a:tcPr>
                  </a:tc>
                  <a:extLst>
                    <a:ext uri="{0D108BD9-81ED-4DB2-BD59-A6C34878D82A}">
                      <a16:rowId xmlns:a16="http://schemas.microsoft.com/office/drawing/2014/main" val="651508653"/>
                    </a:ext>
                  </a:extLst>
                </a:tr>
              </a:tbl>
            </a:graphicData>
          </a:graphic>
        </p:graphicFrame>
        <p:sp>
          <p:nvSpPr>
            <p:cNvPr id="25" name="Rectangle 24">
              <a:extLst>
                <a:ext uri="{FF2B5EF4-FFF2-40B4-BE49-F238E27FC236}">
                  <a16:creationId xmlns:a16="http://schemas.microsoft.com/office/drawing/2014/main" id="{5C462175-D560-4DEE-89C3-195FC634AC7F}"/>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Accumulated Risk</a:t>
              </a:r>
            </a:p>
          </p:txBody>
        </p:sp>
      </p:grpSp>
      <p:grpSp>
        <p:nvGrpSpPr>
          <p:cNvPr id="16" name="Group 15">
            <a:extLst>
              <a:ext uri="{FF2B5EF4-FFF2-40B4-BE49-F238E27FC236}">
                <a16:creationId xmlns:a16="http://schemas.microsoft.com/office/drawing/2014/main" id="{1FE2DB92-7ACA-4355-9FF1-E4451D015BDF}"/>
              </a:ext>
            </a:extLst>
          </p:cNvPr>
          <p:cNvGrpSpPr/>
          <p:nvPr/>
        </p:nvGrpSpPr>
        <p:grpSpPr>
          <a:xfrm>
            <a:off x="3715214" y="3385400"/>
            <a:ext cx="2009001" cy="1428350"/>
            <a:chOff x="865797" y="2644725"/>
            <a:chExt cx="1736777" cy="1428350"/>
          </a:xfrm>
        </p:grpSpPr>
        <p:graphicFrame>
          <p:nvGraphicFramePr>
            <p:cNvPr id="17" name="Content Placeholder 4">
              <a:extLst>
                <a:ext uri="{FF2B5EF4-FFF2-40B4-BE49-F238E27FC236}">
                  <a16:creationId xmlns:a16="http://schemas.microsoft.com/office/drawing/2014/main" id="{FBA47D28-9CF9-4EF8-8912-E11AA0A389C8}"/>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0.2</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solidFill>
                              <a:srgbClr val="FF0000"/>
                            </a:solidFill>
                            <a:effectLst/>
                          </a:rPr>
                          <a:t>S</a:t>
                        </a:r>
                        <a:endParaRPr lang="en-US" sz="1500" dirty="0">
                          <a:solidFill>
                            <a:srgbClr val="FF0000"/>
                          </a:solidFill>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1</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0.4</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0.7</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0.7</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0.7</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dirty="0">
                            <a:effectLst/>
                          </a:rPr>
                          <a:t>0.2</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0.6</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0.6</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0.6</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651508653"/>
                    </a:ext>
                  </a:extLst>
                </a:tr>
              </a:tbl>
            </a:graphicData>
          </a:graphic>
        </p:graphicFrame>
        <p:sp>
          <p:nvSpPr>
            <p:cNvPr id="18" name="Rectangle 17">
              <a:extLst>
                <a:ext uri="{FF2B5EF4-FFF2-40B4-BE49-F238E27FC236}">
                  <a16:creationId xmlns:a16="http://schemas.microsoft.com/office/drawing/2014/main" id="{992D9337-DDFC-480D-B486-1676B8B1658E}"/>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Input Weights (1 s)</a:t>
              </a:r>
            </a:p>
          </p:txBody>
        </p:sp>
      </p:grpSp>
    </p:spTree>
    <p:extLst>
      <p:ext uri="{BB962C8B-B14F-4D97-AF65-F5344CB8AC3E}">
        <p14:creationId xmlns:p14="http://schemas.microsoft.com/office/powerpoint/2010/main" val="189708289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sp>
        <p:nvSpPr>
          <p:cNvPr id="765" name="Google Shape;765;p54"/>
          <p:cNvSpPr txBox="1">
            <a:spLocks noGrp="1"/>
          </p:cNvSpPr>
          <p:nvPr>
            <p:ph type="body" idx="1"/>
          </p:nvPr>
        </p:nvSpPr>
        <p:spPr/>
        <p:txBody>
          <a:bodyPr/>
          <a:lstStyle/>
          <a:p>
            <a:pPr lvl="0"/>
            <a:r>
              <a:rPr lang="en-US" sz="1400" b="1" dirty="0">
                <a:solidFill>
                  <a:schemeClr val="tx1"/>
                </a:solidFill>
              </a:rPr>
              <a:t>Comparison		time (AR = 2.3)	no time (AR = 1.6)</a:t>
            </a:r>
          </a:p>
        </p:txBody>
      </p:sp>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34</a:t>
            </a:fld>
            <a:endParaRPr lang="en-US">
              <a:sym typeface="Playfair Display"/>
            </a:endParaRPr>
          </a:p>
        </p:txBody>
      </p:sp>
      <p:sp>
        <p:nvSpPr>
          <p:cNvPr id="764" name="Google Shape;764;p54"/>
          <p:cNvSpPr txBox="1">
            <a:spLocks noGrp="1"/>
          </p:cNvSpPr>
          <p:nvPr>
            <p:ph type="title"/>
          </p:nvPr>
        </p:nvSpPr>
        <p:spPr/>
        <p:txBody>
          <a:bodyPr/>
          <a:lstStyle/>
          <a:p>
            <a:pPr lvl="0"/>
            <a:r>
              <a:rPr lang="en-US" dirty="0">
                <a:sym typeface="Playfair Display"/>
              </a:rPr>
              <a:t>3D Path Planning</a:t>
            </a:r>
          </a:p>
        </p:txBody>
      </p:sp>
      <p:grpSp>
        <p:nvGrpSpPr>
          <p:cNvPr id="14" name="Group 13">
            <a:extLst>
              <a:ext uri="{FF2B5EF4-FFF2-40B4-BE49-F238E27FC236}">
                <a16:creationId xmlns:a16="http://schemas.microsoft.com/office/drawing/2014/main" id="{98DEBB61-377D-4EAD-82FE-65CD0B28111A}"/>
              </a:ext>
            </a:extLst>
          </p:cNvPr>
          <p:cNvGrpSpPr/>
          <p:nvPr/>
        </p:nvGrpSpPr>
        <p:grpSpPr>
          <a:xfrm>
            <a:off x="4775986" y="1880196"/>
            <a:ext cx="2009001" cy="1428350"/>
            <a:chOff x="865797" y="2644725"/>
            <a:chExt cx="1736777" cy="1428350"/>
          </a:xfrm>
        </p:grpSpPr>
        <p:graphicFrame>
          <p:nvGraphicFramePr>
            <p:cNvPr id="15" name="Content Placeholder 4">
              <a:extLst>
                <a:ext uri="{FF2B5EF4-FFF2-40B4-BE49-F238E27FC236}">
                  <a16:creationId xmlns:a16="http://schemas.microsoft.com/office/drawing/2014/main" id="{7DDD60C5-6A93-4E34-B549-EA6FF5D98CE6}"/>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solidFill>
                        <a:schemeClr val="accent2"/>
                      </a:solidFill>
                    </a:tcPr>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solidFill>
                        <a:schemeClr val="accent2"/>
                      </a:solidFill>
                    </a:tcPr>
                  </a:tc>
                  <a:tc>
                    <a:txBody>
                      <a:bodyPr/>
                      <a:lstStyle/>
                      <a:p>
                        <a:pPr marL="0" marR="0" algn="ctr">
                          <a:spcBef>
                            <a:spcPts val="0"/>
                          </a:spcBef>
                          <a:spcAft>
                            <a:spcPts val="0"/>
                          </a:spcAft>
                        </a:pPr>
                        <a:r>
                          <a:rPr lang="en-US" sz="1500" b="1" dirty="0">
                            <a:solidFill>
                              <a:srgbClr val="FF0000"/>
                            </a:solidFill>
                            <a:effectLst/>
                            <a:latin typeface="Calibri" panose="020F0502020204030204" pitchFamily="34" charset="0"/>
                            <a:ea typeface="Calibri" panose="020F0502020204030204" pitchFamily="34" charset="0"/>
                          </a:rPr>
                          <a:t>0</a:t>
                        </a:r>
                      </a:p>
                    </a:txBody>
                    <a:tcPr marL="51435" marR="51435" marT="0" marB="0" anchor="b">
                      <a:solidFill>
                        <a:schemeClr val="accent2"/>
                      </a:solidFill>
                    </a:tcPr>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solidFill>
                        <a:schemeClr val="accent2"/>
                      </a:solidFill>
                    </a:tcPr>
                  </a:tc>
                  <a:tc>
                    <a:txBody>
                      <a:bodyPr/>
                      <a:lstStyle/>
                      <a:p>
                        <a:pPr marL="0" marR="0" algn="ctr">
                          <a:spcBef>
                            <a:spcPts val="0"/>
                          </a:spcBef>
                          <a:spcAft>
                            <a:spcPts val="0"/>
                          </a:spcAft>
                        </a:pPr>
                        <a:endParaRPr lang="en-US" sz="1500" b="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solidFill>
                        <a:schemeClr val="accent2"/>
                      </a:solidFill>
                    </a:tcPr>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0.2</a:t>
                        </a:r>
                      </a:p>
                    </a:txBody>
                    <a:tcPr marL="51435" marR="51435" marT="0" marB="0" anchor="b">
                      <a:solidFill>
                        <a:schemeClr val="accent2"/>
                      </a:solidFill>
                    </a:tcPr>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0.4</a:t>
                        </a:r>
                      </a:p>
                    </a:txBody>
                    <a:tcPr marL="51435" marR="51435" marT="0" marB="0" anchor="b">
                      <a:solidFill>
                        <a:schemeClr val="accent2"/>
                      </a:solidFill>
                    </a:tcPr>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0.5</a:t>
                        </a:r>
                      </a:p>
                    </a:txBody>
                    <a:tcPr marL="51435" marR="51435" marT="0" marB="0" anchor="b">
                      <a:solidFill>
                        <a:schemeClr val="accent2"/>
                      </a:solidFill>
                    </a:tcPr>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1.1</a:t>
                        </a:r>
                      </a:p>
                    </a:txBody>
                    <a:tcPr marL="51435" marR="51435" marT="0" marB="0" anchor="b">
                      <a:solidFill>
                        <a:schemeClr val="accent2"/>
                      </a:solidFill>
                    </a:tcPr>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1.7</a:t>
                        </a:r>
                      </a:p>
                    </a:txBody>
                    <a:tcPr marL="51435" marR="51435" marT="0" marB="0" anchor="b">
                      <a:solidFill>
                        <a:schemeClr val="accent2"/>
                      </a:solidFill>
                    </a:tcPr>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2.4</a:t>
                        </a:r>
                      </a:p>
                    </a:txBody>
                    <a:tcPr marL="51435" marR="51435" marT="0" marB="0" anchor="b">
                      <a:solidFill>
                        <a:schemeClr val="accent2"/>
                      </a:solidFill>
                    </a:tcPr>
                  </a:tc>
                  <a:extLst>
                    <a:ext uri="{0D108BD9-81ED-4DB2-BD59-A6C34878D82A}">
                      <a16:rowId xmlns:a16="http://schemas.microsoft.com/office/drawing/2014/main" val="651508653"/>
                    </a:ext>
                  </a:extLst>
                </a:tr>
              </a:tbl>
            </a:graphicData>
          </a:graphic>
        </p:graphicFrame>
        <p:sp>
          <p:nvSpPr>
            <p:cNvPr id="19" name="Rectangle 18">
              <a:extLst>
                <a:ext uri="{FF2B5EF4-FFF2-40B4-BE49-F238E27FC236}">
                  <a16:creationId xmlns:a16="http://schemas.microsoft.com/office/drawing/2014/main" id="{AF0D124E-F4AF-4C2A-9974-BBC9C20952B9}"/>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Accumulated Risk</a:t>
              </a:r>
            </a:p>
          </p:txBody>
        </p:sp>
      </p:grpSp>
      <p:grpSp>
        <p:nvGrpSpPr>
          <p:cNvPr id="23" name="Group 22">
            <a:extLst>
              <a:ext uri="{FF2B5EF4-FFF2-40B4-BE49-F238E27FC236}">
                <a16:creationId xmlns:a16="http://schemas.microsoft.com/office/drawing/2014/main" id="{C0E09EE0-C0BE-4170-81C3-B6E24BF79CC1}"/>
              </a:ext>
            </a:extLst>
          </p:cNvPr>
          <p:cNvGrpSpPr/>
          <p:nvPr/>
        </p:nvGrpSpPr>
        <p:grpSpPr>
          <a:xfrm>
            <a:off x="2710714" y="1880196"/>
            <a:ext cx="2009001" cy="1428350"/>
            <a:chOff x="865797" y="2644725"/>
            <a:chExt cx="1736777" cy="1428350"/>
          </a:xfrm>
        </p:grpSpPr>
        <p:graphicFrame>
          <p:nvGraphicFramePr>
            <p:cNvPr id="24" name="Content Placeholder 4">
              <a:extLst>
                <a:ext uri="{FF2B5EF4-FFF2-40B4-BE49-F238E27FC236}">
                  <a16:creationId xmlns:a16="http://schemas.microsoft.com/office/drawing/2014/main" id="{A6FB97C1-F576-4623-945D-4AA04969FAE8}"/>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solidFill>
                        <a:schemeClr val="accent2"/>
                      </a:solidFill>
                    </a:tcPr>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solidFill>
                        <a:schemeClr val="accent2"/>
                      </a:solidFill>
                    </a:tcPr>
                  </a:tc>
                  <a:tc>
                    <a:txBody>
                      <a:bodyPr/>
                      <a:lstStyle/>
                      <a:p>
                        <a:pPr marL="0" marR="0" algn="ctr">
                          <a:spcBef>
                            <a:spcPts val="0"/>
                          </a:spcBef>
                          <a:spcAft>
                            <a:spcPts val="0"/>
                          </a:spcAft>
                        </a:pPr>
                        <a:r>
                          <a:rPr lang="en-US" sz="1500" b="1" dirty="0">
                            <a:solidFill>
                              <a:srgbClr val="FF0000"/>
                            </a:solidFill>
                            <a:effectLst/>
                            <a:latin typeface="Calibri" panose="020F0502020204030204" pitchFamily="34" charset="0"/>
                            <a:ea typeface="Calibri" panose="020F0502020204030204" pitchFamily="34" charset="0"/>
                          </a:rPr>
                          <a:t>0</a:t>
                        </a:r>
                      </a:p>
                    </a:txBody>
                    <a:tcPr marL="51435" marR="51435" marT="0" marB="0" anchor="b">
                      <a:solidFill>
                        <a:schemeClr val="accent2"/>
                      </a:solidFill>
                    </a:tcPr>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solidFill>
                        <a:schemeClr val="accent2"/>
                      </a:solidFill>
                    </a:tcPr>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0.1</a:t>
                        </a:r>
                      </a:p>
                    </a:txBody>
                    <a:tcPr marL="51435" marR="51435" marT="0" marB="0" anchor="b">
                      <a:solidFill>
                        <a:schemeClr val="accent2"/>
                      </a:solidFill>
                    </a:tcPr>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0.2</a:t>
                        </a:r>
                      </a:p>
                    </a:txBody>
                    <a:tcPr marL="51435" marR="51435" marT="0" marB="0" anchor="b">
                      <a:solidFill>
                        <a:schemeClr val="accent2"/>
                      </a:solidFill>
                    </a:tcPr>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0.3</a:t>
                        </a:r>
                      </a:p>
                    </a:txBody>
                    <a:tcPr marL="51435" marR="51435" marT="0" marB="0" anchor="b">
                      <a:solidFill>
                        <a:schemeClr val="accent2"/>
                      </a:solidFill>
                    </a:tcPr>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endParaRPr lang="en-US" sz="1500" b="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0.4</a:t>
                        </a:r>
                      </a:p>
                    </a:txBody>
                    <a:tcPr marL="51435" marR="51435" marT="0" marB="0" anchor="b">
                      <a:solidFill>
                        <a:schemeClr val="accent2"/>
                      </a:solidFill>
                    </a:tcPr>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1.0</a:t>
                        </a:r>
                      </a:p>
                    </a:txBody>
                    <a:tcPr marL="51435" marR="51435" marT="0" marB="0" anchor="b">
                      <a:solidFill>
                        <a:schemeClr val="accent2"/>
                      </a:solidFill>
                    </a:tcPr>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1.6</a:t>
                        </a:r>
                      </a:p>
                    </a:txBody>
                    <a:tcPr marL="51435" marR="51435" marT="0" marB="0" anchor="b">
                      <a:solidFill>
                        <a:schemeClr val="accent2"/>
                      </a:solidFill>
                    </a:tcPr>
                  </a:tc>
                  <a:tc>
                    <a:txBody>
                      <a:bodyPr/>
                      <a:lstStyle/>
                      <a:p>
                        <a:pPr marL="0" marR="0" algn="ctr">
                          <a:spcBef>
                            <a:spcPts val="0"/>
                          </a:spcBef>
                          <a:spcAft>
                            <a:spcPts val="0"/>
                          </a:spcAft>
                        </a:pPr>
                        <a:r>
                          <a:rPr lang="en-US" sz="1500" b="1" dirty="0">
                            <a:effectLst/>
                            <a:latin typeface="Calibri" panose="020F0502020204030204" pitchFamily="34" charset="0"/>
                            <a:ea typeface="Calibri" panose="020F0502020204030204" pitchFamily="34" charset="0"/>
                          </a:rPr>
                          <a:t>2.3</a:t>
                        </a:r>
                      </a:p>
                    </a:txBody>
                    <a:tcPr marL="51435" marR="51435" marT="0" marB="0" anchor="b">
                      <a:solidFill>
                        <a:schemeClr val="accent2"/>
                      </a:solidFill>
                    </a:tcPr>
                  </a:tc>
                  <a:extLst>
                    <a:ext uri="{0D108BD9-81ED-4DB2-BD59-A6C34878D82A}">
                      <a16:rowId xmlns:a16="http://schemas.microsoft.com/office/drawing/2014/main" val="651508653"/>
                    </a:ext>
                  </a:extLst>
                </a:tr>
              </a:tbl>
            </a:graphicData>
          </a:graphic>
        </p:graphicFrame>
        <p:sp>
          <p:nvSpPr>
            <p:cNvPr id="25" name="Rectangle 24">
              <a:extLst>
                <a:ext uri="{FF2B5EF4-FFF2-40B4-BE49-F238E27FC236}">
                  <a16:creationId xmlns:a16="http://schemas.microsoft.com/office/drawing/2014/main" id="{5C462175-D560-4DEE-89C3-195FC634AC7F}"/>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Accumulated Risk</a:t>
              </a:r>
            </a:p>
          </p:txBody>
        </p:sp>
      </p:grpSp>
      <p:grpSp>
        <p:nvGrpSpPr>
          <p:cNvPr id="11" name="Group 10">
            <a:extLst>
              <a:ext uri="{FF2B5EF4-FFF2-40B4-BE49-F238E27FC236}">
                <a16:creationId xmlns:a16="http://schemas.microsoft.com/office/drawing/2014/main" id="{EB74BB67-7A71-4C5E-9F4B-DD48A0C334D0}"/>
              </a:ext>
            </a:extLst>
          </p:cNvPr>
          <p:cNvGrpSpPr/>
          <p:nvPr/>
        </p:nvGrpSpPr>
        <p:grpSpPr>
          <a:xfrm>
            <a:off x="3715214" y="3385400"/>
            <a:ext cx="2009001" cy="1428350"/>
            <a:chOff x="865797" y="2644725"/>
            <a:chExt cx="1736777" cy="1428350"/>
          </a:xfrm>
        </p:grpSpPr>
        <p:graphicFrame>
          <p:nvGraphicFramePr>
            <p:cNvPr id="12" name="Content Placeholder 4">
              <a:extLst>
                <a:ext uri="{FF2B5EF4-FFF2-40B4-BE49-F238E27FC236}">
                  <a16:creationId xmlns:a16="http://schemas.microsoft.com/office/drawing/2014/main" id="{052EA413-AB24-4E4F-AA2A-2C45831F1FF0}"/>
                </a:ext>
              </a:extLst>
            </p:cNvPr>
            <p:cNvGraphicFramePr>
              <a:graphicFrameLocks/>
            </p:cNvGraphicFramePr>
            <p:nvPr/>
          </p:nvGraphicFramePr>
          <p:xfrm>
            <a:off x="865798" y="2930075"/>
            <a:ext cx="1736776" cy="1143000"/>
          </p:xfrm>
          <a:graphic>
            <a:graphicData uri="http://schemas.openxmlformats.org/drawingml/2006/table">
              <a:tbl>
                <a:tblPr firstRow="1" firstCol="1" bandRow="1">
                  <a:tableStyleId>{5940675A-B579-460E-94D1-54222C63F5DA}</a:tableStyleId>
                </a:tblPr>
                <a:tblGrid>
                  <a:gridCol w="401800">
                    <a:extLst>
                      <a:ext uri="{9D8B030D-6E8A-4147-A177-3AD203B41FA5}">
                        <a16:colId xmlns:a16="http://schemas.microsoft.com/office/drawing/2014/main" val="3505656138"/>
                      </a:ext>
                    </a:extLst>
                  </a:gridCol>
                  <a:gridCol w="401800">
                    <a:extLst>
                      <a:ext uri="{9D8B030D-6E8A-4147-A177-3AD203B41FA5}">
                        <a16:colId xmlns:a16="http://schemas.microsoft.com/office/drawing/2014/main" val="1367725989"/>
                      </a:ext>
                    </a:extLst>
                  </a:gridCol>
                  <a:gridCol w="401800">
                    <a:extLst>
                      <a:ext uri="{9D8B030D-6E8A-4147-A177-3AD203B41FA5}">
                        <a16:colId xmlns:a16="http://schemas.microsoft.com/office/drawing/2014/main" val="185807337"/>
                      </a:ext>
                    </a:extLst>
                  </a:gridCol>
                  <a:gridCol w="401800">
                    <a:extLst>
                      <a:ext uri="{9D8B030D-6E8A-4147-A177-3AD203B41FA5}">
                        <a16:colId xmlns:a16="http://schemas.microsoft.com/office/drawing/2014/main" val="387878407"/>
                      </a:ext>
                    </a:extLst>
                  </a:gridCol>
                  <a:gridCol w="401800">
                    <a:extLst>
                      <a:ext uri="{9D8B030D-6E8A-4147-A177-3AD203B41FA5}">
                        <a16:colId xmlns:a16="http://schemas.microsoft.com/office/drawing/2014/main" val="2758854895"/>
                      </a:ext>
                    </a:extLst>
                  </a:gridCol>
                </a:tblGrid>
                <a:tr h="228600">
                  <a:tc>
                    <a:txBody>
                      <a:bodyPr/>
                      <a:lstStyle/>
                      <a:p>
                        <a:pPr marL="0" marR="0" algn="ctr">
                          <a:spcBef>
                            <a:spcPts val="0"/>
                          </a:spcBef>
                          <a:spcAft>
                            <a:spcPts val="0"/>
                          </a:spcAft>
                        </a:pPr>
                        <a:r>
                          <a:rPr lang="en-US" sz="1500" dirty="0">
                            <a:effectLst/>
                          </a:rPr>
                          <a:t>0.2</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0.3</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solidFill>
                              <a:srgbClr val="FF0000"/>
                            </a:solidFill>
                            <a:effectLst/>
                          </a:rPr>
                          <a:t>S</a:t>
                        </a:r>
                        <a:endParaRPr lang="en-US" sz="1500" dirty="0">
                          <a:solidFill>
                            <a:srgbClr val="FF0000"/>
                          </a:solidFill>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1</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37244680"/>
                    </a:ext>
                  </a:extLst>
                </a:tr>
                <a:tr h="228600">
                  <a:tc>
                    <a:txBody>
                      <a:bodyPr/>
                      <a:lstStyle/>
                      <a:p>
                        <a:pPr marL="0" marR="0" algn="ctr">
                          <a:spcBef>
                            <a:spcPts val="0"/>
                          </a:spcBef>
                          <a:spcAft>
                            <a:spcPts val="0"/>
                          </a:spcAft>
                        </a:pPr>
                        <a:r>
                          <a:rPr lang="en-US" sz="1500" dirty="0">
                            <a:effectLst/>
                          </a:rPr>
                          <a:t>0.2</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0.5</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0.8</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192563659"/>
                    </a:ext>
                  </a:extLst>
                </a:tr>
                <a:tr h="228600">
                  <a:tc>
                    <a:txBody>
                      <a:bodyPr/>
                      <a:lstStyle/>
                      <a:p>
                        <a:pPr marL="0" marR="0" algn="ctr">
                          <a:spcBef>
                            <a:spcPts val="0"/>
                          </a:spcBef>
                          <a:spcAft>
                            <a:spcPts val="0"/>
                          </a:spcAft>
                        </a:pPr>
                        <a:r>
                          <a:rPr lang="en-US" sz="1500" dirty="0">
                            <a:effectLst/>
                          </a:rPr>
                          <a:t>0.2</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0.2</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0.8</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24056806"/>
                    </a:ext>
                  </a:extLst>
                </a:tr>
                <a:tr h="228600">
                  <a:tc>
                    <a:txBody>
                      <a:bodyPr/>
                      <a:lstStyle/>
                      <a:p>
                        <a:pPr marL="0" marR="0" algn="ctr">
                          <a:spcBef>
                            <a:spcPts val="0"/>
                          </a:spcBef>
                          <a:spcAft>
                            <a:spcPts val="0"/>
                          </a:spcAft>
                        </a:pPr>
                        <a:r>
                          <a:rPr lang="en-US" sz="1500" dirty="0">
                            <a:effectLst/>
                          </a:rPr>
                          <a:t>0.2</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0.2</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0.8</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1</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1810051837"/>
                    </a:ext>
                  </a:extLst>
                </a:tr>
                <a:tr h="228600">
                  <a:tc>
                    <a:txBody>
                      <a:bodyPr/>
                      <a:lstStyle/>
                      <a:p>
                        <a:pPr marL="0" marR="0" algn="ctr">
                          <a:spcBef>
                            <a:spcPts val="0"/>
                          </a:spcBef>
                          <a:spcAft>
                            <a:spcPts val="0"/>
                          </a:spcAft>
                        </a:pPr>
                        <a:r>
                          <a:rPr lang="en-US" sz="1500" dirty="0">
                            <a:effectLst/>
                          </a:rPr>
                          <a:t>0.3</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0.2</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0.7</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0.7</a:t>
                        </a:r>
                        <a:endParaRPr lang="en-US" sz="1500" dirty="0">
                          <a:effectLst/>
                          <a:latin typeface="Calibri" panose="020F0502020204030204" pitchFamily="34" charset="0"/>
                          <a:ea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500" dirty="0">
                            <a:effectLst/>
                          </a:rPr>
                          <a:t>0.7</a:t>
                        </a:r>
                        <a:endParaRPr lang="en-US" sz="1500" dirty="0">
                          <a:effectLst/>
                          <a:latin typeface="Calibri" panose="020F0502020204030204" pitchFamily="34" charset="0"/>
                          <a:ea typeface="Calibri" panose="020F0502020204030204" pitchFamily="34" charset="0"/>
                        </a:endParaRPr>
                      </a:p>
                    </a:txBody>
                    <a:tcPr marL="51435" marR="51435" marT="0" marB="0" anchor="b"/>
                  </a:tc>
                  <a:extLst>
                    <a:ext uri="{0D108BD9-81ED-4DB2-BD59-A6C34878D82A}">
                      <a16:rowId xmlns:a16="http://schemas.microsoft.com/office/drawing/2014/main" val="651508653"/>
                    </a:ext>
                  </a:extLst>
                </a:tr>
              </a:tbl>
            </a:graphicData>
          </a:graphic>
        </p:graphicFrame>
        <p:sp>
          <p:nvSpPr>
            <p:cNvPr id="13" name="Rectangle 12">
              <a:extLst>
                <a:ext uri="{FF2B5EF4-FFF2-40B4-BE49-F238E27FC236}">
                  <a16:creationId xmlns:a16="http://schemas.microsoft.com/office/drawing/2014/main" id="{359E69EC-59FE-4588-A2F9-8187E678D177}"/>
                </a:ext>
              </a:extLst>
            </p:cNvPr>
            <p:cNvSpPr/>
            <p:nvPr/>
          </p:nvSpPr>
          <p:spPr>
            <a:xfrm>
              <a:off x="865797" y="2644725"/>
              <a:ext cx="1736776" cy="2853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Input Weights (2 s)</a:t>
              </a:r>
            </a:p>
          </p:txBody>
        </p:sp>
      </p:grpSp>
    </p:spTree>
    <p:extLst>
      <p:ext uri="{BB962C8B-B14F-4D97-AF65-F5344CB8AC3E}">
        <p14:creationId xmlns:p14="http://schemas.microsoft.com/office/powerpoint/2010/main" val="85613940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theme/theme1.xml><?xml version="1.0" encoding="utf-8"?>
<a:theme xmlns:a="http://schemas.openxmlformats.org/drawingml/2006/main" name="Isabella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27945</TotalTime>
  <Words>2705</Words>
  <Application>Microsoft Office PowerPoint</Application>
  <PresentationFormat>On-screen Show (16:9)</PresentationFormat>
  <Paragraphs>1205</Paragraphs>
  <Slides>34</Slides>
  <Notes>29</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Raleway Light</vt:lpstr>
      <vt:lpstr>Calibri</vt:lpstr>
      <vt:lpstr>Playfair Display</vt:lpstr>
      <vt:lpstr>Arial</vt:lpstr>
      <vt:lpstr>Isabella template</vt:lpstr>
      <vt:lpstr>A High-Performance Computing GNSS-aware Path Planning Algorithm for Safe Urban Flight Operations</vt:lpstr>
      <vt:lpstr>Motivation</vt:lpstr>
      <vt:lpstr>Outline</vt:lpstr>
      <vt:lpstr>GNSS Prediction Framework</vt:lpstr>
      <vt:lpstr>GNSS Prediction Framework</vt:lpstr>
      <vt:lpstr>GNSS Prediction Framework</vt:lpstr>
      <vt:lpstr>GNSS Prediction Framework</vt:lpstr>
      <vt:lpstr>3D Path Planning</vt:lpstr>
      <vt:lpstr>3D Path Planning</vt:lpstr>
      <vt:lpstr>3D Path Planning</vt:lpstr>
      <vt:lpstr>Setup</vt:lpstr>
      <vt:lpstr>Results</vt:lpstr>
      <vt:lpstr>Results</vt:lpstr>
      <vt:lpstr>Results</vt:lpstr>
      <vt:lpstr>Conclusions</vt:lpstr>
      <vt:lpstr>Conclusions</vt:lpstr>
      <vt:lpstr>Thanks!</vt:lpstr>
      <vt:lpstr>Backup</vt:lpstr>
      <vt:lpstr>3D Path Planning</vt:lpstr>
      <vt:lpstr>3D Path Planning</vt:lpstr>
      <vt:lpstr>3D Path Planning</vt:lpstr>
      <vt:lpstr>3D Path Planning</vt:lpstr>
      <vt:lpstr>3D Path Planning</vt:lpstr>
      <vt:lpstr>3D Path Planning: incorporation of time</vt:lpstr>
      <vt:lpstr>3D Path Planning: incorporation of time</vt:lpstr>
      <vt:lpstr>3D Path Planning: incorporation of time</vt:lpstr>
      <vt:lpstr>3D Path Planning: incorporation of time</vt:lpstr>
      <vt:lpstr>3D Path Planning: incorporation of time</vt:lpstr>
      <vt:lpstr>3D Path Planning: incorporation of time</vt:lpstr>
      <vt:lpstr>3D Path Planning</vt:lpstr>
      <vt:lpstr>3D Path Planning</vt:lpstr>
      <vt:lpstr>3D Path Planning</vt:lpstr>
      <vt:lpstr>3D Path Planning</vt:lpstr>
      <vt:lpstr>3D Path Planning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Application Performance Improvement Through High Performance Computing Techniques</dc:title>
  <dc:creator>Gutierrez, Julian (LARC-D320)</dc:creator>
  <cp:lastModifiedBy>Gutierrez, Julian (LARC-D320)</cp:lastModifiedBy>
  <cp:revision>185</cp:revision>
  <dcterms:modified xsi:type="dcterms:W3CDTF">2022-05-02T15:48:21Z</dcterms:modified>
</cp:coreProperties>
</file>