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7" r:id="rId4"/>
    <p:sldMasterId id="2147483746" r:id="rId5"/>
  </p:sldMasterIdLst>
  <p:notesMasterIdLst>
    <p:notesMasterId r:id="rId19"/>
  </p:notesMasterIdLst>
  <p:handoutMasterIdLst>
    <p:handoutMasterId r:id="rId20"/>
  </p:handoutMasterIdLst>
  <p:sldIdLst>
    <p:sldId id="1138" r:id="rId6"/>
    <p:sldId id="1053" r:id="rId7"/>
    <p:sldId id="1031" r:id="rId8"/>
    <p:sldId id="4320" r:id="rId9"/>
    <p:sldId id="4318" r:id="rId10"/>
    <p:sldId id="4321" r:id="rId11"/>
    <p:sldId id="4322" r:id="rId12"/>
    <p:sldId id="4319" r:id="rId13"/>
    <p:sldId id="4323" r:id="rId14"/>
    <p:sldId id="1047" r:id="rId15"/>
    <p:sldId id="1056" r:id="rId16"/>
    <p:sldId id="1057" r:id="rId17"/>
    <p:sldId id="1058" r:id="rId18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83" userDrawn="1">
          <p15:clr>
            <a:srgbClr val="A4A3A4"/>
          </p15:clr>
        </p15:guide>
        <p15:guide id="2" pos="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gcooper" initials="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5DA2"/>
    <a:srgbClr val="DCE6F2"/>
    <a:srgbClr val="00487E"/>
    <a:srgbClr val="00FFFF"/>
    <a:srgbClr val="CCCC00"/>
    <a:srgbClr val="FFC000"/>
    <a:srgbClr val="A9D08E"/>
    <a:srgbClr val="558ED5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7B51B6-8858-4CE8-B270-19A03D843C4B}" v="108" dt="2022-04-26T18:10:05.1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90" autoAdjust="0"/>
    <p:restoredTop sz="94478" autoAdjust="0"/>
  </p:normalViewPr>
  <p:slideViewPr>
    <p:cSldViewPr snapToGrid="0">
      <p:cViewPr varScale="1">
        <p:scale>
          <a:sx n="81" d="100"/>
          <a:sy n="81" d="100"/>
        </p:scale>
        <p:origin x="336" y="48"/>
      </p:cViewPr>
      <p:guideLst>
        <p:guide orient="horz" pos="4283"/>
        <p:guide pos="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00"/>
    </p:cViewPr>
  </p:sorterViewPr>
  <p:notesViewPr>
    <p:cSldViewPr snapToGrid="0">
      <p:cViewPr varScale="1">
        <p:scale>
          <a:sx n="85" d="100"/>
          <a:sy n="85" d="100"/>
        </p:scale>
        <p:origin x="-3262" y="-10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ll, Evan T. (LARC-D320)" userId="0fbf9c2b-9ba8-40fc-b73b-c7ed2c9719e1" providerId="ADAL" clId="{E37B51B6-8858-4CE8-B270-19A03D843C4B}"/>
    <pc:docChg chg="undo custSel addSld delSld modSld sldOrd">
      <pc:chgData name="Dill, Evan T. (LARC-D320)" userId="0fbf9c2b-9ba8-40fc-b73b-c7ed2c9719e1" providerId="ADAL" clId="{E37B51B6-8858-4CE8-B270-19A03D843C4B}" dt="2022-04-26T18:10:15.591" v="2133" actId="1035"/>
      <pc:docMkLst>
        <pc:docMk/>
      </pc:docMkLst>
      <pc:sldChg chg="modSp mod">
        <pc:chgData name="Dill, Evan T. (LARC-D320)" userId="0fbf9c2b-9ba8-40fc-b73b-c7ed2c9719e1" providerId="ADAL" clId="{E37B51B6-8858-4CE8-B270-19A03D843C4B}" dt="2022-04-26T16:58:14.852" v="255" actId="14100"/>
        <pc:sldMkLst>
          <pc:docMk/>
          <pc:sldMk cId="2704116757" sldId="1031"/>
        </pc:sldMkLst>
        <pc:spChg chg="mod">
          <ac:chgData name="Dill, Evan T. (LARC-D320)" userId="0fbf9c2b-9ba8-40fc-b73b-c7ed2c9719e1" providerId="ADAL" clId="{E37B51B6-8858-4CE8-B270-19A03D843C4B}" dt="2022-04-26T16:57:59.032" v="143" actId="20577"/>
          <ac:spMkLst>
            <pc:docMk/>
            <pc:sldMk cId="2704116757" sldId="1031"/>
            <ac:spMk id="45" creationId="{00000000-0000-0000-0000-000000000000}"/>
          </ac:spMkLst>
        </pc:spChg>
        <pc:spChg chg="mod">
          <ac:chgData name="Dill, Evan T. (LARC-D320)" userId="0fbf9c2b-9ba8-40fc-b73b-c7ed2c9719e1" providerId="ADAL" clId="{E37B51B6-8858-4CE8-B270-19A03D843C4B}" dt="2022-04-26T16:58:14.852" v="255" actId="14100"/>
          <ac:spMkLst>
            <pc:docMk/>
            <pc:sldMk cId="2704116757" sldId="1031"/>
            <ac:spMk id="50" creationId="{00000000-0000-0000-0000-000000000000}"/>
          </ac:spMkLst>
        </pc:spChg>
      </pc:sldChg>
      <pc:sldChg chg="add del">
        <pc:chgData name="Dill, Evan T. (LARC-D320)" userId="0fbf9c2b-9ba8-40fc-b73b-c7ed2c9719e1" providerId="ADAL" clId="{E37B51B6-8858-4CE8-B270-19A03D843C4B}" dt="2022-04-26T17:17:05.325" v="555" actId="2696"/>
        <pc:sldMkLst>
          <pc:docMk/>
          <pc:sldMk cId="3551964006" sldId="1040"/>
        </pc:sldMkLst>
      </pc:sldChg>
      <pc:sldChg chg="add">
        <pc:chgData name="Dill, Evan T. (LARC-D320)" userId="0fbf9c2b-9ba8-40fc-b73b-c7ed2c9719e1" providerId="ADAL" clId="{E37B51B6-8858-4CE8-B270-19A03D843C4B}" dt="2022-04-26T16:59:00.342" v="256"/>
        <pc:sldMkLst>
          <pc:docMk/>
          <pc:sldMk cId="4157368449" sldId="1047"/>
        </pc:sldMkLst>
      </pc:sldChg>
      <pc:sldChg chg="modSp mod">
        <pc:chgData name="Dill, Evan T. (LARC-D320)" userId="0fbf9c2b-9ba8-40fc-b73b-c7ed2c9719e1" providerId="ADAL" clId="{E37B51B6-8858-4CE8-B270-19A03D843C4B}" dt="2022-04-26T17:31:37.876" v="997" actId="14100"/>
        <pc:sldMkLst>
          <pc:docMk/>
          <pc:sldMk cId="2828217056" sldId="1053"/>
        </pc:sldMkLst>
        <pc:spChg chg="mod">
          <ac:chgData name="Dill, Evan T. (LARC-D320)" userId="0fbf9c2b-9ba8-40fc-b73b-c7ed2c9719e1" providerId="ADAL" clId="{E37B51B6-8858-4CE8-B270-19A03D843C4B}" dt="2022-04-26T17:31:37.876" v="997" actId="14100"/>
          <ac:spMkLst>
            <pc:docMk/>
            <pc:sldMk cId="2828217056" sldId="1053"/>
            <ac:spMk id="12" creationId="{00000000-0000-0000-0000-000000000000}"/>
          </ac:spMkLst>
        </pc:spChg>
        <pc:spChg chg="mod">
          <ac:chgData name="Dill, Evan T. (LARC-D320)" userId="0fbf9c2b-9ba8-40fc-b73b-c7ed2c9719e1" providerId="ADAL" clId="{E37B51B6-8858-4CE8-B270-19A03D843C4B}" dt="2022-04-26T17:31:37.876" v="997" actId="14100"/>
          <ac:spMkLst>
            <pc:docMk/>
            <pc:sldMk cId="2828217056" sldId="1053"/>
            <ac:spMk id="13" creationId="{00000000-0000-0000-0000-000000000000}"/>
          </ac:spMkLst>
        </pc:spChg>
        <pc:spChg chg="mod">
          <ac:chgData name="Dill, Evan T. (LARC-D320)" userId="0fbf9c2b-9ba8-40fc-b73b-c7ed2c9719e1" providerId="ADAL" clId="{E37B51B6-8858-4CE8-B270-19A03D843C4B}" dt="2022-04-26T17:31:37.876" v="997" actId="14100"/>
          <ac:spMkLst>
            <pc:docMk/>
            <pc:sldMk cId="2828217056" sldId="1053"/>
            <ac:spMk id="14" creationId="{00000000-0000-0000-0000-000000000000}"/>
          </ac:spMkLst>
        </pc:spChg>
      </pc:sldChg>
      <pc:sldChg chg="add">
        <pc:chgData name="Dill, Evan T. (LARC-D320)" userId="0fbf9c2b-9ba8-40fc-b73b-c7ed2c9719e1" providerId="ADAL" clId="{E37B51B6-8858-4CE8-B270-19A03D843C4B}" dt="2022-04-26T16:59:00.342" v="256"/>
        <pc:sldMkLst>
          <pc:docMk/>
          <pc:sldMk cId="2038030136" sldId="1056"/>
        </pc:sldMkLst>
      </pc:sldChg>
      <pc:sldChg chg="add">
        <pc:chgData name="Dill, Evan T. (LARC-D320)" userId="0fbf9c2b-9ba8-40fc-b73b-c7ed2c9719e1" providerId="ADAL" clId="{E37B51B6-8858-4CE8-B270-19A03D843C4B}" dt="2022-04-26T16:59:00.342" v="256"/>
        <pc:sldMkLst>
          <pc:docMk/>
          <pc:sldMk cId="1263999322" sldId="1057"/>
        </pc:sldMkLst>
      </pc:sldChg>
      <pc:sldChg chg="add">
        <pc:chgData name="Dill, Evan T. (LARC-D320)" userId="0fbf9c2b-9ba8-40fc-b73b-c7ed2c9719e1" providerId="ADAL" clId="{E37B51B6-8858-4CE8-B270-19A03D843C4B}" dt="2022-04-26T16:59:00.342" v="256"/>
        <pc:sldMkLst>
          <pc:docMk/>
          <pc:sldMk cId="919121312" sldId="1058"/>
        </pc:sldMkLst>
      </pc:sldChg>
      <pc:sldChg chg="addSp delSp modSp mod">
        <pc:chgData name="Dill, Evan T. (LARC-D320)" userId="0fbf9c2b-9ba8-40fc-b73b-c7ed2c9719e1" providerId="ADAL" clId="{E37B51B6-8858-4CE8-B270-19A03D843C4B}" dt="2022-04-26T17:31:05.863" v="996" actId="22"/>
        <pc:sldMkLst>
          <pc:docMk/>
          <pc:sldMk cId="1069460640" sldId="1138"/>
        </pc:sldMkLst>
        <pc:spChg chg="del">
          <ac:chgData name="Dill, Evan T. (LARC-D320)" userId="0fbf9c2b-9ba8-40fc-b73b-c7ed2c9719e1" providerId="ADAL" clId="{E37B51B6-8858-4CE8-B270-19A03D843C4B}" dt="2022-04-26T17:05:19.052" v="359" actId="478"/>
          <ac:spMkLst>
            <pc:docMk/>
            <pc:sldMk cId="1069460640" sldId="1138"/>
            <ac:spMk id="2" creationId="{657C14AD-096C-11C1-92F9-FE59DC81637C}"/>
          </ac:spMkLst>
        </pc:spChg>
        <pc:spChg chg="add del mod">
          <ac:chgData name="Dill, Evan T. (LARC-D320)" userId="0fbf9c2b-9ba8-40fc-b73b-c7ed2c9719e1" providerId="ADAL" clId="{E37B51B6-8858-4CE8-B270-19A03D843C4B}" dt="2022-04-26T17:05:44.764" v="362" actId="478"/>
          <ac:spMkLst>
            <pc:docMk/>
            <pc:sldMk cId="1069460640" sldId="1138"/>
            <ac:spMk id="4" creationId="{365B708A-1C40-4956-89C0-78A44D83FFF3}"/>
          </ac:spMkLst>
        </pc:spChg>
        <pc:spChg chg="del">
          <ac:chgData name="Dill, Evan T. (LARC-D320)" userId="0fbf9c2b-9ba8-40fc-b73b-c7ed2c9719e1" providerId="ADAL" clId="{E37B51B6-8858-4CE8-B270-19A03D843C4B}" dt="2022-04-26T17:05:42.761" v="361" actId="478"/>
          <ac:spMkLst>
            <pc:docMk/>
            <pc:sldMk cId="1069460640" sldId="1138"/>
            <ac:spMk id="5" creationId="{00000000-0000-0000-0000-000000000000}"/>
          </ac:spMkLst>
        </pc:spChg>
        <pc:spChg chg="del">
          <ac:chgData name="Dill, Evan T. (LARC-D320)" userId="0fbf9c2b-9ba8-40fc-b73b-c7ed2c9719e1" providerId="ADAL" clId="{E37B51B6-8858-4CE8-B270-19A03D843C4B}" dt="2022-04-26T17:05:42.761" v="361" actId="478"/>
          <ac:spMkLst>
            <pc:docMk/>
            <pc:sldMk cId="1069460640" sldId="1138"/>
            <ac:spMk id="6" creationId="{D6278361-B355-4894-B66B-196215BFC19E}"/>
          </ac:spMkLst>
        </pc:spChg>
        <pc:spChg chg="del mod">
          <ac:chgData name="Dill, Evan T. (LARC-D320)" userId="0fbf9c2b-9ba8-40fc-b73b-c7ed2c9719e1" providerId="ADAL" clId="{E37B51B6-8858-4CE8-B270-19A03D843C4B}" dt="2022-04-26T17:05:42.761" v="361" actId="478"/>
          <ac:spMkLst>
            <pc:docMk/>
            <pc:sldMk cId="1069460640" sldId="1138"/>
            <ac:spMk id="7" creationId="{E0CC0670-3D5C-4A71-9A3A-F972221818E2}"/>
          </ac:spMkLst>
        </pc:spChg>
        <pc:spChg chg="add mod">
          <ac:chgData name="Dill, Evan T. (LARC-D320)" userId="0fbf9c2b-9ba8-40fc-b73b-c7ed2c9719e1" providerId="ADAL" clId="{E37B51B6-8858-4CE8-B270-19A03D843C4B}" dt="2022-04-26T17:06:01.386" v="366" actId="14100"/>
          <ac:spMkLst>
            <pc:docMk/>
            <pc:sldMk cId="1069460640" sldId="1138"/>
            <ac:spMk id="8" creationId="{4C867577-7BA1-428F-BA7A-64F8F4DBE6F3}"/>
          </ac:spMkLst>
        </pc:spChg>
        <pc:spChg chg="add mod">
          <ac:chgData name="Dill, Evan T. (LARC-D320)" userId="0fbf9c2b-9ba8-40fc-b73b-c7ed2c9719e1" providerId="ADAL" clId="{E37B51B6-8858-4CE8-B270-19A03D843C4B}" dt="2022-04-26T17:06:43.484" v="402" actId="20577"/>
          <ac:spMkLst>
            <pc:docMk/>
            <pc:sldMk cId="1069460640" sldId="1138"/>
            <ac:spMk id="9" creationId="{17D4D60B-6B3B-4858-8068-5BCDA7617014}"/>
          </ac:spMkLst>
        </pc:spChg>
        <pc:spChg chg="add del">
          <ac:chgData name="Dill, Evan T. (LARC-D320)" userId="0fbf9c2b-9ba8-40fc-b73b-c7ed2c9719e1" providerId="ADAL" clId="{E37B51B6-8858-4CE8-B270-19A03D843C4B}" dt="2022-04-26T17:31:05.863" v="996" actId="22"/>
          <ac:spMkLst>
            <pc:docMk/>
            <pc:sldMk cId="1069460640" sldId="1138"/>
            <ac:spMk id="11" creationId="{409653C0-99D1-446C-87AC-9529EFA96BFD}"/>
          </ac:spMkLst>
        </pc:spChg>
      </pc:sldChg>
      <pc:sldChg chg="del">
        <pc:chgData name="Dill, Evan T. (LARC-D320)" userId="0fbf9c2b-9ba8-40fc-b73b-c7ed2c9719e1" providerId="ADAL" clId="{E37B51B6-8858-4CE8-B270-19A03D843C4B}" dt="2022-04-26T16:57:27.587" v="0" actId="47"/>
        <pc:sldMkLst>
          <pc:docMk/>
          <pc:sldMk cId="226149116" sldId="4302"/>
        </pc:sldMkLst>
      </pc:sldChg>
      <pc:sldChg chg="del">
        <pc:chgData name="Dill, Evan T. (LARC-D320)" userId="0fbf9c2b-9ba8-40fc-b73b-c7ed2c9719e1" providerId="ADAL" clId="{E37B51B6-8858-4CE8-B270-19A03D843C4B}" dt="2022-04-26T16:57:29.844" v="2" actId="47"/>
        <pc:sldMkLst>
          <pc:docMk/>
          <pc:sldMk cId="1785380503" sldId="4316"/>
        </pc:sldMkLst>
      </pc:sldChg>
      <pc:sldChg chg="del">
        <pc:chgData name="Dill, Evan T. (LARC-D320)" userId="0fbf9c2b-9ba8-40fc-b73b-c7ed2c9719e1" providerId="ADAL" clId="{E37B51B6-8858-4CE8-B270-19A03D843C4B}" dt="2022-04-26T16:57:32.516" v="3" actId="47"/>
        <pc:sldMkLst>
          <pc:docMk/>
          <pc:sldMk cId="3189118178" sldId="4317"/>
        </pc:sldMkLst>
      </pc:sldChg>
      <pc:sldChg chg="modSp mod">
        <pc:chgData name="Dill, Evan T. (LARC-D320)" userId="0fbf9c2b-9ba8-40fc-b73b-c7ed2c9719e1" providerId="ADAL" clId="{E37B51B6-8858-4CE8-B270-19A03D843C4B}" dt="2022-04-26T17:15:45.891" v="553" actId="20577"/>
        <pc:sldMkLst>
          <pc:docMk/>
          <pc:sldMk cId="2607047441" sldId="4318"/>
        </pc:sldMkLst>
        <pc:spChg chg="mod">
          <ac:chgData name="Dill, Evan T. (LARC-D320)" userId="0fbf9c2b-9ba8-40fc-b73b-c7ed2c9719e1" providerId="ADAL" clId="{E37B51B6-8858-4CE8-B270-19A03D843C4B}" dt="2022-04-26T17:15:45.891" v="553" actId="20577"/>
          <ac:spMkLst>
            <pc:docMk/>
            <pc:sldMk cId="2607047441" sldId="4318"/>
            <ac:spMk id="124" creationId="{4DA4B3FB-3958-4A78-91CA-A02986A5CD74}"/>
          </ac:spMkLst>
        </pc:spChg>
      </pc:sldChg>
      <pc:sldChg chg="addSp delSp modSp mod">
        <pc:chgData name="Dill, Evan T. (LARC-D320)" userId="0fbf9c2b-9ba8-40fc-b73b-c7ed2c9719e1" providerId="ADAL" clId="{E37B51B6-8858-4CE8-B270-19A03D843C4B}" dt="2022-04-26T17:45:33.909" v="1743" actId="5793"/>
        <pc:sldMkLst>
          <pc:docMk/>
          <pc:sldMk cId="2142619961" sldId="4319"/>
        </pc:sldMkLst>
        <pc:spChg chg="mod">
          <ac:chgData name="Dill, Evan T. (LARC-D320)" userId="0fbf9c2b-9ba8-40fc-b73b-c7ed2c9719e1" providerId="ADAL" clId="{E37B51B6-8858-4CE8-B270-19A03D843C4B}" dt="2022-04-26T17:45:33.909" v="1743" actId="5793"/>
          <ac:spMkLst>
            <pc:docMk/>
            <pc:sldMk cId="2142619961" sldId="4319"/>
            <ac:spMk id="2" creationId="{962E876C-DC2A-479D-B261-270DC7A31F47}"/>
          </ac:spMkLst>
        </pc:spChg>
        <pc:spChg chg="add mod">
          <ac:chgData name="Dill, Evan T. (LARC-D320)" userId="0fbf9c2b-9ba8-40fc-b73b-c7ed2c9719e1" providerId="ADAL" clId="{E37B51B6-8858-4CE8-B270-19A03D843C4B}" dt="2022-04-26T17:43:43.949" v="1636" actId="1036"/>
          <ac:spMkLst>
            <pc:docMk/>
            <pc:sldMk cId="2142619961" sldId="4319"/>
            <ac:spMk id="3" creationId="{E75711A5-09E3-457C-A650-CCEFEEA5FEBA}"/>
          </ac:spMkLst>
        </pc:spChg>
        <pc:spChg chg="mod">
          <ac:chgData name="Dill, Evan T. (LARC-D320)" userId="0fbf9c2b-9ba8-40fc-b73b-c7ed2c9719e1" providerId="ADAL" clId="{E37B51B6-8858-4CE8-B270-19A03D843C4B}" dt="2022-04-26T17:45:14.144" v="1742" actId="1035"/>
          <ac:spMkLst>
            <pc:docMk/>
            <pc:sldMk cId="2142619961" sldId="4319"/>
            <ac:spMk id="6" creationId="{BBAF4E33-261C-4978-9363-28ABC7C1BD28}"/>
          </ac:spMkLst>
        </pc:spChg>
        <pc:spChg chg="mod">
          <ac:chgData name="Dill, Evan T. (LARC-D320)" userId="0fbf9c2b-9ba8-40fc-b73b-c7ed2c9719e1" providerId="ADAL" clId="{E37B51B6-8858-4CE8-B270-19A03D843C4B}" dt="2022-04-26T17:44:20.509" v="1678" actId="1037"/>
          <ac:spMkLst>
            <pc:docMk/>
            <pc:sldMk cId="2142619961" sldId="4319"/>
            <ac:spMk id="7" creationId="{32DCA0CB-12A6-4401-8AF0-C8B78C087DEE}"/>
          </ac:spMkLst>
        </pc:spChg>
        <pc:spChg chg="mod">
          <ac:chgData name="Dill, Evan T. (LARC-D320)" userId="0fbf9c2b-9ba8-40fc-b73b-c7ed2c9719e1" providerId="ADAL" clId="{E37B51B6-8858-4CE8-B270-19A03D843C4B}" dt="2022-04-26T17:44:33.715" v="1715" actId="1037"/>
          <ac:spMkLst>
            <pc:docMk/>
            <pc:sldMk cId="2142619961" sldId="4319"/>
            <ac:spMk id="8" creationId="{FA904E85-211E-4865-8DC7-398E695A1B20}"/>
          </ac:spMkLst>
        </pc:spChg>
        <pc:spChg chg="mod">
          <ac:chgData name="Dill, Evan T. (LARC-D320)" userId="0fbf9c2b-9ba8-40fc-b73b-c7ed2c9719e1" providerId="ADAL" clId="{E37B51B6-8858-4CE8-B270-19A03D843C4B}" dt="2022-04-26T17:44:20.509" v="1678" actId="1037"/>
          <ac:spMkLst>
            <pc:docMk/>
            <pc:sldMk cId="2142619961" sldId="4319"/>
            <ac:spMk id="9" creationId="{9B77CE45-19E2-49B0-8E39-6E5866F2045E}"/>
          </ac:spMkLst>
        </pc:spChg>
        <pc:spChg chg="mod">
          <ac:chgData name="Dill, Evan T. (LARC-D320)" userId="0fbf9c2b-9ba8-40fc-b73b-c7ed2c9719e1" providerId="ADAL" clId="{E37B51B6-8858-4CE8-B270-19A03D843C4B}" dt="2022-04-26T17:44:33.715" v="1715" actId="1037"/>
          <ac:spMkLst>
            <pc:docMk/>
            <pc:sldMk cId="2142619961" sldId="4319"/>
            <ac:spMk id="10" creationId="{2965671F-877C-4166-8068-75688DA1160A}"/>
          </ac:spMkLst>
        </pc:spChg>
        <pc:spChg chg="del mod">
          <ac:chgData name="Dill, Evan T. (LARC-D320)" userId="0fbf9c2b-9ba8-40fc-b73b-c7ed2c9719e1" providerId="ADAL" clId="{E37B51B6-8858-4CE8-B270-19A03D843C4B}" dt="2022-04-26T17:39:53.673" v="1433"/>
          <ac:spMkLst>
            <pc:docMk/>
            <pc:sldMk cId="2142619961" sldId="4319"/>
            <ac:spMk id="11" creationId="{DA088C74-B989-45EE-97BB-1BA27FF19AF0}"/>
          </ac:spMkLst>
        </pc:spChg>
        <pc:spChg chg="mod">
          <ac:chgData name="Dill, Evan T. (LARC-D320)" userId="0fbf9c2b-9ba8-40fc-b73b-c7ed2c9719e1" providerId="ADAL" clId="{E37B51B6-8858-4CE8-B270-19A03D843C4B}" dt="2022-04-26T17:44:20.509" v="1678" actId="1037"/>
          <ac:spMkLst>
            <pc:docMk/>
            <pc:sldMk cId="2142619961" sldId="4319"/>
            <ac:spMk id="13" creationId="{B7A6A618-93C4-4EA0-A6E5-350C71112ADF}"/>
          </ac:spMkLst>
        </pc:spChg>
        <pc:spChg chg="mod">
          <ac:chgData name="Dill, Evan T. (LARC-D320)" userId="0fbf9c2b-9ba8-40fc-b73b-c7ed2c9719e1" providerId="ADAL" clId="{E37B51B6-8858-4CE8-B270-19A03D843C4B}" dt="2022-04-26T17:44:33.715" v="1715" actId="1037"/>
          <ac:spMkLst>
            <pc:docMk/>
            <pc:sldMk cId="2142619961" sldId="4319"/>
            <ac:spMk id="14" creationId="{F37D0876-B6D3-4314-8EB5-785934F762E2}"/>
          </ac:spMkLst>
        </pc:spChg>
        <pc:spChg chg="mod">
          <ac:chgData name="Dill, Evan T. (LARC-D320)" userId="0fbf9c2b-9ba8-40fc-b73b-c7ed2c9719e1" providerId="ADAL" clId="{E37B51B6-8858-4CE8-B270-19A03D843C4B}" dt="2022-04-26T17:44:20.509" v="1678" actId="1037"/>
          <ac:spMkLst>
            <pc:docMk/>
            <pc:sldMk cId="2142619961" sldId="4319"/>
            <ac:spMk id="15" creationId="{40FECC9C-CFA3-4A7B-9891-FC0453776EFF}"/>
          </ac:spMkLst>
        </pc:spChg>
        <pc:spChg chg="mod">
          <ac:chgData name="Dill, Evan T. (LARC-D320)" userId="0fbf9c2b-9ba8-40fc-b73b-c7ed2c9719e1" providerId="ADAL" clId="{E37B51B6-8858-4CE8-B270-19A03D843C4B}" dt="2022-04-26T17:44:20.509" v="1678" actId="1037"/>
          <ac:spMkLst>
            <pc:docMk/>
            <pc:sldMk cId="2142619961" sldId="4319"/>
            <ac:spMk id="16" creationId="{D2B60DAE-944C-4D36-9567-CCACBE6053A8}"/>
          </ac:spMkLst>
        </pc:spChg>
        <pc:spChg chg="mod">
          <ac:chgData name="Dill, Evan T. (LARC-D320)" userId="0fbf9c2b-9ba8-40fc-b73b-c7ed2c9719e1" providerId="ADAL" clId="{E37B51B6-8858-4CE8-B270-19A03D843C4B}" dt="2022-04-26T17:44:20.509" v="1678" actId="1037"/>
          <ac:spMkLst>
            <pc:docMk/>
            <pc:sldMk cId="2142619961" sldId="4319"/>
            <ac:spMk id="17" creationId="{5617F19B-81B7-4F19-BF52-3837D14CB0F9}"/>
          </ac:spMkLst>
        </pc:spChg>
        <pc:spChg chg="add mod">
          <ac:chgData name="Dill, Evan T. (LARC-D320)" userId="0fbf9c2b-9ba8-40fc-b73b-c7ed2c9719e1" providerId="ADAL" clId="{E37B51B6-8858-4CE8-B270-19A03D843C4B}" dt="2022-04-26T17:43:43.949" v="1636" actId="1036"/>
          <ac:spMkLst>
            <pc:docMk/>
            <pc:sldMk cId="2142619961" sldId="4319"/>
            <ac:spMk id="18" creationId="{BF79959F-B458-4604-B560-CCD1586B529C}"/>
          </ac:spMkLst>
        </pc:spChg>
        <pc:spChg chg="add mod">
          <ac:chgData name="Dill, Evan T. (LARC-D320)" userId="0fbf9c2b-9ba8-40fc-b73b-c7ed2c9719e1" providerId="ADAL" clId="{E37B51B6-8858-4CE8-B270-19A03D843C4B}" dt="2022-04-26T17:43:43.949" v="1636" actId="1036"/>
          <ac:spMkLst>
            <pc:docMk/>
            <pc:sldMk cId="2142619961" sldId="4319"/>
            <ac:spMk id="20" creationId="{AC8B1658-2550-49CB-9E45-9768BEF703E3}"/>
          </ac:spMkLst>
        </pc:spChg>
        <pc:spChg chg="add mod">
          <ac:chgData name="Dill, Evan T. (LARC-D320)" userId="0fbf9c2b-9ba8-40fc-b73b-c7ed2c9719e1" providerId="ADAL" clId="{E37B51B6-8858-4CE8-B270-19A03D843C4B}" dt="2022-04-26T17:45:03.950" v="1728" actId="14100"/>
          <ac:spMkLst>
            <pc:docMk/>
            <pc:sldMk cId="2142619961" sldId="4319"/>
            <ac:spMk id="21" creationId="{95DD460F-D4CF-4A28-847A-424D646C26B1}"/>
          </ac:spMkLst>
        </pc:spChg>
        <pc:spChg chg="mod">
          <ac:chgData name="Dill, Evan T. (LARC-D320)" userId="0fbf9c2b-9ba8-40fc-b73b-c7ed2c9719e1" providerId="ADAL" clId="{E37B51B6-8858-4CE8-B270-19A03D843C4B}" dt="2022-04-26T17:44:33.715" v="1715" actId="1037"/>
          <ac:spMkLst>
            <pc:docMk/>
            <pc:sldMk cId="2142619961" sldId="4319"/>
            <ac:spMk id="24" creationId="{4E525B6E-D199-45B8-9EFD-A5E3652093ED}"/>
          </ac:spMkLst>
        </pc:spChg>
        <pc:spChg chg="mod">
          <ac:chgData name="Dill, Evan T. (LARC-D320)" userId="0fbf9c2b-9ba8-40fc-b73b-c7ed2c9719e1" providerId="ADAL" clId="{E37B51B6-8858-4CE8-B270-19A03D843C4B}" dt="2022-04-26T17:44:33.715" v="1715" actId="1037"/>
          <ac:spMkLst>
            <pc:docMk/>
            <pc:sldMk cId="2142619961" sldId="4319"/>
            <ac:spMk id="25" creationId="{4FBDF23E-DF46-49E5-9B03-6BFB6F21AA1A}"/>
          </ac:spMkLst>
        </pc:spChg>
        <pc:spChg chg="mod">
          <ac:chgData name="Dill, Evan T. (LARC-D320)" userId="0fbf9c2b-9ba8-40fc-b73b-c7ed2c9719e1" providerId="ADAL" clId="{E37B51B6-8858-4CE8-B270-19A03D843C4B}" dt="2022-04-26T17:44:33.715" v="1715" actId="1037"/>
          <ac:spMkLst>
            <pc:docMk/>
            <pc:sldMk cId="2142619961" sldId="4319"/>
            <ac:spMk id="26" creationId="{26557826-9B9C-46B1-A385-CC8D504ADCD8}"/>
          </ac:spMkLst>
        </pc:spChg>
        <pc:spChg chg="add mod">
          <ac:chgData name="Dill, Evan T. (LARC-D320)" userId="0fbf9c2b-9ba8-40fc-b73b-c7ed2c9719e1" providerId="ADAL" clId="{E37B51B6-8858-4CE8-B270-19A03D843C4B}" dt="2022-04-26T17:43:43.949" v="1636" actId="1036"/>
          <ac:spMkLst>
            <pc:docMk/>
            <pc:sldMk cId="2142619961" sldId="4319"/>
            <ac:spMk id="28" creationId="{05744E6C-8A74-49AF-9F52-FF1D842967CC}"/>
          </ac:spMkLst>
        </pc:spChg>
        <pc:spChg chg="add mod">
          <ac:chgData name="Dill, Evan T. (LARC-D320)" userId="0fbf9c2b-9ba8-40fc-b73b-c7ed2c9719e1" providerId="ADAL" clId="{E37B51B6-8858-4CE8-B270-19A03D843C4B}" dt="2022-04-26T17:43:43.949" v="1636" actId="1036"/>
          <ac:spMkLst>
            <pc:docMk/>
            <pc:sldMk cId="2142619961" sldId="4319"/>
            <ac:spMk id="29" creationId="{5D6BB6A4-A2B7-4189-B310-C4ACCDF75AB8}"/>
          </ac:spMkLst>
        </pc:spChg>
        <pc:spChg chg="add mod">
          <ac:chgData name="Dill, Evan T. (LARC-D320)" userId="0fbf9c2b-9ba8-40fc-b73b-c7ed2c9719e1" providerId="ADAL" clId="{E37B51B6-8858-4CE8-B270-19A03D843C4B}" dt="2022-04-26T17:43:43.949" v="1636" actId="1036"/>
          <ac:spMkLst>
            <pc:docMk/>
            <pc:sldMk cId="2142619961" sldId="4319"/>
            <ac:spMk id="30" creationId="{07F4CFC5-A3C0-4E2D-B8EB-3320F51A0754}"/>
          </ac:spMkLst>
        </pc:spChg>
        <pc:spChg chg="add mod">
          <ac:chgData name="Dill, Evan T. (LARC-D320)" userId="0fbf9c2b-9ba8-40fc-b73b-c7ed2c9719e1" providerId="ADAL" clId="{E37B51B6-8858-4CE8-B270-19A03D843C4B}" dt="2022-04-26T17:43:52.733" v="1638" actId="1076"/>
          <ac:spMkLst>
            <pc:docMk/>
            <pc:sldMk cId="2142619961" sldId="4319"/>
            <ac:spMk id="31" creationId="{C99F204C-DE33-4525-9B05-E4D891C667E4}"/>
          </ac:spMkLst>
        </pc:spChg>
        <pc:spChg chg="add ord">
          <ac:chgData name="Dill, Evan T. (LARC-D320)" userId="0fbf9c2b-9ba8-40fc-b73b-c7ed2c9719e1" providerId="ADAL" clId="{E37B51B6-8858-4CE8-B270-19A03D843C4B}" dt="2022-04-26T17:44:08.848" v="1640" actId="167"/>
          <ac:spMkLst>
            <pc:docMk/>
            <pc:sldMk cId="2142619961" sldId="4319"/>
            <ac:spMk id="32" creationId="{BADAF499-0371-42D4-9B1E-91E248739223}"/>
          </ac:spMkLst>
        </pc:spChg>
        <pc:grpChg chg="mod">
          <ac:chgData name="Dill, Evan T. (LARC-D320)" userId="0fbf9c2b-9ba8-40fc-b73b-c7ed2c9719e1" providerId="ADAL" clId="{E37B51B6-8858-4CE8-B270-19A03D843C4B}" dt="2022-04-26T17:44:20.509" v="1678" actId="1037"/>
          <ac:grpSpMkLst>
            <pc:docMk/>
            <pc:sldMk cId="2142619961" sldId="4319"/>
            <ac:grpSpMk id="22" creationId="{3932263B-E401-44B6-A940-C38378A9736B}"/>
          </ac:grpSpMkLst>
        </pc:grpChg>
        <pc:grpChg chg="mod">
          <ac:chgData name="Dill, Evan T. (LARC-D320)" userId="0fbf9c2b-9ba8-40fc-b73b-c7ed2c9719e1" providerId="ADAL" clId="{E37B51B6-8858-4CE8-B270-19A03D843C4B}" dt="2022-04-26T17:44:33.715" v="1715" actId="1037"/>
          <ac:grpSpMkLst>
            <pc:docMk/>
            <pc:sldMk cId="2142619961" sldId="4319"/>
            <ac:grpSpMk id="23" creationId="{3C976DD4-1BF0-4DEE-95A4-56051010BD8B}"/>
          </ac:grpSpMkLst>
        </pc:grpChg>
        <pc:picChg chg="mod">
          <ac:chgData name="Dill, Evan T. (LARC-D320)" userId="0fbf9c2b-9ba8-40fc-b73b-c7ed2c9719e1" providerId="ADAL" clId="{E37B51B6-8858-4CE8-B270-19A03D843C4B}" dt="2022-04-26T17:44:20.509" v="1678" actId="1037"/>
          <ac:picMkLst>
            <pc:docMk/>
            <pc:sldMk cId="2142619961" sldId="4319"/>
            <ac:picMk id="4" creationId="{AD32D82D-4746-430C-9965-7232CE64637F}"/>
          </ac:picMkLst>
        </pc:picChg>
        <pc:picChg chg="mod">
          <ac:chgData name="Dill, Evan T. (LARC-D320)" userId="0fbf9c2b-9ba8-40fc-b73b-c7ed2c9719e1" providerId="ADAL" clId="{E37B51B6-8858-4CE8-B270-19A03D843C4B}" dt="2022-04-26T17:44:33.715" v="1715" actId="1037"/>
          <ac:picMkLst>
            <pc:docMk/>
            <pc:sldMk cId="2142619961" sldId="4319"/>
            <ac:picMk id="5" creationId="{7F504636-8558-4D63-A578-917457A19851}"/>
          </ac:picMkLst>
        </pc:picChg>
        <pc:cxnChg chg="mod">
          <ac:chgData name="Dill, Evan T. (LARC-D320)" userId="0fbf9c2b-9ba8-40fc-b73b-c7ed2c9719e1" providerId="ADAL" clId="{E37B51B6-8858-4CE8-B270-19A03D843C4B}" dt="2022-04-26T17:44:20.509" v="1678" actId="1037"/>
          <ac:cxnSpMkLst>
            <pc:docMk/>
            <pc:sldMk cId="2142619961" sldId="4319"/>
            <ac:cxnSpMk id="19" creationId="{F583E2BE-E6DF-4EC5-BDD0-F20695E3CDED}"/>
          </ac:cxnSpMkLst>
        </pc:cxnChg>
        <pc:cxnChg chg="mod">
          <ac:chgData name="Dill, Evan T. (LARC-D320)" userId="0fbf9c2b-9ba8-40fc-b73b-c7ed2c9719e1" providerId="ADAL" clId="{E37B51B6-8858-4CE8-B270-19A03D843C4B}" dt="2022-04-26T17:44:33.715" v="1715" actId="1037"/>
          <ac:cxnSpMkLst>
            <pc:docMk/>
            <pc:sldMk cId="2142619961" sldId="4319"/>
            <ac:cxnSpMk id="27" creationId="{7DF30E7C-78AF-429A-AE4B-800AA434142F}"/>
          </ac:cxnSpMkLst>
        </pc:cxnChg>
      </pc:sldChg>
      <pc:sldChg chg="del">
        <pc:chgData name="Dill, Evan T. (LARC-D320)" userId="0fbf9c2b-9ba8-40fc-b73b-c7ed2c9719e1" providerId="ADAL" clId="{E37B51B6-8858-4CE8-B270-19A03D843C4B}" dt="2022-04-26T16:59:07.445" v="257" actId="2696"/>
        <pc:sldMkLst>
          <pc:docMk/>
          <pc:sldMk cId="2493210685" sldId="4320"/>
        </pc:sldMkLst>
      </pc:sldChg>
      <pc:sldChg chg="addSp delSp modSp add mod ord">
        <pc:chgData name="Dill, Evan T. (LARC-D320)" userId="0fbf9c2b-9ba8-40fc-b73b-c7ed2c9719e1" providerId="ADAL" clId="{E37B51B6-8858-4CE8-B270-19A03D843C4B}" dt="2022-04-26T17:09:13.570" v="470" actId="20577"/>
        <pc:sldMkLst>
          <pc:docMk/>
          <pc:sldMk cId="4263940235" sldId="4320"/>
        </pc:sldMkLst>
        <pc:spChg chg="mod">
          <ac:chgData name="Dill, Evan T. (LARC-D320)" userId="0fbf9c2b-9ba8-40fc-b73b-c7ed2c9719e1" providerId="ADAL" clId="{E37B51B6-8858-4CE8-B270-19A03D843C4B}" dt="2022-04-26T17:00:01.563" v="282" actId="313"/>
          <ac:spMkLst>
            <pc:docMk/>
            <pc:sldMk cId="4263940235" sldId="4320"/>
            <ac:spMk id="2" creationId="{547A3D5A-AE49-4327-9DD2-255F6DD3850E}"/>
          </ac:spMkLst>
        </pc:spChg>
        <pc:spChg chg="del">
          <ac:chgData name="Dill, Evan T. (LARC-D320)" userId="0fbf9c2b-9ba8-40fc-b73b-c7ed2c9719e1" providerId="ADAL" clId="{E37B51B6-8858-4CE8-B270-19A03D843C4B}" dt="2022-04-26T17:01:15.353" v="297" actId="478"/>
          <ac:spMkLst>
            <pc:docMk/>
            <pc:sldMk cId="4263940235" sldId="4320"/>
            <ac:spMk id="27" creationId="{66D45AB7-56E0-4846-8ACB-C3EF51754403}"/>
          </ac:spMkLst>
        </pc:spChg>
        <pc:spChg chg="del mod">
          <ac:chgData name="Dill, Evan T. (LARC-D320)" userId="0fbf9c2b-9ba8-40fc-b73b-c7ed2c9719e1" providerId="ADAL" clId="{E37B51B6-8858-4CE8-B270-19A03D843C4B}" dt="2022-04-26T17:02:41.628" v="324" actId="478"/>
          <ac:spMkLst>
            <pc:docMk/>
            <pc:sldMk cId="4263940235" sldId="4320"/>
            <ac:spMk id="32" creationId="{EFE5F188-1CEF-4706-B128-F82294305CAA}"/>
          </ac:spMkLst>
        </pc:spChg>
        <pc:spChg chg="del">
          <ac:chgData name="Dill, Evan T. (LARC-D320)" userId="0fbf9c2b-9ba8-40fc-b73b-c7ed2c9719e1" providerId="ADAL" clId="{E37B51B6-8858-4CE8-B270-19A03D843C4B}" dt="2022-04-26T17:01:56.329" v="306" actId="478"/>
          <ac:spMkLst>
            <pc:docMk/>
            <pc:sldMk cId="4263940235" sldId="4320"/>
            <ac:spMk id="34" creationId="{4C1062EF-086C-40FF-8BF7-39195F17E5B3}"/>
          </ac:spMkLst>
        </pc:spChg>
        <pc:spChg chg="del">
          <ac:chgData name="Dill, Evan T. (LARC-D320)" userId="0fbf9c2b-9ba8-40fc-b73b-c7ed2c9719e1" providerId="ADAL" clId="{E37B51B6-8858-4CE8-B270-19A03D843C4B}" dt="2022-04-26T17:01:32.235" v="299" actId="478"/>
          <ac:spMkLst>
            <pc:docMk/>
            <pc:sldMk cId="4263940235" sldId="4320"/>
            <ac:spMk id="35" creationId="{DCE4AEB1-7D3A-4478-9C1B-435C1E262BD0}"/>
          </ac:spMkLst>
        </pc:spChg>
        <pc:spChg chg="del">
          <ac:chgData name="Dill, Evan T. (LARC-D320)" userId="0fbf9c2b-9ba8-40fc-b73b-c7ed2c9719e1" providerId="ADAL" clId="{E37B51B6-8858-4CE8-B270-19A03D843C4B}" dt="2022-04-26T17:01:35.326" v="300" actId="478"/>
          <ac:spMkLst>
            <pc:docMk/>
            <pc:sldMk cId="4263940235" sldId="4320"/>
            <ac:spMk id="37" creationId="{7BFA5330-DF50-4467-8F31-FB259DD7870C}"/>
          </ac:spMkLst>
        </pc:spChg>
        <pc:spChg chg="del">
          <ac:chgData name="Dill, Evan T. (LARC-D320)" userId="0fbf9c2b-9ba8-40fc-b73b-c7ed2c9719e1" providerId="ADAL" clId="{E37B51B6-8858-4CE8-B270-19A03D843C4B}" dt="2022-04-26T17:01:59.368" v="310" actId="478"/>
          <ac:spMkLst>
            <pc:docMk/>
            <pc:sldMk cId="4263940235" sldId="4320"/>
            <ac:spMk id="38" creationId="{E721DE68-D7D0-4670-AA52-2209F1F222C3}"/>
          </ac:spMkLst>
        </pc:spChg>
        <pc:spChg chg="del">
          <ac:chgData name="Dill, Evan T. (LARC-D320)" userId="0fbf9c2b-9ba8-40fc-b73b-c7ed2c9719e1" providerId="ADAL" clId="{E37B51B6-8858-4CE8-B270-19A03D843C4B}" dt="2022-04-26T17:01:57.616" v="308" actId="478"/>
          <ac:spMkLst>
            <pc:docMk/>
            <pc:sldMk cId="4263940235" sldId="4320"/>
            <ac:spMk id="39" creationId="{C40E1D71-F2D7-496B-9FFD-30002B985633}"/>
          </ac:spMkLst>
        </pc:spChg>
        <pc:spChg chg="mod">
          <ac:chgData name="Dill, Evan T. (LARC-D320)" userId="0fbf9c2b-9ba8-40fc-b73b-c7ed2c9719e1" providerId="ADAL" clId="{E37B51B6-8858-4CE8-B270-19A03D843C4B}" dt="2022-04-26T17:04:20.909" v="350" actId="1076"/>
          <ac:spMkLst>
            <pc:docMk/>
            <pc:sldMk cId="4263940235" sldId="4320"/>
            <ac:spMk id="51" creationId="{B93B78F9-1E44-480E-BD2A-B610D66D18A3}"/>
          </ac:spMkLst>
        </pc:spChg>
        <pc:spChg chg="del">
          <ac:chgData name="Dill, Evan T. (LARC-D320)" userId="0fbf9c2b-9ba8-40fc-b73b-c7ed2c9719e1" providerId="ADAL" clId="{E37B51B6-8858-4CE8-B270-19A03D843C4B}" dt="2022-04-26T17:01:02.778" v="291" actId="478"/>
          <ac:spMkLst>
            <pc:docMk/>
            <pc:sldMk cId="4263940235" sldId="4320"/>
            <ac:spMk id="89" creationId="{89D1DBA9-5CD2-43AA-B928-5D7BA600B068}"/>
          </ac:spMkLst>
        </pc:spChg>
        <pc:spChg chg="mod">
          <ac:chgData name="Dill, Evan T. (LARC-D320)" userId="0fbf9c2b-9ba8-40fc-b73b-c7ed2c9719e1" providerId="ADAL" clId="{E37B51B6-8858-4CE8-B270-19A03D843C4B}" dt="2022-04-26T17:02:08.794" v="311"/>
          <ac:spMkLst>
            <pc:docMk/>
            <pc:sldMk cId="4263940235" sldId="4320"/>
            <ac:spMk id="98" creationId="{31F13F3C-E10F-4EC2-A653-76E79B04D774}"/>
          </ac:spMkLst>
        </pc:spChg>
        <pc:spChg chg="del mod">
          <ac:chgData name="Dill, Evan T. (LARC-D320)" userId="0fbf9c2b-9ba8-40fc-b73b-c7ed2c9719e1" providerId="ADAL" clId="{E37B51B6-8858-4CE8-B270-19A03D843C4B}" dt="2022-04-26T17:02:23.162" v="314" actId="478"/>
          <ac:spMkLst>
            <pc:docMk/>
            <pc:sldMk cId="4263940235" sldId="4320"/>
            <ac:spMk id="99" creationId="{DB45652D-3A61-426D-BF2A-8FBC85A8AA2D}"/>
          </ac:spMkLst>
        </pc:spChg>
        <pc:spChg chg="mod">
          <ac:chgData name="Dill, Evan T. (LARC-D320)" userId="0fbf9c2b-9ba8-40fc-b73b-c7ed2c9719e1" providerId="ADAL" clId="{E37B51B6-8858-4CE8-B270-19A03D843C4B}" dt="2022-04-26T17:02:08.794" v="311"/>
          <ac:spMkLst>
            <pc:docMk/>
            <pc:sldMk cId="4263940235" sldId="4320"/>
            <ac:spMk id="101" creationId="{6693A13C-8611-4C30-934E-6924EAF3604A}"/>
          </ac:spMkLst>
        </pc:spChg>
        <pc:spChg chg="mod">
          <ac:chgData name="Dill, Evan T. (LARC-D320)" userId="0fbf9c2b-9ba8-40fc-b73b-c7ed2c9719e1" providerId="ADAL" clId="{E37B51B6-8858-4CE8-B270-19A03D843C4B}" dt="2022-04-26T17:02:08.794" v="311"/>
          <ac:spMkLst>
            <pc:docMk/>
            <pc:sldMk cId="4263940235" sldId="4320"/>
            <ac:spMk id="102" creationId="{D81BD758-3F5B-4530-B0E4-3C4E6E33843F}"/>
          </ac:spMkLst>
        </pc:spChg>
        <pc:spChg chg="mod">
          <ac:chgData name="Dill, Evan T. (LARC-D320)" userId="0fbf9c2b-9ba8-40fc-b73b-c7ed2c9719e1" providerId="ADAL" clId="{E37B51B6-8858-4CE8-B270-19A03D843C4B}" dt="2022-04-26T17:02:46.983" v="331" actId="20577"/>
          <ac:spMkLst>
            <pc:docMk/>
            <pc:sldMk cId="4263940235" sldId="4320"/>
            <ac:spMk id="103" creationId="{873BBB3D-860D-4483-A7F9-A989C03B30EC}"/>
          </ac:spMkLst>
        </pc:spChg>
        <pc:spChg chg="add del mod">
          <ac:chgData name="Dill, Evan T. (LARC-D320)" userId="0fbf9c2b-9ba8-40fc-b73b-c7ed2c9719e1" providerId="ADAL" clId="{E37B51B6-8858-4CE8-B270-19A03D843C4B}" dt="2022-04-26T17:03:19.394" v="337"/>
          <ac:spMkLst>
            <pc:docMk/>
            <pc:sldMk cId="4263940235" sldId="4320"/>
            <ac:spMk id="105" creationId="{F0B07FE3-6E38-47F7-843E-594C01DA6CA1}"/>
          </ac:spMkLst>
        </pc:spChg>
        <pc:spChg chg="add del mod">
          <ac:chgData name="Dill, Evan T. (LARC-D320)" userId="0fbf9c2b-9ba8-40fc-b73b-c7ed2c9719e1" providerId="ADAL" clId="{E37B51B6-8858-4CE8-B270-19A03D843C4B}" dt="2022-04-26T17:03:19.394" v="337"/>
          <ac:spMkLst>
            <pc:docMk/>
            <pc:sldMk cId="4263940235" sldId="4320"/>
            <ac:spMk id="107" creationId="{9964B70E-14D1-491F-8114-FC6A149735E5}"/>
          </ac:spMkLst>
        </pc:spChg>
        <pc:spChg chg="add del mod">
          <ac:chgData name="Dill, Evan T. (LARC-D320)" userId="0fbf9c2b-9ba8-40fc-b73b-c7ed2c9719e1" providerId="ADAL" clId="{E37B51B6-8858-4CE8-B270-19A03D843C4B}" dt="2022-04-26T17:03:19.394" v="337"/>
          <ac:spMkLst>
            <pc:docMk/>
            <pc:sldMk cId="4263940235" sldId="4320"/>
            <ac:spMk id="108" creationId="{09C5A37F-A013-4B95-B1AA-3257F8255C57}"/>
          </ac:spMkLst>
        </pc:spChg>
        <pc:spChg chg="add del mod">
          <ac:chgData name="Dill, Evan T. (LARC-D320)" userId="0fbf9c2b-9ba8-40fc-b73b-c7ed2c9719e1" providerId="ADAL" clId="{E37B51B6-8858-4CE8-B270-19A03D843C4B}" dt="2022-04-26T17:03:19.394" v="337"/>
          <ac:spMkLst>
            <pc:docMk/>
            <pc:sldMk cId="4263940235" sldId="4320"/>
            <ac:spMk id="110" creationId="{33EBCFDD-95D5-4C06-8350-C8B95CD7A6F1}"/>
          </ac:spMkLst>
        </pc:spChg>
        <pc:spChg chg="add del mod">
          <ac:chgData name="Dill, Evan T. (LARC-D320)" userId="0fbf9c2b-9ba8-40fc-b73b-c7ed2c9719e1" providerId="ADAL" clId="{E37B51B6-8858-4CE8-B270-19A03D843C4B}" dt="2022-04-26T17:03:19.394" v="337"/>
          <ac:spMkLst>
            <pc:docMk/>
            <pc:sldMk cId="4263940235" sldId="4320"/>
            <ac:spMk id="113" creationId="{759ECF6D-2EC6-4041-8F36-BDAD24C180E0}"/>
          </ac:spMkLst>
        </pc:spChg>
        <pc:spChg chg="add del mod">
          <ac:chgData name="Dill, Evan T. (LARC-D320)" userId="0fbf9c2b-9ba8-40fc-b73b-c7ed2c9719e1" providerId="ADAL" clId="{E37B51B6-8858-4CE8-B270-19A03D843C4B}" dt="2022-04-26T17:03:19.394" v="337"/>
          <ac:spMkLst>
            <pc:docMk/>
            <pc:sldMk cId="4263940235" sldId="4320"/>
            <ac:spMk id="114" creationId="{2690DE29-DCFC-4D7E-ABA5-BF198A87F19F}"/>
          </ac:spMkLst>
        </pc:spChg>
        <pc:spChg chg="add del mod">
          <ac:chgData name="Dill, Evan T. (LARC-D320)" userId="0fbf9c2b-9ba8-40fc-b73b-c7ed2c9719e1" providerId="ADAL" clId="{E37B51B6-8858-4CE8-B270-19A03D843C4B}" dt="2022-04-26T17:03:53.459" v="342" actId="478"/>
          <ac:spMkLst>
            <pc:docMk/>
            <pc:sldMk cId="4263940235" sldId="4320"/>
            <ac:spMk id="119" creationId="{2AD89289-E81B-4EE5-9350-177512F85B68}"/>
          </ac:spMkLst>
        </pc:spChg>
        <pc:spChg chg="add mod">
          <ac:chgData name="Dill, Evan T. (LARC-D320)" userId="0fbf9c2b-9ba8-40fc-b73b-c7ed2c9719e1" providerId="ADAL" clId="{E37B51B6-8858-4CE8-B270-19A03D843C4B}" dt="2022-04-26T17:03:33.686" v="339" actId="1076"/>
          <ac:spMkLst>
            <pc:docMk/>
            <pc:sldMk cId="4263940235" sldId="4320"/>
            <ac:spMk id="121" creationId="{95C40505-256C-4E9B-AB2D-EEACBCC2FE33}"/>
          </ac:spMkLst>
        </pc:spChg>
        <pc:spChg chg="add mod">
          <ac:chgData name="Dill, Evan T. (LARC-D320)" userId="0fbf9c2b-9ba8-40fc-b73b-c7ed2c9719e1" providerId="ADAL" clId="{E37B51B6-8858-4CE8-B270-19A03D843C4B}" dt="2022-04-26T17:03:33.686" v="339" actId="1076"/>
          <ac:spMkLst>
            <pc:docMk/>
            <pc:sldMk cId="4263940235" sldId="4320"/>
            <ac:spMk id="122" creationId="{62343097-F923-422B-B68B-C6BF01EB5D1A}"/>
          </ac:spMkLst>
        </pc:spChg>
        <pc:spChg chg="add mod">
          <ac:chgData name="Dill, Evan T. (LARC-D320)" userId="0fbf9c2b-9ba8-40fc-b73b-c7ed2c9719e1" providerId="ADAL" clId="{E37B51B6-8858-4CE8-B270-19A03D843C4B}" dt="2022-04-26T17:03:33.686" v="339" actId="1076"/>
          <ac:spMkLst>
            <pc:docMk/>
            <pc:sldMk cId="4263940235" sldId="4320"/>
            <ac:spMk id="123" creationId="{69C3F284-0DA8-404B-AFA8-ED9FABF895BC}"/>
          </ac:spMkLst>
        </pc:spChg>
        <pc:spChg chg="mod">
          <ac:chgData name="Dill, Evan T. (LARC-D320)" userId="0fbf9c2b-9ba8-40fc-b73b-c7ed2c9719e1" providerId="ADAL" clId="{E37B51B6-8858-4CE8-B270-19A03D843C4B}" dt="2022-04-26T17:09:13.570" v="470" actId="20577"/>
          <ac:spMkLst>
            <pc:docMk/>
            <pc:sldMk cId="4263940235" sldId="4320"/>
            <ac:spMk id="124" creationId="{4DA4B3FB-3958-4A78-91CA-A02986A5CD74}"/>
          </ac:spMkLst>
        </pc:spChg>
        <pc:spChg chg="add mod">
          <ac:chgData name="Dill, Evan T. (LARC-D320)" userId="0fbf9c2b-9ba8-40fc-b73b-c7ed2c9719e1" providerId="ADAL" clId="{E37B51B6-8858-4CE8-B270-19A03D843C4B}" dt="2022-04-26T17:03:44.982" v="340" actId="1076"/>
          <ac:spMkLst>
            <pc:docMk/>
            <pc:sldMk cId="4263940235" sldId="4320"/>
            <ac:spMk id="125" creationId="{864B8B04-3412-4FE4-A2BE-3EA61D952250}"/>
          </ac:spMkLst>
        </pc:spChg>
        <pc:spChg chg="add mod">
          <ac:chgData name="Dill, Evan T. (LARC-D320)" userId="0fbf9c2b-9ba8-40fc-b73b-c7ed2c9719e1" providerId="ADAL" clId="{E37B51B6-8858-4CE8-B270-19A03D843C4B}" dt="2022-04-26T17:03:44.982" v="340" actId="1076"/>
          <ac:spMkLst>
            <pc:docMk/>
            <pc:sldMk cId="4263940235" sldId="4320"/>
            <ac:spMk id="127" creationId="{B9A03C31-295A-4027-ADAB-53EFC4D55CC5}"/>
          </ac:spMkLst>
        </pc:spChg>
        <pc:spChg chg="add mod">
          <ac:chgData name="Dill, Evan T. (LARC-D320)" userId="0fbf9c2b-9ba8-40fc-b73b-c7ed2c9719e1" providerId="ADAL" clId="{E37B51B6-8858-4CE8-B270-19A03D843C4B}" dt="2022-04-26T17:03:44.982" v="340" actId="1076"/>
          <ac:spMkLst>
            <pc:docMk/>
            <pc:sldMk cId="4263940235" sldId="4320"/>
            <ac:spMk id="128" creationId="{0FF7CF01-79C5-4351-91AF-C8FDA8974746}"/>
          </ac:spMkLst>
        </pc:spChg>
        <pc:spChg chg="del">
          <ac:chgData name="Dill, Evan T. (LARC-D320)" userId="0fbf9c2b-9ba8-40fc-b73b-c7ed2c9719e1" providerId="ADAL" clId="{E37B51B6-8858-4CE8-B270-19A03D843C4B}" dt="2022-04-26T17:01:03.495" v="292" actId="478"/>
          <ac:spMkLst>
            <pc:docMk/>
            <pc:sldMk cId="4263940235" sldId="4320"/>
            <ac:spMk id="136" creationId="{E7292630-CCB8-40BC-BF0C-1704E0796B83}"/>
          </ac:spMkLst>
        </pc:spChg>
        <pc:spChg chg="del">
          <ac:chgData name="Dill, Evan T. (LARC-D320)" userId="0fbf9c2b-9ba8-40fc-b73b-c7ed2c9719e1" providerId="ADAL" clId="{E37B51B6-8858-4CE8-B270-19A03D843C4B}" dt="2022-04-26T17:01:12.661" v="296" actId="478"/>
          <ac:spMkLst>
            <pc:docMk/>
            <pc:sldMk cId="4263940235" sldId="4320"/>
            <ac:spMk id="148" creationId="{A8658593-28A4-4C8E-B8EB-DCCF4638BEEA}"/>
          </ac:spMkLst>
        </pc:spChg>
        <pc:spChg chg="del mod">
          <ac:chgData name="Dill, Evan T. (LARC-D320)" userId="0fbf9c2b-9ba8-40fc-b73b-c7ed2c9719e1" providerId="ADAL" clId="{E37B51B6-8858-4CE8-B270-19A03D843C4B}" dt="2022-04-26T17:01:04.936" v="294" actId="478"/>
          <ac:spMkLst>
            <pc:docMk/>
            <pc:sldMk cId="4263940235" sldId="4320"/>
            <ac:spMk id="149" creationId="{D1AB4D7B-570D-46F4-8AC0-A39ED4A9F47D}"/>
          </ac:spMkLst>
        </pc:spChg>
        <pc:grpChg chg="add del">
          <ac:chgData name="Dill, Evan T. (LARC-D320)" userId="0fbf9c2b-9ba8-40fc-b73b-c7ed2c9719e1" providerId="ADAL" clId="{E37B51B6-8858-4CE8-B270-19A03D843C4B}" dt="2022-04-26T17:01:45.703" v="303" actId="478"/>
          <ac:grpSpMkLst>
            <pc:docMk/>
            <pc:sldMk cId="4263940235" sldId="4320"/>
            <ac:grpSpMk id="24" creationId="{988750B9-8F97-43C3-9023-9EBD1AEFDF96}"/>
          </ac:grpSpMkLst>
        </pc:grpChg>
        <pc:grpChg chg="del">
          <ac:chgData name="Dill, Evan T. (LARC-D320)" userId="0fbf9c2b-9ba8-40fc-b73b-c7ed2c9719e1" providerId="ADAL" clId="{E37B51B6-8858-4CE8-B270-19A03D843C4B}" dt="2022-04-26T17:01:01.680" v="290" actId="478"/>
          <ac:grpSpMkLst>
            <pc:docMk/>
            <pc:sldMk cId="4263940235" sldId="4320"/>
            <ac:grpSpMk id="60" creationId="{09FF2423-E9A7-4CE3-B68B-F1CA95B425FC}"/>
          </ac:grpSpMkLst>
        </pc:grpChg>
        <pc:grpChg chg="del">
          <ac:chgData name="Dill, Evan T. (LARC-D320)" userId="0fbf9c2b-9ba8-40fc-b73b-c7ed2c9719e1" providerId="ADAL" clId="{E37B51B6-8858-4CE8-B270-19A03D843C4B}" dt="2022-04-26T17:00:59.685" v="289" actId="478"/>
          <ac:grpSpMkLst>
            <pc:docMk/>
            <pc:sldMk cId="4263940235" sldId="4320"/>
            <ac:grpSpMk id="68" creationId="{565C9A50-FC3A-441D-8EAE-82CE3F044EDF}"/>
          </ac:grpSpMkLst>
        </pc:grpChg>
        <pc:grpChg chg="del">
          <ac:chgData name="Dill, Evan T. (LARC-D320)" userId="0fbf9c2b-9ba8-40fc-b73b-c7ed2c9719e1" providerId="ADAL" clId="{E37B51B6-8858-4CE8-B270-19A03D843C4B}" dt="2022-04-26T17:00:59.685" v="289" actId="478"/>
          <ac:grpSpMkLst>
            <pc:docMk/>
            <pc:sldMk cId="4263940235" sldId="4320"/>
            <ac:grpSpMk id="72" creationId="{B4BBB6C3-1B9E-4936-8758-FBEA9C0BE5CC}"/>
          </ac:grpSpMkLst>
        </pc:grpChg>
        <pc:grpChg chg="del">
          <ac:chgData name="Dill, Evan T. (LARC-D320)" userId="0fbf9c2b-9ba8-40fc-b73b-c7ed2c9719e1" providerId="ADAL" clId="{E37B51B6-8858-4CE8-B270-19A03D843C4B}" dt="2022-04-26T17:00:59.685" v="289" actId="478"/>
          <ac:grpSpMkLst>
            <pc:docMk/>
            <pc:sldMk cId="4263940235" sldId="4320"/>
            <ac:grpSpMk id="76" creationId="{4C52DB98-0694-4973-A439-C971A76BAA66}"/>
          </ac:grpSpMkLst>
        </pc:grpChg>
        <pc:grpChg chg="del">
          <ac:chgData name="Dill, Evan T. (LARC-D320)" userId="0fbf9c2b-9ba8-40fc-b73b-c7ed2c9719e1" providerId="ADAL" clId="{E37B51B6-8858-4CE8-B270-19A03D843C4B}" dt="2022-04-26T17:00:59.685" v="289" actId="478"/>
          <ac:grpSpMkLst>
            <pc:docMk/>
            <pc:sldMk cId="4263940235" sldId="4320"/>
            <ac:grpSpMk id="80" creationId="{FF2B20AA-7CD6-4E08-8BF7-F01190C1F73A}"/>
          </ac:grpSpMkLst>
        </pc:grpChg>
        <pc:grpChg chg="add mod">
          <ac:chgData name="Dill, Evan T. (LARC-D320)" userId="0fbf9c2b-9ba8-40fc-b73b-c7ed2c9719e1" providerId="ADAL" clId="{E37B51B6-8858-4CE8-B270-19A03D843C4B}" dt="2022-04-26T17:02:15.629" v="312" actId="1076"/>
          <ac:grpSpMkLst>
            <pc:docMk/>
            <pc:sldMk cId="4263940235" sldId="4320"/>
            <ac:grpSpMk id="97" creationId="{636723A2-0149-43E8-8B0F-48419504EBB3}"/>
          </ac:grpSpMkLst>
        </pc:grpChg>
        <pc:grpChg chg="del">
          <ac:chgData name="Dill, Evan T. (LARC-D320)" userId="0fbf9c2b-9ba8-40fc-b73b-c7ed2c9719e1" providerId="ADAL" clId="{E37B51B6-8858-4CE8-B270-19A03D843C4B}" dt="2022-04-26T17:01:58.682" v="309" actId="478"/>
          <ac:grpSpMkLst>
            <pc:docMk/>
            <pc:sldMk cId="4263940235" sldId="4320"/>
            <ac:grpSpMk id="167" creationId="{2867A2B2-E1A8-4681-AA84-5764EA74C5D4}"/>
          </ac:grpSpMkLst>
        </pc:grpChg>
        <pc:grpChg chg="del">
          <ac:chgData name="Dill, Evan T. (LARC-D320)" userId="0fbf9c2b-9ba8-40fc-b73b-c7ed2c9719e1" providerId="ADAL" clId="{E37B51B6-8858-4CE8-B270-19A03D843C4B}" dt="2022-04-26T17:01:56.915" v="307" actId="478"/>
          <ac:grpSpMkLst>
            <pc:docMk/>
            <pc:sldMk cId="4263940235" sldId="4320"/>
            <ac:grpSpMk id="188" creationId="{B5371678-8133-4E7A-8F59-1B56366247C4}"/>
          </ac:grpSpMkLst>
        </pc:grpChg>
        <pc:cxnChg chg="del mod">
          <ac:chgData name="Dill, Evan T. (LARC-D320)" userId="0fbf9c2b-9ba8-40fc-b73b-c7ed2c9719e1" providerId="ADAL" clId="{E37B51B6-8858-4CE8-B270-19A03D843C4B}" dt="2022-04-26T17:01:49.195" v="304" actId="478"/>
          <ac:cxnSpMkLst>
            <pc:docMk/>
            <pc:sldMk cId="4263940235" sldId="4320"/>
            <ac:cxnSpMk id="28" creationId="{C1E506C8-8622-404F-AFAA-ECDC84AE7B87}"/>
          </ac:cxnSpMkLst>
        </pc:cxnChg>
        <pc:cxnChg chg="add del mod">
          <ac:chgData name="Dill, Evan T. (LARC-D320)" userId="0fbf9c2b-9ba8-40fc-b73b-c7ed2c9719e1" providerId="ADAL" clId="{E37B51B6-8858-4CE8-B270-19A03D843C4B}" dt="2022-04-26T17:02:57.525" v="333" actId="478"/>
          <ac:cxnSpMkLst>
            <pc:docMk/>
            <pc:sldMk cId="4263940235" sldId="4320"/>
            <ac:cxnSpMk id="33" creationId="{725F76E0-3E5E-472D-AA06-EB9DCD73F3F3}"/>
          </ac:cxnSpMkLst>
        </pc:cxnChg>
        <pc:cxnChg chg="del mod">
          <ac:chgData name="Dill, Evan T. (LARC-D320)" userId="0fbf9c2b-9ba8-40fc-b73b-c7ed2c9719e1" providerId="ADAL" clId="{E37B51B6-8858-4CE8-B270-19A03D843C4B}" dt="2022-04-26T17:01:55.227" v="305" actId="478"/>
          <ac:cxnSpMkLst>
            <pc:docMk/>
            <pc:sldMk cId="4263940235" sldId="4320"/>
            <ac:cxnSpMk id="36" creationId="{E4523A76-F91E-474F-A509-5C1446E1AA29}"/>
          </ac:cxnSpMkLst>
        </pc:cxnChg>
        <pc:cxnChg chg="mod">
          <ac:chgData name="Dill, Evan T. (LARC-D320)" userId="0fbf9c2b-9ba8-40fc-b73b-c7ed2c9719e1" providerId="ADAL" clId="{E37B51B6-8858-4CE8-B270-19A03D843C4B}" dt="2022-04-26T17:01:58.682" v="309" actId="478"/>
          <ac:cxnSpMkLst>
            <pc:docMk/>
            <pc:sldMk cId="4263940235" sldId="4320"/>
            <ac:cxnSpMk id="40" creationId="{FBFA811C-FEEB-497F-A515-2942E1D2B2F7}"/>
          </ac:cxnSpMkLst>
        </pc:cxnChg>
        <pc:cxnChg chg="mod">
          <ac:chgData name="Dill, Evan T. (LARC-D320)" userId="0fbf9c2b-9ba8-40fc-b73b-c7ed2c9719e1" providerId="ADAL" clId="{E37B51B6-8858-4CE8-B270-19A03D843C4B}" dt="2022-04-26T17:01:58.682" v="309" actId="478"/>
          <ac:cxnSpMkLst>
            <pc:docMk/>
            <pc:sldMk cId="4263940235" sldId="4320"/>
            <ac:cxnSpMk id="41" creationId="{033903F1-BD6F-46FB-BFEA-E9FB16AF2423}"/>
          </ac:cxnSpMkLst>
        </pc:cxnChg>
        <pc:cxnChg chg="mod">
          <ac:chgData name="Dill, Evan T. (LARC-D320)" userId="0fbf9c2b-9ba8-40fc-b73b-c7ed2c9719e1" providerId="ADAL" clId="{E37B51B6-8858-4CE8-B270-19A03D843C4B}" dt="2022-04-26T17:01:58.682" v="309" actId="478"/>
          <ac:cxnSpMkLst>
            <pc:docMk/>
            <pc:sldMk cId="4263940235" sldId="4320"/>
            <ac:cxnSpMk id="42" creationId="{AE750930-4FB3-48F0-8AF2-8D1BA00B7E11}"/>
          </ac:cxnSpMkLst>
        </pc:cxnChg>
        <pc:cxnChg chg="mod">
          <ac:chgData name="Dill, Evan T. (LARC-D320)" userId="0fbf9c2b-9ba8-40fc-b73b-c7ed2c9719e1" providerId="ADAL" clId="{E37B51B6-8858-4CE8-B270-19A03D843C4B}" dt="2022-04-26T17:01:58.682" v="309" actId="478"/>
          <ac:cxnSpMkLst>
            <pc:docMk/>
            <pc:sldMk cId="4263940235" sldId="4320"/>
            <ac:cxnSpMk id="43" creationId="{C8B7FBBF-E9E4-4C0D-81E1-E17B54DF7CE8}"/>
          </ac:cxnSpMkLst>
        </pc:cxnChg>
        <pc:cxnChg chg="mod">
          <ac:chgData name="Dill, Evan T. (LARC-D320)" userId="0fbf9c2b-9ba8-40fc-b73b-c7ed2c9719e1" providerId="ADAL" clId="{E37B51B6-8858-4CE8-B270-19A03D843C4B}" dt="2022-04-26T17:01:58.682" v="309" actId="478"/>
          <ac:cxnSpMkLst>
            <pc:docMk/>
            <pc:sldMk cId="4263940235" sldId="4320"/>
            <ac:cxnSpMk id="44" creationId="{6B574098-A851-4AE9-AA43-DE916801CD32}"/>
          </ac:cxnSpMkLst>
        </pc:cxnChg>
        <pc:cxnChg chg="mod">
          <ac:chgData name="Dill, Evan T. (LARC-D320)" userId="0fbf9c2b-9ba8-40fc-b73b-c7ed2c9719e1" providerId="ADAL" clId="{E37B51B6-8858-4CE8-B270-19A03D843C4B}" dt="2022-04-26T17:01:45.703" v="303" actId="478"/>
          <ac:cxnSpMkLst>
            <pc:docMk/>
            <pc:sldMk cId="4263940235" sldId="4320"/>
            <ac:cxnSpMk id="45" creationId="{1848F207-EB6E-450B-BFD5-E09624855510}"/>
          </ac:cxnSpMkLst>
        </pc:cxnChg>
        <pc:cxnChg chg="mod">
          <ac:chgData name="Dill, Evan T. (LARC-D320)" userId="0fbf9c2b-9ba8-40fc-b73b-c7ed2c9719e1" providerId="ADAL" clId="{E37B51B6-8858-4CE8-B270-19A03D843C4B}" dt="2022-04-26T17:01:45.703" v="303" actId="478"/>
          <ac:cxnSpMkLst>
            <pc:docMk/>
            <pc:sldMk cId="4263940235" sldId="4320"/>
            <ac:cxnSpMk id="46" creationId="{47C058F4-6CA6-4A1D-83C0-B221AEB15365}"/>
          </ac:cxnSpMkLst>
        </pc:cxnChg>
        <pc:cxnChg chg="mod">
          <ac:chgData name="Dill, Evan T. (LARC-D320)" userId="0fbf9c2b-9ba8-40fc-b73b-c7ed2c9719e1" providerId="ADAL" clId="{E37B51B6-8858-4CE8-B270-19A03D843C4B}" dt="2022-04-26T17:01:45.703" v="303" actId="478"/>
          <ac:cxnSpMkLst>
            <pc:docMk/>
            <pc:sldMk cId="4263940235" sldId="4320"/>
            <ac:cxnSpMk id="47" creationId="{9AEA84E6-CAA8-4B6A-86D8-2AD7A26A4126}"/>
          </ac:cxnSpMkLst>
        </pc:cxnChg>
        <pc:cxnChg chg="mod">
          <ac:chgData name="Dill, Evan T. (LARC-D320)" userId="0fbf9c2b-9ba8-40fc-b73b-c7ed2c9719e1" providerId="ADAL" clId="{E37B51B6-8858-4CE8-B270-19A03D843C4B}" dt="2022-04-26T17:01:45.703" v="303" actId="478"/>
          <ac:cxnSpMkLst>
            <pc:docMk/>
            <pc:sldMk cId="4263940235" sldId="4320"/>
            <ac:cxnSpMk id="48" creationId="{947C8D6B-E7F7-40A9-A28A-F8056A9E6F93}"/>
          </ac:cxnSpMkLst>
        </pc:cxnChg>
        <pc:cxnChg chg="mod">
          <ac:chgData name="Dill, Evan T. (LARC-D320)" userId="0fbf9c2b-9ba8-40fc-b73b-c7ed2c9719e1" providerId="ADAL" clId="{E37B51B6-8858-4CE8-B270-19A03D843C4B}" dt="2022-04-26T17:01:45.703" v="303" actId="478"/>
          <ac:cxnSpMkLst>
            <pc:docMk/>
            <pc:sldMk cId="4263940235" sldId="4320"/>
            <ac:cxnSpMk id="49" creationId="{6F2DCE82-BB94-42AE-BD7A-EDA798B3B22E}"/>
          </ac:cxnSpMkLst>
        </pc:cxnChg>
        <pc:cxnChg chg="del mod">
          <ac:chgData name="Dill, Evan T. (LARC-D320)" userId="0fbf9c2b-9ba8-40fc-b73b-c7ed2c9719e1" providerId="ADAL" clId="{E37B51B6-8858-4CE8-B270-19A03D843C4B}" dt="2022-04-26T17:01:22.592" v="298" actId="478"/>
          <ac:cxnSpMkLst>
            <pc:docMk/>
            <pc:sldMk cId="4263940235" sldId="4320"/>
            <ac:cxnSpMk id="50" creationId="{89DFEC89-A970-4880-AA3D-4C04EE6F2326}"/>
          </ac:cxnSpMkLst>
        </pc:cxnChg>
        <pc:cxnChg chg="mod">
          <ac:chgData name="Dill, Evan T. (LARC-D320)" userId="0fbf9c2b-9ba8-40fc-b73b-c7ed2c9719e1" providerId="ADAL" clId="{E37B51B6-8858-4CE8-B270-19A03D843C4B}" dt="2022-04-26T17:04:31.810" v="354" actId="14100"/>
          <ac:cxnSpMkLst>
            <pc:docMk/>
            <pc:sldMk cId="4263940235" sldId="4320"/>
            <ac:cxnSpMk id="52" creationId="{F7B0B6F1-CC13-4A2B-8470-0246E84858FD}"/>
          </ac:cxnSpMkLst>
        </pc:cxnChg>
        <pc:cxnChg chg="mod">
          <ac:chgData name="Dill, Evan T. (LARC-D320)" userId="0fbf9c2b-9ba8-40fc-b73b-c7ed2c9719e1" providerId="ADAL" clId="{E37B51B6-8858-4CE8-B270-19A03D843C4B}" dt="2022-04-26T17:01:01.680" v="290" actId="478"/>
          <ac:cxnSpMkLst>
            <pc:docMk/>
            <pc:sldMk cId="4263940235" sldId="4320"/>
            <ac:cxnSpMk id="63" creationId="{88E1C8B9-4DB4-407D-BE38-939C04FDD641}"/>
          </ac:cxnSpMkLst>
        </pc:cxnChg>
        <pc:cxnChg chg="del">
          <ac:chgData name="Dill, Evan T. (LARC-D320)" userId="0fbf9c2b-9ba8-40fc-b73b-c7ed2c9719e1" providerId="ADAL" clId="{E37B51B6-8858-4CE8-B270-19A03D843C4B}" dt="2022-04-26T17:00:59.685" v="289" actId="478"/>
          <ac:cxnSpMkLst>
            <pc:docMk/>
            <pc:sldMk cId="4263940235" sldId="4320"/>
            <ac:cxnSpMk id="84" creationId="{A558274F-3B03-470C-8C68-9A4930C11740}"/>
          </ac:cxnSpMkLst>
        </pc:cxnChg>
        <pc:cxnChg chg="del mod">
          <ac:chgData name="Dill, Evan T. (LARC-D320)" userId="0fbf9c2b-9ba8-40fc-b73b-c7ed2c9719e1" providerId="ADAL" clId="{E37B51B6-8858-4CE8-B270-19A03D843C4B}" dt="2022-04-26T17:00:56.822" v="288" actId="478"/>
          <ac:cxnSpMkLst>
            <pc:docMk/>
            <pc:sldMk cId="4263940235" sldId="4320"/>
            <ac:cxnSpMk id="85" creationId="{9282192A-567C-4243-AC4C-EBE2E21CCC11}"/>
          </ac:cxnSpMkLst>
        </pc:cxnChg>
        <pc:cxnChg chg="del">
          <ac:chgData name="Dill, Evan T. (LARC-D320)" userId="0fbf9c2b-9ba8-40fc-b73b-c7ed2c9719e1" providerId="ADAL" clId="{E37B51B6-8858-4CE8-B270-19A03D843C4B}" dt="2022-04-26T17:00:59.685" v="289" actId="478"/>
          <ac:cxnSpMkLst>
            <pc:docMk/>
            <pc:sldMk cId="4263940235" sldId="4320"/>
            <ac:cxnSpMk id="86" creationId="{3B680027-CD08-4533-B129-2CE1CB398DD5}"/>
          </ac:cxnSpMkLst>
        </pc:cxnChg>
        <pc:cxnChg chg="del">
          <ac:chgData name="Dill, Evan T. (LARC-D320)" userId="0fbf9c2b-9ba8-40fc-b73b-c7ed2c9719e1" providerId="ADAL" clId="{E37B51B6-8858-4CE8-B270-19A03D843C4B}" dt="2022-04-26T17:00:59.685" v="289" actId="478"/>
          <ac:cxnSpMkLst>
            <pc:docMk/>
            <pc:sldMk cId="4263940235" sldId="4320"/>
            <ac:cxnSpMk id="87" creationId="{14E5A125-A652-470C-9284-49590351ADCC}"/>
          </ac:cxnSpMkLst>
        </pc:cxnChg>
        <pc:cxnChg chg="del">
          <ac:chgData name="Dill, Evan T. (LARC-D320)" userId="0fbf9c2b-9ba8-40fc-b73b-c7ed2c9719e1" providerId="ADAL" clId="{E37B51B6-8858-4CE8-B270-19A03D843C4B}" dt="2022-04-26T17:00:59.685" v="289" actId="478"/>
          <ac:cxnSpMkLst>
            <pc:docMk/>
            <pc:sldMk cId="4263940235" sldId="4320"/>
            <ac:cxnSpMk id="88" creationId="{C6E47BAA-1203-4050-B6C4-CFAF7AC98423}"/>
          </ac:cxnSpMkLst>
        </pc:cxnChg>
        <pc:cxnChg chg="del mod">
          <ac:chgData name="Dill, Evan T. (LARC-D320)" userId="0fbf9c2b-9ba8-40fc-b73b-c7ed2c9719e1" providerId="ADAL" clId="{E37B51B6-8858-4CE8-B270-19A03D843C4B}" dt="2022-04-26T17:00:55.836" v="287" actId="478"/>
          <ac:cxnSpMkLst>
            <pc:docMk/>
            <pc:sldMk cId="4263940235" sldId="4320"/>
            <ac:cxnSpMk id="100" creationId="{5ACD20F7-2622-4962-B7C5-FCE0E52B8499}"/>
          </ac:cxnSpMkLst>
        </pc:cxnChg>
        <pc:cxnChg chg="add del mod">
          <ac:chgData name="Dill, Evan T. (LARC-D320)" userId="0fbf9c2b-9ba8-40fc-b73b-c7ed2c9719e1" providerId="ADAL" clId="{E37B51B6-8858-4CE8-B270-19A03D843C4B}" dt="2022-04-26T17:03:19.394" v="337"/>
          <ac:cxnSpMkLst>
            <pc:docMk/>
            <pc:sldMk cId="4263940235" sldId="4320"/>
            <ac:cxnSpMk id="106" creationId="{120F7055-0DB8-4B2B-A5D8-5F7F4841FA66}"/>
          </ac:cxnSpMkLst>
        </pc:cxnChg>
        <pc:cxnChg chg="del mod">
          <ac:chgData name="Dill, Evan T. (LARC-D320)" userId="0fbf9c2b-9ba8-40fc-b73b-c7ed2c9719e1" providerId="ADAL" clId="{E37B51B6-8858-4CE8-B270-19A03D843C4B}" dt="2022-04-26T17:00:55.303" v="286" actId="478"/>
          <ac:cxnSpMkLst>
            <pc:docMk/>
            <pc:sldMk cId="4263940235" sldId="4320"/>
            <ac:cxnSpMk id="109" creationId="{112B7699-159E-4933-BC9E-BBB461D1C802}"/>
          </ac:cxnSpMkLst>
        </pc:cxnChg>
        <pc:cxnChg chg="add del mod">
          <ac:chgData name="Dill, Evan T. (LARC-D320)" userId="0fbf9c2b-9ba8-40fc-b73b-c7ed2c9719e1" providerId="ADAL" clId="{E37B51B6-8858-4CE8-B270-19A03D843C4B}" dt="2022-04-26T17:03:19.394" v="337"/>
          <ac:cxnSpMkLst>
            <pc:docMk/>
            <pc:sldMk cId="4263940235" sldId="4320"/>
            <ac:cxnSpMk id="111" creationId="{90068642-7062-41BC-8A60-87DE8410A1E7}"/>
          </ac:cxnSpMkLst>
        </pc:cxnChg>
        <pc:cxnChg chg="del mod">
          <ac:chgData name="Dill, Evan T. (LARC-D320)" userId="0fbf9c2b-9ba8-40fc-b73b-c7ed2c9719e1" providerId="ADAL" clId="{E37B51B6-8858-4CE8-B270-19A03D843C4B}" dt="2022-04-26T17:00:54.817" v="285" actId="478"/>
          <ac:cxnSpMkLst>
            <pc:docMk/>
            <pc:sldMk cId="4263940235" sldId="4320"/>
            <ac:cxnSpMk id="112" creationId="{43BAB4C3-A856-4802-9790-225071323769}"/>
          </ac:cxnSpMkLst>
        </pc:cxnChg>
        <pc:cxnChg chg="del mod">
          <ac:chgData name="Dill, Evan T. (LARC-D320)" userId="0fbf9c2b-9ba8-40fc-b73b-c7ed2c9719e1" providerId="ADAL" clId="{E37B51B6-8858-4CE8-B270-19A03D843C4B}" dt="2022-04-26T17:00:54.093" v="284" actId="478"/>
          <ac:cxnSpMkLst>
            <pc:docMk/>
            <pc:sldMk cId="4263940235" sldId="4320"/>
            <ac:cxnSpMk id="115" creationId="{22D00CB9-CA05-4FA9-96BC-71219882FADA}"/>
          </ac:cxnSpMkLst>
        </pc:cxnChg>
        <pc:cxnChg chg="add del mod">
          <ac:chgData name="Dill, Evan T. (LARC-D320)" userId="0fbf9c2b-9ba8-40fc-b73b-c7ed2c9719e1" providerId="ADAL" clId="{E37B51B6-8858-4CE8-B270-19A03D843C4B}" dt="2022-04-26T17:03:19.394" v="337"/>
          <ac:cxnSpMkLst>
            <pc:docMk/>
            <pc:sldMk cId="4263940235" sldId="4320"/>
            <ac:cxnSpMk id="116" creationId="{42332F70-C836-4B82-AD94-910E717270C1}"/>
          </ac:cxnSpMkLst>
        </pc:cxnChg>
        <pc:cxnChg chg="add del mod">
          <ac:chgData name="Dill, Evan T. (LARC-D320)" userId="0fbf9c2b-9ba8-40fc-b73b-c7ed2c9719e1" providerId="ADAL" clId="{E37B51B6-8858-4CE8-B270-19A03D843C4B}" dt="2022-04-26T17:03:19.394" v="337"/>
          <ac:cxnSpMkLst>
            <pc:docMk/>
            <pc:sldMk cId="4263940235" sldId="4320"/>
            <ac:cxnSpMk id="117" creationId="{5284B82C-51B1-497B-9381-7D3B24B847B1}"/>
          </ac:cxnSpMkLst>
        </pc:cxnChg>
        <pc:cxnChg chg="del mod">
          <ac:chgData name="Dill, Evan T. (LARC-D320)" userId="0fbf9c2b-9ba8-40fc-b73b-c7ed2c9719e1" providerId="ADAL" clId="{E37B51B6-8858-4CE8-B270-19A03D843C4B}" dt="2022-04-26T17:00:53.239" v="283" actId="478"/>
          <ac:cxnSpMkLst>
            <pc:docMk/>
            <pc:sldMk cId="4263940235" sldId="4320"/>
            <ac:cxnSpMk id="118" creationId="{A2176113-291D-4165-982D-787EC242ADEC}"/>
          </ac:cxnSpMkLst>
        </pc:cxnChg>
        <pc:cxnChg chg="add mod">
          <ac:chgData name="Dill, Evan T. (LARC-D320)" userId="0fbf9c2b-9ba8-40fc-b73b-c7ed2c9719e1" providerId="ADAL" clId="{E37B51B6-8858-4CE8-B270-19A03D843C4B}" dt="2022-04-26T17:03:33.686" v="339" actId="1076"/>
          <ac:cxnSpMkLst>
            <pc:docMk/>
            <pc:sldMk cId="4263940235" sldId="4320"/>
            <ac:cxnSpMk id="120" creationId="{D3DDBA7A-0ED6-4ECA-845E-EAA153B6D42D}"/>
          </ac:cxnSpMkLst>
        </pc:cxnChg>
        <pc:cxnChg chg="add mod">
          <ac:chgData name="Dill, Evan T. (LARC-D320)" userId="0fbf9c2b-9ba8-40fc-b73b-c7ed2c9719e1" providerId="ADAL" clId="{E37B51B6-8858-4CE8-B270-19A03D843C4B}" dt="2022-04-26T17:03:44.982" v="340" actId="1076"/>
          <ac:cxnSpMkLst>
            <pc:docMk/>
            <pc:sldMk cId="4263940235" sldId="4320"/>
            <ac:cxnSpMk id="126" creationId="{8411FA99-BA43-4D75-A684-0B4B47315F9D}"/>
          </ac:cxnSpMkLst>
        </pc:cxnChg>
        <pc:cxnChg chg="add del mod">
          <ac:chgData name="Dill, Evan T. (LARC-D320)" userId="0fbf9c2b-9ba8-40fc-b73b-c7ed2c9719e1" providerId="ADAL" clId="{E37B51B6-8858-4CE8-B270-19A03D843C4B}" dt="2022-04-26T17:04:03.493" v="344" actId="478"/>
          <ac:cxnSpMkLst>
            <pc:docMk/>
            <pc:sldMk cId="4263940235" sldId="4320"/>
            <ac:cxnSpMk id="129" creationId="{51C79DDC-A558-4222-8DA5-E4E1319CFE89}"/>
          </ac:cxnSpMkLst>
        </pc:cxnChg>
        <pc:cxnChg chg="add del mod">
          <ac:chgData name="Dill, Evan T. (LARC-D320)" userId="0fbf9c2b-9ba8-40fc-b73b-c7ed2c9719e1" providerId="ADAL" clId="{E37B51B6-8858-4CE8-B270-19A03D843C4B}" dt="2022-04-26T17:04:04.559" v="345" actId="478"/>
          <ac:cxnSpMkLst>
            <pc:docMk/>
            <pc:sldMk cId="4263940235" sldId="4320"/>
            <ac:cxnSpMk id="130" creationId="{4C20DF3D-073C-4FDD-918C-CB59FF1728DE}"/>
          </ac:cxnSpMkLst>
        </pc:cxnChg>
        <pc:cxnChg chg="add mod">
          <ac:chgData name="Dill, Evan T. (LARC-D320)" userId="0fbf9c2b-9ba8-40fc-b73b-c7ed2c9719e1" providerId="ADAL" clId="{E37B51B6-8858-4CE8-B270-19A03D843C4B}" dt="2022-04-26T17:04:48.609" v="358" actId="14100"/>
          <ac:cxnSpMkLst>
            <pc:docMk/>
            <pc:sldMk cId="4263940235" sldId="4320"/>
            <ac:cxnSpMk id="131" creationId="{7D3E0634-0591-4A84-BE9A-4EFB89C78BB7}"/>
          </ac:cxnSpMkLst>
        </pc:cxnChg>
        <pc:cxnChg chg="del mod">
          <ac:chgData name="Dill, Evan T. (LARC-D320)" userId="0fbf9c2b-9ba8-40fc-b73b-c7ed2c9719e1" providerId="ADAL" clId="{E37B51B6-8858-4CE8-B270-19A03D843C4B}" dt="2022-04-26T17:01:05.901" v="295" actId="478"/>
          <ac:cxnSpMkLst>
            <pc:docMk/>
            <pc:sldMk cId="4263940235" sldId="4320"/>
            <ac:cxnSpMk id="139" creationId="{3371998B-3D9D-49AB-A0FA-A95C2F5AB569}"/>
          </ac:cxnSpMkLst>
        </pc:cxnChg>
      </pc:sldChg>
      <pc:sldChg chg="del">
        <pc:chgData name="Dill, Evan T. (LARC-D320)" userId="0fbf9c2b-9ba8-40fc-b73b-c7ed2c9719e1" providerId="ADAL" clId="{E37B51B6-8858-4CE8-B270-19A03D843C4B}" dt="2022-04-26T16:57:28.749" v="1" actId="47"/>
        <pc:sldMkLst>
          <pc:docMk/>
          <pc:sldMk cId="853908397" sldId="4321"/>
        </pc:sldMkLst>
      </pc:sldChg>
      <pc:sldChg chg="addSp delSp modSp new mod modAnim">
        <pc:chgData name="Dill, Evan T. (LARC-D320)" userId="0fbf9c2b-9ba8-40fc-b73b-c7ed2c9719e1" providerId="ADAL" clId="{E37B51B6-8858-4CE8-B270-19A03D843C4B}" dt="2022-04-26T18:10:05.145" v="2103"/>
        <pc:sldMkLst>
          <pc:docMk/>
          <pc:sldMk cId="2552744192" sldId="4321"/>
        </pc:sldMkLst>
        <pc:spChg chg="mod">
          <ac:chgData name="Dill, Evan T. (LARC-D320)" userId="0fbf9c2b-9ba8-40fc-b73b-c7ed2c9719e1" providerId="ADAL" clId="{E37B51B6-8858-4CE8-B270-19A03D843C4B}" dt="2022-04-26T17:25:29.463" v="871" actId="20577"/>
          <ac:spMkLst>
            <pc:docMk/>
            <pc:sldMk cId="2552744192" sldId="4321"/>
            <ac:spMk id="2" creationId="{5E5A9253-9723-4C02-89B7-CF7270826D62}"/>
          </ac:spMkLst>
        </pc:spChg>
        <pc:spChg chg="del mod">
          <ac:chgData name="Dill, Evan T. (LARC-D320)" userId="0fbf9c2b-9ba8-40fc-b73b-c7ed2c9719e1" providerId="ADAL" clId="{E37B51B6-8858-4CE8-B270-19A03D843C4B}" dt="2022-04-26T17:18:59.176" v="720" actId="478"/>
          <ac:spMkLst>
            <pc:docMk/>
            <pc:sldMk cId="2552744192" sldId="4321"/>
            <ac:spMk id="3" creationId="{23BA96A4-36D8-41D2-84AE-51A81CA4C1D4}"/>
          </ac:spMkLst>
        </pc:spChg>
        <pc:spChg chg="add del">
          <ac:chgData name="Dill, Evan T. (LARC-D320)" userId="0fbf9c2b-9ba8-40fc-b73b-c7ed2c9719e1" providerId="ADAL" clId="{E37B51B6-8858-4CE8-B270-19A03D843C4B}" dt="2022-04-26T17:17:51.322" v="649" actId="478"/>
          <ac:spMkLst>
            <pc:docMk/>
            <pc:sldMk cId="2552744192" sldId="4321"/>
            <ac:spMk id="5" creationId="{1ABDEE2B-5203-4926-B786-F418AF913034}"/>
          </ac:spMkLst>
        </pc:spChg>
        <pc:spChg chg="add mod">
          <ac:chgData name="Dill, Evan T. (LARC-D320)" userId="0fbf9c2b-9ba8-40fc-b73b-c7ed2c9719e1" providerId="ADAL" clId="{E37B51B6-8858-4CE8-B270-19A03D843C4B}" dt="2022-04-26T17:21:58.748" v="750" actId="20577"/>
          <ac:spMkLst>
            <pc:docMk/>
            <pc:sldMk cId="2552744192" sldId="4321"/>
            <ac:spMk id="6" creationId="{DB6D3129-3B84-4FE7-AE81-42843BB804B9}"/>
          </ac:spMkLst>
        </pc:spChg>
        <pc:spChg chg="add mod">
          <ac:chgData name="Dill, Evan T. (LARC-D320)" userId="0fbf9c2b-9ba8-40fc-b73b-c7ed2c9719e1" providerId="ADAL" clId="{E37B51B6-8858-4CE8-B270-19A03D843C4B}" dt="2022-04-26T17:19:04.550" v="721"/>
          <ac:spMkLst>
            <pc:docMk/>
            <pc:sldMk cId="2552744192" sldId="4321"/>
            <ac:spMk id="7" creationId="{C46B7BFD-A252-4AD1-868A-8C6BD6EB8606}"/>
          </ac:spMkLst>
        </pc:spChg>
        <pc:spChg chg="add mod">
          <ac:chgData name="Dill, Evan T. (LARC-D320)" userId="0fbf9c2b-9ba8-40fc-b73b-c7ed2c9719e1" providerId="ADAL" clId="{E37B51B6-8858-4CE8-B270-19A03D843C4B}" dt="2022-04-26T17:27:41.051" v="913" actId="1076"/>
          <ac:spMkLst>
            <pc:docMk/>
            <pc:sldMk cId="2552744192" sldId="4321"/>
            <ac:spMk id="10" creationId="{C666248E-FB54-47F2-A52C-1B36E1C8B783}"/>
          </ac:spMkLst>
        </pc:spChg>
        <pc:spChg chg="add mod">
          <ac:chgData name="Dill, Evan T. (LARC-D320)" userId="0fbf9c2b-9ba8-40fc-b73b-c7ed2c9719e1" providerId="ADAL" clId="{E37B51B6-8858-4CE8-B270-19A03D843C4B}" dt="2022-04-26T17:26:51.763" v="903" actId="20577"/>
          <ac:spMkLst>
            <pc:docMk/>
            <pc:sldMk cId="2552744192" sldId="4321"/>
            <ac:spMk id="11" creationId="{5AC4B9EB-82E1-40BF-BACB-1A4A54EBC7E1}"/>
          </ac:spMkLst>
        </pc:spChg>
        <pc:spChg chg="add del mod">
          <ac:chgData name="Dill, Evan T. (LARC-D320)" userId="0fbf9c2b-9ba8-40fc-b73b-c7ed2c9719e1" providerId="ADAL" clId="{E37B51B6-8858-4CE8-B270-19A03D843C4B}" dt="2022-04-26T17:19:46.265" v="727" actId="478"/>
          <ac:spMkLst>
            <pc:docMk/>
            <pc:sldMk cId="2552744192" sldId="4321"/>
            <ac:spMk id="12" creationId="{132FD0F2-4F65-4E01-AA2F-68EA055561E0}"/>
          </ac:spMkLst>
        </pc:spChg>
        <pc:spChg chg="add mod">
          <ac:chgData name="Dill, Evan T. (LARC-D320)" userId="0fbf9c2b-9ba8-40fc-b73b-c7ed2c9719e1" providerId="ADAL" clId="{E37B51B6-8858-4CE8-B270-19A03D843C4B}" dt="2022-04-26T17:27:41.051" v="913" actId="1076"/>
          <ac:spMkLst>
            <pc:docMk/>
            <pc:sldMk cId="2552744192" sldId="4321"/>
            <ac:spMk id="13" creationId="{2B017D7F-A548-47FB-86D1-21CEE324FCF1}"/>
          </ac:spMkLst>
        </pc:spChg>
        <pc:spChg chg="add mod">
          <ac:chgData name="Dill, Evan T. (LARC-D320)" userId="0fbf9c2b-9ba8-40fc-b73b-c7ed2c9719e1" providerId="ADAL" clId="{E37B51B6-8858-4CE8-B270-19A03D843C4B}" dt="2022-04-26T17:28:50.120" v="960" actId="1076"/>
          <ac:spMkLst>
            <pc:docMk/>
            <pc:sldMk cId="2552744192" sldId="4321"/>
            <ac:spMk id="14" creationId="{87EADA88-1B0C-4F38-899B-EF20478F0C60}"/>
          </ac:spMkLst>
        </pc:spChg>
        <pc:spChg chg="add mod">
          <ac:chgData name="Dill, Evan T. (LARC-D320)" userId="0fbf9c2b-9ba8-40fc-b73b-c7ed2c9719e1" providerId="ADAL" clId="{E37B51B6-8858-4CE8-B270-19A03D843C4B}" dt="2022-04-26T17:28:42.304" v="955" actId="1076"/>
          <ac:spMkLst>
            <pc:docMk/>
            <pc:sldMk cId="2552744192" sldId="4321"/>
            <ac:spMk id="15" creationId="{0CEEAB1A-64FF-42F7-98C9-824804A06646}"/>
          </ac:spMkLst>
        </pc:spChg>
        <pc:graphicFrameChg chg="add mod modGraphic">
          <ac:chgData name="Dill, Evan T. (LARC-D320)" userId="0fbf9c2b-9ba8-40fc-b73b-c7ed2c9719e1" providerId="ADAL" clId="{E37B51B6-8858-4CE8-B270-19A03D843C4B}" dt="2022-04-26T17:27:41.051" v="913" actId="1076"/>
          <ac:graphicFrameMkLst>
            <pc:docMk/>
            <pc:sldMk cId="2552744192" sldId="4321"/>
            <ac:graphicFrameMk id="9" creationId="{9DCD01E3-CE84-48AE-9A9F-6EF3B030AEB2}"/>
          </ac:graphicFrameMkLst>
        </pc:graphicFrameChg>
        <pc:picChg chg="add mod">
          <ac:chgData name="Dill, Evan T. (LARC-D320)" userId="0fbf9c2b-9ba8-40fc-b73b-c7ed2c9719e1" providerId="ADAL" clId="{E37B51B6-8858-4CE8-B270-19A03D843C4B}" dt="2022-04-26T17:19:14.626" v="726" actId="1076"/>
          <ac:picMkLst>
            <pc:docMk/>
            <pc:sldMk cId="2552744192" sldId="4321"/>
            <ac:picMk id="8" creationId="{742448E1-45E5-43E4-9581-9E613A1AA3DC}"/>
          </ac:picMkLst>
        </pc:picChg>
      </pc:sldChg>
      <pc:sldChg chg="addSp delSp modSp new mod">
        <pc:chgData name="Dill, Evan T. (LARC-D320)" userId="0fbf9c2b-9ba8-40fc-b73b-c7ed2c9719e1" providerId="ADAL" clId="{E37B51B6-8858-4CE8-B270-19A03D843C4B}" dt="2022-04-26T18:10:15.591" v="2133" actId="1035"/>
        <pc:sldMkLst>
          <pc:docMk/>
          <pc:sldMk cId="3714176764" sldId="4322"/>
        </pc:sldMkLst>
        <pc:spChg chg="mod">
          <ac:chgData name="Dill, Evan T. (LARC-D320)" userId="0fbf9c2b-9ba8-40fc-b73b-c7ed2c9719e1" providerId="ADAL" clId="{E37B51B6-8858-4CE8-B270-19A03D843C4B}" dt="2022-04-26T17:46:59.717" v="1751" actId="20577"/>
          <ac:spMkLst>
            <pc:docMk/>
            <pc:sldMk cId="3714176764" sldId="4322"/>
            <ac:spMk id="2" creationId="{744C6003-C169-4414-9830-B11059659C33}"/>
          </ac:spMkLst>
        </pc:spChg>
        <pc:spChg chg="del">
          <ac:chgData name="Dill, Evan T. (LARC-D320)" userId="0fbf9c2b-9ba8-40fc-b73b-c7ed2c9719e1" providerId="ADAL" clId="{E37B51B6-8858-4CE8-B270-19A03D843C4B}" dt="2022-04-26T17:47:03.645" v="1752" actId="478"/>
          <ac:spMkLst>
            <pc:docMk/>
            <pc:sldMk cId="3714176764" sldId="4322"/>
            <ac:spMk id="3" creationId="{B28251FC-682A-47D0-96AF-EE8AAB5C5E9C}"/>
          </ac:spMkLst>
        </pc:spChg>
        <pc:spChg chg="add mod ord">
          <ac:chgData name="Dill, Evan T. (LARC-D320)" userId="0fbf9c2b-9ba8-40fc-b73b-c7ed2c9719e1" providerId="ADAL" clId="{E37B51B6-8858-4CE8-B270-19A03D843C4B}" dt="2022-04-26T18:03:30.758" v="2080" actId="164"/>
          <ac:spMkLst>
            <pc:docMk/>
            <pc:sldMk cId="3714176764" sldId="4322"/>
            <ac:spMk id="10" creationId="{FC43D3CE-D7CD-4CAE-9CEC-A542E848125C}"/>
          </ac:spMkLst>
        </pc:spChg>
        <pc:spChg chg="add mod ord">
          <ac:chgData name="Dill, Evan T. (LARC-D320)" userId="0fbf9c2b-9ba8-40fc-b73b-c7ed2c9719e1" providerId="ADAL" clId="{E37B51B6-8858-4CE8-B270-19A03D843C4B}" dt="2022-04-26T18:03:30.758" v="2080" actId="164"/>
          <ac:spMkLst>
            <pc:docMk/>
            <pc:sldMk cId="3714176764" sldId="4322"/>
            <ac:spMk id="11" creationId="{470BE1E4-FD33-4184-8EED-F372CA6FF315}"/>
          </ac:spMkLst>
        </pc:spChg>
        <pc:spChg chg="mod">
          <ac:chgData name="Dill, Evan T. (LARC-D320)" userId="0fbf9c2b-9ba8-40fc-b73b-c7ed2c9719e1" providerId="ADAL" clId="{E37B51B6-8858-4CE8-B270-19A03D843C4B}" dt="2022-04-26T18:03:32.868" v="2081"/>
          <ac:spMkLst>
            <pc:docMk/>
            <pc:sldMk cId="3714176764" sldId="4322"/>
            <ac:spMk id="14" creationId="{F6BC629C-3F80-45F5-A1F8-86A791632CBB}"/>
          </ac:spMkLst>
        </pc:spChg>
        <pc:spChg chg="mod">
          <ac:chgData name="Dill, Evan T. (LARC-D320)" userId="0fbf9c2b-9ba8-40fc-b73b-c7ed2c9719e1" providerId="ADAL" clId="{E37B51B6-8858-4CE8-B270-19A03D843C4B}" dt="2022-04-26T18:03:41.040" v="2083" actId="1076"/>
          <ac:spMkLst>
            <pc:docMk/>
            <pc:sldMk cId="3714176764" sldId="4322"/>
            <ac:spMk id="15" creationId="{8EDF5719-1609-4D63-8B27-242AF35CA559}"/>
          </ac:spMkLst>
        </pc:spChg>
        <pc:spChg chg="mod">
          <ac:chgData name="Dill, Evan T. (LARC-D320)" userId="0fbf9c2b-9ba8-40fc-b73b-c7ed2c9719e1" providerId="ADAL" clId="{E37B51B6-8858-4CE8-B270-19A03D843C4B}" dt="2022-04-26T18:03:47.299" v="2085"/>
          <ac:spMkLst>
            <pc:docMk/>
            <pc:sldMk cId="3714176764" sldId="4322"/>
            <ac:spMk id="17" creationId="{F8944B63-C8AE-4A30-BDEE-451BAB208124}"/>
          </ac:spMkLst>
        </pc:spChg>
        <pc:spChg chg="mod">
          <ac:chgData name="Dill, Evan T. (LARC-D320)" userId="0fbf9c2b-9ba8-40fc-b73b-c7ed2c9719e1" providerId="ADAL" clId="{E37B51B6-8858-4CE8-B270-19A03D843C4B}" dt="2022-04-26T18:03:47.299" v="2085"/>
          <ac:spMkLst>
            <pc:docMk/>
            <pc:sldMk cId="3714176764" sldId="4322"/>
            <ac:spMk id="18" creationId="{924DF33B-C8A8-4F61-8B9B-5740E9298789}"/>
          </ac:spMkLst>
        </pc:spChg>
        <pc:spChg chg="mod">
          <ac:chgData name="Dill, Evan T. (LARC-D320)" userId="0fbf9c2b-9ba8-40fc-b73b-c7ed2c9719e1" providerId="ADAL" clId="{E37B51B6-8858-4CE8-B270-19A03D843C4B}" dt="2022-04-26T18:03:53.366" v="2087"/>
          <ac:spMkLst>
            <pc:docMk/>
            <pc:sldMk cId="3714176764" sldId="4322"/>
            <ac:spMk id="20" creationId="{2AB78908-BD28-42CC-8030-8D9689EE1DB0}"/>
          </ac:spMkLst>
        </pc:spChg>
        <pc:spChg chg="mod">
          <ac:chgData name="Dill, Evan T. (LARC-D320)" userId="0fbf9c2b-9ba8-40fc-b73b-c7ed2c9719e1" providerId="ADAL" clId="{E37B51B6-8858-4CE8-B270-19A03D843C4B}" dt="2022-04-26T18:03:53.366" v="2087"/>
          <ac:spMkLst>
            <pc:docMk/>
            <pc:sldMk cId="3714176764" sldId="4322"/>
            <ac:spMk id="21" creationId="{B8357A74-3EB8-4A69-B58F-A1A881AD76A9}"/>
          </ac:spMkLst>
        </pc:spChg>
        <pc:spChg chg="mod">
          <ac:chgData name="Dill, Evan T. (LARC-D320)" userId="0fbf9c2b-9ba8-40fc-b73b-c7ed2c9719e1" providerId="ADAL" clId="{E37B51B6-8858-4CE8-B270-19A03D843C4B}" dt="2022-04-26T18:04:02.157" v="2095"/>
          <ac:spMkLst>
            <pc:docMk/>
            <pc:sldMk cId="3714176764" sldId="4322"/>
            <ac:spMk id="23" creationId="{7102D235-E070-4D2C-ABE6-470A71D71F5E}"/>
          </ac:spMkLst>
        </pc:spChg>
        <pc:spChg chg="mod">
          <ac:chgData name="Dill, Evan T. (LARC-D320)" userId="0fbf9c2b-9ba8-40fc-b73b-c7ed2c9719e1" providerId="ADAL" clId="{E37B51B6-8858-4CE8-B270-19A03D843C4B}" dt="2022-04-26T18:04:02.157" v="2095"/>
          <ac:spMkLst>
            <pc:docMk/>
            <pc:sldMk cId="3714176764" sldId="4322"/>
            <ac:spMk id="24" creationId="{F7F14199-CFFA-474C-A70D-6A3C1A7858B5}"/>
          </ac:spMkLst>
        </pc:spChg>
        <pc:spChg chg="mod">
          <ac:chgData name="Dill, Evan T. (LARC-D320)" userId="0fbf9c2b-9ba8-40fc-b73b-c7ed2c9719e1" providerId="ADAL" clId="{E37B51B6-8858-4CE8-B270-19A03D843C4B}" dt="2022-04-26T18:04:07.519" v="2101"/>
          <ac:spMkLst>
            <pc:docMk/>
            <pc:sldMk cId="3714176764" sldId="4322"/>
            <ac:spMk id="26" creationId="{0B216924-5A4F-433C-828E-48AB84AC1A0F}"/>
          </ac:spMkLst>
        </pc:spChg>
        <pc:spChg chg="mod">
          <ac:chgData name="Dill, Evan T. (LARC-D320)" userId="0fbf9c2b-9ba8-40fc-b73b-c7ed2c9719e1" providerId="ADAL" clId="{E37B51B6-8858-4CE8-B270-19A03D843C4B}" dt="2022-04-26T18:04:07.519" v="2101"/>
          <ac:spMkLst>
            <pc:docMk/>
            <pc:sldMk cId="3714176764" sldId="4322"/>
            <ac:spMk id="27" creationId="{20093C68-3765-4E86-B11D-31DAEA774039}"/>
          </ac:spMkLst>
        </pc:spChg>
        <pc:grpChg chg="add mod">
          <ac:chgData name="Dill, Evan T. (LARC-D320)" userId="0fbf9c2b-9ba8-40fc-b73b-c7ed2c9719e1" providerId="ADAL" clId="{E37B51B6-8858-4CE8-B270-19A03D843C4B}" dt="2022-04-26T18:10:15.591" v="2133" actId="1035"/>
          <ac:grpSpMkLst>
            <pc:docMk/>
            <pc:sldMk cId="3714176764" sldId="4322"/>
            <ac:grpSpMk id="12" creationId="{FFB07F12-61E6-49F8-8DA5-5F9A14743DF2}"/>
          </ac:grpSpMkLst>
        </pc:grpChg>
        <pc:grpChg chg="add mod">
          <ac:chgData name="Dill, Evan T. (LARC-D320)" userId="0fbf9c2b-9ba8-40fc-b73b-c7ed2c9719e1" providerId="ADAL" clId="{E37B51B6-8858-4CE8-B270-19A03D843C4B}" dt="2022-04-26T18:10:15.591" v="2133" actId="1035"/>
          <ac:grpSpMkLst>
            <pc:docMk/>
            <pc:sldMk cId="3714176764" sldId="4322"/>
            <ac:grpSpMk id="13" creationId="{7613AF93-0BB6-4B3A-88B2-DE079C8C897F}"/>
          </ac:grpSpMkLst>
        </pc:grpChg>
        <pc:grpChg chg="add mod">
          <ac:chgData name="Dill, Evan T. (LARC-D320)" userId="0fbf9c2b-9ba8-40fc-b73b-c7ed2c9719e1" providerId="ADAL" clId="{E37B51B6-8858-4CE8-B270-19A03D843C4B}" dt="2022-04-26T18:10:15.591" v="2133" actId="1035"/>
          <ac:grpSpMkLst>
            <pc:docMk/>
            <pc:sldMk cId="3714176764" sldId="4322"/>
            <ac:grpSpMk id="16" creationId="{623E2C92-CDEA-4513-8CE3-4B930CC83401}"/>
          </ac:grpSpMkLst>
        </pc:grpChg>
        <pc:grpChg chg="add mod">
          <ac:chgData name="Dill, Evan T. (LARC-D320)" userId="0fbf9c2b-9ba8-40fc-b73b-c7ed2c9719e1" providerId="ADAL" clId="{E37B51B6-8858-4CE8-B270-19A03D843C4B}" dt="2022-04-26T18:10:15.591" v="2133" actId="1035"/>
          <ac:grpSpMkLst>
            <pc:docMk/>
            <pc:sldMk cId="3714176764" sldId="4322"/>
            <ac:grpSpMk id="19" creationId="{04ED72B5-144E-460A-AF66-AF64C117D539}"/>
          </ac:grpSpMkLst>
        </pc:grpChg>
        <pc:grpChg chg="add mod">
          <ac:chgData name="Dill, Evan T. (LARC-D320)" userId="0fbf9c2b-9ba8-40fc-b73b-c7ed2c9719e1" providerId="ADAL" clId="{E37B51B6-8858-4CE8-B270-19A03D843C4B}" dt="2022-04-26T18:10:15.591" v="2133" actId="1035"/>
          <ac:grpSpMkLst>
            <pc:docMk/>
            <pc:sldMk cId="3714176764" sldId="4322"/>
            <ac:grpSpMk id="22" creationId="{F6502370-60D7-4634-97BC-E7FC49461ACB}"/>
          </ac:grpSpMkLst>
        </pc:grpChg>
        <pc:grpChg chg="add mod">
          <ac:chgData name="Dill, Evan T. (LARC-D320)" userId="0fbf9c2b-9ba8-40fc-b73b-c7ed2c9719e1" providerId="ADAL" clId="{E37B51B6-8858-4CE8-B270-19A03D843C4B}" dt="2022-04-26T18:10:15.591" v="2133" actId="1035"/>
          <ac:grpSpMkLst>
            <pc:docMk/>
            <pc:sldMk cId="3714176764" sldId="4322"/>
            <ac:grpSpMk id="25" creationId="{6F3B5B23-095D-4385-943C-87311F1B813E}"/>
          </ac:grpSpMkLst>
        </pc:grpChg>
        <pc:picChg chg="add mod">
          <ac:chgData name="Dill, Evan T. (LARC-D320)" userId="0fbf9c2b-9ba8-40fc-b73b-c7ed2c9719e1" providerId="ADAL" clId="{E37B51B6-8858-4CE8-B270-19A03D843C4B}" dt="2022-04-26T18:10:15.591" v="2133" actId="1035"/>
          <ac:picMkLst>
            <pc:docMk/>
            <pc:sldMk cId="3714176764" sldId="4322"/>
            <ac:picMk id="4" creationId="{1397B33B-CE05-4EA3-9B4E-3800456C4034}"/>
          </ac:picMkLst>
        </pc:picChg>
        <pc:picChg chg="add mod">
          <ac:chgData name="Dill, Evan T. (LARC-D320)" userId="0fbf9c2b-9ba8-40fc-b73b-c7ed2c9719e1" providerId="ADAL" clId="{E37B51B6-8858-4CE8-B270-19A03D843C4B}" dt="2022-04-26T18:10:15.591" v="2133" actId="1035"/>
          <ac:picMkLst>
            <pc:docMk/>
            <pc:sldMk cId="3714176764" sldId="4322"/>
            <ac:picMk id="5" creationId="{5908F6B1-A4A5-4AFD-B672-C3879B67C242}"/>
          </ac:picMkLst>
        </pc:picChg>
        <pc:picChg chg="add mod">
          <ac:chgData name="Dill, Evan T. (LARC-D320)" userId="0fbf9c2b-9ba8-40fc-b73b-c7ed2c9719e1" providerId="ADAL" clId="{E37B51B6-8858-4CE8-B270-19A03D843C4B}" dt="2022-04-26T18:10:15.591" v="2133" actId="1035"/>
          <ac:picMkLst>
            <pc:docMk/>
            <pc:sldMk cId="3714176764" sldId="4322"/>
            <ac:picMk id="6" creationId="{EE061E1A-A9A0-4E2D-AADA-299A331C75E0}"/>
          </ac:picMkLst>
        </pc:picChg>
        <pc:picChg chg="add mod">
          <ac:chgData name="Dill, Evan T. (LARC-D320)" userId="0fbf9c2b-9ba8-40fc-b73b-c7ed2c9719e1" providerId="ADAL" clId="{E37B51B6-8858-4CE8-B270-19A03D843C4B}" dt="2022-04-26T18:10:15.591" v="2133" actId="1035"/>
          <ac:picMkLst>
            <pc:docMk/>
            <pc:sldMk cId="3714176764" sldId="4322"/>
            <ac:picMk id="7" creationId="{0F465956-6AF8-4E7F-900B-267C023D086F}"/>
          </ac:picMkLst>
        </pc:picChg>
        <pc:picChg chg="add mod modCrop">
          <ac:chgData name="Dill, Evan T. (LARC-D320)" userId="0fbf9c2b-9ba8-40fc-b73b-c7ed2c9719e1" providerId="ADAL" clId="{E37B51B6-8858-4CE8-B270-19A03D843C4B}" dt="2022-04-26T18:10:15.591" v="2133" actId="1035"/>
          <ac:picMkLst>
            <pc:docMk/>
            <pc:sldMk cId="3714176764" sldId="4322"/>
            <ac:picMk id="8" creationId="{AFF07E70-7A23-4732-96C2-9289EF332EE9}"/>
          </ac:picMkLst>
        </pc:picChg>
        <pc:picChg chg="add mod modCrop">
          <ac:chgData name="Dill, Evan T. (LARC-D320)" userId="0fbf9c2b-9ba8-40fc-b73b-c7ed2c9719e1" providerId="ADAL" clId="{E37B51B6-8858-4CE8-B270-19A03D843C4B}" dt="2022-04-26T18:10:15.591" v="2133" actId="1035"/>
          <ac:picMkLst>
            <pc:docMk/>
            <pc:sldMk cId="3714176764" sldId="4322"/>
            <ac:picMk id="9" creationId="{757366F6-CC7E-417B-B1C4-0C7FE5ADD363}"/>
          </ac:picMkLst>
        </pc:picChg>
      </pc:sldChg>
      <pc:sldChg chg="delSp modSp new mod">
        <pc:chgData name="Dill, Evan T. (LARC-D320)" userId="0fbf9c2b-9ba8-40fc-b73b-c7ed2c9719e1" providerId="ADAL" clId="{E37B51B6-8858-4CE8-B270-19A03D843C4B}" dt="2022-04-26T17:51:39.804" v="1822" actId="403"/>
        <pc:sldMkLst>
          <pc:docMk/>
          <pc:sldMk cId="3910758817" sldId="4323"/>
        </pc:sldMkLst>
        <pc:spChg chg="del">
          <ac:chgData name="Dill, Evan T. (LARC-D320)" userId="0fbf9c2b-9ba8-40fc-b73b-c7ed2c9719e1" providerId="ADAL" clId="{E37B51B6-8858-4CE8-B270-19A03D843C4B}" dt="2022-04-26T17:51:20.799" v="1806" actId="478"/>
          <ac:spMkLst>
            <pc:docMk/>
            <pc:sldMk cId="3910758817" sldId="4323"/>
            <ac:spMk id="2" creationId="{B6059529-4828-4448-AB5C-D94539A6E243}"/>
          </ac:spMkLst>
        </pc:spChg>
        <pc:spChg chg="mod">
          <ac:chgData name="Dill, Evan T. (LARC-D320)" userId="0fbf9c2b-9ba8-40fc-b73b-c7ed2c9719e1" providerId="ADAL" clId="{E37B51B6-8858-4CE8-B270-19A03D843C4B}" dt="2022-04-26T17:51:39.804" v="1822" actId="403"/>
          <ac:spMkLst>
            <pc:docMk/>
            <pc:sldMk cId="3910758817" sldId="4323"/>
            <ac:spMk id="3" creationId="{1636DA14-436F-49D8-A7AC-2986B19AFDB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36" y="0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2B36DD63-1ADF-483B-9F12-A27B6FA4BBAA}" type="datetimeFigureOut">
              <a:rPr lang="en-US" smtClean="0"/>
              <a:pPr/>
              <a:t>4/30/2022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36" y="8830627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224ACF0D-B912-4EA1-BAD2-8ED2D4B580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60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0" tIns="45825" rIns="91650" bIns="45825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1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0" tIns="45825" rIns="91650" bIns="458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6425"/>
            <a:ext cx="514096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0" tIns="45825" rIns="91650" bIns="45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0" tIns="45825" rIns="91650" bIns="45825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12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1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0" tIns="45825" rIns="91650" bIns="458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124" charset="-128"/>
              </a:defRPr>
            </a:lvl1pPr>
          </a:lstStyle>
          <a:p>
            <a:pPr>
              <a:defRPr/>
            </a:pPr>
            <a:fld id="{5D36FA22-A92D-45E3-A082-2CFF0A512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14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2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36FA22-A92D-45E3-A082-2CFF0A512E3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7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973780" y="4259180"/>
            <a:ext cx="10363200" cy="1711806"/>
          </a:xfrm>
        </p:spPr>
        <p:txBody>
          <a:bodyPr anchor="ctr" anchorCtr="0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973780" y="1560096"/>
            <a:ext cx="10363200" cy="2518609"/>
          </a:xfrm>
        </p:spPr>
        <p:txBody>
          <a:bodyPr anchor="ctr" anchorCtr="0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7858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163956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53716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784" y="990600"/>
            <a:ext cx="5399616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90600"/>
            <a:ext cx="5369984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255298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6159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38723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973780" y="4259180"/>
            <a:ext cx="10363200" cy="1711806"/>
          </a:xfrm>
        </p:spPr>
        <p:txBody>
          <a:bodyPr anchor="ctr" anchorCtr="0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973780" y="1560096"/>
            <a:ext cx="10363200" cy="2518609"/>
          </a:xfrm>
        </p:spPr>
        <p:txBody>
          <a:bodyPr anchor="ctr" anchorCtr="0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4769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NASA LaRC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00625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973780" y="4259180"/>
            <a:ext cx="10363200" cy="1711806"/>
          </a:xfrm>
        </p:spPr>
        <p:txBody>
          <a:bodyPr anchor="ctr" anchorCtr="0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973780" y="1560096"/>
            <a:ext cx="10363200" cy="2518609"/>
          </a:xfrm>
        </p:spPr>
        <p:txBody>
          <a:bodyPr anchor="ctr" anchorCtr="0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7663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990600"/>
            <a:ext cx="11658600" cy="5399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579449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05288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990600"/>
            <a:ext cx="5727700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90600"/>
            <a:ext cx="5727700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989182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23562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25350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0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lide_sky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278" y="2"/>
            <a:ext cx="12201279" cy="794083"/>
          </a:xfrm>
          <a:prstGeom prst="rect">
            <a:avLst/>
          </a:prstGeom>
        </p:spPr>
      </p:pic>
      <p:sp>
        <p:nvSpPr>
          <p:cNvPr id="1026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594784" y="990600"/>
            <a:ext cx="10972800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3" name="Rectangle 16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594784" y="131763"/>
            <a:ext cx="10972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784147"/>
            <a:ext cx="12192000" cy="1588"/>
          </a:xfrm>
          <a:prstGeom prst="line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ooter.jp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 bwMode="auto">
          <a:xfrm>
            <a:off x="9347200" y="6650347"/>
            <a:ext cx="2844800" cy="22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F83CCDB-619D-4800-8564-F05B109397A5}" type="slidenum">
              <a:rPr lang="en-US" sz="1000" smtClean="0">
                <a:ea typeface="ＭＳ Ｐゴシック" pitchFamily="124" charset="-128"/>
              </a:rPr>
              <a:pPr>
                <a:defRPr/>
              </a:pPr>
              <a:t>‹#›</a:t>
            </a:fld>
            <a:endParaRPr lang="en-US" sz="1000" dirty="0"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204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lide_sky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278" y="2"/>
            <a:ext cx="12201279" cy="794083"/>
          </a:xfrm>
          <a:prstGeom prst="rect">
            <a:avLst/>
          </a:prstGeom>
        </p:spPr>
      </p:pic>
      <p:sp>
        <p:nvSpPr>
          <p:cNvPr id="1026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914400" y="990600"/>
            <a:ext cx="10363200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3" name="Rectangle 16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66700" y="131763"/>
            <a:ext cx="11658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784147"/>
            <a:ext cx="12192000" cy="1588"/>
          </a:xfrm>
          <a:prstGeom prst="line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ooter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 bwMode="auto">
          <a:xfrm>
            <a:off x="9347200" y="6650347"/>
            <a:ext cx="2844800" cy="22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F83CCDB-619D-4800-8564-F05B109397A5}" type="slidenum">
              <a:rPr lang="en-US" sz="1000" smtClean="0">
                <a:ea typeface="ＭＳ Ｐゴシック" pitchFamily="124" charset="-128"/>
              </a:rPr>
              <a:pPr>
                <a:defRPr/>
              </a:pPr>
              <a:t>‹#›</a:t>
            </a:fld>
            <a:endParaRPr lang="en-US" sz="1000" dirty="0"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855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cid:image021.jpg@01D34CD2.0D837B00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C867577-7BA1-428F-BA7A-64F8F4DBE6F3}"/>
              </a:ext>
            </a:extLst>
          </p:cNvPr>
          <p:cNvSpPr txBox="1">
            <a:spLocks/>
          </p:cNvSpPr>
          <p:nvPr/>
        </p:nvSpPr>
        <p:spPr bwMode="auto">
          <a:xfrm>
            <a:off x="0" y="1031209"/>
            <a:ext cx="12192000" cy="113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3600" kern="0" dirty="0">
                <a:solidFill>
                  <a:srgbClr val="285EA0"/>
                </a:solidFill>
              </a:rPr>
              <a:t>LOCD-IN</a:t>
            </a:r>
          </a:p>
          <a:p>
            <a:endParaRPr lang="en-US" sz="3600" kern="0" dirty="0">
              <a:solidFill>
                <a:srgbClr val="285EA0"/>
              </a:solidFill>
            </a:endParaRPr>
          </a:p>
          <a:p>
            <a:r>
              <a:rPr lang="en-US" sz="2400" kern="0" dirty="0" err="1">
                <a:solidFill>
                  <a:srgbClr val="285EA0"/>
                </a:solidFill>
              </a:rPr>
              <a:t>LOcation</a:t>
            </a:r>
            <a:r>
              <a:rPr lang="en-US" sz="2400" kern="0" dirty="0">
                <a:solidFill>
                  <a:srgbClr val="285EA0"/>
                </a:solidFill>
              </a:rPr>
              <a:t> Corrections through </a:t>
            </a:r>
            <a:r>
              <a:rPr lang="en-US" sz="2400" kern="0" dirty="0" err="1">
                <a:solidFill>
                  <a:srgbClr val="285EA0"/>
                </a:solidFill>
              </a:rPr>
              <a:t>DIfferential</a:t>
            </a:r>
            <a:r>
              <a:rPr lang="en-US" sz="2400" kern="0" dirty="0">
                <a:solidFill>
                  <a:srgbClr val="285EA0"/>
                </a:solidFill>
              </a:rPr>
              <a:t> Networks system </a:t>
            </a:r>
          </a:p>
          <a:p>
            <a:endParaRPr lang="en-US" sz="2400" kern="0" dirty="0">
              <a:solidFill>
                <a:srgbClr val="285EA0"/>
              </a:solidFill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17D4D60B-6B3B-4858-8068-5BCDA7617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601102"/>
            <a:ext cx="12192000" cy="2535354"/>
          </a:xfrm>
        </p:spPr>
        <p:txBody>
          <a:bodyPr anchor="t"/>
          <a:lstStyle/>
          <a:p>
            <a:r>
              <a:rPr lang="en-US" sz="1600" dirty="0"/>
              <a:t>Evan Dill</a:t>
            </a:r>
          </a:p>
          <a:p>
            <a:endParaRPr lang="en-US" sz="1600" dirty="0"/>
          </a:p>
          <a:p>
            <a:r>
              <a:rPr lang="en-US" sz="1600" dirty="0"/>
              <a:t>Safety-Critical Avionics Systems Branch</a:t>
            </a:r>
          </a:p>
          <a:p>
            <a:r>
              <a:rPr lang="en-US" sz="1600" dirty="0"/>
              <a:t>NASA Langley Research Center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May 11</a:t>
            </a:r>
            <a:r>
              <a:rPr lang="en-US" sz="1600" baseline="30000" dirty="0"/>
              <a:t>th</a:t>
            </a:r>
            <a:r>
              <a:rPr lang="en-US" sz="1600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106946064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Introduction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8409" y="1034754"/>
            <a:ext cx="91769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kern="0" dirty="0"/>
              <a:t>Applications for mobile devices with built in Global Navigation Satellite System (GNSS) receivers (e.g., cell phones, tablet computers, smart watches) have seen substantial increases: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kern="0" dirty="0"/>
              <a:t>Vehicle Navigation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kern="0" dirty="0"/>
              <a:t>Pedestrian Navigation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kern="0" dirty="0"/>
              <a:t>Gaming</a:t>
            </a:r>
            <a:endParaRPr lang="en-US" sz="1800" b="1" kern="0" dirty="0"/>
          </a:p>
        </p:txBody>
      </p:sp>
      <p:sp>
        <p:nvSpPr>
          <p:cNvPr id="13" name="TextBox 12"/>
          <p:cNvSpPr txBox="1"/>
          <p:nvPr/>
        </p:nvSpPr>
        <p:spPr>
          <a:xfrm>
            <a:off x="952315" y="3133233"/>
            <a:ext cx="9247373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kern="0" dirty="0"/>
              <a:t>However</a:t>
            </a:r>
            <a:r>
              <a:rPr lang="en-US" sz="1800" kern="0" dirty="0"/>
              <a:t>, the GNSS </a:t>
            </a:r>
            <a:r>
              <a:rPr lang="en-US" sz="1800" kern="0" dirty="0" err="1"/>
              <a:t>chipssets</a:t>
            </a:r>
            <a:r>
              <a:rPr lang="en-US" sz="1800" kern="0" dirty="0"/>
              <a:t> used in these devices are designed to minimize Size, Weight, Power and Cost (</a:t>
            </a:r>
            <a:r>
              <a:rPr lang="en-US" sz="1800" kern="0" dirty="0" err="1"/>
              <a:t>SWaP</a:t>
            </a:r>
            <a:r>
              <a:rPr lang="en-US" sz="1800" kern="0" dirty="0"/>
              <a:t>-C) and typically offer </a:t>
            </a:r>
            <a:r>
              <a:rPr lang="en-US" sz="1800" u="sng" kern="0" dirty="0"/>
              <a:t>5-20 meters</a:t>
            </a:r>
            <a:r>
              <a:rPr lang="en-US" sz="1800" kern="0" dirty="0"/>
              <a:t> of accuracy, prohibiting their use in higher precision applications:  </a:t>
            </a:r>
          </a:p>
          <a:p>
            <a:pPr marL="285750" indent="-2857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Identifying zones for package delivery and pickup</a:t>
            </a:r>
          </a:p>
          <a:p>
            <a:pPr marL="285750" indent="-2857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Precision UAS operations</a:t>
            </a:r>
          </a:p>
          <a:p>
            <a:pPr marL="285750" indent="-2857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 911 emergency rescue</a:t>
            </a:r>
          </a:p>
          <a:p>
            <a:pPr marL="285750" indent="-2857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Urban Air Mobility pickup locations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315" y="5424072"/>
            <a:ext cx="9247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kern="0" dirty="0"/>
              <a:t>Can these applications be enabled without changing the hardware on existing mobile devices?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28217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GPS Augmentation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2420642" y="1585739"/>
            <a:ext cx="7767960" cy="4403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124" charset="-128"/>
            </a:endParaRPr>
          </a:p>
        </p:txBody>
      </p:sp>
      <p:cxnSp>
        <p:nvCxnSpPr>
          <p:cNvPr id="15" name="Straight Connector 14"/>
          <p:cNvCxnSpPr>
            <a:stCxn id="13" idx="0"/>
            <a:endCxn id="13" idx="2"/>
          </p:cNvCxnSpPr>
          <p:nvPr/>
        </p:nvCxnSpPr>
        <p:spPr bwMode="auto">
          <a:xfrm>
            <a:off x="6304622" y="1585739"/>
            <a:ext cx="0" cy="44033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13" idx="1"/>
            <a:endCxn id="13" idx="3"/>
          </p:cNvCxnSpPr>
          <p:nvPr/>
        </p:nvCxnSpPr>
        <p:spPr bwMode="auto">
          <a:xfrm>
            <a:off x="2420642" y="3787401"/>
            <a:ext cx="776796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 rot="16200000">
            <a:off x="437608" y="3439183"/>
            <a:ext cx="2694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Hardware</a:t>
            </a:r>
            <a:r>
              <a:rPr lang="en-US" dirty="0"/>
              <a:t> Cost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7712" y="6239757"/>
            <a:ext cx="3913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Implementation Techniques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2074414" y="1914214"/>
            <a:ext cx="17755" cy="36220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2892634" y="6202165"/>
            <a:ext cx="5893300" cy="17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1988162" y="1504720"/>
            <a:ext cx="97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$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1716" y="5503673"/>
            <a:ext cx="69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$$$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1715" y="6047511"/>
            <a:ext cx="13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Standard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30320" y="6026358"/>
            <a:ext cx="1837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Advanced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20642" y="1585740"/>
            <a:ext cx="3883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Cheap Hardware / </a:t>
            </a:r>
          </a:p>
          <a:p>
            <a:pPr algn="ctr"/>
            <a:r>
              <a:rPr lang="en-US" sz="1400" b="1" dirty="0"/>
              <a:t>Standard Techniques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Typically 5-20 meters expected error.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$0.10 - $50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Applications: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Cell Phones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Tablets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UAS (Low end)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04622" y="3787402"/>
            <a:ext cx="39816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Expensive Hardware / </a:t>
            </a:r>
          </a:p>
          <a:p>
            <a:pPr algn="ctr"/>
            <a:r>
              <a:rPr lang="en-US" sz="1400" b="1" dirty="0"/>
              <a:t>Advanced Techniques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Sub-meter - millimeter level accuracy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$1,000 - $100,000 and above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Applications: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Precision Agriculture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Surveying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High Accuracy Autonomous Vehicles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2380378" y="3798399"/>
            <a:ext cx="39816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Expensive Hardware / </a:t>
            </a:r>
          </a:p>
          <a:p>
            <a:pPr algn="ctr"/>
            <a:r>
              <a:rPr lang="en-US" sz="1400" b="1" dirty="0"/>
              <a:t>Standard Techniques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Typically 1-5 meters expected error.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$50 - $10,000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Applications: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Ground Vehicle Navigation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6304622" y="1585740"/>
            <a:ext cx="398163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Cheap Hardware / </a:t>
            </a:r>
          </a:p>
          <a:p>
            <a:pPr algn="ctr"/>
            <a:r>
              <a:rPr lang="en-US" sz="1400" b="1" dirty="0"/>
              <a:t>Advanced Techniques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1-5 meters expected error.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$0.10 - $50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Applications: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UAS package delivery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Precision UAS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E911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UAM pick up locations</a:t>
            </a:r>
          </a:p>
          <a:p>
            <a:endParaRPr lang="en-US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10635428" y="2658870"/>
            <a:ext cx="1864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LOCD-IN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6378138" y="2232110"/>
            <a:ext cx="3746063" cy="15442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  <a:p>
            <a:r>
              <a:rPr lang="en-US" dirty="0"/>
              <a:t>Very little currently exists</a:t>
            </a:r>
          </a:p>
        </p:txBody>
      </p:sp>
      <p:sp>
        <p:nvSpPr>
          <p:cNvPr id="52" name="Down Arrow 51"/>
          <p:cNvSpPr/>
          <p:nvPr/>
        </p:nvSpPr>
        <p:spPr bwMode="auto">
          <a:xfrm rot="5400000">
            <a:off x="10002507" y="2477956"/>
            <a:ext cx="443883" cy="80571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124" charset="-12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C1CAF3-44DD-4384-96BC-BF45B0AF17F5}"/>
              </a:ext>
            </a:extLst>
          </p:cNvPr>
          <p:cNvSpPr txBox="1"/>
          <p:nvPr/>
        </p:nvSpPr>
        <p:spPr>
          <a:xfrm>
            <a:off x="-13673" y="859908"/>
            <a:ext cx="12189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u="sng" kern="0" dirty="0" err="1">
                <a:solidFill>
                  <a:srgbClr val="FF0000"/>
                </a:solidFill>
              </a:rPr>
              <a:t>LOcation</a:t>
            </a:r>
            <a:r>
              <a:rPr lang="en-US" sz="2400" b="1" u="sng" kern="0" dirty="0">
                <a:solidFill>
                  <a:srgbClr val="FF0000"/>
                </a:solidFill>
              </a:rPr>
              <a:t> Corrections through </a:t>
            </a:r>
            <a:r>
              <a:rPr lang="en-US" sz="2400" b="1" u="sng" kern="0" dirty="0" err="1">
                <a:solidFill>
                  <a:srgbClr val="FF0000"/>
                </a:solidFill>
              </a:rPr>
              <a:t>DIfferential</a:t>
            </a:r>
            <a:r>
              <a:rPr lang="en-US" sz="2400" b="1" u="sng" kern="0" dirty="0">
                <a:solidFill>
                  <a:srgbClr val="FF0000"/>
                </a:solidFill>
              </a:rPr>
              <a:t> Networks system (LOCD-IN) </a:t>
            </a:r>
          </a:p>
        </p:txBody>
      </p:sp>
    </p:spTree>
    <p:extLst>
      <p:ext uri="{BB962C8B-B14F-4D97-AF65-F5344CB8AC3E}">
        <p14:creationId xmlns:p14="http://schemas.microsoft.com/office/powerpoint/2010/main" val="2704116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0" grpId="0" animBg="1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A3D5A-AE49-4327-9DD2-255F6DD38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Standard Differential 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64495F-5A43-4179-BD15-51E7B109E387}"/>
              </a:ext>
            </a:extLst>
          </p:cNvPr>
          <p:cNvGrpSpPr/>
          <p:nvPr/>
        </p:nvGrpSpPr>
        <p:grpSpPr>
          <a:xfrm>
            <a:off x="5625872" y="1194635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044C47A-4CEA-4796-BC2D-6E39C592F541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5B3C9F-5A16-4461-8306-33C34ED88E7E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7F5524-8FA0-41D8-A2FA-7575C2652FFF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1C7D48-E364-43AD-B6DE-6BCF468EC263}"/>
              </a:ext>
            </a:extLst>
          </p:cNvPr>
          <p:cNvGrpSpPr/>
          <p:nvPr/>
        </p:nvGrpSpPr>
        <p:grpSpPr>
          <a:xfrm>
            <a:off x="8301099" y="1114074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3ACC390-134F-4B7D-8060-744341A743EF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B3C19B-4435-47C7-8ACC-A37315A1D3D2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E27B0AD-7AAE-4EDF-85EA-4E62D6B68A29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59993A-E0DD-46A6-8CD1-A4E2A10BD059}"/>
              </a:ext>
            </a:extLst>
          </p:cNvPr>
          <p:cNvGrpSpPr/>
          <p:nvPr/>
        </p:nvGrpSpPr>
        <p:grpSpPr>
          <a:xfrm>
            <a:off x="7761682" y="1210116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AF13FD-A66A-46E0-B3AD-209707BDB979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1CA6E3-9B46-43BE-B8FB-1EF4663CD9B7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94BBE5-70EF-40A5-9E9D-F9ABE46EB811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2B6C7D-F136-40A2-9EFF-CE853E4DE65C}"/>
              </a:ext>
            </a:extLst>
          </p:cNvPr>
          <p:cNvGrpSpPr/>
          <p:nvPr/>
        </p:nvGrpSpPr>
        <p:grpSpPr>
          <a:xfrm>
            <a:off x="7161892" y="1172761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7CB3E82-3423-4136-B94C-05DD759ED27C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BF9DE8-0210-4563-A436-F3AB0FC4C894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38B99E-3F6B-4473-AA51-9885E4901D9D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95CD80-844C-4D90-BE44-DF3DB6035425}"/>
              </a:ext>
            </a:extLst>
          </p:cNvPr>
          <p:cNvGrpSpPr/>
          <p:nvPr/>
        </p:nvGrpSpPr>
        <p:grpSpPr>
          <a:xfrm>
            <a:off x="6446520" y="1188620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EA8F282-AC27-4FD6-B85D-624416800B8C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A54DA03-5502-46F8-9B4E-B11CD8950466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4432E0-47A9-4823-8D9E-012EB3C52E46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88750B9-8F97-43C3-9023-9EBD1AEFDF96}"/>
              </a:ext>
            </a:extLst>
          </p:cNvPr>
          <p:cNvGrpSpPr/>
          <p:nvPr/>
        </p:nvGrpSpPr>
        <p:grpSpPr>
          <a:xfrm>
            <a:off x="4857873" y="4567872"/>
            <a:ext cx="2182023" cy="523222"/>
            <a:chOff x="434822" y="5345998"/>
            <a:chExt cx="2834850" cy="69762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995614-FF07-4A0F-8061-C5AD8F3E58FB}"/>
                </a:ext>
              </a:extLst>
            </p:cNvPr>
            <p:cNvSpPr/>
            <p:nvPr/>
          </p:nvSpPr>
          <p:spPr>
            <a:xfrm>
              <a:off x="2411761" y="5624944"/>
              <a:ext cx="85791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BE01E1-F05E-425A-B496-D3BB734C37E8}"/>
                </a:ext>
              </a:extLst>
            </p:cNvPr>
            <p:cNvSpPr txBox="1"/>
            <p:nvPr/>
          </p:nvSpPr>
          <p:spPr>
            <a:xfrm>
              <a:off x="434822" y="5345998"/>
              <a:ext cx="2266491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Base Station</a:t>
              </a:r>
            </a:p>
            <a:p>
              <a:r>
                <a:rPr lang="en-US" sz="1400" dirty="0"/>
                <a:t>(Known Position)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5855857-2E6D-4D14-A342-91C18CA4084F}"/>
                </a:ext>
              </a:extLst>
            </p:cNvPr>
            <p:cNvSpPr/>
            <p:nvPr/>
          </p:nvSpPr>
          <p:spPr>
            <a:xfrm>
              <a:off x="2796576" y="5532120"/>
              <a:ext cx="8828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1" name="Trapezoid 30">
              <a:extLst>
                <a:ext uri="{FF2B5EF4-FFF2-40B4-BE49-F238E27FC236}">
                  <a16:creationId xmlns:a16="http://schemas.microsoft.com/office/drawing/2014/main" id="{F83702E2-D2B6-470D-B5EF-440A3E953768}"/>
                </a:ext>
              </a:extLst>
            </p:cNvPr>
            <p:cNvSpPr/>
            <p:nvPr/>
          </p:nvSpPr>
          <p:spPr>
            <a:xfrm rot="10800000">
              <a:off x="2679360" y="5346495"/>
              <a:ext cx="322711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BFA811C-FEEB-497F-A515-2942E1D2B2F7}"/>
              </a:ext>
            </a:extLst>
          </p:cNvPr>
          <p:cNvCxnSpPr>
            <a:cxnSpLocks/>
            <a:stCxn id="9" idx="5"/>
          </p:cNvCxnSpPr>
          <p:nvPr/>
        </p:nvCxnSpPr>
        <p:spPr>
          <a:xfrm>
            <a:off x="8430962" y="1246107"/>
            <a:ext cx="1682545" cy="296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33903F1-BD6F-46FB-BFEA-E9FB16AF2423}"/>
              </a:ext>
            </a:extLst>
          </p:cNvPr>
          <p:cNvCxnSpPr>
            <a:cxnSpLocks/>
            <a:stCxn id="13" idx="4"/>
          </p:cNvCxnSpPr>
          <p:nvPr/>
        </p:nvCxnSpPr>
        <p:spPr>
          <a:xfrm>
            <a:off x="7866661" y="1352192"/>
            <a:ext cx="2246846" cy="2856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E750930-4FB3-48F0-8AF2-8D1BA00B7E11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7266871" y="1314837"/>
            <a:ext cx="2846636" cy="2894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8B7FBBF-E9E4-4C0D-81E1-E17B54DF7CE8}"/>
              </a:ext>
            </a:extLst>
          </p:cNvPr>
          <p:cNvCxnSpPr>
            <a:cxnSpLocks/>
            <a:stCxn id="21" idx="5"/>
          </p:cNvCxnSpPr>
          <p:nvPr/>
        </p:nvCxnSpPr>
        <p:spPr>
          <a:xfrm>
            <a:off x="6576383" y="1320653"/>
            <a:ext cx="3537124" cy="2888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B574098-A851-4AE9-AA43-DE916801CD32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5705966" y="1326668"/>
            <a:ext cx="4407541" cy="28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848F207-EB6E-450B-BFD5-E09624855510}"/>
              </a:ext>
            </a:extLst>
          </p:cNvPr>
          <p:cNvCxnSpPr>
            <a:cxnSpLocks/>
            <a:stCxn id="9" idx="3"/>
            <a:endCxn id="31" idx="2"/>
          </p:cNvCxnSpPr>
          <p:nvPr/>
        </p:nvCxnSpPr>
        <p:spPr>
          <a:xfrm flipH="1">
            <a:off x="6709722" y="1246107"/>
            <a:ext cx="1671471" cy="3322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7C058F4-6CA6-4A1D-83C0-B221AEB15365}"/>
              </a:ext>
            </a:extLst>
          </p:cNvPr>
          <p:cNvCxnSpPr>
            <a:cxnSpLocks/>
            <a:stCxn id="13" idx="4"/>
            <a:endCxn id="31" idx="2"/>
          </p:cNvCxnSpPr>
          <p:nvPr/>
        </p:nvCxnSpPr>
        <p:spPr>
          <a:xfrm flipH="1">
            <a:off x="6709722" y="1352192"/>
            <a:ext cx="1156939" cy="3216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AEA84E6-CAA8-4B6A-86D8-2AD7A26A4126}"/>
              </a:ext>
            </a:extLst>
          </p:cNvPr>
          <p:cNvCxnSpPr>
            <a:cxnSpLocks/>
            <a:stCxn id="17" idx="4"/>
            <a:endCxn id="31" idx="2"/>
          </p:cNvCxnSpPr>
          <p:nvPr/>
        </p:nvCxnSpPr>
        <p:spPr>
          <a:xfrm flipH="1">
            <a:off x="6709722" y="1314837"/>
            <a:ext cx="557149" cy="3253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47C8D6B-E7F7-40A9-A28A-F8056A9E6F93}"/>
              </a:ext>
            </a:extLst>
          </p:cNvPr>
          <p:cNvCxnSpPr>
            <a:cxnSpLocks/>
            <a:stCxn id="21" idx="5"/>
            <a:endCxn id="31" idx="2"/>
          </p:cNvCxnSpPr>
          <p:nvPr/>
        </p:nvCxnSpPr>
        <p:spPr>
          <a:xfrm>
            <a:off x="6576383" y="1320653"/>
            <a:ext cx="133339" cy="3247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F2DCE82-BB94-42AE-BD7A-EDA798B3B22E}"/>
              </a:ext>
            </a:extLst>
          </p:cNvPr>
          <p:cNvCxnSpPr>
            <a:cxnSpLocks/>
            <a:stCxn id="5" idx="4"/>
            <a:endCxn id="31" idx="2"/>
          </p:cNvCxnSpPr>
          <p:nvPr/>
        </p:nvCxnSpPr>
        <p:spPr>
          <a:xfrm>
            <a:off x="5730851" y="1336711"/>
            <a:ext cx="978871" cy="3231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93B78F9-1E44-480E-BD2A-B610D66D18A3}"/>
              </a:ext>
            </a:extLst>
          </p:cNvPr>
          <p:cNvSpPr txBox="1"/>
          <p:nvPr/>
        </p:nvSpPr>
        <p:spPr>
          <a:xfrm>
            <a:off x="7832752" y="4541869"/>
            <a:ext cx="1375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Measurements/Corrections </a:t>
            </a:r>
          </a:p>
        </p:txBody>
      </p:sp>
      <p:cxnSp>
        <p:nvCxnSpPr>
          <p:cNvPr id="52" name="Curved Connector 144">
            <a:extLst>
              <a:ext uri="{FF2B5EF4-FFF2-40B4-BE49-F238E27FC236}">
                <a16:creationId xmlns:a16="http://schemas.microsoft.com/office/drawing/2014/main" id="{F7B0B6F1-CC13-4A2B-8470-0246E84858F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950508" y="4303549"/>
            <a:ext cx="357844" cy="285605"/>
          </a:xfrm>
          <a:prstGeom prst="curvedConnector3">
            <a:avLst>
              <a:gd name="adj1" fmla="val 97622"/>
            </a:avLst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4DA4B3FB-3958-4A78-91CA-A02986A5CD74}"/>
              </a:ext>
            </a:extLst>
          </p:cNvPr>
          <p:cNvSpPr txBox="1"/>
          <p:nvPr/>
        </p:nvSpPr>
        <p:spPr>
          <a:xfrm>
            <a:off x="283335" y="1114074"/>
            <a:ext cx="3915971" cy="350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Needed Satellite-Based GPS Measurements:</a:t>
            </a:r>
          </a:p>
          <a:p>
            <a:pPr marL="285750" indent="-2857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800" dirty="0" err="1"/>
              <a:t>Pseudorange</a:t>
            </a:r>
            <a:r>
              <a:rPr lang="en-US" sz="1800" dirty="0"/>
              <a:t> </a:t>
            </a:r>
          </a:p>
          <a:p>
            <a:pPr marL="285750" indent="-2857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Carrier Phase (if available)</a:t>
            </a:r>
          </a:p>
          <a:p>
            <a:pPr>
              <a:spcBef>
                <a:spcPts val="450"/>
              </a:spcBef>
            </a:pPr>
            <a:endParaRPr lang="en-US" sz="1800" dirty="0"/>
          </a:p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Technique</a:t>
            </a:r>
            <a:r>
              <a:rPr lang="en-US" sz="1800" dirty="0"/>
              <a:t>:</a:t>
            </a:r>
          </a:p>
          <a:p>
            <a:pPr marL="0" indent="0">
              <a:spcBef>
                <a:spcPts val="450"/>
              </a:spcBef>
              <a:buNone/>
            </a:pPr>
            <a:r>
              <a:rPr lang="en-US" sz="1800" dirty="0"/>
              <a:t>The user refines its position estimates using measurements or estimated corrections transmitted by a base station over an </a:t>
            </a:r>
            <a:r>
              <a:rPr lang="en-US" sz="1800" u="sng" dirty="0"/>
              <a:t>RF link</a:t>
            </a:r>
            <a:r>
              <a:rPr lang="en-US" sz="1800" dirty="0"/>
              <a:t>.</a:t>
            </a:r>
          </a:p>
          <a:p>
            <a:pPr marL="0" indent="0">
              <a:spcBef>
                <a:spcPts val="450"/>
              </a:spcBef>
              <a:buNone/>
            </a:pPr>
            <a:endParaRPr lang="en-US" sz="165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36723A2-0149-43E8-8B0F-48419504EBB3}"/>
              </a:ext>
            </a:extLst>
          </p:cNvPr>
          <p:cNvGrpSpPr/>
          <p:nvPr/>
        </p:nvGrpSpPr>
        <p:grpSpPr>
          <a:xfrm>
            <a:off x="9769776" y="4209263"/>
            <a:ext cx="2278330" cy="700931"/>
            <a:chOff x="2411761" y="5346495"/>
            <a:chExt cx="2959970" cy="934574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31F13F3C-E10F-4EC2-A653-76E79B04D774}"/>
                </a:ext>
              </a:extLst>
            </p:cNvPr>
            <p:cNvSpPr/>
            <p:nvPr/>
          </p:nvSpPr>
          <p:spPr>
            <a:xfrm>
              <a:off x="2411761" y="5624944"/>
              <a:ext cx="85791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693A13C-8611-4C30-934E-6924EAF3604A}"/>
                </a:ext>
              </a:extLst>
            </p:cNvPr>
            <p:cNvSpPr/>
            <p:nvPr/>
          </p:nvSpPr>
          <p:spPr>
            <a:xfrm>
              <a:off x="2796576" y="5532120"/>
              <a:ext cx="8828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2" name="Trapezoid 101">
              <a:extLst>
                <a:ext uri="{FF2B5EF4-FFF2-40B4-BE49-F238E27FC236}">
                  <a16:creationId xmlns:a16="http://schemas.microsoft.com/office/drawing/2014/main" id="{D81BD758-3F5B-4530-B0E4-3C4E6E33843F}"/>
                </a:ext>
              </a:extLst>
            </p:cNvPr>
            <p:cNvSpPr/>
            <p:nvPr/>
          </p:nvSpPr>
          <p:spPr>
            <a:xfrm rot="10800000">
              <a:off x="2679360" y="5346495"/>
              <a:ext cx="322711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73BBB3D-860D-4483-A7F9-A989C03B30EC}"/>
                </a:ext>
              </a:extLst>
            </p:cNvPr>
            <p:cNvSpPr txBox="1"/>
            <p:nvPr/>
          </p:nvSpPr>
          <p:spPr>
            <a:xfrm>
              <a:off x="3269672" y="5583442"/>
              <a:ext cx="2102059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Mobile GPS Receiver</a:t>
              </a:r>
            </a:p>
          </p:txBody>
        </p:sp>
      </p:grpSp>
      <p:cxnSp>
        <p:nvCxnSpPr>
          <p:cNvPr id="120" name="Elbow Connector 4">
            <a:extLst>
              <a:ext uri="{FF2B5EF4-FFF2-40B4-BE49-F238E27FC236}">
                <a16:creationId xmlns:a16="http://schemas.microsoft.com/office/drawing/2014/main" id="{D3DDBA7A-0ED6-4ECA-845E-EAA153B6D42D}"/>
              </a:ext>
            </a:extLst>
          </p:cNvPr>
          <p:cNvCxnSpPr/>
          <p:nvPr/>
        </p:nvCxnSpPr>
        <p:spPr bwMode="auto">
          <a:xfrm flipV="1">
            <a:off x="7048074" y="4718231"/>
            <a:ext cx="169173" cy="17699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Isosceles Triangle 120">
            <a:extLst>
              <a:ext uri="{FF2B5EF4-FFF2-40B4-BE49-F238E27FC236}">
                <a16:creationId xmlns:a16="http://schemas.microsoft.com/office/drawing/2014/main" id="{95C40505-256C-4E9B-AB2D-EEACBCC2FE33}"/>
              </a:ext>
            </a:extLst>
          </p:cNvPr>
          <p:cNvSpPr/>
          <p:nvPr/>
        </p:nvSpPr>
        <p:spPr bwMode="auto">
          <a:xfrm rot="10800000">
            <a:off x="7116496" y="4592755"/>
            <a:ext cx="201502" cy="177200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62343097-F923-422B-B68B-C6BF01EB5D1A}"/>
              </a:ext>
            </a:extLst>
          </p:cNvPr>
          <p:cNvSpPr/>
          <p:nvPr/>
        </p:nvSpPr>
        <p:spPr bwMode="auto">
          <a:xfrm>
            <a:off x="7170082" y="4518725"/>
            <a:ext cx="200360" cy="213096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23" name="Arc 122">
            <a:extLst>
              <a:ext uri="{FF2B5EF4-FFF2-40B4-BE49-F238E27FC236}">
                <a16:creationId xmlns:a16="http://schemas.microsoft.com/office/drawing/2014/main" id="{69C3F284-0DA8-404B-AFA8-ED9FABF895BC}"/>
              </a:ext>
            </a:extLst>
          </p:cNvPr>
          <p:cNvSpPr/>
          <p:nvPr/>
        </p:nvSpPr>
        <p:spPr bwMode="auto">
          <a:xfrm>
            <a:off x="7164790" y="4469741"/>
            <a:ext cx="267031" cy="270439"/>
          </a:xfrm>
          <a:prstGeom prst="arc">
            <a:avLst>
              <a:gd name="adj1" fmla="val 16200000"/>
              <a:gd name="adj2" fmla="val 1589404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25" name="Isosceles Triangle 124">
            <a:extLst>
              <a:ext uri="{FF2B5EF4-FFF2-40B4-BE49-F238E27FC236}">
                <a16:creationId xmlns:a16="http://schemas.microsoft.com/office/drawing/2014/main" id="{864B8B04-3412-4FE4-A2BE-3EA61D952250}"/>
              </a:ext>
            </a:extLst>
          </p:cNvPr>
          <p:cNvSpPr/>
          <p:nvPr/>
        </p:nvSpPr>
        <p:spPr bwMode="auto">
          <a:xfrm rot="10800000">
            <a:off x="9506414" y="4144281"/>
            <a:ext cx="201502" cy="177200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cxnSp>
        <p:nvCxnSpPr>
          <p:cNvPr id="126" name="Elbow Connector 8">
            <a:extLst>
              <a:ext uri="{FF2B5EF4-FFF2-40B4-BE49-F238E27FC236}">
                <a16:creationId xmlns:a16="http://schemas.microsoft.com/office/drawing/2014/main" id="{8411FA99-BA43-4D75-A684-0B4B47315F9D}"/>
              </a:ext>
            </a:extLst>
          </p:cNvPr>
          <p:cNvCxnSpPr/>
          <p:nvPr/>
        </p:nvCxnSpPr>
        <p:spPr bwMode="auto">
          <a:xfrm rot="10800000">
            <a:off x="9593982" y="4316047"/>
            <a:ext cx="168520" cy="21050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7" name="Arc 126">
            <a:extLst>
              <a:ext uri="{FF2B5EF4-FFF2-40B4-BE49-F238E27FC236}">
                <a16:creationId xmlns:a16="http://schemas.microsoft.com/office/drawing/2014/main" id="{B9A03C31-295A-4027-ADAB-53EFC4D55CC5}"/>
              </a:ext>
            </a:extLst>
          </p:cNvPr>
          <p:cNvSpPr/>
          <p:nvPr/>
        </p:nvSpPr>
        <p:spPr bwMode="auto">
          <a:xfrm rot="12418939">
            <a:off x="9442591" y="4136829"/>
            <a:ext cx="186624" cy="195326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28" name="Arc 127">
            <a:extLst>
              <a:ext uri="{FF2B5EF4-FFF2-40B4-BE49-F238E27FC236}">
                <a16:creationId xmlns:a16="http://schemas.microsoft.com/office/drawing/2014/main" id="{0FF7CF01-79C5-4351-91AF-C8FDA8974746}"/>
              </a:ext>
            </a:extLst>
          </p:cNvPr>
          <p:cNvSpPr/>
          <p:nvPr/>
        </p:nvSpPr>
        <p:spPr bwMode="auto">
          <a:xfrm rot="12200822">
            <a:off x="9347369" y="4054430"/>
            <a:ext cx="340280" cy="344883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cxnSp>
        <p:nvCxnSpPr>
          <p:cNvPr id="131" name="Curved Connector 144">
            <a:extLst>
              <a:ext uri="{FF2B5EF4-FFF2-40B4-BE49-F238E27FC236}">
                <a16:creationId xmlns:a16="http://schemas.microsoft.com/office/drawing/2014/main" id="{7D3E0634-0591-4A84-BE9A-4EFB89C78BB7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7485048" y="4648583"/>
            <a:ext cx="347704" cy="154896"/>
          </a:xfrm>
          <a:prstGeom prst="curvedConnector3">
            <a:avLst>
              <a:gd name="adj1" fmla="val 21311"/>
            </a:avLst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94023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 187">
            <a:extLst>
              <a:ext uri="{FF2B5EF4-FFF2-40B4-BE49-F238E27FC236}">
                <a16:creationId xmlns:a16="http://schemas.microsoft.com/office/drawing/2014/main" id="{B5371678-8133-4E7A-8F59-1B56366247C4}"/>
              </a:ext>
            </a:extLst>
          </p:cNvPr>
          <p:cNvGrpSpPr/>
          <p:nvPr/>
        </p:nvGrpSpPr>
        <p:grpSpPr>
          <a:xfrm>
            <a:off x="10376768" y="3493833"/>
            <a:ext cx="389858" cy="588488"/>
            <a:chOff x="10561650" y="3348928"/>
            <a:chExt cx="389858" cy="588488"/>
          </a:xfrm>
        </p:grpSpPr>
        <p:sp>
          <p:nvSpPr>
            <p:cNvPr id="186" name="Rounded Rectangle 129">
              <a:extLst>
                <a:ext uri="{FF2B5EF4-FFF2-40B4-BE49-F238E27FC236}">
                  <a16:creationId xmlns:a16="http://schemas.microsoft.com/office/drawing/2014/main" id="{FECC0091-F60D-448E-9280-830FE6B3BFCD}"/>
                </a:ext>
              </a:extLst>
            </p:cNvPr>
            <p:cNvSpPr/>
            <p:nvPr/>
          </p:nvSpPr>
          <p:spPr>
            <a:xfrm>
              <a:off x="10561650" y="3348928"/>
              <a:ext cx="389858" cy="58848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7" name="Rounded Rectangle 130">
              <a:extLst>
                <a:ext uri="{FF2B5EF4-FFF2-40B4-BE49-F238E27FC236}">
                  <a16:creationId xmlns:a16="http://schemas.microsoft.com/office/drawing/2014/main" id="{FAE83FA7-5847-473B-8B58-B2EE0F87FFC0}"/>
                </a:ext>
              </a:extLst>
            </p:cNvPr>
            <p:cNvSpPr/>
            <p:nvPr/>
          </p:nvSpPr>
          <p:spPr>
            <a:xfrm>
              <a:off x="10599962" y="3391259"/>
              <a:ext cx="324099" cy="49619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38" name="Rounded Rectangle 129">
            <a:extLst>
              <a:ext uri="{FF2B5EF4-FFF2-40B4-BE49-F238E27FC236}">
                <a16:creationId xmlns:a16="http://schemas.microsoft.com/office/drawing/2014/main" id="{E721DE68-D7D0-4670-AA52-2209F1F222C3}"/>
              </a:ext>
            </a:extLst>
          </p:cNvPr>
          <p:cNvSpPr/>
          <p:nvPr/>
        </p:nvSpPr>
        <p:spPr>
          <a:xfrm>
            <a:off x="10235505" y="3770410"/>
            <a:ext cx="286852" cy="42239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9" name="Rounded Rectangle 130">
            <a:extLst>
              <a:ext uri="{FF2B5EF4-FFF2-40B4-BE49-F238E27FC236}">
                <a16:creationId xmlns:a16="http://schemas.microsoft.com/office/drawing/2014/main" id="{C40E1D71-F2D7-496B-9FFD-30002B985633}"/>
              </a:ext>
            </a:extLst>
          </p:cNvPr>
          <p:cNvSpPr/>
          <p:nvPr/>
        </p:nvSpPr>
        <p:spPr>
          <a:xfrm>
            <a:off x="10273818" y="3812741"/>
            <a:ext cx="204410" cy="349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867A2B2-E1A8-4681-AA84-5764EA74C5D4}"/>
              </a:ext>
            </a:extLst>
          </p:cNvPr>
          <p:cNvGrpSpPr/>
          <p:nvPr/>
        </p:nvGrpSpPr>
        <p:grpSpPr>
          <a:xfrm>
            <a:off x="9887368" y="3984526"/>
            <a:ext cx="515587" cy="513289"/>
            <a:chOff x="4581572" y="3711550"/>
            <a:chExt cx="515587" cy="513289"/>
          </a:xfrm>
        </p:grpSpPr>
        <p:sp>
          <p:nvSpPr>
            <p:cNvPr id="161" name="Star: 4 Points 160">
              <a:extLst>
                <a:ext uri="{FF2B5EF4-FFF2-40B4-BE49-F238E27FC236}">
                  <a16:creationId xmlns:a16="http://schemas.microsoft.com/office/drawing/2014/main" id="{27581427-E5AD-4A48-BB34-2A0AE5B735DE}"/>
                </a:ext>
              </a:extLst>
            </p:cNvPr>
            <p:cNvSpPr/>
            <p:nvPr/>
          </p:nvSpPr>
          <p:spPr bwMode="auto">
            <a:xfrm rot="18912344">
              <a:off x="4614427" y="3739894"/>
              <a:ext cx="457200" cy="457200"/>
            </a:xfrm>
            <a:prstGeom prst="star4">
              <a:avLst>
                <a:gd name="adj" fmla="val 17830"/>
              </a:avLst>
            </a:prstGeom>
            <a:solidFill>
              <a:schemeClr val="tx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7D3CC85D-2B5A-4402-BCFD-76F794DD38E1}"/>
                </a:ext>
              </a:extLst>
            </p:cNvPr>
            <p:cNvSpPr/>
            <p:nvPr/>
          </p:nvSpPr>
          <p:spPr bwMode="auto">
            <a:xfrm>
              <a:off x="4794320" y="3922524"/>
              <a:ext cx="91440" cy="91440"/>
            </a:xfrm>
            <a:prstGeom prst="ellipse">
              <a:avLst/>
            </a:prstGeom>
            <a:solidFill>
              <a:schemeClr val="bg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B64A1139-6237-47B5-A60F-7D50620590B1}"/>
                </a:ext>
              </a:extLst>
            </p:cNvPr>
            <p:cNvSpPr/>
            <p:nvPr/>
          </p:nvSpPr>
          <p:spPr bwMode="auto">
            <a:xfrm>
              <a:off x="4914279" y="3711550"/>
              <a:ext cx="182880" cy="1828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42FA6C23-C865-45D4-9003-E4758D0131CD}"/>
                </a:ext>
              </a:extLst>
            </p:cNvPr>
            <p:cNvSpPr/>
            <p:nvPr/>
          </p:nvSpPr>
          <p:spPr bwMode="auto">
            <a:xfrm>
              <a:off x="4914279" y="4041959"/>
              <a:ext cx="182880" cy="1828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0BE8B4D5-3D0F-49D8-9045-7C644C2470AC}"/>
                </a:ext>
              </a:extLst>
            </p:cNvPr>
            <p:cNvSpPr/>
            <p:nvPr/>
          </p:nvSpPr>
          <p:spPr bwMode="auto">
            <a:xfrm>
              <a:off x="4581572" y="4041959"/>
              <a:ext cx="182880" cy="1828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AE0DAFA2-D46A-4195-951B-19C7C825A83E}"/>
                </a:ext>
              </a:extLst>
            </p:cNvPr>
            <p:cNvSpPr/>
            <p:nvPr/>
          </p:nvSpPr>
          <p:spPr bwMode="auto">
            <a:xfrm>
              <a:off x="4581572" y="3714380"/>
              <a:ext cx="182880" cy="1828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C1062EF-086C-40FF-8BF7-39195F17E5B3}"/>
              </a:ext>
            </a:extLst>
          </p:cNvPr>
          <p:cNvSpPr txBox="1"/>
          <p:nvPr/>
        </p:nvSpPr>
        <p:spPr>
          <a:xfrm>
            <a:off x="10510424" y="4080363"/>
            <a:ext cx="1625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Mobile Device (e.g., UAS, cell phones, tablets etc.) </a:t>
            </a: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DCE4AEB1-7D3A-4478-9C1B-435C1E262BD0}"/>
              </a:ext>
            </a:extLst>
          </p:cNvPr>
          <p:cNvSpPr/>
          <p:nvPr/>
        </p:nvSpPr>
        <p:spPr bwMode="auto">
          <a:xfrm>
            <a:off x="9171063" y="4919056"/>
            <a:ext cx="471898" cy="304391"/>
          </a:xfrm>
          <a:prstGeom prst="cloud">
            <a:avLst/>
          </a:prstGeom>
          <a:solidFill>
            <a:schemeClr val="bg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ea typeface="ＭＳ Ｐゴシック" pitchFamily="124" charset="-128"/>
            </a:endParaRPr>
          </a:p>
        </p:txBody>
      </p:sp>
      <p:cxnSp>
        <p:nvCxnSpPr>
          <p:cNvPr id="36" name="Curved Connector 126">
            <a:extLst>
              <a:ext uri="{FF2B5EF4-FFF2-40B4-BE49-F238E27FC236}">
                <a16:creationId xmlns:a16="http://schemas.microsoft.com/office/drawing/2014/main" id="{E4523A76-F91E-474F-A509-5C1446E1AA29}"/>
              </a:ext>
            </a:extLst>
          </p:cNvPr>
          <p:cNvCxnSpPr>
            <a:cxnSpLocks/>
            <a:endCxn id="35" idx="0"/>
          </p:cNvCxnSpPr>
          <p:nvPr/>
        </p:nvCxnSpPr>
        <p:spPr bwMode="auto">
          <a:xfrm rot="5400000">
            <a:off x="9523825" y="4438932"/>
            <a:ext cx="751064" cy="513577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BFA5330-DF50-4467-8F31-FB259DD7870C}"/>
              </a:ext>
            </a:extLst>
          </p:cNvPr>
          <p:cNvSpPr txBox="1"/>
          <p:nvPr/>
        </p:nvSpPr>
        <p:spPr>
          <a:xfrm>
            <a:off x="9533537" y="5107706"/>
            <a:ext cx="1831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Internet Connection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A3D5A-AE49-4327-9DD2-255F6DD38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LOCD-IN Concept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64495F-5A43-4179-BD15-51E7B109E387}"/>
              </a:ext>
            </a:extLst>
          </p:cNvPr>
          <p:cNvGrpSpPr/>
          <p:nvPr/>
        </p:nvGrpSpPr>
        <p:grpSpPr>
          <a:xfrm>
            <a:off x="5625872" y="1194635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044C47A-4CEA-4796-BC2D-6E39C592F541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5B3C9F-5A16-4461-8306-33C34ED88E7E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7F5524-8FA0-41D8-A2FA-7575C2652FFF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1C7D48-E364-43AD-B6DE-6BCF468EC263}"/>
              </a:ext>
            </a:extLst>
          </p:cNvPr>
          <p:cNvGrpSpPr/>
          <p:nvPr/>
        </p:nvGrpSpPr>
        <p:grpSpPr>
          <a:xfrm>
            <a:off x="8301099" y="1114074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3ACC390-134F-4B7D-8060-744341A743EF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B3C19B-4435-47C7-8ACC-A37315A1D3D2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E27B0AD-7AAE-4EDF-85EA-4E62D6B68A29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59993A-E0DD-46A6-8CD1-A4E2A10BD059}"/>
              </a:ext>
            </a:extLst>
          </p:cNvPr>
          <p:cNvGrpSpPr/>
          <p:nvPr/>
        </p:nvGrpSpPr>
        <p:grpSpPr>
          <a:xfrm>
            <a:off x="7761682" y="1210116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AF13FD-A66A-46E0-B3AD-209707BDB979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1CA6E3-9B46-43BE-B8FB-1EF4663CD9B7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594BBE5-70EF-40A5-9E9D-F9ABE46EB811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2B6C7D-F136-40A2-9EFF-CE853E4DE65C}"/>
              </a:ext>
            </a:extLst>
          </p:cNvPr>
          <p:cNvGrpSpPr/>
          <p:nvPr/>
        </p:nvGrpSpPr>
        <p:grpSpPr>
          <a:xfrm>
            <a:off x="7161892" y="1172761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7CB3E82-3423-4136-B94C-05DD759ED27C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BF9DE8-0210-4563-A436-F3AB0FC4C894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38B99E-3F6B-4473-AA51-9885E4901D9D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95CD80-844C-4D90-BE44-DF3DB6035425}"/>
              </a:ext>
            </a:extLst>
          </p:cNvPr>
          <p:cNvGrpSpPr/>
          <p:nvPr/>
        </p:nvGrpSpPr>
        <p:grpSpPr>
          <a:xfrm>
            <a:off x="6446520" y="1188620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EA8F282-AC27-4FD6-B85D-624416800B8C}"/>
                </a:ext>
              </a:extLst>
            </p:cNvPr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A54DA03-5502-46F8-9B4E-B11CD8950466}"/>
                </a:ext>
              </a:extLst>
            </p:cNvPr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4432E0-47A9-4823-8D9E-012EB3C52E46}"/>
                </a:ext>
              </a:extLst>
            </p:cNvPr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88750B9-8F97-43C3-9023-9EBD1AEFDF96}"/>
              </a:ext>
            </a:extLst>
          </p:cNvPr>
          <p:cNvGrpSpPr/>
          <p:nvPr/>
        </p:nvGrpSpPr>
        <p:grpSpPr>
          <a:xfrm>
            <a:off x="4857873" y="4567860"/>
            <a:ext cx="3800007" cy="1101201"/>
            <a:chOff x="434822" y="5345998"/>
            <a:chExt cx="4936909" cy="146826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995614-FF07-4A0F-8061-C5AD8F3E58FB}"/>
                </a:ext>
              </a:extLst>
            </p:cNvPr>
            <p:cNvSpPr/>
            <p:nvPr/>
          </p:nvSpPr>
          <p:spPr>
            <a:xfrm>
              <a:off x="2411761" y="5624944"/>
              <a:ext cx="85791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BE01E1-F05E-425A-B496-D3BB734C37E8}"/>
                </a:ext>
              </a:extLst>
            </p:cNvPr>
            <p:cNvSpPr txBox="1"/>
            <p:nvPr/>
          </p:nvSpPr>
          <p:spPr>
            <a:xfrm>
              <a:off x="434822" y="5345998"/>
              <a:ext cx="2266491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Base Station</a:t>
              </a:r>
            </a:p>
            <a:p>
              <a:r>
                <a:rPr lang="en-US" sz="1400" dirty="0"/>
                <a:t>(Known Position)</a:t>
              </a:r>
            </a:p>
          </p:txBody>
        </p:sp>
        <p:sp>
          <p:nvSpPr>
            <p:cNvPr id="27" name="Cloud 26">
              <a:extLst>
                <a:ext uri="{FF2B5EF4-FFF2-40B4-BE49-F238E27FC236}">
                  <a16:creationId xmlns:a16="http://schemas.microsoft.com/office/drawing/2014/main" id="{66D45AB7-56E0-4846-8ACB-C3EF51754403}"/>
                </a:ext>
              </a:extLst>
            </p:cNvPr>
            <p:cNvSpPr/>
            <p:nvPr/>
          </p:nvSpPr>
          <p:spPr bwMode="auto">
            <a:xfrm>
              <a:off x="1118882" y="6408410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28" name="Curved Connector 110">
              <a:extLst>
                <a:ext uri="{FF2B5EF4-FFF2-40B4-BE49-F238E27FC236}">
                  <a16:creationId xmlns:a16="http://schemas.microsoft.com/office/drawing/2014/main" id="{C1E506C8-8622-404F-AFAA-ECDC84AE7B87}"/>
                </a:ext>
              </a:extLst>
            </p:cNvPr>
            <p:cNvCxnSpPr>
              <a:stCxn id="25" idx="2"/>
              <a:endCxn id="27" idx="0"/>
            </p:cNvCxnSpPr>
            <p:nvPr/>
          </p:nvCxnSpPr>
          <p:spPr bwMode="auto">
            <a:xfrm rot="5400000">
              <a:off x="1900310" y="5670931"/>
              <a:ext cx="700066" cy="1180748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5855857-2E6D-4D14-A342-91C18CA4084F}"/>
                </a:ext>
              </a:extLst>
            </p:cNvPr>
            <p:cNvSpPr/>
            <p:nvPr/>
          </p:nvSpPr>
          <p:spPr>
            <a:xfrm>
              <a:off x="2796576" y="5532120"/>
              <a:ext cx="8828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1" name="Trapezoid 30">
              <a:extLst>
                <a:ext uri="{FF2B5EF4-FFF2-40B4-BE49-F238E27FC236}">
                  <a16:creationId xmlns:a16="http://schemas.microsoft.com/office/drawing/2014/main" id="{F83702E2-D2B6-470D-B5EF-440A3E953768}"/>
                </a:ext>
              </a:extLst>
            </p:cNvPr>
            <p:cNvSpPr/>
            <p:nvPr/>
          </p:nvSpPr>
          <p:spPr>
            <a:xfrm rot="10800000">
              <a:off x="2679360" y="5346495"/>
              <a:ext cx="322711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E5F188-1CEF-4706-B128-F82294305CAA}"/>
                </a:ext>
              </a:extLst>
            </p:cNvPr>
            <p:cNvSpPr txBox="1"/>
            <p:nvPr/>
          </p:nvSpPr>
          <p:spPr>
            <a:xfrm>
              <a:off x="3269672" y="5583442"/>
              <a:ext cx="2102059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GPS Receiver</a:t>
              </a: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BFA811C-FEEB-497F-A515-2942E1D2B2F7}"/>
              </a:ext>
            </a:extLst>
          </p:cNvPr>
          <p:cNvCxnSpPr>
            <a:cxnSpLocks/>
            <a:stCxn id="9" idx="5"/>
            <a:endCxn id="162" idx="1"/>
          </p:cNvCxnSpPr>
          <p:nvPr/>
        </p:nvCxnSpPr>
        <p:spPr>
          <a:xfrm>
            <a:off x="8430962" y="1246107"/>
            <a:ext cx="1682545" cy="2962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33903F1-BD6F-46FB-BFEA-E9FB16AF2423}"/>
              </a:ext>
            </a:extLst>
          </p:cNvPr>
          <p:cNvCxnSpPr>
            <a:cxnSpLocks/>
            <a:stCxn id="13" idx="4"/>
            <a:endCxn id="162" idx="1"/>
          </p:cNvCxnSpPr>
          <p:nvPr/>
        </p:nvCxnSpPr>
        <p:spPr>
          <a:xfrm>
            <a:off x="7866661" y="1352192"/>
            <a:ext cx="2246846" cy="2856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E750930-4FB3-48F0-8AF2-8D1BA00B7E11}"/>
              </a:ext>
            </a:extLst>
          </p:cNvPr>
          <p:cNvCxnSpPr>
            <a:cxnSpLocks/>
            <a:stCxn id="17" idx="4"/>
            <a:endCxn id="162" idx="1"/>
          </p:cNvCxnSpPr>
          <p:nvPr/>
        </p:nvCxnSpPr>
        <p:spPr>
          <a:xfrm>
            <a:off x="7266871" y="1314837"/>
            <a:ext cx="2846636" cy="2894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8B7FBBF-E9E4-4C0D-81E1-E17B54DF7CE8}"/>
              </a:ext>
            </a:extLst>
          </p:cNvPr>
          <p:cNvCxnSpPr>
            <a:cxnSpLocks/>
            <a:stCxn id="21" idx="5"/>
            <a:endCxn id="162" idx="1"/>
          </p:cNvCxnSpPr>
          <p:nvPr/>
        </p:nvCxnSpPr>
        <p:spPr>
          <a:xfrm>
            <a:off x="6576383" y="1320653"/>
            <a:ext cx="3537124" cy="2888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B574098-A851-4AE9-AA43-DE916801CD32}"/>
              </a:ext>
            </a:extLst>
          </p:cNvPr>
          <p:cNvCxnSpPr>
            <a:cxnSpLocks/>
            <a:stCxn id="5" idx="3"/>
            <a:endCxn id="162" idx="1"/>
          </p:cNvCxnSpPr>
          <p:nvPr/>
        </p:nvCxnSpPr>
        <p:spPr>
          <a:xfrm>
            <a:off x="5705966" y="1326668"/>
            <a:ext cx="4407541" cy="2882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848F207-EB6E-450B-BFD5-E09624855510}"/>
              </a:ext>
            </a:extLst>
          </p:cNvPr>
          <p:cNvCxnSpPr>
            <a:cxnSpLocks/>
            <a:stCxn id="9" idx="3"/>
            <a:endCxn id="31" idx="2"/>
          </p:cNvCxnSpPr>
          <p:nvPr/>
        </p:nvCxnSpPr>
        <p:spPr>
          <a:xfrm flipH="1">
            <a:off x="6709722" y="1246107"/>
            <a:ext cx="1671471" cy="3322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7C058F4-6CA6-4A1D-83C0-B221AEB15365}"/>
              </a:ext>
            </a:extLst>
          </p:cNvPr>
          <p:cNvCxnSpPr>
            <a:stCxn id="13" idx="4"/>
            <a:endCxn id="31" idx="2"/>
          </p:cNvCxnSpPr>
          <p:nvPr/>
        </p:nvCxnSpPr>
        <p:spPr>
          <a:xfrm flipH="1">
            <a:off x="6709722" y="1352192"/>
            <a:ext cx="1156939" cy="3216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AEA84E6-CAA8-4B6A-86D8-2AD7A26A4126}"/>
              </a:ext>
            </a:extLst>
          </p:cNvPr>
          <p:cNvCxnSpPr>
            <a:stCxn id="17" idx="4"/>
            <a:endCxn id="31" idx="2"/>
          </p:cNvCxnSpPr>
          <p:nvPr/>
        </p:nvCxnSpPr>
        <p:spPr>
          <a:xfrm flipH="1">
            <a:off x="6709722" y="1314837"/>
            <a:ext cx="557149" cy="3253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47C8D6B-E7F7-40A9-A28A-F8056A9E6F93}"/>
              </a:ext>
            </a:extLst>
          </p:cNvPr>
          <p:cNvCxnSpPr>
            <a:stCxn id="21" idx="5"/>
            <a:endCxn id="31" idx="2"/>
          </p:cNvCxnSpPr>
          <p:nvPr/>
        </p:nvCxnSpPr>
        <p:spPr>
          <a:xfrm>
            <a:off x="6576383" y="1320653"/>
            <a:ext cx="133339" cy="3247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F2DCE82-BB94-42AE-BD7A-EDA798B3B22E}"/>
              </a:ext>
            </a:extLst>
          </p:cNvPr>
          <p:cNvCxnSpPr>
            <a:stCxn id="5" idx="4"/>
            <a:endCxn id="31" idx="2"/>
          </p:cNvCxnSpPr>
          <p:nvPr/>
        </p:nvCxnSpPr>
        <p:spPr>
          <a:xfrm>
            <a:off x="5730851" y="1336711"/>
            <a:ext cx="978871" cy="3231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142">
            <a:extLst>
              <a:ext uri="{FF2B5EF4-FFF2-40B4-BE49-F238E27FC236}">
                <a16:creationId xmlns:a16="http://schemas.microsoft.com/office/drawing/2014/main" id="{89DFEC89-A970-4880-AA3D-4C04EE6F2326}"/>
              </a:ext>
            </a:extLst>
          </p:cNvPr>
          <p:cNvCxnSpPr>
            <a:cxnSpLocks/>
            <a:stCxn id="27" idx="1"/>
            <a:endCxn id="51" idx="1"/>
          </p:cNvCxnSpPr>
          <p:nvPr/>
        </p:nvCxnSpPr>
        <p:spPr>
          <a:xfrm rot="16200000" flipH="1">
            <a:off x="6337349" y="4924205"/>
            <a:ext cx="565627" cy="2054689"/>
          </a:xfrm>
          <a:prstGeom prst="curvedConnector2">
            <a:avLst/>
          </a:prstGeom>
          <a:ln>
            <a:solidFill>
              <a:schemeClr val="tx1"/>
            </a:solidFill>
            <a:prstDash val="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93B78F9-1E44-480E-BD2A-B610D66D18A3}"/>
              </a:ext>
            </a:extLst>
          </p:cNvPr>
          <p:cNvSpPr txBox="1"/>
          <p:nvPr/>
        </p:nvSpPr>
        <p:spPr>
          <a:xfrm>
            <a:off x="7647507" y="5972754"/>
            <a:ext cx="1375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Measurements/Corrections </a:t>
            </a:r>
          </a:p>
        </p:txBody>
      </p:sp>
      <p:cxnSp>
        <p:nvCxnSpPr>
          <p:cNvPr id="52" name="Curved Connector 144">
            <a:extLst>
              <a:ext uri="{FF2B5EF4-FFF2-40B4-BE49-F238E27FC236}">
                <a16:creationId xmlns:a16="http://schemas.microsoft.com/office/drawing/2014/main" id="{F7B0B6F1-CC13-4A2B-8470-0246E84858FD}"/>
              </a:ext>
            </a:extLst>
          </p:cNvPr>
          <p:cNvCxnSpPr>
            <a:cxnSpLocks/>
            <a:stCxn id="51" idx="3"/>
            <a:endCxn id="35" idx="1"/>
          </p:cNvCxnSpPr>
          <p:nvPr/>
        </p:nvCxnSpPr>
        <p:spPr>
          <a:xfrm flipV="1">
            <a:off x="9023453" y="5223123"/>
            <a:ext cx="383560" cy="1011241"/>
          </a:xfrm>
          <a:prstGeom prst="curvedConnector2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9FF2423-E9A7-4CE3-B68B-F1CA95B425FC}"/>
              </a:ext>
            </a:extLst>
          </p:cNvPr>
          <p:cNvGrpSpPr/>
          <p:nvPr/>
        </p:nvGrpSpPr>
        <p:grpSpPr>
          <a:xfrm>
            <a:off x="244475" y="4297508"/>
            <a:ext cx="4037882" cy="1700927"/>
            <a:chOff x="96690" y="5369922"/>
            <a:chExt cx="5245951" cy="226789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8E2631D-145F-495C-96C7-0B0F61A97075}"/>
                </a:ext>
              </a:extLst>
            </p:cNvPr>
            <p:cNvSpPr txBox="1"/>
            <p:nvPr/>
          </p:nvSpPr>
          <p:spPr>
            <a:xfrm>
              <a:off x="96690" y="5369922"/>
              <a:ext cx="2266490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Base Station</a:t>
              </a:r>
            </a:p>
            <a:p>
              <a:r>
                <a:rPr lang="en-US" sz="1400" dirty="0"/>
                <a:t>(Known Positions)</a:t>
              </a:r>
            </a:p>
          </p:txBody>
        </p:sp>
        <p:cxnSp>
          <p:nvCxnSpPr>
            <p:cNvPr id="63" name="Curved Connector 84">
              <a:extLst>
                <a:ext uri="{FF2B5EF4-FFF2-40B4-BE49-F238E27FC236}">
                  <a16:creationId xmlns:a16="http://schemas.microsoft.com/office/drawing/2014/main" id="{88E1C8B9-4DB4-407D-BE38-939C04FDD641}"/>
                </a:ext>
              </a:extLst>
            </p:cNvPr>
            <p:cNvCxnSpPr>
              <a:cxnSpLocks/>
              <a:stCxn id="89" idx="2"/>
              <a:endCxn id="136" idx="2"/>
            </p:cNvCxnSpPr>
            <p:nvPr/>
          </p:nvCxnSpPr>
          <p:spPr bwMode="auto">
            <a:xfrm rot="16200000" flipH="1">
              <a:off x="1192484" y="6633362"/>
              <a:ext cx="1412286" cy="596631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78D3EA-2783-4F38-B8CE-9B2FAE3EDE80}"/>
                </a:ext>
              </a:extLst>
            </p:cNvPr>
            <p:cNvSpPr txBox="1"/>
            <p:nvPr/>
          </p:nvSpPr>
          <p:spPr>
            <a:xfrm>
              <a:off x="3240582" y="5388225"/>
              <a:ext cx="2102059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GPS Receivers (at least 2)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65C9A50-FC3A-441D-8EAE-82CE3F044EDF}"/>
              </a:ext>
            </a:extLst>
          </p:cNvPr>
          <p:cNvGrpSpPr/>
          <p:nvPr/>
        </p:nvGrpSpPr>
        <p:grpSpPr>
          <a:xfrm>
            <a:off x="1848157" y="4345983"/>
            <a:ext cx="203483" cy="177710"/>
            <a:chOff x="5630948" y="5136787"/>
            <a:chExt cx="880461" cy="564777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A4F9FE5-79B7-420D-A357-DABB33F38A67}"/>
                </a:ext>
              </a:extLst>
            </p:cNvPr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6D75095-DCDD-4C3C-8B68-B2590A3DC26E}"/>
                </a:ext>
              </a:extLst>
            </p:cNvPr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1" name="Trapezoid 70">
              <a:extLst>
                <a:ext uri="{FF2B5EF4-FFF2-40B4-BE49-F238E27FC236}">
                  <a16:creationId xmlns:a16="http://schemas.microsoft.com/office/drawing/2014/main" id="{AFEF64FF-5389-47DD-AE18-86DFF1EF0FFB}"/>
                </a:ext>
              </a:extLst>
            </p:cNvPr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4BBB6C3-1B9E-4936-8758-FBEA9C0BE5CC}"/>
              </a:ext>
            </a:extLst>
          </p:cNvPr>
          <p:cNvGrpSpPr/>
          <p:nvPr/>
        </p:nvGrpSpPr>
        <p:grpSpPr>
          <a:xfrm>
            <a:off x="2338959" y="4345983"/>
            <a:ext cx="203483" cy="177710"/>
            <a:chOff x="5630948" y="5136787"/>
            <a:chExt cx="880461" cy="564777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EB6119C-AB37-44F2-B974-4F6089EBFBC3}"/>
                </a:ext>
              </a:extLst>
            </p:cNvPr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409AAAE-58A3-4637-B973-CADF9F947886}"/>
                </a:ext>
              </a:extLst>
            </p:cNvPr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5" name="Trapezoid 74">
              <a:extLst>
                <a:ext uri="{FF2B5EF4-FFF2-40B4-BE49-F238E27FC236}">
                  <a16:creationId xmlns:a16="http://schemas.microsoft.com/office/drawing/2014/main" id="{02A0876C-3354-463B-95F1-95A3D4530F13}"/>
                </a:ext>
              </a:extLst>
            </p:cNvPr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C52DB98-0694-4973-A439-C971A76BAA66}"/>
              </a:ext>
            </a:extLst>
          </p:cNvPr>
          <p:cNvGrpSpPr/>
          <p:nvPr/>
        </p:nvGrpSpPr>
        <p:grpSpPr>
          <a:xfrm>
            <a:off x="1848157" y="4639921"/>
            <a:ext cx="203483" cy="177710"/>
            <a:chOff x="5630948" y="5136787"/>
            <a:chExt cx="880461" cy="564777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C8508C0-66E5-440F-87E2-A99DB64284F1}"/>
                </a:ext>
              </a:extLst>
            </p:cNvPr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DB04065-461F-4B17-AC0F-79B1EA409795}"/>
                </a:ext>
              </a:extLst>
            </p:cNvPr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9" name="Trapezoid 78">
              <a:extLst>
                <a:ext uri="{FF2B5EF4-FFF2-40B4-BE49-F238E27FC236}">
                  <a16:creationId xmlns:a16="http://schemas.microsoft.com/office/drawing/2014/main" id="{870CB7A1-5F6F-474D-A93C-B8BD60B8623D}"/>
                </a:ext>
              </a:extLst>
            </p:cNvPr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F2B20AA-7CD6-4E08-8BF7-F01190C1F73A}"/>
              </a:ext>
            </a:extLst>
          </p:cNvPr>
          <p:cNvGrpSpPr/>
          <p:nvPr/>
        </p:nvGrpSpPr>
        <p:grpSpPr>
          <a:xfrm>
            <a:off x="2336438" y="4636522"/>
            <a:ext cx="203483" cy="177710"/>
            <a:chOff x="5630948" y="5136787"/>
            <a:chExt cx="880461" cy="564777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4085362-C7A4-41AB-B955-845FA044CB06}"/>
                </a:ext>
              </a:extLst>
            </p:cNvPr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DD7BA29-EBD1-4F48-AA80-3D7B4724B8D7}"/>
                </a:ext>
              </a:extLst>
            </p:cNvPr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83" name="Trapezoid 82">
              <a:extLst>
                <a:ext uri="{FF2B5EF4-FFF2-40B4-BE49-F238E27FC236}">
                  <a16:creationId xmlns:a16="http://schemas.microsoft.com/office/drawing/2014/main" id="{07207139-E4A9-422D-A8A3-38D096B5B831}"/>
                </a:ext>
              </a:extLst>
            </p:cNvPr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84" name="Elbow Connector 88">
            <a:extLst>
              <a:ext uri="{FF2B5EF4-FFF2-40B4-BE49-F238E27FC236}">
                <a16:creationId xmlns:a16="http://schemas.microsoft.com/office/drawing/2014/main" id="{A558274F-3B03-470C-8C68-9A4930C11740}"/>
              </a:ext>
            </a:extLst>
          </p:cNvPr>
          <p:cNvCxnSpPr/>
          <p:nvPr/>
        </p:nvCxnSpPr>
        <p:spPr>
          <a:xfrm rot="16200000" flipH="1">
            <a:off x="2047617" y="4426491"/>
            <a:ext cx="41148" cy="23348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9">
            <a:extLst>
              <a:ext uri="{FF2B5EF4-FFF2-40B4-BE49-F238E27FC236}">
                <a16:creationId xmlns:a16="http://schemas.microsoft.com/office/drawing/2014/main" id="{9282192A-567C-4243-AC4C-EBE2E21CCC11}"/>
              </a:ext>
            </a:extLst>
          </p:cNvPr>
          <p:cNvCxnSpPr>
            <a:cxnSpLocks/>
            <a:stCxn id="73" idx="2"/>
          </p:cNvCxnSpPr>
          <p:nvPr/>
        </p:nvCxnSpPr>
        <p:spPr>
          <a:xfrm rot="5400000">
            <a:off x="2292501" y="4414571"/>
            <a:ext cx="39078" cy="257321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91">
            <a:extLst>
              <a:ext uri="{FF2B5EF4-FFF2-40B4-BE49-F238E27FC236}">
                <a16:creationId xmlns:a16="http://schemas.microsoft.com/office/drawing/2014/main" id="{3B680027-CD08-4533-B129-2CE1CB398DD5}"/>
              </a:ext>
            </a:extLst>
          </p:cNvPr>
          <p:cNvCxnSpPr/>
          <p:nvPr/>
        </p:nvCxnSpPr>
        <p:spPr>
          <a:xfrm rot="16200000" flipH="1">
            <a:off x="2047617" y="4717713"/>
            <a:ext cx="41148" cy="23348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93">
            <a:extLst>
              <a:ext uri="{FF2B5EF4-FFF2-40B4-BE49-F238E27FC236}">
                <a16:creationId xmlns:a16="http://schemas.microsoft.com/office/drawing/2014/main" id="{14E5A125-A652-470C-9284-49590351ADCC}"/>
              </a:ext>
            </a:extLst>
          </p:cNvPr>
          <p:cNvCxnSpPr/>
          <p:nvPr/>
        </p:nvCxnSpPr>
        <p:spPr>
          <a:xfrm rot="5400000">
            <a:off x="2292502" y="4705793"/>
            <a:ext cx="39078" cy="257321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6E47BAA-1203-4050-B6C4-CFAF7AC98423}"/>
              </a:ext>
            </a:extLst>
          </p:cNvPr>
          <p:cNvCxnSpPr/>
          <p:nvPr/>
        </p:nvCxnSpPr>
        <p:spPr>
          <a:xfrm>
            <a:off x="2192865" y="4564842"/>
            <a:ext cx="0" cy="325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89D1DBA9-5CD2-43AA-B928-5D7BA600B068}"/>
              </a:ext>
            </a:extLst>
          </p:cNvPr>
          <p:cNvSpPr/>
          <p:nvPr/>
        </p:nvSpPr>
        <p:spPr>
          <a:xfrm>
            <a:off x="203911" y="4302003"/>
            <a:ext cx="2395845" cy="637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ACD20F7-2622-4962-B7C5-FCE0E52B8499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2186484" y="1326668"/>
            <a:ext cx="3519482" cy="3225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12B7699-159E-4933-BC9E-BBB461D1C802}"/>
              </a:ext>
            </a:extLst>
          </p:cNvPr>
          <p:cNvCxnSpPr>
            <a:cxnSpLocks/>
            <a:stCxn id="21" idx="4"/>
          </p:cNvCxnSpPr>
          <p:nvPr/>
        </p:nvCxnSpPr>
        <p:spPr>
          <a:xfrm flipH="1">
            <a:off x="2186485" y="1330696"/>
            <a:ext cx="4365014" cy="3221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43BAB4C3-A856-4802-9790-225071323769}"/>
              </a:ext>
            </a:extLst>
          </p:cNvPr>
          <p:cNvCxnSpPr>
            <a:cxnSpLocks/>
            <a:stCxn id="17" idx="4"/>
          </p:cNvCxnSpPr>
          <p:nvPr/>
        </p:nvCxnSpPr>
        <p:spPr>
          <a:xfrm flipH="1">
            <a:off x="2190291" y="1314837"/>
            <a:ext cx="5076580" cy="3243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2D00CB9-CA05-4FA9-96BC-71219882FADA}"/>
              </a:ext>
            </a:extLst>
          </p:cNvPr>
          <p:cNvCxnSpPr>
            <a:cxnSpLocks/>
            <a:stCxn id="13" idx="4"/>
          </p:cNvCxnSpPr>
          <p:nvPr/>
        </p:nvCxnSpPr>
        <p:spPr>
          <a:xfrm flipH="1">
            <a:off x="2188738" y="1352192"/>
            <a:ext cx="5677923" cy="3200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A2176113-291D-4165-982D-787EC242ADEC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2179573" y="1246107"/>
            <a:ext cx="6201620" cy="3312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4DA4B3FB-3958-4A78-91CA-A02986A5CD74}"/>
              </a:ext>
            </a:extLst>
          </p:cNvPr>
          <p:cNvSpPr txBox="1"/>
          <p:nvPr/>
        </p:nvSpPr>
        <p:spPr>
          <a:xfrm>
            <a:off x="283335" y="1114074"/>
            <a:ext cx="39159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Makes use of a network of internet connected base stations.</a:t>
            </a:r>
          </a:p>
          <a:p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Technique Variants: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Modified Differential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Modified RTK*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GBAS</a:t>
            </a:r>
            <a:r>
              <a:rPr lang="en-US" sz="1800" baseline="30000" dirty="0"/>
              <a:t>Ŧ</a:t>
            </a:r>
            <a:r>
              <a:rPr lang="en-US" sz="1800" dirty="0"/>
              <a:t>-like</a:t>
            </a:r>
          </a:p>
        </p:txBody>
      </p:sp>
      <p:sp>
        <p:nvSpPr>
          <p:cNvPr id="136" name="Cloud 135">
            <a:extLst>
              <a:ext uri="{FF2B5EF4-FFF2-40B4-BE49-F238E27FC236}">
                <a16:creationId xmlns:a16="http://schemas.microsoft.com/office/drawing/2014/main" id="{E7292630-CCB8-40BC-BF0C-1704E0796B83}"/>
              </a:ext>
            </a:extLst>
          </p:cNvPr>
          <p:cNvSpPr/>
          <p:nvPr/>
        </p:nvSpPr>
        <p:spPr bwMode="auto">
          <a:xfrm>
            <a:off x="1859776" y="5846239"/>
            <a:ext cx="416829" cy="304391"/>
          </a:xfrm>
          <a:prstGeom prst="cloud">
            <a:avLst/>
          </a:prstGeom>
          <a:solidFill>
            <a:schemeClr val="bg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>
              <a:ea typeface="ＭＳ Ｐゴシック" pitchFamily="124" charset="-128"/>
            </a:endParaRPr>
          </a:p>
        </p:txBody>
      </p:sp>
      <p:cxnSp>
        <p:nvCxnSpPr>
          <p:cNvPr id="139" name="Curved Connector 142">
            <a:extLst>
              <a:ext uri="{FF2B5EF4-FFF2-40B4-BE49-F238E27FC236}">
                <a16:creationId xmlns:a16="http://schemas.microsoft.com/office/drawing/2014/main" id="{3371998B-3D9D-49AB-A0FA-A95C2F5AB569}"/>
              </a:ext>
            </a:extLst>
          </p:cNvPr>
          <p:cNvCxnSpPr>
            <a:cxnSpLocks/>
            <a:stCxn id="136" idx="0"/>
            <a:endCxn id="51" idx="1"/>
          </p:cNvCxnSpPr>
          <p:nvPr/>
        </p:nvCxnSpPr>
        <p:spPr>
          <a:xfrm>
            <a:off x="2276258" y="5998435"/>
            <a:ext cx="5371249" cy="23592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8658593-28A4-4C8E-B8EB-DCCF4638BEEA}"/>
              </a:ext>
            </a:extLst>
          </p:cNvPr>
          <p:cNvSpPr txBox="1"/>
          <p:nvPr/>
        </p:nvSpPr>
        <p:spPr>
          <a:xfrm>
            <a:off x="3720318" y="5338201"/>
            <a:ext cx="1831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Internet Connection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1AB4D7B-570D-46F4-8AC0-A39ED4A9F47D}"/>
              </a:ext>
            </a:extLst>
          </p:cNvPr>
          <p:cNvSpPr txBox="1"/>
          <p:nvPr/>
        </p:nvSpPr>
        <p:spPr>
          <a:xfrm>
            <a:off x="172997" y="5972754"/>
            <a:ext cx="1831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Internet Connection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5D57D-C03D-4C17-809F-F951A064FC6C}"/>
              </a:ext>
            </a:extLst>
          </p:cNvPr>
          <p:cNvSpPr txBox="1"/>
          <p:nvPr/>
        </p:nvSpPr>
        <p:spPr>
          <a:xfrm>
            <a:off x="8808721" y="834225"/>
            <a:ext cx="3383279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* Real-Time Kinematic (RTK)</a:t>
            </a:r>
          </a:p>
          <a:p>
            <a:pPr>
              <a:lnSpc>
                <a:spcPct val="150000"/>
              </a:lnSpc>
            </a:pPr>
            <a:r>
              <a:rPr lang="en-US" sz="1600" baseline="30000" dirty="0"/>
              <a:t>Ŧ </a:t>
            </a:r>
            <a:r>
              <a:rPr lang="en-US" sz="1200" dirty="0"/>
              <a:t>Ground Based Augmentation System (GBAS)</a:t>
            </a:r>
          </a:p>
        </p:txBody>
      </p:sp>
    </p:spTree>
    <p:extLst>
      <p:ext uri="{BB962C8B-B14F-4D97-AF65-F5344CB8AC3E}">
        <p14:creationId xmlns:p14="http://schemas.microsoft.com/office/powerpoint/2010/main" val="260704744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9253-9723-4C02-89B7-CF7270826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How to Choose the Best Base Station?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B6D3129-3B84-4FE7-AE81-42843BB804B9}"/>
              </a:ext>
            </a:extLst>
          </p:cNvPr>
          <p:cNvSpPr txBox="1">
            <a:spLocks/>
          </p:cNvSpPr>
          <p:nvPr/>
        </p:nvSpPr>
        <p:spPr>
          <a:xfrm>
            <a:off x="390987" y="979429"/>
            <a:ext cx="8330195" cy="38088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US" kern="0" dirty="0">
              <a:solidFill>
                <a:srgbClr val="000000"/>
              </a:solidFill>
            </a:endParaRPr>
          </a:p>
          <a:p>
            <a:endParaRPr lang="en-US" kern="0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6B7BFD-A252-4AD1-868A-8C6BD6EB860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0C17FB03-F5DD-8F4B-827C-9F1D85B7BF6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2448E1-45E5-43E4-9581-9E613A1AA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546" y="1289567"/>
            <a:ext cx="6463272" cy="502810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CD01E3-CE84-48AE-9A9F-6EF3B030A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296148"/>
              </p:ext>
            </p:extLst>
          </p:nvPr>
        </p:nvGraphicFramePr>
        <p:xfrm>
          <a:off x="606215" y="4166777"/>
          <a:ext cx="3766241" cy="1755648"/>
        </p:xfrm>
        <a:graphic>
          <a:graphicData uri="http://schemas.openxmlformats.org/drawingml/2006/table">
            <a:tbl>
              <a:tblPr firstRow="1" firstCol="1" bandRow="1"/>
              <a:tblGrid>
                <a:gridCol w="1403287">
                  <a:extLst>
                    <a:ext uri="{9D8B030D-6E8A-4147-A177-3AD203B41FA5}">
                      <a16:colId xmlns:a16="http://schemas.microsoft.com/office/drawing/2014/main" val="3506070428"/>
                    </a:ext>
                  </a:extLst>
                </a:gridCol>
                <a:gridCol w="796705">
                  <a:extLst>
                    <a:ext uri="{9D8B030D-6E8A-4147-A177-3AD203B41FA5}">
                      <a16:colId xmlns:a16="http://schemas.microsoft.com/office/drawing/2014/main" val="1170615555"/>
                    </a:ext>
                  </a:extLst>
                </a:gridCol>
                <a:gridCol w="770111">
                  <a:extLst>
                    <a:ext uri="{9D8B030D-6E8A-4147-A177-3AD203B41FA5}">
                      <a16:colId xmlns:a16="http://schemas.microsoft.com/office/drawing/2014/main" val="3243325209"/>
                    </a:ext>
                  </a:extLst>
                </a:gridCol>
                <a:gridCol w="796138">
                  <a:extLst>
                    <a:ext uri="{9D8B030D-6E8A-4147-A177-3AD203B41FA5}">
                      <a16:colId xmlns:a16="http://schemas.microsoft.com/office/drawing/2014/main" val="26773237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Base Station 1</a:t>
                      </a:r>
                      <a:endParaRPr lang="en-US" sz="1200" spc="-5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Base</a:t>
                      </a:r>
                    </a:p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Station 2</a:t>
                      </a:r>
                      <a:endParaRPr lang="en-US" sz="1200" spc="-5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Base</a:t>
                      </a:r>
                    </a:p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Station 3</a:t>
                      </a:r>
                      <a:endParaRPr lang="en-US" sz="1200" spc="-5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116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Average Lateral Error (Corrected)</a:t>
                      </a:r>
                      <a:endParaRPr lang="en-US" sz="1200" spc="-5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0.824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3.696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2.514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62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Average STD (Corrected)</a:t>
                      </a:r>
                      <a:endParaRPr lang="en-US" sz="1200" spc="-5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North: 6.020 m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East: 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6.097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North: 6.060 m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East: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6.035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North: 6.041 m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East:</a:t>
                      </a: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6.056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51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x-none" sz="1200" b="1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Sum of STD CMC residuals</a:t>
                      </a:r>
                      <a:endParaRPr lang="en-US" sz="1200" b="1" spc="-5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3.978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4.721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200" spc="-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4.526 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465390"/>
                  </a:ext>
                </a:extLst>
              </a:tr>
            </a:tbl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66248E-FB54-47F2-A52C-1B36E1C8B783}"/>
              </a:ext>
            </a:extLst>
          </p:cNvPr>
          <p:cNvSpPr/>
          <p:nvPr/>
        </p:nvSpPr>
        <p:spPr>
          <a:xfrm>
            <a:off x="594784" y="5553476"/>
            <a:ext cx="3777672" cy="3689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C4B9EB-82E1-40BF-BACB-1A4A54EBC7E1}"/>
              </a:ext>
            </a:extLst>
          </p:cNvPr>
          <p:cNvSpPr txBox="1"/>
          <p:nvPr/>
        </p:nvSpPr>
        <p:spPr>
          <a:xfrm flipH="1">
            <a:off x="390986" y="998709"/>
            <a:ext cx="4855811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Code-Minus-Carrier (CMC) metric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Corrections that result in the </a:t>
            </a:r>
            <a:r>
              <a:rPr lang="en-US" sz="1400" u="sng" dirty="0"/>
              <a:t>largest error reduction </a:t>
            </a:r>
            <a:r>
              <a:rPr lang="en-US" sz="1400" dirty="0"/>
              <a:t>come from the base station with the </a:t>
            </a:r>
            <a:r>
              <a:rPr lang="en-US" sz="1400" u="sng" dirty="0"/>
              <a:t>lowest summed average CMC residual values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This CMC selection criteria was used to select the base station for the other locations</a:t>
            </a:r>
          </a:p>
          <a:p>
            <a:endParaRPr lang="en-US" sz="1300" dirty="0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B017D7F-A548-47FB-86D1-21CEE324FCF1}"/>
              </a:ext>
            </a:extLst>
          </p:cNvPr>
          <p:cNvSpPr/>
          <p:nvPr/>
        </p:nvSpPr>
        <p:spPr>
          <a:xfrm>
            <a:off x="2027075" y="4166778"/>
            <a:ext cx="782374" cy="175564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EADA88-1B0C-4F38-899B-EF20478F0C60}"/>
              </a:ext>
            </a:extLst>
          </p:cNvPr>
          <p:cNvSpPr txBox="1"/>
          <p:nvPr/>
        </p:nvSpPr>
        <p:spPr>
          <a:xfrm>
            <a:off x="1754583" y="3076201"/>
            <a:ext cx="1327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Selected Base Station </a:t>
            </a:r>
          </a:p>
        </p:txBody>
      </p:sp>
      <p:sp>
        <p:nvSpPr>
          <p:cNvPr id="15" name="Down Arrow 51">
            <a:extLst>
              <a:ext uri="{FF2B5EF4-FFF2-40B4-BE49-F238E27FC236}">
                <a16:creationId xmlns:a16="http://schemas.microsoft.com/office/drawing/2014/main" id="{0CEEAB1A-64FF-42F7-98C9-824804A06646}"/>
              </a:ext>
            </a:extLst>
          </p:cNvPr>
          <p:cNvSpPr/>
          <p:nvPr/>
        </p:nvSpPr>
        <p:spPr bwMode="auto">
          <a:xfrm>
            <a:off x="2223767" y="3562166"/>
            <a:ext cx="388989" cy="525663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274419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C6003-C169-4414-9830-B1105965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97B33B-CE05-4EA3-9B4E-3800456C4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3"/>
          <a:stretch/>
        </p:blipFill>
        <p:spPr>
          <a:xfrm>
            <a:off x="122880" y="921461"/>
            <a:ext cx="4206240" cy="26949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8F6B1-A4A5-4AFD-B672-C3879B67C2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7"/>
          <a:stretch/>
        </p:blipFill>
        <p:spPr>
          <a:xfrm>
            <a:off x="4195461" y="925473"/>
            <a:ext cx="4206240" cy="2686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061E1A-A9A0-4E2D-AADA-299A331C75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1"/>
          <a:stretch/>
        </p:blipFill>
        <p:spPr>
          <a:xfrm>
            <a:off x="74978" y="3893239"/>
            <a:ext cx="4206240" cy="2663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465956-6AF8-4E7F-900B-267C023D08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1"/>
          <a:stretch/>
        </p:blipFill>
        <p:spPr>
          <a:xfrm>
            <a:off x="4270440" y="3893239"/>
            <a:ext cx="4206240" cy="26950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F07E70-7A23-4732-96C2-9289EF332EE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0" r="9339"/>
          <a:stretch/>
        </p:blipFill>
        <p:spPr>
          <a:xfrm>
            <a:off x="8244919" y="884079"/>
            <a:ext cx="3813423" cy="2694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7366F6-CC7E-417B-B1C4-0C7FE5ADD3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2" r="9339"/>
          <a:stretch/>
        </p:blipFill>
        <p:spPr>
          <a:xfrm>
            <a:off x="8244919" y="3845996"/>
            <a:ext cx="3813423" cy="267951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07F12-61E6-49F8-8DA5-5F9A14743DF2}"/>
              </a:ext>
            </a:extLst>
          </p:cNvPr>
          <p:cNvGrpSpPr/>
          <p:nvPr/>
        </p:nvGrpSpPr>
        <p:grpSpPr>
          <a:xfrm>
            <a:off x="989785" y="2374942"/>
            <a:ext cx="1445437" cy="553998"/>
            <a:chOff x="989785" y="2311442"/>
            <a:chExt cx="1445437" cy="55399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70BE1E4-FD33-4184-8EED-F372CA6FF315}"/>
                </a:ext>
              </a:extLst>
            </p:cNvPr>
            <p:cNvSpPr/>
            <p:nvPr/>
          </p:nvSpPr>
          <p:spPr bwMode="auto">
            <a:xfrm>
              <a:off x="1066797" y="2351095"/>
              <a:ext cx="1368425" cy="4746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43D3CE-D7CD-4CAE-9CEC-A542E848125C}"/>
                </a:ext>
              </a:extLst>
            </p:cNvPr>
            <p:cNvSpPr txBox="1"/>
            <p:nvPr/>
          </p:nvSpPr>
          <p:spPr>
            <a:xfrm>
              <a:off x="989785" y="2311442"/>
              <a:ext cx="13887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Uncorrected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Processed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Corrected Position</a:t>
              </a:r>
            </a:p>
            <a:p>
              <a:pPr>
                <a:spcBef>
                  <a:spcPts val="200"/>
                </a:spcBef>
                <a:spcAft>
                  <a:spcPts val="300"/>
                </a:spcAft>
              </a:pPr>
              <a:r>
                <a:rPr lang="en-US" sz="500" dirty="0"/>
                <a:t>True Location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13AF93-0BB6-4B3A-88B2-DE079C8C897F}"/>
              </a:ext>
            </a:extLst>
          </p:cNvPr>
          <p:cNvGrpSpPr/>
          <p:nvPr/>
        </p:nvGrpSpPr>
        <p:grpSpPr>
          <a:xfrm>
            <a:off x="5039243" y="2374942"/>
            <a:ext cx="1445437" cy="553998"/>
            <a:chOff x="989785" y="2311442"/>
            <a:chExt cx="1445437" cy="55399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BC629C-3F80-45F5-A1F8-86A791632CBB}"/>
                </a:ext>
              </a:extLst>
            </p:cNvPr>
            <p:cNvSpPr/>
            <p:nvPr/>
          </p:nvSpPr>
          <p:spPr bwMode="auto">
            <a:xfrm>
              <a:off x="1066797" y="2351095"/>
              <a:ext cx="1368425" cy="4746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DF5719-1609-4D63-8B27-242AF35CA559}"/>
                </a:ext>
              </a:extLst>
            </p:cNvPr>
            <p:cNvSpPr txBox="1"/>
            <p:nvPr/>
          </p:nvSpPr>
          <p:spPr>
            <a:xfrm>
              <a:off x="989785" y="2311442"/>
              <a:ext cx="13887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Uncorrected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Processed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Corrected Position</a:t>
              </a:r>
            </a:p>
            <a:p>
              <a:pPr>
                <a:spcBef>
                  <a:spcPts val="200"/>
                </a:spcBef>
                <a:spcAft>
                  <a:spcPts val="300"/>
                </a:spcAft>
              </a:pPr>
              <a:r>
                <a:rPr lang="en-US" sz="500" dirty="0"/>
                <a:t>True Location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23E2C92-CDEA-4513-8CE3-4B930CC83401}"/>
              </a:ext>
            </a:extLst>
          </p:cNvPr>
          <p:cNvGrpSpPr/>
          <p:nvPr/>
        </p:nvGrpSpPr>
        <p:grpSpPr>
          <a:xfrm>
            <a:off x="9090158" y="2335260"/>
            <a:ext cx="1445437" cy="553998"/>
            <a:chOff x="989785" y="2311442"/>
            <a:chExt cx="1445437" cy="55399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944B63-C8AE-4A30-BDEE-451BAB208124}"/>
                </a:ext>
              </a:extLst>
            </p:cNvPr>
            <p:cNvSpPr/>
            <p:nvPr/>
          </p:nvSpPr>
          <p:spPr bwMode="auto">
            <a:xfrm>
              <a:off x="1066797" y="2351095"/>
              <a:ext cx="1368425" cy="4746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24DF33B-C8A8-4F61-8B9B-5740E9298789}"/>
                </a:ext>
              </a:extLst>
            </p:cNvPr>
            <p:cNvSpPr txBox="1"/>
            <p:nvPr/>
          </p:nvSpPr>
          <p:spPr>
            <a:xfrm>
              <a:off x="989785" y="2311442"/>
              <a:ext cx="13887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Uncorrected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Processed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Corrected Position</a:t>
              </a:r>
            </a:p>
            <a:p>
              <a:pPr>
                <a:spcBef>
                  <a:spcPts val="200"/>
                </a:spcBef>
                <a:spcAft>
                  <a:spcPts val="300"/>
                </a:spcAft>
              </a:pPr>
              <a:r>
                <a:rPr lang="en-US" sz="500" dirty="0"/>
                <a:t>True Location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ED72B5-144E-460A-AF66-AF64C117D539}"/>
              </a:ext>
            </a:extLst>
          </p:cNvPr>
          <p:cNvGrpSpPr/>
          <p:nvPr/>
        </p:nvGrpSpPr>
        <p:grpSpPr>
          <a:xfrm>
            <a:off x="9105067" y="5281330"/>
            <a:ext cx="1445437" cy="553998"/>
            <a:chOff x="989785" y="2311442"/>
            <a:chExt cx="1445437" cy="55399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AB78908-BD28-42CC-8030-8D9689EE1DB0}"/>
                </a:ext>
              </a:extLst>
            </p:cNvPr>
            <p:cNvSpPr/>
            <p:nvPr/>
          </p:nvSpPr>
          <p:spPr bwMode="auto">
            <a:xfrm>
              <a:off x="1066797" y="2351095"/>
              <a:ext cx="1368425" cy="4746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357A74-3EB8-4A69-B58F-A1A881AD76A9}"/>
                </a:ext>
              </a:extLst>
            </p:cNvPr>
            <p:cNvSpPr txBox="1"/>
            <p:nvPr/>
          </p:nvSpPr>
          <p:spPr>
            <a:xfrm>
              <a:off x="989785" y="2311442"/>
              <a:ext cx="13887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Uncorrected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Processed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Corrected Position</a:t>
              </a:r>
            </a:p>
            <a:p>
              <a:pPr>
                <a:spcBef>
                  <a:spcPts val="200"/>
                </a:spcBef>
                <a:spcAft>
                  <a:spcPts val="300"/>
                </a:spcAft>
              </a:pPr>
              <a:r>
                <a:rPr lang="en-US" sz="500" dirty="0"/>
                <a:t>True Location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6502370-60D7-4634-97BC-E7FC49461ACB}"/>
              </a:ext>
            </a:extLst>
          </p:cNvPr>
          <p:cNvGrpSpPr/>
          <p:nvPr/>
        </p:nvGrpSpPr>
        <p:grpSpPr>
          <a:xfrm>
            <a:off x="5116255" y="5337759"/>
            <a:ext cx="1445437" cy="553998"/>
            <a:chOff x="989785" y="2311442"/>
            <a:chExt cx="1445437" cy="55399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102D235-E070-4D2C-ABE6-470A71D71F5E}"/>
                </a:ext>
              </a:extLst>
            </p:cNvPr>
            <p:cNvSpPr/>
            <p:nvPr/>
          </p:nvSpPr>
          <p:spPr bwMode="auto">
            <a:xfrm>
              <a:off x="1066797" y="2351095"/>
              <a:ext cx="1368425" cy="4746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F14199-CFFA-474C-A70D-6A3C1A7858B5}"/>
                </a:ext>
              </a:extLst>
            </p:cNvPr>
            <p:cNvSpPr txBox="1"/>
            <p:nvPr/>
          </p:nvSpPr>
          <p:spPr>
            <a:xfrm>
              <a:off x="989785" y="2311442"/>
              <a:ext cx="13887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Uncorrected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Processed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Corrected Position</a:t>
              </a:r>
            </a:p>
            <a:p>
              <a:pPr>
                <a:spcBef>
                  <a:spcPts val="200"/>
                </a:spcBef>
                <a:spcAft>
                  <a:spcPts val="300"/>
                </a:spcAft>
              </a:pPr>
              <a:r>
                <a:rPr lang="en-US" sz="500" dirty="0"/>
                <a:t>True Location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3B5B23-095D-4385-943C-87311F1B813E}"/>
              </a:ext>
            </a:extLst>
          </p:cNvPr>
          <p:cNvGrpSpPr/>
          <p:nvPr/>
        </p:nvGrpSpPr>
        <p:grpSpPr>
          <a:xfrm>
            <a:off x="989785" y="5298077"/>
            <a:ext cx="1445437" cy="553998"/>
            <a:chOff x="989785" y="2311442"/>
            <a:chExt cx="1445437" cy="55399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216924-5A4F-433C-828E-48AB84AC1A0F}"/>
                </a:ext>
              </a:extLst>
            </p:cNvPr>
            <p:cNvSpPr/>
            <p:nvPr/>
          </p:nvSpPr>
          <p:spPr bwMode="auto">
            <a:xfrm>
              <a:off x="1066797" y="2351095"/>
              <a:ext cx="1368425" cy="4746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093C68-3765-4E86-B11D-31DAEA774039}"/>
                </a:ext>
              </a:extLst>
            </p:cNvPr>
            <p:cNvSpPr txBox="1"/>
            <p:nvPr/>
          </p:nvSpPr>
          <p:spPr>
            <a:xfrm>
              <a:off x="989785" y="2311442"/>
              <a:ext cx="13887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Uncorrected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Processed position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US" sz="500" dirty="0"/>
                <a:t>Corrected Position</a:t>
              </a:r>
            </a:p>
            <a:p>
              <a:pPr>
                <a:spcBef>
                  <a:spcPts val="200"/>
                </a:spcBef>
                <a:spcAft>
                  <a:spcPts val="300"/>
                </a:spcAft>
              </a:pPr>
              <a:r>
                <a:rPr lang="en-US" sz="500" dirty="0"/>
                <a:t>True Location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89C1088-C73B-4F9F-A82D-E55798B6A827}"/>
              </a:ext>
            </a:extLst>
          </p:cNvPr>
          <p:cNvSpPr txBox="1"/>
          <p:nvPr/>
        </p:nvSpPr>
        <p:spPr>
          <a:xfrm>
            <a:off x="2843870" y="2773963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4637C4-C671-48F0-ABEF-51C53A0AD77B}"/>
              </a:ext>
            </a:extLst>
          </p:cNvPr>
          <p:cNvSpPr txBox="1"/>
          <p:nvPr/>
        </p:nvSpPr>
        <p:spPr>
          <a:xfrm>
            <a:off x="6893328" y="2769612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BCEA79-72B2-4F9E-814E-5610F89E4C30}"/>
              </a:ext>
            </a:extLst>
          </p:cNvPr>
          <p:cNvSpPr txBox="1"/>
          <p:nvPr/>
        </p:nvSpPr>
        <p:spPr>
          <a:xfrm>
            <a:off x="10951681" y="2711076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713ECA-E257-43FA-AAEB-C0729147E856}"/>
              </a:ext>
            </a:extLst>
          </p:cNvPr>
          <p:cNvSpPr txBox="1"/>
          <p:nvPr/>
        </p:nvSpPr>
        <p:spPr>
          <a:xfrm>
            <a:off x="8813367" y="3841543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6492810-57B4-4BED-A661-101548EF51E3}"/>
              </a:ext>
            </a:extLst>
          </p:cNvPr>
          <p:cNvSpPr txBox="1"/>
          <p:nvPr/>
        </p:nvSpPr>
        <p:spPr>
          <a:xfrm>
            <a:off x="4800672" y="3894366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1314D4-CF52-4133-B7CA-BD6C5B9C2454}"/>
              </a:ext>
            </a:extLst>
          </p:cNvPr>
          <p:cNvSpPr txBox="1"/>
          <p:nvPr/>
        </p:nvSpPr>
        <p:spPr>
          <a:xfrm>
            <a:off x="638080" y="3865559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</p:spTree>
    <p:extLst>
      <p:ext uri="{BB962C8B-B14F-4D97-AF65-F5344CB8AC3E}">
        <p14:creationId xmlns:p14="http://schemas.microsoft.com/office/powerpoint/2010/main" val="371417676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ADAF499-0371-42D4-9B1E-91E248739223}"/>
              </a:ext>
            </a:extLst>
          </p:cNvPr>
          <p:cNvSpPr/>
          <p:nvPr/>
        </p:nvSpPr>
        <p:spPr bwMode="auto">
          <a:xfrm>
            <a:off x="6185647" y="890722"/>
            <a:ext cx="5750451" cy="150194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2E876C-DC2A-479D-B261-270DC7A31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4" name="Picture 1" descr="image001">
            <a:extLst>
              <a:ext uri="{FF2B5EF4-FFF2-40B4-BE49-F238E27FC236}">
                <a16:creationId xmlns:a16="http://schemas.microsoft.com/office/drawing/2014/main" id="{AD32D82D-4746-430C-9965-7232CE646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t="7911" r="2028" b="9845"/>
          <a:stretch/>
        </p:blipFill>
        <p:spPr bwMode="auto">
          <a:xfrm>
            <a:off x="1039722" y="2451247"/>
            <a:ext cx="4103581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cid:image021.jpg@01D34CD2.0D837B00">
            <a:extLst>
              <a:ext uri="{FF2B5EF4-FFF2-40B4-BE49-F238E27FC236}">
                <a16:creationId xmlns:a16="http://schemas.microsoft.com/office/drawing/2014/main" id="{7F504636-8558-4D63-A578-917457A198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t="4463" r="3421" b="8263"/>
          <a:stretch>
            <a:fillRect/>
          </a:stretch>
        </p:blipFill>
        <p:spPr bwMode="auto">
          <a:xfrm>
            <a:off x="7225814" y="2451247"/>
            <a:ext cx="407814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4">
            <a:extLst>
              <a:ext uri="{FF2B5EF4-FFF2-40B4-BE49-F238E27FC236}">
                <a16:creationId xmlns:a16="http://schemas.microsoft.com/office/drawing/2014/main" id="{BBAF4E33-261C-4978-9363-28ABC7C1BD28}"/>
              </a:ext>
            </a:extLst>
          </p:cNvPr>
          <p:cNvSpPr/>
          <p:nvPr/>
        </p:nvSpPr>
        <p:spPr bwMode="auto">
          <a:xfrm>
            <a:off x="5310366" y="3707761"/>
            <a:ext cx="1858887" cy="883795"/>
          </a:xfrm>
          <a:prstGeom prst="rightArrow">
            <a:avLst>
              <a:gd name="adj1" fmla="val 50000"/>
              <a:gd name="adj2" fmla="val 46000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DCA0CB-12A6-4401-8AF0-C8B78C087DEE}"/>
              </a:ext>
            </a:extLst>
          </p:cNvPr>
          <p:cNvSpPr/>
          <p:nvPr/>
        </p:nvSpPr>
        <p:spPr bwMode="auto">
          <a:xfrm>
            <a:off x="3537303" y="4130068"/>
            <a:ext cx="56560" cy="4713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904E85-211E-4865-8DC7-398E695A1B20}"/>
              </a:ext>
            </a:extLst>
          </p:cNvPr>
          <p:cNvSpPr/>
          <p:nvPr/>
        </p:nvSpPr>
        <p:spPr bwMode="auto">
          <a:xfrm>
            <a:off x="9711319" y="4140390"/>
            <a:ext cx="56560" cy="4713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77CE45-19E2-49B0-8E39-6E5866F2045E}"/>
              </a:ext>
            </a:extLst>
          </p:cNvPr>
          <p:cNvSpPr/>
          <p:nvPr/>
        </p:nvSpPr>
        <p:spPr>
          <a:xfrm>
            <a:off x="1051456" y="5651646"/>
            <a:ext cx="4091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Error of Average Pose = 8.495 m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North SD: 9.03481 m, East SD: 9.40567 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5671F-877C-4166-8068-75688DA1160A}"/>
              </a:ext>
            </a:extLst>
          </p:cNvPr>
          <p:cNvSpPr/>
          <p:nvPr/>
        </p:nvSpPr>
        <p:spPr>
          <a:xfrm>
            <a:off x="7178311" y="5651647"/>
            <a:ext cx="4125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Error of Average Pose = 2.112 m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North SD: 1.31345 m, East SD: 1.37566 m</a:t>
            </a:r>
            <a:endParaRPr lang="en-US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D3378F-D0C7-4120-95A0-423785D2BA0A}"/>
              </a:ext>
            </a:extLst>
          </p:cNvPr>
          <p:cNvSpPr txBox="1"/>
          <p:nvPr/>
        </p:nvSpPr>
        <p:spPr>
          <a:xfrm>
            <a:off x="8298245" y="6255165"/>
            <a:ext cx="40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*US Patents - 11,112,50 and 11,119,223</a:t>
            </a:r>
            <a:endParaRPr lang="en-US" i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7A6A618-93C4-4EA0-A6E5-350C71112ADF}"/>
              </a:ext>
            </a:extLst>
          </p:cNvPr>
          <p:cNvSpPr/>
          <p:nvPr/>
        </p:nvSpPr>
        <p:spPr bwMode="auto">
          <a:xfrm>
            <a:off x="3263818" y="4027880"/>
            <a:ext cx="56560" cy="4713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37D0876-B6D3-4314-8EB5-785934F762E2}"/>
              </a:ext>
            </a:extLst>
          </p:cNvPr>
          <p:cNvSpPr/>
          <p:nvPr/>
        </p:nvSpPr>
        <p:spPr bwMode="auto">
          <a:xfrm>
            <a:off x="9654759" y="4153635"/>
            <a:ext cx="56560" cy="4713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32263B-E401-44B6-A940-C38378A9736B}"/>
              </a:ext>
            </a:extLst>
          </p:cNvPr>
          <p:cNvGrpSpPr/>
          <p:nvPr/>
        </p:nvGrpSpPr>
        <p:grpSpPr>
          <a:xfrm>
            <a:off x="4056560" y="2487982"/>
            <a:ext cx="1033302" cy="355995"/>
            <a:chOff x="4194313" y="2326783"/>
            <a:chExt cx="1033302" cy="35599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0FECC9C-CFA3-4A7B-9891-FC0453776EFF}"/>
                </a:ext>
              </a:extLst>
            </p:cNvPr>
            <p:cNvSpPr/>
            <p:nvPr/>
          </p:nvSpPr>
          <p:spPr bwMode="auto">
            <a:xfrm>
              <a:off x="4194313" y="2326783"/>
              <a:ext cx="1033302" cy="3559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24" charset="-128"/>
                </a:rPr>
                <a:t>       Computed Position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600" dirty="0">
                  <a:ea typeface="ＭＳ Ｐゴシック" pitchFamily="124" charset="-128"/>
                </a:rPr>
                <a:t>       Actual Position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600" dirty="0">
                  <a:ea typeface="ＭＳ Ｐゴシック" pitchFamily="124" charset="-128"/>
                </a:rPr>
                <a:t>       </a:t>
              </a: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24" charset="-128"/>
                </a:rPr>
                <a:t>Mean Position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2B60DAE-944C-4D36-9567-CCACBE6053A8}"/>
                </a:ext>
              </a:extLst>
            </p:cNvPr>
            <p:cNvSpPr/>
            <p:nvPr/>
          </p:nvSpPr>
          <p:spPr bwMode="auto">
            <a:xfrm>
              <a:off x="4301151" y="2476618"/>
              <a:ext cx="56560" cy="47134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617F19B-81B7-4F19-BF52-3837D14CB0F9}"/>
                </a:ext>
              </a:extLst>
            </p:cNvPr>
            <p:cNvSpPr/>
            <p:nvPr/>
          </p:nvSpPr>
          <p:spPr bwMode="auto">
            <a:xfrm>
              <a:off x="4301151" y="2577062"/>
              <a:ext cx="56560" cy="4713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583E2BE-E6DF-4EC5-BDD0-F20695E3CD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8613" y="2421199"/>
              <a:ext cx="12449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976DD4-1BF0-4DEE-95A4-56051010BD8B}"/>
              </a:ext>
            </a:extLst>
          </p:cNvPr>
          <p:cNvGrpSpPr/>
          <p:nvPr/>
        </p:nvGrpSpPr>
        <p:grpSpPr>
          <a:xfrm>
            <a:off x="10208762" y="2487982"/>
            <a:ext cx="1033302" cy="355995"/>
            <a:chOff x="4194313" y="2326783"/>
            <a:chExt cx="1033302" cy="35599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E525B6E-D199-45B8-9EFD-A5E3652093ED}"/>
                </a:ext>
              </a:extLst>
            </p:cNvPr>
            <p:cNvSpPr/>
            <p:nvPr/>
          </p:nvSpPr>
          <p:spPr bwMode="auto">
            <a:xfrm>
              <a:off x="4194313" y="2326783"/>
              <a:ext cx="1033302" cy="3559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24" charset="-128"/>
                </a:rPr>
                <a:t>       Computed Position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600" dirty="0">
                  <a:ea typeface="ＭＳ Ｐゴシック" pitchFamily="124" charset="-128"/>
                </a:rPr>
                <a:t>       Actual Position</a:t>
              </a: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600" dirty="0">
                  <a:ea typeface="ＭＳ Ｐゴシック" pitchFamily="124" charset="-128"/>
                </a:rPr>
                <a:t>       </a:t>
              </a: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124" charset="-128"/>
                </a:rPr>
                <a:t>Mean Position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FBDF23E-DF46-49E5-9B03-6BFB6F21AA1A}"/>
                </a:ext>
              </a:extLst>
            </p:cNvPr>
            <p:cNvSpPr/>
            <p:nvPr/>
          </p:nvSpPr>
          <p:spPr bwMode="auto">
            <a:xfrm>
              <a:off x="4301151" y="2476618"/>
              <a:ext cx="56560" cy="47134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6557826-9B9C-46B1-A385-CC8D504ADCD8}"/>
                </a:ext>
              </a:extLst>
            </p:cNvPr>
            <p:cNvSpPr/>
            <p:nvPr/>
          </p:nvSpPr>
          <p:spPr bwMode="auto">
            <a:xfrm>
              <a:off x="4301151" y="2577062"/>
              <a:ext cx="56560" cy="4713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24" charset="-128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DF30E7C-78AF-429A-AE4B-800AA43414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8613" y="2421199"/>
              <a:ext cx="12449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rrow: Down 2">
            <a:extLst>
              <a:ext uri="{FF2B5EF4-FFF2-40B4-BE49-F238E27FC236}">
                <a16:creationId xmlns:a16="http://schemas.microsoft.com/office/drawing/2014/main" id="{E75711A5-09E3-457C-A650-CCEFEEA5FEBA}"/>
              </a:ext>
            </a:extLst>
          </p:cNvPr>
          <p:cNvSpPr/>
          <p:nvPr/>
        </p:nvSpPr>
        <p:spPr bwMode="auto">
          <a:xfrm rot="10800000">
            <a:off x="7871658" y="1452259"/>
            <a:ext cx="806825" cy="679100"/>
          </a:xfrm>
          <a:prstGeom prst="down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79959F-B458-4604-B560-CCD1586B529C}"/>
              </a:ext>
            </a:extLst>
          </p:cNvPr>
          <p:cNvSpPr txBox="1"/>
          <p:nvPr/>
        </p:nvSpPr>
        <p:spPr>
          <a:xfrm>
            <a:off x="8043942" y="1582244"/>
            <a:ext cx="71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8B1658-2550-49CB-9E45-9768BEF703E3}"/>
              </a:ext>
            </a:extLst>
          </p:cNvPr>
          <p:cNvSpPr txBox="1"/>
          <p:nvPr/>
        </p:nvSpPr>
        <p:spPr>
          <a:xfrm>
            <a:off x="6427408" y="1652002"/>
            <a:ext cx="1567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Accuracy</a:t>
            </a: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05744E6C-8A74-49AF-9F52-FF1D842967CC}"/>
              </a:ext>
            </a:extLst>
          </p:cNvPr>
          <p:cNvSpPr/>
          <p:nvPr/>
        </p:nvSpPr>
        <p:spPr bwMode="auto">
          <a:xfrm>
            <a:off x="10693658" y="1452259"/>
            <a:ext cx="806825" cy="679100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6BB6A4-A2B7-4189-B310-C4ACCDF75AB8}"/>
              </a:ext>
            </a:extLst>
          </p:cNvPr>
          <p:cNvSpPr txBox="1"/>
          <p:nvPr/>
        </p:nvSpPr>
        <p:spPr>
          <a:xfrm>
            <a:off x="10865942" y="1582244"/>
            <a:ext cx="71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F4CFC5-A3C0-4E2D-B8EB-3320F51A0754}"/>
              </a:ext>
            </a:extLst>
          </p:cNvPr>
          <p:cNvSpPr txBox="1"/>
          <p:nvPr/>
        </p:nvSpPr>
        <p:spPr>
          <a:xfrm>
            <a:off x="9568245" y="1652002"/>
            <a:ext cx="1248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Noise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DD460F-D4CF-4A28-847A-424D646C26B1}"/>
              </a:ext>
            </a:extLst>
          </p:cNvPr>
          <p:cNvSpPr txBox="1"/>
          <p:nvPr/>
        </p:nvSpPr>
        <p:spPr>
          <a:xfrm>
            <a:off x="129023" y="1060826"/>
            <a:ext cx="6056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LOCD-IN increases accuracy and reduces noise on cheap, networked GPS receivers without added SWAP-C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9F204C-DE33-4525-9B05-E4D891C667E4}"/>
              </a:ext>
            </a:extLst>
          </p:cNvPr>
          <p:cNvSpPr txBox="1"/>
          <p:nvPr/>
        </p:nvSpPr>
        <p:spPr>
          <a:xfrm>
            <a:off x="7466786" y="890722"/>
            <a:ext cx="3843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Improvement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030C722-BA83-495F-8439-BEE25803B01A}"/>
              </a:ext>
            </a:extLst>
          </p:cNvPr>
          <p:cNvSpPr txBox="1"/>
          <p:nvPr/>
        </p:nvSpPr>
        <p:spPr>
          <a:xfrm>
            <a:off x="4014581" y="5401303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2C8383-2657-46EE-821D-4161713B0DEC}"/>
              </a:ext>
            </a:extLst>
          </p:cNvPr>
          <p:cNvSpPr txBox="1"/>
          <p:nvPr/>
        </p:nvSpPr>
        <p:spPr>
          <a:xfrm>
            <a:off x="10192519" y="5383618"/>
            <a:ext cx="1231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©2020 Google</a:t>
            </a:r>
          </a:p>
        </p:txBody>
      </p:sp>
    </p:spTree>
    <p:extLst>
      <p:ext uri="{BB962C8B-B14F-4D97-AF65-F5344CB8AC3E}">
        <p14:creationId xmlns:p14="http://schemas.microsoft.com/office/powerpoint/2010/main" val="214261996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6DA14-436F-49D8-A7AC-2986B19AF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784" y="3109938"/>
            <a:ext cx="10972800" cy="327975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91075881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GNSS Errors</a:t>
            </a:r>
          </a:p>
        </p:txBody>
      </p:sp>
      <p:sp>
        <p:nvSpPr>
          <p:cNvPr id="4" name="Left Brace 3"/>
          <p:cNvSpPr/>
          <p:nvPr/>
        </p:nvSpPr>
        <p:spPr bwMode="auto">
          <a:xfrm>
            <a:off x="1970088" y="961135"/>
            <a:ext cx="312234" cy="87529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12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3192" y="1179012"/>
            <a:ext cx="702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3192" y="1793403"/>
            <a:ext cx="1053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DD</a:t>
            </a:r>
          </a:p>
        </p:txBody>
      </p:sp>
      <p:sp>
        <p:nvSpPr>
          <p:cNvPr id="10" name="Left Brace 9"/>
          <p:cNvSpPr/>
          <p:nvPr/>
        </p:nvSpPr>
        <p:spPr bwMode="auto">
          <a:xfrm>
            <a:off x="1970089" y="1858532"/>
            <a:ext cx="312234" cy="33140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12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3235" y="856358"/>
            <a:ext cx="9062341" cy="576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Clock Errors (10’s of cm)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Satellite Orbit Errors (2-5 m) 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Atmospheric Errors (up to 10’s of m)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Receiver Clock Bias (</a:t>
            </a:r>
            <a:r>
              <a:rPr lang="en-US" dirty="0" err="1"/>
              <a:t>kms</a:t>
            </a:r>
            <a:r>
              <a:rPr lang="en-US" dirty="0"/>
              <a:t>, typically estimated with solution)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Multipath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Receiver noise</a:t>
            </a:r>
          </a:p>
          <a:p>
            <a:pPr>
              <a:lnSpc>
                <a:spcPts val="2600"/>
              </a:lnSpc>
            </a:pP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One way to minimize these errors is through the use of measurements from nearby receivers (i.e., base stations)</a:t>
            </a:r>
          </a:p>
          <a:p>
            <a:pPr>
              <a:lnSpc>
                <a:spcPts val="2600"/>
              </a:lnSpc>
            </a:pP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Differencing can be done between: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Satellites (single difference)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Receivers (double difference)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Time epochs (triple difference)</a:t>
            </a:r>
          </a:p>
          <a:p>
            <a:pPr lvl="1">
              <a:lnSpc>
                <a:spcPts val="2600"/>
              </a:lnSpc>
            </a:pPr>
            <a:endParaRPr lang="en-US" dirty="0"/>
          </a:p>
          <a:p>
            <a:pPr>
              <a:lnSpc>
                <a:spcPts val="2600"/>
              </a:lnSpc>
            </a:pPr>
            <a:r>
              <a:rPr lang="en-US" dirty="0"/>
              <a:t>Common Errors cancel to the extent that they correlate.</a:t>
            </a:r>
          </a:p>
          <a:p>
            <a:pPr marL="800100" lvl="1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dirty="0"/>
              <a:t>Errors </a:t>
            </a:r>
            <a:r>
              <a:rPr lang="en-US" dirty="0" err="1"/>
              <a:t>decorrelate</a:t>
            </a:r>
            <a:r>
              <a:rPr lang="en-US" dirty="0"/>
              <a:t> temporally and spatially.</a:t>
            </a:r>
          </a:p>
        </p:txBody>
      </p:sp>
    </p:spTree>
    <p:extLst>
      <p:ext uri="{BB962C8B-B14F-4D97-AF65-F5344CB8AC3E}">
        <p14:creationId xmlns:p14="http://schemas.microsoft.com/office/powerpoint/2010/main" val="4157368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ontent Placeholder 2"/>
          <p:cNvSpPr>
            <a:spLocks noGrp="1"/>
          </p:cNvSpPr>
          <p:nvPr>
            <p:ph idx="1"/>
          </p:nvPr>
        </p:nvSpPr>
        <p:spPr>
          <a:xfrm>
            <a:off x="1650642" y="977306"/>
            <a:ext cx="4236197" cy="3198635"/>
          </a:xfrm>
        </p:spPr>
        <p:txBody>
          <a:bodyPr>
            <a:no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Needed Satellite-Based GPS Measurements:</a:t>
            </a:r>
          </a:p>
          <a:p>
            <a:pPr>
              <a:spcBef>
                <a:spcPts val="450"/>
              </a:spcBef>
            </a:pPr>
            <a:r>
              <a:rPr lang="en-US" sz="1800" dirty="0"/>
              <a:t>Code Phase (receiver/base station)</a:t>
            </a:r>
          </a:p>
          <a:p>
            <a:pPr>
              <a:spcBef>
                <a:spcPts val="450"/>
              </a:spcBef>
            </a:pPr>
            <a:r>
              <a:rPr lang="en-US" sz="1800" dirty="0" err="1"/>
              <a:t>Pseudorange</a:t>
            </a:r>
            <a:r>
              <a:rPr lang="en-US" sz="1800" dirty="0"/>
              <a:t> (receiver/base station)</a:t>
            </a:r>
          </a:p>
          <a:p>
            <a:pPr>
              <a:spcBef>
                <a:spcPts val="450"/>
              </a:spcBef>
            </a:pPr>
            <a:endParaRPr lang="en-US" sz="1800" dirty="0"/>
          </a:p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Technique</a:t>
            </a:r>
            <a:r>
              <a:rPr lang="en-US" sz="1800" dirty="0"/>
              <a:t>:</a:t>
            </a:r>
          </a:p>
          <a:p>
            <a:pPr marL="0" indent="0">
              <a:spcBef>
                <a:spcPts val="450"/>
              </a:spcBef>
              <a:buNone/>
            </a:pPr>
            <a:r>
              <a:rPr lang="en-US" sz="1800" dirty="0"/>
              <a:t>The mobile device refines its position estimates using unprocessed measurements transmitted by the base station </a:t>
            </a:r>
            <a:r>
              <a:rPr lang="en-US" sz="1800" u="sng" dirty="0"/>
              <a:t>via an internet connection</a:t>
            </a:r>
            <a:r>
              <a:rPr lang="en-US" sz="1800" dirty="0"/>
              <a:t>.</a:t>
            </a:r>
          </a:p>
          <a:p>
            <a:pPr marL="0" indent="0">
              <a:spcBef>
                <a:spcPts val="450"/>
              </a:spcBef>
              <a:buNone/>
            </a:pPr>
            <a:endParaRPr lang="en-US" sz="1650" dirty="0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1970088" y="131763"/>
            <a:ext cx="8229600" cy="488950"/>
          </a:xfrm>
        </p:spPr>
        <p:txBody>
          <a:bodyPr/>
          <a:lstStyle/>
          <a:p>
            <a:r>
              <a:rPr lang="en-US" dirty="0"/>
              <a:t>Concept Using Adapted Differential Techniques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6883429" y="1773316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75" name="Oval 74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0033523" y="1945410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81" name="Oval 80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088718" y="1792442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89" name="Oval 88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8176511" y="2321661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95" name="Oval 94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7393435" y="1908557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99" name="Oval 98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535643" y="4885536"/>
            <a:ext cx="3800007" cy="1286320"/>
            <a:chOff x="434822" y="5345998"/>
            <a:chExt cx="4936909" cy="1715092"/>
          </a:xfrm>
        </p:grpSpPr>
        <p:sp>
          <p:nvSpPr>
            <p:cNvPr id="107" name="Rectangle 106"/>
            <p:cNvSpPr/>
            <p:nvPr/>
          </p:nvSpPr>
          <p:spPr>
            <a:xfrm>
              <a:off x="2411761" y="5624944"/>
              <a:ext cx="85791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34822" y="5345998"/>
              <a:ext cx="2266491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Base Station</a:t>
              </a:r>
            </a:p>
            <a:p>
              <a:r>
                <a:rPr lang="en-US" sz="1400" dirty="0"/>
                <a:t>(Known Position)</a:t>
              </a:r>
            </a:p>
          </p:txBody>
        </p:sp>
        <p:sp>
          <p:nvSpPr>
            <p:cNvPr id="109" name="Cloud 108"/>
            <p:cNvSpPr/>
            <p:nvPr/>
          </p:nvSpPr>
          <p:spPr bwMode="auto">
            <a:xfrm>
              <a:off x="1870224" y="6271275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111" name="Curved Connector 110"/>
            <p:cNvCxnSpPr>
              <a:stCxn id="107" idx="2"/>
              <a:endCxn id="109" idx="0"/>
            </p:cNvCxnSpPr>
            <p:nvPr/>
          </p:nvCxnSpPr>
          <p:spPr bwMode="auto">
            <a:xfrm rot="5400000">
              <a:off x="2344549" y="5978034"/>
              <a:ext cx="562930" cy="429406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13" name="TextBox 112"/>
            <p:cNvSpPr txBox="1"/>
            <p:nvPr/>
          </p:nvSpPr>
          <p:spPr>
            <a:xfrm>
              <a:off x="591924" y="6363464"/>
              <a:ext cx="1654537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Internet Connection</a:t>
              </a: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2796576" y="5532120"/>
              <a:ext cx="8828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17" name="Trapezoid 116"/>
            <p:cNvSpPr/>
            <p:nvPr/>
          </p:nvSpPr>
          <p:spPr>
            <a:xfrm rot="10800000">
              <a:off x="2679360" y="5346495"/>
              <a:ext cx="322711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269672" y="5583442"/>
              <a:ext cx="2102059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GPS Receiver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912380" y="4283094"/>
            <a:ext cx="2688481" cy="1195044"/>
            <a:chOff x="8240258" y="5088860"/>
            <a:chExt cx="3085230" cy="1593391"/>
          </a:xfrm>
        </p:grpSpPr>
        <p:sp>
          <p:nvSpPr>
            <p:cNvPr id="124" name="TextBox 123"/>
            <p:cNvSpPr txBox="1"/>
            <p:nvPr/>
          </p:nvSpPr>
          <p:spPr>
            <a:xfrm>
              <a:off x="9459858" y="5088860"/>
              <a:ext cx="186563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Mobile Device (e.g., cell phones, tablets, UAS, etc.) </a:t>
              </a:r>
            </a:p>
          </p:txBody>
        </p:sp>
        <p:sp>
          <p:nvSpPr>
            <p:cNvPr id="125" name="Cloud 124"/>
            <p:cNvSpPr/>
            <p:nvPr/>
          </p:nvSpPr>
          <p:spPr bwMode="auto">
            <a:xfrm>
              <a:off x="8240258" y="6020349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127" name="Curved Connector 126"/>
            <p:cNvCxnSpPr>
              <a:endCxn id="125" idx="0"/>
            </p:cNvCxnSpPr>
            <p:nvPr/>
          </p:nvCxnSpPr>
          <p:spPr bwMode="auto">
            <a:xfrm rot="5400000">
              <a:off x="8747683" y="5694009"/>
              <a:ext cx="562930" cy="495605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28" name="TextBox 127"/>
            <p:cNvSpPr txBox="1"/>
            <p:nvPr/>
          </p:nvSpPr>
          <p:spPr>
            <a:xfrm>
              <a:off x="8656224" y="6271882"/>
              <a:ext cx="210206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Internet Connection</a:t>
              </a:r>
            </a:p>
          </p:txBody>
        </p:sp>
        <p:sp>
          <p:nvSpPr>
            <p:cNvPr id="130" name="Rounded Rectangle 129"/>
            <p:cNvSpPr/>
            <p:nvPr/>
          </p:nvSpPr>
          <p:spPr>
            <a:xfrm>
              <a:off x="9095572" y="5097150"/>
              <a:ext cx="329184" cy="5631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31" name="Rounded Rectangle 130"/>
            <p:cNvSpPr/>
            <p:nvPr/>
          </p:nvSpPr>
          <p:spPr>
            <a:xfrm>
              <a:off x="9134565" y="5159371"/>
              <a:ext cx="234575" cy="4658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132" name="Straight Arrow Connector 131"/>
          <p:cNvCxnSpPr>
            <a:stCxn id="81" idx="5"/>
            <a:endCxn id="130" idx="0"/>
          </p:cNvCxnSpPr>
          <p:nvPr/>
        </p:nvCxnSpPr>
        <p:spPr>
          <a:xfrm flipH="1">
            <a:off x="8801130" y="2077444"/>
            <a:ext cx="1362257" cy="22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89" idx="4"/>
            <a:endCxn id="130" idx="0"/>
          </p:cNvCxnSpPr>
          <p:nvPr/>
        </p:nvCxnSpPr>
        <p:spPr>
          <a:xfrm flipH="1">
            <a:off x="8801129" y="1934518"/>
            <a:ext cx="392568" cy="2354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stCxn id="95" idx="4"/>
            <a:endCxn id="130" idx="0"/>
          </p:cNvCxnSpPr>
          <p:nvPr/>
        </p:nvCxnSpPr>
        <p:spPr>
          <a:xfrm>
            <a:off x="8281491" y="2463738"/>
            <a:ext cx="519639" cy="182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stCxn id="99" idx="5"/>
            <a:endCxn id="130" idx="0"/>
          </p:cNvCxnSpPr>
          <p:nvPr/>
        </p:nvCxnSpPr>
        <p:spPr>
          <a:xfrm>
            <a:off x="7523299" y="2040590"/>
            <a:ext cx="1277831" cy="2248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75" idx="3"/>
            <a:endCxn id="130" idx="0"/>
          </p:cNvCxnSpPr>
          <p:nvPr/>
        </p:nvCxnSpPr>
        <p:spPr>
          <a:xfrm>
            <a:off x="6963523" y="1905350"/>
            <a:ext cx="1837606" cy="2383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81" idx="5"/>
            <a:endCxn id="117" idx="2"/>
          </p:cNvCxnSpPr>
          <p:nvPr/>
        </p:nvCxnSpPr>
        <p:spPr>
          <a:xfrm flipH="1">
            <a:off x="5387492" y="2077443"/>
            <a:ext cx="4775895" cy="2808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89" idx="4"/>
            <a:endCxn id="117" idx="2"/>
          </p:cNvCxnSpPr>
          <p:nvPr/>
        </p:nvCxnSpPr>
        <p:spPr>
          <a:xfrm flipH="1">
            <a:off x="5387491" y="1934519"/>
            <a:ext cx="3806206" cy="295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95" idx="4"/>
            <a:endCxn id="117" idx="2"/>
          </p:cNvCxnSpPr>
          <p:nvPr/>
        </p:nvCxnSpPr>
        <p:spPr>
          <a:xfrm flipH="1">
            <a:off x="5387492" y="2463737"/>
            <a:ext cx="2893999" cy="2422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99" idx="5"/>
            <a:endCxn id="117" idx="2"/>
          </p:cNvCxnSpPr>
          <p:nvPr/>
        </p:nvCxnSpPr>
        <p:spPr>
          <a:xfrm flipH="1">
            <a:off x="5387492" y="2040591"/>
            <a:ext cx="2135807" cy="2845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75" idx="4"/>
            <a:endCxn id="117" idx="2"/>
          </p:cNvCxnSpPr>
          <p:nvPr/>
        </p:nvCxnSpPr>
        <p:spPr>
          <a:xfrm flipH="1">
            <a:off x="5387492" y="1915393"/>
            <a:ext cx="1600917" cy="2970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urved Connector 142"/>
          <p:cNvCxnSpPr>
            <a:stCxn id="109" idx="1"/>
            <a:endCxn id="144" idx="1"/>
          </p:cNvCxnSpPr>
          <p:nvPr/>
        </p:nvCxnSpPr>
        <p:spPr>
          <a:xfrm rot="5400000" flipH="1" flipV="1">
            <a:off x="5443385" y="5131490"/>
            <a:ext cx="157592" cy="1346550"/>
          </a:xfrm>
          <a:prstGeom prst="curvedConnector4">
            <a:avLst>
              <a:gd name="adj1" fmla="val -145058"/>
              <a:gd name="adj2" fmla="val 57739"/>
            </a:avLst>
          </a:prstGeom>
          <a:ln>
            <a:solidFill>
              <a:schemeClr val="tx1"/>
            </a:solidFill>
            <a:prstDash val="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6195456" y="5572081"/>
            <a:ext cx="1375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measurements </a:t>
            </a:r>
          </a:p>
        </p:txBody>
      </p:sp>
      <p:cxnSp>
        <p:nvCxnSpPr>
          <p:cNvPr id="145" name="Curved Connector 144"/>
          <p:cNvCxnSpPr>
            <a:stCxn id="144" idx="3"/>
            <a:endCxn id="125" idx="1"/>
          </p:cNvCxnSpPr>
          <p:nvPr/>
        </p:nvCxnSpPr>
        <p:spPr>
          <a:xfrm flipV="1">
            <a:off x="7571402" y="5285777"/>
            <a:ext cx="576926" cy="440193"/>
          </a:xfrm>
          <a:prstGeom prst="curvedConnector2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03013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883429" y="1773316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2" name="Oval 1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0033523" y="1945410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59" name="Oval 58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9088718" y="1792442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64" name="Oval 63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176511" y="2321661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71" name="Oval 70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393435" y="1908557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80" name="Oval 79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3535643" y="4885536"/>
            <a:ext cx="3800007" cy="1286320"/>
            <a:chOff x="434822" y="5345998"/>
            <a:chExt cx="4936909" cy="1715092"/>
          </a:xfrm>
        </p:grpSpPr>
        <p:sp>
          <p:nvSpPr>
            <p:cNvPr id="9" name="Rectangle 8"/>
            <p:cNvSpPr/>
            <p:nvPr/>
          </p:nvSpPr>
          <p:spPr>
            <a:xfrm>
              <a:off x="2411761" y="5624944"/>
              <a:ext cx="85791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4822" y="5345998"/>
              <a:ext cx="2266491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Base Station</a:t>
              </a:r>
            </a:p>
            <a:p>
              <a:r>
                <a:rPr lang="en-US" sz="1400" dirty="0"/>
                <a:t>(Known Position)</a:t>
              </a:r>
            </a:p>
          </p:txBody>
        </p:sp>
        <p:sp>
          <p:nvSpPr>
            <p:cNvPr id="84" name="Cloud 83"/>
            <p:cNvSpPr/>
            <p:nvPr/>
          </p:nvSpPr>
          <p:spPr bwMode="auto">
            <a:xfrm>
              <a:off x="1870224" y="6271275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85" name="Curved Connector 84"/>
            <p:cNvCxnSpPr>
              <a:stCxn id="9" idx="2"/>
              <a:endCxn id="84" idx="0"/>
            </p:cNvCxnSpPr>
            <p:nvPr/>
          </p:nvCxnSpPr>
          <p:spPr bwMode="auto">
            <a:xfrm rot="5400000">
              <a:off x="2344549" y="5978034"/>
              <a:ext cx="562930" cy="429406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91" name="TextBox 90"/>
            <p:cNvSpPr txBox="1"/>
            <p:nvPr/>
          </p:nvSpPr>
          <p:spPr>
            <a:xfrm>
              <a:off x="591924" y="6363464"/>
              <a:ext cx="1654537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Internet Connection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96576" y="5532120"/>
              <a:ext cx="8828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0" name="Trapezoid 19"/>
            <p:cNvSpPr/>
            <p:nvPr/>
          </p:nvSpPr>
          <p:spPr>
            <a:xfrm rot="10800000">
              <a:off x="2679360" y="5346495"/>
              <a:ext cx="322711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269672" y="5583442"/>
              <a:ext cx="2102059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GPS Receiver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7912380" y="4283094"/>
            <a:ext cx="2688481" cy="1195044"/>
            <a:chOff x="8240258" y="5088860"/>
            <a:chExt cx="3085230" cy="1593391"/>
          </a:xfrm>
        </p:grpSpPr>
        <p:sp>
          <p:nvSpPr>
            <p:cNvPr id="100" name="TextBox 99"/>
            <p:cNvSpPr txBox="1"/>
            <p:nvPr/>
          </p:nvSpPr>
          <p:spPr>
            <a:xfrm>
              <a:off x="9459858" y="5088860"/>
              <a:ext cx="186563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Mobile Device (e.g., cell phones, tablets, UAS, etc.) </a:t>
              </a:r>
            </a:p>
          </p:txBody>
        </p:sp>
        <p:sp>
          <p:nvSpPr>
            <p:cNvPr id="101" name="Cloud 100"/>
            <p:cNvSpPr/>
            <p:nvPr/>
          </p:nvSpPr>
          <p:spPr bwMode="auto">
            <a:xfrm>
              <a:off x="8240258" y="6020349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102" name="Curved Connector 101"/>
            <p:cNvCxnSpPr>
              <a:endCxn id="101" idx="0"/>
            </p:cNvCxnSpPr>
            <p:nvPr/>
          </p:nvCxnSpPr>
          <p:spPr bwMode="auto">
            <a:xfrm rot="5400000">
              <a:off x="8747683" y="5694009"/>
              <a:ext cx="562930" cy="495605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3" name="TextBox 102"/>
            <p:cNvSpPr txBox="1"/>
            <p:nvPr/>
          </p:nvSpPr>
          <p:spPr>
            <a:xfrm>
              <a:off x="8656224" y="6271882"/>
              <a:ext cx="210206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Internet Connection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9095572" y="5097150"/>
              <a:ext cx="329184" cy="5631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9134565" y="5159371"/>
              <a:ext cx="234575" cy="4658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28" name="Straight Arrow Connector 27"/>
          <p:cNvCxnSpPr>
            <a:stCxn id="59" idx="5"/>
            <a:endCxn id="23" idx="0"/>
          </p:cNvCxnSpPr>
          <p:nvPr/>
        </p:nvCxnSpPr>
        <p:spPr>
          <a:xfrm flipH="1">
            <a:off x="8801130" y="2077444"/>
            <a:ext cx="1362257" cy="22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64" idx="4"/>
            <a:endCxn id="23" idx="0"/>
          </p:cNvCxnSpPr>
          <p:nvPr/>
        </p:nvCxnSpPr>
        <p:spPr>
          <a:xfrm flipH="1">
            <a:off x="8801129" y="1934518"/>
            <a:ext cx="392568" cy="2354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1" idx="4"/>
            <a:endCxn id="23" idx="0"/>
          </p:cNvCxnSpPr>
          <p:nvPr/>
        </p:nvCxnSpPr>
        <p:spPr>
          <a:xfrm>
            <a:off x="8281491" y="2463738"/>
            <a:ext cx="519639" cy="182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80" idx="5"/>
            <a:endCxn id="23" idx="0"/>
          </p:cNvCxnSpPr>
          <p:nvPr/>
        </p:nvCxnSpPr>
        <p:spPr>
          <a:xfrm>
            <a:off x="7523299" y="2040590"/>
            <a:ext cx="1277831" cy="2248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" idx="3"/>
            <a:endCxn id="23" idx="0"/>
          </p:cNvCxnSpPr>
          <p:nvPr/>
        </p:nvCxnSpPr>
        <p:spPr>
          <a:xfrm>
            <a:off x="6963523" y="1905350"/>
            <a:ext cx="1837606" cy="2383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59" idx="5"/>
            <a:endCxn id="20" idx="2"/>
          </p:cNvCxnSpPr>
          <p:nvPr/>
        </p:nvCxnSpPr>
        <p:spPr>
          <a:xfrm flipH="1">
            <a:off x="5387492" y="2077443"/>
            <a:ext cx="4775895" cy="2808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64" idx="4"/>
            <a:endCxn id="20" idx="2"/>
          </p:cNvCxnSpPr>
          <p:nvPr/>
        </p:nvCxnSpPr>
        <p:spPr>
          <a:xfrm flipH="1">
            <a:off x="5387491" y="1934519"/>
            <a:ext cx="3806206" cy="295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71" idx="4"/>
            <a:endCxn id="20" idx="2"/>
          </p:cNvCxnSpPr>
          <p:nvPr/>
        </p:nvCxnSpPr>
        <p:spPr>
          <a:xfrm flipH="1">
            <a:off x="5387492" y="2463737"/>
            <a:ext cx="2893999" cy="2422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80" idx="5"/>
            <a:endCxn id="20" idx="2"/>
          </p:cNvCxnSpPr>
          <p:nvPr/>
        </p:nvCxnSpPr>
        <p:spPr>
          <a:xfrm flipH="1">
            <a:off x="5387492" y="2040591"/>
            <a:ext cx="2135807" cy="2845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2" idx="4"/>
            <a:endCxn id="20" idx="2"/>
          </p:cNvCxnSpPr>
          <p:nvPr/>
        </p:nvCxnSpPr>
        <p:spPr>
          <a:xfrm flipH="1">
            <a:off x="5387492" y="1915393"/>
            <a:ext cx="1600917" cy="2970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urved Connector 121"/>
          <p:cNvCxnSpPr>
            <a:stCxn id="84" idx="1"/>
            <a:endCxn id="126" idx="1"/>
          </p:cNvCxnSpPr>
          <p:nvPr/>
        </p:nvCxnSpPr>
        <p:spPr>
          <a:xfrm rot="5400000" flipH="1" flipV="1">
            <a:off x="5532315" y="5044574"/>
            <a:ext cx="155578" cy="1522397"/>
          </a:xfrm>
          <a:prstGeom prst="curvedConnector4">
            <a:avLst>
              <a:gd name="adj1" fmla="val -146936"/>
              <a:gd name="adj2" fmla="val 56845"/>
            </a:avLst>
          </a:prstGeom>
          <a:ln>
            <a:solidFill>
              <a:schemeClr val="tx1"/>
            </a:solidFill>
            <a:prstDash val="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6371303" y="5572081"/>
            <a:ext cx="1091920" cy="311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corrections</a:t>
            </a:r>
          </a:p>
        </p:txBody>
      </p:sp>
      <p:cxnSp>
        <p:nvCxnSpPr>
          <p:cNvPr id="129" name="Curved Connector 128"/>
          <p:cNvCxnSpPr>
            <a:stCxn id="126" idx="3"/>
            <a:endCxn id="101" idx="1"/>
          </p:cNvCxnSpPr>
          <p:nvPr/>
        </p:nvCxnSpPr>
        <p:spPr>
          <a:xfrm flipV="1">
            <a:off x="7463224" y="5285779"/>
            <a:ext cx="685105" cy="442205"/>
          </a:xfrm>
          <a:prstGeom prst="curvedConnector2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Content Placeholder 2"/>
          <p:cNvSpPr>
            <a:spLocks noGrp="1"/>
          </p:cNvSpPr>
          <p:nvPr>
            <p:ph idx="1"/>
          </p:nvPr>
        </p:nvSpPr>
        <p:spPr>
          <a:xfrm>
            <a:off x="1650641" y="977306"/>
            <a:ext cx="4353634" cy="3198635"/>
          </a:xfrm>
        </p:spPr>
        <p:txBody>
          <a:bodyPr>
            <a:no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Needed Satellite-Based GPS Measurements:</a:t>
            </a:r>
          </a:p>
          <a:p>
            <a:pPr>
              <a:spcBef>
                <a:spcPts val="450"/>
              </a:spcBef>
            </a:pPr>
            <a:r>
              <a:rPr lang="en-US" sz="1800" dirty="0"/>
              <a:t>Code Phase (receiver/base station)</a:t>
            </a:r>
          </a:p>
          <a:p>
            <a:pPr>
              <a:spcBef>
                <a:spcPts val="450"/>
              </a:spcBef>
            </a:pPr>
            <a:r>
              <a:rPr lang="en-US" sz="1800" dirty="0" err="1"/>
              <a:t>Pseudorange</a:t>
            </a:r>
            <a:r>
              <a:rPr lang="en-US" sz="1800" dirty="0"/>
              <a:t> (receiver/base station)</a:t>
            </a:r>
          </a:p>
          <a:p>
            <a:pPr>
              <a:spcBef>
                <a:spcPts val="450"/>
              </a:spcBef>
            </a:pPr>
            <a:r>
              <a:rPr lang="en-US" sz="1800" dirty="0"/>
              <a:t>Carrier Phase (receiver/base station)</a:t>
            </a:r>
          </a:p>
          <a:p>
            <a:pPr marL="0" indent="0">
              <a:spcBef>
                <a:spcPts val="450"/>
              </a:spcBef>
              <a:buNone/>
            </a:pPr>
            <a:endParaRPr lang="en-US" sz="1800" dirty="0"/>
          </a:p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Technique</a:t>
            </a:r>
            <a:r>
              <a:rPr lang="en-US" sz="1800" dirty="0"/>
              <a:t>:</a:t>
            </a:r>
          </a:p>
          <a:p>
            <a:pPr marL="0" indent="0">
              <a:spcBef>
                <a:spcPts val="450"/>
              </a:spcBef>
              <a:buNone/>
            </a:pPr>
            <a:r>
              <a:rPr lang="en-US" sz="1800" dirty="0"/>
              <a:t>The mobile device refines its position estimates using </a:t>
            </a:r>
            <a:r>
              <a:rPr lang="en-US" sz="1800" u="sng" dirty="0"/>
              <a:t>corrections</a:t>
            </a:r>
            <a:r>
              <a:rPr lang="en-US" sz="1800" dirty="0"/>
              <a:t> for a local area computed and transmitted from the base station.</a:t>
            </a:r>
          </a:p>
          <a:p>
            <a:pPr marL="0" indent="0">
              <a:spcBef>
                <a:spcPts val="450"/>
              </a:spcBef>
              <a:buNone/>
            </a:pPr>
            <a:endParaRPr lang="en-US" sz="1650" dirty="0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1970088" y="131763"/>
            <a:ext cx="8229600" cy="488950"/>
          </a:xfrm>
        </p:spPr>
        <p:txBody>
          <a:bodyPr/>
          <a:lstStyle/>
          <a:p>
            <a:r>
              <a:rPr lang="en-US" sz="2800" dirty="0"/>
              <a:t>Concept Using Adapted RTK Techniques</a:t>
            </a:r>
          </a:p>
        </p:txBody>
      </p:sp>
    </p:spTree>
    <p:extLst>
      <p:ext uri="{BB962C8B-B14F-4D97-AF65-F5344CB8AC3E}">
        <p14:creationId xmlns:p14="http://schemas.microsoft.com/office/powerpoint/2010/main" val="126399932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883429" y="1773316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2" name="Oval 1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0033523" y="1945410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59" name="Oval 58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9088718" y="1792442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64" name="Oval 63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176511" y="2321661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71" name="Oval 70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393435" y="1908557"/>
            <a:ext cx="210552" cy="208794"/>
            <a:chOff x="4351861" y="1399032"/>
            <a:chExt cx="273546" cy="278392"/>
          </a:xfrm>
          <a:solidFill>
            <a:schemeClr val="bg1"/>
          </a:solidFill>
        </p:grpSpPr>
        <p:sp>
          <p:nvSpPr>
            <p:cNvPr id="80" name="Oval 79"/>
            <p:cNvSpPr/>
            <p:nvPr/>
          </p:nvSpPr>
          <p:spPr>
            <a:xfrm>
              <a:off x="4442527" y="1497027"/>
              <a:ext cx="91440" cy="9144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533967" y="1399032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351861" y="1403104"/>
              <a:ext cx="91440" cy="2743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3275378" y="4903480"/>
            <a:ext cx="4037881" cy="1268377"/>
            <a:chOff x="96690" y="5369922"/>
            <a:chExt cx="5245951" cy="1691168"/>
          </a:xfrm>
        </p:grpSpPr>
        <p:sp>
          <p:nvSpPr>
            <p:cNvPr id="10" name="TextBox 9"/>
            <p:cNvSpPr txBox="1"/>
            <p:nvPr/>
          </p:nvSpPr>
          <p:spPr>
            <a:xfrm>
              <a:off x="96690" y="5369922"/>
              <a:ext cx="2266490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Base Station</a:t>
              </a:r>
            </a:p>
            <a:p>
              <a:r>
                <a:rPr lang="en-US" sz="1400" dirty="0"/>
                <a:t>(Known Positions)</a:t>
              </a:r>
            </a:p>
          </p:txBody>
        </p:sp>
        <p:sp>
          <p:nvSpPr>
            <p:cNvPr id="84" name="Cloud 83"/>
            <p:cNvSpPr/>
            <p:nvPr/>
          </p:nvSpPr>
          <p:spPr bwMode="auto">
            <a:xfrm>
              <a:off x="1870224" y="6271275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85" name="Curved Connector 84"/>
            <p:cNvCxnSpPr>
              <a:endCxn id="84" idx="0"/>
            </p:cNvCxnSpPr>
            <p:nvPr/>
          </p:nvCxnSpPr>
          <p:spPr bwMode="auto">
            <a:xfrm rot="5400000">
              <a:off x="2391407" y="6237603"/>
              <a:ext cx="256504" cy="216696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91" name="TextBox 90"/>
            <p:cNvSpPr txBox="1"/>
            <p:nvPr/>
          </p:nvSpPr>
          <p:spPr>
            <a:xfrm>
              <a:off x="591924" y="6363464"/>
              <a:ext cx="1654537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Internet Connection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240582" y="5388225"/>
              <a:ext cx="2102059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GPS Receivers (at least 2)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7912380" y="4283094"/>
            <a:ext cx="2688481" cy="1195044"/>
            <a:chOff x="8240258" y="5088860"/>
            <a:chExt cx="3085230" cy="1593391"/>
          </a:xfrm>
        </p:grpSpPr>
        <p:sp>
          <p:nvSpPr>
            <p:cNvPr id="100" name="TextBox 99"/>
            <p:cNvSpPr txBox="1"/>
            <p:nvPr/>
          </p:nvSpPr>
          <p:spPr>
            <a:xfrm>
              <a:off x="9459858" y="5088860"/>
              <a:ext cx="186563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Mobile Device (e.g., cell phones, tablets, UAS, etc.) </a:t>
              </a:r>
            </a:p>
          </p:txBody>
        </p:sp>
        <p:sp>
          <p:nvSpPr>
            <p:cNvPr id="101" name="Cloud 100"/>
            <p:cNvSpPr/>
            <p:nvPr/>
          </p:nvSpPr>
          <p:spPr bwMode="auto">
            <a:xfrm>
              <a:off x="8240258" y="6020349"/>
              <a:ext cx="541538" cy="405854"/>
            </a:xfrm>
            <a:prstGeom prst="cloud">
              <a:avLst/>
            </a:prstGeom>
            <a:solidFill>
              <a:schemeClr val="bg1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050">
                <a:ea typeface="ＭＳ Ｐゴシック" pitchFamily="124" charset="-128"/>
              </a:endParaRPr>
            </a:p>
          </p:txBody>
        </p:sp>
        <p:cxnSp>
          <p:nvCxnSpPr>
            <p:cNvPr id="102" name="Curved Connector 101"/>
            <p:cNvCxnSpPr>
              <a:endCxn id="101" idx="0"/>
            </p:cNvCxnSpPr>
            <p:nvPr/>
          </p:nvCxnSpPr>
          <p:spPr bwMode="auto">
            <a:xfrm rot="5400000">
              <a:off x="8747683" y="5694009"/>
              <a:ext cx="562930" cy="495605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3" name="TextBox 102"/>
            <p:cNvSpPr txBox="1"/>
            <p:nvPr/>
          </p:nvSpPr>
          <p:spPr>
            <a:xfrm>
              <a:off x="8656224" y="6271882"/>
              <a:ext cx="210206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Internet Connection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9095572" y="5097150"/>
              <a:ext cx="329184" cy="5631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9134565" y="5159371"/>
              <a:ext cx="234575" cy="4658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28" name="Straight Arrow Connector 27"/>
          <p:cNvCxnSpPr>
            <a:stCxn id="59" idx="5"/>
            <a:endCxn id="23" idx="0"/>
          </p:cNvCxnSpPr>
          <p:nvPr/>
        </p:nvCxnSpPr>
        <p:spPr>
          <a:xfrm flipH="1">
            <a:off x="8801130" y="2077444"/>
            <a:ext cx="1362257" cy="2211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64" idx="4"/>
            <a:endCxn id="23" idx="0"/>
          </p:cNvCxnSpPr>
          <p:nvPr/>
        </p:nvCxnSpPr>
        <p:spPr>
          <a:xfrm flipH="1">
            <a:off x="8801129" y="1934518"/>
            <a:ext cx="392568" cy="2354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71" idx="4"/>
            <a:endCxn id="23" idx="0"/>
          </p:cNvCxnSpPr>
          <p:nvPr/>
        </p:nvCxnSpPr>
        <p:spPr>
          <a:xfrm>
            <a:off x="8281491" y="2463738"/>
            <a:ext cx="519639" cy="182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80" idx="5"/>
            <a:endCxn id="23" idx="0"/>
          </p:cNvCxnSpPr>
          <p:nvPr/>
        </p:nvCxnSpPr>
        <p:spPr>
          <a:xfrm>
            <a:off x="7523299" y="2040590"/>
            <a:ext cx="1277831" cy="2248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" idx="3"/>
            <a:endCxn id="23" idx="0"/>
          </p:cNvCxnSpPr>
          <p:nvPr/>
        </p:nvCxnSpPr>
        <p:spPr>
          <a:xfrm>
            <a:off x="6963523" y="1905350"/>
            <a:ext cx="1837606" cy="2383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59" idx="5"/>
          </p:cNvCxnSpPr>
          <p:nvPr/>
        </p:nvCxnSpPr>
        <p:spPr>
          <a:xfrm flipH="1">
            <a:off x="5387492" y="2077443"/>
            <a:ext cx="4775895" cy="2808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64" idx="4"/>
          </p:cNvCxnSpPr>
          <p:nvPr/>
        </p:nvCxnSpPr>
        <p:spPr>
          <a:xfrm flipH="1">
            <a:off x="5387491" y="1934519"/>
            <a:ext cx="3806206" cy="295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71" idx="4"/>
          </p:cNvCxnSpPr>
          <p:nvPr/>
        </p:nvCxnSpPr>
        <p:spPr>
          <a:xfrm flipH="1">
            <a:off x="5387492" y="2463737"/>
            <a:ext cx="2893999" cy="2422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80" idx="5"/>
          </p:cNvCxnSpPr>
          <p:nvPr/>
        </p:nvCxnSpPr>
        <p:spPr>
          <a:xfrm flipH="1">
            <a:off x="5387492" y="2040591"/>
            <a:ext cx="2135807" cy="2845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2" idx="4"/>
          </p:cNvCxnSpPr>
          <p:nvPr/>
        </p:nvCxnSpPr>
        <p:spPr>
          <a:xfrm flipH="1">
            <a:off x="5387492" y="1915393"/>
            <a:ext cx="1600917" cy="2970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urved Connector 121"/>
          <p:cNvCxnSpPr>
            <a:stCxn id="84" idx="1"/>
            <a:endCxn id="126" idx="1"/>
          </p:cNvCxnSpPr>
          <p:nvPr/>
        </p:nvCxnSpPr>
        <p:spPr>
          <a:xfrm rot="5400000" flipH="1" flipV="1">
            <a:off x="5532315" y="5044574"/>
            <a:ext cx="155578" cy="1522397"/>
          </a:xfrm>
          <a:prstGeom prst="curvedConnector4">
            <a:avLst>
              <a:gd name="adj1" fmla="val -146936"/>
              <a:gd name="adj2" fmla="val 56845"/>
            </a:avLst>
          </a:prstGeom>
          <a:ln>
            <a:solidFill>
              <a:schemeClr val="tx1"/>
            </a:solidFill>
            <a:prstDash val="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6371303" y="5572081"/>
            <a:ext cx="1091920" cy="311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corrections</a:t>
            </a:r>
          </a:p>
        </p:txBody>
      </p:sp>
      <p:cxnSp>
        <p:nvCxnSpPr>
          <p:cNvPr id="129" name="Curved Connector 128"/>
          <p:cNvCxnSpPr>
            <a:stCxn id="126" idx="3"/>
            <a:endCxn id="101" idx="1"/>
          </p:cNvCxnSpPr>
          <p:nvPr/>
        </p:nvCxnSpPr>
        <p:spPr>
          <a:xfrm flipV="1">
            <a:off x="7463224" y="5285779"/>
            <a:ext cx="685105" cy="442205"/>
          </a:xfrm>
          <a:prstGeom prst="curvedConnector2">
            <a:avLst/>
          </a:prstGeom>
          <a:ln>
            <a:solidFill>
              <a:schemeClr val="tx1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Content Placeholder 2"/>
          <p:cNvSpPr>
            <a:spLocks noGrp="1"/>
          </p:cNvSpPr>
          <p:nvPr>
            <p:ph idx="1"/>
          </p:nvPr>
        </p:nvSpPr>
        <p:spPr>
          <a:xfrm>
            <a:off x="1650641" y="977306"/>
            <a:ext cx="4353634" cy="3198635"/>
          </a:xfrm>
        </p:spPr>
        <p:txBody>
          <a:bodyPr>
            <a:no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Needed Satellite-Based GPS Measurements:</a:t>
            </a:r>
          </a:p>
          <a:p>
            <a:pPr>
              <a:spcBef>
                <a:spcPts val="450"/>
              </a:spcBef>
            </a:pPr>
            <a:r>
              <a:rPr lang="en-US" sz="1800" dirty="0"/>
              <a:t>Code Phase (receiver/base station)</a:t>
            </a:r>
          </a:p>
          <a:p>
            <a:pPr>
              <a:spcBef>
                <a:spcPts val="450"/>
              </a:spcBef>
            </a:pPr>
            <a:r>
              <a:rPr lang="en-US" sz="1800" dirty="0" err="1"/>
              <a:t>Pseudorange</a:t>
            </a:r>
            <a:r>
              <a:rPr lang="en-US" sz="1800" dirty="0"/>
              <a:t> (receiver/base station)</a:t>
            </a:r>
          </a:p>
          <a:p>
            <a:pPr>
              <a:spcBef>
                <a:spcPts val="450"/>
              </a:spcBef>
            </a:pPr>
            <a:r>
              <a:rPr lang="en-US" sz="1800" dirty="0"/>
              <a:t>Carrier Phase (receiver/base station)</a:t>
            </a:r>
          </a:p>
          <a:p>
            <a:pPr marL="0" indent="0">
              <a:spcBef>
                <a:spcPts val="450"/>
              </a:spcBef>
              <a:buNone/>
            </a:pPr>
            <a:endParaRPr lang="en-US" sz="1800" dirty="0"/>
          </a:p>
          <a:p>
            <a:pPr marL="0" indent="0">
              <a:spcBef>
                <a:spcPts val="450"/>
              </a:spcBef>
              <a:buNone/>
            </a:pPr>
            <a:r>
              <a:rPr lang="en-US" sz="1800" b="1" dirty="0"/>
              <a:t>Technique</a:t>
            </a:r>
            <a:r>
              <a:rPr lang="en-US" sz="1800" dirty="0"/>
              <a:t>:</a:t>
            </a:r>
          </a:p>
          <a:p>
            <a:pPr marL="0" indent="0">
              <a:spcBef>
                <a:spcPts val="450"/>
              </a:spcBef>
              <a:buNone/>
            </a:pPr>
            <a:r>
              <a:rPr lang="en-US" sz="1800" dirty="0"/>
              <a:t>The mobile device refines its position estimates using corrections for a local area computed and transmitted from the base station.</a:t>
            </a:r>
          </a:p>
          <a:p>
            <a:pPr marL="0" indent="0">
              <a:spcBef>
                <a:spcPts val="450"/>
              </a:spcBef>
              <a:buNone/>
            </a:pPr>
            <a:endParaRPr lang="en-US" sz="1650" dirty="0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1970088" y="131763"/>
            <a:ext cx="8229600" cy="488950"/>
          </a:xfrm>
        </p:spPr>
        <p:txBody>
          <a:bodyPr/>
          <a:lstStyle/>
          <a:p>
            <a:r>
              <a:rPr lang="en-US" sz="3200" dirty="0"/>
              <a:t>Concept Using GBAS-like Techniques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4879060" y="4951956"/>
            <a:ext cx="203483" cy="177710"/>
            <a:chOff x="5630948" y="5136787"/>
            <a:chExt cx="880461" cy="564777"/>
          </a:xfrm>
        </p:grpSpPr>
        <p:sp>
          <p:nvSpPr>
            <p:cNvPr id="54" name="Rectangle 53"/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60" name="Trapezoid 59"/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369862" y="4951956"/>
            <a:ext cx="203483" cy="177710"/>
            <a:chOff x="5630948" y="5136787"/>
            <a:chExt cx="880461" cy="564777"/>
          </a:xfrm>
        </p:grpSpPr>
        <p:sp>
          <p:nvSpPr>
            <p:cNvPr id="67" name="Rectangle 66"/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2" name="Trapezoid 71"/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879060" y="5245894"/>
            <a:ext cx="203483" cy="177710"/>
            <a:chOff x="5630948" y="5136787"/>
            <a:chExt cx="880461" cy="564777"/>
          </a:xfrm>
        </p:grpSpPr>
        <p:sp>
          <p:nvSpPr>
            <p:cNvPr id="76" name="Rectangle 75"/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9" name="Trapezoid 78"/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367341" y="5242495"/>
            <a:ext cx="203483" cy="177710"/>
            <a:chOff x="5630948" y="5136787"/>
            <a:chExt cx="880461" cy="564777"/>
          </a:xfrm>
        </p:grpSpPr>
        <p:sp>
          <p:nvSpPr>
            <p:cNvPr id="86" name="Rectangle 85"/>
            <p:cNvSpPr/>
            <p:nvPr/>
          </p:nvSpPr>
          <p:spPr>
            <a:xfrm>
              <a:off x="5630948" y="5415236"/>
              <a:ext cx="880461" cy="286328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6025878" y="5322412"/>
              <a:ext cx="90601" cy="91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88" name="Trapezoid 87"/>
            <p:cNvSpPr/>
            <p:nvPr/>
          </p:nvSpPr>
          <p:spPr>
            <a:xfrm rot="10800000">
              <a:off x="5905581" y="5136787"/>
              <a:ext cx="331193" cy="175491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cxnSp>
        <p:nvCxnSpPr>
          <p:cNvPr id="89" name="Elbow Connector 88"/>
          <p:cNvCxnSpPr/>
          <p:nvPr/>
        </p:nvCxnSpPr>
        <p:spPr>
          <a:xfrm rot="16200000" flipH="1">
            <a:off x="5078519" y="5032464"/>
            <a:ext cx="41148" cy="23348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>
            <a:stCxn id="67" idx="2"/>
          </p:cNvCxnSpPr>
          <p:nvPr/>
        </p:nvCxnSpPr>
        <p:spPr>
          <a:xfrm rot="5400000">
            <a:off x="5323403" y="5020545"/>
            <a:ext cx="39078" cy="257321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/>
          <p:nvPr/>
        </p:nvCxnSpPr>
        <p:spPr>
          <a:xfrm rot="16200000" flipH="1">
            <a:off x="5078519" y="5323686"/>
            <a:ext cx="41148" cy="23348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lbow Connector 93"/>
          <p:cNvCxnSpPr/>
          <p:nvPr/>
        </p:nvCxnSpPr>
        <p:spPr>
          <a:xfrm rot="5400000">
            <a:off x="5323404" y="5311767"/>
            <a:ext cx="39078" cy="257321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223767" y="5170815"/>
            <a:ext cx="0" cy="3259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3234814" y="4907976"/>
            <a:ext cx="2395845" cy="637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1912131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_Blank Presentat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ank Presentat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B9300AB196EE4BA80B16710F58E734" ma:contentTypeVersion="2" ma:contentTypeDescription="Create a new document." ma:contentTypeScope="" ma:versionID="9d65faee31b6e014dcfd2911b2944ed4">
  <xsd:schema xmlns:xsd="http://www.w3.org/2001/XMLSchema" xmlns:xs="http://www.w3.org/2001/XMLSchema" xmlns:p="http://schemas.microsoft.com/office/2006/metadata/properties" xmlns:ns2="fd9d5043-237b-4c63-8ec3-0d0d218dc774" targetNamespace="http://schemas.microsoft.com/office/2006/metadata/properties" ma:root="true" ma:fieldsID="cbced0c315907eecebb812b166eee527" ns2:_="">
    <xsd:import namespace="fd9d5043-237b-4c63-8ec3-0d0d218dc7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d5043-237b-4c63-8ec3-0d0d218dc7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57881F-C193-4D25-89C8-AA323AC80B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d5043-237b-4c63-8ec3-0d0d218dc7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175EB9-CFA5-4EEE-98D1-6A0C42BBA9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DFDF04-B9CF-4FE7-990B-B12774FFBAFB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d9d5043-237b-4c63-8ec3-0d0d218dc77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77844</TotalTime>
  <Words>1014</Words>
  <Application>Microsoft Office PowerPoint</Application>
  <PresentationFormat>Widescreen</PresentationFormat>
  <Paragraphs>247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2_Blank Presentation</vt:lpstr>
      <vt:lpstr>3_Blank Presentation</vt:lpstr>
      <vt:lpstr>PowerPoint Presentation</vt:lpstr>
      <vt:lpstr>Introduction</vt:lpstr>
      <vt:lpstr>GPS Augmentation</vt:lpstr>
      <vt:lpstr>Standard Differential </vt:lpstr>
      <vt:lpstr>LOCD-IN Concept</vt:lpstr>
      <vt:lpstr>How to Choose the Best Base Station?</vt:lpstr>
      <vt:lpstr>Results</vt:lpstr>
      <vt:lpstr>Conclusions</vt:lpstr>
      <vt:lpstr>PowerPoint Presentation</vt:lpstr>
      <vt:lpstr>GNSS Errors</vt:lpstr>
      <vt:lpstr>Concept Using Adapted Differential Techniques</vt:lpstr>
      <vt:lpstr>Concept Using Adapted RTK Techniques</vt:lpstr>
      <vt:lpstr>Concept Using GBAS-like Techniques</vt:lpstr>
    </vt:vector>
  </TitlesOfParts>
  <Company>NASA Langley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V&amp;V Flight Critical Systems</dc:title>
  <dc:subject>SCASB VV&amp;C</dc:subject>
  <dc:creator>Eric Cooper</dc:creator>
  <cp:lastModifiedBy>Dill, Evan T. (LARC-D320)</cp:lastModifiedBy>
  <cp:revision>4125</cp:revision>
  <cp:lastPrinted>2017-03-20T17:21:45Z</cp:lastPrinted>
  <dcterms:created xsi:type="dcterms:W3CDTF">2005-08-11T18:25:47Z</dcterms:created>
  <dcterms:modified xsi:type="dcterms:W3CDTF">2022-04-30T15:29:01Z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0x010100C8B9300AB196EE4BA80B16710F58E734</vt:lpwstr>
  </property>
</Properties>
</file>