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3" r:id="rId1"/>
    <p:sldMasterId id="2147483681" r:id="rId2"/>
    <p:sldMasterId id="2147483683" r:id="rId3"/>
    <p:sldMasterId id="2147483685" r:id="rId4"/>
    <p:sldMasterId id="2147483687" r:id="rId5"/>
    <p:sldMasterId id="2147483689" r:id="rId6"/>
    <p:sldMasterId id="2147483691" r:id="rId7"/>
    <p:sldMasterId id="2147483693" r:id="rId8"/>
    <p:sldMasterId id="2147483695" r:id="rId9"/>
    <p:sldMasterId id="2147483696" r:id="rId10"/>
    <p:sldMasterId id="2147483697" r:id="rId11"/>
    <p:sldMasterId id="2147483699" r:id="rId12"/>
    <p:sldMasterId id="2147483706" r:id="rId13"/>
  </p:sldMasterIdLst>
  <p:notesMasterIdLst>
    <p:notesMasterId r:id="rId20"/>
  </p:notesMasterIdLst>
  <p:handoutMasterIdLst>
    <p:handoutMasterId r:id="rId21"/>
  </p:handoutMasterIdLst>
  <p:sldIdLst>
    <p:sldId id="985" r:id="rId14"/>
    <p:sldId id="999" r:id="rId15"/>
    <p:sldId id="1007" r:id="rId16"/>
    <p:sldId id="1008" r:id="rId17"/>
    <p:sldId id="1011" r:id="rId18"/>
    <p:sldId id="998" r:id="rId1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oline S. Racho" initials="CSR" lastIdx="1" clrIdx="0"/>
  <p:cmAuthor id="1" name="A Thompson" initials="ADT"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9F7"/>
    <a:srgbClr val="000000"/>
    <a:srgbClr val="194895"/>
    <a:srgbClr val="CEE2FF"/>
    <a:srgbClr val="829AFE"/>
    <a:srgbClr val="C9D6FF"/>
    <a:srgbClr val="000099"/>
    <a:srgbClr val="FF9C85"/>
    <a:srgbClr val="FFF2CC"/>
    <a:srgbClr val="62A06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58" autoAdjust="0"/>
    <p:restoredTop sz="93792" autoAdjust="0"/>
  </p:normalViewPr>
  <p:slideViewPr>
    <p:cSldViewPr snapToGrid="0">
      <p:cViewPr varScale="1">
        <p:scale>
          <a:sx n="63" d="100"/>
          <a:sy n="63" d="100"/>
        </p:scale>
        <p:origin x="768" y="64"/>
      </p:cViewPr>
      <p:guideLst>
        <p:guide orient="horz" pos="2160"/>
        <p:guide pos="3840"/>
      </p:guideLst>
    </p:cSldViewPr>
  </p:slideViewPr>
  <p:notesTextViewPr>
    <p:cViewPr>
      <p:scale>
        <a:sx n="100" d="100"/>
        <a:sy n="100" d="100"/>
      </p:scale>
      <p:origin x="0" y="0"/>
    </p:cViewPr>
  </p:notesTextViewPr>
  <p:sorterViewPr>
    <p:cViewPr>
      <p:scale>
        <a:sx n="74" d="100"/>
        <a:sy n="74"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3" tIns="46582" rIns="93163" bIns="46582" rtlCol="0"/>
          <a:lstStyle>
            <a:lvl1pPr algn="l">
              <a:defRPr sz="1100"/>
            </a:lvl1pPr>
          </a:lstStyle>
          <a:p>
            <a:endParaRPr lang="en-US"/>
          </a:p>
        </p:txBody>
      </p:sp>
      <p:sp>
        <p:nvSpPr>
          <p:cNvPr id="3" name="Date Placeholder 2"/>
          <p:cNvSpPr>
            <a:spLocks noGrp="1"/>
          </p:cNvSpPr>
          <p:nvPr>
            <p:ph type="dt" sz="quarter" idx="1"/>
          </p:nvPr>
        </p:nvSpPr>
        <p:spPr>
          <a:xfrm>
            <a:off x="3970939" y="1"/>
            <a:ext cx="3037840" cy="464820"/>
          </a:xfrm>
          <a:prstGeom prst="rect">
            <a:avLst/>
          </a:prstGeom>
        </p:spPr>
        <p:txBody>
          <a:bodyPr vert="horz" lIns="93163" tIns="46582" rIns="93163" bIns="46582" rtlCol="0"/>
          <a:lstStyle>
            <a:lvl1pPr algn="r">
              <a:defRPr sz="1100"/>
            </a:lvl1pPr>
          </a:lstStyle>
          <a:p>
            <a:fld id="{C3B7BA64-FB58-4C43-8BDD-B4CD713E9CFF}" type="datetime1">
              <a:rPr lang="en-US" smtClean="0"/>
              <a:t>4/27/2022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63" tIns="46582" rIns="93163" bIns="46582" rtlCol="0" anchor="b"/>
          <a:lstStyle>
            <a:lvl1pPr algn="l">
              <a:defRPr sz="11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63" tIns="46582" rIns="93163" bIns="46582" rtlCol="0" anchor="b"/>
          <a:lstStyle>
            <a:lvl1pPr algn="r">
              <a:defRPr sz="1100"/>
            </a:lvl1pPr>
          </a:lstStyle>
          <a:p>
            <a:fld id="{F04910BE-12E5-6A4F-A82C-746762141A1B}" type="slidenum">
              <a:rPr lang="en-US" smtClean="0"/>
              <a:t>‹#›</a:t>
            </a:fld>
            <a:endParaRPr lang="en-US"/>
          </a:p>
        </p:txBody>
      </p:sp>
    </p:spTree>
    <p:extLst>
      <p:ext uri="{BB962C8B-B14F-4D97-AF65-F5344CB8AC3E}">
        <p14:creationId xmlns:p14="http://schemas.microsoft.com/office/powerpoint/2010/main" val="8195397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3" tIns="46582" rIns="93163" bIns="46582" rtlCol="0"/>
          <a:lstStyle>
            <a:lvl1pPr algn="l">
              <a:defRPr sz="1100"/>
            </a:lvl1pPr>
          </a:lstStyle>
          <a:p>
            <a:endParaRPr lang="en-US"/>
          </a:p>
        </p:txBody>
      </p:sp>
      <p:sp>
        <p:nvSpPr>
          <p:cNvPr id="3" name="Date Placeholder 2"/>
          <p:cNvSpPr>
            <a:spLocks noGrp="1"/>
          </p:cNvSpPr>
          <p:nvPr>
            <p:ph type="dt" idx="1"/>
          </p:nvPr>
        </p:nvSpPr>
        <p:spPr>
          <a:xfrm>
            <a:off x="3970939" y="1"/>
            <a:ext cx="3037840" cy="464820"/>
          </a:xfrm>
          <a:prstGeom prst="rect">
            <a:avLst/>
          </a:prstGeom>
        </p:spPr>
        <p:txBody>
          <a:bodyPr vert="horz" lIns="93163" tIns="46582" rIns="93163" bIns="46582" rtlCol="0"/>
          <a:lstStyle>
            <a:lvl1pPr algn="r">
              <a:defRPr sz="1100"/>
            </a:lvl1pPr>
          </a:lstStyle>
          <a:p>
            <a:fld id="{4318C7FC-08B9-8545-BE4A-D56280133637}" type="datetime1">
              <a:rPr lang="en-US" smtClean="0"/>
              <a:t>4/27/2022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63" tIns="46582" rIns="93163" bIns="46582"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63" tIns="46582" rIns="93163"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3" tIns="46582" rIns="93163" bIns="46582" rtlCol="0" anchor="b"/>
          <a:lstStyle>
            <a:lvl1pPr algn="l">
              <a:defRPr sz="11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63" tIns="46582" rIns="93163" bIns="46582" rtlCol="0" anchor="b"/>
          <a:lstStyle>
            <a:lvl1pPr algn="r">
              <a:defRPr sz="1100"/>
            </a:lvl1pPr>
          </a:lstStyle>
          <a:p>
            <a:fld id="{5C3E5520-992C-224D-92F9-7D4A5CAC7EE1}" type="slidenum">
              <a:rPr lang="en-US" smtClean="0"/>
              <a:t>‹#›</a:t>
            </a:fld>
            <a:endParaRPr lang="en-US"/>
          </a:p>
        </p:txBody>
      </p:sp>
    </p:spTree>
    <p:extLst>
      <p:ext uri="{BB962C8B-B14F-4D97-AF65-F5344CB8AC3E}">
        <p14:creationId xmlns:p14="http://schemas.microsoft.com/office/powerpoint/2010/main" val="271791596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3886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3E5520-992C-224D-92F9-7D4A5CAC7EE1}" type="slidenum">
              <a:rPr lang="en-US" smtClean="0"/>
              <a:t>2</a:t>
            </a:fld>
            <a:endParaRPr lang="en-US"/>
          </a:p>
        </p:txBody>
      </p:sp>
    </p:spTree>
    <p:extLst>
      <p:ext uri="{BB962C8B-B14F-4D97-AF65-F5344CB8AC3E}">
        <p14:creationId xmlns:p14="http://schemas.microsoft.com/office/powerpoint/2010/main" val="3740750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3E5520-992C-224D-92F9-7D4A5CAC7EE1}" type="slidenum">
              <a:rPr lang="en-US" smtClean="0"/>
              <a:t>3</a:t>
            </a:fld>
            <a:endParaRPr lang="en-US"/>
          </a:p>
        </p:txBody>
      </p:sp>
    </p:spTree>
    <p:extLst>
      <p:ext uri="{BB962C8B-B14F-4D97-AF65-F5344CB8AC3E}">
        <p14:creationId xmlns:p14="http://schemas.microsoft.com/office/powerpoint/2010/main" val="2878732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3E5520-992C-224D-92F9-7D4A5CAC7EE1}" type="slidenum">
              <a:rPr lang="en-US" smtClean="0"/>
              <a:t>4</a:t>
            </a:fld>
            <a:endParaRPr lang="en-US"/>
          </a:p>
        </p:txBody>
      </p:sp>
    </p:spTree>
    <p:extLst>
      <p:ext uri="{BB962C8B-B14F-4D97-AF65-F5344CB8AC3E}">
        <p14:creationId xmlns:p14="http://schemas.microsoft.com/office/powerpoint/2010/main" val="2104137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182863-384D-A645-9536-8F1BA5D66C3E}" type="slidenum">
              <a:rPr lang="en-US" smtClean="0"/>
              <a:t>5</a:t>
            </a:fld>
            <a:endParaRPr lang="en-US"/>
          </a:p>
        </p:txBody>
      </p:sp>
    </p:spTree>
    <p:extLst>
      <p:ext uri="{BB962C8B-B14F-4D97-AF65-F5344CB8AC3E}">
        <p14:creationId xmlns:p14="http://schemas.microsoft.com/office/powerpoint/2010/main" val="1096228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3E5520-992C-224D-92F9-7D4A5CAC7EE1}" type="slidenum">
              <a:rPr lang="en-US" smtClean="0"/>
              <a:t>6</a:t>
            </a:fld>
            <a:endParaRPr lang="en-US"/>
          </a:p>
        </p:txBody>
      </p:sp>
    </p:spTree>
    <p:extLst>
      <p:ext uri="{BB962C8B-B14F-4D97-AF65-F5344CB8AC3E}">
        <p14:creationId xmlns:p14="http://schemas.microsoft.com/office/powerpoint/2010/main" val="28030793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74615"/>
            <a:ext cx="11575497" cy="5308515"/>
          </a:xfrm>
        </p:spPr>
        <p:txBody>
          <a:bodyPr/>
          <a:lstStyle>
            <a:lvl2pPr>
              <a:spcBef>
                <a:spcPts val="200"/>
              </a:spcBef>
              <a:defRPr/>
            </a:lvl2pPr>
            <a:lvl3pPr>
              <a:spcBef>
                <a:spcPts val="200"/>
              </a:spcBef>
              <a:defRPr/>
            </a:lvl3pPr>
            <a:lvl4pPr>
              <a:spcBef>
                <a:spcPts val="200"/>
              </a:spcBef>
              <a:defRPr/>
            </a:lvl4pPr>
            <a:lvl5pPr>
              <a:spcBef>
                <a:spcPts val="2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62"/>
          <p:cNvSpPr>
            <a:spLocks noChangeArrowheads="1"/>
          </p:cNvSpPr>
          <p:nvPr userDrawn="1"/>
        </p:nvSpPr>
        <p:spPr bwMode="auto">
          <a:xfrm>
            <a:off x="0" y="0"/>
            <a:ext cx="12192000" cy="850188"/>
          </a:xfrm>
          <a:prstGeom prst="rect">
            <a:avLst/>
          </a:prstGeom>
          <a:solidFill>
            <a:srgbClr val="E6E5EC"/>
          </a:solidFill>
          <a:ln>
            <a:noFill/>
          </a:ln>
          <a:effectLst/>
        </p:spPr>
        <p:txBody>
          <a:bodyPr wrap="none" anchor="ctr"/>
          <a:lstStyle/>
          <a:p>
            <a:pPr>
              <a:defRPr/>
            </a:pPr>
            <a:endParaRPr lang="en-US" sz="1800" dirty="0">
              <a:latin typeface="Times New Roman" charset="0"/>
              <a:ea typeface="ＭＳ Ｐゴシック" charset="0"/>
            </a:endParaRPr>
          </a:p>
        </p:txBody>
      </p:sp>
      <p:sp>
        <p:nvSpPr>
          <p:cNvPr id="14" name="Title 1"/>
          <p:cNvSpPr>
            <a:spLocks noGrp="1"/>
          </p:cNvSpPr>
          <p:nvPr>
            <p:ph type="title" hasCustomPrompt="1"/>
          </p:nvPr>
        </p:nvSpPr>
        <p:spPr>
          <a:xfrm>
            <a:off x="299590" y="161428"/>
            <a:ext cx="8088924" cy="557076"/>
          </a:xfrm>
          <a:prstGeom prst="rect">
            <a:avLst/>
          </a:prstGeom>
        </p:spPr>
        <p:txBody>
          <a:bodyPr rIns="73152" anchor="ctr"/>
          <a:lstStyle>
            <a:lvl1pPr marL="0" indent="0" algn="l">
              <a:tabLst/>
              <a:defRPr sz="2800" b="0">
                <a:solidFill>
                  <a:schemeClr val="tx1"/>
                </a:solidFill>
                <a:latin typeface="Arial"/>
                <a:cs typeface="Arial"/>
              </a:defRPr>
            </a:lvl1pPr>
          </a:lstStyle>
          <a:p>
            <a:r>
              <a:rPr lang="en-US" dirty="0"/>
              <a:t>Slide Title</a:t>
            </a:r>
          </a:p>
        </p:txBody>
      </p:sp>
      <p:graphicFrame>
        <p:nvGraphicFramePr>
          <p:cNvPr id="15" name="Group 66"/>
          <p:cNvGraphicFramePr>
            <a:graphicFrameLocks noGrp="1"/>
          </p:cNvGraphicFramePr>
          <p:nvPr userDrawn="1">
            <p:extLst>
              <p:ext uri="{D42A27DB-BD31-4B8C-83A1-F6EECF244321}">
                <p14:modId xmlns:p14="http://schemas.microsoft.com/office/powerpoint/2010/main" val="1507836309"/>
              </p:ext>
            </p:extLst>
          </p:nvPr>
        </p:nvGraphicFramePr>
        <p:xfrm>
          <a:off x="0" y="841832"/>
          <a:ext cx="12192000" cy="137160"/>
        </p:xfrm>
        <a:graphic>
          <a:graphicData uri="http://schemas.openxmlformats.org/drawingml/2006/table">
            <a:tbl>
              <a:tblPr/>
              <a:tblGrid>
                <a:gridCol w="6096000">
                  <a:extLst>
                    <a:ext uri="{9D8B030D-6E8A-4147-A177-3AD203B41FA5}">
                      <a16:colId xmlns:a16="http://schemas.microsoft.com/office/drawing/2014/main" val="20000"/>
                    </a:ext>
                  </a:extLst>
                </a:gridCol>
                <a:gridCol w="6096000">
                  <a:extLst>
                    <a:ext uri="{9D8B030D-6E8A-4147-A177-3AD203B41FA5}">
                      <a16:colId xmlns:a16="http://schemas.microsoft.com/office/drawing/2014/main" val="20001"/>
                    </a:ext>
                  </a:extLst>
                </a:gridCol>
              </a:tblGrid>
              <a:tr h="76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bg1"/>
                        </a:solidFill>
                        <a:effectLst/>
                        <a:latin typeface="Arial" charset="0"/>
                        <a:ea typeface="ＭＳ Ｐゴシック" charset="0"/>
                      </a:endParaRPr>
                    </a:p>
                  </a:txBody>
                  <a:tcPr marL="121920" marR="121920" marT="0" marB="0" horzOverflow="overflow">
                    <a:lnL cap="flat">
                      <a:noFill/>
                    </a:lnL>
                    <a:lnR>
                      <a:noFill/>
                    </a:lnR>
                    <a:lnT cap="flat">
                      <a:noFill/>
                    </a:lnT>
                    <a:lnB cap="flat">
                      <a:noFill/>
                    </a:lnB>
                    <a:lnTlToBr>
                      <a:noFill/>
                    </a:lnTlToBr>
                    <a:lnBlToTr>
                      <a:noFill/>
                    </a:lnBlToTr>
                    <a:solidFill>
                      <a:srgbClr val="13418B"/>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bg1"/>
                        </a:solidFill>
                        <a:effectLst/>
                        <a:latin typeface="Arial" charset="0"/>
                        <a:ea typeface="ＭＳ Ｐゴシック" charset="0"/>
                      </a:endParaRPr>
                    </a:p>
                  </a:txBody>
                  <a:tcPr marL="121920" marR="121920" marT="0" marB="0" horzOverflow="overflow">
                    <a:lnL>
                      <a:noFill/>
                    </a:lnL>
                    <a:lnR cap="flat">
                      <a:noFill/>
                    </a:lnR>
                    <a:lnT cap="flat">
                      <a:noFill/>
                    </a:lnT>
                    <a:lnB cap="flat">
                      <a:noFill/>
                    </a:lnB>
                    <a:lnTlToBr>
                      <a:noFill/>
                    </a:lnTlToBr>
                    <a:lnBlToTr>
                      <a:noFill/>
                    </a:lnBlToTr>
                    <a:solidFill>
                      <a:srgbClr val="13418B"/>
                    </a:solidFill>
                  </a:tcPr>
                </a:tc>
                <a:extLst>
                  <a:ext uri="{0D108BD9-81ED-4DB2-BD59-A6C34878D82A}">
                    <a16:rowId xmlns:a16="http://schemas.microsoft.com/office/drawing/2014/main" val="10000"/>
                  </a:ext>
                </a:extLst>
              </a:tr>
            </a:tbl>
          </a:graphicData>
        </a:graphic>
      </p:graphicFrame>
      <p:sp>
        <p:nvSpPr>
          <p:cNvPr id="19" name="Line 65"/>
          <p:cNvSpPr>
            <a:spLocks noChangeShapeType="1"/>
          </p:cNvSpPr>
          <p:nvPr userDrawn="1"/>
        </p:nvSpPr>
        <p:spPr bwMode="auto">
          <a:xfrm flipH="1">
            <a:off x="8576099" y="89602"/>
            <a:ext cx="0" cy="698500"/>
          </a:xfrm>
          <a:prstGeom prst="line">
            <a:avLst/>
          </a:prstGeom>
          <a:noFill/>
          <a:ln w="12700" cmpd="sng">
            <a:solidFill>
              <a:schemeClr val="tx1">
                <a:lumMod val="65000"/>
                <a:lumOff val="35000"/>
              </a:schemeClr>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dirty="0"/>
          </a:p>
        </p:txBody>
      </p:sp>
      <p:pic>
        <p:nvPicPr>
          <p:cNvPr id="20" name="Picture 19" descr="NASA insignia2Color.eps"/>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671558" y="114090"/>
            <a:ext cx="1058605" cy="656539"/>
          </a:xfrm>
          <a:prstGeom prst="rect">
            <a:avLst/>
          </a:prstGeom>
        </p:spPr>
      </p:pic>
      <p:sp>
        <p:nvSpPr>
          <p:cNvPr id="8" name="Slide Number Placeholder 7"/>
          <p:cNvSpPr>
            <a:spLocks noGrp="1"/>
          </p:cNvSpPr>
          <p:nvPr>
            <p:ph type="sldNum" sz="quarter" idx="11"/>
          </p:nvPr>
        </p:nvSpPr>
        <p:spPr/>
        <p:txBody>
          <a:bodyPr/>
          <a:lstStyle/>
          <a:p>
            <a:fld id="{3A701A60-177B-466A-9341-9EF933434FEE}" type="slidenum">
              <a:rPr lang="en-US" smtClean="0"/>
              <a:pPr/>
              <a:t>‹#›</a:t>
            </a:fld>
            <a:endParaRPr lang="en-US" dirty="0"/>
          </a:p>
        </p:txBody>
      </p:sp>
    </p:spTree>
    <p:extLst>
      <p:ext uri="{BB962C8B-B14F-4D97-AF65-F5344CB8AC3E}">
        <p14:creationId xmlns:p14="http://schemas.microsoft.com/office/powerpoint/2010/main" val="3812906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9" name="Rectangle 62"/>
          <p:cNvSpPr>
            <a:spLocks noChangeArrowheads="1"/>
          </p:cNvSpPr>
          <p:nvPr userDrawn="1"/>
        </p:nvSpPr>
        <p:spPr bwMode="auto">
          <a:xfrm>
            <a:off x="0" y="0"/>
            <a:ext cx="12192000" cy="850188"/>
          </a:xfrm>
          <a:prstGeom prst="rect">
            <a:avLst/>
          </a:prstGeom>
          <a:solidFill>
            <a:srgbClr val="E6E5EC"/>
          </a:solidFill>
          <a:ln>
            <a:noFill/>
          </a:ln>
          <a:effectLst/>
        </p:spPr>
        <p:txBody>
          <a:bodyPr wrap="none" anchor="ctr"/>
          <a:lstStyle/>
          <a:p>
            <a:pPr>
              <a:defRPr/>
            </a:pPr>
            <a:endParaRPr lang="en-US" sz="1800" dirty="0">
              <a:latin typeface="Times New Roman" charset="0"/>
              <a:ea typeface="ＭＳ Ｐゴシック" charset="0"/>
            </a:endParaRPr>
          </a:p>
        </p:txBody>
      </p:sp>
      <p:sp>
        <p:nvSpPr>
          <p:cNvPr id="20" name="Title 1"/>
          <p:cNvSpPr>
            <a:spLocks noGrp="1"/>
          </p:cNvSpPr>
          <p:nvPr>
            <p:ph type="title" hasCustomPrompt="1"/>
          </p:nvPr>
        </p:nvSpPr>
        <p:spPr>
          <a:xfrm>
            <a:off x="299590" y="161428"/>
            <a:ext cx="8088924" cy="557076"/>
          </a:xfrm>
          <a:prstGeom prst="rect">
            <a:avLst/>
          </a:prstGeom>
        </p:spPr>
        <p:txBody>
          <a:bodyPr rIns="73152" anchor="ctr"/>
          <a:lstStyle>
            <a:lvl1pPr marL="0" indent="0" algn="l">
              <a:tabLst/>
              <a:defRPr sz="2800" b="0">
                <a:solidFill>
                  <a:srgbClr val="000000"/>
                </a:solidFill>
                <a:latin typeface="Arial"/>
                <a:cs typeface="Arial"/>
              </a:defRPr>
            </a:lvl1pPr>
          </a:lstStyle>
          <a:p>
            <a:r>
              <a:rPr lang="en-US" dirty="0"/>
              <a:t>Slide Title</a:t>
            </a:r>
          </a:p>
        </p:txBody>
      </p:sp>
      <p:graphicFrame>
        <p:nvGraphicFramePr>
          <p:cNvPr id="21" name="Group 66"/>
          <p:cNvGraphicFramePr>
            <a:graphicFrameLocks noGrp="1"/>
          </p:cNvGraphicFramePr>
          <p:nvPr userDrawn="1">
            <p:extLst>
              <p:ext uri="{D42A27DB-BD31-4B8C-83A1-F6EECF244321}">
                <p14:modId xmlns:p14="http://schemas.microsoft.com/office/powerpoint/2010/main" val="2390803416"/>
              </p:ext>
            </p:extLst>
          </p:nvPr>
        </p:nvGraphicFramePr>
        <p:xfrm>
          <a:off x="0" y="841832"/>
          <a:ext cx="12192000" cy="137160"/>
        </p:xfrm>
        <a:graphic>
          <a:graphicData uri="http://schemas.openxmlformats.org/drawingml/2006/table">
            <a:tbl>
              <a:tblPr/>
              <a:tblGrid>
                <a:gridCol w="6096000">
                  <a:extLst>
                    <a:ext uri="{9D8B030D-6E8A-4147-A177-3AD203B41FA5}">
                      <a16:colId xmlns:a16="http://schemas.microsoft.com/office/drawing/2014/main" val="20000"/>
                    </a:ext>
                  </a:extLst>
                </a:gridCol>
                <a:gridCol w="6096000">
                  <a:extLst>
                    <a:ext uri="{9D8B030D-6E8A-4147-A177-3AD203B41FA5}">
                      <a16:colId xmlns:a16="http://schemas.microsoft.com/office/drawing/2014/main" val="20001"/>
                    </a:ext>
                  </a:extLst>
                </a:gridCol>
              </a:tblGrid>
              <a:tr h="76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bg1"/>
                        </a:solidFill>
                        <a:effectLst/>
                        <a:latin typeface="Arial" charset="0"/>
                        <a:ea typeface="ＭＳ Ｐゴシック" charset="0"/>
                      </a:endParaRPr>
                    </a:p>
                  </a:txBody>
                  <a:tcPr marL="121920" marR="121920" marT="0" marB="0" horzOverflow="overflow">
                    <a:lnL cap="flat">
                      <a:noFill/>
                    </a:lnL>
                    <a:lnR>
                      <a:noFill/>
                    </a:lnR>
                    <a:lnT cap="flat">
                      <a:noFill/>
                    </a:lnT>
                    <a:lnB cap="flat">
                      <a:noFill/>
                    </a:lnB>
                    <a:lnTlToBr>
                      <a:noFill/>
                    </a:lnTlToBr>
                    <a:lnBlToTr>
                      <a:noFill/>
                    </a:lnBlToTr>
                    <a:solidFill>
                      <a:srgbClr val="13418B"/>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bg1"/>
                        </a:solidFill>
                        <a:effectLst/>
                        <a:latin typeface="Arial" charset="0"/>
                        <a:ea typeface="ＭＳ Ｐゴシック" charset="0"/>
                      </a:endParaRPr>
                    </a:p>
                  </a:txBody>
                  <a:tcPr marL="121920" marR="121920" marT="0" marB="0" horzOverflow="overflow">
                    <a:lnL>
                      <a:noFill/>
                    </a:lnL>
                    <a:lnR cap="flat">
                      <a:noFill/>
                    </a:lnR>
                    <a:lnT cap="flat">
                      <a:noFill/>
                    </a:lnT>
                    <a:lnB cap="flat">
                      <a:noFill/>
                    </a:lnB>
                    <a:lnTlToBr>
                      <a:noFill/>
                    </a:lnTlToBr>
                    <a:lnBlToTr>
                      <a:noFill/>
                    </a:lnBlToTr>
                    <a:solidFill>
                      <a:srgbClr val="13418B"/>
                    </a:solidFill>
                  </a:tcPr>
                </a:tc>
                <a:extLst>
                  <a:ext uri="{0D108BD9-81ED-4DB2-BD59-A6C34878D82A}">
                    <a16:rowId xmlns:a16="http://schemas.microsoft.com/office/drawing/2014/main" val="10000"/>
                  </a:ext>
                </a:extLst>
              </a:tr>
            </a:tbl>
          </a:graphicData>
        </a:graphic>
      </p:graphicFrame>
      <p:sp>
        <p:nvSpPr>
          <p:cNvPr id="22" name="TextBox 21"/>
          <p:cNvSpPr txBox="1"/>
          <p:nvPr userDrawn="1"/>
        </p:nvSpPr>
        <p:spPr>
          <a:xfrm>
            <a:off x="8576099" y="787302"/>
            <a:ext cx="2746265" cy="246221"/>
          </a:xfrm>
          <a:prstGeom prst="rect">
            <a:avLst/>
          </a:prstGeom>
          <a:noFill/>
        </p:spPr>
        <p:txBody>
          <a:bodyPr wrap="none" rtlCol="0">
            <a:spAutoFit/>
          </a:bodyPr>
          <a:lstStyle/>
          <a:p>
            <a:r>
              <a:rPr lang="en-US" sz="1000" b="1" dirty="0">
                <a:solidFill>
                  <a:schemeClr val="bg1"/>
                </a:solidFill>
                <a:latin typeface="Calibri"/>
                <a:cs typeface="Calibri"/>
              </a:rPr>
              <a:t>Planetary Exploration</a:t>
            </a:r>
            <a:r>
              <a:rPr lang="en-US" sz="1000" b="1" baseline="0" dirty="0">
                <a:solidFill>
                  <a:schemeClr val="bg1"/>
                </a:solidFill>
                <a:latin typeface="Calibri"/>
                <a:cs typeface="Calibri"/>
              </a:rPr>
              <a:t> Science Technology Office</a:t>
            </a:r>
            <a:endParaRPr lang="en-US" sz="1000" b="0" dirty="0">
              <a:solidFill>
                <a:schemeClr val="bg1"/>
              </a:solidFill>
              <a:latin typeface="Calibri"/>
              <a:cs typeface="Calibri"/>
            </a:endParaRPr>
          </a:p>
        </p:txBody>
      </p:sp>
      <p:sp>
        <p:nvSpPr>
          <p:cNvPr id="23" name="Line 65"/>
          <p:cNvSpPr>
            <a:spLocks noChangeShapeType="1"/>
          </p:cNvSpPr>
          <p:nvPr userDrawn="1"/>
        </p:nvSpPr>
        <p:spPr bwMode="auto">
          <a:xfrm flipH="1">
            <a:off x="8576099" y="89602"/>
            <a:ext cx="0" cy="698500"/>
          </a:xfrm>
          <a:prstGeom prst="line">
            <a:avLst/>
          </a:prstGeom>
          <a:noFill/>
          <a:ln w="12700" cmpd="sng">
            <a:solidFill>
              <a:schemeClr val="tx1">
                <a:lumMod val="65000"/>
                <a:lumOff val="35000"/>
              </a:schemeClr>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dirty="0"/>
          </a:p>
        </p:txBody>
      </p:sp>
      <p:sp>
        <p:nvSpPr>
          <p:cNvPr id="6" name="Slide Number Placeholder 5"/>
          <p:cNvSpPr>
            <a:spLocks noGrp="1"/>
          </p:cNvSpPr>
          <p:nvPr>
            <p:ph type="sldNum" sz="quarter" idx="11"/>
          </p:nvPr>
        </p:nvSpPr>
        <p:spPr/>
        <p:txBody>
          <a:bodyPr/>
          <a:lstStyle/>
          <a:p>
            <a:fld id="{3A701A60-177B-466A-9341-9EF933434FEE}" type="slidenum">
              <a:rPr lang="en-US" smtClean="0"/>
              <a:pPr/>
              <a:t>‹#›</a:t>
            </a:fld>
            <a:endParaRPr lang="en-US" dirty="0"/>
          </a:p>
        </p:txBody>
      </p:sp>
    </p:spTree>
    <p:extLst>
      <p:ext uri="{BB962C8B-B14F-4D97-AF65-F5344CB8AC3E}">
        <p14:creationId xmlns:p14="http://schemas.microsoft.com/office/powerpoint/2010/main" val="2499280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fld id="{3A701A60-177B-466A-9341-9EF933434FEE}" type="slidenum">
              <a:rPr lang="en-US" smtClean="0"/>
              <a:pPr/>
              <a:t>‹#›</a:t>
            </a:fld>
            <a:endParaRPr lang="en-US" dirty="0"/>
          </a:p>
        </p:txBody>
      </p:sp>
    </p:spTree>
    <p:extLst>
      <p:ext uri="{BB962C8B-B14F-4D97-AF65-F5344CB8AC3E}">
        <p14:creationId xmlns:p14="http://schemas.microsoft.com/office/powerpoint/2010/main" val="4192320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93E1D10-5AF3-1048-8ADF-506F66D487F2}"/>
              </a:ext>
            </a:extLst>
          </p:cNvPr>
          <p:cNvPicPr>
            <a:picLocks noChangeAspect="1"/>
          </p:cNvPicPr>
          <p:nvPr userDrawn="1"/>
        </p:nvPicPr>
        <p:blipFill>
          <a:blip r:embed="rId2"/>
          <a:stretch>
            <a:fillRect/>
          </a:stretch>
        </p:blipFill>
        <p:spPr>
          <a:xfrm>
            <a:off x="-50799" y="0"/>
            <a:ext cx="12242799" cy="6858000"/>
          </a:xfrm>
          <a:prstGeom prst="rect">
            <a:avLst/>
          </a:prstGeom>
        </p:spPr>
      </p:pic>
      <p:grpSp>
        <p:nvGrpSpPr>
          <p:cNvPr id="38" name="Group 37">
            <a:extLst>
              <a:ext uri="{FF2B5EF4-FFF2-40B4-BE49-F238E27FC236}">
                <a16:creationId xmlns:a16="http://schemas.microsoft.com/office/drawing/2014/main" id="{11FECF11-4CAB-B641-8FA6-A408F767CDA3}"/>
              </a:ext>
            </a:extLst>
          </p:cNvPr>
          <p:cNvGrpSpPr/>
          <p:nvPr/>
        </p:nvGrpSpPr>
        <p:grpSpPr>
          <a:xfrm>
            <a:off x="1645580" y="2778236"/>
            <a:ext cx="3011005" cy="649857"/>
            <a:chOff x="339725" y="371475"/>
            <a:chExt cx="2647951" cy="571500"/>
          </a:xfrm>
          <a:solidFill>
            <a:srgbClr val="B5B6FF"/>
          </a:solidFill>
          <a:effectLst>
            <a:outerShdw blurRad="431800" sx="102000" sy="102000" algn="ctr" rotWithShape="0">
              <a:prstClr val="black">
                <a:alpha val="86000"/>
              </a:prstClr>
            </a:outerShdw>
          </a:effectLst>
        </p:grpSpPr>
        <p:sp>
          <p:nvSpPr>
            <p:cNvPr id="58" name="Freeform 55">
              <a:extLst>
                <a:ext uri="{FF2B5EF4-FFF2-40B4-BE49-F238E27FC236}">
                  <a16:creationId xmlns:a16="http://schemas.microsoft.com/office/drawing/2014/main" id="{40846BF4-260F-2B47-85F0-9E0F8B96DB0A}"/>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56">
              <a:extLst>
                <a:ext uri="{FF2B5EF4-FFF2-40B4-BE49-F238E27FC236}">
                  <a16:creationId xmlns:a16="http://schemas.microsoft.com/office/drawing/2014/main" id="{1C104239-3062-5F49-817A-2BC9B71BACE7}"/>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57">
              <a:extLst>
                <a:ext uri="{FF2B5EF4-FFF2-40B4-BE49-F238E27FC236}">
                  <a16:creationId xmlns:a16="http://schemas.microsoft.com/office/drawing/2014/main" id="{FC12EC8B-ECD1-B74C-B35F-06CC9BCCE7CF}"/>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58">
              <a:extLst>
                <a:ext uri="{FF2B5EF4-FFF2-40B4-BE49-F238E27FC236}">
                  <a16:creationId xmlns:a16="http://schemas.microsoft.com/office/drawing/2014/main" id="{7B338F5D-D460-FB4A-9BDF-AF6FEEECE207}"/>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59">
              <a:extLst>
                <a:ext uri="{FF2B5EF4-FFF2-40B4-BE49-F238E27FC236}">
                  <a16:creationId xmlns:a16="http://schemas.microsoft.com/office/drawing/2014/main" id="{EC9F8BB2-5D92-034E-99A8-02E7102C4C0A}"/>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60">
              <a:extLst>
                <a:ext uri="{FF2B5EF4-FFF2-40B4-BE49-F238E27FC236}">
                  <a16:creationId xmlns:a16="http://schemas.microsoft.com/office/drawing/2014/main" id="{13C541AA-9283-AC49-A047-BCFC1966CFF2}"/>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61">
              <a:extLst>
                <a:ext uri="{FF2B5EF4-FFF2-40B4-BE49-F238E27FC236}">
                  <a16:creationId xmlns:a16="http://schemas.microsoft.com/office/drawing/2014/main" id="{70E60B6E-F00D-3B40-B775-7591408DBC92}"/>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9" name="Group 38">
            <a:extLst>
              <a:ext uri="{FF2B5EF4-FFF2-40B4-BE49-F238E27FC236}">
                <a16:creationId xmlns:a16="http://schemas.microsoft.com/office/drawing/2014/main" id="{17510D42-2C13-654E-8766-E4D561AB2763}"/>
              </a:ext>
            </a:extLst>
          </p:cNvPr>
          <p:cNvGrpSpPr/>
          <p:nvPr/>
        </p:nvGrpSpPr>
        <p:grpSpPr>
          <a:xfrm>
            <a:off x="1621569" y="3578696"/>
            <a:ext cx="5083205" cy="357815"/>
            <a:chOff x="3138488" y="4173538"/>
            <a:chExt cx="7216775" cy="508000"/>
          </a:xfrm>
          <a:solidFill>
            <a:schemeClr val="bg1"/>
          </a:solidFill>
        </p:grpSpPr>
        <p:sp>
          <p:nvSpPr>
            <p:cNvPr id="40" name="Freeform 150">
              <a:extLst>
                <a:ext uri="{FF2B5EF4-FFF2-40B4-BE49-F238E27FC236}">
                  <a16:creationId xmlns:a16="http://schemas.microsoft.com/office/drawing/2014/main" id="{627E763C-0F96-2447-885D-B8BA24911848}"/>
                </a:ext>
              </a:extLst>
            </p:cNvPr>
            <p:cNvSpPr>
              <a:spLocks/>
            </p:cNvSpPr>
            <p:nvPr/>
          </p:nvSpPr>
          <p:spPr bwMode="auto">
            <a:xfrm>
              <a:off x="3138488" y="4173538"/>
              <a:ext cx="298450" cy="508000"/>
            </a:xfrm>
            <a:custGeom>
              <a:avLst/>
              <a:gdLst>
                <a:gd name="T0" fmla="*/ 15 w 80"/>
                <a:gd name="T1" fmla="*/ 95 h 133"/>
                <a:gd name="T2" fmla="*/ 40 w 80"/>
                <a:gd name="T3" fmla="*/ 121 h 133"/>
                <a:gd name="T4" fmla="*/ 66 w 80"/>
                <a:gd name="T5" fmla="*/ 96 h 133"/>
                <a:gd name="T6" fmla="*/ 36 w 80"/>
                <a:gd name="T7" fmla="*/ 69 h 133"/>
                <a:gd name="T8" fmla="*/ 3 w 80"/>
                <a:gd name="T9" fmla="*/ 36 h 133"/>
                <a:gd name="T10" fmla="*/ 41 w 80"/>
                <a:gd name="T11" fmla="*/ 0 h 133"/>
                <a:gd name="T12" fmla="*/ 77 w 80"/>
                <a:gd name="T13" fmla="*/ 33 h 133"/>
                <a:gd name="T14" fmla="*/ 63 w 80"/>
                <a:gd name="T15" fmla="*/ 33 h 133"/>
                <a:gd name="T16" fmla="*/ 40 w 80"/>
                <a:gd name="T17" fmla="*/ 12 h 133"/>
                <a:gd name="T18" fmla="*/ 17 w 80"/>
                <a:gd name="T19" fmla="*/ 34 h 133"/>
                <a:gd name="T20" fmla="*/ 49 w 80"/>
                <a:gd name="T21" fmla="*/ 60 h 133"/>
                <a:gd name="T22" fmla="*/ 80 w 80"/>
                <a:gd name="T23" fmla="*/ 95 h 133"/>
                <a:gd name="T24" fmla="*/ 40 w 80"/>
                <a:gd name="T25" fmla="*/ 133 h 133"/>
                <a:gd name="T26" fmla="*/ 0 w 80"/>
                <a:gd name="T27" fmla="*/ 95 h 133"/>
                <a:gd name="T28" fmla="*/ 15 w 80"/>
                <a:gd name="T29" fmla="*/ 9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33">
                  <a:moveTo>
                    <a:pt x="15" y="95"/>
                  </a:moveTo>
                  <a:cubicBezTo>
                    <a:pt x="17" y="116"/>
                    <a:pt x="32" y="121"/>
                    <a:pt x="40" y="121"/>
                  </a:cubicBezTo>
                  <a:cubicBezTo>
                    <a:pt x="54" y="121"/>
                    <a:pt x="66" y="110"/>
                    <a:pt x="66" y="96"/>
                  </a:cubicBezTo>
                  <a:cubicBezTo>
                    <a:pt x="66" y="78"/>
                    <a:pt x="50" y="74"/>
                    <a:pt x="36" y="69"/>
                  </a:cubicBezTo>
                  <a:cubicBezTo>
                    <a:pt x="25" y="66"/>
                    <a:pt x="3" y="60"/>
                    <a:pt x="3" y="36"/>
                  </a:cubicBezTo>
                  <a:cubicBezTo>
                    <a:pt x="3" y="13"/>
                    <a:pt x="21" y="0"/>
                    <a:pt x="41" y="0"/>
                  </a:cubicBezTo>
                  <a:cubicBezTo>
                    <a:pt x="57" y="0"/>
                    <a:pt x="75" y="9"/>
                    <a:pt x="77" y="33"/>
                  </a:cubicBezTo>
                  <a:cubicBezTo>
                    <a:pt x="63" y="33"/>
                    <a:pt x="63" y="33"/>
                    <a:pt x="63" y="33"/>
                  </a:cubicBezTo>
                  <a:cubicBezTo>
                    <a:pt x="62" y="25"/>
                    <a:pt x="57" y="12"/>
                    <a:pt x="40" y="12"/>
                  </a:cubicBezTo>
                  <a:cubicBezTo>
                    <a:pt x="28" y="12"/>
                    <a:pt x="17" y="21"/>
                    <a:pt x="17" y="34"/>
                  </a:cubicBezTo>
                  <a:cubicBezTo>
                    <a:pt x="17" y="50"/>
                    <a:pt x="30" y="54"/>
                    <a:pt x="49" y="60"/>
                  </a:cubicBezTo>
                  <a:cubicBezTo>
                    <a:pt x="61" y="65"/>
                    <a:pt x="80" y="72"/>
                    <a:pt x="80" y="95"/>
                  </a:cubicBezTo>
                  <a:cubicBezTo>
                    <a:pt x="80" y="116"/>
                    <a:pt x="64" y="133"/>
                    <a:pt x="40" y="133"/>
                  </a:cubicBezTo>
                  <a:cubicBezTo>
                    <a:pt x="19" y="133"/>
                    <a:pt x="1" y="119"/>
                    <a:pt x="0" y="95"/>
                  </a:cubicBezTo>
                  <a:lnTo>
                    <a:pt x="15" y="9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151">
              <a:extLst>
                <a:ext uri="{FF2B5EF4-FFF2-40B4-BE49-F238E27FC236}">
                  <a16:creationId xmlns:a16="http://schemas.microsoft.com/office/drawing/2014/main" id="{1C771037-2190-4E4A-B85F-11C756D452D6}"/>
                </a:ext>
              </a:extLst>
            </p:cNvPr>
            <p:cNvSpPr>
              <a:spLocks noEditPoints="1"/>
            </p:cNvSpPr>
            <p:nvPr/>
          </p:nvSpPr>
          <p:spPr bwMode="auto">
            <a:xfrm>
              <a:off x="3486150" y="4173538"/>
              <a:ext cx="501650" cy="508000"/>
            </a:xfrm>
            <a:custGeom>
              <a:avLst/>
              <a:gdLst>
                <a:gd name="T0" fmla="*/ 0 w 134"/>
                <a:gd name="T1" fmla="*/ 67 h 133"/>
                <a:gd name="T2" fmla="*/ 67 w 134"/>
                <a:gd name="T3" fmla="*/ 0 h 133"/>
                <a:gd name="T4" fmla="*/ 134 w 134"/>
                <a:gd name="T5" fmla="*/ 67 h 133"/>
                <a:gd name="T6" fmla="*/ 67 w 134"/>
                <a:gd name="T7" fmla="*/ 133 h 133"/>
                <a:gd name="T8" fmla="*/ 0 w 134"/>
                <a:gd name="T9" fmla="*/ 67 h 133"/>
                <a:gd name="T10" fmla="*/ 15 w 134"/>
                <a:gd name="T11" fmla="*/ 67 h 133"/>
                <a:gd name="T12" fmla="*/ 67 w 134"/>
                <a:gd name="T13" fmla="*/ 120 h 133"/>
                <a:gd name="T14" fmla="*/ 119 w 134"/>
                <a:gd name="T15" fmla="*/ 67 h 133"/>
                <a:gd name="T16" fmla="*/ 67 w 134"/>
                <a:gd name="T17" fmla="*/ 13 h 133"/>
                <a:gd name="T18" fmla="*/ 15 w 134"/>
                <a:gd name="T19" fmla="*/ 66 h 133"/>
                <a:gd name="T20" fmla="*/ 15 w 134"/>
                <a:gd name="T21" fmla="*/ 6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4" h="133">
                  <a:moveTo>
                    <a:pt x="0" y="67"/>
                  </a:moveTo>
                  <a:cubicBezTo>
                    <a:pt x="0" y="27"/>
                    <a:pt x="31" y="0"/>
                    <a:pt x="67" y="0"/>
                  </a:cubicBezTo>
                  <a:cubicBezTo>
                    <a:pt x="104" y="0"/>
                    <a:pt x="134" y="29"/>
                    <a:pt x="134" y="67"/>
                  </a:cubicBezTo>
                  <a:cubicBezTo>
                    <a:pt x="134" y="104"/>
                    <a:pt x="105" y="133"/>
                    <a:pt x="67" y="133"/>
                  </a:cubicBezTo>
                  <a:cubicBezTo>
                    <a:pt x="29" y="133"/>
                    <a:pt x="0" y="104"/>
                    <a:pt x="0" y="67"/>
                  </a:cubicBezTo>
                  <a:close/>
                  <a:moveTo>
                    <a:pt x="15" y="67"/>
                  </a:moveTo>
                  <a:cubicBezTo>
                    <a:pt x="15" y="97"/>
                    <a:pt x="37" y="120"/>
                    <a:pt x="67" y="120"/>
                  </a:cubicBezTo>
                  <a:cubicBezTo>
                    <a:pt x="97" y="120"/>
                    <a:pt x="119" y="96"/>
                    <a:pt x="119" y="67"/>
                  </a:cubicBezTo>
                  <a:cubicBezTo>
                    <a:pt x="119" y="37"/>
                    <a:pt x="97" y="13"/>
                    <a:pt x="67" y="13"/>
                  </a:cubicBezTo>
                  <a:cubicBezTo>
                    <a:pt x="37" y="13"/>
                    <a:pt x="15" y="37"/>
                    <a:pt x="15" y="66"/>
                  </a:cubicBezTo>
                  <a:lnTo>
                    <a:pt x="15" y="6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152">
              <a:extLst>
                <a:ext uri="{FF2B5EF4-FFF2-40B4-BE49-F238E27FC236}">
                  <a16:creationId xmlns:a16="http://schemas.microsoft.com/office/drawing/2014/main" id="{6333ED31-1140-CA43-A6D6-8852A5647289}"/>
                </a:ext>
              </a:extLst>
            </p:cNvPr>
            <p:cNvSpPr>
              <a:spLocks/>
            </p:cNvSpPr>
            <p:nvPr/>
          </p:nvSpPr>
          <p:spPr bwMode="auto">
            <a:xfrm>
              <a:off x="4062413" y="4184650"/>
              <a:ext cx="234950" cy="484188"/>
            </a:xfrm>
            <a:custGeom>
              <a:avLst/>
              <a:gdLst>
                <a:gd name="T0" fmla="*/ 0 w 148"/>
                <a:gd name="T1" fmla="*/ 0 h 305"/>
                <a:gd name="T2" fmla="*/ 33 w 148"/>
                <a:gd name="T3" fmla="*/ 0 h 305"/>
                <a:gd name="T4" fmla="*/ 33 w 148"/>
                <a:gd name="T5" fmla="*/ 277 h 305"/>
                <a:gd name="T6" fmla="*/ 148 w 148"/>
                <a:gd name="T7" fmla="*/ 277 h 305"/>
                <a:gd name="T8" fmla="*/ 148 w 148"/>
                <a:gd name="T9" fmla="*/ 305 h 305"/>
                <a:gd name="T10" fmla="*/ 0 w 148"/>
                <a:gd name="T11" fmla="*/ 305 h 305"/>
                <a:gd name="T12" fmla="*/ 0 w 148"/>
                <a:gd name="T13" fmla="*/ 0 h 305"/>
              </a:gdLst>
              <a:ahLst/>
              <a:cxnLst>
                <a:cxn ang="0">
                  <a:pos x="T0" y="T1"/>
                </a:cxn>
                <a:cxn ang="0">
                  <a:pos x="T2" y="T3"/>
                </a:cxn>
                <a:cxn ang="0">
                  <a:pos x="T4" y="T5"/>
                </a:cxn>
                <a:cxn ang="0">
                  <a:pos x="T6" y="T7"/>
                </a:cxn>
                <a:cxn ang="0">
                  <a:pos x="T8" y="T9"/>
                </a:cxn>
                <a:cxn ang="0">
                  <a:pos x="T10" y="T11"/>
                </a:cxn>
                <a:cxn ang="0">
                  <a:pos x="T12" y="T13"/>
                </a:cxn>
              </a:cxnLst>
              <a:rect l="0" t="0" r="r" b="b"/>
              <a:pathLst>
                <a:path w="148" h="305">
                  <a:moveTo>
                    <a:pt x="0" y="0"/>
                  </a:moveTo>
                  <a:lnTo>
                    <a:pt x="33" y="0"/>
                  </a:lnTo>
                  <a:lnTo>
                    <a:pt x="33" y="277"/>
                  </a:lnTo>
                  <a:lnTo>
                    <a:pt x="148" y="277"/>
                  </a:lnTo>
                  <a:lnTo>
                    <a:pt x="148" y="305"/>
                  </a:lnTo>
                  <a:lnTo>
                    <a:pt x="0" y="305"/>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153">
              <a:extLst>
                <a:ext uri="{FF2B5EF4-FFF2-40B4-BE49-F238E27FC236}">
                  <a16:creationId xmlns:a16="http://schemas.microsoft.com/office/drawing/2014/main" id="{D062A0C1-E358-0041-B1AC-FACAD5F40A57}"/>
                </a:ext>
              </a:extLst>
            </p:cNvPr>
            <p:cNvSpPr>
              <a:spLocks noEditPoints="1"/>
            </p:cNvSpPr>
            <p:nvPr/>
          </p:nvSpPr>
          <p:spPr bwMode="auto">
            <a:xfrm>
              <a:off x="4335463" y="4184650"/>
              <a:ext cx="449263" cy="484188"/>
            </a:xfrm>
            <a:custGeom>
              <a:avLst/>
              <a:gdLst>
                <a:gd name="T0" fmla="*/ 35 w 283"/>
                <a:gd name="T1" fmla="*/ 305 h 305"/>
                <a:gd name="T2" fmla="*/ 0 w 283"/>
                <a:gd name="T3" fmla="*/ 305 h 305"/>
                <a:gd name="T4" fmla="*/ 125 w 283"/>
                <a:gd name="T5" fmla="*/ 0 h 305"/>
                <a:gd name="T6" fmla="*/ 158 w 283"/>
                <a:gd name="T7" fmla="*/ 0 h 305"/>
                <a:gd name="T8" fmla="*/ 283 w 283"/>
                <a:gd name="T9" fmla="*/ 305 h 305"/>
                <a:gd name="T10" fmla="*/ 245 w 283"/>
                <a:gd name="T11" fmla="*/ 305 h 305"/>
                <a:gd name="T12" fmla="*/ 212 w 283"/>
                <a:gd name="T13" fmla="*/ 221 h 305"/>
                <a:gd name="T14" fmla="*/ 70 w 283"/>
                <a:gd name="T15" fmla="*/ 221 h 305"/>
                <a:gd name="T16" fmla="*/ 35 w 283"/>
                <a:gd name="T17" fmla="*/ 305 h 305"/>
                <a:gd name="T18" fmla="*/ 141 w 283"/>
                <a:gd name="T19" fmla="*/ 39 h 305"/>
                <a:gd name="T20" fmla="*/ 80 w 283"/>
                <a:gd name="T21" fmla="*/ 193 h 305"/>
                <a:gd name="T22" fmla="*/ 200 w 283"/>
                <a:gd name="T23" fmla="*/ 193 h 305"/>
                <a:gd name="T24" fmla="*/ 141 w 283"/>
                <a:gd name="T25" fmla="*/ 3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5">
                  <a:moveTo>
                    <a:pt x="35" y="305"/>
                  </a:moveTo>
                  <a:lnTo>
                    <a:pt x="0" y="305"/>
                  </a:lnTo>
                  <a:lnTo>
                    <a:pt x="125" y="0"/>
                  </a:lnTo>
                  <a:lnTo>
                    <a:pt x="158" y="0"/>
                  </a:lnTo>
                  <a:lnTo>
                    <a:pt x="283" y="305"/>
                  </a:lnTo>
                  <a:lnTo>
                    <a:pt x="245" y="305"/>
                  </a:lnTo>
                  <a:lnTo>
                    <a:pt x="212" y="221"/>
                  </a:lnTo>
                  <a:lnTo>
                    <a:pt x="70" y="221"/>
                  </a:lnTo>
                  <a:lnTo>
                    <a:pt x="35" y="305"/>
                  </a:lnTo>
                  <a:close/>
                  <a:moveTo>
                    <a:pt x="141" y="39"/>
                  </a:moveTo>
                  <a:lnTo>
                    <a:pt x="80" y="193"/>
                  </a:lnTo>
                  <a:lnTo>
                    <a:pt x="200" y="193"/>
                  </a:lnTo>
                  <a:lnTo>
                    <a:pt x="141" y="3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154">
              <a:extLst>
                <a:ext uri="{FF2B5EF4-FFF2-40B4-BE49-F238E27FC236}">
                  <a16:creationId xmlns:a16="http://schemas.microsoft.com/office/drawing/2014/main" id="{7E684D66-785D-F247-AA2C-CEBC9D131C80}"/>
                </a:ext>
              </a:extLst>
            </p:cNvPr>
            <p:cNvSpPr>
              <a:spLocks/>
            </p:cNvSpPr>
            <p:nvPr/>
          </p:nvSpPr>
          <p:spPr bwMode="auto">
            <a:xfrm>
              <a:off x="4832350" y="4184650"/>
              <a:ext cx="325438" cy="484188"/>
            </a:xfrm>
            <a:custGeom>
              <a:avLst/>
              <a:gdLst>
                <a:gd name="T0" fmla="*/ 0 w 87"/>
                <a:gd name="T1" fmla="*/ 0 h 127"/>
                <a:gd name="T2" fmla="*/ 33 w 87"/>
                <a:gd name="T3" fmla="*/ 0 h 127"/>
                <a:gd name="T4" fmla="*/ 69 w 87"/>
                <a:gd name="T5" fmla="*/ 6 h 127"/>
                <a:gd name="T6" fmla="*/ 87 w 87"/>
                <a:gd name="T7" fmla="*/ 41 h 127"/>
                <a:gd name="T8" fmla="*/ 79 w 87"/>
                <a:gd name="T9" fmla="*/ 66 h 127"/>
                <a:gd name="T10" fmla="*/ 51 w 87"/>
                <a:gd name="T11" fmla="*/ 80 h 127"/>
                <a:gd name="T12" fmla="*/ 82 w 87"/>
                <a:gd name="T13" fmla="*/ 127 h 127"/>
                <a:gd name="T14" fmla="*/ 67 w 87"/>
                <a:gd name="T15" fmla="*/ 127 h 127"/>
                <a:gd name="T16" fmla="*/ 31 w 87"/>
                <a:gd name="T17" fmla="*/ 72 h 127"/>
                <a:gd name="T18" fmla="*/ 35 w 87"/>
                <a:gd name="T19" fmla="*/ 72 h 127"/>
                <a:gd name="T20" fmla="*/ 63 w 87"/>
                <a:gd name="T21" fmla="*/ 65 h 127"/>
                <a:gd name="T22" fmla="*/ 73 w 87"/>
                <a:gd name="T23" fmla="*/ 42 h 127"/>
                <a:gd name="T24" fmla="*/ 60 w 87"/>
                <a:gd name="T25" fmla="*/ 17 h 127"/>
                <a:gd name="T26" fmla="*/ 34 w 87"/>
                <a:gd name="T27" fmla="*/ 12 h 127"/>
                <a:gd name="T28" fmla="*/ 14 w 87"/>
                <a:gd name="T29" fmla="*/ 12 h 127"/>
                <a:gd name="T30" fmla="*/ 14 w 87"/>
                <a:gd name="T31" fmla="*/ 127 h 127"/>
                <a:gd name="T32" fmla="*/ 0 w 87"/>
                <a:gd name="T33" fmla="*/ 127 h 127"/>
                <a:gd name="T34" fmla="*/ 0 w 87"/>
                <a:gd name="T3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7">
                  <a:moveTo>
                    <a:pt x="0" y="0"/>
                  </a:moveTo>
                  <a:cubicBezTo>
                    <a:pt x="33" y="0"/>
                    <a:pt x="33" y="0"/>
                    <a:pt x="33" y="0"/>
                  </a:cubicBezTo>
                  <a:cubicBezTo>
                    <a:pt x="53" y="0"/>
                    <a:pt x="63" y="2"/>
                    <a:pt x="69" y="6"/>
                  </a:cubicBezTo>
                  <a:cubicBezTo>
                    <a:pt x="80" y="12"/>
                    <a:pt x="87" y="26"/>
                    <a:pt x="87" y="41"/>
                  </a:cubicBezTo>
                  <a:cubicBezTo>
                    <a:pt x="87" y="49"/>
                    <a:pt x="85" y="58"/>
                    <a:pt x="79" y="66"/>
                  </a:cubicBezTo>
                  <a:cubicBezTo>
                    <a:pt x="72" y="76"/>
                    <a:pt x="62" y="78"/>
                    <a:pt x="51" y="80"/>
                  </a:cubicBezTo>
                  <a:cubicBezTo>
                    <a:pt x="82" y="127"/>
                    <a:pt x="82" y="127"/>
                    <a:pt x="82" y="127"/>
                  </a:cubicBezTo>
                  <a:cubicBezTo>
                    <a:pt x="67" y="127"/>
                    <a:pt x="67" y="127"/>
                    <a:pt x="67" y="127"/>
                  </a:cubicBezTo>
                  <a:cubicBezTo>
                    <a:pt x="31" y="72"/>
                    <a:pt x="31" y="72"/>
                    <a:pt x="31" y="72"/>
                  </a:cubicBezTo>
                  <a:cubicBezTo>
                    <a:pt x="35" y="72"/>
                    <a:pt x="35" y="72"/>
                    <a:pt x="35" y="72"/>
                  </a:cubicBezTo>
                  <a:cubicBezTo>
                    <a:pt x="44" y="72"/>
                    <a:pt x="56" y="71"/>
                    <a:pt x="63" y="65"/>
                  </a:cubicBezTo>
                  <a:cubicBezTo>
                    <a:pt x="70" y="59"/>
                    <a:pt x="73" y="51"/>
                    <a:pt x="73" y="42"/>
                  </a:cubicBezTo>
                  <a:cubicBezTo>
                    <a:pt x="73" y="32"/>
                    <a:pt x="68" y="22"/>
                    <a:pt x="60" y="17"/>
                  </a:cubicBezTo>
                  <a:cubicBezTo>
                    <a:pt x="54" y="13"/>
                    <a:pt x="46" y="12"/>
                    <a:pt x="34" y="12"/>
                  </a:cubicBezTo>
                  <a:cubicBezTo>
                    <a:pt x="14" y="12"/>
                    <a:pt x="14" y="12"/>
                    <a:pt x="14" y="12"/>
                  </a:cubicBezTo>
                  <a:cubicBezTo>
                    <a:pt x="14" y="127"/>
                    <a:pt x="14" y="127"/>
                    <a:pt x="14" y="127"/>
                  </a:cubicBezTo>
                  <a:cubicBezTo>
                    <a:pt x="0" y="127"/>
                    <a:pt x="0" y="127"/>
                    <a:pt x="0" y="127"/>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155">
              <a:extLst>
                <a:ext uri="{FF2B5EF4-FFF2-40B4-BE49-F238E27FC236}">
                  <a16:creationId xmlns:a16="http://schemas.microsoft.com/office/drawing/2014/main" id="{F0F82433-05C1-6A42-A667-EC9DC74B3CF8}"/>
                </a:ext>
              </a:extLst>
            </p:cNvPr>
            <p:cNvSpPr>
              <a:spLocks/>
            </p:cNvSpPr>
            <p:nvPr/>
          </p:nvSpPr>
          <p:spPr bwMode="auto">
            <a:xfrm>
              <a:off x="5378450" y="4173538"/>
              <a:ext cx="300038" cy="508000"/>
            </a:xfrm>
            <a:custGeom>
              <a:avLst/>
              <a:gdLst>
                <a:gd name="T0" fmla="*/ 15 w 80"/>
                <a:gd name="T1" fmla="*/ 95 h 133"/>
                <a:gd name="T2" fmla="*/ 40 w 80"/>
                <a:gd name="T3" fmla="*/ 121 h 133"/>
                <a:gd name="T4" fmla="*/ 66 w 80"/>
                <a:gd name="T5" fmla="*/ 96 h 133"/>
                <a:gd name="T6" fmla="*/ 36 w 80"/>
                <a:gd name="T7" fmla="*/ 69 h 133"/>
                <a:gd name="T8" fmla="*/ 3 w 80"/>
                <a:gd name="T9" fmla="*/ 36 h 133"/>
                <a:gd name="T10" fmla="*/ 41 w 80"/>
                <a:gd name="T11" fmla="*/ 0 h 133"/>
                <a:gd name="T12" fmla="*/ 77 w 80"/>
                <a:gd name="T13" fmla="*/ 33 h 133"/>
                <a:gd name="T14" fmla="*/ 63 w 80"/>
                <a:gd name="T15" fmla="*/ 33 h 133"/>
                <a:gd name="T16" fmla="*/ 40 w 80"/>
                <a:gd name="T17" fmla="*/ 12 h 133"/>
                <a:gd name="T18" fmla="*/ 17 w 80"/>
                <a:gd name="T19" fmla="*/ 34 h 133"/>
                <a:gd name="T20" fmla="*/ 49 w 80"/>
                <a:gd name="T21" fmla="*/ 60 h 133"/>
                <a:gd name="T22" fmla="*/ 80 w 80"/>
                <a:gd name="T23" fmla="*/ 95 h 133"/>
                <a:gd name="T24" fmla="*/ 40 w 80"/>
                <a:gd name="T25" fmla="*/ 133 h 133"/>
                <a:gd name="T26" fmla="*/ 0 w 80"/>
                <a:gd name="T27" fmla="*/ 95 h 133"/>
                <a:gd name="T28" fmla="*/ 15 w 80"/>
                <a:gd name="T29" fmla="*/ 9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33">
                  <a:moveTo>
                    <a:pt x="15" y="95"/>
                  </a:moveTo>
                  <a:cubicBezTo>
                    <a:pt x="17" y="116"/>
                    <a:pt x="32" y="121"/>
                    <a:pt x="40" y="121"/>
                  </a:cubicBezTo>
                  <a:cubicBezTo>
                    <a:pt x="53" y="121"/>
                    <a:pt x="66" y="110"/>
                    <a:pt x="66" y="96"/>
                  </a:cubicBezTo>
                  <a:cubicBezTo>
                    <a:pt x="66" y="78"/>
                    <a:pt x="50" y="74"/>
                    <a:pt x="36" y="69"/>
                  </a:cubicBezTo>
                  <a:cubicBezTo>
                    <a:pt x="25" y="66"/>
                    <a:pt x="3" y="60"/>
                    <a:pt x="3" y="36"/>
                  </a:cubicBezTo>
                  <a:cubicBezTo>
                    <a:pt x="2" y="13"/>
                    <a:pt x="21" y="0"/>
                    <a:pt x="41" y="0"/>
                  </a:cubicBezTo>
                  <a:cubicBezTo>
                    <a:pt x="57" y="0"/>
                    <a:pt x="75" y="9"/>
                    <a:pt x="77" y="33"/>
                  </a:cubicBezTo>
                  <a:cubicBezTo>
                    <a:pt x="63" y="33"/>
                    <a:pt x="63" y="33"/>
                    <a:pt x="63" y="33"/>
                  </a:cubicBezTo>
                  <a:cubicBezTo>
                    <a:pt x="61" y="25"/>
                    <a:pt x="57" y="12"/>
                    <a:pt x="40" y="12"/>
                  </a:cubicBezTo>
                  <a:cubicBezTo>
                    <a:pt x="28" y="12"/>
                    <a:pt x="17" y="21"/>
                    <a:pt x="17" y="34"/>
                  </a:cubicBezTo>
                  <a:cubicBezTo>
                    <a:pt x="17" y="50"/>
                    <a:pt x="29" y="54"/>
                    <a:pt x="49" y="60"/>
                  </a:cubicBezTo>
                  <a:cubicBezTo>
                    <a:pt x="61" y="65"/>
                    <a:pt x="80" y="72"/>
                    <a:pt x="80" y="95"/>
                  </a:cubicBezTo>
                  <a:cubicBezTo>
                    <a:pt x="80" y="116"/>
                    <a:pt x="64" y="133"/>
                    <a:pt x="40" y="133"/>
                  </a:cubicBezTo>
                  <a:cubicBezTo>
                    <a:pt x="19" y="133"/>
                    <a:pt x="1" y="119"/>
                    <a:pt x="0" y="95"/>
                  </a:cubicBezTo>
                  <a:lnTo>
                    <a:pt x="15" y="9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156">
              <a:extLst>
                <a:ext uri="{FF2B5EF4-FFF2-40B4-BE49-F238E27FC236}">
                  <a16:creationId xmlns:a16="http://schemas.microsoft.com/office/drawing/2014/main" id="{D6BD5422-3973-754C-AAAE-62448BD40190}"/>
                </a:ext>
              </a:extLst>
            </p:cNvPr>
            <p:cNvSpPr>
              <a:spLocks/>
            </p:cNvSpPr>
            <p:nvPr/>
          </p:nvSpPr>
          <p:spPr bwMode="auto">
            <a:xfrm>
              <a:off x="5711825" y="4184650"/>
              <a:ext cx="358775" cy="484188"/>
            </a:xfrm>
            <a:custGeom>
              <a:avLst/>
              <a:gdLst>
                <a:gd name="T0" fmla="*/ 97 w 226"/>
                <a:gd name="T1" fmla="*/ 200 h 305"/>
                <a:gd name="T2" fmla="*/ 0 w 226"/>
                <a:gd name="T3" fmla="*/ 0 h 305"/>
                <a:gd name="T4" fmla="*/ 35 w 226"/>
                <a:gd name="T5" fmla="*/ 0 h 305"/>
                <a:gd name="T6" fmla="*/ 113 w 226"/>
                <a:gd name="T7" fmla="*/ 166 h 305"/>
                <a:gd name="T8" fmla="*/ 191 w 226"/>
                <a:gd name="T9" fmla="*/ 0 h 305"/>
                <a:gd name="T10" fmla="*/ 226 w 226"/>
                <a:gd name="T11" fmla="*/ 0 h 305"/>
                <a:gd name="T12" fmla="*/ 130 w 226"/>
                <a:gd name="T13" fmla="*/ 200 h 305"/>
                <a:gd name="T14" fmla="*/ 130 w 226"/>
                <a:gd name="T15" fmla="*/ 305 h 305"/>
                <a:gd name="T16" fmla="*/ 97 w 226"/>
                <a:gd name="T17" fmla="*/ 305 h 305"/>
                <a:gd name="T18" fmla="*/ 97 w 226"/>
                <a:gd name="T19" fmla="*/ 20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6" h="305">
                  <a:moveTo>
                    <a:pt x="97" y="200"/>
                  </a:moveTo>
                  <a:lnTo>
                    <a:pt x="0" y="0"/>
                  </a:lnTo>
                  <a:lnTo>
                    <a:pt x="35" y="0"/>
                  </a:lnTo>
                  <a:lnTo>
                    <a:pt x="113" y="166"/>
                  </a:lnTo>
                  <a:lnTo>
                    <a:pt x="191" y="0"/>
                  </a:lnTo>
                  <a:lnTo>
                    <a:pt x="226" y="0"/>
                  </a:lnTo>
                  <a:lnTo>
                    <a:pt x="130" y="200"/>
                  </a:lnTo>
                  <a:lnTo>
                    <a:pt x="130" y="305"/>
                  </a:lnTo>
                  <a:lnTo>
                    <a:pt x="97" y="305"/>
                  </a:lnTo>
                  <a:lnTo>
                    <a:pt x="97" y="2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157">
              <a:extLst>
                <a:ext uri="{FF2B5EF4-FFF2-40B4-BE49-F238E27FC236}">
                  <a16:creationId xmlns:a16="http://schemas.microsoft.com/office/drawing/2014/main" id="{3EAC5091-E3A0-CD45-8213-5AEAC57FD90C}"/>
                </a:ext>
              </a:extLst>
            </p:cNvPr>
            <p:cNvSpPr>
              <a:spLocks/>
            </p:cNvSpPr>
            <p:nvPr/>
          </p:nvSpPr>
          <p:spPr bwMode="auto">
            <a:xfrm>
              <a:off x="6078538" y="4173538"/>
              <a:ext cx="300038" cy="508000"/>
            </a:xfrm>
            <a:custGeom>
              <a:avLst/>
              <a:gdLst>
                <a:gd name="T0" fmla="*/ 15 w 80"/>
                <a:gd name="T1" fmla="*/ 95 h 133"/>
                <a:gd name="T2" fmla="*/ 40 w 80"/>
                <a:gd name="T3" fmla="*/ 121 h 133"/>
                <a:gd name="T4" fmla="*/ 66 w 80"/>
                <a:gd name="T5" fmla="*/ 96 h 133"/>
                <a:gd name="T6" fmla="*/ 35 w 80"/>
                <a:gd name="T7" fmla="*/ 69 h 133"/>
                <a:gd name="T8" fmla="*/ 3 w 80"/>
                <a:gd name="T9" fmla="*/ 36 h 133"/>
                <a:gd name="T10" fmla="*/ 41 w 80"/>
                <a:gd name="T11" fmla="*/ 0 h 133"/>
                <a:gd name="T12" fmla="*/ 77 w 80"/>
                <a:gd name="T13" fmla="*/ 33 h 133"/>
                <a:gd name="T14" fmla="*/ 63 w 80"/>
                <a:gd name="T15" fmla="*/ 33 h 133"/>
                <a:gd name="T16" fmla="*/ 40 w 80"/>
                <a:gd name="T17" fmla="*/ 12 h 133"/>
                <a:gd name="T18" fmla="*/ 17 w 80"/>
                <a:gd name="T19" fmla="*/ 34 h 133"/>
                <a:gd name="T20" fmla="*/ 49 w 80"/>
                <a:gd name="T21" fmla="*/ 60 h 133"/>
                <a:gd name="T22" fmla="*/ 80 w 80"/>
                <a:gd name="T23" fmla="*/ 95 h 133"/>
                <a:gd name="T24" fmla="*/ 40 w 80"/>
                <a:gd name="T25" fmla="*/ 133 h 133"/>
                <a:gd name="T26" fmla="*/ 0 w 80"/>
                <a:gd name="T27" fmla="*/ 95 h 133"/>
                <a:gd name="T28" fmla="*/ 15 w 80"/>
                <a:gd name="T29" fmla="*/ 9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133">
                  <a:moveTo>
                    <a:pt x="15" y="95"/>
                  </a:moveTo>
                  <a:cubicBezTo>
                    <a:pt x="17" y="116"/>
                    <a:pt x="32" y="121"/>
                    <a:pt x="40" y="121"/>
                  </a:cubicBezTo>
                  <a:cubicBezTo>
                    <a:pt x="53" y="121"/>
                    <a:pt x="66" y="110"/>
                    <a:pt x="66" y="96"/>
                  </a:cubicBezTo>
                  <a:cubicBezTo>
                    <a:pt x="66" y="78"/>
                    <a:pt x="50" y="74"/>
                    <a:pt x="35" y="69"/>
                  </a:cubicBezTo>
                  <a:cubicBezTo>
                    <a:pt x="25" y="66"/>
                    <a:pt x="3" y="60"/>
                    <a:pt x="3" y="36"/>
                  </a:cubicBezTo>
                  <a:cubicBezTo>
                    <a:pt x="2" y="13"/>
                    <a:pt x="21" y="0"/>
                    <a:pt x="41" y="0"/>
                  </a:cubicBezTo>
                  <a:cubicBezTo>
                    <a:pt x="57" y="0"/>
                    <a:pt x="75" y="9"/>
                    <a:pt x="77" y="33"/>
                  </a:cubicBezTo>
                  <a:cubicBezTo>
                    <a:pt x="63" y="33"/>
                    <a:pt x="63" y="33"/>
                    <a:pt x="63" y="33"/>
                  </a:cubicBezTo>
                  <a:cubicBezTo>
                    <a:pt x="61" y="25"/>
                    <a:pt x="57" y="12"/>
                    <a:pt x="40" y="12"/>
                  </a:cubicBezTo>
                  <a:cubicBezTo>
                    <a:pt x="27" y="12"/>
                    <a:pt x="17" y="21"/>
                    <a:pt x="17" y="34"/>
                  </a:cubicBezTo>
                  <a:cubicBezTo>
                    <a:pt x="17" y="50"/>
                    <a:pt x="29" y="54"/>
                    <a:pt x="49" y="60"/>
                  </a:cubicBezTo>
                  <a:cubicBezTo>
                    <a:pt x="61" y="65"/>
                    <a:pt x="80" y="72"/>
                    <a:pt x="80" y="95"/>
                  </a:cubicBezTo>
                  <a:cubicBezTo>
                    <a:pt x="80" y="116"/>
                    <a:pt x="64" y="133"/>
                    <a:pt x="40" y="133"/>
                  </a:cubicBezTo>
                  <a:cubicBezTo>
                    <a:pt x="19" y="133"/>
                    <a:pt x="1" y="119"/>
                    <a:pt x="0" y="95"/>
                  </a:cubicBezTo>
                  <a:lnTo>
                    <a:pt x="15" y="9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158">
              <a:extLst>
                <a:ext uri="{FF2B5EF4-FFF2-40B4-BE49-F238E27FC236}">
                  <a16:creationId xmlns:a16="http://schemas.microsoft.com/office/drawing/2014/main" id="{51969EDA-B0DF-294B-BEA6-DA393FDFBC5C}"/>
                </a:ext>
              </a:extLst>
            </p:cNvPr>
            <p:cNvSpPr>
              <a:spLocks/>
            </p:cNvSpPr>
            <p:nvPr/>
          </p:nvSpPr>
          <p:spPr bwMode="auto">
            <a:xfrm>
              <a:off x="6403975" y="4184650"/>
              <a:ext cx="292100" cy="484188"/>
            </a:xfrm>
            <a:custGeom>
              <a:avLst/>
              <a:gdLst>
                <a:gd name="T0" fmla="*/ 76 w 184"/>
                <a:gd name="T1" fmla="*/ 29 h 305"/>
                <a:gd name="T2" fmla="*/ 0 w 184"/>
                <a:gd name="T3" fmla="*/ 29 h 305"/>
                <a:gd name="T4" fmla="*/ 0 w 184"/>
                <a:gd name="T5" fmla="*/ 0 h 305"/>
                <a:gd name="T6" fmla="*/ 184 w 184"/>
                <a:gd name="T7" fmla="*/ 0 h 305"/>
                <a:gd name="T8" fmla="*/ 184 w 184"/>
                <a:gd name="T9" fmla="*/ 29 h 305"/>
                <a:gd name="T10" fmla="*/ 109 w 184"/>
                <a:gd name="T11" fmla="*/ 29 h 305"/>
                <a:gd name="T12" fmla="*/ 109 w 184"/>
                <a:gd name="T13" fmla="*/ 305 h 305"/>
                <a:gd name="T14" fmla="*/ 76 w 184"/>
                <a:gd name="T15" fmla="*/ 305 h 305"/>
                <a:gd name="T16" fmla="*/ 76 w 184"/>
                <a:gd name="T17" fmla="*/ 2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305">
                  <a:moveTo>
                    <a:pt x="76" y="29"/>
                  </a:moveTo>
                  <a:lnTo>
                    <a:pt x="0" y="29"/>
                  </a:lnTo>
                  <a:lnTo>
                    <a:pt x="0" y="0"/>
                  </a:lnTo>
                  <a:lnTo>
                    <a:pt x="184" y="0"/>
                  </a:lnTo>
                  <a:lnTo>
                    <a:pt x="184" y="29"/>
                  </a:lnTo>
                  <a:lnTo>
                    <a:pt x="109" y="29"/>
                  </a:lnTo>
                  <a:lnTo>
                    <a:pt x="109" y="305"/>
                  </a:lnTo>
                  <a:lnTo>
                    <a:pt x="76" y="305"/>
                  </a:lnTo>
                  <a:lnTo>
                    <a:pt x="76" y="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159">
              <a:extLst>
                <a:ext uri="{FF2B5EF4-FFF2-40B4-BE49-F238E27FC236}">
                  <a16:creationId xmlns:a16="http://schemas.microsoft.com/office/drawing/2014/main" id="{6677930B-315F-ED42-9D7B-2D6D010EF70E}"/>
                </a:ext>
              </a:extLst>
            </p:cNvPr>
            <p:cNvSpPr>
              <a:spLocks/>
            </p:cNvSpPr>
            <p:nvPr/>
          </p:nvSpPr>
          <p:spPr bwMode="auto">
            <a:xfrm>
              <a:off x="6748463" y="4184650"/>
              <a:ext cx="265113" cy="484188"/>
            </a:xfrm>
            <a:custGeom>
              <a:avLst/>
              <a:gdLst>
                <a:gd name="T0" fmla="*/ 0 w 167"/>
                <a:gd name="T1" fmla="*/ 0 h 305"/>
                <a:gd name="T2" fmla="*/ 167 w 167"/>
                <a:gd name="T3" fmla="*/ 0 h 305"/>
                <a:gd name="T4" fmla="*/ 167 w 167"/>
                <a:gd name="T5" fmla="*/ 29 h 305"/>
                <a:gd name="T6" fmla="*/ 33 w 167"/>
                <a:gd name="T7" fmla="*/ 29 h 305"/>
                <a:gd name="T8" fmla="*/ 33 w 167"/>
                <a:gd name="T9" fmla="*/ 137 h 305"/>
                <a:gd name="T10" fmla="*/ 167 w 167"/>
                <a:gd name="T11" fmla="*/ 137 h 305"/>
                <a:gd name="T12" fmla="*/ 167 w 167"/>
                <a:gd name="T13" fmla="*/ 166 h 305"/>
                <a:gd name="T14" fmla="*/ 33 w 167"/>
                <a:gd name="T15" fmla="*/ 166 h 305"/>
                <a:gd name="T16" fmla="*/ 33 w 167"/>
                <a:gd name="T17" fmla="*/ 277 h 305"/>
                <a:gd name="T18" fmla="*/ 167 w 167"/>
                <a:gd name="T19" fmla="*/ 277 h 305"/>
                <a:gd name="T20" fmla="*/ 167 w 167"/>
                <a:gd name="T21" fmla="*/ 305 h 305"/>
                <a:gd name="T22" fmla="*/ 0 w 167"/>
                <a:gd name="T23" fmla="*/ 305 h 305"/>
                <a:gd name="T24" fmla="*/ 0 w 167"/>
                <a:gd name="T25"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5">
                  <a:moveTo>
                    <a:pt x="0" y="0"/>
                  </a:moveTo>
                  <a:lnTo>
                    <a:pt x="167" y="0"/>
                  </a:lnTo>
                  <a:lnTo>
                    <a:pt x="167" y="29"/>
                  </a:lnTo>
                  <a:lnTo>
                    <a:pt x="33" y="29"/>
                  </a:lnTo>
                  <a:lnTo>
                    <a:pt x="33" y="137"/>
                  </a:lnTo>
                  <a:lnTo>
                    <a:pt x="167" y="137"/>
                  </a:lnTo>
                  <a:lnTo>
                    <a:pt x="167" y="166"/>
                  </a:lnTo>
                  <a:lnTo>
                    <a:pt x="33" y="166"/>
                  </a:lnTo>
                  <a:lnTo>
                    <a:pt x="33" y="277"/>
                  </a:lnTo>
                  <a:lnTo>
                    <a:pt x="167" y="277"/>
                  </a:lnTo>
                  <a:lnTo>
                    <a:pt x="167" y="305"/>
                  </a:lnTo>
                  <a:lnTo>
                    <a:pt x="0" y="305"/>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160">
              <a:extLst>
                <a:ext uri="{FF2B5EF4-FFF2-40B4-BE49-F238E27FC236}">
                  <a16:creationId xmlns:a16="http://schemas.microsoft.com/office/drawing/2014/main" id="{ACDDC791-10D9-7F48-9D50-CEFB9EF01C08}"/>
                </a:ext>
              </a:extLst>
            </p:cNvPr>
            <p:cNvSpPr>
              <a:spLocks noEditPoints="1"/>
            </p:cNvSpPr>
            <p:nvPr/>
          </p:nvSpPr>
          <p:spPr bwMode="auto">
            <a:xfrm>
              <a:off x="7570788" y="4371975"/>
              <a:ext cx="285750" cy="309563"/>
            </a:xfrm>
            <a:custGeom>
              <a:avLst/>
              <a:gdLst>
                <a:gd name="T0" fmla="*/ 76 w 76"/>
                <a:gd name="T1" fmla="*/ 33 h 81"/>
                <a:gd name="T2" fmla="*/ 58 w 76"/>
                <a:gd name="T3" fmla="*/ 58 h 81"/>
                <a:gd name="T4" fmla="*/ 75 w 76"/>
                <a:gd name="T5" fmla="*/ 79 h 81"/>
                <a:gd name="T6" fmla="*/ 56 w 76"/>
                <a:gd name="T7" fmla="*/ 79 h 81"/>
                <a:gd name="T8" fmla="*/ 49 w 76"/>
                <a:gd name="T9" fmla="*/ 69 h 81"/>
                <a:gd name="T10" fmla="*/ 24 w 76"/>
                <a:gd name="T11" fmla="*/ 81 h 81"/>
                <a:gd name="T12" fmla="*/ 2 w 76"/>
                <a:gd name="T13" fmla="*/ 59 h 81"/>
                <a:gd name="T14" fmla="*/ 22 w 76"/>
                <a:gd name="T15" fmla="*/ 37 h 81"/>
                <a:gd name="T16" fmla="*/ 17 w 76"/>
                <a:gd name="T17" fmla="*/ 20 h 81"/>
                <a:gd name="T18" fmla="*/ 41 w 76"/>
                <a:gd name="T19" fmla="*/ 0 h 81"/>
                <a:gd name="T20" fmla="*/ 57 w 76"/>
                <a:gd name="T21" fmla="*/ 19 h 81"/>
                <a:gd name="T22" fmla="*/ 41 w 76"/>
                <a:gd name="T23" fmla="*/ 37 h 81"/>
                <a:gd name="T24" fmla="*/ 51 w 76"/>
                <a:gd name="T25" fmla="*/ 49 h 81"/>
                <a:gd name="T26" fmla="*/ 61 w 76"/>
                <a:gd name="T27" fmla="*/ 33 h 81"/>
                <a:gd name="T28" fmla="*/ 76 w 76"/>
                <a:gd name="T29" fmla="*/ 33 h 81"/>
                <a:gd name="T30" fmla="*/ 29 w 76"/>
                <a:gd name="T31" fmla="*/ 45 h 81"/>
                <a:gd name="T32" fmla="*/ 18 w 76"/>
                <a:gd name="T33" fmla="*/ 58 h 81"/>
                <a:gd name="T34" fmla="*/ 27 w 76"/>
                <a:gd name="T35" fmla="*/ 68 h 81"/>
                <a:gd name="T36" fmla="*/ 41 w 76"/>
                <a:gd name="T37" fmla="*/ 60 h 81"/>
                <a:gd name="T38" fmla="*/ 29 w 76"/>
                <a:gd name="T39" fmla="*/ 45 h 81"/>
                <a:gd name="T40" fmla="*/ 39 w 76"/>
                <a:gd name="T41" fmla="*/ 12 h 81"/>
                <a:gd name="T42" fmla="*/ 31 w 76"/>
                <a:gd name="T43" fmla="*/ 19 h 81"/>
                <a:gd name="T44" fmla="*/ 35 w 76"/>
                <a:gd name="T45" fmla="*/ 29 h 81"/>
                <a:gd name="T46" fmla="*/ 45 w 76"/>
                <a:gd name="T47" fmla="*/ 19 h 81"/>
                <a:gd name="T48" fmla="*/ 39 w 76"/>
                <a:gd name="T49" fmla="*/ 1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 h="81">
                  <a:moveTo>
                    <a:pt x="76" y="33"/>
                  </a:moveTo>
                  <a:cubicBezTo>
                    <a:pt x="58" y="58"/>
                    <a:pt x="58" y="58"/>
                    <a:pt x="58" y="58"/>
                  </a:cubicBezTo>
                  <a:cubicBezTo>
                    <a:pt x="75" y="79"/>
                    <a:pt x="75" y="79"/>
                    <a:pt x="75" y="79"/>
                  </a:cubicBezTo>
                  <a:cubicBezTo>
                    <a:pt x="56" y="79"/>
                    <a:pt x="56" y="79"/>
                    <a:pt x="56" y="79"/>
                  </a:cubicBezTo>
                  <a:cubicBezTo>
                    <a:pt x="49" y="69"/>
                    <a:pt x="49" y="69"/>
                    <a:pt x="49" y="69"/>
                  </a:cubicBezTo>
                  <a:cubicBezTo>
                    <a:pt x="44" y="75"/>
                    <a:pt x="37" y="81"/>
                    <a:pt x="24" y="81"/>
                  </a:cubicBezTo>
                  <a:cubicBezTo>
                    <a:pt x="8" y="81"/>
                    <a:pt x="0" y="71"/>
                    <a:pt x="2" y="59"/>
                  </a:cubicBezTo>
                  <a:cubicBezTo>
                    <a:pt x="5" y="47"/>
                    <a:pt x="15" y="41"/>
                    <a:pt x="22" y="37"/>
                  </a:cubicBezTo>
                  <a:cubicBezTo>
                    <a:pt x="18" y="31"/>
                    <a:pt x="16" y="26"/>
                    <a:pt x="17" y="20"/>
                  </a:cubicBezTo>
                  <a:cubicBezTo>
                    <a:pt x="19" y="9"/>
                    <a:pt x="30" y="0"/>
                    <a:pt x="41" y="0"/>
                  </a:cubicBezTo>
                  <a:cubicBezTo>
                    <a:pt x="53" y="0"/>
                    <a:pt x="59" y="9"/>
                    <a:pt x="57" y="19"/>
                  </a:cubicBezTo>
                  <a:cubicBezTo>
                    <a:pt x="55" y="29"/>
                    <a:pt x="47" y="34"/>
                    <a:pt x="41" y="37"/>
                  </a:cubicBezTo>
                  <a:cubicBezTo>
                    <a:pt x="51" y="49"/>
                    <a:pt x="51" y="49"/>
                    <a:pt x="51" y="49"/>
                  </a:cubicBezTo>
                  <a:cubicBezTo>
                    <a:pt x="61" y="33"/>
                    <a:pt x="61" y="33"/>
                    <a:pt x="61" y="33"/>
                  </a:cubicBezTo>
                  <a:lnTo>
                    <a:pt x="76" y="33"/>
                  </a:lnTo>
                  <a:close/>
                  <a:moveTo>
                    <a:pt x="29" y="45"/>
                  </a:moveTo>
                  <a:cubicBezTo>
                    <a:pt x="23" y="49"/>
                    <a:pt x="19" y="52"/>
                    <a:pt x="18" y="58"/>
                  </a:cubicBezTo>
                  <a:cubicBezTo>
                    <a:pt x="17" y="64"/>
                    <a:pt x="21" y="68"/>
                    <a:pt x="27" y="68"/>
                  </a:cubicBezTo>
                  <a:cubicBezTo>
                    <a:pt x="34" y="68"/>
                    <a:pt x="38" y="65"/>
                    <a:pt x="41" y="60"/>
                  </a:cubicBezTo>
                  <a:lnTo>
                    <a:pt x="29" y="45"/>
                  </a:lnTo>
                  <a:close/>
                  <a:moveTo>
                    <a:pt x="39" y="12"/>
                  </a:moveTo>
                  <a:cubicBezTo>
                    <a:pt x="35" y="12"/>
                    <a:pt x="32" y="15"/>
                    <a:pt x="31" y="19"/>
                  </a:cubicBezTo>
                  <a:cubicBezTo>
                    <a:pt x="30" y="24"/>
                    <a:pt x="33" y="27"/>
                    <a:pt x="35" y="29"/>
                  </a:cubicBezTo>
                  <a:cubicBezTo>
                    <a:pt x="40" y="27"/>
                    <a:pt x="44" y="24"/>
                    <a:pt x="45" y="19"/>
                  </a:cubicBezTo>
                  <a:cubicBezTo>
                    <a:pt x="45" y="15"/>
                    <a:pt x="43" y="12"/>
                    <a:pt x="39"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161">
              <a:extLst>
                <a:ext uri="{FF2B5EF4-FFF2-40B4-BE49-F238E27FC236}">
                  <a16:creationId xmlns:a16="http://schemas.microsoft.com/office/drawing/2014/main" id="{A793C557-7485-1044-A834-B3598FE3353A}"/>
                </a:ext>
              </a:extLst>
            </p:cNvPr>
            <p:cNvSpPr>
              <a:spLocks/>
            </p:cNvSpPr>
            <p:nvPr/>
          </p:nvSpPr>
          <p:spPr bwMode="auto">
            <a:xfrm>
              <a:off x="8240713" y="4181475"/>
              <a:ext cx="266700" cy="487363"/>
            </a:xfrm>
            <a:custGeom>
              <a:avLst/>
              <a:gdLst>
                <a:gd name="T0" fmla="*/ 0 w 168"/>
                <a:gd name="T1" fmla="*/ 0 h 307"/>
                <a:gd name="T2" fmla="*/ 168 w 168"/>
                <a:gd name="T3" fmla="*/ 0 h 307"/>
                <a:gd name="T4" fmla="*/ 168 w 168"/>
                <a:gd name="T5" fmla="*/ 43 h 307"/>
                <a:gd name="T6" fmla="*/ 47 w 168"/>
                <a:gd name="T7" fmla="*/ 43 h 307"/>
                <a:gd name="T8" fmla="*/ 47 w 168"/>
                <a:gd name="T9" fmla="*/ 132 h 307"/>
                <a:gd name="T10" fmla="*/ 168 w 168"/>
                <a:gd name="T11" fmla="*/ 132 h 307"/>
                <a:gd name="T12" fmla="*/ 168 w 168"/>
                <a:gd name="T13" fmla="*/ 173 h 307"/>
                <a:gd name="T14" fmla="*/ 47 w 168"/>
                <a:gd name="T15" fmla="*/ 173 h 307"/>
                <a:gd name="T16" fmla="*/ 47 w 168"/>
                <a:gd name="T17" fmla="*/ 264 h 307"/>
                <a:gd name="T18" fmla="*/ 168 w 168"/>
                <a:gd name="T19" fmla="*/ 264 h 307"/>
                <a:gd name="T20" fmla="*/ 168 w 168"/>
                <a:gd name="T21" fmla="*/ 307 h 307"/>
                <a:gd name="T22" fmla="*/ 0 w 168"/>
                <a:gd name="T23" fmla="*/ 307 h 307"/>
                <a:gd name="T24" fmla="*/ 0 w 168"/>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307">
                  <a:moveTo>
                    <a:pt x="0" y="0"/>
                  </a:moveTo>
                  <a:lnTo>
                    <a:pt x="168" y="0"/>
                  </a:lnTo>
                  <a:lnTo>
                    <a:pt x="168" y="43"/>
                  </a:lnTo>
                  <a:lnTo>
                    <a:pt x="47" y="43"/>
                  </a:lnTo>
                  <a:lnTo>
                    <a:pt x="47" y="132"/>
                  </a:lnTo>
                  <a:lnTo>
                    <a:pt x="168" y="132"/>
                  </a:lnTo>
                  <a:lnTo>
                    <a:pt x="168" y="173"/>
                  </a:lnTo>
                  <a:lnTo>
                    <a:pt x="47" y="173"/>
                  </a:lnTo>
                  <a:lnTo>
                    <a:pt x="47" y="264"/>
                  </a:lnTo>
                  <a:lnTo>
                    <a:pt x="168" y="264"/>
                  </a:lnTo>
                  <a:lnTo>
                    <a:pt x="168"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162">
              <a:extLst>
                <a:ext uri="{FF2B5EF4-FFF2-40B4-BE49-F238E27FC236}">
                  <a16:creationId xmlns:a16="http://schemas.microsoft.com/office/drawing/2014/main" id="{FAEA9D9E-E23B-EB45-A08D-9C180CD47EFE}"/>
                </a:ext>
              </a:extLst>
            </p:cNvPr>
            <p:cNvSpPr>
              <a:spLocks/>
            </p:cNvSpPr>
            <p:nvPr/>
          </p:nvSpPr>
          <p:spPr bwMode="auto">
            <a:xfrm>
              <a:off x="8543925" y="4181475"/>
              <a:ext cx="374650" cy="487363"/>
            </a:xfrm>
            <a:custGeom>
              <a:avLst/>
              <a:gdLst>
                <a:gd name="T0" fmla="*/ 94 w 236"/>
                <a:gd name="T1" fmla="*/ 199 h 307"/>
                <a:gd name="T2" fmla="*/ 0 w 236"/>
                <a:gd name="T3" fmla="*/ 0 h 307"/>
                <a:gd name="T4" fmla="*/ 52 w 236"/>
                <a:gd name="T5" fmla="*/ 0 h 307"/>
                <a:gd name="T6" fmla="*/ 118 w 236"/>
                <a:gd name="T7" fmla="*/ 154 h 307"/>
                <a:gd name="T8" fmla="*/ 184 w 236"/>
                <a:gd name="T9" fmla="*/ 0 h 307"/>
                <a:gd name="T10" fmla="*/ 236 w 236"/>
                <a:gd name="T11" fmla="*/ 0 h 307"/>
                <a:gd name="T12" fmla="*/ 142 w 236"/>
                <a:gd name="T13" fmla="*/ 199 h 307"/>
                <a:gd name="T14" fmla="*/ 142 w 236"/>
                <a:gd name="T15" fmla="*/ 307 h 307"/>
                <a:gd name="T16" fmla="*/ 94 w 236"/>
                <a:gd name="T17" fmla="*/ 307 h 307"/>
                <a:gd name="T18" fmla="*/ 94 w 236"/>
                <a:gd name="T19" fmla="*/ 19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6" h="307">
                  <a:moveTo>
                    <a:pt x="94" y="199"/>
                  </a:moveTo>
                  <a:lnTo>
                    <a:pt x="0" y="0"/>
                  </a:lnTo>
                  <a:lnTo>
                    <a:pt x="52" y="0"/>
                  </a:lnTo>
                  <a:lnTo>
                    <a:pt x="118" y="154"/>
                  </a:lnTo>
                  <a:lnTo>
                    <a:pt x="184" y="0"/>
                  </a:lnTo>
                  <a:lnTo>
                    <a:pt x="236" y="0"/>
                  </a:lnTo>
                  <a:lnTo>
                    <a:pt x="142" y="199"/>
                  </a:lnTo>
                  <a:lnTo>
                    <a:pt x="142" y="307"/>
                  </a:lnTo>
                  <a:lnTo>
                    <a:pt x="94" y="307"/>
                  </a:lnTo>
                  <a:lnTo>
                    <a:pt x="94" y="1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163">
              <a:extLst>
                <a:ext uri="{FF2B5EF4-FFF2-40B4-BE49-F238E27FC236}">
                  <a16:creationId xmlns:a16="http://schemas.microsoft.com/office/drawing/2014/main" id="{BB2AE6EB-167A-0C47-9826-3F2B2BE42EC2}"/>
                </a:ext>
              </a:extLst>
            </p:cNvPr>
            <p:cNvSpPr>
              <a:spLocks noEditPoints="1"/>
            </p:cNvSpPr>
            <p:nvPr/>
          </p:nvSpPr>
          <p:spPr bwMode="auto">
            <a:xfrm>
              <a:off x="8915400" y="4173538"/>
              <a:ext cx="500063" cy="508000"/>
            </a:xfrm>
            <a:custGeom>
              <a:avLst/>
              <a:gdLst>
                <a:gd name="T0" fmla="*/ 0 w 134"/>
                <a:gd name="T1" fmla="*/ 67 h 133"/>
                <a:gd name="T2" fmla="*/ 67 w 134"/>
                <a:gd name="T3" fmla="*/ 0 h 133"/>
                <a:gd name="T4" fmla="*/ 134 w 134"/>
                <a:gd name="T5" fmla="*/ 66 h 133"/>
                <a:gd name="T6" fmla="*/ 66 w 134"/>
                <a:gd name="T7" fmla="*/ 133 h 133"/>
                <a:gd name="T8" fmla="*/ 0 w 134"/>
                <a:gd name="T9" fmla="*/ 67 h 133"/>
                <a:gd name="T10" fmla="*/ 20 w 134"/>
                <a:gd name="T11" fmla="*/ 66 h 133"/>
                <a:gd name="T12" fmla="*/ 67 w 134"/>
                <a:gd name="T13" fmla="*/ 115 h 133"/>
                <a:gd name="T14" fmla="*/ 113 w 134"/>
                <a:gd name="T15" fmla="*/ 66 h 133"/>
                <a:gd name="T16" fmla="*/ 67 w 134"/>
                <a:gd name="T17" fmla="*/ 18 h 133"/>
                <a:gd name="T18" fmla="*/ 20 w 134"/>
                <a:gd name="T19" fmla="*/ 6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133">
                  <a:moveTo>
                    <a:pt x="0" y="67"/>
                  </a:moveTo>
                  <a:cubicBezTo>
                    <a:pt x="0" y="27"/>
                    <a:pt x="31" y="0"/>
                    <a:pt x="67" y="0"/>
                  </a:cubicBezTo>
                  <a:cubicBezTo>
                    <a:pt x="105" y="0"/>
                    <a:pt x="134" y="29"/>
                    <a:pt x="134" y="66"/>
                  </a:cubicBezTo>
                  <a:cubicBezTo>
                    <a:pt x="134" y="103"/>
                    <a:pt x="105" y="133"/>
                    <a:pt x="66" y="133"/>
                  </a:cubicBezTo>
                  <a:cubicBezTo>
                    <a:pt x="28" y="133"/>
                    <a:pt x="0" y="102"/>
                    <a:pt x="0" y="67"/>
                  </a:cubicBezTo>
                  <a:close/>
                  <a:moveTo>
                    <a:pt x="20" y="66"/>
                  </a:moveTo>
                  <a:cubicBezTo>
                    <a:pt x="20" y="93"/>
                    <a:pt x="40" y="115"/>
                    <a:pt x="67" y="115"/>
                  </a:cubicBezTo>
                  <a:cubicBezTo>
                    <a:pt x="95" y="115"/>
                    <a:pt x="113" y="91"/>
                    <a:pt x="113" y="66"/>
                  </a:cubicBezTo>
                  <a:cubicBezTo>
                    <a:pt x="113" y="41"/>
                    <a:pt x="95" y="18"/>
                    <a:pt x="67" y="18"/>
                  </a:cubicBezTo>
                  <a:cubicBezTo>
                    <a:pt x="39" y="18"/>
                    <a:pt x="20" y="40"/>
                    <a:pt x="20" y="6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164">
              <a:extLst>
                <a:ext uri="{FF2B5EF4-FFF2-40B4-BE49-F238E27FC236}">
                  <a16:creationId xmlns:a16="http://schemas.microsoft.com/office/drawing/2014/main" id="{F353BFBD-02FE-0D45-84B2-B1C0E014FBA3}"/>
                </a:ext>
              </a:extLst>
            </p:cNvPr>
            <p:cNvSpPr>
              <a:spLocks/>
            </p:cNvSpPr>
            <p:nvPr/>
          </p:nvSpPr>
          <p:spPr bwMode="auto">
            <a:xfrm>
              <a:off x="9478963" y="4181475"/>
              <a:ext cx="393700" cy="487363"/>
            </a:xfrm>
            <a:custGeom>
              <a:avLst/>
              <a:gdLst>
                <a:gd name="T0" fmla="*/ 201 w 248"/>
                <a:gd name="T1" fmla="*/ 235 h 307"/>
                <a:gd name="T2" fmla="*/ 201 w 248"/>
                <a:gd name="T3" fmla="*/ 0 h 307"/>
                <a:gd name="T4" fmla="*/ 248 w 248"/>
                <a:gd name="T5" fmla="*/ 0 h 307"/>
                <a:gd name="T6" fmla="*/ 248 w 248"/>
                <a:gd name="T7" fmla="*/ 307 h 307"/>
                <a:gd name="T8" fmla="*/ 203 w 248"/>
                <a:gd name="T9" fmla="*/ 307 h 307"/>
                <a:gd name="T10" fmla="*/ 45 w 248"/>
                <a:gd name="T11" fmla="*/ 74 h 307"/>
                <a:gd name="T12" fmla="*/ 48 w 248"/>
                <a:gd name="T13" fmla="*/ 307 h 307"/>
                <a:gd name="T14" fmla="*/ 0 w 248"/>
                <a:gd name="T15" fmla="*/ 307 h 307"/>
                <a:gd name="T16" fmla="*/ 0 w 248"/>
                <a:gd name="T17" fmla="*/ 0 h 307"/>
                <a:gd name="T18" fmla="*/ 45 w 248"/>
                <a:gd name="T19" fmla="*/ 0 h 307"/>
                <a:gd name="T20" fmla="*/ 201 w 248"/>
                <a:gd name="T21" fmla="*/ 23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5"/>
                  </a:moveTo>
                  <a:lnTo>
                    <a:pt x="201" y="0"/>
                  </a:lnTo>
                  <a:lnTo>
                    <a:pt x="248" y="0"/>
                  </a:lnTo>
                  <a:lnTo>
                    <a:pt x="248" y="307"/>
                  </a:lnTo>
                  <a:lnTo>
                    <a:pt x="203" y="307"/>
                  </a:lnTo>
                  <a:lnTo>
                    <a:pt x="45" y="74"/>
                  </a:lnTo>
                  <a:lnTo>
                    <a:pt x="48" y="307"/>
                  </a:lnTo>
                  <a:lnTo>
                    <a:pt x="0" y="307"/>
                  </a:lnTo>
                  <a:lnTo>
                    <a:pt x="0" y="0"/>
                  </a:lnTo>
                  <a:lnTo>
                    <a:pt x="45" y="0"/>
                  </a:lnTo>
                  <a:lnTo>
                    <a:pt x="201" y="2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165">
              <a:extLst>
                <a:ext uri="{FF2B5EF4-FFF2-40B4-BE49-F238E27FC236}">
                  <a16:creationId xmlns:a16="http://schemas.microsoft.com/office/drawing/2014/main" id="{7363C20E-68C0-F94E-90D8-2A8B4F913684}"/>
                </a:ext>
              </a:extLst>
            </p:cNvPr>
            <p:cNvSpPr>
              <a:spLocks noEditPoints="1"/>
            </p:cNvSpPr>
            <p:nvPr/>
          </p:nvSpPr>
          <p:spPr bwMode="auto">
            <a:xfrm>
              <a:off x="9958388" y="4181475"/>
              <a:ext cx="396875" cy="487363"/>
            </a:xfrm>
            <a:custGeom>
              <a:avLst/>
              <a:gdLst>
                <a:gd name="T0" fmla="*/ 0 w 106"/>
                <a:gd name="T1" fmla="*/ 0 h 128"/>
                <a:gd name="T2" fmla="*/ 39 w 106"/>
                <a:gd name="T3" fmla="*/ 0 h 128"/>
                <a:gd name="T4" fmla="*/ 92 w 106"/>
                <a:gd name="T5" fmla="*/ 21 h 128"/>
                <a:gd name="T6" fmla="*/ 106 w 106"/>
                <a:gd name="T7" fmla="*/ 64 h 128"/>
                <a:gd name="T8" fmla="*/ 41 w 106"/>
                <a:gd name="T9" fmla="*/ 128 h 128"/>
                <a:gd name="T10" fmla="*/ 0 w 106"/>
                <a:gd name="T11" fmla="*/ 128 h 128"/>
                <a:gd name="T12" fmla="*/ 0 w 106"/>
                <a:gd name="T13" fmla="*/ 0 h 128"/>
                <a:gd name="T14" fmla="*/ 20 w 106"/>
                <a:gd name="T15" fmla="*/ 110 h 128"/>
                <a:gd name="T16" fmla="*/ 42 w 106"/>
                <a:gd name="T17" fmla="*/ 110 h 128"/>
                <a:gd name="T18" fmla="*/ 86 w 106"/>
                <a:gd name="T19" fmla="*/ 64 h 128"/>
                <a:gd name="T20" fmla="*/ 75 w 106"/>
                <a:gd name="T21" fmla="*/ 32 h 128"/>
                <a:gd name="T22" fmla="*/ 42 w 106"/>
                <a:gd name="T23" fmla="*/ 18 h 128"/>
                <a:gd name="T24" fmla="*/ 20 w 106"/>
                <a:gd name="T25" fmla="*/ 18 h 128"/>
                <a:gd name="T26" fmla="*/ 20 w 106"/>
                <a:gd name="T27"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128">
                  <a:moveTo>
                    <a:pt x="0" y="0"/>
                  </a:moveTo>
                  <a:cubicBezTo>
                    <a:pt x="39" y="0"/>
                    <a:pt x="39" y="0"/>
                    <a:pt x="39" y="0"/>
                  </a:cubicBezTo>
                  <a:cubicBezTo>
                    <a:pt x="57" y="0"/>
                    <a:pt x="78" y="3"/>
                    <a:pt x="92" y="21"/>
                  </a:cubicBezTo>
                  <a:cubicBezTo>
                    <a:pt x="102" y="33"/>
                    <a:pt x="106" y="47"/>
                    <a:pt x="106" y="64"/>
                  </a:cubicBezTo>
                  <a:cubicBezTo>
                    <a:pt x="106" y="101"/>
                    <a:pt x="86" y="128"/>
                    <a:pt x="41" y="128"/>
                  </a:cubicBezTo>
                  <a:cubicBezTo>
                    <a:pt x="0" y="128"/>
                    <a:pt x="0" y="128"/>
                    <a:pt x="0" y="128"/>
                  </a:cubicBezTo>
                  <a:lnTo>
                    <a:pt x="0" y="0"/>
                  </a:lnTo>
                  <a:close/>
                  <a:moveTo>
                    <a:pt x="20" y="110"/>
                  </a:moveTo>
                  <a:cubicBezTo>
                    <a:pt x="42" y="110"/>
                    <a:pt x="42" y="110"/>
                    <a:pt x="42" y="110"/>
                  </a:cubicBezTo>
                  <a:cubicBezTo>
                    <a:pt x="72" y="110"/>
                    <a:pt x="86" y="91"/>
                    <a:pt x="86" y="64"/>
                  </a:cubicBezTo>
                  <a:cubicBezTo>
                    <a:pt x="86" y="52"/>
                    <a:pt x="82" y="40"/>
                    <a:pt x="75" y="32"/>
                  </a:cubicBezTo>
                  <a:cubicBezTo>
                    <a:pt x="69" y="24"/>
                    <a:pt x="58" y="18"/>
                    <a:pt x="42" y="18"/>
                  </a:cubicBezTo>
                  <a:cubicBezTo>
                    <a:pt x="20" y="18"/>
                    <a:pt x="20" y="18"/>
                    <a:pt x="20" y="18"/>
                  </a:cubicBezTo>
                  <a:lnTo>
                    <a:pt x="20" y="1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166">
              <a:extLst>
                <a:ext uri="{FF2B5EF4-FFF2-40B4-BE49-F238E27FC236}">
                  <a16:creationId xmlns:a16="http://schemas.microsoft.com/office/drawing/2014/main" id="{416C2C7C-19BC-0B49-8B39-EB73E470DCAC}"/>
                </a:ext>
              </a:extLst>
            </p:cNvPr>
            <p:cNvSpPr>
              <a:spLocks noEditPoints="1"/>
            </p:cNvSpPr>
            <p:nvPr/>
          </p:nvSpPr>
          <p:spPr bwMode="auto">
            <a:xfrm>
              <a:off x="7843838" y="4181475"/>
              <a:ext cx="333375" cy="487363"/>
            </a:xfrm>
            <a:custGeom>
              <a:avLst/>
              <a:gdLst>
                <a:gd name="T0" fmla="*/ 66 w 89"/>
                <a:gd name="T1" fmla="*/ 60 h 128"/>
                <a:gd name="T2" fmla="*/ 82 w 89"/>
                <a:gd name="T3" fmla="*/ 33 h 128"/>
                <a:gd name="T4" fmla="*/ 69 w 89"/>
                <a:gd name="T5" fmla="*/ 7 h 128"/>
                <a:gd name="T6" fmla="*/ 42 w 89"/>
                <a:gd name="T7" fmla="*/ 0 h 128"/>
                <a:gd name="T8" fmla="*/ 4 w 89"/>
                <a:gd name="T9" fmla="*/ 0 h 128"/>
                <a:gd name="T10" fmla="*/ 4 w 89"/>
                <a:gd name="T11" fmla="*/ 70 h 128"/>
                <a:gd name="T12" fmla="*/ 43 w 89"/>
                <a:gd name="T13" fmla="*/ 70 h 128"/>
                <a:gd name="T14" fmla="*/ 59 w 89"/>
                <a:gd name="T15" fmla="*/ 73 h 128"/>
                <a:gd name="T16" fmla="*/ 70 w 89"/>
                <a:gd name="T17" fmla="*/ 90 h 128"/>
                <a:gd name="T18" fmla="*/ 59 w 89"/>
                <a:gd name="T19" fmla="*/ 108 h 128"/>
                <a:gd name="T20" fmla="*/ 45 w 89"/>
                <a:gd name="T21" fmla="*/ 110 h 128"/>
                <a:gd name="T22" fmla="*/ 24 w 89"/>
                <a:gd name="T23" fmla="*/ 110 h 128"/>
                <a:gd name="T24" fmla="*/ 24 w 89"/>
                <a:gd name="T25" fmla="*/ 73 h 128"/>
                <a:gd name="T26" fmla="*/ 0 w 89"/>
                <a:gd name="T27" fmla="*/ 107 h 128"/>
                <a:gd name="T28" fmla="*/ 17 w 89"/>
                <a:gd name="T29" fmla="*/ 128 h 128"/>
                <a:gd name="T30" fmla="*/ 42 w 89"/>
                <a:gd name="T31" fmla="*/ 128 h 128"/>
                <a:gd name="T32" fmla="*/ 74 w 89"/>
                <a:gd name="T33" fmla="*/ 121 h 128"/>
                <a:gd name="T34" fmla="*/ 89 w 89"/>
                <a:gd name="T35" fmla="*/ 92 h 128"/>
                <a:gd name="T36" fmla="*/ 66 w 89"/>
                <a:gd name="T37" fmla="*/ 60 h 128"/>
                <a:gd name="T38" fmla="*/ 54 w 89"/>
                <a:gd name="T39" fmla="*/ 51 h 128"/>
                <a:gd name="T40" fmla="*/ 41 w 89"/>
                <a:gd name="T41" fmla="*/ 53 h 128"/>
                <a:gd name="T42" fmla="*/ 24 w 89"/>
                <a:gd name="T43" fmla="*/ 53 h 128"/>
                <a:gd name="T44" fmla="*/ 24 w 89"/>
                <a:gd name="T45" fmla="*/ 18 h 128"/>
                <a:gd name="T46" fmla="*/ 41 w 89"/>
                <a:gd name="T47" fmla="*/ 18 h 128"/>
                <a:gd name="T48" fmla="*/ 54 w 89"/>
                <a:gd name="T49" fmla="*/ 21 h 128"/>
                <a:gd name="T50" fmla="*/ 63 w 89"/>
                <a:gd name="T51" fmla="*/ 36 h 128"/>
                <a:gd name="T52" fmla="*/ 54 w 89"/>
                <a:gd name="T53" fmla="*/ 5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128">
                  <a:moveTo>
                    <a:pt x="66" y="60"/>
                  </a:moveTo>
                  <a:cubicBezTo>
                    <a:pt x="75" y="55"/>
                    <a:pt x="82" y="47"/>
                    <a:pt x="82" y="33"/>
                  </a:cubicBezTo>
                  <a:cubicBezTo>
                    <a:pt x="82" y="23"/>
                    <a:pt x="79" y="13"/>
                    <a:pt x="69" y="7"/>
                  </a:cubicBezTo>
                  <a:cubicBezTo>
                    <a:pt x="63" y="3"/>
                    <a:pt x="54" y="0"/>
                    <a:pt x="42" y="0"/>
                  </a:cubicBezTo>
                  <a:cubicBezTo>
                    <a:pt x="4" y="0"/>
                    <a:pt x="4" y="0"/>
                    <a:pt x="4" y="0"/>
                  </a:cubicBezTo>
                  <a:cubicBezTo>
                    <a:pt x="4" y="70"/>
                    <a:pt x="4" y="70"/>
                    <a:pt x="4" y="70"/>
                  </a:cubicBezTo>
                  <a:cubicBezTo>
                    <a:pt x="43" y="70"/>
                    <a:pt x="43" y="70"/>
                    <a:pt x="43" y="70"/>
                  </a:cubicBezTo>
                  <a:cubicBezTo>
                    <a:pt x="50" y="70"/>
                    <a:pt x="54" y="71"/>
                    <a:pt x="59" y="73"/>
                  </a:cubicBezTo>
                  <a:cubicBezTo>
                    <a:pt x="65" y="75"/>
                    <a:pt x="70" y="82"/>
                    <a:pt x="70" y="90"/>
                  </a:cubicBezTo>
                  <a:cubicBezTo>
                    <a:pt x="70" y="100"/>
                    <a:pt x="65" y="105"/>
                    <a:pt x="59" y="108"/>
                  </a:cubicBezTo>
                  <a:cubicBezTo>
                    <a:pt x="54" y="110"/>
                    <a:pt x="49" y="110"/>
                    <a:pt x="45" y="110"/>
                  </a:cubicBezTo>
                  <a:cubicBezTo>
                    <a:pt x="24" y="110"/>
                    <a:pt x="24" y="110"/>
                    <a:pt x="24" y="110"/>
                  </a:cubicBezTo>
                  <a:cubicBezTo>
                    <a:pt x="24" y="73"/>
                    <a:pt x="24" y="73"/>
                    <a:pt x="24" y="73"/>
                  </a:cubicBezTo>
                  <a:cubicBezTo>
                    <a:pt x="0" y="107"/>
                    <a:pt x="0" y="107"/>
                    <a:pt x="0" y="107"/>
                  </a:cubicBezTo>
                  <a:cubicBezTo>
                    <a:pt x="17" y="128"/>
                    <a:pt x="17" y="128"/>
                    <a:pt x="17" y="128"/>
                  </a:cubicBezTo>
                  <a:cubicBezTo>
                    <a:pt x="42" y="128"/>
                    <a:pt x="42" y="128"/>
                    <a:pt x="42" y="128"/>
                  </a:cubicBezTo>
                  <a:cubicBezTo>
                    <a:pt x="57" y="128"/>
                    <a:pt x="65" y="127"/>
                    <a:pt x="74" y="121"/>
                  </a:cubicBezTo>
                  <a:cubicBezTo>
                    <a:pt x="84" y="115"/>
                    <a:pt x="89" y="104"/>
                    <a:pt x="89" y="92"/>
                  </a:cubicBezTo>
                  <a:cubicBezTo>
                    <a:pt x="89" y="86"/>
                    <a:pt x="88" y="67"/>
                    <a:pt x="66" y="60"/>
                  </a:cubicBezTo>
                  <a:close/>
                  <a:moveTo>
                    <a:pt x="54" y="51"/>
                  </a:moveTo>
                  <a:cubicBezTo>
                    <a:pt x="51" y="53"/>
                    <a:pt x="46" y="53"/>
                    <a:pt x="41" y="53"/>
                  </a:cubicBezTo>
                  <a:cubicBezTo>
                    <a:pt x="24" y="53"/>
                    <a:pt x="24" y="53"/>
                    <a:pt x="24" y="53"/>
                  </a:cubicBezTo>
                  <a:cubicBezTo>
                    <a:pt x="24" y="18"/>
                    <a:pt x="24" y="18"/>
                    <a:pt x="24" y="18"/>
                  </a:cubicBezTo>
                  <a:cubicBezTo>
                    <a:pt x="41" y="18"/>
                    <a:pt x="41" y="18"/>
                    <a:pt x="41" y="18"/>
                  </a:cubicBezTo>
                  <a:cubicBezTo>
                    <a:pt x="47" y="18"/>
                    <a:pt x="51" y="19"/>
                    <a:pt x="54" y="21"/>
                  </a:cubicBezTo>
                  <a:cubicBezTo>
                    <a:pt x="59" y="23"/>
                    <a:pt x="63" y="28"/>
                    <a:pt x="63" y="36"/>
                  </a:cubicBezTo>
                  <a:cubicBezTo>
                    <a:pt x="63" y="42"/>
                    <a:pt x="61" y="48"/>
                    <a:pt x="54"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167">
              <a:extLst>
                <a:ext uri="{FF2B5EF4-FFF2-40B4-BE49-F238E27FC236}">
                  <a16:creationId xmlns:a16="http://schemas.microsoft.com/office/drawing/2014/main" id="{766F619F-5A76-4D4B-809F-684CA8AAB284}"/>
                </a:ext>
              </a:extLst>
            </p:cNvPr>
            <p:cNvSpPr>
              <a:spLocks/>
            </p:cNvSpPr>
            <p:nvPr/>
          </p:nvSpPr>
          <p:spPr bwMode="auto">
            <a:xfrm>
              <a:off x="7099300" y="4184650"/>
              <a:ext cx="501650" cy="484188"/>
            </a:xfrm>
            <a:custGeom>
              <a:avLst/>
              <a:gdLst>
                <a:gd name="T0" fmla="*/ 121 w 134"/>
                <a:gd name="T1" fmla="*/ 94 h 127"/>
                <a:gd name="T2" fmla="*/ 132 w 134"/>
                <a:gd name="T3" fmla="*/ 81 h 127"/>
                <a:gd name="T4" fmla="*/ 131 w 134"/>
                <a:gd name="T5" fmla="*/ 67 h 127"/>
                <a:gd name="T6" fmla="*/ 134 w 134"/>
                <a:gd name="T7" fmla="*/ 58 h 127"/>
                <a:gd name="T8" fmla="*/ 134 w 134"/>
                <a:gd name="T9" fmla="*/ 0 h 127"/>
                <a:gd name="T10" fmla="*/ 114 w 134"/>
                <a:gd name="T11" fmla="*/ 0 h 127"/>
                <a:gd name="T12" fmla="*/ 67 w 134"/>
                <a:gd name="T13" fmla="*/ 107 h 127"/>
                <a:gd name="T14" fmla="*/ 20 w 134"/>
                <a:gd name="T15" fmla="*/ 0 h 127"/>
                <a:gd name="T16" fmla="*/ 0 w 134"/>
                <a:gd name="T17" fmla="*/ 0 h 127"/>
                <a:gd name="T18" fmla="*/ 0 w 134"/>
                <a:gd name="T19" fmla="*/ 127 h 127"/>
                <a:gd name="T20" fmla="*/ 13 w 134"/>
                <a:gd name="T21" fmla="*/ 127 h 127"/>
                <a:gd name="T22" fmla="*/ 12 w 134"/>
                <a:gd name="T23" fmla="*/ 14 h 127"/>
                <a:gd name="T24" fmla="*/ 62 w 134"/>
                <a:gd name="T25" fmla="*/ 127 h 127"/>
                <a:gd name="T26" fmla="*/ 71 w 134"/>
                <a:gd name="T27" fmla="*/ 127 h 127"/>
                <a:gd name="T28" fmla="*/ 121 w 134"/>
                <a:gd name="T29" fmla="*/ 14 h 127"/>
                <a:gd name="T30" fmla="*/ 121 w 134"/>
                <a:gd name="T31" fmla="*/ 9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 h="127">
                  <a:moveTo>
                    <a:pt x="121" y="94"/>
                  </a:moveTo>
                  <a:cubicBezTo>
                    <a:pt x="124" y="89"/>
                    <a:pt x="128" y="85"/>
                    <a:pt x="132" y="81"/>
                  </a:cubicBezTo>
                  <a:cubicBezTo>
                    <a:pt x="131" y="77"/>
                    <a:pt x="131" y="72"/>
                    <a:pt x="131" y="67"/>
                  </a:cubicBezTo>
                  <a:cubicBezTo>
                    <a:pt x="132" y="64"/>
                    <a:pt x="133" y="61"/>
                    <a:pt x="134" y="58"/>
                  </a:cubicBezTo>
                  <a:cubicBezTo>
                    <a:pt x="134" y="0"/>
                    <a:pt x="134" y="0"/>
                    <a:pt x="134" y="0"/>
                  </a:cubicBezTo>
                  <a:cubicBezTo>
                    <a:pt x="114" y="0"/>
                    <a:pt x="114" y="0"/>
                    <a:pt x="114" y="0"/>
                  </a:cubicBezTo>
                  <a:cubicBezTo>
                    <a:pt x="67" y="107"/>
                    <a:pt x="67" y="107"/>
                    <a:pt x="67" y="107"/>
                  </a:cubicBezTo>
                  <a:cubicBezTo>
                    <a:pt x="20" y="0"/>
                    <a:pt x="20" y="0"/>
                    <a:pt x="20" y="0"/>
                  </a:cubicBezTo>
                  <a:cubicBezTo>
                    <a:pt x="0" y="0"/>
                    <a:pt x="0" y="0"/>
                    <a:pt x="0" y="0"/>
                  </a:cubicBezTo>
                  <a:cubicBezTo>
                    <a:pt x="0" y="127"/>
                    <a:pt x="0" y="127"/>
                    <a:pt x="0" y="127"/>
                  </a:cubicBezTo>
                  <a:cubicBezTo>
                    <a:pt x="13" y="127"/>
                    <a:pt x="13" y="127"/>
                    <a:pt x="13" y="127"/>
                  </a:cubicBezTo>
                  <a:cubicBezTo>
                    <a:pt x="12" y="14"/>
                    <a:pt x="12" y="14"/>
                    <a:pt x="12" y="14"/>
                  </a:cubicBezTo>
                  <a:cubicBezTo>
                    <a:pt x="62" y="127"/>
                    <a:pt x="62" y="127"/>
                    <a:pt x="62" y="127"/>
                  </a:cubicBezTo>
                  <a:cubicBezTo>
                    <a:pt x="71" y="127"/>
                    <a:pt x="71" y="127"/>
                    <a:pt x="71" y="127"/>
                  </a:cubicBezTo>
                  <a:cubicBezTo>
                    <a:pt x="121" y="14"/>
                    <a:pt x="121" y="14"/>
                    <a:pt x="121" y="14"/>
                  </a:cubicBezTo>
                  <a:lnTo>
                    <a:pt x="121" y="9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AD47075F-005D-B049-804E-5D4A16810F76}"/>
              </a:ext>
            </a:extLst>
          </p:cNvPr>
          <p:cNvGrpSpPr/>
          <p:nvPr userDrawn="1"/>
        </p:nvGrpSpPr>
        <p:grpSpPr>
          <a:xfrm>
            <a:off x="-473777" y="-13061"/>
            <a:ext cx="3197522" cy="6876906"/>
            <a:chOff x="-473777" y="-18943"/>
            <a:chExt cx="3197522" cy="6876906"/>
          </a:xfrm>
          <a:solidFill>
            <a:srgbClr val="A8A7E9"/>
          </a:solidFill>
        </p:grpSpPr>
        <p:sp>
          <p:nvSpPr>
            <p:cNvPr id="18" name="Freeform 5">
              <a:extLst>
                <a:ext uri="{FF2B5EF4-FFF2-40B4-BE49-F238E27FC236}">
                  <a16:creationId xmlns:a16="http://schemas.microsoft.com/office/drawing/2014/main" id="{9D3C9845-6142-6944-B4C8-7AE382A33195}"/>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p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Freeform 6">
              <a:extLst>
                <a:ext uri="{FF2B5EF4-FFF2-40B4-BE49-F238E27FC236}">
                  <a16:creationId xmlns:a16="http://schemas.microsoft.com/office/drawing/2014/main" id="{B3286E11-BB68-E34C-B955-23C6473B3C38}"/>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p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userDrawn="1">
            <p:ph type="dt" sz="half" idx="10"/>
          </p:nvPr>
        </p:nvSpPr>
        <p:spPr>
          <a:xfrm>
            <a:off x="93481" y="6422339"/>
            <a:ext cx="2743200" cy="365125"/>
          </a:xfrm>
        </p:spPr>
        <p:txBody>
          <a:bodyPr/>
          <a:lstStyle>
            <a:lvl1pPr>
              <a:defRPr>
                <a:solidFill>
                  <a:srgbClr val="CDC0E7"/>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72CC95E-30A4-D744-8BC0-DDA2BE0BB564}" type="datetime1">
              <a:rPr kumimoji="0" lang="en-US" sz="1000" b="0" i="0" u="none" strike="noStrike" kern="1200" cap="none" spc="0" normalizeH="0" baseline="0" noProof="0" smtClean="0">
                <a:ln>
                  <a:noFill/>
                </a:ln>
                <a:solidFill>
                  <a:srgbClr val="CDC0E7"/>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4/27/2022</a:t>
            </a:fld>
            <a:endParaRPr kumimoji="0" lang="en-US" sz="1000" b="0" i="0" u="none" strike="noStrike" kern="1200" cap="none" spc="0" normalizeH="0" baseline="0" noProof="0" dirty="0">
              <a:ln>
                <a:noFill/>
              </a:ln>
              <a:solidFill>
                <a:srgbClr val="CDC0E7"/>
              </a:solidFill>
              <a:effectLst/>
              <a:uLnTx/>
              <a:uFillTx/>
              <a:latin typeface="Arial" panose="020B0604020202020204" pitchFamily="34" charset="0"/>
              <a:ea typeface="+mn-ea"/>
              <a:cs typeface="Arial" panose="020B0604020202020204" pitchFamily="34" charset="0"/>
            </a:endParaRPr>
          </a:p>
        </p:txBody>
      </p:sp>
      <p:sp>
        <p:nvSpPr>
          <p:cNvPr id="5" name="Footer Placeholder 4">
            <a:extLst>
              <a:ext uri="{FF2B5EF4-FFF2-40B4-BE49-F238E27FC236}">
                <a16:creationId xmlns:a16="http://schemas.microsoft.com/office/drawing/2014/main" id="{4F8FFF24-A506-454C-A791-5E9C3C843D72}"/>
              </a:ext>
            </a:extLst>
          </p:cNvPr>
          <p:cNvSpPr>
            <a:spLocks noGrp="1"/>
          </p:cNvSpPr>
          <p:nvPr userDrawn="1">
            <p:ph type="ftr" sz="quarter" idx="11"/>
          </p:nvPr>
        </p:nvSpPr>
        <p:spPr>
          <a:xfrm>
            <a:off x="4038600" y="6422339"/>
            <a:ext cx="4114800" cy="365125"/>
          </a:xfrm>
        </p:spPr>
        <p:txBody>
          <a:bodyPr/>
          <a:lstStyle>
            <a:lvl1pPr>
              <a:defRPr>
                <a:solidFill>
                  <a:srgbClr val="CDC0E7"/>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CDC0E7"/>
              </a:solidFill>
              <a:effectLst/>
              <a:uLnTx/>
              <a:uFillTx/>
              <a:latin typeface="Arial" panose="020B0604020202020204" pitchFamily="34" charset="0"/>
              <a:ea typeface="+mn-ea"/>
              <a:cs typeface="Arial" panose="020B0604020202020204" pitchFamily="34" charset="0"/>
            </a:endParaRPr>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userDrawn="1">
            <p:ph type="sldNum" sz="quarter" idx="12"/>
          </p:nvPr>
        </p:nvSpPr>
        <p:spPr>
          <a:xfrm>
            <a:off x="9355319" y="6422339"/>
            <a:ext cx="2743200" cy="365125"/>
          </a:xfrm>
          <a:prstGeom prst="rect">
            <a:avLst/>
          </a:prstGeom>
        </p:spPr>
        <p:txBody>
          <a:bodyPr/>
          <a:lstStyle>
            <a:lvl1pPr>
              <a:defRPr>
                <a:solidFill>
                  <a:srgbClr val="CDC0E7"/>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CDC0E7"/>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CDC0E7"/>
              </a:solidFill>
              <a:effectLst/>
              <a:uLnTx/>
              <a:uFillTx/>
              <a:latin typeface="Arial" panose="020B0604020202020204" pitchFamily="34" charset="0"/>
              <a:ea typeface="+mn-ea"/>
              <a:cs typeface="Arial" panose="020B0604020202020204" pitchFamily="34" charset="0"/>
            </a:endParaRPr>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p:nvPr>
        </p:nvSpPr>
        <p:spPr>
          <a:xfrm>
            <a:off x="1572376" y="4554425"/>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spTree>
    <p:extLst>
      <p:ext uri="{BB962C8B-B14F-4D97-AF65-F5344CB8AC3E}">
        <p14:creationId xmlns:p14="http://schemas.microsoft.com/office/powerpoint/2010/main" val="1735279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646331"/>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4006790"/>
            <a:ext cx="10363200" cy="40011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2F9B8D9-544C-45F0-86F1-2D3232EB4845}" type="slidenum">
              <a:rPr kumimoji="0" lang="en-US" sz="1200" b="0" i="0" u="none" strike="noStrike" kern="1200" cap="none" spc="0" normalizeH="0" baseline="0" noProof="0">
                <a:ln>
                  <a:noFill/>
                </a:ln>
                <a:solidFill>
                  <a:srgbClr val="65CBF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65CBF9"/>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36020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000"/>
            </a:lvl1pPr>
          </a:lstStyle>
          <a:p>
            <a:r>
              <a:rPr lang="en-US" dirty="0"/>
              <a:t>Click to edit Master title style</a:t>
            </a:r>
          </a:p>
        </p:txBody>
      </p:sp>
      <p:sp>
        <p:nvSpPr>
          <p:cNvPr id="22" name="Content Placeholder 2"/>
          <p:cNvSpPr>
            <a:spLocks noGrp="1"/>
          </p:cNvSpPr>
          <p:nvPr>
            <p:ph idx="1"/>
          </p:nvPr>
        </p:nvSpPr>
        <p:spPr>
          <a:xfrm>
            <a:off x="6096181" y="4191000"/>
            <a:ext cx="5992307" cy="2101714"/>
          </a:xfrm>
        </p:spPr>
        <p:txBody>
          <a:bodyPr>
            <a:normAutofit/>
          </a:bodyPr>
          <a:lstStyle>
            <a:lvl1pPr>
              <a:spcBef>
                <a:spcPts val="600"/>
              </a:spcBef>
              <a:spcAft>
                <a:spcPts val="600"/>
              </a:spcAft>
              <a:defRPr sz="1100"/>
            </a:lvl1pPr>
            <a:lvl2pPr>
              <a:spcBef>
                <a:spcPts val="400"/>
              </a:spcBef>
              <a:spcAft>
                <a:spcPts val="400"/>
              </a:spcAft>
              <a:defRPr sz="1050"/>
            </a:lvl2pPr>
            <a:lvl3pPr>
              <a:defRPr sz="105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p:cNvSpPr>
            <a:spLocks noGrp="1"/>
          </p:cNvSpPr>
          <p:nvPr>
            <p:ph idx="11"/>
          </p:nvPr>
        </p:nvSpPr>
        <p:spPr>
          <a:xfrm>
            <a:off x="6096000" y="1355157"/>
            <a:ext cx="5993125" cy="2296660"/>
          </a:xfrm>
        </p:spPr>
        <p:txBody>
          <a:bodyPr>
            <a:normAutofit/>
          </a:bodyPr>
          <a:lstStyle>
            <a:lvl1pPr>
              <a:spcBef>
                <a:spcPts val="600"/>
              </a:spcBef>
              <a:spcAft>
                <a:spcPts val="600"/>
              </a:spcAft>
              <a:defRPr sz="1100"/>
            </a:lvl1pPr>
            <a:lvl2pPr>
              <a:spcBef>
                <a:spcPts val="400"/>
              </a:spcBef>
              <a:spcAft>
                <a:spcPts val="400"/>
              </a:spcAft>
              <a:defRPr sz="1050"/>
            </a:lvl2pPr>
            <a:lvl3pPr>
              <a:defRPr sz="105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p:cNvSpPr>
            <a:spLocks noGrp="1"/>
          </p:cNvSpPr>
          <p:nvPr>
            <p:ph idx="12"/>
          </p:nvPr>
        </p:nvSpPr>
        <p:spPr>
          <a:xfrm>
            <a:off x="100958" y="3936298"/>
            <a:ext cx="5993765" cy="2356417"/>
          </a:xfrm>
        </p:spPr>
        <p:txBody>
          <a:bodyPr>
            <a:normAutofit/>
          </a:bodyPr>
          <a:lstStyle>
            <a:lvl1pPr>
              <a:spcBef>
                <a:spcPts val="600"/>
              </a:spcBef>
              <a:spcAft>
                <a:spcPts val="600"/>
              </a:spcAft>
              <a:defRPr sz="1100"/>
            </a:lvl1pPr>
            <a:lvl2pPr>
              <a:spcBef>
                <a:spcPts val="400"/>
              </a:spcBef>
              <a:spcAft>
                <a:spcPts val="400"/>
              </a:spcAft>
              <a:defRPr sz="1050"/>
            </a:lvl2pPr>
            <a:lvl3pPr>
              <a:defRPr sz="105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p:cNvSpPr>
            <a:spLocks noGrp="1"/>
          </p:cNvSpPr>
          <p:nvPr>
            <p:ph idx="13"/>
          </p:nvPr>
        </p:nvSpPr>
        <p:spPr>
          <a:xfrm>
            <a:off x="122681" y="1355158"/>
            <a:ext cx="5971404" cy="2296660"/>
          </a:xfrm>
        </p:spPr>
        <p:txBody>
          <a:bodyPr>
            <a:normAutofit/>
          </a:bodyPr>
          <a:lstStyle>
            <a:lvl1pPr>
              <a:spcBef>
                <a:spcPts val="600"/>
              </a:spcBef>
              <a:spcAft>
                <a:spcPts val="600"/>
              </a:spcAft>
              <a:defRPr sz="1100"/>
            </a:lvl1pPr>
            <a:lvl2pPr>
              <a:spcBef>
                <a:spcPts val="400"/>
              </a:spcBef>
              <a:spcAft>
                <a:spcPts val="400"/>
              </a:spcAft>
              <a:defRPr sz="1050"/>
            </a:lvl2pPr>
            <a:lvl3pPr>
              <a:defRPr sz="105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1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cSld name="7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38200"/>
            <a:ext cx="6169058" cy="1200329"/>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326BB370-F0D2-F644-A3B2-F5D7C290B4A9}" type="datetime1">
              <a:rPr lang="en-US" smtClean="0"/>
              <a:pPr/>
              <a:t>4/27/2022</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884316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6.jpg"/><Relationship Id="rId4" Type="http://schemas.openxmlformats.org/officeDocument/2006/relationships/theme" Target="../theme/theme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982870"/>
            <a:ext cx="11575497" cy="54002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8449029" y="6503776"/>
            <a:ext cx="3413760" cy="170829"/>
          </a:xfrm>
          <a:prstGeom prst="rect">
            <a:avLst/>
          </a:prstGeom>
        </p:spPr>
        <p:txBody>
          <a:bodyPr vert="horz" wrap="square" lIns="0" tIns="0" rIns="0" bIns="0" rtlCol="0" anchor="b" anchorCtr="0">
            <a:spAutoFit/>
          </a:bodyPr>
          <a:lstStyle>
            <a:lvl1pPr algn="r">
              <a:defRPr sz="1100">
                <a:solidFill>
                  <a:schemeClr val="bg1">
                    <a:lumMod val="50000"/>
                  </a:schemeClr>
                </a:solidFill>
                <a:latin typeface="Arial Narrow" pitchFamily="34" charset="0"/>
                <a:cs typeface="Arial" pitchFamily="34" charset="0"/>
              </a:defRPr>
            </a:lvl1pPr>
          </a:lstStyle>
          <a:p>
            <a:fld id="{3A701A60-177B-466A-9341-9EF933434FEE}" type="slidenum">
              <a:rPr lang="en-US" smtClean="0"/>
              <a:pPr/>
              <a:t>‹#›</a:t>
            </a:fld>
            <a:endParaRPr lang="en-US" dirty="0"/>
          </a:p>
        </p:txBody>
      </p:sp>
      <p:sp>
        <p:nvSpPr>
          <p:cNvPr id="4" name="Date Placeholder 3"/>
          <p:cNvSpPr>
            <a:spLocks noGrp="1"/>
          </p:cNvSpPr>
          <p:nvPr>
            <p:ph type="dt" sz="half" idx="2"/>
          </p:nvPr>
        </p:nvSpPr>
        <p:spPr>
          <a:xfrm>
            <a:off x="295053" y="6500680"/>
            <a:ext cx="3413760" cy="173736"/>
          </a:xfrm>
          <a:prstGeom prst="rect">
            <a:avLst/>
          </a:prstGeom>
        </p:spPr>
        <p:txBody>
          <a:bodyPr vert="horz" lIns="0" tIns="0" rIns="0" bIns="0" rtlCol="0" anchor="ctr"/>
          <a:lstStyle>
            <a:lvl1pPr algn="l">
              <a:defRPr sz="1100">
                <a:solidFill>
                  <a:schemeClr val="tx1">
                    <a:tint val="75000"/>
                  </a:schemeClr>
                </a:solidFill>
                <a:latin typeface="Arial Narrow"/>
                <a:cs typeface="Arial Narrow"/>
              </a:defRPr>
            </a:lvl1pPr>
          </a:lstStyle>
          <a:p>
            <a:fld id="{F890477B-19E5-9041-BE62-65D4A641F05B}" type="datetime1">
              <a:rPr lang="en-US" smtClean="0"/>
              <a:t>4/27/2022</a:t>
            </a:fld>
            <a:endParaRPr lang="en-US" dirty="0"/>
          </a:p>
        </p:txBody>
      </p:sp>
    </p:spTree>
    <p:extLst>
      <p:ext uri="{BB962C8B-B14F-4D97-AF65-F5344CB8AC3E}">
        <p14:creationId xmlns:p14="http://schemas.microsoft.com/office/powerpoint/2010/main" val="2903464778"/>
      </p:ext>
    </p:extLst>
  </p:cSld>
  <p:clrMap bg1="lt1" tx1="dk1" bg2="lt2" tx2="dk2" accent1="accent1" accent2="accent2" accent3="accent3" accent4="accent4" accent5="accent5" accent6="accent6" hlink="hlink" folHlink="folHlink"/>
  <p:sldLayoutIdLst>
    <p:sldLayoutId id="2147483675" r:id="rId1"/>
    <p:sldLayoutId id="2147483679" r:id="rId2"/>
    <p:sldLayoutId id="2147483680" r:id="rId3"/>
    <p:sldLayoutId id="2147483705" r:id="rId4"/>
  </p:sldLayoutIdLst>
  <p:hf hdr="0" ft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Arial"/>
        </a:defRPr>
      </a:lvl1pPr>
      <a:lvl2pPr marL="742950" indent="-285750" algn="l" defTabSz="457200" rtl="0" eaLnBrk="1" latinLnBrk="0" hangingPunct="1">
        <a:spcBef>
          <a:spcPts val="200"/>
        </a:spcBef>
        <a:buFont typeface="Arial"/>
        <a:buChar char="–"/>
        <a:defRPr sz="2000" kern="1200">
          <a:solidFill>
            <a:schemeClr val="tx1"/>
          </a:solidFill>
          <a:latin typeface="+mn-lt"/>
          <a:ea typeface="+mn-ea"/>
          <a:cs typeface="Arial"/>
        </a:defRPr>
      </a:lvl2pPr>
      <a:lvl3pPr marL="1143000" indent="-228600" algn="l" defTabSz="457200" rtl="0" eaLnBrk="1" latinLnBrk="0" hangingPunct="1">
        <a:spcBef>
          <a:spcPts val="200"/>
        </a:spcBef>
        <a:buFont typeface="Arial"/>
        <a:buChar char="•"/>
        <a:defRPr sz="1800" kern="1200">
          <a:solidFill>
            <a:schemeClr val="tx1"/>
          </a:solidFill>
          <a:latin typeface="+mn-lt"/>
          <a:ea typeface="+mn-ea"/>
          <a:cs typeface="Arial"/>
        </a:defRPr>
      </a:lvl3pPr>
      <a:lvl4pPr marL="1600200" indent="-228600" algn="l" defTabSz="457200" rtl="0" eaLnBrk="1" latinLnBrk="0" hangingPunct="1">
        <a:spcBef>
          <a:spcPts val="200"/>
        </a:spcBef>
        <a:buFont typeface="Arial"/>
        <a:buChar char="–"/>
        <a:defRPr sz="1600" kern="1200">
          <a:solidFill>
            <a:schemeClr val="tx1"/>
          </a:solidFill>
          <a:latin typeface="+mn-lt"/>
          <a:ea typeface="+mn-ea"/>
          <a:cs typeface="Arial"/>
        </a:defRPr>
      </a:lvl4pPr>
      <a:lvl5pPr marL="2057400" indent="-228600" algn="l" defTabSz="457200" rtl="0" eaLnBrk="1" latinLnBrk="0" hangingPunct="1">
        <a:spcBef>
          <a:spcPts val="200"/>
        </a:spcBef>
        <a:buFont typeface="Arial"/>
        <a:buChar char="»"/>
        <a:defRPr sz="1600" kern="1200">
          <a:solidFill>
            <a:schemeClr val="tx1"/>
          </a:solidFill>
          <a:latin typeface="+mn-lt"/>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53068" y="222253"/>
            <a:ext cx="9211733"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558799" y="1136653"/>
            <a:ext cx="11274612"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9347200" y="6586541"/>
            <a:ext cx="2844800" cy="16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750" b="0">
                <a:latin typeface="Times New Roman" pitchFamily="18" charset="0"/>
              </a:defRPr>
            </a:lvl1pPr>
          </a:lstStyle>
          <a:p>
            <a:pPr fontAlgn="base">
              <a:spcBef>
                <a:spcPct val="0"/>
              </a:spcBef>
              <a:spcAft>
                <a:spcPct val="0"/>
              </a:spcAft>
              <a:defRPr/>
            </a:pPr>
            <a:fld id="{B84E4E5C-3550-4612-B4D6-FB8B38C5AADE}" type="slidenum">
              <a:rPr lang="en-US" smtClean="0">
                <a:solidFill>
                  <a:srgbClr val="000000"/>
                </a:solidFill>
              </a:rPr>
              <a:pPr fontAlgn="base">
                <a:spcBef>
                  <a:spcPct val="0"/>
                </a:spcBef>
                <a:spcAft>
                  <a:spcPct val="0"/>
                </a:spcAft>
                <a:defRPr/>
              </a:pPr>
              <a:t>‹#›</a:t>
            </a:fld>
            <a:endParaRPr lang="en-US" dirty="0">
              <a:solidFill>
                <a:srgbClr val="000000"/>
              </a:solidFill>
            </a:endParaRPr>
          </a:p>
        </p:txBody>
      </p:sp>
      <p:sp>
        <p:nvSpPr>
          <p:cNvPr id="1033" name="Rectangle 9"/>
          <p:cNvSpPr>
            <a:spLocks noChangeArrowheads="1"/>
          </p:cNvSpPr>
          <p:nvPr userDrawn="1"/>
        </p:nvSpPr>
        <p:spPr bwMode="auto">
          <a:xfrm>
            <a:off x="0" y="968375"/>
            <a:ext cx="12192000" cy="76200"/>
          </a:xfrm>
          <a:prstGeom prst="rect">
            <a:avLst/>
          </a:prstGeom>
          <a:gradFill rotWithShape="1">
            <a:gsLst>
              <a:gs pos="0">
                <a:srgbClr val="0000CC"/>
              </a:gs>
              <a:gs pos="100000">
                <a:srgbClr val="0000CC">
                  <a:gamma/>
                  <a:tint val="0"/>
                  <a:invGamma/>
                </a:srgbClr>
              </a:gs>
            </a:gsLst>
            <a:lin ang="0" scaled="1"/>
          </a:gradFill>
          <a:ln w="9525">
            <a:no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1" i="0" u="none" strike="noStrike" kern="1200" cap="none" spc="0" normalizeH="0" baseline="0" noProof="0" dirty="0">
              <a:ln>
                <a:noFill/>
              </a:ln>
              <a:solidFill>
                <a:srgbClr val="000000"/>
              </a:solidFill>
              <a:effectLst/>
              <a:uLnTx/>
              <a:uFillTx/>
              <a:latin typeface="Arial"/>
              <a:ea typeface="+mn-ea"/>
              <a:cs typeface="+mn-cs"/>
            </a:endParaRPr>
          </a:p>
        </p:txBody>
      </p:sp>
      <p:pic>
        <p:nvPicPr>
          <p:cNvPr id="1031" name="Picture 15"/>
          <p:cNvPicPr>
            <a:picLocks noChangeAspect="1" noChangeArrowheads="1"/>
          </p:cNvPicPr>
          <p:nvPr userDrawn="1"/>
        </p:nvPicPr>
        <p:blipFill>
          <a:blip r:embed="rId2" cstate="print"/>
          <a:srcRect/>
          <a:stretch>
            <a:fillRect/>
          </a:stretch>
        </p:blipFill>
        <p:spPr bwMode="auto">
          <a:xfrm>
            <a:off x="1" y="76200"/>
            <a:ext cx="1253067" cy="804863"/>
          </a:xfrm>
          <a:prstGeom prst="rect">
            <a:avLst/>
          </a:prstGeom>
          <a:noFill/>
          <a:ln w="9525">
            <a:noFill/>
            <a:miter lim="800000"/>
            <a:headEnd/>
            <a:tailEnd/>
          </a:ln>
        </p:spPr>
      </p:pic>
      <p:pic>
        <p:nvPicPr>
          <p:cNvPr id="9" name="Picture 8" descr="PSD Logo.png"/>
          <p:cNvPicPr>
            <a:picLocks noChangeAspect="1"/>
          </p:cNvPicPr>
          <p:nvPr userDrawn="1"/>
        </p:nvPicPr>
        <p:blipFill>
          <a:blip r:embed="rId3" cstate="print"/>
          <a:stretch>
            <a:fillRect/>
          </a:stretch>
        </p:blipFill>
        <p:spPr>
          <a:xfrm>
            <a:off x="10859251" y="22406"/>
            <a:ext cx="1213224" cy="924026"/>
          </a:xfrm>
          <a:prstGeom prst="rect">
            <a:avLst/>
          </a:prstGeom>
        </p:spPr>
      </p:pic>
    </p:spTree>
    <p:extLst>
      <p:ext uri="{BB962C8B-B14F-4D97-AF65-F5344CB8AC3E}">
        <p14:creationId xmlns:p14="http://schemas.microsoft.com/office/powerpoint/2010/main" val="1764141442"/>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100" b="1">
          <a:solidFill>
            <a:schemeClr val="tx2"/>
          </a:solidFill>
          <a:latin typeface="Arial" charset="0"/>
        </a:defRPr>
      </a:lvl2pPr>
      <a:lvl3pPr algn="ctr" rtl="0" eaLnBrk="0" fontAlgn="base" hangingPunct="0">
        <a:spcBef>
          <a:spcPct val="0"/>
        </a:spcBef>
        <a:spcAft>
          <a:spcPct val="0"/>
        </a:spcAft>
        <a:defRPr sz="2100" b="1">
          <a:solidFill>
            <a:schemeClr val="tx2"/>
          </a:solidFill>
          <a:latin typeface="Arial" charset="0"/>
        </a:defRPr>
      </a:lvl3pPr>
      <a:lvl4pPr algn="ctr" rtl="0" eaLnBrk="0" fontAlgn="base" hangingPunct="0">
        <a:spcBef>
          <a:spcPct val="0"/>
        </a:spcBef>
        <a:spcAft>
          <a:spcPct val="0"/>
        </a:spcAft>
        <a:defRPr sz="2100" b="1">
          <a:solidFill>
            <a:schemeClr val="tx2"/>
          </a:solidFill>
          <a:latin typeface="Arial" charset="0"/>
        </a:defRPr>
      </a:lvl4pPr>
      <a:lvl5pPr algn="ctr" rtl="0" eaLnBrk="0" fontAlgn="base" hangingPunct="0">
        <a:spcBef>
          <a:spcPct val="0"/>
        </a:spcBef>
        <a:spcAft>
          <a:spcPct val="0"/>
        </a:spcAft>
        <a:defRPr sz="2100" b="1">
          <a:solidFill>
            <a:schemeClr val="tx2"/>
          </a:solidFill>
          <a:latin typeface="Arial" charset="0"/>
        </a:defRPr>
      </a:lvl5pPr>
      <a:lvl6pPr marL="342900" algn="ctr" rtl="0" fontAlgn="base">
        <a:spcBef>
          <a:spcPct val="0"/>
        </a:spcBef>
        <a:spcAft>
          <a:spcPct val="0"/>
        </a:spcAft>
        <a:defRPr sz="2100" b="1">
          <a:solidFill>
            <a:schemeClr val="tx2"/>
          </a:solidFill>
          <a:latin typeface="Arial" charset="0"/>
        </a:defRPr>
      </a:lvl6pPr>
      <a:lvl7pPr marL="685800" algn="ctr" rtl="0" fontAlgn="base">
        <a:spcBef>
          <a:spcPct val="0"/>
        </a:spcBef>
        <a:spcAft>
          <a:spcPct val="0"/>
        </a:spcAft>
        <a:defRPr sz="2100" b="1">
          <a:solidFill>
            <a:schemeClr val="tx2"/>
          </a:solidFill>
          <a:latin typeface="Arial" charset="0"/>
        </a:defRPr>
      </a:lvl7pPr>
      <a:lvl8pPr marL="1028700" algn="ctr" rtl="0" fontAlgn="base">
        <a:spcBef>
          <a:spcPct val="0"/>
        </a:spcBef>
        <a:spcAft>
          <a:spcPct val="0"/>
        </a:spcAft>
        <a:defRPr sz="2100" b="1">
          <a:solidFill>
            <a:schemeClr val="tx2"/>
          </a:solidFill>
          <a:latin typeface="Arial" charset="0"/>
        </a:defRPr>
      </a:lvl8pPr>
      <a:lvl9pPr marL="1371600" algn="ctr" rtl="0" fontAlgn="base">
        <a:spcBef>
          <a:spcPct val="0"/>
        </a:spcBef>
        <a:spcAft>
          <a:spcPct val="0"/>
        </a:spcAft>
        <a:defRPr sz="2100" b="1">
          <a:solidFill>
            <a:schemeClr val="tx2"/>
          </a:solidFill>
          <a:latin typeface="Arial" charset="0"/>
        </a:defRPr>
      </a:lvl9pPr>
    </p:titleStyle>
    <p:bodyStyle>
      <a:lvl1pPr marL="129779" indent="-129779" algn="l" rtl="0" eaLnBrk="0" fontAlgn="base" hangingPunct="0">
        <a:spcBef>
          <a:spcPct val="30000"/>
        </a:spcBef>
        <a:spcAft>
          <a:spcPct val="0"/>
        </a:spcAft>
        <a:buChar char="•"/>
        <a:defRPr sz="2400">
          <a:solidFill>
            <a:schemeClr val="tx1"/>
          </a:solidFill>
          <a:latin typeface="+mn-lt"/>
          <a:ea typeface="+mn-ea"/>
          <a:cs typeface="+mn-cs"/>
        </a:defRPr>
      </a:lvl1pPr>
      <a:lvl2pPr marL="519113" indent="-176213" algn="l" rtl="0" eaLnBrk="0" fontAlgn="base" hangingPunct="0">
        <a:spcBef>
          <a:spcPct val="30000"/>
        </a:spcBef>
        <a:spcAft>
          <a:spcPct val="0"/>
        </a:spcAft>
        <a:buChar char="–"/>
        <a:defRPr sz="2000">
          <a:solidFill>
            <a:schemeClr val="tx1"/>
          </a:solidFill>
          <a:latin typeface="+mn-lt"/>
        </a:defRPr>
      </a:lvl2pPr>
      <a:lvl3pPr marL="815579" indent="-129779" algn="l" rtl="0" eaLnBrk="0" fontAlgn="base" hangingPunct="0">
        <a:spcBef>
          <a:spcPct val="30000"/>
        </a:spcBef>
        <a:spcAft>
          <a:spcPct val="0"/>
        </a:spcAft>
        <a:buChar char="•"/>
        <a:defRPr sz="1600">
          <a:solidFill>
            <a:schemeClr val="tx1"/>
          </a:solidFill>
          <a:latin typeface="+mn-lt"/>
        </a:defRPr>
      </a:lvl3pPr>
      <a:lvl4pPr marL="1200150" indent="-171450" algn="l" rtl="0" eaLnBrk="0" fontAlgn="base" hangingPunct="0">
        <a:spcBef>
          <a:spcPct val="30000"/>
        </a:spcBef>
        <a:spcAft>
          <a:spcPct val="0"/>
        </a:spcAft>
        <a:buChar char="–"/>
        <a:defRPr sz="2000">
          <a:solidFill>
            <a:schemeClr val="tx1"/>
          </a:solidFill>
          <a:latin typeface="+mn-lt"/>
        </a:defRPr>
      </a:lvl4pPr>
      <a:lvl5pPr marL="1543050" indent="-171450" algn="l" rtl="0" eaLnBrk="0" fontAlgn="base" hangingPunct="0">
        <a:spcBef>
          <a:spcPct val="30000"/>
        </a:spcBef>
        <a:spcAft>
          <a:spcPct val="0"/>
        </a:spcAft>
        <a:buChar char="»"/>
        <a:defRPr sz="2000">
          <a:solidFill>
            <a:schemeClr val="tx1"/>
          </a:solidFill>
          <a:latin typeface="+mn-lt"/>
        </a:defRPr>
      </a:lvl5pPr>
      <a:lvl6pPr marL="1885950" indent="-171450" algn="l" rtl="0" fontAlgn="base">
        <a:spcBef>
          <a:spcPct val="30000"/>
        </a:spcBef>
        <a:spcAft>
          <a:spcPct val="0"/>
        </a:spcAft>
        <a:buChar char="»"/>
        <a:defRPr>
          <a:solidFill>
            <a:schemeClr val="tx1"/>
          </a:solidFill>
          <a:latin typeface="+mn-lt"/>
        </a:defRPr>
      </a:lvl6pPr>
      <a:lvl7pPr marL="2228850" indent="-171450" algn="l" rtl="0" fontAlgn="base">
        <a:spcBef>
          <a:spcPct val="30000"/>
        </a:spcBef>
        <a:spcAft>
          <a:spcPct val="0"/>
        </a:spcAft>
        <a:buChar char="»"/>
        <a:defRPr>
          <a:solidFill>
            <a:schemeClr val="tx1"/>
          </a:solidFill>
          <a:latin typeface="+mn-lt"/>
        </a:defRPr>
      </a:lvl7pPr>
      <a:lvl8pPr marL="2571750" indent="-171450" algn="l" rtl="0" fontAlgn="base">
        <a:spcBef>
          <a:spcPct val="30000"/>
        </a:spcBef>
        <a:spcAft>
          <a:spcPct val="0"/>
        </a:spcAft>
        <a:buChar char="»"/>
        <a:defRPr>
          <a:solidFill>
            <a:schemeClr val="tx1"/>
          </a:solidFill>
          <a:latin typeface="+mn-lt"/>
        </a:defRPr>
      </a:lvl8pPr>
      <a:lvl9pPr marL="2914650" indent="-171450" algn="l" rtl="0" fontAlgn="base">
        <a:spcBef>
          <a:spcPct val="3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53068" y="222253"/>
            <a:ext cx="9211733"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558799" y="1136653"/>
            <a:ext cx="11274612"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9347200" y="6586541"/>
            <a:ext cx="2844800" cy="16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750" b="0">
                <a:latin typeface="Times New Roman" pitchFamily="18" charset="0"/>
              </a:defRPr>
            </a:lvl1pPr>
          </a:lstStyle>
          <a:p>
            <a:pPr fontAlgn="base">
              <a:spcBef>
                <a:spcPct val="0"/>
              </a:spcBef>
              <a:spcAft>
                <a:spcPct val="0"/>
              </a:spcAft>
              <a:defRPr/>
            </a:pPr>
            <a:fld id="{B84E4E5C-3550-4612-B4D6-FB8B38C5AADE}" type="slidenum">
              <a:rPr lang="en-US" smtClean="0">
                <a:solidFill>
                  <a:srgbClr val="000000"/>
                </a:solidFill>
              </a:rPr>
              <a:pPr fontAlgn="base">
                <a:spcBef>
                  <a:spcPct val="0"/>
                </a:spcBef>
                <a:spcAft>
                  <a:spcPct val="0"/>
                </a:spcAft>
                <a:defRPr/>
              </a:pPr>
              <a:t>‹#›</a:t>
            </a:fld>
            <a:endParaRPr lang="en-US" dirty="0">
              <a:solidFill>
                <a:srgbClr val="000000"/>
              </a:solidFill>
            </a:endParaRPr>
          </a:p>
        </p:txBody>
      </p:sp>
      <p:sp>
        <p:nvSpPr>
          <p:cNvPr id="1033" name="Rectangle 9"/>
          <p:cNvSpPr>
            <a:spLocks noChangeArrowheads="1"/>
          </p:cNvSpPr>
          <p:nvPr userDrawn="1"/>
        </p:nvSpPr>
        <p:spPr bwMode="auto">
          <a:xfrm>
            <a:off x="0" y="968375"/>
            <a:ext cx="12192000" cy="76200"/>
          </a:xfrm>
          <a:prstGeom prst="rect">
            <a:avLst/>
          </a:prstGeom>
          <a:gradFill rotWithShape="1">
            <a:gsLst>
              <a:gs pos="0">
                <a:srgbClr val="0000CC"/>
              </a:gs>
              <a:gs pos="100000">
                <a:srgbClr val="0000CC">
                  <a:gamma/>
                  <a:tint val="0"/>
                  <a:invGamma/>
                </a:srgbClr>
              </a:gs>
            </a:gsLst>
            <a:lin ang="0" scaled="1"/>
          </a:gradFill>
          <a:ln w="9525">
            <a:no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1" i="0" u="none" strike="noStrike" kern="1200" cap="none" spc="0" normalizeH="0" baseline="0" noProof="0" dirty="0">
              <a:ln>
                <a:noFill/>
              </a:ln>
              <a:solidFill>
                <a:srgbClr val="000000"/>
              </a:solidFill>
              <a:effectLst/>
              <a:uLnTx/>
              <a:uFillTx/>
              <a:latin typeface="Arial"/>
              <a:ea typeface="+mn-ea"/>
              <a:cs typeface="+mn-cs"/>
            </a:endParaRPr>
          </a:p>
        </p:txBody>
      </p:sp>
      <p:pic>
        <p:nvPicPr>
          <p:cNvPr id="1031" name="Picture 15"/>
          <p:cNvPicPr>
            <a:picLocks noChangeAspect="1" noChangeArrowheads="1"/>
          </p:cNvPicPr>
          <p:nvPr userDrawn="1"/>
        </p:nvPicPr>
        <p:blipFill>
          <a:blip r:embed="rId2" cstate="print"/>
          <a:srcRect/>
          <a:stretch>
            <a:fillRect/>
          </a:stretch>
        </p:blipFill>
        <p:spPr bwMode="auto">
          <a:xfrm>
            <a:off x="1" y="76200"/>
            <a:ext cx="1253067" cy="804863"/>
          </a:xfrm>
          <a:prstGeom prst="rect">
            <a:avLst/>
          </a:prstGeom>
          <a:noFill/>
          <a:ln w="9525">
            <a:noFill/>
            <a:miter lim="800000"/>
            <a:headEnd/>
            <a:tailEnd/>
          </a:ln>
        </p:spPr>
      </p:pic>
      <p:pic>
        <p:nvPicPr>
          <p:cNvPr id="9" name="Picture 8" descr="PSD Logo.png"/>
          <p:cNvPicPr>
            <a:picLocks noChangeAspect="1"/>
          </p:cNvPicPr>
          <p:nvPr userDrawn="1"/>
        </p:nvPicPr>
        <p:blipFill>
          <a:blip r:embed="rId3" cstate="print"/>
          <a:stretch>
            <a:fillRect/>
          </a:stretch>
        </p:blipFill>
        <p:spPr>
          <a:xfrm>
            <a:off x="10859251" y="22406"/>
            <a:ext cx="1213224" cy="924026"/>
          </a:xfrm>
          <a:prstGeom prst="rect">
            <a:avLst/>
          </a:prstGeom>
        </p:spPr>
      </p:pic>
    </p:spTree>
    <p:extLst>
      <p:ext uri="{BB962C8B-B14F-4D97-AF65-F5344CB8AC3E}">
        <p14:creationId xmlns:p14="http://schemas.microsoft.com/office/powerpoint/2010/main" val="136282895"/>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100" b="1">
          <a:solidFill>
            <a:schemeClr val="tx2"/>
          </a:solidFill>
          <a:latin typeface="Arial" charset="0"/>
        </a:defRPr>
      </a:lvl2pPr>
      <a:lvl3pPr algn="ctr" rtl="0" eaLnBrk="0" fontAlgn="base" hangingPunct="0">
        <a:spcBef>
          <a:spcPct val="0"/>
        </a:spcBef>
        <a:spcAft>
          <a:spcPct val="0"/>
        </a:spcAft>
        <a:defRPr sz="2100" b="1">
          <a:solidFill>
            <a:schemeClr val="tx2"/>
          </a:solidFill>
          <a:latin typeface="Arial" charset="0"/>
        </a:defRPr>
      </a:lvl3pPr>
      <a:lvl4pPr algn="ctr" rtl="0" eaLnBrk="0" fontAlgn="base" hangingPunct="0">
        <a:spcBef>
          <a:spcPct val="0"/>
        </a:spcBef>
        <a:spcAft>
          <a:spcPct val="0"/>
        </a:spcAft>
        <a:defRPr sz="2100" b="1">
          <a:solidFill>
            <a:schemeClr val="tx2"/>
          </a:solidFill>
          <a:latin typeface="Arial" charset="0"/>
        </a:defRPr>
      </a:lvl4pPr>
      <a:lvl5pPr algn="ctr" rtl="0" eaLnBrk="0" fontAlgn="base" hangingPunct="0">
        <a:spcBef>
          <a:spcPct val="0"/>
        </a:spcBef>
        <a:spcAft>
          <a:spcPct val="0"/>
        </a:spcAft>
        <a:defRPr sz="2100" b="1">
          <a:solidFill>
            <a:schemeClr val="tx2"/>
          </a:solidFill>
          <a:latin typeface="Arial" charset="0"/>
        </a:defRPr>
      </a:lvl5pPr>
      <a:lvl6pPr marL="342900" algn="ctr" rtl="0" fontAlgn="base">
        <a:spcBef>
          <a:spcPct val="0"/>
        </a:spcBef>
        <a:spcAft>
          <a:spcPct val="0"/>
        </a:spcAft>
        <a:defRPr sz="2100" b="1">
          <a:solidFill>
            <a:schemeClr val="tx2"/>
          </a:solidFill>
          <a:latin typeface="Arial" charset="0"/>
        </a:defRPr>
      </a:lvl6pPr>
      <a:lvl7pPr marL="685800" algn="ctr" rtl="0" fontAlgn="base">
        <a:spcBef>
          <a:spcPct val="0"/>
        </a:spcBef>
        <a:spcAft>
          <a:spcPct val="0"/>
        </a:spcAft>
        <a:defRPr sz="2100" b="1">
          <a:solidFill>
            <a:schemeClr val="tx2"/>
          </a:solidFill>
          <a:latin typeface="Arial" charset="0"/>
        </a:defRPr>
      </a:lvl7pPr>
      <a:lvl8pPr marL="1028700" algn="ctr" rtl="0" fontAlgn="base">
        <a:spcBef>
          <a:spcPct val="0"/>
        </a:spcBef>
        <a:spcAft>
          <a:spcPct val="0"/>
        </a:spcAft>
        <a:defRPr sz="2100" b="1">
          <a:solidFill>
            <a:schemeClr val="tx2"/>
          </a:solidFill>
          <a:latin typeface="Arial" charset="0"/>
        </a:defRPr>
      </a:lvl8pPr>
      <a:lvl9pPr marL="1371600" algn="ctr" rtl="0" fontAlgn="base">
        <a:spcBef>
          <a:spcPct val="0"/>
        </a:spcBef>
        <a:spcAft>
          <a:spcPct val="0"/>
        </a:spcAft>
        <a:defRPr sz="2100" b="1">
          <a:solidFill>
            <a:schemeClr val="tx2"/>
          </a:solidFill>
          <a:latin typeface="Arial" charset="0"/>
        </a:defRPr>
      </a:lvl9pPr>
    </p:titleStyle>
    <p:bodyStyle>
      <a:lvl1pPr marL="129779" indent="-129779" algn="l" rtl="0" eaLnBrk="0" fontAlgn="base" hangingPunct="0">
        <a:spcBef>
          <a:spcPct val="30000"/>
        </a:spcBef>
        <a:spcAft>
          <a:spcPct val="0"/>
        </a:spcAft>
        <a:buChar char="•"/>
        <a:defRPr sz="2400">
          <a:solidFill>
            <a:schemeClr val="tx1"/>
          </a:solidFill>
          <a:latin typeface="+mn-lt"/>
          <a:ea typeface="+mn-ea"/>
          <a:cs typeface="+mn-cs"/>
        </a:defRPr>
      </a:lvl1pPr>
      <a:lvl2pPr marL="519113" indent="-176213" algn="l" rtl="0" eaLnBrk="0" fontAlgn="base" hangingPunct="0">
        <a:spcBef>
          <a:spcPct val="30000"/>
        </a:spcBef>
        <a:spcAft>
          <a:spcPct val="0"/>
        </a:spcAft>
        <a:buChar char="–"/>
        <a:defRPr sz="2000">
          <a:solidFill>
            <a:schemeClr val="tx1"/>
          </a:solidFill>
          <a:latin typeface="+mn-lt"/>
        </a:defRPr>
      </a:lvl2pPr>
      <a:lvl3pPr marL="815579" indent="-129779" algn="l" rtl="0" eaLnBrk="0" fontAlgn="base" hangingPunct="0">
        <a:spcBef>
          <a:spcPct val="30000"/>
        </a:spcBef>
        <a:spcAft>
          <a:spcPct val="0"/>
        </a:spcAft>
        <a:buChar char="•"/>
        <a:defRPr sz="1600">
          <a:solidFill>
            <a:schemeClr val="tx1"/>
          </a:solidFill>
          <a:latin typeface="+mn-lt"/>
        </a:defRPr>
      </a:lvl3pPr>
      <a:lvl4pPr marL="1200150" indent="-171450" algn="l" rtl="0" eaLnBrk="0" fontAlgn="base" hangingPunct="0">
        <a:spcBef>
          <a:spcPct val="30000"/>
        </a:spcBef>
        <a:spcAft>
          <a:spcPct val="0"/>
        </a:spcAft>
        <a:buChar char="–"/>
        <a:defRPr sz="2000">
          <a:solidFill>
            <a:schemeClr val="tx1"/>
          </a:solidFill>
          <a:latin typeface="+mn-lt"/>
        </a:defRPr>
      </a:lvl4pPr>
      <a:lvl5pPr marL="1543050" indent="-171450" algn="l" rtl="0" eaLnBrk="0" fontAlgn="base" hangingPunct="0">
        <a:spcBef>
          <a:spcPct val="30000"/>
        </a:spcBef>
        <a:spcAft>
          <a:spcPct val="0"/>
        </a:spcAft>
        <a:buChar char="»"/>
        <a:defRPr sz="2000">
          <a:solidFill>
            <a:schemeClr val="tx1"/>
          </a:solidFill>
          <a:latin typeface="+mn-lt"/>
        </a:defRPr>
      </a:lvl5pPr>
      <a:lvl6pPr marL="1885950" indent="-171450" algn="l" rtl="0" fontAlgn="base">
        <a:spcBef>
          <a:spcPct val="30000"/>
        </a:spcBef>
        <a:spcAft>
          <a:spcPct val="0"/>
        </a:spcAft>
        <a:buChar char="»"/>
        <a:defRPr>
          <a:solidFill>
            <a:schemeClr val="tx1"/>
          </a:solidFill>
          <a:latin typeface="+mn-lt"/>
        </a:defRPr>
      </a:lvl6pPr>
      <a:lvl7pPr marL="2228850" indent="-171450" algn="l" rtl="0" fontAlgn="base">
        <a:spcBef>
          <a:spcPct val="30000"/>
        </a:spcBef>
        <a:spcAft>
          <a:spcPct val="0"/>
        </a:spcAft>
        <a:buChar char="»"/>
        <a:defRPr>
          <a:solidFill>
            <a:schemeClr val="tx1"/>
          </a:solidFill>
          <a:latin typeface="+mn-lt"/>
        </a:defRPr>
      </a:lvl7pPr>
      <a:lvl8pPr marL="2571750" indent="-171450" algn="l" rtl="0" fontAlgn="base">
        <a:spcBef>
          <a:spcPct val="30000"/>
        </a:spcBef>
        <a:spcAft>
          <a:spcPct val="0"/>
        </a:spcAft>
        <a:buChar char="»"/>
        <a:defRPr>
          <a:solidFill>
            <a:schemeClr val="tx1"/>
          </a:solidFill>
          <a:latin typeface="+mn-lt"/>
        </a:defRPr>
      </a:lvl8pPr>
      <a:lvl9pPr marL="2914650" indent="-171450" algn="l" rtl="0" fontAlgn="base">
        <a:spcBef>
          <a:spcPct val="3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53068" y="222253"/>
            <a:ext cx="9211733"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558799" y="1136653"/>
            <a:ext cx="11274612"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9347200" y="6586541"/>
            <a:ext cx="2844800" cy="16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750" b="0">
                <a:latin typeface="Times New Roman" pitchFamily="18" charset="0"/>
              </a:defRPr>
            </a:lvl1pPr>
          </a:lstStyle>
          <a:p>
            <a:pPr fontAlgn="base">
              <a:spcBef>
                <a:spcPct val="0"/>
              </a:spcBef>
              <a:spcAft>
                <a:spcPct val="0"/>
              </a:spcAft>
              <a:defRPr/>
            </a:pPr>
            <a:fld id="{B84E4E5C-3550-4612-B4D6-FB8B38C5AADE}" type="slidenum">
              <a:rPr lang="en-US" smtClean="0">
                <a:solidFill>
                  <a:srgbClr val="000000"/>
                </a:solidFill>
              </a:rPr>
              <a:pPr fontAlgn="base">
                <a:spcBef>
                  <a:spcPct val="0"/>
                </a:spcBef>
                <a:spcAft>
                  <a:spcPct val="0"/>
                </a:spcAft>
                <a:defRPr/>
              </a:pPr>
              <a:t>‹#›</a:t>
            </a:fld>
            <a:endParaRPr lang="en-US" dirty="0">
              <a:solidFill>
                <a:srgbClr val="000000"/>
              </a:solidFill>
            </a:endParaRPr>
          </a:p>
        </p:txBody>
      </p:sp>
      <p:sp>
        <p:nvSpPr>
          <p:cNvPr id="1033" name="Rectangle 9"/>
          <p:cNvSpPr>
            <a:spLocks noChangeArrowheads="1"/>
          </p:cNvSpPr>
          <p:nvPr userDrawn="1"/>
        </p:nvSpPr>
        <p:spPr bwMode="auto">
          <a:xfrm>
            <a:off x="0" y="968375"/>
            <a:ext cx="12192000" cy="76200"/>
          </a:xfrm>
          <a:prstGeom prst="rect">
            <a:avLst/>
          </a:prstGeom>
          <a:gradFill rotWithShape="1">
            <a:gsLst>
              <a:gs pos="0">
                <a:srgbClr val="0000CC"/>
              </a:gs>
              <a:gs pos="100000">
                <a:srgbClr val="0000CC">
                  <a:gamma/>
                  <a:tint val="0"/>
                  <a:invGamma/>
                </a:srgbClr>
              </a:gs>
            </a:gsLst>
            <a:lin ang="0" scaled="1"/>
          </a:gradFill>
          <a:ln w="9525">
            <a:no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1" i="0" u="none" strike="noStrike" kern="1200" cap="none" spc="0" normalizeH="0" baseline="0" noProof="0" dirty="0">
              <a:ln>
                <a:noFill/>
              </a:ln>
              <a:solidFill>
                <a:srgbClr val="000000"/>
              </a:solidFill>
              <a:effectLst/>
              <a:uLnTx/>
              <a:uFillTx/>
              <a:latin typeface="Arial"/>
              <a:ea typeface="+mn-ea"/>
              <a:cs typeface="+mn-cs"/>
            </a:endParaRPr>
          </a:p>
        </p:txBody>
      </p:sp>
      <p:pic>
        <p:nvPicPr>
          <p:cNvPr id="1031" name="Picture 15"/>
          <p:cNvPicPr>
            <a:picLocks noChangeAspect="1" noChangeArrowheads="1"/>
          </p:cNvPicPr>
          <p:nvPr userDrawn="1"/>
        </p:nvPicPr>
        <p:blipFill>
          <a:blip r:embed="rId2" cstate="print"/>
          <a:srcRect/>
          <a:stretch>
            <a:fillRect/>
          </a:stretch>
        </p:blipFill>
        <p:spPr bwMode="auto">
          <a:xfrm>
            <a:off x="1" y="76200"/>
            <a:ext cx="1253067" cy="804863"/>
          </a:xfrm>
          <a:prstGeom prst="rect">
            <a:avLst/>
          </a:prstGeom>
          <a:noFill/>
          <a:ln w="9525">
            <a:noFill/>
            <a:miter lim="800000"/>
            <a:headEnd/>
            <a:tailEnd/>
          </a:ln>
        </p:spPr>
      </p:pic>
      <p:pic>
        <p:nvPicPr>
          <p:cNvPr id="9" name="Picture 8" descr="PSD Logo.png"/>
          <p:cNvPicPr>
            <a:picLocks noChangeAspect="1"/>
          </p:cNvPicPr>
          <p:nvPr userDrawn="1"/>
        </p:nvPicPr>
        <p:blipFill>
          <a:blip r:embed="rId3" cstate="print"/>
          <a:stretch>
            <a:fillRect/>
          </a:stretch>
        </p:blipFill>
        <p:spPr>
          <a:xfrm>
            <a:off x="10859251" y="22406"/>
            <a:ext cx="1213224" cy="924026"/>
          </a:xfrm>
          <a:prstGeom prst="rect">
            <a:avLst/>
          </a:prstGeom>
        </p:spPr>
      </p:pic>
    </p:spTree>
    <p:extLst>
      <p:ext uri="{BB962C8B-B14F-4D97-AF65-F5344CB8AC3E}">
        <p14:creationId xmlns:p14="http://schemas.microsoft.com/office/powerpoint/2010/main" val="2204396912"/>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100" b="1">
          <a:solidFill>
            <a:schemeClr val="tx2"/>
          </a:solidFill>
          <a:latin typeface="Arial" charset="0"/>
        </a:defRPr>
      </a:lvl2pPr>
      <a:lvl3pPr algn="ctr" rtl="0" eaLnBrk="0" fontAlgn="base" hangingPunct="0">
        <a:spcBef>
          <a:spcPct val="0"/>
        </a:spcBef>
        <a:spcAft>
          <a:spcPct val="0"/>
        </a:spcAft>
        <a:defRPr sz="2100" b="1">
          <a:solidFill>
            <a:schemeClr val="tx2"/>
          </a:solidFill>
          <a:latin typeface="Arial" charset="0"/>
        </a:defRPr>
      </a:lvl3pPr>
      <a:lvl4pPr algn="ctr" rtl="0" eaLnBrk="0" fontAlgn="base" hangingPunct="0">
        <a:spcBef>
          <a:spcPct val="0"/>
        </a:spcBef>
        <a:spcAft>
          <a:spcPct val="0"/>
        </a:spcAft>
        <a:defRPr sz="2100" b="1">
          <a:solidFill>
            <a:schemeClr val="tx2"/>
          </a:solidFill>
          <a:latin typeface="Arial" charset="0"/>
        </a:defRPr>
      </a:lvl4pPr>
      <a:lvl5pPr algn="ctr" rtl="0" eaLnBrk="0" fontAlgn="base" hangingPunct="0">
        <a:spcBef>
          <a:spcPct val="0"/>
        </a:spcBef>
        <a:spcAft>
          <a:spcPct val="0"/>
        </a:spcAft>
        <a:defRPr sz="2100" b="1">
          <a:solidFill>
            <a:schemeClr val="tx2"/>
          </a:solidFill>
          <a:latin typeface="Arial" charset="0"/>
        </a:defRPr>
      </a:lvl5pPr>
      <a:lvl6pPr marL="342900" algn="ctr" rtl="0" fontAlgn="base">
        <a:spcBef>
          <a:spcPct val="0"/>
        </a:spcBef>
        <a:spcAft>
          <a:spcPct val="0"/>
        </a:spcAft>
        <a:defRPr sz="2100" b="1">
          <a:solidFill>
            <a:schemeClr val="tx2"/>
          </a:solidFill>
          <a:latin typeface="Arial" charset="0"/>
        </a:defRPr>
      </a:lvl6pPr>
      <a:lvl7pPr marL="685800" algn="ctr" rtl="0" fontAlgn="base">
        <a:spcBef>
          <a:spcPct val="0"/>
        </a:spcBef>
        <a:spcAft>
          <a:spcPct val="0"/>
        </a:spcAft>
        <a:defRPr sz="2100" b="1">
          <a:solidFill>
            <a:schemeClr val="tx2"/>
          </a:solidFill>
          <a:latin typeface="Arial" charset="0"/>
        </a:defRPr>
      </a:lvl7pPr>
      <a:lvl8pPr marL="1028700" algn="ctr" rtl="0" fontAlgn="base">
        <a:spcBef>
          <a:spcPct val="0"/>
        </a:spcBef>
        <a:spcAft>
          <a:spcPct val="0"/>
        </a:spcAft>
        <a:defRPr sz="2100" b="1">
          <a:solidFill>
            <a:schemeClr val="tx2"/>
          </a:solidFill>
          <a:latin typeface="Arial" charset="0"/>
        </a:defRPr>
      </a:lvl8pPr>
      <a:lvl9pPr marL="1371600" algn="ctr" rtl="0" fontAlgn="base">
        <a:spcBef>
          <a:spcPct val="0"/>
        </a:spcBef>
        <a:spcAft>
          <a:spcPct val="0"/>
        </a:spcAft>
        <a:defRPr sz="2100" b="1">
          <a:solidFill>
            <a:schemeClr val="tx2"/>
          </a:solidFill>
          <a:latin typeface="Arial" charset="0"/>
        </a:defRPr>
      </a:lvl9pPr>
    </p:titleStyle>
    <p:bodyStyle>
      <a:lvl1pPr marL="129779" indent="-129779" algn="l" rtl="0" eaLnBrk="0" fontAlgn="base" hangingPunct="0">
        <a:spcBef>
          <a:spcPct val="30000"/>
        </a:spcBef>
        <a:spcAft>
          <a:spcPct val="0"/>
        </a:spcAft>
        <a:buChar char="•"/>
        <a:defRPr sz="2400">
          <a:solidFill>
            <a:schemeClr val="tx1"/>
          </a:solidFill>
          <a:latin typeface="+mn-lt"/>
          <a:ea typeface="+mn-ea"/>
          <a:cs typeface="+mn-cs"/>
        </a:defRPr>
      </a:lvl1pPr>
      <a:lvl2pPr marL="519113" indent="-176213" algn="l" rtl="0" eaLnBrk="0" fontAlgn="base" hangingPunct="0">
        <a:spcBef>
          <a:spcPct val="30000"/>
        </a:spcBef>
        <a:spcAft>
          <a:spcPct val="0"/>
        </a:spcAft>
        <a:buChar char="–"/>
        <a:defRPr sz="2000">
          <a:solidFill>
            <a:schemeClr val="tx1"/>
          </a:solidFill>
          <a:latin typeface="+mn-lt"/>
        </a:defRPr>
      </a:lvl2pPr>
      <a:lvl3pPr marL="815579" indent="-129779" algn="l" rtl="0" eaLnBrk="0" fontAlgn="base" hangingPunct="0">
        <a:spcBef>
          <a:spcPct val="30000"/>
        </a:spcBef>
        <a:spcAft>
          <a:spcPct val="0"/>
        </a:spcAft>
        <a:buChar char="•"/>
        <a:defRPr sz="1600">
          <a:solidFill>
            <a:schemeClr val="tx1"/>
          </a:solidFill>
          <a:latin typeface="+mn-lt"/>
        </a:defRPr>
      </a:lvl3pPr>
      <a:lvl4pPr marL="1200150" indent="-171450" algn="l" rtl="0" eaLnBrk="0" fontAlgn="base" hangingPunct="0">
        <a:spcBef>
          <a:spcPct val="30000"/>
        </a:spcBef>
        <a:spcAft>
          <a:spcPct val="0"/>
        </a:spcAft>
        <a:buChar char="–"/>
        <a:defRPr sz="2000">
          <a:solidFill>
            <a:schemeClr val="tx1"/>
          </a:solidFill>
          <a:latin typeface="+mn-lt"/>
        </a:defRPr>
      </a:lvl4pPr>
      <a:lvl5pPr marL="1543050" indent="-171450" algn="l" rtl="0" eaLnBrk="0" fontAlgn="base" hangingPunct="0">
        <a:spcBef>
          <a:spcPct val="30000"/>
        </a:spcBef>
        <a:spcAft>
          <a:spcPct val="0"/>
        </a:spcAft>
        <a:buChar char="»"/>
        <a:defRPr sz="2000">
          <a:solidFill>
            <a:schemeClr val="tx1"/>
          </a:solidFill>
          <a:latin typeface="+mn-lt"/>
        </a:defRPr>
      </a:lvl5pPr>
      <a:lvl6pPr marL="1885950" indent="-171450" algn="l" rtl="0" fontAlgn="base">
        <a:spcBef>
          <a:spcPct val="30000"/>
        </a:spcBef>
        <a:spcAft>
          <a:spcPct val="0"/>
        </a:spcAft>
        <a:buChar char="»"/>
        <a:defRPr>
          <a:solidFill>
            <a:schemeClr val="tx1"/>
          </a:solidFill>
          <a:latin typeface="+mn-lt"/>
        </a:defRPr>
      </a:lvl6pPr>
      <a:lvl7pPr marL="2228850" indent="-171450" algn="l" rtl="0" fontAlgn="base">
        <a:spcBef>
          <a:spcPct val="30000"/>
        </a:spcBef>
        <a:spcAft>
          <a:spcPct val="0"/>
        </a:spcAft>
        <a:buChar char="»"/>
        <a:defRPr>
          <a:solidFill>
            <a:schemeClr val="tx1"/>
          </a:solidFill>
          <a:latin typeface="+mn-lt"/>
        </a:defRPr>
      </a:lvl7pPr>
      <a:lvl8pPr marL="2571750" indent="-171450" algn="l" rtl="0" fontAlgn="base">
        <a:spcBef>
          <a:spcPct val="30000"/>
        </a:spcBef>
        <a:spcAft>
          <a:spcPct val="0"/>
        </a:spcAft>
        <a:buChar char="»"/>
        <a:defRPr>
          <a:solidFill>
            <a:schemeClr val="tx1"/>
          </a:solidFill>
          <a:latin typeface="+mn-lt"/>
        </a:defRPr>
      </a:lvl8pPr>
      <a:lvl9pPr marL="2914650" indent="-171450" algn="l" rtl="0" fontAlgn="base">
        <a:spcBef>
          <a:spcPct val="3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53068" y="222253"/>
            <a:ext cx="9211733"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558799" y="1136653"/>
            <a:ext cx="11274612"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9347200" y="6586541"/>
            <a:ext cx="2844800" cy="16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750" b="0">
                <a:latin typeface="Times New Roman" pitchFamily="18" charset="0"/>
              </a:defRPr>
            </a:lvl1pPr>
          </a:lstStyle>
          <a:p>
            <a:pPr fontAlgn="base">
              <a:spcBef>
                <a:spcPct val="0"/>
              </a:spcBef>
              <a:spcAft>
                <a:spcPct val="0"/>
              </a:spcAft>
              <a:defRPr/>
            </a:pPr>
            <a:fld id="{B84E4E5C-3550-4612-B4D6-FB8B38C5AADE}" type="slidenum">
              <a:rPr lang="en-US" smtClean="0">
                <a:solidFill>
                  <a:srgbClr val="000000"/>
                </a:solidFill>
              </a:rPr>
              <a:pPr fontAlgn="base">
                <a:spcBef>
                  <a:spcPct val="0"/>
                </a:spcBef>
                <a:spcAft>
                  <a:spcPct val="0"/>
                </a:spcAft>
                <a:defRPr/>
              </a:pPr>
              <a:t>‹#›</a:t>
            </a:fld>
            <a:endParaRPr lang="en-US" dirty="0">
              <a:solidFill>
                <a:srgbClr val="000000"/>
              </a:solidFill>
            </a:endParaRPr>
          </a:p>
        </p:txBody>
      </p:sp>
      <p:sp>
        <p:nvSpPr>
          <p:cNvPr id="1033" name="Rectangle 9"/>
          <p:cNvSpPr>
            <a:spLocks noChangeArrowheads="1"/>
          </p:cNvSpPr>
          <p:nvPr userDrawn="1"/>
        </p:nvSpPr>
        <p:spPr bwMode="auto">
          <a:xfrm>
            <a:off x="0" y="968375"/>
            <a:ext cx="12192000" cy="76200"/>
          </a:xfrm>
          <a:prstGeom prst="rect">
            <a:avLst/>
          </a:prstGeom>
          <a:gradFill rotWithShape="1">
            <a:gsLst>
              <a:gs pos="0">
                <a:srgbClr val="0000CC"/>
              </a:gs>
              <a:gs pos="100000">
                <a:srgbClr val="0000CC">
                  <a:gamma/>
                  <a:tint val="0"/>
                  <a:invGamma/>
                </a:srgbClr>
              </a:gs>
            </a:gsLst>
            <a:lin ang="0" scaled="1"/>
          </a:gradFill>
          <a:ln w="9525">
            <a:no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1" i="0" u="none" strike="noStrike" kern="1200" cap="none" spc="0" normalizeH="0" baseline="0" noProof="0" dirty="0">
              <a:ln>
                <a:noFill/>
              </a:ln>
              <a:solidFill>
                <a:srgbClr val="000000"/>
              </a:solidFill>
              <a:effectLst/>
              <a:uLnTx/>
              <a:uFillTx/>
              <a:latin typeface="Arial"/>
              <a:ea typeface="+mn-ea"/>
              <a:cs typeface="+mn-cs"/>
            </a:endParaRPr>
          </a:p>
        </p:txBody>
      </p:sp>
      <p:pic>
        <p:nvPicPr>
          <p:cNvPr id="1031" name="Picture 15"/>
          <p:cNvPicPr>
            <a:picLocks noChangeAspect="1" noChangeArrowheads="1"/>
          </p:cNvPicPr>
          <p:nvPr userDrawn="1"/>
        </p:nvPicPr>
        <p:blipFill>
          <a:blip r:embed="rId2" cstate="print"/>
          <a:srcRect/>
          <a:stretch>
            <a:fillRect/>
          </a:stretch>
        </p:blipFill>
        <p:spPr bwMode="auto">
          <a:xfrm>
            <a:off x="1" y="76200"/>
            <a:ext cx="1253067" cy="804863"/>
          </a:xfrm>
          <a:prstGeom prst="rect">
            <a:avLst/>
          </a:prstGeom>
          <a:noFill/>
          <a:ln w="9525">
            <a:noFill/>
            <a:miter lim="800000"/>
            <a:headEnd/>
            <a:tailEnd/>
          </a:ln>
        </p:spPr>
      </p:pic>
      <p:pic>
        <p:nvPicPr>
          <p:cNvPr id="9" name="Picture 8" descr="PSD Logo.png"/>
          <p:cNvPicPr>
            <a:picLocks noChangeAspect="1"/>
          </p:cNvPicPr>
          <p:nvPr userDrawn="1"/>
        </p:nvPicPr>
        <p:blipFill>
          <a:blip r:embed="rId3" cstate="print"/>
          <a:stretch>
            <a:fillRect/>
          </a:stretch>
        </p:blipFill>
        <p:spPr>
          <a:xfrm>
            <a:off x="10859251" y="22406"/>
            <a:ext cx="1213224" cy="924026"/>
          </a:xfrm>
          <a:prstGeom prst="rect">
            <a:avLst/>
          </a:prstGeom>
        </p:spPr>
      </p:pic>
    </p:spTree>
    <p:extLst>
      <p:ext uri="{BB962C8B-B14F-4D97-AF65-F5344CB8AC3E}">
        <p14:creationId xmlns:p14="http://schemas.microsoft.com/office/powerpoint/2010/main" val="1942087876"/>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100" b="1">
          <a:solidFill>
            <a:schemeClr val="tx2"/>
          </a:solidFill>
          <a:latin typeface="Arial" charset="0"/>
        </a:defRPr>
      </a:lvl2pPr>
      <a:lvl3pPr algn="ctr" rtl="0" eaLnBrk="0" fontAlgn="base" hangingPunct="0">
        <a:spcBef>
          <a:spcPct val="0"/>
        </a:spcBef>
        <a:spcAft>
          <a:spcPct val="0"/>
        </a:spcAft>
        <a:defRPr sz="2100" b="1">
          <a:solidFill>
            <a:schemeClr val="tx2"/>
          </a:solidFill>
          <a:latin typeface="Arial" charset="0"/>
        </a:defRPr>
      </a:lvl3pPr>
      <a:lvl4pPr algn="ctr" rtl="0" eaLnBrk="0" fontAlgn="base" hangingPunct="0">
        <a:spcBef>
          <a:spcPct val="0"/>
        </a:spcBef>
        <a:spcAft>
          <a:spcPct val="0"/>
        </a:spcAft>
        <a:defRPr sz="2100" b="1">
          <a:solidFill>
            <a:schemeClr val="tx2"/>
          </a:solidFill>
          <a:latin typeface="Arial" charset="0"/>
        </a:defRPr>
      </a:lvl4pPr>
      <a:lvl5pPr algn="ctr" rtl="0" eaLnBrk="0" fontAlgn="base" hangingPunct="0">
        <a:spcBef>
          <a:spcPct val="0"/>
        </a:spcBef>
        <a:spcAft>
          <a:spcPct val="0"/>
        </a:spcAft>
        <a:defRPr sz="2100" b="1">
          <a:solidFill>
            <a:schemeClr val="tx2"/>
          </a:solidFill>
          <a:latin typeface="Arial" charset="0"/>
        </a:defRPr>
      </a:lvl5pPr>
      <a:lvl6pPr marL="342900" algn="ctr" rtl="0" fontAlgn="base">
        <a:spcBef>
          <a:spcPct val="0"/>
        </a:spcBef>
        <a:spcAft>
          <a:spcPct val="0"/>
        </a:spcAft>
        <a:defRPr sz="2100" b="1">
          <a:solidFill>
            <a:schemeClr val="tx2"/>
          </a:solidFill>
          <a:latin typeface="Arial" charset="0"/>
        </a:defRPr>
      </a:lvl6pPr>
      <a:lvl7pPr marL="685800" algn="ctr" rtl="0" fontAlgn="base">
        <a:spcBef>
          <a:spcPct val="0"/>
        </a:spcBef>
        <a:spcAft>
          <a:spcPct val="0"/>
        </a:spcAft>
        <a:defRPr sz="2100" b="1">
          <a:solidFill>
            <a:schemeClr val="tx2"/>
          </a:solidFill>
          <a:latin typeface="Arial" charset="0"/>
        </a:defRPr>
      </a:lvl7pPr>
      <a:lvl8pPr marL="1028700" algn="ctr" rtl="0" fontAlgn="base">
        <a:spcBef>
          <a:spcPct val="0"/>
        </a:spcBef>
        <a:spcAft>
          <a:spcPct val="0"/>
        </a:spcAft>
        <a:defRPr sz="2100" b="1">
          <a:solidFill>
            <a:schemeClr val="tx2"/>
          </a:solidFill>
          <a:latin typeface="Arial" charset="0"/>
        </a:defRPr>
      </a:lvl8pPr>
      <a:lvl9pPr marL="1371600" algn="ctr" rtl="0" fontAlgn="base">
        <a:spcBef>
          <a:spcPct val="0"/>
        </a:spcBef>
        <a:spcAft>
          <a:spcPct val="0"/>
        </a:spcAft>
        <a:defRPr sz="2100" b="1">
          <a:solidFill>
            <a:schemeClr val="tx2"/>
          </a:solidFill>
          <a:latin typeface="Arial" charset="0"/>
        </a:defRPr>
      </a:lvl9pPr>
    </p:titleStyle>
    <p:bodyStyle>
      <a:lvl1pPr marL="129779" indent="-129779" algn="l" rtl="0" eaLnBrk="0" fontAlgn="base" hangingPunct="0">
        <a:spcBef>
          <a:spcPct val="30000"/>
        </a:spcBef>
        <a:spcAft>
          <a:spcPct val="0"/>
        </a:spcAft>
        <a:buChar char="•"/>
        <a:defRPr sz="2400">
          <a:solidFill>
            <a:schemeClr val="tx1"/>
          </a:solidFill>
          <a:latin typeface="+mn-lt"/>
          <a:ea typeface="+mn-ea"/>
          <a:cs typeface="+mn-cs"/>
        </a:defRPr>
      </a:lvl1pPr>
      <a:lvl2pPr marL="519113" indent="-176213" algn="l" rtl="0" eaLnBrk="0" fontAlgn="base" hangingPunct="0">
        <a:spcBef>
          <a:spcPct val="30000"/>
        </a:spcBef>
        <a:spcAft>
          <a:spcPct val="0"/>
        </a:spcAft>
        <a:buChar char="–"/>
        <a:defRPr sz="2000">
          <a:solidFill>
            <a:schemeClr val="tx1"/>
          </a:solidFill>
          <a:latin typeface="+mn-lt"/>
        </a:defRPr>
      </a:lvl2pPr>
      <a:lvl3pPr marL="815579" indent="-129779" algn="l" rtl="0" eaLnBrk="0" fontAlgn="base" hangingPunct="0">
        <a:spcBef>
          <a:spcPct val="30000"/>
        </a:spcBef>
        <a:spcAft>
          <a:spcPct val="0"/>
        </a:spcAft>
        <a:buChar char="•"/>
        <a:defRPr sz="1600">
          <a:solidFill>
            <a:schemeClr val="tx1"/>
          </a:solidFill>
          <a:latin typeface="+mn-lt"/>
        </a:defRPr>
      </a:lvl3pPr>
      <a:lvl4pPr marL="1200150" indent="-171450" algn="l" rtl="0" eaLnBrk="0" fontAlgn="base" hangingPunct="0">
        <a:spcBef>
          <a:spcPct val="30000"/>
        </a:spcBef>
        <a:spcAft>
          <a:spcPct val="0"/>
        </a:spcAft>
        <a:buChar char="–"/>
        <a:defRPr sz="2000">
          <a:solidFill>
            <a:schemeClr val="tx1"/>
          </a:solidFill>
          <a:latin typeface="+mn-lt"/>
        </a:defRPr>
      </a:lvl4pPr>
      <a:lvl5pPr marL="1543050" indent="-171450" algn="l" rtl="0" eaLnBrk="0" fontAlgn="base" hangingPunct="0">
        <a:spcBef>
          <a:spcPct val="30000"/>
        </a:spcBef>
        <a:spcAft>
          <a:spcPct val="0"/>
        </a:spcAft>
        <a:buChar char="»"/>
        <a:defRPr sz="2000">
          <a:solidFill>
            <a:schemeClr val="tx1"/>
          </a:solidFill>
          <a:latin typeface="+mn-lt"/>
        </a:defRPr>
      </a:lvl5pPr>
      <a:lvl6pPr marL="1885950" indent="-171450" algn="l" rtl="0" fontAlgn="base">
        <a:spcBef>
          <a:spcPct val="30000"/>
        </a:spcBef>
        <a:spcAft>
          <a:spcPct val="0"/>
        </a:spcAft>
        <a:buChar char="»"/>
        <a:defRPr>
          <a:solidFill>
            <a:schemeClr val="tx1"/>
          </a:solidFill>
          <a:latin typeface="+mn-lt"/>
        </a:defRPr>
      </a:lvl6pPr>
      <a:lvl7pPr marL="2228850" indent="-171450" algn="l" rtl="0" fontAlgn="base">
        <a:spcBef>
          <a:spcPct val="30000"/>
        </a:spcBef>
        <a:spcAft>
          <a:spcPct val="0"/>
        </a:spcAft>
        <a:buChar char="»"/>
        <a:defRPr>
          <a:solidFill>
            <a:schemeClr val="tx1"/>
          </a:solidFill>
          <a:latin typeface="+mn-lt"/>
        </a:defRPr>
      </a:lvl7pPr>
      <a:lvl8pPr marL="2571750" indent="-171450" algn="l" rtl="0" fontAlgn="base">
        <a:spcBef>
          <a:spcPct val="30000"/>
        </a:spcBef>
        <a:spcAft>
          <a:spcPct val="0"/>
        </a:spcAft>
        <a:buChar char="»"/>
        <a:defRPr>
          <a:solidFill>
            <a:schemeClr val="tx1"/>
          </a:solidFill>
          <a:latin typeface="+mn-lt"/>
        </a:defRPr>
      </a:lvl8pPr>
      <a:lvl9pPr marL="2914650" indent="-171450" algn="l" rtl="0" fontAlgn="base">
        <a:spcBef>
          <a:spcPct val="3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53068" y="222253"/>
            <a:ext cx="9211733"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558799" y="1136653"/>
            <a:ext cx="11274612"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9347200" y="6586541"/>
            <a:ext cx="2844800" cy="16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750" b="0">
                <a:latin typeface="Times New Roman" pitchFamily="18" charset="0"/>
              </a:defRPr>
            </a:lvl1pPr>
          </a:lstStyle>
          <a:p>
            <a:pPr fontAlgn="base">
              <a:spcBef>
                <a:spcPct val="0"/>
              </a:spcBef>
              <a:spcAft>
                <a:spcPct val="0"/>
              </a:spcAft>
              <a:defRPr/>
            </a:pPr>
            <a:fld id="{B84E4E5C-3550-4612-B4D6-FB8B38C5AADE}" type="slidenum">
              <a:rPr lang="en-US" smtClean="0">
                <a:solidFill>
                  <a:srgbClr val="000000"/>
                </a:solidFill>
              </a:rPr>
              <a:pPr fontAlgn="base">
                <a:spcBef>
                  <a:spcPct val="0"/>
                </a:spcBef>
                <a:spcAft>
                  <a:spcPct val="0"/>
                </a:spcAft>
                <a:defRPr/>
              </a:pPr>
              <a:t>‹#›</a:t>
            </a:fld>
            <a:endParaRPr lang="en-US" dirty="0">
              <a:solidFill>
                <a:srgbClr val="000000"/>
              </a:solidFill>
            </a:endParaRPr>
          </a:p>
        </p:txBody>
      </p:sp>
      <p:sp>
        <p:nvSpPr>
          <p:cNvPr id="1033" name="Rectangle 9"/>
          <p:cNvSpPr>
            <a:spLocks noChangeArrowheads="1"/>
          </p:cNvSpPr>
          <p:nvPr userDrawn="1"/>
        </p:nvSpPr>
        <p:spPr bwMode="auto">
          <a:xfrm>
            <a:off x="0" y="968375"/>
            <a:ext cx="12192000" cy="76200"/>
          </a:xfrm>
          <a:prstGeom prst="rect">
            <a:avLst/>
          </a:prstGeom>
          <a:gradFill rotWithShape="1">
            <a:gsLst>
              <a:gs pos="0">
                <a:srgbClr val="0000CC"/>
              </a:gs>
              <a:gs pos="100000">
                <a:srgbClr val="0000CC">
                  <a:gamma/>
                  <a:tint val="0"/>
                  <a:invGamma/>
                </a:srgbClr>
              </a:gs>
            </a:gsLst>
            <a:lin ang="0" scaled="1"/>
          </a:gradFill>
          <a:ln w="9525">
            <a:no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1" i="0" u="none" strike="noStrike" kern="1200" cap="none" spc="0" normalizeH="0" baseline="0" noProof="0" dirty="0">
              <a:ln>
                <a:noFill/>
              </a:ln>
              <a:solidFill>
                <a:srgbClr val="000000"/>
              </a:solidFill>
              <a:effectLst/>
              <a:uLnTx/>
              <a:uFillTx/>
              <a:latin typeface="Arial"/>
              <a:ea typeface="+mn-ea"/>
              <a:cs typeface="+mn-cs"/>
            </a:endParaRPr>
          </a:p>
        </p:txBody>
      </p:sp>
      <p:pic>
        <p:nvPicPr>
          <p:cNvPr id="1031" name="Picture 15"/>
          <p:cNvPicPr>
            <a:picLocks noChangeAspect="1" noChangeArrowheads="1"/>
          </p:cNvPicPr>
          <p:nvPr userDrawn="1"/>
        </p:nvPicPr>
        <p:blipFill>
          <a:blip r:embed="rId2" cstate="print"/>
          <a:srcRect/>
          <a:stretch>
            <a:fillRect/>
          </a:stretch>
        </p:blipFill>
        <p:spPr bwMode="auto">
          <a:xfrm>
            <a:off x="1" y="76200"/>
            <a:ext cx="1253067" cy="804863"/>
          </a:xfrm>
          <a:prstGeom prst="rect">
            <a:avLst/>
          </a:prstGeom>
          <a:noFill/>
          <a:ln w="9525">
            <a:noFill/>
            <a:miter lim="800000"/>
            <a:headEnd/>
            <a:tailEnd/>
          </a:ln>
        </p:spPr>
      </p:pic>
      <p:pic>
        <p:nvPicPr>
          <p:cNvPr id="9" name="Picture 8" descr="PSD Logo.png"/>
          <p:cNvPicPr>
            <a:picLocks noChangeAspect="1"/>
          </p:cNvPicPr>
          <p:nvPr userDrawn="1"/>
        </p:nvPicPr>
        <p:blipFill>
          <a:blip r:embed="rId3" cstate="print"/>
          <a:stretch>
            <a:fillRect/>
          </a:stretch>
        </p:blipFill>
        <p:spPr>
          <a:xfrm>
            <a:off x="10859251" y="22406"/>
            <a:ext cx="1213224" cy="924026"/>
          </a:xfrm>
          <a:prstGeom prst="rect">
            <a:avLst/>
          </a:prstGeom>
        </p:spPr>
      </p:pic>
    </p:spTree>
    <p:extLst>
      <p:ext uri="{BB962C8B-B14F-4D97-AF65-F5344CB8AC3E}">
        <p14:creationId xmlns:p14="http://schemas.microsoft.com/office/powerpoint/2010/main" val="3185548967"/>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100" b="1">
          <a:solidFill>
            <a:schemeClr val="tx2"/>
          </a:solidFill>
          <a:latin typeface="Arial" charset="0"/>
        </a:defRPr>
      </a:lvl2pPr>
      <a:lvl3pPr algn="ctr" rtl="0" eaLnBrk="0" fontAlgn="base" hangingPunct="0">
        <a:spcBef>
          <a:spcPct val="0"/>
        </a:spcBef>
        <a:spcAft>
          <a:spcPct val="0"/>
        </a:spcAft>
        <a:defRPr sz="2100" b="1">
          <a:solidFill>
            <a:schemeClr val="tx2"/>
          </a:solidFill>
          <a:latin typeface="Arial" charset="0"/>
        </a:defRPr>
      </a:lvl3pPr>
      <a:lvl4pPr algn="ctr" rtl="0" eaLnBrk="0" fontAlgn="base" hangingPunct="0">
        <a:spcBef>
          <a:spcPct val="0"/>
        </a:spcBef>
        <a:spcAft>
          <a:spcPct val="0"/>
        </a:spcAft>
        <a:defRPr sz="2100" b="1">
          <a:solidFill>
            <a:schemeClr val="tx2"/>
          </a:solidFill>
          <a:latin typeface="Arial" charset="0"/>
        </a:defRPr>
      </a:lvl4pPr>
      <a:lvl5pPr algn="ctr" rtl="0" eaLnBrk="0" fontAlgn="base" hangingPunct="0">
        <a:spcBef>
          <a:spcPct val="0"/>
        </a:spcBef>
        <a:spcAft>
          <a:spcPct val="0"/>
        </a:spcAft>
        <a:defRPr sz="2100" b="1">
          <a:solidFill>
            <a:schemeClr val="tx2"/>
          </a:solidFill>
          <a:latin typeface="Arial" charset="0"/>
        </a:defRPr>
      </a:lvl5pPr>
      <a:lvl6pPr marL="342900" algn="ctr" rtl="0" fontAlgn="base">
        <a:spcBef>
          <a:spcPct val="0"/>
        </a:spcBef>
        <a:spcAft>
          <a:spcPct val="0"/>
        </a:spcAft>
        <a:defRPr sz="2100" b="1">
          <a:solidFill>
            <a:schemeClr val="tx2"/>
          </a:solidFill>
          <a:latin typeface="Arial" charset="0"/>
        </a:defRPr>
      </a:lvl6pPr>
      <a:lvl7pPr marL="685800" algn="ctr" rtl="0" fontAlgn="base">
        <a:spcBef>
          <a:spcPct val="0"/>
        </a:spcBef>
        <a:spcAft>
          <a:spcPct val="0"/>
        </a:spcAft>
        <a:defRPr sz="2100" b="1">
          <a:solidFill>
            <a:schemeClr val="tx2"/>
          </a:solidFill>
          <a:latin typeface="Arial" charset="0"/>
        </a:defRPr>
      </a:lvl7pPr>
      <a:lvl8pPr marL="1028700" algn="ctr" rtl="0" fontAlgn="base">
        <a:spcBef>
          <a:spcPct val="0"/>
        </a:spcBef>
        <a:spcAft>
          <a:spcPct val="0"/>
        </a:spcAft>
        <a:defRPr sz="2100" b="1">
          <a:solidFill>
            <a:schemeClr val="tx2"/>
          </a:solidFill>
          <a:latin typeface="Arial" charset="0"/>
        </a:defRPr>
      </a:lvl8pPr>
      <a:lvl9pPr marL="1371600" algn="ctr" rtl="0" fontAlgn="base">
        <a:spcBef>
          <a:spcPct val="0"/>
        </a:spcBef>
        <a:spcAft>
          <a:spcPct val="0"/>
        </a:spcAft>
        <a:defRPr sz="2100" b="1">
          <a:solidFill>
            <a:schemeClr val="tx2"/>
          </a:solidFill>
          <a:latin typeface="Arial" charset="0"/>
        </a:defRPr>
      </a:lvl9pPr>
    </p:titleStyle>
    <p:bodyStyle>
      <a:lvl1pPr marL="129779" indent="-129779" algn="l" rtl="0" eaLnBrk="0" fontAlgn="base" hangingPunct="0">
        <a:spcBef>
          <a:spcPct val="30000"/>
        </a:spcBef>
        <a:spcAft>
          <a:spcPct val="0"/>
        </a:spcAft>
        <a:buChar char="•"/>
        <a:defRPr sz="2400">
          <a:solidFill>
            <a:schemeClr val="tx1"/>
          </a:solidFill>
          <a:latin typeface="+mn-lt"/>
          <a:ea typeface="+mn-ea"/>
          <a:cs typeface="+mn-cs"/>
        </a:defRPr>
      </a:lvl1pPr>
      <a:lvl2pPr marL="519113" indent="-176213" algn="l" rtl="0" eaLnBrk="0" fontAlgn="base" hangingPunct="0">
        <a:spcBef>
          <a:spcPct val="30000"/>
        </a:spcBef>
        <a:spcAft>
          <a:spcPct val="0"/>
        </a:spcAft>
        <a:buChar char="–"/>
        <a:defRPr sz="2000">
          <a:solidFill>
            <a:schemeClr val="tx1"/>
          </a:solidFill>
          <a:latin typeface="+mn-lt"/>
        </a:defRPr>
      </a:lvl2pPr>
      <a:lvl3pPr marL="815579" indent="-129779" algn="l" rtl="0" eaLnBrk="0" fontAlgn="base" hangingPunct="0">
        <a:spcBef>
          <a:spcPct val="30000"/>
        </a:spcBef>
        <a:spcAft>
          <a:spcPct val="0"/>
        </a:spcAft>
        <a:buChar char="•"/>
        <a:defRPr sz="1600">
          <a:solidFill>
            <a:schemeClr val="tx1"/>
          </a:solidFill>
          <a:latin typeface="+mn-lt"/>
        </a:defRPr>
      </a:lvl3pPr>
      <a:lvl4pPr marL="1200150" indent="-171450" algn="l" rtl="0" eaLnBrk="0" fontAlgn="base" hangingPunct="0">
        <a:spcBef>
          <a:spcPct val="30000"/>
        </a:spcBef>
        <a:spcAft>
          <a:spcPct val="0"/>
        </a:spcAft>
        <a:buChar char="–"/>
        <a:defRPr sz="2000">
          <a:solidFill>
            <a:schemeClr val="tx1"/>
          </a:solidFill>
          <a:latin typeface="+mn-lt"/>
        </a:defRPr>
      </a:lvl4pPr>
      <a:lvl5pPr marL="1543050" indent="-171450" algn="l" rtl="0" eaLnBrk="0" fontAlgn="base" hangingPunct="0">
        <a:spcBef>
          <a:spcPct val="30000"/>
        </a:spcBef>
        <a:spcAft>
          <a:spcPct val="0"/>
        </a:spcAft>
        <a:buChar char="»"/>
        <a:defRPr sz="2000">
          <a:solidFill>
            <a:schemeClr val="tx1"/>
          </a:solidFill>
          <a:latin typeface="+mn-lt"/>
        </a:defRPr>
      </a:lvl5pPr>
      <a:lvl6pPr marL="1885950" indent="-171450" algn="l" rtl="0" fontAlgn="base">
        <a:spcBef>
          <a:spcPct val="30000"/>
        </a:spcBef>
        <a:spcAft>
          <a:spcPct val="0"/>
        </a:spcAft>
        <a:buChar char="»"/>
        <a:defRPr>
          <a:solidFill>
            <a:schemeClr val="tx1"/>
          </a:solidFill>
          <a:latin typeface="+mn-lt"/>
        </a:defRPr>
      </a:lvl6pPr>
      <a:lvl7pPr marL="2228850" indent="-171450" algn="l" rtl="0" fontAlgn="base">
        <a:spcBef>
          <a:spcPct val="30000"/>
        </a:spcBef>
        <a:spcAft>
          <a:spcPct val="0"/>
        </a:spcAft>
        <a:buChar char="»"/>
        <a:defRPr>
          <a:solidFill>
            <a:schemeClr val="tx1"/>
          </a:solidFill>
          <a:latin typeface="+mn-lt"/>
        </a:defRPr>
      </a:lvl7pPr>
      <a:lvl8pPr marL="2571750" indent="-171450" algn="l" rtl="0" fontAlgn="base">
        <a:spcBef>
          <a:spcPct val="30000"/>
        </a:spcBef>
        <a:spcAft>
          <a:spcPct val="0"/>
        </a:spcAft>
        <a:buChar char="»"/>
        <a:defRPr>
          <a:solidFill>
            <a:schemeClr val="tx1"/>
          </a:solidFill>
          <a:latin typeface="+mn-lt"/>
        </a:defRPr>
      </a:lvl8pPr>
      <a:lvl9pPr marL="2914650" indent="-171450" algn="l" rtl="0" fontAlgn="base">
        <a:spcBef>
          <a:spcPct val="3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53068" y="222253"/>
            <a:ext cx="9211733"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558799" y="1136653"/>
            <a:ext cx="11274612"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9347200" y="6586541"/>
            <a:ext cx="2844800" cy="16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750" b="0">
                <a:latin typeface="Times New Roman" pitchFamily="18" charset="0"/>
              </a:defRPr>
            </a:lvl1pPr>
          </a:lstStyle>
          <a:p>
            <a:pPr fontAlgn="base">
              <a:spcBef>
                <a:spcPct val="0"/>
              </a:spcBef>
              <a:spcAft>
                <a:spcPct val="0"/>
              </a:spcAft>
              <a:defRPr/>
            </a:pPr>
            <a:fld id="{B84E4E5C-3550-4612-B4D6-FB8B38C5AADE}" type="slidenum">
              <a:rPr lang="en-US" smtClean="0">
                <a:solidFill>
                  <a:srgbClr val="000000"/>
                </a:solidFill>
              </a:rPr>
              <a:pPr fontAlgn="base">
                <a:spcBef>
                  <a:spcPct val="0"/>
                </a:spcBef>
                <a:spcAft>
                  <a:spcPct val="0"/>
                </a:spcAft>
                <a:defRPr/>
              </a:pPr>
              <a:t>‹#›</a:t>
            </a:fld>
            <a:endParaRPr lang="en-US" dirty="0">
              <a:solidFill>
                <a:srgbClr val="000000"/>
              </a:solidFill>
            </a:endParaRPr>
          </a:p>
        </p:txBody>
      </p:sp>
      <p:sp>
        <p:nvSpPr>
          <p:cNvPr id="1033" name="Rectangle 9"/>
          <p:cNvSpPr>
            <a:spLocks noChangeArrowheads="1"/>
          </p:cNvSpPr>
          <p:nvPr userDrawn="1"/>
        </p:nvSpPr>
        <p:spPr bwMode="auto">
          <a:xfrm>
            <a:off x="0" y="968375"/>
            <a:ext cx="12192000" cy="76200"/>
          </a:xfrm>
          <a:prstGeom prst="rect">
            <a:avLst/>
          </a:prstGeom>
          <a:gradFill rotWithShape="1">
            <a:gsLst>
              <a:gs pos="0">
                <a:srgbClr val="0000CC"/>
              </a:gs>
              <a:gs pos="100000">
                <a:srgbClr val="0000CC">
                  <a:gamma/>
                  <a:tint val="0"/>
                  <a:invGamma/>
                </a:srgbClr>
              </a:gs>
            </a:gsLst>
            <a:lin ang="0" scaled="1"/>
          </a:gradFill>
          <a:ln w="9525">
            <a:no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1" i="0" u="none" strike="noStrike" kern="1200" cap="none" spc="0" normalizeH="0" baseline="0" noProof="0" dirty="0">
              <a:ln>
                <a:noFill/>
              </a:ln>
              <a:solidFill>
                <a:srgbClr val="000000"/>
              </a:solidFill>
              <a:effectLst/>
              <a:uLnTx/>
              <a:uFillTx/>
              <a:latin typeface="Arial"/>
              <a:ea typeface="+mn-ea"/>
              <a:cs typeface="+mn-cs"/>
            </a:endParaRPr>
          </a:p>
        </p:txBody>
      </p:sp>
      <p:pic>
        <p:nvPicPr>
          <p:cNvPr id="1031" name="Picture 15"/>
          <p:cNvPicPr>
            <a:picLocks noChangeAspect="1" noChangeArrowheads="1"/>
          </p:cNvPicPr>
          <p:nvPr userDrawn="1"/>
        </p:nvPicPr>
        <p:blipFill>
          <a:blip r:embed="rId2" cstate="print"/>
          <a:srcRect/>
          <a:stretch>
            <a:fillRect/>
          </a:stretch>
        </p:blipFill>
        <p:spPr bwMode="auto">
          <a:xfrm>
            <a:off x="1" y="76200"/>
            <a:ext cx="1253067" cy="804863"/>
          </a:xfrm>
          <a:prstGeom prst="rect">
            <a:avLst/>
          </a:prstGeom>
          <a:noFill/>
          <a:ln w="9525">
            <a:noFill/>
            <a:miter lim="800000"/>
            <a:headEnd/>
            <a:tailEnd/>
          </a:ln>
        </p:spPr>
      </p:pic>
      <p:pic>
        <p:nvPicPr>
          <p:cNvPr id="9" name="Picture 8" descr="PSD Logo.png"/>
          <p:cNvPicPr>
            <a:picLocks noChangeAspect="1"/>
          </p:cNvPicPr>
          <p:nvPr userDrawn="1"/>
        </p:nvPicPr>
        <p:blipFill>
          <a:blip r:embed="rId3" cstate="print"/>
          <a:stretch>
            <a:fillRect/>
          </a:stretch>
        </p:blipFill>
        <p:spPr>
          <a:xfrm>
            <a:off x="10859251" y="22406"/>
            <a:ext cx="1213224" cy="924026"/>
          </a:xfrm>
          <a:prstGeom prst="rect">
            <a:avLst/>
          </a:prstGeom>
        </p:spPr>
      </p:pic>
    </p:spTree>
    <p:extLst>
      <p:ext uri="{BB962C8B-B14F-4D97-AF65-F5344CB8AC3E}">
        <p14:creationId xmlns:p14="http://schemas.microsoft.com/office/powerpoint/2010/main" val="4261167207"/>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100" b="1">
          <a:solidFill>
            <a:schemeClr val="tx2"/>
          </a:solidFill>
          <a:latin typeface="Arial" charset="0"/>
        </a:defRPr>
      </a:lvl2pPr>
      <a:lvl3pPr algn="ctr" rtl="0" eaLnBrk="0" fontAlgn="base" hangingPunct="0">
        <a:spcBef>
          <a:spcPct val="0"/>
        </a:spcBef>
        <a:spcAft>
          <a:spcPct val="0"/>
        </a:spcAft>
        <a:defRPr sz="2100" b="1">
          <a:solidFill>
            <a:schemeClr val="tx2"/>
          </a:solidFill>
          <a:latin typeface="Arial" charset="0"/>
        </a:defRPr>
      </a:lvl3pPr>
      <a:lvl4pPr algn="ctr" rtl="0" eaLnBrk="0" fontAlgn="base" hangingPunct="0">
        <a:spcBef>
          <a:spcPct val="0"/>
        </a:spcBef>
        <a:spcAft>
          <a:spcPct val="0"/>
        </a:spcAft>
        <a:defRPr sz="2100" b="1">
          <a:solidFill>
            <a:schemeClr val="tx2"/>
          </a:solidFill>
          <a:latin typeface="Arial" charset="0"/>
        </a:defRPr>
      </a:lvl4pPr>
      <a:lvl5pPr algn="ctr" rtl="0" eaLnBrk="0" fontAlgn="base" hangingPunct="0">
        <a:spcBef>
          <a:spcPct val="0"/>
        </a:spcBef>
        <a:spcAft>
          <a:spcPct val="0"/>
        </a:spcAft>
        <a:defRPr sz="2100" b="1">
          <a:solidFill>
            <a:schemeClr val="tx2"/>
          </a:solidFill>
          <a:latin typeface="Arial" charset="0"/>
        </a:defRPr>
      </a:lvl5pPr>
      <a:lvl6pPr marL="342900" algn="ctr" rtl="0" fontAlgn="base">
        <a:spcBef>
          <a:spcPct val="0"/>
        </a:spcBef>
        <a:spcAft>
          <a:spcPct val="0"/>
        </a:spcAft>
        <a:defRPr sz="2100" b="1">
          <a:solidFill>
            <a:schemeClr val="tx2"/>
          </a:solidFill>
          <a:latin typeface="Arial" charset="0"/>
        </a:defRPr>
      </a:lvl6pPr>
      <a:lvl7pPr marL="685800" algn="ctr" rtl="0" fontAlgn="base">
        <a:spcBef>
          <a:spcPct val="0"/>
        </a:spcBef>
        <a:spcAft>
          <a:spcPct val="0"/>
        </a:spcAft>
        <a:defRPr sz="2100" b="1">
          <a:solidFill>
            <a:schemeClr val="tx2"/>
          </a:solidFill>
          <a:latin typeface="Arial" charset="0"/>
        </a:defRPr>
      </a:lvl7pPr>
      <a:lvl8pPr marL="1028700" algn="ctr" rtl="0" fontAlgn="base">
        <a:spcBef>
          <a:spcPct val="0"/>
        </a:spcBef>
        <a:spcAft>
          <a:spcPct val="0"/>
        </a:spcAft>
        <a:defRPr sz="2100" b="1">
          <a:solidFill>
            <a:schemeClr val="tx2"/>
          </a:solidFill>
          <a:latin typeface="Arial" charset="0"/>
        </a:defRPr>
      </a:lvl8pPr>
      <a:lvl9pPr marL="1371600" algn="ctr" rtl="0" fontAlgn="base">
        <a:spcBef>
          <a:spcPct val="0"/>
        </a:spcBef>
        <a:spcAft>
          <a:spcPct val="0"/>
        </a:spcAft>
        <a:defRPr sz="2100" b="1">
          <a:solidFill>
            <a:schemeClr val="tx2"/>
          </a:solidFill>
          <a:latin typeface="Arial" charset="0"/>
        </a:defRPr>
      </a:lvl9pPr>
    </p:titleStyle>
    <p:bodyStyle>
      <a:lvl1pPr marL="129779" indent="-129779" algn="l" rtl="0" eaLnBrk="0" fontAlgn="base" hangingPunct="0">
        <a:spcBef>
          <a:spcPct val="30000"/>
        </a:spcBef>
        <a:spcAft>
          <a:spcPct val="0"/>
        </a:spcAft>
        <a:buChar char="•"/>
        <a:defRPr sz="2400">
          <a:solidFill>
            <a:schemeClr val="tx1"/>
          </a:solidFill>
          <a:latin typeface="+mn-lt"/>
          <a:ea typeface="+mn-ea"/>
          <a:cs typeface="+mn-cs"/>
        </a:defRPr>
      </a:lvl1pPr>
      <a:lvl2pPr marL="519113" indent="-176213" algn="l" rtl="0" eaLnBrk="0" fontAlgn="base" hangingPunct="0">
        <a:spcBef>
          <a:spcPct val="30000"/>
        </a:spcBef>
        <a:spcAft>
          <a:spcPct val="0"/>
        </a:spcAft>
        <a:buChar char="–"/>
        <a:defRPr sz="2000">
          <a:solidFill>
            <a:schemeClr val="tx1"/>
          </a:solidFill>
          <a:latin typeface="+mn-lt"/>
        </a:defRPr>
      </a:lvl2pPr>
      <a:lvl3pPr marL="815579" indent="-129779" algn="l" rtl="0" eaLnBrk="0" fontAlgn="base" hangingPunct="0">
        <a:spcBef>
          <a:spcPct val="30000"/>
        </a:spcBef>
        <a:spcAft>
          <a:spcPct val="0"/>
        </a:spcAft>
        <a:buChar char="•"/>
        <a:defRPr sz="1600">
          <a:solidFill>
            <a:schemeClr val="tx1"/>
          </a:solidFill>
          <a:latin typeface="+mn-lt"/>
        </a:defRPr>
      </a:lvl3pPr>
      <a:lvl4pPr marL="1200150" indent="-171450" algn="l" rtl="0" eaLnBrk="0" fontAlgn="base" hangingPunct="0">
        <a:spcBef>
          <a:spcPct val="30000"/>
        </a:spcBef>
        <a:spcAft>
          <a:spcPct val="0"/>
        </a:spcAft>
        <a:buChar char="–"/>
        <a:defRPr sz="2000">
          <a:solidFill>
            <a:schemeClr val="tx1"/>
          </a:solidFill>
          <a:latin typeface="+mn-lt"/>
        </a:defRPr>
      </a:lvl4pPr>
      <a:lvl5pPr marL="1543050" indent="-171450" algn="l" rtl="0" eaLnBrk="0" fontAlgn="base" hangingPunct="0">
        <a:spcBef>
          <a:spcPct val="30000"/>
        </a:spcBef>
        <a:spcAft>
          <a:spcPct val="0"/>
        </a:spcAft>
        <a:buChar char="»"/>
        <a:defRPr sz="2000">
          <a:solidFill>
            <a:schemeClr val="tx1"/>
          </a:solidFill>
          <a:latin typeface="+mn-lt"/>
        </a:defRPr>
      </a:lvl5pPr>
      <a:lvl6pPr marL="1885950" indent="-171450" algn="l" rtl="0" fontAlgn="base">
        <a:spcBef>
          <a:spcPct val="30000"/>
        </a:spcBef>
        <a:spcAft>
          <a:spcPct val="0"/>
        </a:spcAft>
        <a:buChar char="»"/>
        <a:defRPr>
          <a:solidFill>
            <a:schemeClr val="tx1"/>
          </a:solidFill>
          <a:latin typeface="+mn-lt"/>
        </a:defRPr>
      </a:lvl6pPr>
      <a:lvl7pPr marL="2228850" indent="-171450" algn="l" rtl="0" fontAlgn="base">
        <a:spcBef>
          <a:spcPct val="30000"/>
        </a:spcBef>
        <a:spcAft>
          <a:spcPct val="0"/>
        </a:spcAft>
        <a:buChar char="»"/>
        <a:defRPr>
          <a:solidFill>
            <a:schemeClr val="tx1"/>
          </a:solidFill>
          <a:latin typeface="+mn-lt"/>
        </a:defRPr>
      </a:lvl7pPr>
      <a:lvl8pPr marL="2571750" indent="-171450" algn="l" rtl="0" fontAlgn="base">
        <a:spcBef>
          <a:spcPct val="30000"/>
        </a:spcBef>
        <a:spcAft>
          <a:spcPct val="0"/>
        </a:spcAft>
        <a:buChar char="»"/>
        <a:defRPr>
          <a:solidFill>
            <a:schemeClr val="tx1"/>
          </a:solidFill>
          <a:latin typeface="+mn-lt"/>
        </a:defRPr>
      </a:lvl8pPr>
      <a:lvl9pPr marL="2914650" indent="-171450" algn="l" rtl="0" fontAlgn="base">
        <a:spcBef>
          <a:spcPct val="3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53068" y="222253"/>
            <a:ext cx="9211733"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558799" y="1136653"/>
            <a:ext cx="11274612"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9347200" y="6586541"/>
            <a:ext cx="2844800" cy="16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750" b="0">
                <a:latin typeface="Times New Roman" pitchFamily="18" charset="0"/>
              </a:defRPr>
            </a:lvl1pPr>
          </a:lstStyle>
          <a:p>
            <a:pPr fontAlgn="base">
              <a:spcBef>
                <a:spcPct val="0"/>
              </a:spcBef>
              <a:spcAft>
                <a:spcPct val="0"/>
              </a:spcAft>
              <a:defRPr/>
            </a:pPr>
            <a:fld id="{B84E4E5C-3550-4612-B4D6-FB8B38C5AADE}" type="slidenum">
              <a:rPr lang="en-US" smtClean="0">
                <a:solidFill>
                  <a:srgbClr val="000000"/>
                </a:solidFill>
              </a:rPr>
              <a:pPr fontAlgn="base">
                <a:spcBef>
                  <a:spcPct val="0"/>
                </a:spcBef>
                <a:spcAft>
                  <a:spcPct val="0"/>
                </a:spcAft>
                <a:defRPr/>
              </a:pPr>
              <a:t>‹#›</a:t>
            </a:fld>
            <a:endParaRPr lang="en-US" dirty="0">
              <a:solidFill>
                <a:srgbClr val="000000"/>
              </a:solidFill>
            </a:endParaRPr>
          </a:p>
        </p:txBody>
      </p:sp>
      <p:sp>
        <p:nvSpPr>
          <p:cNvPr id="1033" name="Rectangle 9"/>
          <p:cNvSpPr>
            <a:spLocks noChangeArrowheads="1"/>
          </p:cNvSpPr>
          <p:nvPr userDrawn="1"/>
        </p:nvSpPr>
        <p:spPr bwMode="auto">
          <a:xfrm>
            <a:off x="0" y="968375"/>
            <a:ext cx="12192000" cy="76200"/>
          </a:xfrm>
          <a:prstGeom prst="rect">
            <a:avLst/>
          </a:prstGeom>
          <a:gradFill rotWithShape="1">
            <a:gsLst>
              <a:gs pos="0">
                <a:srgbClr val="0000CC"/>
              </a:gs>
              <a:gs pos="100000">
                <a:srgbClr val="0000CC">
                  <a:gamma/>
                  <a:tint val="0"/>
                  <a:invGamma/>
                </a:srgbClr>
              </a:gs>
            </a:gsLst>
            <a:lin ang="0" scaled="1"/>
          </a:gradFill>
          <a:ln w="9525">
            <a:no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1" i="0" u="none" strike="noStrike" kern="1200" cap="none" spc="0" normalizeH="0" baseline="0" noProof="0" dirty="0">
              <a:ln>
                <a:noFill/>
              </a:ln>
              <a:solidFill>
                <a:srgbClr val="000000"/>
              </a:solidFill>
              <a:effectLst/>
              <a:uLnTx/>
              <a:uFillTx/>
              <a:latin typeface="Arial"/>
              <a:ea typeface="+mn-ea"/>
              <a:cs typeface="+mn-cs"/>
            </a:endParaRPr>
          </a:p>
        </p:txBody>
      </p:sp>
      <p:pic>
        <p:nvPicPr>
          <p:cNvPr id="1031" name="Picture 15"/>
          <p:cNvPicPr>
            <a:picLocks noChangeAspect="1" noChangeArrowheads="1"/>
          </p:cNvPicPr>
          <p:nvPr userDrawn="1"/>
        </p:nvPicPr>
        <p:blipFill>
          <a:blip r:embed="rId2" cstate="print"/>
          <a:srcRect/>
          <a:stretch>
            <a:fillRect/>
          </a:stretch>
        </p:blipFill>
        <p:spPr bwMode="auto">
          <a:xfrm>
            <a:off x="1" y="76200"/>
            <a:ext cx="1253067" cy="804863"/>
          </a:xfrm>
          <a:prstGeom prst="rect">
            <a:avLst/>
          </a:prstGeom>
          <a:noFill/>
          <a:ln w="9525">
            <a:noFill/>
            <a:miter lim="800000"/>
            <a:headEnd/>
            <a:tailEnd/>
          </a:ln>
        </p:spPr>
      </p:pic>
      <p:pic>
        <p:nvPicPr>
          <p:cNvPr id="9" name="Picture 8" descr="PSD Logo.png"/>
          <p:cNvPicPr>
            <a:picLocks noChangeAspect="1"/>
          </p:cNvPicPr>
          <p:nvPr userDrawn="1"/>
        </p:nvPicPr>
        <p:blipFill>
          <a:blip r:embed="rId3" cstate="print"/>
          <a:stretch>
            <a:fillRect/>
          </a:stretch>
        </p:blipFill>
        <p:spPr>
          <a:xfrm>
            <a:off x="10859251" y="22406"/>
            <a:ext cx="1213224" cy="924026"/>
          </a:xfrm>
          <a:prstGeom prst="rect">
            <a:avLst/>
          </a:prstGeom>
        </p:spPr>
      </p:pic>
    </p:spTree>
    <p:extLst>
      <p:ext uri="{BB962C8B-B14F-4D97-AF65-F5344CB8AC3E}">
        <p14:creationId xmlns:p14="http://schemas.microsoft.com/office/powerpoint/2010/main" val="3789312418"/>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100" b="1">
          <a:solidFill>
            <a:schemeClr val="tx2"/>
          </a:solidFill>
          <a:latin typeface="Arial" charset="0"/>
        </a:defRPr>
      </a:lvl2pPr>
      <a:lvl3pPr algn="ctr" rtl="0" eaLnBrk="0" fontAlgn="base" hangingPunct="0">
        <a:spcBef>
          <a:spcPct val="0"/>
        </a:spcBef>
        <a:spcAft>
          <a:spcPct val="0"/>
        </a:spcAft>
        <a:defRPr sz="2100" b="1">
          <a:solidFill>
            <a:schemeClr val="tx2"/>
          </a:solidFill>
          <a:latin typeface="Arial" charset="0"/>
        </a:defRPr>
      </a:lvl3pPr>
      <a:lvl4pPr algn="ctr" rtl="0" eaLnBrk="0" fontAlgn="base" hangingPunct="0">
        <a:spcBef>
          <a:spcPct val="0"/>
        </a:spcBef>
        <a:spcAft>
          <a:spcPct val="0"/>
        </a:spcAft>
        <a:defRPr sz="2100" b="1">
          <a:solidFill>
            <a:schemeClr val="tx2"/>
          </a:solidFill>
          <a:latin typeface="Arial" charset="0"/>
        </a:defRPr>
      </a:lvl4pPr>
      <a:lvl5pPr algn="ctr" rtl="0" eaLnBrk="0" fontAlgn="base" hangingPunct="0">
        <a:spcBef>
          <a:spcPct val="0"/>
        </a:spcBef>
        <a:spcAft>
          <a:spcPct val="0"/>
        </a:spcAft>
        <a:defRPr sz="2100" b="1">
          <a:solidFill>
            <a:schemeClr val="tx2"/>
          </a:solidFill>
          <a:latin typeface="Arial" charset="0"/>
        </a:defRPr>
      </a:lvl5pPr>
      <a:lvl6pPr marL="342900" algn="ctr" rtl="0" fontAlgn="base">
        <a:spcBef>
          <a:spcPct val="0"/>
        </a:spcBef>
        <a:spcAft>
          <a:spcPct val="0"/>
        </a:spcAft>
        <a:defRPr sz="2100" b="1">
          <a:solidFill>
            <a:schemeClr val="tx2"/>
          </a:solidFill>
          <a:latin typeface="Arial" charset="0"/>
        </a:defRPr>
      </a:lvl6pPr>
      <a:lvl7pPr marL="685800" algn="ctr" rtl="0" fontAlgn="base">
        <a:spcBef>
          <a:spcPct val="0"/>
        </a:spcBef>
        <a:spcAft>
          <a:spcPct val="0"/>
        </a:spcAft>
        <a:defRPr sz="2100" b="1">
          <a:solidFill>
            <a:schemeClr val="tx2"/>
          </a:solidFill>
          <a:latin typeface="Arial" charset="0"/>
        </a:defRPr>
      </a:lvl7pPr>
      <a:lvl8pPr marL="1028700" algn="ctr" rtl="0" fontAlgn="base">
        <a:spcBef>
          <a:spcPct val="0"/>
        </a:spcBef>
        <a:spcAft>
          <a:spcPct val="0"/>
        </a:spcAft>
        <a:defRPr sz="2100" b="1">
          <a:solidFill>
            <a:schemeClr val="tx2"/>
          </a:solidFill>
          <a:latin typeface="Arial" charset="0"/>
        </a:defRPr>
      </a:lvl8pPr>
      <a:lvl9pPr marL="1371600" algn="ctr" rtl="0" fontAlgn="base">
        <a:spcBef>
          <a:spcPct val="0"/>
        </a:spcBef>
        <a:spcAft>
          <a:spcPct val="0"/>
        </a:spcAft>
        <a:defRPr sz="2100" b="1">
          <a:solidFill>
            <a:schemeClr val="tx2"/>
          </a:solidFill>
          <a:latin typeface="Arial" charset="0"/>
        </a:defRPr>
      </a:lvl9pPr>
    </p:titleStyle>
    <p:bodyStyle>
      <a:lvl1pPr marL="129779" indent="-129779" algn="l" rtl="0" eaLnBrk="0" fontAlgn="base" hangingPunct="0">
        <a:spcBef>
          <a:spcPct val="30000"/>
        </a:spcBef>
        <a:spcAft>
          <a:spcPct val="0"/>
        </a:spcAft>
        <a:buChar char="•"/>
        <a:defRPr sz="2400">
          <a:solidFill>
            <a:schemeClr val="tx1"/>
          </a:solidFill>
          <a:latin typeface="+mn-lt"/>
          <a:ea typeface="+mn-ea"/>
          <a:cs typeface="+mn-cs"/>
        </a:defRPr>
      </a:lvl1pPr>
      <a:lvl2pPr marL="519113" indent="-176213" algn="l" rtl="0" eaLnBrk="0" fontAlgn="base" hangingPunct="0">
        <a:spcBef>
          <a:spcPct val="30000"/>
        </a:spcBef>
        <a:spcAft>
          <a:spcPct val="0"/>
        </a:spcAft>
        <a:buChar char="–"/>
        <a:defRPr sz="2000">
          <a:solidFill>
            <a:schemeClr val="tx1"/>
          </a:solidFill>
          <a:latin typeface="+mn-lt"/>
        </a:defRPr>
      </a:lvl2pPr>
      <a:lvl3pPr marL="815579" indent="-129779" algn="l" rtl="0" eaLnBrk="0" fontAlgn="base" hangingPunct="0">
        <a:spcBef>
          <a:spcPct val="30000"/>
        </a:spcBef>
        <a:spcAft>
          <a:spcPct val="0"/>
        </a:spcAft>
        <a:buChar char="•"/>
        <a:defRPr sz="1600">
          <a:solidFill>
            <a:schemeClr val="tx1"/>
          </a:solidFill>
          <a:latin typeface="+mn-lt"/>
        </a:defRPr>
      </a:lvl3pPr>
      <a:lvl4pPr marL="1200150" indent="-171450" algn="l" rtl="0" eaLnBrk="0" fontAlgn="base" hangingPunct="0">
        <a:spcBef>
          <a:spcPct val="30000"/>
        </a:spcBef>
        <a:spcAft>
          <a:spcPct val="0"/>
        </a:spcAft>
        <a:buChar char="–"/>
        <a:defRPr sz="2000">
          <a:solidFill>
            <a:schemeClr val="tx1"/>
          </a:solidFill>
          <a:latin typeface="+mn-lt"/>
        </a:defRPr>
      </a:lvl4pPr>
      <a:lvl5pPr marL="1543050" indent="-171450" algn="l" rtl="0" eaLnBrk="0" fontAlgn="base" hangingPunct="0">
        <a:spcBef>
          <a:spcPct val="30000"/>
        </a:spcBef>
        <a:spcAft>
          <a:spcPct val="0"/>
        </a:spcAft>
        <a:buChar char="»"/>
        <a:defRPr sz="2000">
          <a:solidFill>
            <a:schemeClr val="tx1"/>
          </a:solidFill>
          <a:latin typeface="+mn-lt"/>
        </a:defRPr>
      </a:lvl5pPr>
      <a:lvl6pPr marL="1885950" indent="-171450" algn="l" rtl="0" fontAlgn="base">
        <a:spcBef>
          <a:spcPct val="30000"/>
        </a:spcBef>
        <a:spcAft>
          <a:spcPct val="0"/>
        </a:spcAft>
        <a:buChar char="»"/>
        <a:defRPr>
          <a:solidFill>
            <a:schemeClr val="tx1"/>
          </a:solidFill>
          <a:latin typeface="+mn-lt"/>
        </a:defRPr>
      </a:lvl6pPr>
      <a:lvl7pPr marL="2228850" indent="-171450" algn="l" rtl="0" fontAlgn="base">
        <a:spcBef>
          <a:spcPct val="30000"/>
        </a:spcBef>
        <a:spcAft>
          <a:spcPct val="0"/>
        </a:spcAft>
        <a:buChar char="»"/>
        <a:defRPr>
          <a:solidFill>
            <a:schemeClr val="tx1"/>
          </a:solidFill>
          <a:latin typeface="+mn-lt"/>
        </a:defRPr>
      </a:lvl7pPr>
      <a:lvl8pPr marL="2571750" indent="-171450" algn="l" rtl="0" fontAlgn="base">
        <a:spcBef>
          <a:spcPct val="30000"/>
        </a:spcBef>
        <a:spcAft>
          <a:spcPct val="0"/>
        </a:spcAft>
        <a:buChar char="»"/>
        <a:defRPr>
          <a:solidFill>
            <a:schemeClr val="tx1"/>
          </a:solidFill>
          <a:latin typeface="+mn-lt"/>
        </a:defRPr>
      </a:lvl8pPr>
      <a:lvl9pPr marL="2914650" indent="-171450" algn="l" rtl="0" fontAlgn="base">
        <a:spcBef>
          <a:spcPct val="3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53068" y="222253"/>
            <a:ext cx="9211733"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558799" y="1136653"/>
            <a:ext cx="11274612"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9347200" y="6586541"/>
            <a:ext cx="2844800" cy="16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750" b="0">
                <a:latin typeface="Times New Roman" pitchFamily="18" charset="0"/>
              </a:defRPr>
            </a:lvl1pPr>
          </a:lstStyle>
          <a:p>
            <a:pPr fontAlgn="base">
              <a:spcBef>
                <a:spcPct val="0"/>
              </a:spcBef>
              <a:spcAft>
                <a:spcPct val="0"/>
              </a:spcAft>
              <a:defRPr/>
            </a:pPr>
            <a:fld id="{B84E4E5C-3550-4612-B4D6-FB8B38C5AADE}" type="slidenum">
              <a:rPr lang="en-US" smtClean="0">
                <a:solidFill>
                  <a:srgbClr val="000000"/>
                </a:solidFill>
              </a:rPr>
              <a:pPr fontAlgn="base">
                <a:spcBef>
                  <a:spcPct val="0"/>
                </a:spcBef>
                <a:spcAft>
                  <a:spcPct val="0"/>
                </a:spcAft>
                <a:defRPr/>
              </a:pPr>
              <a:t>‹#›</a:t>
            </a:fld>
            <a:endParaRPr lang="en-US" dirty="0">
              <a:solidFill>
                <a:srgbClr val="000000"/>
              </a:solidFill>
            </a:endParaRPr>
          </a:p>
        </p:txBody>
      </p:sp>
      <p:sp>
        <p:nvSpPr>
          <p:cNvPr id="1033" name="Rectangle 9"/>
          <p:cNvSpPr>
            <a:spLocks noChangeArrowheads="1"/>
          </p:cNvSpPr>
          <p:nvPr userDrawn="1"/>
        </p:nvSpPr>
        <p:spPr bwMode="auto">
          <a:xfrm>
            <a:off x="0" y="968375"/>
            <a:ext cx="12192000" cy="76200"/>
          </a:xfrm>
          <a:prstGeom prst="rect">
            <a:avLst/>
          </a:prstGeom>
          <a:gradFill rotWithShape="1">
            <a:gsLst>
              <a:gs pos="0">
                <a:srgbClr val="0000CC"/>
              </a:gs>
              <a:gs pos="100000">
                <a:srgbClr val="0000CC">
                  <a:gamma/>
                  <a:tint val="0"/>
                  <a:invGamma/>
                </a:srgbClr>
              </a:gs>
            </a:gsLst>
            <a:lin ang="0" scaled="1"/>
          </a:gradFill>
          <a:ln w="9525">
            <a:noFill/>
            <a:miter lim="800000"/>
            <a:headEnd/>
            <a:tailEnd/>
          </a:ln>
          <a:effectLst/>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1" i="0" u="none" strike="noStrike" kern="1200" cap="none" spc="0" normalizeH="0" baseline="0" noProof="0" dirty="0">
              <a:ln>
                <a:noFill/>
              </a:ln>
              <a:solidFill>
                <a:srgbClr val="000000"/>
              </a:solidFill>
              <a:effectLst/>
              <a:uLnTx/>
              <a:uFillTx/>
              <a:latin typeface="Arial"/>
              <a:ea typeface="+mn-ea"/>
              <a:cs typeface="+mn-cs"/>
            </a:endParaRPr>
          </a:p>
        </p:txBody>
      </p:sp>
      <p:pic>
        <p:nvPicPr>
          <p:cNvPr id="1031" name="Picture 15"/>
          <p:cNvPicPr>
            <a:picLocks noChangeAspect="1" noChangeArrowheads="1"/>
          </p:cNvPicPr>
          <p:nvPr userDrawn="1"/>
        </p:nvPicPr>
        <p:blipFill>
          <a:blip r:embed="rId2" cstate="print"/>
          <a:srcRect/>
          <a:stretch>
            <a:fillRect/>
          </a:stretch>
        </p:blipFill>
        <p:spPr bwMode="auto">
          <a:xfrm>
            <a:off x="1" y="76200"/>
            <a:ext cx="1253067" cy="804863"/>
          </a:xfrm>
          <a:prstGeom prst="rect">
            <a:avLst/>
          </a:prstGeom>
          <a:noFill/>
          <a:ln w="9525">
            <a:noFill/>
            <a:miter lim="800000"/>
            <a:headEnd/>
            <a:tailEnd/>
          </a:ln>
        </p:spPr>
      </p:pic>
      <p:pic>
        <p:nvPicPr>
          <p:cNvPr id="9" name="Picture 8" descr="PSD Logo.png"/>
          <p:cNvPicPr>
            <a:picLocks noChangeAspect="1"/>
          </p:cNvPicPr>
          <p:nvPr userDrawn="1"/>
        </p:nvPicPr>
        <p:blipFill>
          <a:blip r:embed="rId3" cstate="print"/>
          <a:stretch>
            <a:fillRect/>
          </a:stretch>
        </p:blipFill>
        <p:spPr>
          <a:xfrm>
            <a:off x="10859251" y="22406"/>
            <a:ext cx="1213224" cy="924026"/>
          </a:xfrm>
          <a:prstGeom prst="rect">
            <a:avLst/>
          </a:prstGeom>
        </p:spPr>
      </p:pic>
    </p:spTree>
    <p:extLst>
      <p:ext uri="{BB962C8B-B14F-4D97-AF65-F5344CB8AC3E}">
        <p14:creationId xmlns:p14="http://schemas.microsoft.com/office/powerpoint/2010/main" val="934881315"/>
      </p:ext>
    </p:extLst>
  </p:cSld>
  <p:clrMap bg1="lt1" tx1="dk1" bg2="lt2" tx2="dk2" accent1="accent1" accent2="accent2" accent3="accent3" accent4="accent4" accent5="accent5" accent6="accent6" hlink="hlink" folHlink="folHlink"/>
  <p:hf hdr="0" ftr="0" dt="0"/>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2100" b="1">
          <a:solidFill>
            <a:schemeClr val="tx2"/>
          </a:solidFill>
          <a:latin typeface="Arial" charset="0"/>
        </a:defRPr>
      </a:lvl2pPr>
      <a:lvl3pPr algn="ctr" rtl="0" eaLnBrk="0" fontAlgn="base" hangingPunct="0">
        <a:spcBef>
          <a:spcPct val="0"/>
        </a:spcBef>
        <a:spcAft>
          <a:spcPct val="0"/>
        </a:spcAft>
        <a:defRPr sz="2100" b="1">
          <a:solidFill>
            <a:schemeClr val="tx2"/>
          </a:solidFill>
          <a:latin typeface="Arial" charset="0"/>
        </a:defRPr>
      </a:lvl3pPr>
      <a:lvl4pPr algn="ctr" rtl="0" eaLnBrk="0" fontAlgn="base" hangingPunct="0">
        <a:spcBef>
          <a:spcPct val="0"/>
        </a:spcBef>
        <a:spcAft>
          <a:spcPct val="0"/>
        </a:spcAft>
        <a:defRPr sz="2100" b="1">
          <a:solidFill>
            <a:schemeClr val="tx2"/>
          </a:solidFill>
          <a:latin typeface="Arial" charset="0"/>
        </a:defRPr>
      </a:lvl4pPr>
      <a:lvl5pPr algn="ctr" rtl="0" eaLnBrk="0" fontAlgn="base" hangingPunct="0">
        <a:spcBef>
          <a:spcPct val="0"/>
        </a:spcBef>
        <a:spcAft>
          <a:spcPct val="0"/>
        </a:spcAft>
        <a:defRPr sz="2100" b="1">
          <a:solidFill>
            <a:schemeClr val="tx2"/>
          </a:solidFill>
          <a:latin typeface="Arial" charset="0"/>
        </a:defRPr>
      </a:lvl5pPr>
      <a:lvl6pPr marL="342900" algn="ctr" rtl="0" fontAlgn="base">
        <a:spcBef>
          <a:spcPct val="0"/>
        </a:spcBef>
        <a:spcAft>
          <a:spcPct val="0"/>
        </a:spcAft>
        <a:defRPr sz="2100" b="1">
          <a:solidFill>
            <a:schemeClr val="tx2"/>
          </a:solidFill>
          <a:latin typeface="Arial" charset="0"/>
        </a:defRPr>
      </a:lvl6pPr>
      <a:lvl7pPr marL="685800" algn="ctr" rtl="0" fontAlgn="base">
        <a:spcBef>
          <a:spcPct val="0"/>
        </a:spcBef>
        <a:spcAft>
          <a:spcPct val="0"/>
        </a:spcAft>
        <a:defRPr sz="2100" b="1">
          <a:solidFill>
            <a:schemeClr val="tx2"/>
          </a:solidFill>
          <a:latin typeface="Arial" charset="0"/>
        </a:defRPr>
      </a:lvl7pPr>
      <a:lvl8pPr marL="1028700" algn="ctr" rtl="0" fontAlgn="base">
        <a:spcBef>
          <a:spcPct val="0"/>
        </a:spcBef>
        <a:spcAft>
          <a:spcPct val="0"/>
        </a:spcAft>
        <a:defRPr sz="2100" b="1">
          <a:solidFill>
            <a:schemeClr val="tx2"/>
          </a:solidFill>
          <a:latin typeface="Arial" charset="0"/>
        </a:defRPr>
      </a:lvl8pPr>
      <a:lvl9pPr marL="1371600" algn="ctr" rtl="0" fontAlgn="base">
        <a:spcBef>
          <a:spcPct val="0"/>
        </a:spcBef>
        <a:spcAft>
          <a:spcPct val="0"/>
        </a:spcAft>
        <a:defRPr sz="2100" b="1">
          <a:solidFill>
            <a:schemeClr val="tx2"/>
          </a:solidFill>
          <a:latin typeface="Arial" charset="0"/>
        </a:defRPr>
      </a:lvl9pPr>
    </p:titleStyle>
    <p:bodyStyle>
      <a:lvl1pPr marL="129779" indent="-129779" algn="l" rtl="0" eaLnBrk="0" fontAlgn="base" hangingPunct="0">
        <a:spcBef>
          <a:spcPct val="30000"/>
        </a:spcBef>
        <a:spcAft>
          <a:spcPct val="0"/>
        </a:spcAft>
        <a:buChar char="•"/>
        <a:defRPr sz="2400">
          <a:solidFill>
            <a:schemeClr val="tx1"/>
          </a:solidFill>
          <a:latin typeface="+mn-lt"/>
          <a:ea typeface="+mn-ea"/>
          <a:cs typeface="+mn-cs"/>
        </a:defRPr>
      </a:lvl1pPr>
      <a:lvl2pPr marL="519113" indent="-176213" algn="l" rtl="0" eaLnBrk="0" fontAlgn="base" hangingPunct="0">
        <a:spcBef>
          <a:spcPct val="30000"/>
        </a:spcBef>
        <a:spcAft>
          <a:spcPct val="0"/>
        </a:spcAft>
        <a:buChar char="–"/>
        <a:defRPr sz="2000">
          <a:solidFill>
            <a:schemeClr val="tx1"/>
          </a:solidFill>
          <a:latin typeface="+mn-lt"/>
        </a:defRPr>
      </a:lvl2pPr>
      <a:lvl3pPr marL="815579" indent="-129779" algn="l" rtl="0" eaLnBrk="0" fontAlgn="base" hangingPunct="0">
        <a:spcBef>
          <a:spcPct val="30000"/>
        </a:spcBef>
        <a:spcAft>
          <a:spcPct val="0"/>
        </a:spcAft>
        <a:buChar char="•"/>
        <a:defRPr sz="1600">
          <a:solidFill>
            <a:schemeClr val="tx1"/>
          </a:solidFill>
          <a:latin typeface="+mn-lt"/>
        </a:defRPr>
      </a:lvl3pPr>
      <a:lvl4pPr marL="1200150" indent="-171450" algn="l" rtl="0" eaLnBrk="0" fontAlgn="base" hangingPunct="0">
        <a:spcBef>
          <a:spcPct val="30000"/>
        </a:spcBef>
        <a:spcAft>
          <a:spcPct val="0"/>
        </a:spcAft>
        <a:buChar char="–"/>
        <a:defRPr sz="2000">
          <a:solidFill>
            <a:schemeClr val="tx1"/>
          </a:solidFill>
          <a:latin typeface="+mn-lt"/>
        </a:defRPr>
      </a:lvl4pPr>
      <a:lvl5pPr marL="1543050" indent="-171450" algn="l" rtl="0" eaLnBrk="0" fontAlgn="base" hangingPunct="0">
        <a:spcBef>
          <a:spcPct val="30000"/>
        </a:spcBef>
        <a:spcAft>
          <a:spcPct val="0"/>
        </a:spcAft>
        <a:buChar char="»"/>
        <a:defRPr sz="2000">
          <a:solidFill>
            <a:schemeClr val="tx1"/>
          </a:solidFill>
          <a:latin typeface="+mn-lt"/>
        </a:defRPr>
      </a:lvl5pPr>
      <a:lvl6pPr marL="1885950" indent="-171450" algn="l" rtl="0" fontAlgn="base">
        <a:spcBef>
          <a:spcPct val="30000"/>
        </a:spcBef>
        <a:spcAft>
          <a:spcPct val="0"/>
        </a:spcAft>
        <a:buChar char="»"/>
        <a:defRPr>
          <a:solidFill>
            <a:schemeClr val="tx1"/>
          </a:solidFill>
          <a:latin typeface="+mn-lt"/>
        </a:defRPr>
      </a:lvl6pPr>
      <a:lvl7pPr marL="2228850" indent="-171450" algn="l" rtl="0" fontAlgn="base">
        <a:spcBef>
          <a:spcPct val="30000"/>
        </a:spcBef>
        <a:spcAft>
          <a:spcPct val="0"/>
        </a:spcAft>
        <a:buChar char="»"/>
        <a:defRPr>
          <a:solidFill>
            <a:schemeClr val="tx1"/>
          </a:solidFill>
          <a:latin typeface="+mn-lt"/>
        </a:defRPr>
      </a:lvl7pPr>
      <a:lvl8pPr marL="2571750" indent="-171450" algn="l" rtl="0" fontAlgn="base">
        <a:spcBef>
          <a:spcPct val="30000"/>
        </a:spcBef>
        <a:spcAft>
          <a:spcPct val="0"/>
        </a:spcAft>
        <a:buChar char="»"/>
        <a:defRPr>
          <a:solidFill>
            <a:schemeClr val="tx1"/>
          </a:solidFill>
          <a:latin typeface="+mn-lt"/>
        </a:defRPr>
      </a:lvl8pPr>
      <a:lvl9pPr marL="2914650" indent="-171450" algn="l" rtl="0" fontAlgn="base">
        <a:spcBef>
          <a:spcPct val="3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F2712A1-6345-C940-92B5-6F10D12A4BBD}"/>
              </a:ext>
            </a:extLst>
          </p:cNvPr>
          <p:cNvPicPr>
            <a:picLocks noChangeAspect="1"/>
          </p:cNvPicPr>
          <p:nvPr userDrawn="1"/>
        </p:nvPicPr>
        <p:blipFill>
          <a:blip r:embed="rId2">
            <a:alphaModFix/>
          </a:blip>
          <a:stretch>
            <a:fillRect/>
          </a:stretch>
        </p:blipFill>
        <p:spPr>
          <a:xfrm>
            <a:off x="0" y="0"/>
            <a:ext cx="5181600" cy="6858000"/>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userDrawn="1"/>
        </p:nvSpPr>
        <p:spPr bwMode="auto">
          <a:xfrm>
            <a:off x="-422655" y="543"/>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12" name="Freeform 10">
            <a:extLst>
              <a:ext uri="{FF2B5EF4-FFF2-40B4-BE49-F238E27FC236}">
                <a16:creationId xmlns:a16="http://schemas.microsoft.com/office/drawing/2014/main" id="{FB2F5AE2-CD99-9E44-865F-D56B4EE8256E}"/>
              </a:ext>
            </a:extLst>
          </p:cNvPr>
          <p:cNvSpPr>
            <a:spLocks/>
          </p:cNvSpPr>
          <p:nvPr userDrawn="1"/>
        </p:nvSpPr>
        <p:spPr bwMode="auto">
          <a:xfrm>
            <a:off x="1490929"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40" y="1173396"/>
            <a:ext cx="6816649" cy="5078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0008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2"/>
            <a:ext cx="2743200" cy="365125"/>
          </a:xfrm>
          <a:prstGeom prst="rect">
            <a:avLst/>
          </a:prstGeom>
        </p:spPr>
        <p:txBody>
          <a:bodyPr vert="horz" lIns="91440" tIns="45720" rIns="91440" bIns="45720" rtlCol="0" anchor="ctr"/>
          <a:lstStyle>
            <a:lvl1pPr algn="l">
              <a:defRPr sz="750">
                <a:solidFill>
                  <a:srgbClr val="65CBF9"/>
                </a:solidFill>
                <a:latin typeface="Arial" panose="020B0604020202020204" pitchFamily="34" charset="0"/>
                <a:cs typeface="Arial" panose="020B0604020202020204" pitchFamily="34" charset="0"/>
              </a:defRPr>
            </a:lvl1pPr>
          </a:lstStyle>
          <a:p>
            <a:fld id="{FD1EBD71-4233-C14F-980D-3CAEF44976C6}" type="datetime1">
              <a:rPr lang="en-US" smtClean="0"/>
              <a:pPr/>
              <a:t>4/27/2022</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2"/>
            <a:ext cx="4114800" cy="365125"/>
          </a:xfrm>
          <a:prstGeom prst="rect">
            <a:avLst/>
          </a:prstGeom>
        </p:spPr>
        <p:txBody>
          <a:bodyPr vert="horz" lIns="91440" tIns="45720" rIns="91440" bIns="45720" rtlCol="0" anchor="ctr"/>
          <a:lstStyle>
            <a:lvl1pPr algn="ctr">
              <a:defRPr sz="750">
                <a:solidFill>
                  <a:srgbClr val="65CBF9"/>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41"/>
            <a:ext cx="2743200" cy="365125"/>
          </a:xfrm>
          <a:prstGeom prst="rect">
            <a:avLst/>
          </a:prstGeom>
        </p:spPr>
        <p:txBody>
          <a:bodyPr vert="horz" lIns="91440" tIns="45720" rIns="91440" bIns="45720" rtlCol="0" anchor="ctr"/>
          <a:lstStyle>
            <a:lvl1pPr algn="r">
              <a:defRPr sz="9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212464245"/>
      </p:ext>
    </p:extLst>
  </p:cSld>
  <p:clrMap bg1="lt1" tx1="dk1" bg2="lt2" tx2="dk2" accent1="accent1" accent2="accent2" accent3="accent3" accent4="accent4" accent5="accent5" accent6="accent6" hlink="hlink" folHlink="folHlink"/>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5800" rtl="0" eaLnBrk="1" latinLnBrk="0" hangingPunct="1">
        <a:lnSpc>
          <a:spcPct val="90000"/>
        </a:lnSpc>
        <a:spcBef>
          <a:spcPct val="0"/>
        </a:spcBef>
        <a:buNone/>
        <a:defRPr sz="3000" b="0" kern="1200">
          <a:solidFill>
            <a:srgbClr val="65CBF9"/>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100000"/>
        </a:lnSpc>
        <a:spcBef>
          <a:spcPts val="750"/>
        </a:spcBef>
        <a:buFont typeface="Arial" panose="020B0604020202020204" pitchFamily="34" charset="0"/>
        <a:buNone/>
        <a:defRPr sz="1350" kern="120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F2712A1-6345-C940-92B5-6F10D12A4BBD}"/>
              </a:ext>
            </a:extLst>
          </p:cNvPr>
          <p:cNvPicPr>
            <a:picLocks noChangeAspect="1"/>
          </p:cNvPicPr>
          <p:nvPr/>
        </p:nvPicPr>
        <p:blipFill>
          <a:blip r:embed="rId2">
            <a:alphaModFix/>
          </a:blip>
          <a:stretch>
            <a:fillRect/>
          </a:stretch>
        </p:blipFill>
        <p:spPr>
          <a:xfrm>
            <a:off x="0" y="0"/>
            <a:ext cx="5181600" cy="6858000"/>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p:nvSpPr>
        <p:spPr bwMode="auto">
          <a:xfrm>
            <a:off x="-422655" y="543"/>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12" name="Freeform 10">
            <a:extLst>
              <a:ext uri="{FF2B5EF4-FFF2-40B4-BE49-F238E27FC236}">
                <a16:creationId xmlns:a16="http://schemas.microsoft.com/office/drawing/2014/main" id="{FB2F5AE2-CD99-9E44-865F-D56B4EE8256E}"/>
              </a:ext>
            </a:extLst>
          </p:cNvPr>
          <p:cNvSpPr>
            <a:spLocks/>
          </p:cNvSpPr>
          <p:nvPr/>
        </p:nvSpPr>
        <p:spPr bwMode="auto">
          <a:xfrm>
            <a:off x="1490929"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40" y="1173396"/>
            <a:ext cx="6816649" cy="5078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9" y="2214710"/>
            <a:ext cx="6678104" cy="30008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356352"/>
            <a:ext cx="2743200" cy="365125"/>
          </a:xfrm>
          <a:prstGeom prst="rect">
            <a:avLst/>
          </a:prstGeom>
        </p:spPr>
        <p:txBody>
          <a:bodyPr vert="horz" lIns="91440" tIns="45720" rIns="91440" bIns="45720" rtlCol="0" anchor="ctr"/>
          <a:lstStyle>
            <a:lvl1pPr algn="l">
              <a:defRPr sz="750">
                <a:solidFill>
                  <a:srgbClr val="65CBF9"/>
                </a:solidFill>
                <a:latin typeface="Arial" panose="020B0604020202020204" pitchFamily="34" charset="0"/>
                <a:cs typeface="Arial" panose="020B0604020202020204" pitchFamily="34" charset="0"/>
              </a:defRPr>
            </a:lvl1pPr>
          </a:lstStyle>
          <a:p>
            <a:fld id="{FD1EBD71-4233-C14F-980D-3CAEF44976C6}" type="datetime1">
              <a:rPr lang="en-US" smtClean="0"/>
              <a:pPr/>
              <a:t>4/27/2022</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750">
                <a:solidFill>
                  <a:srgbClr val="65CBF9"/>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p:ph type="sldNum" sz="quarter" idx="4"/>
          </p:nvPr>
        </p:nvSpPr>
        <p:spPr>
          <a:xfrm>
            <a:off x="9355319" y="6422341"/>
            <a:ext cx="2743200" cy="365125"/>
          </a:xfrm>
          <a:prstGeom prst="rect">
            <a:avLst/>
          </a:prstGeom>
        </p:spPr>
        <p:txBody>
          <a:bodyPr vert="horz" lIns="91440" tIns="45720" rIns="91440" bIns="45720" rtlCol="0" anchor="ctr"/>
          <a:lstStyle>
            <a:lvl1pPr algn="r">
              <a:defRPr sz="9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
        <p:nvSpPr>
          <p:cNvPr id="13" name="Freeform 9">
            <a:extLst>
              <a:ext uri="{FF2B5EF4-FFF2-40B4-BE49-F238E27FC236}">
                <a16:creationId xmlns:a16="http://schemas.microsoft.com/office/drawing/2014/main" id="{4303F0F9-ED68-4D07-BFBB-E64DE539D5D7}"/>
              </a:ext>
            </a:extLst>
          </p:cNvPr>
          <p:cNvSpPr>
            <a:spLocks/>
          </p:cNvSpPr>
          <p:nvPr userDrawn="1"/>
        </p:nvSpPr>
        <p:spPr bwMode="auto">
          <a:xfrm>
            <a:off x="-422655" y="543"/>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14" name="Freeform 10">
            <a:extLst>
              <a:ext uri="{FF2B5EF4-FFF2-40B4-BE49-F238E27FC236}">
                <a16:creationId xmlns:a16="http://schemas.microsoft.com/office/drawing/2014/main" id="{E7475640-38B0-4B4E-BF50-DD01D871910E}"/>
              </a:ext>
            </a:extLst>
          </p:cNvPr>
          <p:cNvSpPr>
            <a:spLocks/>
          </p:cNvSpPr>
          <p:nvPr userDrawn="1"/>
        </p:nvSpPr>
        <p:spPr bwMode="auto">
          <a:xfrm>
            <a:off x="1490929"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68580" tIns="34290" rIns="68580" bIns="34290" numCol="1" anchor="t" anchorCtr="0" compatLnSpc="1">
            <a:prstTxWarp prst="textNoShape">
              <a:avLst/>
            </a:prstTxWarp>
          </a:bodyPr>
          <a:lstStyle/>
          <a:p>
            <a:endParaRPr lang="en-US" sz="1350" dirty="0"/>
          </a:p>
        </p:txBody>
      </p:sp>
      <p:sp>
        <p:nvSpPr>
          <p:cNvPr id="15" name="Title Placeholder 1">
            <a:extLst>
              <a:ext uri="{FF2B5EF4-FFF2-40B4-BE49-F238E27FC236}">
                <a16:creationId xmlns:a16="http://schemas.microsoft.com/office/drawing/2014/main" id="{B9445524-CF47-4E90-9803-FE59F9C7AA0B}"/>
              </a:ext>
            </a:extLst>
          </p:cNvPr>
          <p:cNvSpPr>
            <a:spLocks noGrp="1"/>
          </p:cNvSpPr>
          <p:nvPr>
            <p:ph type="title"/>
          </p:nvPr>
        </p:nvSpPr>
        <p:spPr>
          <a:xfrm>
            <a:off x="4901940" y="1173396"/>
            <a:ext cx="6816649" cy="507831"/>
          </a:xfrm>
          <a:prstGeom prst="rect">
            <a:avLst/>
          </a:prstGeom>
        </p:spPr>
        <p:txBody>
          <a:bodyPr vert="horz" lIns="91440" tIns="45720" rIns="91440" bIns="45720" rtlCol="0" anchor="ctr">
            <a:spAutoFit/>
          </a:bodyPr>
          <a:lstStyle/>
          <a:p>
            <a:r>
              <a:rPr lang="en-US" dirty="0"/>
              <a:t>Click to edit Master title style</a:t>
            </a:r>
          </a:p>
        </p:txBody>
      </p:sp>
      <p:sp>
        <p:nvSpPr>
          <p:cNvPr id="16" name="Text Placeholder 2">
            <a:extLst>
              <a:ext uri="{FF2B5EF4-FFF2-40B4-BE49-F238E27FC236}">
                <a16:creationId xmlns:a16="http://schemas.microsoft.com/office/drawing/2014/main" id="{FD97DC36-FE78-4FFB-94CE-AEB2A02FF502}"/>
              </a:ext>
            </a:extLst>
          </p:cNvPr>
          <p:cNvSpPr>
            <a:spLocks noGrp="1"/>
          </p:cNvSpPr>
          <p:nvPr>
            <p:ph type="body" idx="1"/>
          </p:nvPr>
        </p:nvSpPr>
        <p:spPr>
          <a:xfrm>
            <a:off x="4901939" y="2214710"/>
            <a:ext cx="6678104" cy="300082"/>
          </a:xfrm>
          <a:prstGeom prst="rect">
            <a:avLst/>
          </a:prstGeom>
        </p:spPr>
        <p:txBody>
          <a:bodyPr vert="horz" lIns="91440" tIns="45720" rIns="91440" bIns="45720" rtlCol="0">
            <a:spAutoFit/>
          </a:bodyPr>
          <a:lstStyle/>
          <a:p>
            <a:pPr lvl="0"/>
            <a:r>
              <a:rPr lang="en-US" dirty="0"/>
              <a:t>Edit Master text styles</a:t>
            </a:r>
          </a:p>
        </p:txBody>
      </p:sp>
      <p:sp>
        <p:nvSpPr>
          <p:cNvPr id="17" name="Date Placeholder 3">
            <a:extLst>
              <a:ext uri="{FF2B5EF4-FFF2-40B4-BE49-F238E27FC236}">
                <a16:creationId xmlns:a16="http://schemas.microsoft.com/office/drawing/2014/main" id="{4B0AA790-F15B-472F-B7FC-99D9A2948C5C}"/>
              </a:ext>
            </a:extLst>
          </p:cNvPr>
          <p:cNvSpPr>
            <a:spLocks noGrp="1"/>
          </p:cNvSpPr>
          <p:nvPr>
            <p:ph type="dt" sz="half" idx="2"/>
          </p:nvPr>
        </p:nvSpPr>
        <p:spPr>
          <a:xfrm>
            <a:off x="93481" y="6356352"/>
            <a:ext cx="2743200" cy="365125"/>
          </a:xfrm>
          <a:prstGeom prst="rect">
            <a:avLst/>
          </a:prstGeom>
        </p:spPr>
        <p:txBody>
          <a:bodyPr vert="horz" lIns="91440" tIns="45720" rIns="91440" bIns="45720" rtlCol="0" anchor="ctr"/>
          <a:lstStyle>
            <a:lvl1pPr algn="l">
              <a:defRPr sz="750">
                <a:solidFill>
                  <a:srgbClr val="65CBF9"/>
                </a:solidFill>
                <a:latin typeface="Arial" panose="020B0604020202020204" pitchFamily="34" charset="0"/>
                <a:cs typeface="Arial" panose="020B0604020202020204" pitchFamily="34" charset="0"/>
              </a:defRPr>
            </a:lvl1pPr>
          </a:lstStyle>
          <a:p>
            <a:fld id="{FD1EBD71-4233-C14F-980D-3CAEF44976C6}" type="datetime1">
              <a:rPr lang="en-US" smtClean="0"/>
              <a:pPr/>
              <a:t>4/27/2022</a:t>
            </a:fld>
            <a:endParaRPr lang="en-US" dirty="0"/>
          </a:p>
        </p:txBody>
      </p:sp>
      <p:sp>
        <p:nvSpPr>
          <p:cNvPr id="18" name="Footer Placeholder 4">
            <a:extLst>
              <a:ext uri="{FF2B5EF4-FFF2-40B4-BE49-F238E27FC236}">
                <a16:creationId xmlns:a16="http://schemas.microsoft.com/office/drawing/2014/main" id="{4C879C62-2633-4FAC-9095-83C1E9651A6E}"/>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750">
                <a:solidFill>
                  <a:srgbClr val="65CBF9"/>
                </a:solidFill>
                <a:latin typeface="Arial" panose="020B0604020202020204" pitchFamily="34" charset="0"/>
                <a:cs typeface="Arial" panose="020B0604020202020204" pitchFamily="34" charset="0"/>
              </a:defRPr>
            </a:lvl1pPr>
          </a:lstStyle>
          <a:p>
            <a:endParaRPr lang="en-US" dirty="0"/>
          </a:p>
        </p:txBody>
      </p:sp>
      <p:sp>
        <p:nvSpPr>
          <p:cNvPr id="19" name="Slide Number Placeholder 5">
            <a:extLst>
              <a:ext uri="{FF2B5EF4-FFF2-40B4-BE49-F238E27FC236}">
                <a16:creationId xmlns:a16="http://schemas.microsoft.com/office/drawing/2014/main" id="{5FC99911-0263-4E5B-A73C-B0EB07229FA4}"/>
              </a:ext>
            </a:extLst>
          </p:cNvPr>
          <p:cNvSpPr>
            <a:spLocks noGrp="1"/>
          </p:cNvSpPr>
          <p:nvPr>
            <p:ph type="sldNum" sz="quarter" idx="4"/>
          </p:nvPr>
        </p:nvSpPr>
        <p:spPr>
          <a:xfrm>
            <a:off x="9355319" y="6422341"/>
            <a:ext cx="2743200" cy="365125"/>
          </a:xfrm>
          <a:prstGeom prst="rect">
            <a:avLst/>
          </a:prstGeom>
        </p:spPr>
        <p:txBody>
          <a:bodyPr vert="horz" lIns="91440" tIns="45720" rIns="91440" bIns="45720" rtlCol="0" anchor="ctr"/>
          <a:lstStyle>
            <a:lvl1pPr algn="r">
              <a:defRPr sz="9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299861706"/>
      </p:ext>
    </p:extLst>
  </p:cSld>
  <p:clrMap bg1="lt1" tx1="dk1" bg2="lt2" tx2="dk2" accent1="accent1" accent2="accent2" accent3="accent3" accent4="accent4" accent5="accent5" accent6="accent6" hlink="hlink" folHlink="folHlink"/>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5800" rtl="0" eaLnBrk="1" latinLnBrk="0" hangingPunct="1">
        <a:lnSpc>
          <a:spcPct val="90000"/>
        </a:lnSpc>
        <a:spcBef>
          <a:spcPct val="0"/>
        </a:spcBef>
        <a:buNone/>
        <a:defRPr sz="3000" b="0" kern="1200">
          <a:solidFill>
            <a:srgbClr val="65CBF9"/>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100000"/>
        </a:lnSpc>
        <a:spcBef>
          <a:spcPts val="750"/>
        </a:spcBef>
        <a:buFont typeface="Arial" panose="020B0604020202020204" pitchFamily="34" charset="0"/>
        <a:buNone/>
        <a:defRPr sz="1350" kern="120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F2712A1-6345-C940-92B5-6F10D12A4BBD}"/>
              </a:ext>
            </a:extLst>
          </p:cNvPr>
          <p:cNvPicPr>
            <a:picLocks noChangeAspect="1"/>
          </p:cNvPicPr>
          <p:nvPr/>
        </p:nvPicPr>
        <p:blipFill>
          <a:blip r:embed="rId2">
            <a:alphaModFix/>
          </a:blip>
          <a:stretch>
            <a:fillRect/>
          </a:stretch>
        </p:blipFill>
        <p:spPr>
          <a:xfrm>
            <a:off x="0" y="0"/>
            <a:ext cx="5181600" cy="6858000"/>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FB2F5AE2-CD99-9E44-865F-D56B4EE8256E}"/>
              </a:ext>
            </a:extLst>
          </p:cNvPr>
          <p:cNvSpPr>
            <a:spLocks/>
          </p:cNvSpPr>
          <p:nvPr/>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1104144"/>
            <a:ext cx="6816649"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Arial" panose="020B0604020202020204" pitchFamily="34" charset="0"/>
                <a:cs typeface="Arial" panose="020B0604020202020204" pitchFamily="34" charset="0"/>
              </a:defRPr>
            </a:lvl1pPr>
          </a:lstStyle>
          <a:p>
            <a:fld id="{FD1EBD71-4233-C14F-980D-3CAEF44976C6}" type="datetime1">
              <a:rPr lang="en-US" smtClean="0"/>
              <a:pPr/>
              <a:t>4/27/2022</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
        <p:nvSpPr>
          <p:cNvPr id="13" name="Freeform 9">
            <a:extLst>
              <a:ext uri="{FF2B5EF4-FFF2-40B4-BE49-F238E27FC236}">
                <a16:creationId xmlns:a16="http://schemas.microsoft.com/office/drawing/2014/main" id="{4303F0F9-ED68-4D07-BFBB-E64DE539D5D7}"/>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10">
            <a:extLst>
              <a:ext uri="{FF2B5EF4-FFF2-40B4-BE49-F238E27FC236}">
                <a16:creationId xmlns:a16="http://schemas.microsoft.com/office/drawing/2014/main" id="{E7475640-38B0-4B4E-BF50-DD01D871910E}"/>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Title Placeholder 1">
            <a:extLst>
              <a:ext uri="{FF2B5EF4-FFF2-40B4-BE49-F238E27FC236}">
                <a16:creationId xmlns:a16="http://schemas.microsoft.com/office/drawing/2014/main" id="{B9445524-CF47-4E90-9803-FE59F9C7AA0B}"/>
              </a:ext>
            </a:extLst>
          </p:cNvPr>
          <p:cNvSpPr>
            <a:spLocks noGrp="1"/>
          </p:cNvSpPr>
          <p:nvPr>
            <p:ph type="title"/>
          </p:nvPr>
        </p:nvSpPr>
        <p:spPr>
          <a:xfrm>
            <a:off x="4901938" y="1104144"/>
            <a:ext cx="6816649" cy="646331"/>
          </a:xfrm>
          <a:prstGeom prst="rect">
            <a:avLst/>
          </a:prstGeom>
        </p:spPr>
        <p:txBody>
          <a:bodyPr vert="horz" lIns="91440" tIns="45720" rIns="91440" bIns="45720" rtlCol="0" anchor="ctr">
            <a:spAutoFit/>
          </a:bodyPr>
          <a:lstStyle/>
          <a:p>
            <a:r>
              <a:rPr lang="en-US" dirty="0"/>
              <a:t>Click to edit Master title style</a:t>
            </a:r>
          </a:p>
        </p:txBody>
      </p:sp>
      <p:sp>
        <p:nvSpPr>
          <p:cNvPr id="16" name="Text Placeholder 2">
            <a:extLst>
              <a:ext uri="{FF2B5EF4-FFF2-40B4-BE49-F238E27FC236}">
                <a16:creationId xmlns:a16="http://schemas.microsoft.com/office/drawing/2014/main" id="{FD97DC36-FE78-4FFB-94CE-AEB2A02FF502}"/>
              </a:ext>
            </a:extLst>
          </p:cNvPr>
          <p:cNvSpPr>
            <a:spLocks noGrp="1"/>
          </p:cNvSpPr>
          <p:nvPr>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17" name="Date Placeholder 3">
            <a:extLst>
              <a:ext uri="{FF2B5EF4-FFF2-40B4-BE49-F238E27FC236}">
                <a16:creationId xmlns:a16="http://schemas.microsoft.com/office/drawing/2014/main" id="{4B0AA790-F15B-472F-B7FC-99D9A2948C5C}"/>
              </a:ext>
            </a:extLst>
          </p:cNvPr>
          <p:cNvSpPr>
            <a:spLocks noGrp="1"/>
          </p:cNvSpPr>
          <p:nvPr>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Arial" panose="020B0604020202020204" pitchFamily="34" charset="0"/>
                <a:cs typeface="Arial" panose="020B0604020202020204" pitchFamily="34" charset="0"/>
              </a:defRPr>
            </a:lvl1pPr>
          </a:lstStyle>
          <a:p>
            <a:fld id="{FD1EBD71-4233-C14F-980D-3CAEF44976C6}" type="datetime1">
              <a:rPr lang="en-US" smtClean="0"/>
              <a:pPr/>
              <a:t>4/27/2022</a:t>
            </a:fld>
            <a:endParaRPr lang="en-US" dirty="0"/>
          </a:p>
        </p:txBody>
      </p:sp>
      <p:sp>
        <p:nvSpPr>
          <p:cNvPr id="18" name="Footer Placeholder 4">
            <a:extLst>
              <a:ext uri="{FF2B5EF4-FFF2-40B4-BE49-F238E27FC236}">
                <a16:creationId xmlns:a16="http://schemas.microsoft.com/office/drawing/2014/main" id="{4C879C62-2633-4FAC-9095-83C1E9651A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Arial" panose="020B0604020202020204" pitchFamily="34" charset="0"/>
                <a:cs typeface="Arial" panose="020B0604020202020204" pitchFamily="34" charset="0"/>
              </a:defRPr>
            </a:lvl1pPr>
          </a:lstStyle>
          <a:p>
            <a:endParaRPr lang="en-US" dirty="0"/>
          </a:p>
        </p:txBody>
      </p:sp>
      <p:sp>
        <p:nvSpPr>
          <p:cNvPr id="19" name="Slide Number Placeholder 5">
            <a:extLst>
              <a:ext uri="{FF2B5EF4-FFF2-40B4-BE49-F238E27FC236}">
                <a16:creationId xmlns:a16="http://schemas.microsoft.com/office/drawing/2014/main" id="{5FC99911-0263-4E5B-A73C-B0EB07229FA4}"/>
              </a:ext>
            </a:extLst>
          </p:cNvPr>
          <p:cNvSpPr>
            <a:spLocks noGrp="1"/>
          </p:cNvSpPr>
          <p:nvPr>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649446355"/>
      </p:ext>
    </p:extLst>
  </p:cSld>
  <p:clrMap bg1="lt1" tx1="dk1" bg2="lt2" tx2="dk2" accent1="accent1" accent2="accent2" accent3="accent3" accent4="accent4" accent5="accent5" accent6="accent6" hlink="hlink" folHlink="folHlink"/>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65CBF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F2712A1-6345-C940-92B5-6F10D12A4BBD}"/>
              </a:ext>
            </a:extLst>
          </p:cNvPr>
          <p:cNvPicPr>
            <a:picLocks noChangeAspect="1"/>
          </p:cNvPicPr>
          <p:nvPr userDrawn="1"/>
        </p:nvPicPr>
        <p:blipFill>
          <a:blip r:embed="rId5">
            <a:alphaModFix/>
          </a:blip>
          <a:stretch>
            <a:fillRect/>
          </a:stretch>
        </p:blipFill>
        <p:spPr>
          <a:xfrm>
            <a:off x="0" y="0"/>
            <a:ext cx="5181600" cy="6858000"/>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FB2F5AE2-CD99-9E44-865F-D56B4EE8256E}"/>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Arial" panose="020B0604020202020204" pitchFamily="34" charset="0"/>
                <a:cs typeface="Arial" panose="020B0604020202020204" pitchFamily="34" charset="0"/>
              </a:defRPr>
            </a:lvl1pPr>
          </a:lstStyle>
          <a:p>
            <a:fld id="{FD1EBD71-4233-C14F-980D-3CAEF44976C6}" type="datetime1">
              <a:rPr lang="en-US" smtClean="0"/>
              <a:pPr/>
              <a:t>4/27/2022</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920916372"/>
      </p:ext>
    </p:extLst>
  </p:cSld>
  <p:clrMap bg1="lt1" tx1="dk1" bg2="lt2" tx2="dk2" accent1="accent1" accent2="accent2" accent3="accent3" accent4="accent4" accent5="accent5" accent6="accent6" hlink="hlink" folHlink="folHlink"/>
  <p:sldLayoutIdLst>
    <p:sldLayoutId id="2147483707" r:id="rId1"/>
    <p:sldLayoutId id="2147483738" r:id="rId2"/>
    <p:sldLayoutId id="2147483745"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65CBF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34">
            <a:extLst>
              <a:ext uri="{FF2B5EF4-FFF2-40B4-BE49-F238E27FC236}">
                <a16:creationId xmlns:a16="http://schemas.microsoft.com/office/drawing/2014/main" id="{ACB3B62E-6966-F349-968E-FA8F0173359D}"/>
              </a:ext>
            </a:extLst>
          </p:cNvPr>
          <p:cNvSpPr>
            <a:spLocks noGrp="1"/>
          </p:cNvSpPr>
          <p:nvPr>
            <p:ph type="subTitle" idx="1"/>
          </p:nvPr>
        </p:nvSpPr>
        <p:spPr>
          <a:xfrm>
            <a:off x="1572375" y="4330136"/>
            <a:ext cx="9308410" cy="2405787"/>
          </a:xfrm>
        </p:spPr>
        <p:txBody>
          <a:bodyPr wrap="square">
            <a:spAutoFit/>
          </a:bodyPr>
          <a:lstStyle/>
          <a:p>
            <a:pPr>
              <a:spcBef>
                <a:spcPts val="400"/>
              </a:spcBef>
            </a:pPr>
            <a:r>
              <a:rPr lang="en-US" b="1" dirty="0"/>
              <a:t>Bringing Scientists and Engineers Together for Technology Development</a:t>
            </a:r>
          </a:p>
          <a:p>
            <a:pPr>
              <a:spcBef>
                <a:spcPts val="400"/>
              </a:spcBef>
            </a:pPr>
            <a:r>
              <a:rPr lang="en-US" b="1">
                <a:effectLst>
                  <a:outerShdw blurRad="38100" dist="38100" dir="2700000" algn="tl">
                    <a:srgbClr val="000000">
                      <a:alpha val="43137"/>
                    </a:srgbClr>
                  </a:outerShdw>
                </a:effectLst>
              </a:rPr>
              <a:t>Carolyn R. Mercer</a:t>
            </a:r>
            <a:r>
              <a:rPr lang="en-US" b="1" dirty="0">
                <a:effectLst>
                  <a:outerShdw blurRad="38100" dist="38100" dir="2700000" algn="tl">
                    <a:srgbClr val="000000">
                      <a:alpha val="43137"/>
                    </a:srgbClr>
                  </a:outerShdw>
                </a:effectLst>
              </a:rPr>
              <a:t>, Ph.D.</a:t>
            </a:r>
          </a:p>
          <a:p>
            <a:pPr>
              <a:spcBef>
                <a:spcPts val="400"/>
              </a:spcBef>
            </a:pPr>
            <a:r>
              <a:rPr lang="en-US" dirty="0">
                <a:effectLst>
                  <a:outerShdw blurRad="38100" dist="38100" dir="2700000" algn="tl">
                    <a:srgbClr val="000000">
                      <a:alpha val="43137"/>
                    </a:srgbClr>
                  </a:outerShdw>
                </a:effectLst>
              </a:rPr>
              <a:t>Chief Technologist, NASA Science Mission Directorate</a:t>
            </a:r>
          </a:p>
          <a:p>
            <a:pPr>
              <a:spcBef>
                <a:spcPts val="400"/>
              </a:spcBef>
            </a:pPr>
            <a:endParaRPr lang="en-US" sz="1100" dirty="0">
              <a:effectLst>
                <a:outerShdw blurRad="38100" dist="38100" dir="2700000" algn="tl">
                  <a:srgbClr val="000000">
                    <a:alpha val="43137"/>
                  </a:srgbClr>
                </a:outerShdw>
              </a:effectLst>
            </a:endParaRPr>
          </a:p>
          <a:p>
            <a:pPr marL="0" marR="0">
              <a:spcBef>
                <a:spcPts val="0"/>
              </a:spcBef>
              <a:spcAft>
                <a:spcPts val="0"/>
              </a:spcAft>
            </a:pPr>
            <a:r>
              <a:rPr lang="en-US" dirty="0">
                <a:effectLst>
                  <a:outerShdw blurRad="38100" dist="38100" dir="2700000" algn="tl">
                    <a:srgbClr val="000000">
                      <a:alpha val="43137"/>
                    </a:srgbClr>
                  </a:outerShdw>
                </a:effectLst>
              </a:rPr>
              <a:t>Panel: Partnerships and Mechanisms to Facilitate Development and Application of New Research Technologies </a:t>
            </a:r>
          </a:p>
          <a:p>
            <a:pPr marL="0" marR="0">
              <a:spcBef>
                <a:spcPts val="0"/>
              </a:spcBef>
              <a:spcAft>
                <a:spcPts val="0"/>
              </a:spcAft>
            </a:pPr>
            <a:r>
              <a:rPr lang="en-US" dirty="0"/>
              <a:t>NSF Workshop on Technology Developments to Advance Antarctic Research</a:t>
            </a:r>
          </a:p>
          <a:p>
            <a:pPr>
              <a:spcBef>
                <a:spcPts val="400"/>
              </a:spcBef>
            </a:pPr>
            <a:r>
              <a:rPr lang="en-US" dirty="0">
                <a:effectLst>
                  <a:outerShdw blurRad="38100" dist="38100" dir="2700000" algn="tl">
                    <a:srgbClr val="000000">
                      <a:alpha val="43137"/>
                    </a:srgbClr>
                  </a:outerShdw>
                </a:effectLst>
              </a:rPr>
              <a:t>May 5, 2022</a:t>
            </a:r>
          </a:p>
        </p:txBody>
      </p:sp>
    </p:spTree>
    <p:extLst>
      <p:ext uri="{BB962C8B-B14F-4D97-AF65-F5344CB8AC3E}">
        <p14:creationId xmlns:p14="http://schemas.microsoft.com/office/powerpoint/2010/main" val="238583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F9B8D9-544C-45F0-86F1-2D3232EB4845}" type="slidenum">
              <a:rPr kumimoji="0" lang="en-US" sz="1200" b="0" i="0" u="none" strike="noStrike" kern="1200" cap="none" spc="0" normalizeH="0" baseline="0" noProof="0" smtClean="0">
                <a:ln>
                  <a:noFill/>
                </a:ln>
                <a:solidFill>
                  <a:srgbClr val="65CBF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65CBF9"/>
              </a:solidFill>
              <a:effectLst/>
              <a:uLnTx/>
              <a:uFillTx/>
              <a:latin typeface="Arial" panose="020B0604020202020204" pitchFamily="34" charset="0"/>
              <a:ea typeface="+mn-ea"/>
              <a:cs typeface="Arial" panose="020B0604020202020204" pitchFamily="34" charset="0"/>
            </a:endParaRPr>
          </a:p>
        </p:txBody>
      </p:sp>
      <p:sp>
        <p:nvSpPr>
          <p:cNvPr id="9" name="Title 1"/>
          <p:cNvSpPr>
            <a:spLocks noGrp="1"/>
          </p:cNvSpPr>
          <p:nvPr>
            <p:ph type="title"/>
          </p:nvPr>
        </p:nvSpPr>
        <p:spPr>
          <a:xfrm>
            <a:off x="3816617" y="1884453"/>
            <a:ext cx="8281902" cy="4635115"/>
          </a:xfrm>
        </p:spPr>
        <p:txBody>
          <a:bodyPr/>
          <a:lstStyle/>
          <a:p>
            <a:pPr>
              <a:spcBef>
                <a:spcPts val="400"/>
              </a:spcBef>
              <a:spcAft>
                <a:spcPts val="200"/>
              </a:spcAft>
            </a:pPr>
            <a:r>
              <a:rPr lang="en-US" sz="2800" cap="none" dirty="0">
                <a:latin typeface="Calibri" panose="020F0502020204030204" pitchFamily="34" charset="0"/>
                <a:cs typeface="Calibri" panose="020F0502020204030204" pitchFamily="34" charset="0"/>
              </a:rPr>
              <a:t>Bringing Scientists and Engineers Together for Technology Development</a:t>
            </a:r>
            <a:br>
              <a:rPr lang="en-US" sz="2800" b="1" cap="none" dirty="0">
                <a:latin typeface="Calibri" panose="020F0502020204030204" pitchFamily="34" charset="0"/>
                <a:cs typeface="Calibri" panose="020F0502020204030204" pitchFamily="34" charset="0"/>
              </a:rPr>
            </a:br>
            <a:br>
              <a:rPr lang="en-US" sz="2800" b="1" cap="none" dirty="0">
                <a:latin typeface="Calibri" panose="020F0502020204030204" pitchFamily="34" charset="0"/>
                <a:cs typeface="Calibri" panose="020F0502020204030204" pitchFamily="34" charset="0"/>
              </a:rPr>
            </a:br>
            <a:r>
              <a:rPr lang="en-US" sz="2800" b="0" cap="none" dirty="0">
                <a:solidFill>
                  <a:schemeClr val="bg1"/>
                </a:solidFill>
                <a:latin typeface="Calibri" panose="020F0502020204030204" pitchFamily="34" charset="0"/>
                <a:cs typeface="Calibri" panose="020F0502020204030204" pitchFamily="34" charset="0"/>
              </a:rPr>
              <a:t>Joint Workshops</a:t>
            </a:r>
            <a:br>
              <a:rPr lang="en-US" sz="2800" b="0" cap="none" dirty="0">
                <a:solidFill>
                  <a:schemeClr val="bg1"/>
                </a:solidFill>
                <a:latin typeface="Calibri" panose="020F0502020204030204" pitchFamily="34" charset="0"/>
                <a:cs typeface="Calibri" panose="020F0502020204030204" pitchFamily="34" charset="0"/>
              </a:rPr>
            </a:br>
            <a:r>
              <a:rPr lang="en-US" sz="2800" b="0" cap="none" dirty="0">
                <a:solidFill>
                  <a:schemeClr val="bg1"/>
                </a:solidFill>
                <a:latin typeface="Calibri" panose="020F0502020204030204" pitchFamily="34" charset="0"/>
                <a:cs typeface="Calibri" panose="020F0502020204030204" pitchFamily="34" charset="0"/>
              </a:rPr>
              <a:t>	</a:t>
            </a:r>
            <a:r>
              <a:rPr lang="en-US" sz="2400" b="0" cap="none" dirty="0">
                <a:solidFill>
                  <a:srgbClr val="66C9F7"/>
                </a:solidFill>
                <a:latin typeface="Calibri" panose="020F0502020204030204" pitchFamily="34" charset="0"/>
                <a:cs typeface="Calibri" panose="020F0502020204030204" pitchFamily="34" charset="0"/>
              </a:rPr>
              <a:t>Future of the Search for Life (</a:t>
            </a:r>
            <a:r>
              <a:rPr lang="en-US" sz="2400" b="0" cap="none" dirty="0" err="1">
                <a:solidFill>
                  <a:srgbClr val="66C9F7"/>
                </a:solidFill>
                <a:latin typeface="Calibri" panose="020F0502020204030204" pitchFamily="34" charset="0"/>
                <a:cs typeface="Calibri" panose="020F0502020204030204" pitchFamily="34" charset="0"/>
              </a:rPr>
              <a:t>FoSL</a:t>
            </a:r>
            <a:r>
              <a:rPr lang="en-US" sz="2400" b="0" cap="none" dirty="0">
                <a:solidFill>
                  <a:srgbClr val="66C9F7"/>
                </a:solidFill>
                <a:latin typeface="Calibri" panose="020F0502020204030204" pitchFamily="34" charset="0"/>
                <a:cs typeface="Calibri" panose="020F0502020204030204" pitchFamily="34" charset="0"/>
              </a:rPr>
              <a:t>)</a:t>
            </a:r>
            <a:br>
              <a:rPr lang="en-US" sz="2400" b="0" cap="none" dirty="0">
                <a:solidFill>
                  <a:srgbClr val="66C9F7"/>
                </a:solidFill>
                <a:latin typeface="Calibri" panose="020F0502020204030204" pitchFamily="34" charset="0"/>
                <a:cs typeface="Calibri" panose="020F0502020204030204" pitchFamily="34" charset="0"/>
              </a:rPr>
            </a:br>
            <a:r>
              <a:rPr lang="en-US" sz="2400" b="0" cap="none" dirty="0">
                <a:solidFill>
                  <a:srgbClr val="66C9F7"/>
                </a:solidFill>
                <a:latin typeface="Calibri" panose="020F0502020204030204" pitchFamily="34" charset="0"/>
                <a:cs typeface="Calibri" panose="020F0502020204030204" pitchFamily="34" charset="0"/>
              </a:rPr>
              <a:t>	Accessing the Subsurface Oceans of Icy Worlds</a:t>
            </a:r>
            <a:br>
              <a:rPr lang="en-US" sz="2400" b="0" cap="none" dirty="0">
                <a:solidFill>
                  <a:srgbClr val="66C9F7"/>
                </a:solidFill>
                <a:latin typeface="Calibri" panose="020F0502020204030204" pitchFamily="34" charset="0"/>
                <a:cs typeface="Calibri" panose="020F0502020204030204" pitchFamily="34" charset="0"/>
              </a:rPr>
            </a:br>
            <a:r>
              <a:rPr lang="en-US" sz="2800" b="0" cap="none" dirty="0">
                <a:solidFill>
                  <a:schemeClr val="bg1"/>
                </a:solidFill>
                <a:latin typeface="Calibri" panose="020F0502020204030204" pitchFamily="34" charset="0"/>
                <a:cs typeface="Calibri" panose="020F0502020204030204" pitchFamily="34" charset="0"/>
              </a:rPr>
              <a:t>Joint Goal Setting</a:t>
            </a:r>
            <a:br>
              <a:rPr lang="en-US" sz="2800" b="0" cap="none" dirty="0">
                <a:solidFill>
                  <a:schemeClr val="bg1"/>
                </a:solidFill>
                <a:latin typeface="Calibri" panose="020F0502020204030204" pitchFamily="34" charset="0"/>
                <a:cs typeface="Calibri" panose="020F0502020204030204" pitchFamily="34" charset="0"/>
              </a:rPr>
            </a:br>
            <a:r>
              <a:rPr lang="en-US" sz="2800" b="0" cap="none" dirty="0">
                <a:solidFill>
                  <a:schemeClr val="bg1"/>
                </a:solidFill>
                <a:latin typeface="Calibri" panose="020F0502020204030204" pitchFamily="34" charset="0"/>
                <a:cs typeface="Calibri" panose="020F0502020204030204" pitchFamily="34" charset="0"/>
              </a:rPr>
              <a:t>	</a:t>
            </a:r>
            <a:r>
              <a:rPr lang="en-US" sz="2400" b="0" cap="none" dirty="0">
                <a:solidFill>
                  <a:srgbClr val="66C9F7"/>
                </a:solidFill>
                <a:latin typeface="Calibri" panose="020F0502020204030204" pitchFamily="34" charset="0"/>
                <a:cs typeface="Calibri" panose="020F0502020204030204" pitchFamily="34" charset="0"/>
              </a:rPr>
              <a:t>Planetary Science Technology Office Quad Sheets</a:t>
            </a:r>
            <a:br>
              <a:rPr lang="en-US" sz="2800" b="0" cap="none" dirty="0">
                <a:solidFill>
                  <a:schemeClr val="bg1"/>
                </a:solidFill>
                <a:latin typeface="Calibri" panose="020F0502020204030204" pitchFamily="34" charset="0"/>
                <a:cs typeface="Calibri" panose="020F0502020204030204" pitchFamily="34" charset="0"/>
              </a:rPr>
            </a:br>
            <a:r>
              <a:rPr lang="en-US" sz="2800" b="0" cap="none" dirty="0">
                <a:solidFill>
                  <a:schemeClr val="bg1"/>
                </a:solidFill>
                <a:latin typeface="Calibri" panose="020F0502020204030204" pitchFamily="34" charset="0"/>
                <a:cs typeface="Calibri" panose="020F0502020204030204" pitchFamily="34" charset="0"/>
              </a:rPr>
              <a:t>Funded Communities of Practice with </a:t>
            </a:r>
            <a:br>
              <a:rPr lang="en-US" sz="2800" b="0" cap="none" dirty="0">
                <a:solidFill>
                  <a:schemeClr val="bg1"/>
                </a:solidFill>
                <a:latin typeface="Calibri" panose="020F0502020204030204" pitchFamily="34" charset="0"/>
                <a:cs typeface="Calibri" panose="020F0502020204030204" pitchFamily="34" charset="0"/>
              </a:rPr>
            </a:br>
            <a:r>
              <a:rPr lang="en-US" sz="2800" b="0" cap="none" dirty="0">
                <a:solidFill>
                  <a:schemeClr val="bg1"/>
                </a:solidFill>
                <a:latin typeface="Calibri" panose="020F0502020204030204" pitchFamily="34" charset="0"/>
                <a:cs typeface="Calibri" panose="020F0502020204030204" pitchFamily="34" charset="0"/>
              </a:rPr>
              <a:t>Open Access Testbeds</a:t>
            </a:r>
            <a:br>
              <a:rPr lang="en-US" sz="2800" b="0" cap="none" dirty="0">
                <a:solidFill>
                  <a:schemeClr val="bg1"/>
                </a:solidFill>
                <a:latin typeface="Calibri" panose="020F0502020204030204" pitchFamily="34" charset="0"/>
                <a:cs typeface="Calibri" panose="020F0502020204030204" pitchFamily="34" charset="0"/>
              </a:rPr>
            </a:br>
            <a:r>
              <a:rPr lang="en-US" sz="2400" b="0" cap="none" dirty="0">
                <a:solidFill>
                  <a:schemeClr val="bg1"/>
                </a:solidFill>
                <a:latin typeface="Calibri" panose="020F0502020204030204" pitchFamily="34" charset="0"/>
                <a:cs typeface="Calibri" panose="020F0502020204030204" pitchFamily="34" charset="0"/>
              </a:rPr>
              <a:t>	</a:t>
            </a:r>
            <a:r>
              <a:rPr lang="en-US" sz="2400" b="0" cap="none" dirty="0">
                <a:solidFill>
                  <a:srgbClr val="66C9F7"/>
                </a:solidFill>
                <a:latin typeface="Calibri" panose="020F0502020204030204" pitchFamily="34" charset="0"/>
                <a:cs typeface="Calibri" panose="020F0502020204030204" pitchFamily="34" charset="0"/>
              </a:rPr>
              <a:t>HOTTech, COLDTech</a:t>
            </a:r>
            <a:br>
              <a:rPr lang="en-US" sz="2400" b="0" cap="none" dirty="0">
                <a:solidFill>
                  <a:srgbClr val="66C9F7"/>
                </a:solidFill>
                <a:latin typeface="Calibri" panose="020F0502020204030204" pitchFamily="34" charset="0"/>
                <a:cs typeface="Calibri" panose="020F0502020204030204" pitchFamily="34" charset="0"/>
              </a:rPr>
            </a:br>
            <a:r>
              <a:rPr lang="en-US" sz="2800" b="0" cap="none" dirty="0">
                <a:solidFill>
                  <a:schemeClr val="bg1"/>
                </a:solidFill>
                <a:latin typeface="Calibri" panose="020F0502020204030204" pitchFamily="34" charset="0"/>
                <a:cs typeface="Calibri" panose="020F0502020204030204" pitchFamily="34" charset="0"/>
              </a:rPr>
              <a:t>	</a:t>
            </a:r>
            <a:r>
              <a:rPr lang="en-US" sz="2400" b="0" cap="none" dirty="0">
                <a:solidFill>
                  <a:srgbClr val="66C9F7"/>
                </a:solidFill>
                <a:latin typeface="Calibri" panose="020F0502020204030204" pitchFamily="34" charset="0"/>
                <a:cs typeface="Calibri" panose="020F0502020204030204" pitchFamily="34" charset="0"/>
              </a:rPr>
              <a:t>GEER, OWLAT/OCEANWaters</a:t>
            </a:r>
          </a:p>
        </p:txBody>
      </p:sp>
    </p:spTree>
    <p:extLst>
      <p:ext uri="{BB962C8B-B14F-4D97-AF65-F5344CB8AC3E}">
        <p14:creationId xmlns:p14="http://schemas.microsoft.com/office/powerpoint/2010/main" val="517373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F9B8D9-544C-45F0-86F1-2D3232EB4845}" type="slidenum">
              <a:rPr kumimoji="0" lang="en-US" sz="1200" b="0" i="0" u="none" strike="noStrike" kern="1200" cap="none" spc="0" normalizeH="0" baseline="0" noProof="0" smtClean="0">
                <a:ln>
                  <a:noFill/>
                </a:ln>
                <a:solidFill>
                  <a:srgbClr val="65CBF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65CBF9"/>
              </a:solidFill>
              <a:effectLst/>
              <a:uLnTx/>
              <a:uFillTx/>
              <a:latin typeface="Arial" panose="020B0604020202020204" pitchFamily="34" charset="0"/>
              <a:ea typeface="+mn-ea"/>
              <a:cs typeface="Arial" panose="020B0604020202020204" pitchFamily="34" charset="0"/>
            </a:endParaRPr>
          </a:p>
        </p:txBody>
      </p:sp>
      <p:sp>
        <p:nvSpPr>
          <p:cNvPr id="9" name="Title 1"/>
          <p:cNvSpPr>
            <a:spLocks noGrp="1"/>
          </p:cNvSpPr>
          <p:nvPr>
            <p:ph type="title"/>
          </p:nvPr>
        </p:nvSpPr>
        <p:spPr>
          <a:xfrm>
            <a:off x="3916824" y="1303863"/>
            <a:ext cx="8020479" cy="4912114"/>
          </a:xfrm>
        </p:spPr>
        <p:txBody>
          <a:bodyPr/>
          <a:lstStyle/>
          <a:p>
            <a:pPr>
              <a:spcBef>
                <a:spcPts val="400"/>
              </a:spcBef>
              <a:spcAft>
                <a:spcPts val="200"/>
              </a:spcAft>
            </a:pPr>
            <a:r>
              <a:rPr lang="en-US" sz="2800" cap="none" dirty="0">
                <a:solidFill>
                  <a:schemeClr val="bg1"/>
                </a:solidFill>
                <a:latin typeface="Calibri" panose="020F0502020204030204" pitchFamily="34" charset="0"/>
                <a:cs typeface="Calibri" panose="020F0502020204030204" pitchFamily="34" charset="0"/>
              </a:rPr>
              <a:t>Joint Workshops</a:t>
            </a:r>
            <a:br>
              <a:rPr lang="en-US" sz="2800" b="0" cap="none" dirty="0">
                <a:solidFill>
                  <a:schemeClr val="bg1"/>
                </a:solidFill>
                <a:latin typeface="Calibri" panose="020F0502020204030204" pitchFamily="34" charset="0"/>
                <a:cs typeface="Calibri" panose="020F0502020204030204" pitchFamily="34" charset="0"/>
              </a:rPr>
            </a:br>
            <a:br>
              <a:rPr lang="en-US" sz="2800" b="0" cap="none" dirty="0">
                <a:solidFill>
                  <a:schemeClr val="bg1"/>
                </a:solidFill>
                <a:latin typeface="Calibri" panose="020F0502020204030204" pitchFamily="34" charset="0"/>
                <a:cs typeface="Calibri" panose="020F0502020204030204" pitchFamily="34" charset="0"/>
              </a:rPr>
            </a:br>
            <a:r>
              <a:rPr lang="en-US" sz="2400" b="0" cap="none" dirty="0">
                <a:solidFill>
                  <a:srgbClr val="66C9F7"/>
                </a:solidFill>
                <a:latin typeface="Calibri" panose="020F0502020204030204" pitchFamily="34" charset="0"/>
                <a:cs typeface="Calibri" panose="020F0502020204030204" pitchFamily="34" charset="0"/>
              </a:rPr>
              <a:t>Future of the Search for Life (</a:t>
            </a:r>
            <a:r>
              <a:rPr lang="en-US" sz="2400" b="0" cap="none" dirty="0" err="1">
                <a:solidFill>
                  <a:srgbClr val="66C9F7"/>
                </a:solidFill>
                <a:latin typeface="Calibri" panose="020F0502020204030204" pitchFamily="34" charset="0"/>
                <a:cs typeface="Calibri" panose="020F0502020204030204" pitchFamily="34" charset="0"/>
              </a:rPr>
              <a:t>FoSL</a:t>
            </a:r>
            <a:r>
              <a:rPr lang="en-US" sz="2400" b="0" cap="none" dirty="0">
                <a:solidFill>
                  <a:srgbClr val="66C9F7"/>
                </a:solidFill>
                <a:latin typeface="Calibri" panose="020F0502020204030204" pitchFamily="34" charset="0"/>
                <a:cs typeface="Calibri" panose="020F0502020204030204" pitchFamily="34" charset="0"/>
              </a:rPr>
              <a:t>) workshop 4/2022</a:t>
            </a:r>
            <a:br>
              <a:rPr lang="en-US" sz="2400" b="0" cap="none" dirty="0">
                <a:solidFill>
                  <a:srgbClr val="66C9F7"/>
                </a:solidFill>
                <a:latin typeface="Calibri" panose="020F0502020204030204" pitchFamily="34" charset="0"/>
                <a:cs typeface="Calibri" panose="020F0502020204030204" pitchFamily="34" charset="0"/>
              </a:rPr>
            </a:br>
            <a:r>
              <a:rPr lang="en-US" sz="2400" b="0" cap="none" dirty="0">
                <a:solidFill>
                  <a:schemeClr val="bg1"/>
                </a:solidFill>
                <a:latin typeface="Calibri" panose="020F0502020204030204" pitchFamily="34" charset="0"/>
                <a:cs typeface="Calibri" panose="020F0502020204030204" pitchFamily="34" charset="0"/>
              </a:rPr>
              <a:t>“</a:t>
            </a:r>
            <a:r>
              <a:rPr lang="en-US" sz="2000" b="0" cap="none" dirty="0">
                <a:solidFill>
                  <a:schemeClr val="bg1"/>
                </a:solidFill>
                <a:latin typeface="Calibri" panose="020F0502020204030204" pitchFamily="34" charset="0"/>
                <a:cs typeface="Calibri" panose="020F0502020204030204" pitchFamily="34" charset="0"/>
              </a:rPr>
              <a:t>The overarching goal of the workshop is to</a:t>
            </a:r>
            <a:r>
              <a:rPr lang="en-US" sz="2000" cap="none" dirty="0">
                <a:solidFill>
                  <a:schemeClr val="accent4">
                    <a:lumMod val="40000"/>
                    <a:lumOff val="60000"/>
                  </a:schemeClr>
                </a:solidFill>
                <a:latin typeface="Calibri" panose="020F0502020204030204" pitchFamily="34" charset="0"/>
                <a:cs typeface="Calibri" panose="020F0502020204030204" pitchFamily="34" charset="0"/>
              </a:rPr>
              <a:t> 	bring scientists and engineers together</a:t>
            </a:r>
            <a:r>
              <a:rPr lang="en-US" sz="2000" b="0" cap="none" dirty="0">
                <a:solidFill>
                  <a:schemeClr val="bg1"/>
                </a:solidFill>
                <a:latin typeface="Calibri" panose="020F0502020204030204" pitchFamily="34" charset="0"/>
                <a:cs typeface="Calibri" panose="020F0502020204030204" pitchFamily="34" charset="0"/>
              </a:rPr>
              <a:t> to collectively develop new and creative approaches to in-situ searches for life elsewhere in our solar system, 20 years, or more in the future.”</a:t>
            </a:r>
            <a:br>
              <a:rPr lang="en-US" sz="2000" b="0" cap="none" dirty="0">
                <a:solidFill>
                  <a:schemeClr val="bg1"/>
                </a:solidFill>
                <a:latin typeface="Calibri" panose="020F0502020204030204" pitchFamily="34" charset="0"/>
                <a:cs typeface="Calibri" panose="020F0502020204030204" pitchFamily="34" charset="0"/>
              </a:rPr>
            </a:br>
            <a:br>
              <a:rPr lang="en-US" sz="2000" b="0" cap="none" dirty="0">
                <a:solidFill>
                  <a:schemeClr val="bg1"/>
                </a:solidFill>
                <a:latin typeface="Calibri" panose="020F0502020204030204" pitchFamily="34" charset="0"/>
                <a:cs typeface="Calibri" panose="020F0502020204030204" pitchFamily="34" charset="0"/>
              </a:rPr>
            </a:br>
            <a:r>
              <a:rPr lang="en-US" sz="2400" b="0" cap="none" dirty="0">
                <a:solidFill>
                  <a:srgbClr val="66C9F7"/>
                </a:solidFill>
                <a:latin typeface="Calibri" panose="020F0502020204030204" pitchFamily="34" charset="0"/>
                <a:cs typeface="Calibri" panose="020F0502020204030204" pitchFamily="34" charset="0"/>
              </a:rPr>
              <a:t>Accessing the Subsurface Oceans of Icy Worlds 10/2017</a:t>
            </a:r>
            <a:br>
              <a:rPr lang="en-US" sz="2400" b="0" cap="none" dirty="0">
                <a:solidFill>
                  <a:schemeClr val="bg1"/>
                </a:solidFill>
                <a:latin typeface="Calibri" panose="020F0502020204030204" pitchFamily="34" charset="0"/>
                <a:cs typeface="Calibri" panose="020F0502020204030204" pitchFamily="34" charset="0"/>
              </a:rPr>
            </a:br>
            <a:r>
              <a:rPr lang="en-US" sz="2000" b="0" cap="none" dirty="0">
                <a:solidFill>
                  <a:schemeClr val="bg1"/>
                </a:solidFill>
                <a:latin typeface="Calibri" panose="020F0502020204030204" pitchFamily="34" charset="0"/>
                <a:cs typeface="Calibri" panose="020F0502020204030204" pitchFamily="34" charset="0"/>
              </a:rPr>
              <a:t>“Deep oceans are clearly not the easiest place to explore. Sending submarines into the ocean of either Europa or Enceladus requires getting access to the ocean. The goal of this workshop is to review the different technologies that have been developed and to </a:t>
            </a:r>
            <a:r>
              <a:rPr lang="en-US" sz="2000" cap="none" dirty="0">
                <a:solidFill>
                  <a:schemeClr val="accent4">
                    <a:lumMod val="40000"/>
                    <a:lumOff val="60000"/>
                  </a:schemeClr>
                </a:solidFill>
                <a:latin typeface="Calibri" panose="020F0502020204030204" pitchFamily="34" charset="0"/>
                <a:cs typeface="Calibri" panose="020F0502020204030204" pitchFamily="34" charset="0"/>
              </a:rPr>
              <a:t>define the technologies that are still required</a:t>
            </a:r>
            <a:r>
              <a:rPr lang="en-US" sz="2000" b="0" cap="none" dirty="0">
                <a:solidFill>
                  <a:schemeClr val="bg1"/>
                </a:solidFill>
                <a:latin typeface="Calibri" panose="020F0502020204030204" pitchFamily="34" charset="0"/>
                <a:cs typeface="Calibri" panose="020F0502020204030204" pitchFamily="34" charset="0"/>
              </a:rPr>
              <a:t>. Although Europa has got much attention on this topic, the study broadens its goal to Enceladus and other icy moons such as Titan where the ocean was once in contact with the rocky core and may still be.”</a:t>
            </a:r>
            <a:endParaRPr lang="en-US" sz="2400" b="0" cap="none" dirty="0">
              <a:solidFill>
                <a:srgbClr val="66C9F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77028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F9B8D9-544C-45F0-86F1-2D3232EB4845}" type="slidenum">
              <a:rPr kumimoji="0" lang="en-US" sz="1200" b="0" i="0" u="none" strike="noStrike" kern="1200" cap="none" spc="0" normalizeH="0" baseline="0" noProof="0" smtClean="0">
                <a:ln>
                  <a:noFill/>
                </a:ln>
                <a:solidFill>
                  <a:srgbClr val="65CBF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65CBF9"/>
              </a:solidFill>
              <a:effectLst/>
              <a:uLnTx/>
              <a:uFillTx/>
              <a:latin typeface="Arial" panose="020B0604020202020204" pitchFamily="34" charset="0"/>
              <a:ea typeface="+mn-ea"/>
              <a:cs typeface="Arial" panose="020B0604020202020204" pitchFamily="34" charset="0"/>
            </a:endParaRPr>
          </a:p>
        </p:txBody>
      </p:sp>
      <p:sp>
        <p:nvSpPr>
          <p:cNvPr id="9" name="Title 1"/>
          <p:cNvSpPr>
            <a:spLocks noGrp="1"/>
          </p:cNvSpPr>
          <p:nvPr>
            <p:ph type="title"/>
          </p:nvPr>
        </p:nvSpPr>
        <p:spPr>
          <a:xfrm>
            <a:off x="5018693" y="261136"/>
            <a:ext cx="7079826" cy="1089529"/>
          </a:xfrm>
        </p:spPr>
        <p:txBody>
          <a:bodyPr/>
          <a:lstStyle/>
          <a:p>
            <a:pPr>
              <a:spcBef>
                <a:spcPts val="400"/>
              </a:spcBef>
              <a:spcAft>
                <a:spcPts val="200"/>
              </a:spcAft>
            </a:pPr>
            <a:r>
              <a:rPr lang="en-US" sz="2800" cap="none" dirty="0">
                <a:solidFill>
                  <a:schemeClr val="bg1"/>
                </a:solidFill>
                <a:latin typeface="Calibri" panose="020F0502020204030204" pitchFamily="34" charset="0"/>
                <a:cs typeface="Calibri" panose="020F0502020204030204" pitchFamily="34" charset="0"/>
              </a:rPr>
              <a:t>Joint Goal Setting</a:t>
            </a:r>
            <a:br>
              <a:rPr lang="en-US" sz="2800" b="0" cap="none" dirty="0">
                <a:solidFill>
                  <a:schemeClr val="bg1"/>
                </a:solidFill>
                <a:latin typeface="Calibri" panose="020F0502020204030204" pitchFamily="34" charset="0"/>
                <a:cs typeface="Calibri" panose="020F0502020204030204" pitchFamily="34" charset="0"/>
              </a:rPr>
            </a:br>
            <a:r>
              <a:rPr lang="en-US" sz="2000" b="0" cap="none" dirty="0">
                <a:solidFill>
                  <a:srgbClr val="66C9F7"/>
                </a:solidFill>
                <a:latin typeface="Calibri" panose="020F0502020204030204" pitchFamily="34" charset="0"/>
                <a:cs typeface="Calibri" panose="020F0502020204030204" pitchFamily="34" charset="0"/>
              </a:rPr>
              <a:t>Planetary Science Technology Office (PESTO) Quad Charts</a:t>
            </a:r>
            <a:br>
              <a:rPr lang="en-US" sz="2800" b="0" cap="none" dirty="0">
                <a:solidFill>
                  <a:schemeClr val="bg1"/>
                </a:solidFill>
                <a:latin typeface="Calibri" panose="020F0502020204030204" pitchFamily="34" charset="0"/>
                <a:cs typeface="Calibri" panose="020F0502020204030204" pitchFamily="34" charset="0"/>
              </a:rPr>
            </a:br>
            <a:endParaRPr lang="en-US" sz="2400" b="0" cap="none" dirty="0">
              <a:solidFill>
                <a:srgbClr val="66C9F7"/>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AECBF20-5875-4005-BD22-B6C068E9C5A3}"/>
              </a:ext>
            </a:extLst>
          </p:cNvPr>
          <p:cNvPicPr>
            <a:picLocks noChangeAspect="1"/>
          </p:cNvPicPr>
          <p:nvPr/>
        </p:nvPicPr>
        <p:blipFill>
          <a:blip r:embed="rId3"/>
          <a:stretch>
            <a:fillRect/>
          </a:stretch>
        </p:blipFill>
        <p:spPr>
          <a:xfrm>
            <a:off x="4417104" y="1371600"/>
            <a:ext cx="7541215" cy="5379720"/>
          </a:xfrm>
          <a:prstGeom prst="rect">
            <a:avLst/>
          </a:prstGeom>
        </p:spPr>
      </p:pic>
    </p:spTree>
    <p:extLst>
      <p:ext uri="{BB962C8B-B14F-4D97-AF65-F5344CB8AC3E}">
        <p14:creationId xmlns:p14="http://schemas.microsoft.com/office/powerpoint/2010/main" val="182450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38BDBCA-C6B1-4872-8F6E-296DFEB172A7}"/>
              </a:ext>
            </a:extLst>
          </p:cNvPr>
          <p:cNvSpPr/>
          <p:nvPr/>
        </p:nvSpPr>
        <p:spPr>
          <a:xfrm>
            <a:off x="0" y="0"/>
            <a:ext cx="5209510" cy="68702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0" y="176107"/>
            <a:ext cx="12192000" cy="62462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Highest-resolution global view of Europa | The Planetary Socie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639" y="450992"/>
            <a:ext cx="4447278" cy="611500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FA9FA167-467A-4CF4-851C-2D8EAA28A66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6550" b="76927" l="2500" r="98083"/>
                    </a14:imgEffect>
                  </a14:imgLayer>
                </a14:imgProps>
              </a:ext>
            </a:extLst>
          </a:blip>
          <a:srcRect l="-1780" t="44850" r="-1293" b="20563"/>
          <a:stretch/>
        </p:blipFill>
        <p:spPr>
          <a:xfrm>
            <a:off x="285373" y="3515360"/>
            <a:ext cx="6425960" cy="3371270"/>
          </a:xfrm>
          <a:prstGeom prst="rect">
            <a:avLst/>
          </a:prstGeom>
        </p:spPr>
      </p:pic>
      <p:pic>
        <p:nvPicPr>
          <p:cNvPr id="11" name="Picture 10"/>
          <p:cNvPicPr>
            <a:picLocks noChangeAspect="1"/>
          </p:cNvPicPr>
          <p:nvPr/>
        </p:nvPicPr>
        <p:blipFill>
          <a:blip r:embed="rId7"/>
          <a:stretch>
            <a:fillRect/>
          </a:stretch>
        </p:blipFill>
        <p:spPr>
          <a:xfrm>
            <a:off x="6076950" y="3599774"/>
            <a:ext cx="38100" cy="28575"/>
          </a:xfrm>
          <a:prstGeom prst="rect">
            <a:avLst/>
          </a:prstGeom>
        </p:spPr>
      </p:pic>
      <p:pic>
        <p:nvPicPr>
          <p:cNvPr id="12" name="Picture 11"/>
          <p:cNvPicPr>
            <a:picLocks noChangeAspect="1"/>
          </p:cNvPicPr>
          <p:nvPr/>
        </p:nvPicPr>
        <p:blipFill>
          <a:blip r:embed="rId7"/>
          <a:stretch>
            <a:fillRect/>
          </a:stretch>
        </p:blipFill>
        <p:spPr>
          <a:xfrm>
            <a:off x="6229350" y="3752174"/>
            <a:ext cx="38100" cy="28575"/>
          </a:xfrm>
          <a:prstGeom prst="rect">
            <a:avLst/>
          </a:prstGeom>
        </p:spPr>
      </p:pic>
      <p:grpSp>
        <p:nvGrpSpPr>
          <p:cNvPr id="25" name="Group 24">
            <a:extLst>
              <a:ext uri="{FF2B5EF4-FFF2-40B4-BE49-F238E27FC236}">
                <a16:creationId xmlns:a16="http://schemas.microsoft.com/office/drawing/2014/main" id="{505B9509-127C-1646-9502-CDB19DC96670}"/>
              </a:ext>
            </a:extLst>
          </p:cNvPr>
          <p:cNvGrpSpPr/>
          <p:nvPr/>
        </p:nvGrpSpPr>
        <p:grpSpPr>
          <a:xfrm>
            <a:off x="2164798" y="-14748"/>
            <a:ext cx="10027202" cy="6872748"/>
            <a:chOff x="6322521" y="-5787"/>
            <a:chExt cx="10114348" cy="6887715"/>
          </a:xfrm>
        </p:grpSpPr>
        <p:sp>
          <p:nvSpPr>
            <p:cNvPr id="26" name="Freeform 11">
              <a:extLst>
                <a:ext uri="{FF2B5EF4-FFF2-40B4-BE49-F238E27FC236}">
                  <a16:creationId xmlns:a16="http://schemas.microsoft.com/office/drawing/2014/main" id="{AE868CDA-50AB-E24F-880D-EFF966522D2D}"/>
                </a:ext>
              </a:extLst>
            </p:cNvPr>
            <p:cNvSpPr>
              <a:spLocks/>
            </p:cNvSpPr>
            <p:nvPr/>
          </p:nvSpPr>
          <p:spPr bwMode="auto">
            <a:xfrm>
              <a:off x="6322521" y="-5787"/>
              <a:ext cx="10114348" cy="6887714"/>
            </a:xfrm>
            <a:custGeom>
              <a:avLst/>
              <a:gdLst>
                <a:gd name="T0" fmla="*/ 3213 w 3215"/>
                <a:gd name="T1" fmla="*/ 2189 h 2189"/>
                <a:gd name="T2" fmla="*/ 660 w 3215"/>
                <a:gd name="T3" fmla="*/ 2188 h 2189"/>
                <a:gd name="T4" fmla="*/ 422 w 3215"/>
                <a:gd name="T5" fmla="*/ 303 h 2189"/>
                <a:gd name="T6" fmla="*/ 572 w 3215"/>
                <a:gd name="T7" fmla="*/ 0 h 2189"/>
                <a:gd name="T8" fmla="*/ 3215 w 3215"/>
                <a:gd name="T9" fmla="*/ 0 h 2189"/>
                <a:gd name="T10" fmla="*/ 3213 w 3215"/>
                <a:gd name="T11" fmla="*/ 2189 h 2189"/>
              </a:gdLst>
              <a:ahLst/>
              <a:cxnLst>
                <a:cxn ang="0">
                  <a:pos x="T0" y="T1"/>
                </a:cxn>
                <a:cxn ang="0">
                  <a:pos x="T2" y="T3"/>
                </a:cxn>
                <a:cxn ang="0">
                  <a:pos x="T4" y="T5"/>
                </a:cxn>
                <a:cxn ang="0">
                  <a:pos x="T6" y="T7"/>
                </a:cxn>
                <a:cxn ang="0">
                  <a:pos x="T8" y="T9"/>
                </a:cxn>
                <a:cxn ang="0">
                  <a:pos x="T10" y="T11"/>
                </a:cxn>
              </a:cxnLst>
              <a:rect l="0" t="0" r="r" b="b"/>
              <a:pathLst>
                <a:path w="3215" h="2189">
                  <a:moveTo>
                    <a:pt x="3213" y="2189"/>
                  </a:moveTo>
                  <a:cubicBezTo>
                    <a:pt x="3213" y="2189"/>
                    <a:pt x="661" y="2189"/>
                    <a:pt x="660" y="2188"/>
                  </a:cubicBezTo>
                  <a:cubicBezTo>
                    <a:pt x="0" y="1285"/>
                    <a:pt x="422" y="303"/>
                    <a:pt x="422" y="303"/>
                  </a:cubicBezTo>
                  <a:cubicBezTo>
                    <a:pt x="469" y="193"/>
                    <a:pt x="518" y="95"/>
                    <a:pt x="572" y="0"/>
                  </a:cubicBezTo>
                  <a:cubicBezTo>
                    <a:pt x="3215" y="0"/>
                    <a:pt x="3215" y="0"/>
                    <a:pt x="3215" y="0"/>
                  </a:cubicBezTo>
                  <a:lnTo>
                    <a:pt x="3213" y="2189"/>
                  </a:lnTo>
                  <a:close/>
                </a:path>
              </a:pathLst>
            </a:custGeom>
            <a:solidFill>
              <a:srgbClr val="184E6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26CF153D-EFC9-DE4F-8F6D-10BF6C6B4975}"/>
                </a:ext>
              </a:extLst>
            </p:cNvPr>
            <p:cNvGrpSpPr/>
            <p:nvPr/>
          </p:nvGrpSpPr>
          <p:grpSpPr>
            <a:xfrm>
              <a:off x="6324390" y="6506"/>
              <a:ext cx="4719533" cy="6875422"/>
              <a:chOff x="5313074" y="4762"/>
              <a:chExt cx="3454400" cy="5032376"/>
            </a:xfrm>
            <a:solidFill>
              <a:srgbClr val="265A74"/>
            </a:solidFill>
          </p:grpSpPr>
          <p:sp>
            <p:nvSpPr>
              <p:cNvPr id="29" name="Freeform 28">
                <a:extLst>
                  <a:ext uri="{FF2B5EF4-FFF2-40B4-BE49-F238E27FC236}">
                    <a16:creationId xmlns:a16="http://schemas.microsoft.com/office/drawing/2014/main" id="{E47FE388-170E-0444-841A-8A7C045169C3}"/>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65CBF9"/>
                  </a:solidFill>
                  <a:effectLst/>
                  <a:uLnTx/>
                  <a:uFillTx/>
                  <a:latin typeface="Calibri Light" panose="020F0302020204030204"/>
                  <a:ea typeface="+mj-ea"/>
                  <a:cs typeface="+mj-cs"/>
                </a:endParaRPr>
              </a:p>
            </p:txBody>
          </p:sp>
          <p:sp>
            <p:nvSpPr>
              <p:cNvPr id="30" name="Freeform 29">
                <a:extLst>
                  <a:ext uri="{FF2B5EF4-FFF2-40B4-BE49-F238E27FC236}">
                    <a16:creationId xmlns:a16="http://schemas.microsoft.com/office/drawing/2014/main" id="{76CB8326-A421-EA4D-9271-05D426AC3CEF}"/>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tyle>
              <a:lnRef idx="0">
                <a:scrgbClr r="0" g="0" b="0"/>
              </a:lnRef>
              <a:fillRef idx="0">
                <a:scrgbClr r="0" g="0" b="0"/>
              </a:fillRef>
              <a:effectRef idx="0">
                <a:scrgbClr r="0" g="0" b="0"/>
              </a:effectRef>
              <a:fontRef idx="major"/>
            </p:style>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pSp>
      </p:grpSp>
      <p:sp>
        <p:nvSpPr>
          <p:cNvPr id="23" name="Title 1"/>
          <p:cNvSpPr>
            <a:spLocks noGrp="1"/>
          </p:cNvSpPr>
          <p:nvPr>
            <p:ph type="title"/>
          </p:nvPr>
        </p:nvSpPr>
        <p:spPr>
          <a:xfrm>
            <a:off x="3840480" y="398421"/>
            <a:ext cx="8213784" cy="723071"/>
          </a:xfrm>
        </p:spPr>
        <p:txBody>
          <a:bodyPr/>
          <a:lstStyle/>
          <a:p>
            <a:pPr algn="l">
              <a:spcBef>
                <a:spcPts val="400"/>
              </a:spcBef>
              <a:spcAft>
                <a:spcPts val="200"/>
              </a:spcAft>
            </a:pPr>
            <a:r>
              <a:rPr lang="en-US" sz="2800" b="1" cap="none" dirty="0">
                <a:solidFill>
                  <a:schemeClr val="bg1"/>
                </a:solidFill>
                <a:latin typeface="Calibri" panose="020F0502020204030204" pitchFamily="34" charset="0"/>
                <a:cs typeface="Calibri" panose="020F0502020204030204" pitchFamily="34" charset="0"/>
              </a:rPr>
              <a:t>Funded Communities of Practice with Open Access Testbeds</a:t>
            </a:r>
            <a:endParaRPr lang="en-US" sz="2800" b="1" dirty="0">
              <a:solidFill>
                <a:schemeClr val="bg1"/>
              </a:solidFill>
              <a:latin typeface="Calibri" panose="020F0502020204030204" pitchFamily="34" charset="0"/>
              <a:ea typeface="+mn-ea"/>
              <a:cs typeface="Calibri" panose="020F0502020204030204" pitchFamily="34" charset="0"/>
            </a:endParaRPr>
          </a:p>
        </p:txBody>
      </p:sp>
      <p:sp>
        <p:nvSpPr>
          <p:cNvPr id="16" name="Rectangle 15">
            <a:extLst>
              <a:ext uri="{FF2B5EF4-FFF2-40B4-BE49-F238E27FC236}">
                <a16:creationId xmlns:a16="http://schemas.microsoft.com/office/drawing/2014/main" id="{8B335E1D-CA21-4F70-93CF-3323B63CDF40}"/>
              </a:ext>
            </a:extLst>
          </p:cNvPr>
          <p:cNvSpPr/>
          <p:nvPr/>
        </p:nvSpPr>
        <p:spPr>
          <a:xfrm>
            <a:off x="3067819" y="2684571"/>
            <a:ext cx="3103488" cy="1754326"/>
          </a:xfrm>
          <a:prstGeom prst="rect">
            <a:avLst/>
          </a:prstGeom>
          <a:ln>
            <a:solidFill>
              <a:schemeClr val="bg1"/>
            </a:solidFill>
          </a:ln>
        </p:spPr>
        <p:txBody>
          <a:bodyPr wrap="square">
            <a:spAutoFit/>
          </a:bodyPr>
          <a:lstStyle/>
          <a:p>
            <a:pPr algn="ctr"/>
            <a:r>
              <a:rPr lang="en-US" b="1" dirty="0">
                <a:solidFill>
                  <a:srgbClr val="66C9F7"/>
                </a:solidFill>
                <a:latin typeface="Calibri" panose="020F0502020204030204" pitchFamily="34" charset="0"/>
                <a:cs typeface="Calibri" panose="020F0502020204030204" pitchFamily="34" charset="0"/>
              </a:rPr>
              <a:t>Venus Surface</a:t>
            </a:r>
          </a:p>
          <a:p>
            <a:pPr marL="285750" indent="-28575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LLISSE Technical Integrator</a:t>
            </a:r>
          </a:p>
          <a:p>
            <a:pPr marL="742950" lvl="1" indent="-28575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HOTTech-16</a:t>
            </a:r>
          </a:p>
          <a:p>
            <a:pPr marL="742950" lvl="1" indent="-28575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HOTTech-21</a:t>
            </a:r>
          </a:p>
          <a:p>
            <a:pPr marL="742950" lvl="1" indent="-28575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EPSCoR</a:t>
            </a:r>
          </a:p>
          <a:p>
            <a:pPr marL="285750" indent="-285750">
              <a:buFont typeface="Arial" panose="020B0604020202020204" pitchFamily="34" charset="0"/>
              <a:buChar char="•"/>
            </a:pPr>
            <a:r>
              <a:rPr lang="en-US" b="1" dirty="0">
                <a:solidFill>
                  <a:schemeClr val="accent4">
                    <a:lumMod val="40000"/>
                    <a:lumOff val="60000"/>
                  </a:schemeClr>
                </a:solidFill>
                <a:latin typeface="Calibri" panose="020F0502020204030204" pitchFamily="34" charset="0"/>
                <a:cs typeface="Calibri" panose="020F0502020204030204" pitchFamily="34" charset="0"/>
              </a:rPr>
              <a:t>GEER integrated testing</a:t>
            </a:r>
          </a:p>
        </p:txBody>
      </p:sp>
      <p:grpSp>
        <p:nvGrpSpPr>
          <p:cNvPr id="4" name="Group 3">
            <a:extLst>
              <a:ext uri="{FF2B5EF4-FFF2-40B4-BE49-F238E27FC236}">
                <a16:creationId xmlns:a16="http://schemas.microsoft.com/office/drawing/2014/main" id="{3BAADBF0-4619-4E74-ADBA-C2BC2A34EBF8}"/>
              </a:ext>
            </a:extLst>
          </p:cNvPr>
          <p:cNvGrpSpPr/>
          <p:nvPr/>
        </p:nvGrpSpPr>
        <p:grpSpPr>
          <a:xfrm>
            <a:off x="6308165" y="1117003"/>
            <a:ext cx="5753640" cy="4889462"/>
            <a:chOff x="6277685" y="1076363"/>
            <a:chExt cx="5753640" cy="4889462"/>
          </a:xfrm>
        </p:grpSpPr>
        <p:sp>
          <p:nvSpPr>
            <p:cNvPr id="21" name="Rectangle 20">
              <a:extLst>
                <a:ext uri="{FF2B5EF4-FFF2-40B4-BE49-F238E27FC236}">
                  <a16:creationId xmlns:a16="http://schemas.microsoft.com/office/drawing/2014/main" id="{1A573639-6FE7-4828-9543-040A26C9C4EC}"/>
                </a:ext>
              </a:extLst>
            </p:cNvPr>
            <p:cNvSpPr/>
            <p:nvPr/>
          </p:nvSpPr>
          <p:spPr>
            <a:xfrm>
              <a:off x="6507065" y="1578851"/>
              <a:ext cx="5294881" cy="1754326"/>
            </a:xfrm>
            <a:prstGeom prst="rect">
              <a:avLst/>
            </a:prstGeom>
            <a:ln>
              <a:solidFill>
                <a:schemeClr val="bg1"/>
              </a:solidFill>
            </a:ln>
          </p:spPr>
          <p:txBody>
            <a:bodyPr wrap="square">
              <a:spAutoFit/>
            </a:bodyPr>
            <a:lstStyle/>
            <a:p>
              <a:pPr algn="ctr"/>
              <a:r>
                <a:rPr lang="en-US" b="1" dirty="0">
                  <a:solidFill>
                    <a:srgbClr val="66C9F7"/>
                  </a:solidFill>
                  <a:latin typeface="Calibri" panose="020F0502020204030204" pitchFamily="34" charset="0"/>
                  <a:cs typeface="Calibri" panose="020F0502020204030204" pitchFamily="34" charset="0"/>
                </a:rPr>
                <a:t>Autonomy</a:t>
              </a:r>
            </a:p>
            <a:p>
              <a:pPr marL="285750" indent="-28575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ARROW and COLDTech-20 Autonomy PIs</a:t>
              </a:r>
            </a:p>
            <a:p>
              <a:pPr marL="285750" indent="-285750">
                <a:buFont typeface="Arial" panose="020B0604020202020204" pitchFamily="34" charset="0"/>
                <a:buChar char="•"/>
              </a:pPr>
              <a:r>
                <a:rPr lang="en-US" b="1" dirty="0">
                  <a:solidFill>
                    <a:schemeClr val="accent4">
                      <a:lumMod val="40000"/>
                      <a:lumOff val="60000"/>
                    </a:schemeClr>
                  </a:solidFill>
                  <a:latin typeface="Calibri" panose="020F0502020204030204" pitchFamily="34" charset="0"/>
                  <a:cs typeface="Calibri" panose="020F0502020204030204" pitchFamily="34" charset="0"/>
                </a:rPr>
                <a:t>NASA Testbeds </a:t>
              </a:r>
              <a:r>
                <a:rPr lang="en-US" dirty="0">
                  <a:solidFill>
                    <a:schemeClr val="bg1"/>
                  </a:solidFill>
                  <a:latin typeface="Calibri" panose="020F0502020204030204" pitchFamily="34" charset="0"/>
                  <a:cs typeface="Calibri" panose="020F0502020204030204" pitchFamily="34" charset="0"/>
                </a:rPr>
                <a:t>(development/validation platforms)</a:t>
              </a:r>
            </a:p>
            <a:p>
              <a:pPr lvl="2"/>
              <a:r>
                <a:rPr lang="en-US" dirty="0">
                  <a:solidFill>
                    <a:schemeClr val="bg1"/>
                  </a:solidFill>
                  <a:latin typeface="Calibri" panose="020F0502020204030204" pitchFamily="34" charset="0"/>
                  <a:cs typeface="Calibri" panose="020F0502020204030204" pitchFamily="34" charset="0"/>
                </a:rPr>
                <a:t>OWLET – physical testbed</a:t>
              </a:r>
            </a:p>
            <a:p>
              <a:pPr lvl="2"/>
              <a:r>
                <a:rPr lang="en-US" dirty="0" err="1">
                  <a:solidFill>
                    <a:schemeClr val="bg1"/>
                  </a:solidFill>
                  <a:latin typeface="Calibri" panose="020F0502020204030204" pitchFamily="34" charset="0"/>
                  <a:cs typeface="Calibri" panose="020F0502020204030204" pitchFamily="34" charset="0"/>
                </a:rPr>
                <a:t>OceanWATERS</a:t>
              </a:r>
              <a:r>
                <a:rPr lang="en-US" dirty="0">
                  <a:solidFill>
                    <a:schemeClr val="bg1"/>
                  </a:solidFill>
                  <a:latin typeface="Calibri" panose="020F0502020204030204" pitchFamily="34" charset="0"/>
                  <a:cs typeface="Calibri" panose="020F0502020204030204" pitchFamily="34" charset="0"/>
                </a:rPr>
                <a:t> – virtual testbed</a:t>
              </a:r>
            </a:p>
            <a:p>
              <a:pPr marL="285750" indent="-28575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Annual review with Europa Lander </a:t>
              </a:r>
            </a:p>
          </p:txBody>
        </p:sp>
        <p:sp>
          <p:nvSpPr>
            <p:cNvPr id="19" name="Rectangle 18">
              <a:extLst>
                <a:ext uri="{FF2B5EF4-FFF2-40B4-BE49-F238E27FC236}">
                  <a16:creationId xmlns:a16="http://schemas.microsoft.com/office/drawing/2014/main" id="{AE24D700-EC50-4C73-B39C-1828960AB550}"/>
                </a:ext>
              </a:extLst>
            </p:cNvPr>
            <p:cNvSpPr/>
            <p:nvPr/>
          </p:nvSpPr>
          <p:spPr>
            <a:xfrm>
              <a:off x="6507065" y="3637483"/>
              <a:ext cx="5294881" cy="1200329"/>
            </a:xfrm>
            <a:prstGeom prst="rect">
              <a:avLst/>
            </a:prstGeom>
            <a:ln>
              <a:solidFill>
                <a:schemeClr val="bg1"/>
              </a:solidFill>
            </a:ln>
          </p:spPr>
          <p:txBody>
            <a:bodyPr wrap="square">
              <a:spAutoFit/>
            </a:bodyPr>
            <a:lstStyle/>
            <a:p>
              <a:pPr algn="ctr"/>
              <a:r>
                <a:rPr lang="en-US" b="1" dirty="0">
                  <a:solidFill>
                    <a:srgbClr val="66C9F7"/>
                  </a:solidFill>
                  <a:latin typeface="Calibri" panose="020F0502020204030204" pitchFamily="34" charset="0"/>
                  <a:cs typeface="Calibri" panose="020F0502020204030204" pitchFamily="34" charset="0"/>
                </a:rPr>
                <a:t>Radiation Hard Electronics</a:t>
              </a:r>
            </a:p>
            <a:p>
              <a:pPr marL="285750" indent="-28575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ColdTech-20 Radiation Hard Electronics PIs</a:t>
              </a:r>
            </a:p>
            <a:p>
              <a:pPr marL="285750" indent="-28575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ICEE-2 Instrument Developers</a:t>
              </a:r>
            </a:p>
            <a:p>
              <a:pPr marL="285750" indent="-28575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Annual review with Europa Lander </a:t>
              </a:r>
            </a:p>
          </p:txBody>
        </p:sp>
        <p:sp>
          <p:nvSpPr>
            <p:cNvPr id="32" name="Rectangle 31">
              <a:extLst>
                <a:ext uri="{FF2B5EF4-FFF2-40B4-BE49-F238E27FC236}">
                  <a16:creationId xmlns:a16="http://schemas.microsoft.com/office/drawing/2014/main" id="{6A051B08-1B70-4C51-9F7E-77DB95B1A813}"/>
                </a:ext>
              </a:extLst>
            </p:cNvPr>
            <p:cNvSpPr/>
            <p:nvPr/>
          </p:nvSpPr>
          <p:spPr>
            <a:xfrm>
              <a:off x="6507065" y="5035382"/>
              <a:ext cx="5294881" cy="646331"/>
            </a:xfrm>
            <a:prstGeom prst="rect">
              <a:avLst/>
            </a:prstGeom>
            <a:ln>
              <a:solidFill>
                <a:schemeClr val="bg1"/>
              </a:solidFill>
            </a:ln>
          </p:spPr>
          <p:txBody>
            <a:bodyPr wrap="square">
              <a:spAutoFit/>
            </a:bodyPr>
            <a:lstStyle/>
            <a:p>
              <a:pPr algn="ctr"/>
              <a:r>
                <a:rPr lang="en-US" b="1" dirty="0">
                  <a:solidFill>
                    <a:srgbClr val="66C9F7"/>
                  </a:solidFill>
                  <a:latin typeface="Calibri" panose="020F0502020204030204" pitchFamily="34" charset="0"/>
                  <a:cs typeface="Calibri" panose="020F0502020204030204" pitchFamily="34" charset="0"/>
                </a:rPr>
                <a:t>Communications</a:t>
              </a:r>
            </a:p>
            <a:p>
              <a:pPr marL="285750" indent="-285750">
                <a:buFont typeface="Arial" panose="020B0604020202020204" pitchFamily="34" charset="0"/>
                <a:buChar char="•"/>
              </a:pPr>
              <a:r>
                <a:rPr lang="en-US" dirty="0">
                  <a:solidFill>
                    <a:schemeClr val="bg1"/>
                  </a:solidFill>
                  <a:latin typeface="Calibri" panose="020F0502020204030204" pitchFamily="34" charset="0"/>
                  <a:cs typeface="Calibri" panose="020F0502020204030204" pitchFamily="34" charset="0"/>
                </a:rPr>
                <a:t>ColdTech-20 Communications PIs</a:t>
              </a:r>
            </a:p>
          </p:txBody>
        </p:sp>
        <p:sp>
          <p:nvSpPr>
            <p:cNvPr id="2" name="Rectangle 1">
              <a:extLst>
                <a:ext uri="{FF2B5EF4-FFF2-40B4-BE49-F238E27FC236}">
                  <a16:creationId xmlns:a16="http://schemas.microsoft.com/office/drawing/2014/main" id="{C3072FF5-9F69-4A5D-A941-45749D75B1C9}"/>
                </a:ext>
              </a:extLst>
            </p:cNvPr>
            <p:cNvSpPr/>
            <p:nvPr/>
          </p:nvSpPr>
          <p:spPr>
            <a:xfrm>
              <a:off x="6277685" y="1076363"/>
              <a:ext cx="5753640" cy="4889462"/>
            </a:xfrm>
            <a:prstGeom prst="rect">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B049822-932D-4B6A-BDD5-3B180D6846AD}"/>
                </a:ext>
              </a:extLst>
            </p:cNvPr>
            <p:cNvSpPr txBox="1"/>
            <p:nvPr/>
          </p:nvSpPr>
          <p:spPr>
            <a:xfrm>
              <a:off x="8143075" y="1127588"/>
              <a:ext cx="2022861" cy="369332"/>
            </a:xfrm>
            <a:prstGeom prst="rect">
              <a:avLst/>
            </a:prstGeom>
            <a:noFill/>
          </p:spPr>
          <p:txBody>
            <a:bodyPr wrap="none" rtlCol="0">
              <a:spAutoFit/>
            </a:bodyPr>
            <a:lstStyle/>
            <a:p>
              <a:r>
                <a:rPr lang="en-US" b="1" dirty="0">
                  <a:solidFill>
                    <a:srgbClr val="66C9F7"/>
                  </a:solidFill>
                </a:rPr>
                <a:t>ICY SATELLITES</a:t>
              </a:r>
            </a:p>
          </p:txBody>
        </p:sp>
      </p:grpSp>
      <p:sp>
        <p:nvSpPr>
          <p:cNvPr id="28" name="Freeform 9">
            <a:extLst>
              <a:ext uri="{FF2B5EF4-FFF2-40B4-BE49-F238E27FC236}">
                <a16:creationId xmlns:a16="http://schemas.microsoft.com/office/drawing/2014/main" id="{E5586ADB-183B-4E4F-8714-A98E0172BED7}"/>
              </a:ext>
            </a:extLst>
          </p:cNvPr>
          <p:cNvSpPr>
            <a:spLocks/>
          </p:cNvSpPr>
          <p:nvPr/>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7731081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F9B8D9-544C-45F0-86F1-2D3232EB4845}" type="slidenum">
              <a:rPr kumimoji="0" lang="en-US" sz="1200" b="0" i="0" u="none" strike="noStrike" kern="1200" cap="none" spc="0" normalizeH="0" baseline="0" noProof="0" smtClean="0">
                <a:ln>
                  <a:noFill/>
                </a:ln>
                <a:solidFill>
                  <a:srgbClr val="65CBF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65CBF9"/>
              </a:solidFill>
              <a:effectLst/>
              <a:uLnTx/>
              <a:uFillTx/>
              <a:latin typeface="Arial" panose="020B0604020202020204" pitchFamily="34" charset="0"/>
              <a:ea typeface="+mn-ea"/>
              <a:cs typeface="Arial" panose="020B0604020202020204" pitchFamily="34" charset="0"/>
            </a:endParaRPr>
          </a:p>
        </p:txBody>
      </p:sp>
      <p:cxnSp>
        <p:nvCxnSpPr>
          <p:cNvPr id="11" name="Straight Arrow Connector 10"/>
          <p:cNvCxnSpPr/>
          <p:nvPr/>
        </p:nvCxnSpPr>
        <p:spPr bwMode="auto">
          <a:xfrm>
            <a:off x="9359981" y="1417017"/>
            <a:ext cx="339115" cy="133224"/>
          </a:xfrm>
          <a:prstGeom prst="straightConnector1">
            <a:avLst/>
          </a:prstGeom>
          <a:solidFill>
            <a:schemeClr val="accent1"/>
          </a:solidFill>
          <a:ln w="3175" cap="flat" cmpd="sng" algn="ctr">
            <a:solidFill>
              <a:srgbClr val="000000"/>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2"/>
          <p:cNvCxnSpPr/>
          <p:nvPr/>
        </p:nvCxnSpPr>
        <p:spPr bwMode="auto">
          <a:xfrm flipH="1">
            <a:off x="11448548" y="2597721"/>
            <a:ext cx="92605" cy="1679241"/>
          </a:xfrm>
          <a:prstGeom prst="straightConnector1">
            <a:avLst/>
          </a:prstGeom>
          <a:solidFill>
            <a:schemeClr val="accent1"/>
          </a:solidFill>
          <a:ln w="3175" cap="flat" cmpd="sng" algn="ctr">
            <a:solidFill>
              <a:srgbClr val="000000"/>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itle 1">
            <a:extLst>
              <a:ext uri="{FF2B5EF4-FFF2-40B4-BE49-F238E27FC236}">
                <a16:creationId xmlns:a16="http://schemas.microsoft.com/office/drawing/2014/main" id="{85A8FEE9-36BE-4174-8B64-DDFF70557543}"/>
              </a:ext>
            </a:extLst>
          </p:cNvPr>
          <p:cNvSpPr>
            <a:spLocks noGrp="1"/>
          </p:cNvSpPr>
          <p:nvPr>
            <p:ph type="title"/>
          </p:nvPr>
        </p:nvSpPr>
        <p:spPr>
          <a:xfrm>
            <a:off x="3849795" y="2069787"/>
            <a:ext cx="7995842" cy="2086725"/>
          </a:xfrm>
        </p:spPr>
        <p:txBody>
          <a:bodyPr/>
          <a:lstStyle/>
          <a:p>
            <a:pPr algn="ctr">
              <a:spcBef>
                <a:spcPts val="400"/>
              </a:spcBef>
              <a:spcAft>
                <a:spcPts val="200"/>
              </a:spcAft>
            </a:pPr>
            <a:r>
              <a:rPr lang="en-US" sz="3600" cap="none" dirty="0">
                <a:latin typeface="Calibri" panose="020F0502020204030204" pitchFamily="34" charset="0"/>
                <a:cs typeface="Calibri" panose="020F0502020204030204" pitchFamily="34" charset="0"/>
              </a:rPr>
              <a:t>Complementary knowledge sets:</a:t>
            </a:r>
            <a:br>
              <a:rPr lang="en-US" sz="3600" cap="none" dirty="0">
                <a:latin typeface="Calibri" panose="020F0502020204030204" pitchFamily="34" charset="0"/>
                <a:cs typeface="Calibri" panose="020F0502020204030204" pitchFamily="34" charset="0"/>
              </a:rPr>
            </a:br>
            <a:br>
              <a:rPr lang="en-US" sz="3600" cap="none" dirty="0">
                <a:latin typeface="Calibri" panose="020F0502020204030204" pitchFamily="34" charset="0"/>
                <a:cs typeface="Calibri" panose="020F0502020204030204" pitchFamily="34" charset="0"/>
              </a:rPr>
            </a:br>
            <a:r>
              <a:rPr lang="en-US" sz="3600" b="1" cap="none" dirty="0">
                <a:solidFill>
                  <a:schemeClr val="bg1"/>
                </a:solidFill>
                <a:latin typeface="Calibri" panose="020F0502020204030204" pitchFamily="34" charset="0"/>
                <a:cs typeface="Calibri" panose="020F0502020204030204" pitchFamily="34" charset="0"/>
              </a:rPr>
              <a:t>Scientists and Engineers</a:t>
            </a:r>
            <a:br>
              <a:rPr lang="en-US" sz="3600" b="1" cap="none" dirty="0">
                <a:solidFill>
                  <a:schemeClr val="bg1"/>
                </a:solidFill>
                <a:latin typeface="Calibri" panose="020F0502020204030204" pitchFamily="34" charset="0"/>
                <a:cs typeface="Calibri" panose="020F0502020204030204" pitchFamily="34" charset="0"/>
              </a:rPr>
            </a:br>
            <a:r>
              <a:rPr lang="en-US" sz="3600" b="1" cap="none" dirty="0">
                <a:solidFill>
                  <a:schemeClr val="bg1"/>
                </a:solidFill>
                <a:latin typeface="Calibri" panose="020F0502020204030204" pitchFamily="34" charset="0"/>
                <a:cs typeface="Calibri" panose="020F0502020204030204" pitchFamily="34" charset="0"/>
              </a:rPr>
              <a:t>Tech Developers and Missio</a:t>
            </a:r>
            <a:r>
              <a:rPr lang="en-US" sz="3600" cap="none" dirty="0">
                <a:solidFill>
                  <a:schemeClr val="bg1"/>
                </a:solidFill>
                <a:latin typeface="Calibri" panose="020F0502020204030204" pitchFamily="34" charset="0"/>
                <a:cs typeface="Calibri" panose="020F0502020204030204" pitchFamily="34" charset="0"/>
              </a:rPr>
              <a:t>n Managers</a:t>
            </a:r>
            <a:endParaRPr lang="en-US" sz="2000" b="1" dirty="0">
              <a:solidFill>
                <a:schemeClr val="bg1"/>
              </a:solidFill>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891417464"/>
      </p:ext>
    </p:extLst>
  </p:cSld>
  <p:clrMapOvr>
    <a:masterClrMapping/>
  </p:clrMapOvr>
</p:sld>
</file>

<file path=ppt/theme/theme1.xml><?xml version="1.0" encoding="utf-8"?>
<a:theme xmlns:a="http://schemas.openxmlformats.org/drawingml/2006/main" name="Mars 2020 Template v8">
  <a:themeElements>
    <a:clrScheme name="M2020 1">
      <a:dk1>
        <a:sysClr val="windowText" lastClr="000000"/>
      </a:dk1>
      <a:lt1>
        <a:sysClr val="window" lastClr="FFFFFF"/>
      </a:lt1>
      <a:dk2>
        <a:srgbClr val="1F497D"/>
      </a:dk2>
      <a:lt2>
        <a:srgbClr val="EEECE1"/>
      </a:lt2>
      <a:accent1>
        <a:srgbClr val="13408B"/>
      </a:accent1>
      <a:accent2>
        <a:srgbClr val="D22533"/>
      </a:accent2>
      <a:accent3>
        <a:srgbClr val="669900"/>
      </a:accent3>
      <a:accent4>
        <a:srgbClr val="FFFF66"/>
      </a:accent4>
      <a:accent5>
        <a:srgbClr val="CC99CC"/>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uropa Instrument PEA SMaC 20140410 corrected.pptx" id="{0741D7BD-C531-4C15-8751-7CB30BF067E8}" vid="{7066AAD6-D474-4188-98B3-58E3492EB71A}"/>
    </a:ext>
  </a:ext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uropa Instrument PEA SMaC 20140410 corrected.pptx" id="{0741D7BD-C531-4C15-8751-7CB30BF067E8}" vid="{7066AAD6-D474-4188-98B3-58E3492EB71A}"/>
    </a:ext>
  </a:extLst>
</a:theme>
</file>

<file path=ppt/theme/theme4.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uropa Instrument PEA SMaC 20140410 corrected.pptx" id="{0741D7BD-C531-4C15-8751-7CB30BF067E8}" vid="{7066AAD6-D474-4188-98B3-58E3492EB71A}"/>
    </a:ext>
  </a:extLst>
</a:theme>
</file>

<file path=ppt/theme/theme5.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uropa Instrument PEA SMaC 20140410 corrected.pptx" id="{0741D7BD-C531-4C15-8751-7CB30BF067E8}" vid="{7066AAD6-D474-4188-98B3-58E3492EB71A}"/>
    </a:ext>
  </a:extLst>
</a:theme>
</file>

<file path=ppt/theme/theme6.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uropa Instrument PEA SMaC 20140410 corrected.pptx" id="{0741D7BD-C531-4C15-8751-7CB30BF067E8}" vid="{7066AAD6-D474-4188-98B3-58E3492EB71A}"/>
    </a:ext>
  </a:extLst>
</a:theme>
</file>

<file path=ppt/theme/theme7.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uropa Instrument PEA SMaC 20140410 corrected.pptx" id="{0741D7BD-C531-4C15-8751-7CB30BF067E8}" vid="{7066AAD6-D474-4188-98B3-58E3492EB71A}"/>
    </a:ext>
  </a:extLst>
</a:theme>
</file>

<file path=ppt/theme/theme8.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uropa Instrument PEA SMaC 20140410 corrected.pptx" id="{0741D7BD-C531-4C15-8751-7CB30BF067E8}" vid="{7066AAD6-D474-4188-98B3-58E3492EB71A}"/>
    </a:ext>
  </a:extLst>
</a:theme>
</file>

<file path=ppt/theme/theme9.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uropa Instrument PEA SMaC 20140410 corrected.pptx" id="{0741D7BD-C531-4C15-8751-7CB30BF067E8}" vid="{7066AAD6-D474-4188-98B3-58E3492EB71A}"/>
    </a:ext>
  </a:extLst>
</a:theme>
</file>

<file path=ppt/theme/theme10.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28109</TotalTime>
  <Words>387</Words>
  <Application>Microsoft Office PowerPoint</Application>
  <PresentationFormat>Widescreen</PresentationFormat>
  <Paragraphs>41</Paragraphs>
  <Slides>6</Slides>
  <Notes>6</Notes>
  <HiddenSlides>0</HiddenSlides>
  <MMClips>0</MMClips>
  <ScaleCrop>false</ScaleCrop>
  <HeadingPairs>
    <vt:vector size="6" baseType="variant">
      <vt:variant>
        <vt:lpstr>Fonts Used</vt:lpstr>
      </vt:variant>
      <vt:variant>
        <vt:i4>5</vt:i4>
      </vt:variant>
      <vt:variant>
        <vt:lpstr>Theme</vt:lpstr>
      </vt:variant>
      <vt:variant>
        <vt:i4>13</vt:i4>
      </vt:variant>
      <vt:variant>
        <vt:lpstr>Slide Titles</vt:lpstr>
      </vt:variant>
      <vt:variant>
        <vt:i4>6</vt:i4>
      </vt:variant>
    </vt:vector>
  </HeadingPairs>
  <TitlesOfParts>
    <vt:vector size="24" baseType="lpstr">
      <vt:lpstr>Arial</vt:lpstr>
      <vt:lpstr>Arial Narrow</vt:lpstr>
      <vt:lpstr>Calibri</vt:lpstr>
      <vt:lpstr>Calibri Light</vt:lpstr>
      <vt:lpstr>Times New Roman</vt:lpstr>
      <vt:lpstr>Mars 2020 Template v8</vt:lpstr>
      <vt:lpstr>1_Default Design</vt:lpstr>
      <vt:lpstr>2_Default Design</vt:lpstr>
      <vt:lpstr>3_Default Design</vt:lpstr>
      <vt:lpstr>4_Default Design</vt:lpstr>
      <vt:lpstr>5_Default Design</vt:lpstr>
      <vt:lpstr>6_Default Design</vt:lpstr>
      <vt:lpstr>7_Default Design</vt:lpstr>
      <vt:lpstr>8_Default Design</vt:lpstr>
      <vt:lpstr>1_Office Theme</vt:lpstr>
      <vt:lpstr>3_Office Theme</vt:lpstr>
      <vt:lpstr>4_Office Theme</vt:lpstr>
      <vt:lpstr>2_Office Theme</vt:lpstr>
      <vt:lpstr>PowerPoint Presentation</vt:lpstr>
      <vt:lpstr>Bringing Scientists and Engineers Together for Technology Development  Joint Workshops  Future of the Search for Life (FoSL)  Accessing the Subsurface Oceans of Icy Worlds Joint Goal Setting  Planetary Science Technology Office Quad Sheets Funded Communities of Practice with  Open Access Testbeds  HOTTech, COLDTech  GEER, OWLAT/OCEANWaters</vt:lpstr>
      <vt:lpstr>Joint Workshops  Future of the Search for Life (FoSL) workshop 4/2022 “The overarching goal of the workshop is to  bring scientists and engineers together to collectively develop new and creative approaches to in-situ searches for life elsewhere in our solar system, 20 years, or more in the future.”  Accessing the Subsurface Oceans of Icy Worlds 10/2017 “Deep oceans are clearly not the easiest place to explore. Sending submarines into the ocean of either Europa or Enceladus requires getting access to the ocean. The goal of this workshop is to review the different technologies that have been developed and to define the technologies that are still required. Although Europa has got much attention on this topic, the study broadens its goal to Enceladus and other icy moons such as Titan where the ocean was once in contact with the rocky core and may still be.”</vt:lpstr>
      <vt:lpstr>Joint Goal Setting Planetary Science Technology Office (PESTO) Quad Charts </vt:lpstr>
      <vt:lpstr>Funded Communities of Practice with Open Access Testbeds</vt:lpstr>
      <vt:lpstr>Complementary knowledge sets:  Scientists and Engineers Tech Developers and Mission Managers</vt:lpstr>
    </vt:vector>
  </TitlesOfParts>
  <Manager/>
  <Company>JPL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 Thompson</dc:creator>
  <cp:keywords/>
  <dc:description/>
  <cp:lastModifiedBy>Mercer, Carolyn R (HQ-DA000)</cp:lastModifiedBy>
  <cp:revision>2015</cp:revision>
  <cp:lastPrinted>2019-05-02T18:13:58Z</cp:lastPrinted>
  <dcterms:created xsi:type="dcterms:W3CDTF">2013-06-20T15:24:02Z</dcterms:created>
  <dcterms:modified xsi:type="dcterms:W3CDTF">2022-04-28T02:39:42Z</dcterms:modified>
  <cp:category/>
</cp:coreProperties>
</file>