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7" r:id="rId2"/>
    <p:sldId id="298" r:id="rId3"/>
    <p:sldId id="299" r:id="rId4"/>
    <p:sldId id="30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64" d="100"/>
          <a:sy n="64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DC170-52B8-424C-B4D6-D22A6298A974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427AC7F-CFA5-4DB0-AF9D-6DA22D1CCA6A}">
      <dgm:prSet/>
      <dgm:spPr/>
      <dgm:t>
        <a:bodyPr/>
        <a:lstStyle/>
        <a:p>
          <a:pPr>
            <a:defRPr b="1"/>
          </a:pPr>
          <a:r>
            <a:rPr lang="en-US" dirty="0"/>
            <a:t>June 2019</a:t>
          </a:r>
        </a:p>
      </dgm:t>
    </dgm:pt>
    <dgm:pt modelId="{2AA44807-305B-4214-97C7-617DAA6B0D1A}" type="parTrans" cxnId="{CCB0A617-4B49-46B3-BA79-732EE5B33C5E}">
      <dgm:prSet/>
      <dgm:spPr/>
      <dgm:t>
        <a:bodyPr/>
        <a:lstStyle/>
        <a:p>
          <a:endParaRPr lang="en-US"/>
        </a:p>
      </dgm:t>
    </dgm:pt>
    <dgm:pt modelId="{E9494A92-89B9-4C0E-87A2-79E88BCD5A5C}" type="sibTrans" cxnId="{CCB0A617-4B49-46B3-BA79-732EE5B33C5E}">
      <dgm:prSet/>
      <dgm:spPr/>
      <dgm:t>
        <a:bodyPr/>
        <a:lstStyle/>
        <a:p>
          <a:endParaRPr lang="en-US"/>
        </a:p>
      </dgm:t>
    </dgm:pt>
    <dgm:pt modelId="{08284316-84DD-42FC-AB58-183DA938C3C6}">
      <dgm:prSet/>
      <dgm:spPr/>
      <dgm:t>
        <a:bodyPr/>
        <a:lstStyle/>
        <a:p>
          <a:r>
            <a:rPr lang="en-US" dirty="0"/>
            <a:t>after the Raikoke eruption</a:t>
          </a:r>
        </a:p>
      </dgm:t>
    </dgm:pt>
    <dgm:pt modelId="{B91FA976-E648-4F5D-9CC0-0D120844446F}" type="parTrans" cxnId="{CB9395DB-4B87-443C-ABE2-C047C638E7DA}">
      <dgm:prSet/>
      <dgm:spPr/>
      <dgm:t>
        <a:bodyPr/>
        <a:lstStyle/>
        <a:p>
          <a:endParaRPr lang="en-US"/>
        </a:p>
      </dgm:t>
    </dgm:pt>
    <dgm:pt modelId="{B1A47F49-0B84-47DD-AE5E-C15622E5C537}" type="sibTrans" cxnId="{CB9395DB-4B87-443C-ABE2-C047C638E7DA}">
      <dgm:prSet/>
      <dgm:spPr/>
      <dgm:t>
        <a:bodyPr/>
        <a:lstStyle/>
        <a:p>
          <a:endParaRPr lang="en-US"/>
        </a:p>
      </dgm:t>
    </dgm:pt>
    <dgm:pt modelId="{DAB25640-B57E-401A-AED8-29421CD5079D}">
      <dgm:prSet/>
      <dgm:spPr/>
      <dgm:t>
        <a:bodyPr/>
        <a:lstStyle/>
        <a:p>
          <a:r>
            <a:rPr lang="en-US" dirty="0"/>
            <a:t>Significant community discussion during the first 3 weeks after the eruption</a:t>
          </a:r>
        </a:p>
      </dgm:t>
    </dgm:pt>
    <dgm:pt modelId="{1F15788E-8DCF-4AE6-8226-375090FB2382}" type="parTrans" cxnId="{872F26B6-7DF0-4E46-A3EC-2169D111B720}">
      <dgm:prSet/>
      <dgm:spPr/>
      <dgm:t>
        <a:bodyPr/>
        <a:lstStyle/>
        <a:p>
          <a:endParaRPr lang="en-US"/>
        </a:p>
      </dgm:t>
    </dgm:pt>
    <dgm:pt modelId="{29FEEBC9-82AA-468D-9A56-F18CEE0726BC}" type="sibTrans" cxnId="{872F26B6-7DF0-4E46-A3EC-2169D111B720}">
      <dgm:prSet/>
      <dgm:spPr/>
      <dgm:t>
        <a:bodyPr/>
        <a:lstStyle/>
        <a:p>
          <a:endParaRPr lang="en-US"/>
        </a:p>
      </dgm:t>
    </dgm:pt>
    <dgm:pt modelId="{E4FBC983-5F95-4B0C-97C8-DCA65C6A8F0C}">
      <dgm:prSet/>
      <dgm:spPr/>
      <dgm:t>
        <a:bodyPr/>
        <a:lstStyle/>
        <a:p>
          <a:r>
            <a:rPr lang="en-US" dirty="0"/>
            <a:t>Eruption information document was prepared and share to the community within a week</a:t>
          </a:r>
        </a:p>
      </dgm:t>
    </dgm:pt>
    <dgm:pt modelId="{B32662B7-19AC-41CB-A927-332A98D26673}" type="parTrans" cxnId="{8F87CA9A-0E84-4EDE-9490-85F84C78D807}">
      <dgm:prSet/>
      <dgm:spPr/>
      <dgm:t>
        <a:bodyPr/>
        <a:lstStyle/>
        <a:p>
          <a:endParaRPr lang="en-US"/>
        </a:p>
      </dgm:t>
    </dgm:pt>
    <dgm:pt modelId="{2F2E4CC8-C23A-440F-AB28-7B8DD6DBB1D1}" type="sibTrans" cxnId="{8F87CA9A-0E84-4EDE-9490-85F84C78D807}">
      <dgm:prSet/>
      <dgm:spPr/>
      <dgm:t>
        <a:bodyPr/>
        <a:lstStyle/>
        <a:p>
          <a:endParaRPr lang="en-US"/>
        </a:p>
      </dgm:t>
    </dgm:pt>
    <dgm:pt modelId="{9C29CED1-2A44-47AA-B5C1-B5A4E5465A83}">
      <dgm:prSet/>
      <dgm:spPr/>
      <dgm:t>
        <a:bodyPr/>
        <a:lstStyle/>
        <a:p>
          <a:r>
            <a:rPr lang="en-US" dirty="0"/>
            <a:t>Discussion shared with the community led a special issue in ACP/AMT/GMT</a:t>
          </a:r>
        </a:p>
      </dgm:t>
    </dgm:pt>
    <dgm:pt modelId="{C03C36A1-A8CD-4040-8C63-678BC2BE8C8F}" type="parTrans" cxnId="{06C9E04B-3FC7-4B94-B92C-79492ECA2D65}">
      <dgm:prSet/>
      <dgm:spPr/>
      <dgm:t>
        <a:bodyPr/>
        <a:lstStyle/>
        <a:p>
          <a:endParaRPr lang="en-US"/>
        </a:p>
      </dgm:t>
    </dgm:pt>
    <dgm:pt modelId="{49DC47EA-E6B7-4056-B340-5D05150F4DF7}" type="sibTrans" cxnId="{06C9E04B-3FC7-4B94-B92C-79492ECA2D65}">
      <dgm:prSet/>
      <dgm:spPr/>
      <dgm:t>
        <a:bodyPr/>
        <a:lstStyle/>
        <a:p>
          <a:endParaRPr lang="en-US"/>
        </a:p>
      </dgm:t>
    </dgm:pt>
    <dgm:pt modelId="{088A5041-D46A-425F-BC27-D463A70B354B}">
      <dgm:prSet/>
      <dgm:spPr/>
      <dgm:t>
        <a:bodyPr/>
        <a:lstStyle/>
        <a:p>
          <a:pPr>
            <a:defRPr b="1"/>
          </a:pPr>
          <a:r>
            <a:rPr lang="en-US"/>
            <a:t>Apr. 2020</a:t>
          </a:r>
        </a:p>
      </dgm:t>
    </dgm:pt>
    <dgm:pt modelId="{2E11F9B8-4216-4EC7-A3F8-4E40B379F85C}" type="parTrans" cxnId="{49AAE099-6F76-425D-8735-67CDF1D79A81}">
      <dgm:prSet/>
      <dgm:spPr/>
      <dgm:t>
        <a:bodyPr/>
        <a:lstStyle/>
        <a:p>
          <a:endParaRPr lang="en-US"/>
        </a:p>
      </dgm:t>
    </dgm:pt>
    <dgm:pt modelId="{7A29ED3F-50D7-4824-BB4E-CD5B037BAFE0}" type="sibTrans" cxnId="{49AAE099-6F76-425D-8735-67CDF1D79A81}">
      <dgm:prSet/>
      <dgm:spPr/>
      <dgm:t>
        <a:bodyPr/>
        <a:lstStyle/>
        <a:p>
          <a:endParaRPr lang="en-US"/>
        </a:p>
      </dgm:t>
    </dgm:pt>
    <dgm:pt modelId="{32686416-4282-40BD-B4E0-7242DA12D167}">
      <dgm:prSet/>
      <dgm:spPr/>
      <dgm:t>
        <a:bodyPr/>
        <a:lstStyle/>
        <a:p>
          <a:r>
            <a:rPr lang="en-US"/>
            <a:t>after La Soufiere eruption</a:t>
          </a:r>
        </a:p>
      </dgm:t>
    </dgm:pt>
    <dgm:pt modelId="{8A366C7D-222F-4DA4-8B5A-7A190CD9292C}" type="parTrans" cxnId="{310380AB-092E-4ADD-8325-3B179F9EAFAD}">
      <dgm:prSet/>
      <dgm:spPr/>
      <dgm:t>
        <a:bodyPr/>
        <a:lstStyle/>
        <a:p>
          <a:endParaRPr lang="en-US"/>
        </a:p>
      </dgm:t>
    </dgm:pt>
    <dgm:pt modelId="{0622663F-C4E3-420E-B9AA-57DE3EFB23A9}" type="sibTrans" cxnId="{310380AB-092E-4ADD-8325-3B179F9EAFAD}">
      <dgm:prSet/>
      <dgm:spPr/>
      <dgm:t>
        <a:bodyPr/>
        <a:lstStyle/>
        <a:p>
          <a:endParaRPr lang="en-US"/>
        </a:p>
      </dgm:t>
    </dgm:pt>
    <dgm:pt modelId="{2AE81A2E-8613-448E-81C0-30F43AAB86FE}">
      <dgm:prSet/>
      <dgm:spPr/>
      <dgm:t>
        <a:bodyPr/>
        <a:lstStyle/>
        <a:p>
          <a:r>
            <a:rPr lang="en-US" dirty="0"/>
            <a:t>Small eruption (SO2&lt;0.4 </a:t>
          </a:r>
          <a:r>
            <a:rPr lang="en-US" dirty="0" err="1"/>
            <a:t>Tg</a:t>
          </a:r>
          <a:r>
            <a:rPr lang="en-US" dirty="0"/>
            <a:t>) no significant discussion</a:t>
          </a:r>
        </a:p>
      </dgm:t>
    </dgm:pt>
    <dgm:pt modelId="{4EE1BB7D-7F2B-46B9-A78D-A0A692443659}" type="parTrans" cxnId="{9686FDEB-847F-46AC-BF3D-0AD9CF8243C8}">
      <dgm:prSet/>
      <dgm:spPr/>
      <dgm:t>
        <a:bodyPr/>
        <a:lstStyle/>
        <a:p>
          <a:endParaRPr lang="en-US"/>
        </a:p>
      </dgm:t>
    </dgm:pt>
    <dgm:pt modelId="{802DBDCD-C87E-4091-B148-34E55F4DC579}" type="sibTrans" cxnId="{9686FDEB-847F-46AC-BF3D-0AD9CF8243C8}">
      <dgm:prSet/>
      <dgm:spPr/>
      <dgm:t>
        <a:bodyPr/>
        <a:lstStyle/>
        <a:p>
          <a:endParaRPr lang="en-US"/>
        </a:p>
      </dgm:t>
    </dgm:pt>
    <dgm:pt modelId="{2128CC4E-7183-4D57-9607-83A1A6100957}">
      <dgm:prSet/>
      <dgm:spPr/>
      <dgm:t>
        <a:bodyPr/>
        <a:lstStyle/>
        <a:p>
          <a:pPr>
            <a:defRPr b="1"/>
          </a:pPr>
          <a:r>
            <a:rPr lang="en-US"/>
            <a:t>Jan.–Feb. 2021</a:t>
          </a:r>
        </a:p>
      </dgm:t>
    </dgm:pt>
    <dgm:pt modelId="{844732FF-EE59-4227-BAB3-5DD3300DBA44}" type="parTrans" cxnId="{CD94A980-1AE9-41F9-9D56-6810DBBF57D6}">
      <dgm:prSet/>
      <dgm:spPr/>
      <dgm:t>
        <a:bodyPr/>
        <a:lstStyle/>
        <a:p>
          <a:endParaRPr lang="en-US"/>
        </a:p>
      </dgm:t>
    </dgm:pt>
    <dgm:pt modelId="{8FEAF432-0670-44F7-88F1-2FF2D6226510}" type="sibTrans" cxnId="{CD94A980-1AE9-41F9-9D56-6810DBBF57D6}">
      <dgm:prSet/>
      <dgm:spPr/>
      <dgm:t>
        <a:bodyPr/>
        <a:lstStyle/>
        <a:p>
          <a:endParaRPr lang="en-US"/>
        </a:p>
      </dgm:t>
    </dgm:pt>
    <dgm:pt modelId="{441D0856-5672-4982-A306-8DB00DF5B016}">
      <dgm:prSet/>
      <dgm:spPr/>
      <dgm:t>
        <a:bodyPr/>
        <a:lstStyle/>
        <a:p>
          <a:r>
            <a:rPr lang="en-US"/>
            <a:t>after Honga Tonga-Hunga Ha’apai</a:t>
          </a:r>
        </a:p>
      </dgm:t>
    </dgm:pt>
    <dgm:pt modelId="{28DAB4E2-C872-457A-B188-07AF4E9638B5}" type="parTrans" cxnId="{D0E2CE20-F8E8-48B7-8DB7-656AFA176A63}">
      <dgm:prSet/>
      <dgm:spPr/>
      <dgm:t>
        <a:bodyPr/>
        <a:lstStyle/>
        <a:p>
          <a:endParaRPr lang="en-US"/>
        </a:p>
      </dgm:t>
    </dgm:pt>
    <dgm:pt modelId="{00BEAC94-9FDF-48E2-9FE7-FE28E714442E}" type="sibTrans" cxnId="{D0E2CE20-F8E8-48B7-8DB7-656AFA176A63}">
      <dgm:prSet/>
      <dgm:spPr/>
      <dgm:t>
        <a:bodyPr/>
        <a:lstStyle/>
        <a:p>
          <a:endParaRPr lang="en-US"/>
        </a:p>
      </dgm:t>
    </dgm:pt>
    <dgm:pt modelId="{AC7E523C-16C7-4EC7-AF29-0F4CFB14FB93}">
      <dgm:prSet/>
      <dgm:spPr/>
      <dgm:t>
        <a:bodyPr/>
        <a:lstStyle/>
        <a:p>
          <a:r>
            <a:rPr lang="en-US"/>
            <a:t>Significant discussion on the mailing list</a:t>
          </a:r>
        </a:p>
      </dgm:t>
    </dgm:pt>
    <dgm:pt modelId="{24906E4D-2852-4F02-AACD-FBDF09021962}" type="parTrans" cxnId="{D454F77A-A8DB-4A93-A0EC-B332792718BC}">
      <dgm:prSet/>
      <dgm:spPr/>
      <dgm:t>
        <a:bodyPr/>
        <a:lstStyle/>
        <a:p>
          <a:endParaRPr lang="en-US"/>
        </a:p>
      </dgm:t>
    </dgm:pt>
    <dgm:pt modelId="{93FB8EC8-EA3B-4906-B4A0-4C8C4868ED34}" type="sibTrans" cxnId="{D454F77A-A8DB-4A93-A0EC-B332792718BC}">
      <dgm:prSet/>
      <dgm:spPr/>
      <dgm:t>
        <a:bodyPr/>
        <a:lstStyle/>
        <a:p>
          <a:endParaRPr lang="en-US"/>
        </a:p>
      </dgm:t>
    </dgm:pt>
    <dgm:pt modelId="{B113EEE9-F03C-4803-93EA-6D336BE70ADC}">
      <dgm:prSet/>
      <dgm:spPr/>
      <dgm:t>
        <a:bodyPr/>
        <a:lstStyle/>
        <a:p>
          <a:r>
            <a:rPr lang="en-US"/>
            <a:t>Mailing list grow to 245 members quickly</a:t>
          </a:r>
        </a:p>
      </dgm:t>
    </dgm:pt>
    <dgm:pt modelId="{8108034E-09CB-4182-B9A5-A1FD2523817A}" type="parTrans" cxnId="{89C6F685-C19D-4841-8379-5B8140AA5DE8}">
      <dgm:prSet/>
      <dgm:spPr/>
      <dgm:t>
        <a:bodyPr/>
        <a:lstStyle/>
        <a:p>
          <a:endParaRPr lang="en-US"/>
        </a:p>
      </dgm:t>
    </dgm:pt>
    <dgm:pt modelId="{8A66904F-103B-4F92-9915-12D7A4E8F722}" type="sibTrans" cxnId="{89C6F685-C19D-4841-8379-5B8140AA5DE8}">
      <dgm:prSet/>
      <dgm:spPr/>
      <dgm:t>
        <a:bodyPr/>
        <a:lstStyle/>
        <a:p>
          <a:endParaRPr lang="en-US"/>
        </a:p>
      </dgm:t>
    </dgm:pt>
    <dgm:pt modelId="{910FFD3E-6368-45CA-939D-0684FC89457D}">
      <dgm:prSet/>
      <dgm:spPr/>
      <dgm:t>
        <a:bodyPr/>
        <a:lstStyle/>
        <a:p>
          <a:r>
            <a:rPr lang="en-US"/>
            <a:t>Summary document was prepared to share the main findings (included on the SSiRC webpage)</a:t>
          </a:r>
        </a:p>
      </dgm:t>
    </dgm:pt>
    <dgm:pt modelId="{355C9625-51EE-458F-88A2-329B10A47778}" type="parTrans" cxnId="{04140791-98A2-48A5-B7DC-5E56AEA6388E}">
      <dgm:prSet/>
      <dgm:spPr/>
      <dgm:t>
        <a:bodyPr/>
        <a:lstStyle/>
        <a:p>
          <a:endParaRPr lang="en-US"/>
        </a:p>
      </dgm:t>
    </dgm:pt>
    <dgm:pt modelId="{34548456-8E0F-41CF-8BD0-FA8853762DF7}" type="sibTrans" cxnId="{04140791-98A2-48A5-B7DC-5E56AEA6388E}">
      <dgm:prSet/>
      <dgm:spPr/>
      <dgm:t>
        <a:bodyPr/>
        <a:lstStyle/>
        <a:p>
          <a:endParaRPr lang="en-US"/>
        </a:p>
      </dgm:t>
    </dgm:pt>
    <dgm:pt modelId="{B6A4F261-0959-4D0E-86C8-427F05DAFEF0}" type="pres">
      <dgm:prSet presAssocID="{F59DC170-52B8-424C-B4D6-D22A6298A974}" presName="root" presStyleCnt="0">
        <dgm:presLayoutVars>
          <dgm:chMax/>
          <dgm:chPref/>
          <dgm:animLvl val="lvl"/>
        </dgm:presLayoutVars>
      </dgm:prSet>
      <dgm:spPr/>
    </dgm:pt>
    <dgm:pt modelId="{7609A642-2A2E-4929-8814-284C48802612}" type="pres">
      <dgm:prSet presAssocID="{F59DC170-52B8-424C-B4D6-D22A6298A974}" presName="divider" presStyleLbl="fgAcc1" presStyleIdx="0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1135F7AF-4AAA-4C32-BFFD-7D6BFAE16B79}" type="pres">
      <dgm:prSet presAssocID="{F59DC170-52B8-424C-B4D6-D22A6298A974}" presName="nodes" presStyleCnt="0">
        <dgm:presLayoutVars>
          <dgm:chMax/>
          <dgm:chPref/>
          <dgm:animLvl val="lvl"/>
        </dgm:presLayoutVars>
      </dgm:prSet>
      <dgm:spPr/>
    </dgm:pt>
    <dgm:pt modelId="{C9890EF6-D977-4FBE-BD44-98A40CAA2F0E}" type="pres">
      <dgm:prSet presAssocID="{0427AC7F-CFA5-4DB0-AF9D-6DA22D1CCA6A}" presName="composite" presStyleCnt="0"/>
      <dgm:spPr/>
    </dgm:pt>
    <dgm:pt modelId="{3D7036C9-BAB6-42BC-B7D3-8519D223B53E}" type="pres">
      <dgm:prSet presAssocID="{0427AC7F-CFA5-4DB0-AF9D-6DA22D1CCA6A}" presName="ConnectorPoint" presStyleLbl="lnNode1" presStyleIdx="0" presStyleCnt="3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7E46E9B-2DA0-4A92-A62C-368568E398C9}" type="pres">
      <dgm:prSet presAssocID="{0427AC7F-CFA5-4DB0-AF9D-6DA22D1CCA6A}" presName="DropPinPlaceHolder" presStyleCnt="0"/>
      <dgm:spPr/>
    </dgm:pt>
    <dgm:pt modelId="{DFE1FC08-6BE7-43FF-A023-A49AE9B8BCD0}" type="pres">
      <dgm:prSet presAssocID="{0427AC7F-CFA5-4DB0-AF9D-6DA22D1CCA6A}" presName="DropPin" presStyleLbl="alignNode1" presStyleIdx="0" presStyleCnt="3"/>
      <dgm:spPr/>
    </dgm:pt>
    <dgm:pt modelId="{9DA6C52D-0356-4052-804A-311DC679022A}" type="pres">
      <dgm:prSet presAssocID="{0427AC7F-CFA5-4DB0-AF9D-6DA22D1CCA6A}" presName="Ellipse" presStyleLbl="fgAcc1" presStyleIdx="1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0E0E70D-4376-4BC4-94A1-BCA3ABAEEAF3}" type="pres">
      <dgm:prSet presAssocID="{0427AC7F-CFA5-4DB0-AF9D-6DA22D1CCA6A}" presName="L2TextContainer" presStyleLbl="revTx" presStyleIdx="0" presStyleCnt="6">
        <dgm:presLayoutVars>
          <dgm:bulletEnabled val="1"/>
        </dgm:presLayoutVars>
      </dgm:prSet>
      <dgm:spPr/>
    </dgm:pt>
    <dgm:pt modelId="{17EF7536-3488-41D6-82ED-779C1A5C59D1}" type="pres">
      <dgm:prSet presAssocID="{0427AC7F-CFA5-4DB0-AF9D-6DA22D1CCA6A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9BC9EB20-E8CB-4E12-BB4B-7C71251C8837}" type="pres">
      <dgm:prSet presAssocID="{0427AC7F-CFA5-4DB0-AF9D-6DA22D1CCA6A}" presName="ConnectLine" presStyleLbl="sibTrans1D1" presStyleIdx="0" presStyleCnt="3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00841308-70A5-4D14-A736-993359A96605}" type="pres">
      <dgm:prSet presAssocID="{0427AC7F-CFA5-4DB0-AF9D-6DA22D1CCA6A}" presName="EmptyPlaceHolder" presStyleCnt="0"/>
      <dgm:spPr/>
    </dgm:pt>
    <dgm:pt modelId="{683668E5-1CCD-4B72-AFA3-4C02A3B2D96F}" type="pres">
      <dgm:prSet presAssocID="{E9494A92-89B9-4C0E-87A2-79E88BCD5A5C}" presName="spaceBetweenRectangles" presStyleCnt="0"/>
      <dgm:spPr/>
    </dgm:pt>
    <dgm:pt modelId="{C5669055-763F-457C-BD77-BBA29F19DB6A}" type="pres">
      <dgm:prSet presAssocID="{088A5041-D46A-425F-BC27-D463A70B354B}" presName="composite" presStyleCnt="0"/>
      <dgm:spPr/>
    </dgm:pt>
    <dgm:pt modelId="{B2AA5B57-C9D7-4F51-8EE6-C70FFFE92747}" type="pres">
      <dgm:prSet presAssocID="{088A5041-D46A-425F-BC27-D463A70B354B}" presName="ConnectorPoint" presStyleLbl="lnNode1" presStyleIdx="1" presStyleCnt="3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C72F495-E4BF-4913-8CBC-01901317CC57}" type="pres">
      <dgm:prSet presAssocID="{088A5041-D46A-425F-BC27-D463A70B354B}" presName="DropPinPlaceHolder" presStyleCnt="0"/>
      <dgm:spPr/>
    </dgm:pt>
    <dgm:pt modelId="{B971E8D7-7AB2-40A6-A658-648E84102217}" type="pres">
      <dgm:prSet presAssocID="{088A5041-D46A-425F-BC27-D463A70B354B}" presName="DropPin" presStyleLbl="alignNode1" presStyleIdx="1" presStyleCnt="3"/>
      <dgm:spPr/>
    </dgm:pt>
    <dgm:pt modelId="{7EE5A992-7CDA-43B3-BDD5-385780C0A0B7}" type="pres">
      <dgm:prSet presAssocID="{088A5041-D46A-425F-BC27-D463A70B354B}" presName="Ellipse" presStyleLbl="fgAcc1" presStyleIdx="2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4F181263-43E2-492D-8B22-03E1C4ED7F2B}" type="pres">
      <dgm:prSet presAssocID="{088A5041-D46A-425F-BC27-D463A70B354B}" presName="L2TextContainer" presStyleLbl="revTx" presStyleIdx="2" presStyleCnt="6">
        <dgm:presLayoutVars>
          <dgm:bulletEnabled val="1"/>
        </dgm:presLayoutVars>
      </dgm:prSet>
      <dgm:spPr/>
    </dgm:pt>
    <dgm:pt modelId="{C448A494-BA5A-4370-9F5D-3F11CAD56141}" type="pres">
      <dgm:prSet presAssocID="{088A5041-D46A-425F-BC27-D463A70B354B}" presName="L1TextContainer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662E73DB-94D9-4C64-9192-ACA4FB052A63}" type="pres">
      <dgm:prSet presAssocID="{088A5041-D46A-425F-BC27-D463A70B354B}" presName="ConnectLine" presStyleLbl="sibTrans1D1" presStyleIdx="1" presStyleCnt="3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A3DDBEE4-BC10-4D04-AD93-8F59D7F891B6}" type="pres">
      <dgm:prSet presAssocID="{088A5041-D46A-425F-BC27-D463A70B354B}" presName="EmptyPlaceHolder" presStyleCnt="0"/>
      <dgm:spPr/>
    </dgm:pt>
    <dgm:pt modelId="{89921979-540A-414D-8D3E-C954E6E7D4D7}" type="pres">
      <dgm:prSet presAssocID="{7A29ED3F-50D7-4824-BB4E-CD5B037BAFE0}" presName="spaceBetweenRectangles" presStyleCnt="0"/>
      <dgm:spPr/>
    </dgm:pt>
    <dgm:pt modelId="{04895455-A94B-4B01-87A6-E1807B76FFB8}" type="pres">
      <dgm:prSet presAssocID="{2128CC4E-7183-4D57-9607-83A1A6100957}" presName="composite" presStyleCnt="0"/>
      <dgm:spPr/>
    </dgm:pt>
    <dgm:pt modelId="{BC8E8BD0-92C0-40B2-98F9-2449D7E2DF91}" type="pres">
      <dgm:prSet presAssocID="{2128CC4E-7183-4D57-9607-83A1A6100957}" presName="ConnectorPoint" presStyleLbl="lnNode1" presStyleIdx="2" presStyleCnt="3"/>
      <dgm:spPr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C15084F-4C69-4FFF-A3CA-85D03EFB4228}" type="pres">
      <dgm:prSet presAssocID="{2128CC4E-7183-4D57-9607-83A1A6100957}" presName="DropPinPlaceHolder" presStyleCnt="0"/>
      <dgm:spPr/>
    </dgm:pt>
    <dgm:pt modelId="{58467ED8-4521-4010-B823-9BDAF0F26DA4}" type="pres">
      <dgm:prSet presAssocID="{2128CC4E-7183-4D57-9607-83A1A6100957}" presName="DropPin" presStyleLbl="alignNode1" presStyleIdx="2" presStyleCnt="3"/>
      <dgm:spPr/>
    </dgm:pt>
    <dgm:pt modelId="{9FB4CEB4-A30B-4C54-A12F-CFDAEDF09F72}" type="pres">
      <dgm:prSet presAssocID="{2128CC4E-7183-4D57-9607-83A1A6100957}" presName="Ellipse" presStyleLbl="fgAcc1" presStyleIdx="3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22B645C-E7E0-45AB-9ACF-F99FE510FBC7}" type="pres">
      <dgm:prSet presAssocID="{2128CC4E-7183-4D57-9607-83A1A6100957}" presName="L2TextContainer" presStyleLbl="revTx" presStyleIdx="4" presStyleCnt="6">
        <dgm:presLayoutVars>
          <dgm:bulletEnabled val="1"/>
        </dgm:presLayoutVars>
      </dgm:prSet>
      <dgm:spPr/>
    </dgm:pt>
    <dgm:pt modelId="{AFC98DF5-B690-43F2-B4AB-890E1C148EB4}" type="pres">
      <dgm:prSet presAssocID="{2128CC4E-7183-4D57-9607-83A1A6100957}" presName="L1TextContainer" presStyleLbl="revTx" presStyleIdx="5" presStyleCnt="6">
        <dgm:presLayoutVars>
          <dgm:chMax val="1"/>
          <dgm:chPref val="1"/>
          <dgm:bulletEnabled val="1"/>
        </dgm:presLayoutVars>
      </dgm:prSet>
      <dgm:spPr/>
    </dgm:pt>
    <dgm:pt modelId="{A81B0BEC-7428-42C4-B438-A7646C73B574}" type="pres">
      <dgm:prSet presAssocID="{2128CC4E-7183-4D57-9607-83A1A6100957}" presName="ConnectLine" presStyleLbl="sibTrans1D1" presStyleIdx="2" presStyleCnt="3"/>
      <dgm:spPr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3E5AAF3A-5664-4CE9-9686-A4CFF4395A68}" type="pres">
      <dgm:prSet presAssocID="{2128CC4E-7183-4D57-9607-83A1A6100957}" presName="EmptyPlaceHolder" presStyleCnt="0"/>
      <dgm:spPr/>
    </dgm:pt>
  </dgm:ptLst>
  <dgm:cxnLst>
    <dgm:cxn modelId="{8D17AE06-2859-477B-8C83-D73C2B972420}" type="presOf" srcId="{910FFD3E-6368-45CA-939D-0684FC89457D}" destId="{622B645C-E7E0-45AB-9ACF-F99FE510FBC7}" srcOrd="0" destOrd="3" presId="urn:microsoft.com/office/officeart/2017/3/layout/DropPinTimeline"/>
    <dgm:cxn modelId="{3F016C0D-CEE3-4AF5-91D5-63FAF754BC54}" type="presOf" srcId="{9C29CED1-2A44-47AA-B5C1-B5A4E5465A83}" destId="{80E0E70D-4376-4BC4-94A1-BCA3ABAEEAF3}" srcOrd="0" destOrd="3" presId="urn:microsoft.com/office/officeart/2017/3/layout/DropPinTimeline"/>
    <dgm:cxn modelId="{CCB0A617-4B49-46B3-BA79-732EE5B33C5E}" srcId="{F59DC170-52B8-424C-B4D6-D22A6298A974}" destId="{0427AC7F-CFA5-4DB0-AF9D-6DA22D1CCA6A}" srcOrd="0" destOrd="0" parTransId="{2AA44807-305B-4214-97C7-617DAA6B0D1A}" sibTransId="{E9494A92-89B9-4C0E-87A2-79E88BCD5A5C}"/>
    <dgm:cxn modelId="{D0E2CE20-F8E8-48B7-8DB7-656AFA176A63}" srcId="{2128CC4E-7183-4D57-9607-83A1A6100957}" destId="{441D0856-5672-4982-A306-8DB00DF5B016}" srcOrd="0" destOrd="0" parTransId="{28DAB4E2-C872-457A-B188-07AF4E9638B5}" sibTransId="{00BEAC94-9FDF-48E2-9FE7-FE28E714442E}"/>
    <dgm:cxn modelId="{CE1C712C-65F7-413F-9459-6DAD249330A9}" type="presOf" srcId="{08284316-84DD-42FC-AB58-183DA938C3C6}" destId="{80E0E70D-4376-4BC4-94A1-BCA3ABAEEAF3}" srcOrd="0" destOrd="0" presId="urn:microsoft.com/office/officeart/2017/3/layout/DropPinTimeline"/>
    <dgm:cxn modelId="{8DD31B38-4F05-4903-84FB-6230DE39509E}" type="presOf" srcId="{0427AC7F-CFA5-4DB0-AF9D-6DA22D1CCA6A}" destId="{17EF7536-3488-41D6-82ED-779C1A5C59D1}" srcOrd="0" destOrd="0" presId="urn:microsoft.com/office/officeart/2017/3/layout/DropPinTimeline"/>
    <dgm:cxn modelId="{475A5761-FB8C-4219-8061-A024D2F1A727}" type="presOf" srcId="{E4FBC983-5F95-4B0C-97C8-DCA65C6A8F0C}" destId="{80E0E70D-4376-4BC4-94A1-BCA3ABAEEAF3}" srcOrd="0" destOrd="2" presId="urn:microsoft.com/office/officeart/2017/3/layout/DropPinTimeline"/>
    <dgm:cxn modelId="{E0A9534A-ED76-44D5-A02D-CB50C5601872}" type="presOf" srcId="{2128CC4E-7183-4D57-9607-83A1A6100957}" destId="{AFC98DF5-B690-43F2-B4AB-890E1C148EB4}" srcOrd="0" destOrd="0" presId="urn:microsoft.com/office/officeart/2017/3/layout/DropPinTimeline"/>
    <dgm:cxn modelId="{06C9E04B-3FC7-4B94-B92C-79492ECA2D65}" srcId="{08284316-84DD-42FC-AB58-183DA938C3C6}" destId="{9C29CED1-2A44-47AA-B5C1-B5A4E5465A83}" srcOrd="2" destOrd="0" parTransId="{C03C36A1-A8CD-4040-8C63-678BC2BE8C8F}" sibTransId="{49DC47EA-E6B7-4056-B340-5D05150F4DF7}"/>
    <dgm:cxn modelId="{2032AC4D-33A9-4797-98A1-38C6E67C423B}" type="presOf" srcId="{2AE81A2E-8613-448E-81C0-30F43AAB86FE}" destId="{4F181263-43E2-492D-8B22-03E1C4ED7F2B}" srcOrd="0" destOrd="1" presId="urn:microsoft.com/office/officeart/2017/3/layout/DropPinTimeline"/>
    <dgm:cxn modelId="{6A21765A-9E13-4EDB-8EEC-33591FC25252}" type="presOf" srcId="{AC7E523C-16C7-4EC7-AF29-0F4CFB14FB93}" destId="{622B645C-E7E0-45AB-9ACF-F99FE510FBC7}" srcOrd="0" destOrd="1" presId="urn:microsoft.com/office/officeart/2017/3/layout/DropPinTimeline"/>
    <dgm:cxn modelId="{D454F77A-A8DB-4A93-A0EC-B332792718BC}" srcId="{441D0856-5672-4982-A306-8DB00DF5B016}" destId="{AC7E523C-16C7-4EC7-AF29-0F4CFB14FB93}" srcOrd="0" destOrd="0" parTransId="{24906E4D-2852-4F02-AACD-FBDF09021962}" sibTransId="{93FB8EC8-EA3B-4906-B4A0-4C8C4868ED34}"/>
    <dgm:cxn modelId="{CD94A980-1AE9-41F9-9D56-6810DBBF57D6}" srcId="{F59DC170-52B8-424C-B4D6-D22A6298A974}" destId="{2128CC4E-7183-4D57-9607-83A1A6100957}" srcOrd="2" destOrd="0" parTransId="{844732FF-EE59-4227-BAB3-5DD3300DBA44}" sibTransId="{8FEAF432-0670-44F7-88F1-2FF2D6226510}"/>
    <dgm:cxn modelId="{89C6F685-C19D-4841-8379-5B8140AA5DE8}" srcId="{441D0856-5672-4982-A306-8DB00DF5B016}" destId="{B113EEE9-F03C-4803-93EA-6D336BE70ADC}" srcOrd="1" destOrd="0" parTransId="{8108034E-09CB-4182-B9A5-A1FD2523817A}" sibTransId="{8A66904F-103B-4F92-9915-12D7A4E8F722}"/>
    <dgm:cxn modelId="{04140791-98A2-48A5-B7DC-5E56AEA6388E}" srcId="{441D0856-5672-4982-A306-8DB00DF5B016}" destId="{910FFD3E-6368-45CA-939D-0684FC89457D}" srcOrd="2" destOrd="0" parTransId="{355C9625-51EE-458F-88A2-329B10A47778}" sibTransId="{34548456-8E0F-41CF-8BD0-FA8853762DF7}"/>
    <dgm:cxn modelId="{2EC3E098-212C-484B-9465-06853E373E12}" type="presOf" srcId="{088A5041-D46A-425F-BC27-D463A70B354B}" destId="{C448A494-BA5A-4370-9F5D-3F11CAD56141}" srcOrd="0" destOrd="0" presId="urn:microsoft.com/office/officeart/2017/3/layout/DropPinTimeline"/>
    <dgm:cxn modelId="{A81A1B99-1591-4A58-97B1-83AA9560B19D}" type="presOf" srcId="{441D0856-5672-4982-A306-8DB00DF5B016}" destId="{622B645C-E7E0-45AB-9ACF-F99FE510FBC7}" srcOrd="0" destOrd="0" presId="urn:microsoft.com/office/officeart/2017/3/layout/DropPinTimeline"/>
    <dgm:cxn modelId="{49AAE099-6F76-425D-8735-67CDF1D79A81}" srcId="{F59DC170-52B8-424C-B4D6-D22A6298A974}" destId="{088A5041-D46A-425F-BC27-D463A70B354B}" srcOrd="1" destOrd="0" parTransId="{2E11F9B8-4216-4EC7-A3F8-4E40B379F85C}" sibTransId="{7A29ED3F-50D7-4824-BB4E-CD5B037BAFE0}"/>
    <dgm:cxn modelId="{8F87CA9A-0E84-4EDE-9490-85F84C78D807}" srcId="{08284316-84DD-42FC-AB58-183DA938C3C6}" destId="{E4FBC983-5F95-4B0C-97C8-DCA65C6A8F0C}" srcOrd="1" destOrd="0" parTransId="{B32662B7-19AC-41CB-A927-332A98D26673}" sibTransId="{2F2E4CC8-C23A-440F-AB28-7B8DD6DBB1D1}"/>
    <dgm:cxn modelId="{D27610A6-0E81-444C-A1FA-AD10F244550E}" type="presOf" srcId="{B113EEE9-F03C-4803-93EA-6D336BE70ADC}" destId="{622B645C-E7E0-45AB-9ACF-F99FE510FBC7}" srcOrd="0" destOrd="2" presId="urn:microsoft.com/office/officeart/2017/3/layout/DropPinTimeline"/>
    <dgm:cxn modelId="{310380AB-092E-4ADD-8325-3B179F9EAFAD}" srcId="{088A5041-D46A-425F-BC27-D463A70B354B}" destId="{32686416-4282-40BD-B4E0-7242DA12D167}" srcOrd="0" destOrd="0" parTransId="{8A366C7D-222F-4DA4-8B5A-7A190CD9292C}" sibTransId="{0622663F-C4E3-420E-B9AA-57DE3EFB23A9}"/>
    <dgm:cxn modelId="{872F26B6-7DF0-4E46-A3EC-2169D111B720}" srcId="{08284316-84DD-42FC-AB58-183DA938C3C6}" destId="{DAB25640-B57E-401A-AED8-29421CD5079D}" srcOrd="0" destOrd="0" parTransId="{1F15788E-8DCF-4AE6-8226-375090FB2382}" sibTransId="{29FEEBC9-82AA-468D-9A56-F18CEE0726BC}"/>
    <dgm:cxn modelId="{376ADEC6-83C5-462F-964E-3A2C7BC1AA31}" type="presOf" srcId="{DAB25640-B57E-401A-AED8-29421CD5079D}" destId="{80E0E70D-4376-4BC4-94A1-BCA3ABAEEAF3}" srcOrd="0" destOrd="1" presId="urn:microsoft.com/office/officeart/2017/3/layout/DropPinTimeline"/>
    <dgm:cxn modelId="{C39F6DC7-9564-4741-9EA7-A8A54FFEB4D4}" type="presOf" srcId="{F59DC170-52B8-424C-B4D6-D22A6298A974}" destId="{B6A4F261-0959-4D0E-86C8-427F05DAFEF0}" srcOrd="0" destOrd="0" presId="urn:microsoft.com/office/officeart/2017/3/layout/DropPinTimeline"/>
    <dgm:cxn modelId="{5175A4D3-87B3-411F-ABF1-AB903542C675}" type="presOf" srcId="{32686416-4282-40BD-B4E0-7242DA12D167}" destId="{4F181263-43E2-492D-8B22-03E1C4ED7F2B}" srcOrd="0" destOrd="0" presId="urn:microsoft.com/office/officeart/2017/3/layout/DropPinTimeline"/>
    <dgm:cxn modelId="{CB9395DB-4B87-443C-ABE2-C047C638E7DA}" srcId="{0427AC7F-CFA5-4DB0-AF9D-6DA22D1CCA6A}" destId="{08284316-84DD-42FC-AB58-183DA938C3C6}" srcOrd="0" destOrd="0" parTransId="{B91FA976-E648-4F5D-9CC0-0D120844446F}" sibTransId="{B1A47F49-0B84-47DD-AE5E-C15622E5C537}"/>
    <dgm:cxn modelId="{9686FDEB-847F-46AC-BF3D-0AD9CF8243C8}" srcId="{32686416-4282-40BD-B4E0-7242DA12D167}" destId="{2AE81A2E-8613-448E-81C0-30F43AAB86FE}" srcOrd="0" destOrd="0" parTransId="{4EE1BB7D-7F2B-46B9-A78D-A0A692443659}" sibTransId="{802DBDCD-C87E-4091-B148-34E55F4DC579}"/>
    <dgm:cxn modelId="{9B8A8B12-3645-4669-8B89-B2C7CE3E8230}" type="presParOf" srcId="{B6A4F261-0959-4D0E-86C8-427F05DAFEF0}" destId="{7609A642-2A2E-4929-8814-284C48802612}" srcOrd="0" destOrd="0" presId="urn:microsoft.com/office/officeart/2017/3/layout/DropPinTimeline"/>
    <dgm:cxn modelId="{F330A983-A11B-44E1-B97D-CCA551F7C8B7}" type="presParOf" srcId="{B6A4F261-0959-4D0E-86C8-427F05DAFEF0}" destId="{1135F7AF-4AAA-4C32-BFFD-7D6BFAE16B79}" srcOrd="1" destOrd="0" presId="urn:microsoft.com/office/officeart/2017/3/layout/DropPinTimeline"/>
    <dgm:cxn modelId="{15B52BF9-E21F-4A17-AEDA-2C2D1AD3F1BE}" type="presParOf" srcId="{1135F7AF-4AAA-4C32-BFFD-7D6BFAE16B79}" destId="{C9890EF6-D977-4FBE-BD44-98A40CAA2F0E}" srcOrd="0" destOrd="0" presId="urn:microsoft.com/office/officeart/2017/3/layout/DropPinTimeline"/>
    <dgm:cxn modelId="{7CD98C16-28DE-469D-8E40-CDCE9CE23F03}" type="presParOf" srcId="{C9890EF6-D977-4FBE-BD44-98A40CAA2F0E}" destId="{3D7036C9-BAB6-42BC-B7D3-8519D223B53E}" srcOrd="0" destOrd="0" presId="urn:microsoft.com/office/officeart/2017/3/layout/DropPinTimeline"/>
    <dgm:cxn modelId="{D0F00068-76B8-4D89-A731-BE050393CD27}" type="presParOf" srcId="{C9890EF6-D977-4FBE-BD44-98A40CAA2F0E}" destId="{07E46E9B-2DA0-4A92-A62C-368568E398C9}" srcOrd="1" destOrd="0" presId="urn:microsoft.com/office/officeart/2017/3/layout/DropPinTimeline"/>
    <dgm:cxn modelId="{BCDC8C15-5838-490E-A1BA-6335158059A8}" type="presParOf" srcId="{07E46E9B-2DA0-4A92-A62C-368568E398C9}" destId="{DFE1FC08-6BE7-43FF-A023-A49AE9B8BCD0}" srcOrd="0" destOrd="0" presId="urn:microsoft.com/office/officeart/2017/3/layout/DropPinTimeline"/>
    <dgm:cxn modelId="{EBDA9D1B-1BAB-4490-9780-C9F23526989A}" type="presParOf" srcId="{07E46E9B-2DA0-4A92-A62C-368568E398C9}" destId="{9DA6C52D-0356-4052-804A-311DC679022A}" srcOrd="1" destOrd="0" presId="urn:microsoft.com/office/officeart/2017/3/layout/DropPinTimeline"/>
    <dgm:cxn modelId="{4B323A85-5A6F-448C-8D28-E4253B85114D}" type="presParOf" srcId="{C9890EF6-D977-4FBE-BD44-98A40CAA2F0E}" destId="{80E0E70D-4376-4BC4-94A1-BCA3ABAEEAF3}" srcOrd="2" destOrd="0" presId="urn:microsoft.com/office/officeart/2017/3/layout/DropPinTimeline"/>
    <dgm:cxn modelId="{841ADEF1-338A-40ED-B14F-19C92005511D}" type="presParOf" srcId="{C9890EF6-D977-4FBE-BD44-98A40CAA2F0E}" destId="{17EF7536-3488-41D6-82ED-779C1A5C59D1}" srcOrd="3" destOrd="0" presId="urn:microsoft.com/office/officeart/2017/3/layout/DropPinTimeline"/>
    <dgm:cxn modelId="{4671AB34-B219-44EE-BF8B-3F3CD824A81D}" type="presParOf" srcId="{C9890EF6-D977-4FBE-BD44-98A40CAA2F0E}" destId="{9BC9EB20-E8CB-4E12-BB4B-7C71251C8837}" srcOrd="4" destOrd="0" presId="urn:microsoft.com/office/officeart/2017/3/layout/DropPinTimeline"/>
    <dgm:cxn modelId="{6E8FDDDF-0679-48F7-9691-FD9166B809E4}" type="presParOf" srcId="{C9890EF6-D977-4FBE-BD44-98A40CAA2F0E}" destId="{00841308-70A5-4D14-A736-993359A96605}" srcOrd="5" destOrd="0" presId="urn:microsoft.com/office/officeart/2017/3/layout/DropPinTimeline"/>
    <dgm:cxn modelId="{C5865D71-C297-4086-8549-2088225AB40C}" type="presParOf" srcId="{1135F7AF-4AAA-4C32-BFFD-7D6BFAE16B79}" destId="{683668E5-1CCD-4B72-AFA3-4C02A3B2D96F}" srcOrd="1" destOrd="0" presId="urn:microsoft.com/office/officeart/2017/3/layout/DropPinTimeline"/>
    <dgm:cxn modelId="{FB919ED0-75D8-48FB-B5BD-585EC200A40A}" type="presParOf" srcId="{1135F7AF-4AAA-4C32-BFFD-7D6BFAE16B79}" destId="{C5669055-763F-457C-BD77-BBA29F19DB6A}" srcOrd="2" destOrd="0" presId="urn:microsoft.com/office/officeart/2017/3/layout/DropPinTimeline"/>
    <dgm:cxn modelId="{427799DB-68FB-4138-B6D7-B5495EB477A8}" type="presParOf" srcId="{C5669055-763F-457C-BD77-BBA29F19DB6A}" destId="{B2AA5B57-C9D7-4F51-8EE6-C70FFFE92747}" srcOrd="0" destOrd="0" presId="urn:microsoft.com/office/officeart/2017/3/layout/DropPinTimeline"/>
    <dgm:cxn modelId="{753F9CFF-E2E3-4CA4-B4F2-BC413462811B}" type="presParOf" srcId="{C5669055-763F-457C-BD77-BBA29F19DB6A}" destId="{8C72F495-E4BF-4913-8CBC-01901317CC57}" srcOrd="1" destOrd="0" presId="urn:microsoft.com/office/officeart/2017/3/layout/DropPinTimeline"/>
    <dgm:cxn modelId="{E189EE39-A5FD-4676-885E-052050857E00}" type="presParOf" srcId="{8C72F495-E4BF-4913-8CBC-01901317CC57}" destId="{B971E8D7-7AB2-40A6-A658-648E84102217}" srcOrd="0" destOrd="0" presId="urn:microsoft.com/office/officeart/2017/3/layout/DropPinTimeline"/>
    <dgm:cxn modelId="{8AE37BAE-0874-4097-BB41-E6E362B03ADA}" type="presParOf" srcId="{8C72F495-E4BF-4913-8CBC-01901317CC57}" destId="{7EE5A992-7CDA-43B3-BDD5-385780C0A0B7}" srcOrd="1" destOrd="0" presId="urn:microsoft.com/office/officeart/2017/3/layout/DropPinTimeline"/>
    <dgm:cxn modelId="{65A4FD5C-59FA-4FF2-97EC-9D42605D74A1}" type="presParOf" srcId="{C5669055-763F-457C-BD77-BBA29F19DB6A}" destId="{4F181263-43E2-492D-8B22-03E1C4ED7F2B}" srcOrd="2" destOrd="0" presId="urn:microsoft.com/office/officeart/2017/3/layout/DropPinTimeline"/>
    <dgm:cxn modelId="{0E333E73-177C-4E00-AFB0-75865E43FEA5}" type="presParOf" srcId="{C5669055-763F-457C-BD77-BBA29F19DB6A}" destId="{C448A494-BA5A-4370-9F5D-3F11CAD56141}" srcOrd="3" destOrd="0" presId="urn:microsoft.com/office/officeart/2017/3/layout/DropPinTimeline"/>
    <dgm:cxn modelId="{65DF65B0-89A6-4A3E-8387-B063B794AA93}" type="presParOf" srcId="{C5669055-763F-457C-BD77-BBA29F19DB6A}" destId="{662E73DB-94D9-4C64-9192-ACA4FB052A63}" srcOrd="4" destOrd="0" presId="urn:microsoft.com/office/officeart/2017/3/layout/DropPinTimeline"/>
    <dgm:cxn modelId="{A1BB887F-1771-40A9-B514-E2EA3D4639DF}" type="presParOf" srcId="{C5669055-763F-457C-BD77-BBA29F19DB6A}" destId="{A3DDBEE4-BC10-4D04-AD93-8F59D7F891B6}" srcOrd="5" destOrd="0" presId="urn:microsoft.com/office/officeart/2017/3/layout/DropPinTimeline"/>
    <dgm:cxn modelId="{46EF0B95-287E-484F-B056-6ED2ED727EC8}" type="presParOf" srcId="{1135F7AF-4AAA-4C32-BFFD-7D6BFAE16B79}" destId="{89921979-540A-414D-8D3E-C954E6E7D4D7}" srcOrd="3" destOrd="0" presId="urn:microsoft.com/office/officeart/2017/3/layout/DropPinTimeline"/>
    <dgm:cxn modelId="{6526A96A-CB84-4CCC-B226-0E5156508A99}" type="presParOf" srcId="{1135F7AF-4AAA-4C32-BFFD-7D6BFAE16B79}" destId="{04895455-A94B-4B01-87A6-E1807B76FFB8}" srcOrd="4" destOrd="0" presId="urn:microsoft.com/office/officeart/2017/3/layout/DropPinTimeline"/>
    <dgm:cxn modelId="{3A26B120-D677-4B62-A30A-B9133DBA008D}" type="presParOf" srcId="{04895455-A94B-4B01-87A6-E1807B76FFB8}" destId="{BC8E8BD0-92C0-40B2-98F9-2449D7E2DF91}" srcOrd="0" destOrd="0" presId="urn:microsoft.com/office/officeart/2017/3/layout/DropPinTimeline"/>
    <dgm:cxn modelId="{AA91F93E-1E79-4D64-91F4-A68E20096872}" type="presParOf" srcId="{04895455-A94B-4B01-87A6-E1807B76FFB8}" destId="{BC15084F-4C69-4FFF-A3CA-85D03EFB4228}" srcOrd="1" destOrd="0" presId="urn:microsoft.com/office/officeart/2017/3/layout/DropPinTimeline"/>
    <dgm:cxn modelId="{1DFEAEE0-E663-480C-9C99-4542954A34E9}" type="presParOf" srcId="{BC15084F-4C69-4FFF-A3CA-85D03EFB4228}" destId="{58467ED8-4521-4010-B823-9BDAF0F26DA4}" srcOrd="0" destOrd="0" presId="urn:microsoft.com/office/officeart/2017/3/layout/DropPinTimeline"/>
    <dgm:cxn modelId="{E54D72B6-AEBC-4946-BCBC-122850426E88}" type="presParOf" srcId="{BC15084F-4C69-4FFF-A3CA-85D03EFB4228}" destId="{9FB4CEB4-A30B-4C54-A12F-CFDAEDF09F72}" srcOrd="1" destOrd="0" presId="urn:microsoft.com/office/officeart/2017/3/layout/DropPinTimeline"/>
    <dgm:cxn modelId="{727848FC-615B-45AD-88B7-4D198E3E8771}" type="presParOf" srcId="{04895455-A94B-4B01-87A6-E1807B76FFB8}" destId="{622B645C-E7E0-45AB-9ACF-F99FE510FBC7}" srcOrd="2" destOrd="0" presId="urn:microsoft.com/office/officeart/2017/3/layout/DropPinTimeline"/>
    <dgm:cxn modelId="{26B89FA5-350B-4FD7-808F-071975574ADB}" type="presParOf" srcId="{04895455-A94B-4B01-87A6-E1807B76FFB8}" destId="{AFC98DF5-B690-43F2-B4AB-890E1C148EB4}" srcOrd="3" destOrd="0" presId="urn:microsoft.com/office/officeart/2017/3/layout/DropPinTimeline"/>
    <dgm:cxn modelId="{02B900FE-25D7-43E9-B0C6-08773E70C2EB}" type="presParOf" srcId="{04895455-A94B-4B01-87A6-E1807B76FFB8}" destId="{A81B0BEC-7428-42C4-B438-A7646C73B574}" srcOrd="4" destOrd="0" presId="urn:microsoft.com/office/officeart/2017/3/layout/DropPinTimeline"/>
    <dgm:cxn modelId="{F3261BFF-6185-4F15-A7E6-54320A132873}" type="presParOf" srcId="{04895455-A94B-4B01-87A6-E1807B76FFB8}" destId="{3E5AAF3A-5664-4CE9-9686-A4CFF4395A68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367D82-C33A-415D-B6D6-E70E38ADA51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0E0CA2D-D641-4604-80C6-7D8DA79876CE}">
      <dgm:prSet/>
      <dgm:spPr/>
      <dgm:t>
        <a:bodyPr/>
        <a:lstStyle/>
        <a:p>
          <a:r>
            <a:rPr lang="en-US"/>
            <a:t>Do we need to better structure volcano responses or should we provide discussion forum for idea exchanges ?</a:t>
          </a:r>
        </a:p>
      </dgm:t>
    </dgm:pt>
    <dgm:pt modelId="{E38483E2-6343-437C-8452-67E41B0A35D3}" type="parTrans" cxnId="{1D321166-AFC8-4981-8201-866AD41DC41C}">
      <dgm:prSet/>
      <dgm:spPr/>
      <dgm:t>
        <a:bodyPr/>
        <a:lstStyle/>
        <a:p>
          <a:endParaRPr lang="en-US"/>
        </a:p>
      </dgm:t>
    </dgm:pt>
    <dgm:pt modelId="{494D2B5E-E7FB-4D7E-A4FE-02F9A2E2DAF2}" type="sibTrans" cxnId="{1D321166-AFC8-4981-8201-866AD41DC41C}">
      <dgm:prSet/>
      <dgm:spPr/>
      <dgm:t>
        <a:bodyPr/>
        <a:lstStyle/>
        <a:p>
          <a:endParaRPr lang="en-US"/>
        </a:p>
      </dgm:t>
    </dgm:pt>
    <dgm:pt modelId="{46EC742E-026B-4EBA-9E56-C71D394BDBEB}">
      <dgm:prSet/>
      <dgm:spPr/>
      <dgm:t>
        <a:bodyPr/>
        <a:lstStyle/>
        <a:p>
          <a:r>
            <a:rPr lang="en-US"/>
            <a:t>Should we re-engage with the community about preparing a response plan ?</a:t>
          </a:r>
        </a:p>
      </dgm:t>
    </dgm:pt>
    <dgm:pt modelId="{B35580E2-9683-4610-AF96-A558BF79052D}" type="parTrans" cxnId="{CD342DF1-BECB-4668-A070-AC55D2B539E7}">
      <dgm:prSet/>
      <dgm:spPr/>
      <dgm:t>
        <a:bodyPr/>
        <a:lstStyle/>
        <a:p>
          <a:endParaRPr lang="en-US"/>
        </a:p>
      </dgm:t>
    </dgm:pt>
    <dgm:pt modelId="{CC2BB21C-39D7-4021-A549-EB033EFE19D6}" type="sibTrans" cxnId="{CD342DF1-BECB-4668-A070-AC55D2B539E7}">
      <dgm:prSet/>
      <dgm:spPr/>
      <dgm:t>
        <a:bodyPr/>
        <a:lstStyle/>
        <a:p>
          <a:endParaRPr lang="en-US"/>
        </a:p>
      </dgm:t>
    </dgm:pt>
    <dgm:pt modelId="{1330D47A-143C-4D0E-9063-AB29F997BD87}">
      <dgm:prSet/>
      <dgm:spPr/>
      <dgm:t>
        <a:bodyPr/>
        <a:lstStyle/>
        <a:p>
          <a:r>
            <a:rPr lang="en-US"/>
            <a:t>Send a survey within the next weeks to get feedbacks to move forward</a:t>
          </a:r>
        </a:p>
      </dgm:t>
    </dgm:pt>
    <dgm:pt modelId="{15D99E4B-4411-48D7-8116-01E93746A1FE}" type="parTrans" cxnId="{AC04F828-D372-4871-B717-06B5FFA550A0}">
      <dgm:prSet/>
      <dgm:spPr/>
      <dgm:t>
        <a:bodyPr/>
        <a:lstStyle/>
        <a:p>
          <a:endParaRPr lang="en-US"/>
        </a:p>
      </dgm:t>
    </dgm:pt>
    <dgm:pt modelId="{AD5A203C-2ED8-4BF9-B68D-589EEFB15D3B}" type="sibTrans" cxnId="{AC04F828-D372-4871-B717-06B5FFA550A0}">
      <dgm:prSet/>
      <dgm:spPr/>
      <dgm:t>
        <a:bodyPr/>
        <a:lstStyle/>
        <a:p>
          <a:endParaRPr lang="en-US"/>
        </a:p>
      </dgm:t>
    </dgm:pt>
    <dgm:pt modelId="{1CEBD4E5-9585-4F2B-B3DA-31A32A0D610B}" type="pres">
      <dgm:prSet presAssocID="{0B367D82-C33A-415D-B6D6-E70E38ADA511}" presName="root" presStyleCnt="0">
        <dgm:presLayoutVars>
          <dgm:dir/>
          <dgm:resizeHandles val="exact"/>
        </dgm:presLayoutVars>
      </dgm:prSet>
      <dgm:spPr/>
    </dgm:pt>
    <dgm:pt modelId="{27FF4523-FBD4-4112-B3ED-C4A6D1FFF6A3}" type="pres">
      <dgm:prSet presAssocID="{80E0CA2D-D641-4604-80C6-7D8DA79876CE}" presName="compNode" presStyleCnt="0"/>
      <dgm:spPr/>
    </dgm:pt>
    <dgm:pt modelId="{9242A723-8F65-4A7E-8748-C60F79368205}" type="pres">
      <dgm:prSet presAssocID="{80E0CA2D-D641-4604-80C6-7D8DA79876CE}" presName="bgRect" presStyleLbl="bgShp" presStyleIdx="0" presStyleCnt="3"/>
      <dgm:spPr/>
    </dgm:pt>
    <dgm:pt modelId="{4D08BB73-E030-4CDF-B193-E94945973A22}" type="pres">
      <dgm:prSet presAssocID="{80E0CA2D-D641-4604-80C6-7D8DA79876C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ntains"/>
        </a:ext>
      </dgm:extLst>
    </dgm:pt>
    <dgm:pt modelId="{BCB335CE-1AF4-4A83-8B8D-FF1BE141824B}" type="pres">
      <dgm:prSet presAssocID="{80E0CA2D-D641-4604-80C6-7D8DA79876CE}" presName="spaceRect" presStyleCnt="0"/>
      <dgm:spPr/>
    </dgm:pt>
    <dgm:pt modelId="{650BB3F8-9A11-4A80-8E48-594B65D9A3F2}" type="pres">
      <dgm:prSet presAssocID="{80E0CA2D-D641-4604-80C6-7D8DA79876CE}" presName="parTx" presStyleLbl="revTx" presStyleIdx="0" presStyleCnt="3">
        <dgm:presLayoutVars>
          <dgm:chMax val="0"/>
          <dgm:chPref val="0"/>
        </dgm:presLayoutVars>
      </dgm:prSet>
      <dgm:spPr/>
    </dgm:pt>
    <dgm:pt modelId="{10F7D2C3-3690-48EA-BC05-52FBA19B03FD}" type="pres">
      <dgm:prSet presAssocID="{494D2B5E-E7FB-4D7E-A4FE-02F9A2E2DAF2}" presName="sibTrans" presStyleCnt="0"/>
      <dgm:spPr/>
    </dgm:pt>
    <dgm:pt modelId="{21CFCCBF-77BD-4083-8237-9D15241852DC}" type="pres">
      <dgm:prSet presAssocID="{46EC742E-026B-4EBA-9E56-C71D394BDBEB}" presName="compNode" presStyleCnt="0"/>
      <dgm:spPr/>
    </dgm:pt>
    <dgm:pt modelId="{1B8FF42A-B10E-43AD-ABE5-682C81FBE5D5}" type="pres">
      <dgm:prSet presAssocID="{46EC742E-026B-4EBA-9E56-C71D394BDBEB}" presName="bgRect" presStyleLbl="bgShp" presStyleIdx="1" presStyleCnt="3"/>
      <dgm:spPr/>
    </dgm:pt>
    <dgm:pt modelId="{3149A91C-6EBE-427E-922D-00422B66A05E}" type="pres">
      <dgm:prSet presAssocID="{46EC742E-026B-4EBA-9E56-C71D394BDBE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981C48DC-C8DC-4BA6-AD52-E847607ADDA8}" type="pres">
      <dgm:prSet presAssocID="{46EC742E-026B-4EBA-9E56-C71D394BDBEB}" presName="spaceRect" presStyleCnt="0"/>
      <dgm:spPr/>
    </dgm:pt>
    <dgm:pt modelId="{270EDD30-4845-48AB-8F5B-C3534C67EEAE}" type="pres">
      <dgm:prSet presAssocID="{46EC742E-026B-4EBA-9E56-C71D394BDBEB}" presName="parTx" presStyleLbl="revTx" presStyleIdx="1" presStyleCnt="3">
        <dgm:presLayoutVars>
          <dgm:chMax val="0"/>
          <dgm:chPref val="0"/>
        </dgm:presLayoutVars>
      </dgm:prSet>
      <dgm:spPr/>
    </dgm:pt>
    <dgm:pt modelId="{6C4F9307-9B4E-446B-A91B-E6B9889EF2A2}" type="pres">
      <dgm:prSet presAssocID="{CC2BB21C-39D7-4021-A549-EB033EFE19D6}" presName="sibTrans" presStyleCnt="0"/>
      <dgm:spPr/>
    </dgm:pt>
    <dgm:pt modelId="{AC5C9A53-F0AB-4D14-83B7-D5D59AD854DB}" type="pres">
      <dgm:prSet presAssocID="{1330D47A-143C-4D0E-9063-AB29F997BD87}" presName="compNode" presStyleCnt="0"/>
      <dgm:spPr/>
    </dgm:pt>
    <dgm:pt modelId="{D1DC7424-583B-4CA0-BA44-FFBB493E7212}" type="pres">
      <dgm:prSet presAssocID="{1330D47A-143C-4D0E-9063-AB29F997BD87}" presName="bgRect" presStyleLbl="bgShp" presStyleIdx="2" presStyleCnt="3"/>
      <dgm:spPr/>
    </dgm:pt>
    <dgm:pt modelId="{069907CC-5C0F-4787-92C3-99E88C7F7F54}" type="pres">
      <dgm:prSet presAssocID="{1330D47A-143C-4D0E-9063-AB29F997BD8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BD571A1A-D4AE-4ACA-9277-873E0C0B7F40}" type="pres">
      <dgm:prSet presAssocID="{1330D47A-143C-4D0E-9063-AB29F997BD87}" presName="spaceRect" presStyleCnt="0"/>
      <dgm:spPr/>
    </dgm:pt>
    <dgm:pt modelId="{E6EE16E2-1126-425F-88E8-4F4510A07915}" type="pres">
      <dgm:prSet presAssocID="{1330D47A-143C-4D0E-9063-AB29F997BD8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C04F828-D372-4871-B717-06B5FFA550A0}" srcId="{0B367D82-C33A-415D-B6D6-E70E38ADA511}" destId="{1330D47A-143C-4D0E-9063-AB29F997BD87}" srcOrd="2" destOrd="0" parTransId="{15D99E4B-4411-48D7-8116-01E93746A1FE}" sibTransId="{AD5A203C-2ED8-4BF9-B68D-589EEFB15D3B}"/>
    <dgm:cxn modelId="{1D321166-AFC8-4981-8201-866AD41DC41C}" srcId="{0B367D82-C33A-415D-B6D6-E70E38ADA511}" destId="{80E0CA2D-D641-4604-80C6-7D8DA79876CE}" srcOrd="0" destOrd="0" parTransId="{E38483E2-6343-437C-8452-67E41B0A35D3}" sibTransId="{494D2B5E-E7FB-4D7E-A4FE-02F9A2E2DAF2}"/>
    <dgm:cxn modelId="{1A3DB759-2AF5-40D1-9FC0-B8F7914A10BB}" type="presOf" srcId="{46EC742E-026B-4EBA-9E56-C71D394BDBEB}" destId="{270EDD30-4845-48AB-8F5B-C3534C67EEAE}" srcOrd="0" destOrd="0" presId="urn:microsoft.com/office/officeart/2018/2/layout/IconVerticalSolidList"/>
    <dgm:cxn modelId="{A5FA0F91-C0A0-4466-B6A1-08ADCCB1B17D}" type="presOf" srcId="{1330D47A-143C-4D0E-9063-AB29F997BD87}" destId="{E6EE16E2-1126-425F-88E8-4F4510A07915}" srcOrd="0" destOrd="0" presId="urn:microsoft.com/office/officeart/2018/2/layout/IconVerticalSolidList"/>
    <dgm:cxn modelId="{F4513BB2-D2E2-4877-A7B2-AF306F8F26A0}" type="presOf" srcId="{0B367D82-C33A-415D-B6D6-E70E38ADA511}" destId="{1CEBD4E5-9585-4F2B-B3DA-31A32A0D610B}" srcOrd="0" destOrd="0" presId="urn:microsoft.com/office/officeart/2018/2/layout/IconVerticalSolidList"/>
    <dgm:cxn modelId="{D25D4AB7-2DF4-4330-9A34-7919B1A106F6}" type="presOf" srcId="{80E0CA2D-D641-4604-80C6-7D8DA79876CE}" destId="{650BB3F8-9A11-4A80-8E48-594B65D9A3F2}" srcOrd="0" destOrd="0" presId="urn:microsoft.com/office/officeart/2018/2/layout/IconVerticalSolidList"/>
    <dgm:cxn modelId="{CD342DF1-BECB-4668-A070-AC55D2B539E7}" srcId="{0B367D82-C33A-415D-B6D6-E70E38ADA511}" destId="{46EC742E-026B-4EBA-9E56-C71D394BDBEB}" srcOrd="1" destOrd="0" parTransId="{B35580E2-9683-4610-AF96-A558BF79052D}" sibTransId="{CC2BB21C-39D7-4021-A549-EB033EFE19D6}"/>
    <dgm:cxn modelId="{B13E267B-57D2-4306-9177-02922676DE7E}" type="presParOf" srcId="{1CEBD4E5-9585-4F2B-B3DA-31A32A0D610B}" destId="{27FF4523-FBD4-4112-B3ED-C4A6D1FFF6A3}" srcOrd="0" destOrd="0" presId="urn:microsoft.com/office/officeart/2018/2/layout/IconVerticalSolidList"/>
    <dgm:cxn modelId="{CB449A95-4239-49ED-89AD-836CA2A6BB09}" type="presParOf" srcId="{27FF4523-FBD4-4112-B3ED-C4A6D1FFF6A3}" destId="{9242A723-8F65-4A7E-8748-C60F79368205}" srcOrd="0" destOrd="0" presId="urn:microsoft.com/office/officeart/2018/2/layout/IconVerticalSolidList"/>
    <dgm:cxn modelId="{8CCA57CF-C805-4D5E-BC58-F6004DC68011}" type="presParOf" srcId="{27FF4523-FBD4-4112-B3ED-C4A6D1FFF6A3}" destId="{4D08BB73-E030-4CDF-B193-E94945973A22}" srcOrd="1" destOrd="0" presId="urn:microsoft.com/office/officeart/2018/2/layout/IconVerticalSolidList"/>
    <dgm:cxn modelId="{38EA7724-5E41-4385-A361-5C12CC45C5F5}" type="presParOf" srcId="{27FF4523-FBD4-4112-B3ED-C4A6D1FFF6A3}" destId="{BCB335CE-1AF4-4A83-8B8D-FF1BE141824B}" srcOrd="2" destOrd="0" presId="urn:microsoft.com/office/officeart/2018/2/layout/IconVerticalSolidList"/>
    <dgm:cxn modelId="{BF604E19-6814-47D3-BAF1-DB46CD5FF2CC}" type="presParOf" srcId="{27FF4523-FBD4-4112-B3ED-C4A6D1FFF6A3}" destId="{650BB3F8-9A11-4A80-8E48-594B65D9A3F2}" srcOrd="3" destOrd="0" presId="urn:microsoft.com/office/officeart/2018/2/layout/IconVerticalSolidList"/>
    <dgm:cxn modelId="{9C0B54BA-4E49-4833-B81B-E03CF9C42E32}" type="presParOf" srcId="{1CEBD4E5-9585-4F2B-B3DA-31A32A0D610B}" destId="{10F7D2C3-3690-48EA-BC05-52FBA19B03FD}" srcOrd="1" destOrd="0" presId="urn:microsoft.com/office/officeart/2018/2/layout/IconVerticalSolidList"/>
    <dgm:cxn modelId="{33FA5773-7F60-423A-8B02-05BC7A7FE25F}" type="presParOf" srcId="{1CEBD4E5-9585-4F2B-B3DA-31A32A0D610B}" destId="{21CFCCBF-77BD-4083-8237-9D15241852DC}" srcOrd="2" destOrd="0" presId="urn:microsoft.com/office/officeart/2018/2/layout/IconVerticalSolidList"/>
    <dgm:cxn modelId="{617247DB-CCA7-4AE5-B10C-8CD2C2A63B85}" type="presParOf" srcId="{21CFCCBF-77BD-4083-8237-9D15241852DC}" destId="{1B8FF42A-B10E-43AD-ABE5-682C81FBE5D5}" srcOrd="0" destOrd="0" presId="urn:microsoft.com/office/officeart/2018/2/layout/IconVerticalSolidList"/>
    <dgm:cxn modelId="{67EE06F8-D4FB-491C-B24A-0C9178AFA998}" type="presParOf" srcId="{21CFCCBF-77BD-4083-8237-9D15241852DC}" destId="{3149A91C-6EBE-427E-922D-00422B66A05E}" srcOrd="1" destOrd="0" presId="urn:microsoft.com/office/officeart/2018/2/layout/IconVerticalSolidList"/>
    <dgm:cxn modelId="{7732DB4A-DC33-46D3-B74B-71CD3B1C6E2C}" type="presParOf" srcId="{21CFCCBF-77BD-4083-8237-9D15241852DC}" destId="{981C48DC-C8DC-4BA6-AD52-E847607ADDA8}" srcOrd="2" destOrd="0" presId="urn:microsoft.com/office/officeart/2018/2/layout/IconVerticalSolidList"/>
    <dgm:cxn modelId="{B74463AE-A230-4B18-ABFB-6F65B4C18859}" type="presParOf" srcId="{21CFCCBF-77BD-4083-8237-9D15241852DC}" destId="{270EDD30-4845-48AB-8F5B-C3534C67EEAE}" srcOrd="3" destOrd="0" presId="urn:microsoft.com/office/officeart/2018/2/layout/IconVerticalSolidList"/>
    <dgm:cxn modelId="{41B2771A-463E-40B0-936E-0A40980A9D6B}" type="presParOf" srcId="{1CEBD4E5-9585-4F2B-B3DA-31A32A0D610B}" destId="{6C4F9307-9B4E-446B-A91B-E6B9889EF2A2}" srcOrd="3" destOrd="0" presId="urn:microsoft.com/office/officeart/2018/2/layout/IconVerticalSolidList"/>
    <dgm:cxn modelId="{FA09155B-4109-4E67-A0D8-007AFFF8DA32}" type="presParOf" srcId="{1CEBD4E5-9585-4F2B-B3DA-31A32A0D610B}" destId="{AC5C9A53-F0AB-4D14-83B7-D5D59AD854DB}" srcOrd="4" destOrd="0" presId="urn:microsoft.com/office/officeart/2018/2/layout/IconVerticalSolidList"/>
    <dgm:cxn modelId="{6068336F-B32E-4366-ABA1-2DCF8348504D}" type="presParOf" srcId="{AC5C9A53-F0AB-4D14-83B7-D5D59AD854DB}" destId="{D1DC7424-583B-4CA0-BA44-FFBB493E7212}" srcOrd="0" destOrd="0" presId="urn:microsoft.com/office/officeart/2018/2/layout/IconVerticalSolidList"/>
    <dgm:cxn modelId="{3AF13159-0FD9-4898-98A5-DFC6E9AB0279}" type="presParOf" srcId="{AC5C9A53-F0AB-4D14-83B7-D5D59AD854DB}" destId="{069907CC-5C0F-4787-92C3-99E88C7F7F54}" srcOrd="1" destOrd="0" presId="urn:microsoft.com/office/officeart/2018/2/layout/IconVerticalSolidList"/>
    <dgm:cxn modelId="{E5362597-B2AF-45CF-A60A-B3737B09A4F2}" type="presParOf" srcId="{AC5C9A53-F0AB-4D14-83B7-D5D59AD854DB}" destId="{BD571A1A-D4AE-4ACA-9277-873E0C0B7F40}" srcOrd="2" destOrd="0" presId="urn:microsoft.com/office/officeart/2018/2/layout/IconVerticalSolidList"/>
    <dgm:cxn modelId="{D7A683E7-1217-4C15-ACBD-CBD91335F227}" type="presParOf" srcId="{AC5C9A53-F0AB-4D14-83B7-D5D59AD854DB}" destId="{E6EE16E2-1126-425F-88E8-4F4510A079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9A642-2A2E-4929-8814-284C48802612}">
      <dsp:nvSpPr>
        <dsp:cNvPr id="0" name=""/>
        <dsp:cNvSpPr/>
      </dsp:nvSpPr>
      <dsp:spPr>
        <a:xfrm>
          <a:off x="0" y="3228047"/>
          <a:ext cx="6136776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E1FC08-6BE7-43FF-A023-A49AE9B8BCD0}">
      <dsp:nvSpPr>
        <dsp:cNvPr id="0" name=""/>
        <dsp:cNvSpPr/>
      </dsp:nvSpPr>
      <dsp:spPr>
        <a:xfrm rot="8100000">
          <a:off x="97368" y="754810"/>
          <a:ext cx="453031" cy="453031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A6C52D-0356-4052-804A-311DC679022A}">
      <dsp:nvSpPr>
        <dsp:cNvPr id="0" name=""/>
        <dsp:cNvSpPr/>
      </dsp:nvSpPr>
      <dsp:spPr>
        <a:xfrm>
          <a:off x="147696" y="805138"/>
          <a:ext cx="352375" cy="3523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E0E70D-4376-4BC4-94A1-BCA3ABAEEAF3}">
      <dsp:nvSpPr>
        <dsp:cNvPr id="0" name=""/>
        <dsp:cNvSpPr/>
      </dsp:nvSpPr>
      <dsp:spPr>
        <a:xfrm>
          <a:off x="644225" y="1317043"/>
          <a:ext cx="2439326" cy="1911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after the Raikoke eruption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Significant community discussion during the first 3 weeks after the eruption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Eruption information document was prepared and share to the community within a week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Discussion shared with the community led a special issue in ACP/AMT/GMT</a:t>
          </a:r>
        </a:p>
      </dsp:txBody>
      <dsp:txXfrm>
        <a:off x="644225" y="1317043"/>
        <a:ext cx="2439326" cy="1911003"/>
      </dsp:txXfrm>
    </dsp:sp>
    <dsp:sp modelId="{17EF7536-3488-41D6-82ED-779C1A5C59D1}">
      <dsp:nvSpPr>
        <dsp:cNvPr id="0" name=""/>
        <dsp:cNvSpPr/>
      </dsp:nvSpPr>
      <dsp:spPr>
        <a:xfrm>
          <a:off x="644225" y="645609"/>
          <a:ext cx="2439326" cy="671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 dirty="0"/>
            <a:t>June 2019</a:t>
          </a:r>
        </a:p>
      </dsp:txBody>
      <dsp:txXfrm>
        <a:off x="644225" y="645609"/>
        <a:ext cx="2439326" cy="671433"/>
      </dsp:txXfrm>
    </dsp:sp>
    <dsp:sp modelId="{9BC9EB20-E8CB-4E12-BB4B-7C71251C8837}">
      <dsp:nvSpPr>
        <dsp:cNvPr id="0" name=""/>
        <dsp:cNvSpPr/>
      </dsp:nvSpPr>
      <dsp:spPr>
        <a:xfrm>
          <a:off x="323884" y="1317043"/>
          <a:ext cx="0" cy="1911003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7036C9-BAB6-42BC-B7D3-8519D223B53E}">
      <dsp:nvSpPr>
        <dsp:cNvPr id="0" name=""/>
        <dsp:cNvSpPr/>
      </dsp:nvSpPr>
      <dsp:spPr>
        <a:xfrm>
          <a:off x="281598" y="3167617"/>
          <a:ext cx="115322" cy="12085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71E8D7-7AB2-40A6-A658-648E84102217}">
      <dsp:nvSpPr>
        <dsp:cNvPr id="0" name=""/>
        <dsp:cNvSpPr/>
      </dsp:nvSpPr>
      <dsp:spPr>
        <a:xfrm rot="18900000">
          <a:off x="1622208" y="5248252"/>
          <a:ext cx="453031" cy="453031"/>
        </a:xfrm>
        <a:prstGeom prst="teardrop">
          <a:avLst>
            <a:gd name="adj" fmla="val 11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E5A992-7CDA-43B3-BDD5-385780C0A0B7}">
      <dsp:nvSpPr>
        <dsp:cNvPr id="0" name=""/>
        <dsp:cNvSpPr/>
      </dsp:nvSpPr>
      <dsp:spPr>
        <a:xfrm>
          <a:off x="1672536" y="5298579"/>
          <a:ext cx="352375" cy="3523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81263-43E2-492D-8B22-03E1C4ED7F2B}">
      <dsp:nvSpPr>
        <dsp:cNvPr id="0" name=""/>
        <dsp:cNvSpPr/>
      </dsp:nvSpPr>
      <dsp:spPr>
        <a:xfrm>
          <a:off x="2169065" y="3228047"/>
          <a:ext cx="2439326" cy="1911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after La Soufiere eruption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Small eruption (SO2&lt;0.4 </a:t>
          </a:r>
          <a:r>
            <a:rPr lang="en-US" sz="1100" kern="1200" dirty="0" err="1"/>
            <a:t>Tg</a:t>
          </a:r>
          <a:r>
            <a:rPr lang="en-US" sz="1100" kern="1200" dirty="0"/>
            <a:t>) no significant discussion</a:t>
          </a:r>
        </a:p>
      </dsp:txBody>
      <dsp:txXfrm>
        <a:off x="2169065" y="3228047"/>
        <a:ext cx="2439326" cy="1911003"/>
      </dsp:txXfrm>
    </dsp:sp>
    <dsp:sp modelId="{C448A494-BA5A-4370-9F5D-3F11CAD56141}">
      <dsp:nvSpPr>
        <dsp:cNvPr id="0" name=""/>
        <dsp:cNvSpPr/>
      </dsp:nvSpPr>
      <dsp:spPr>
        <a:xfrm>
          <a:off x="2169065" y="5139050"/>
          <a:ext cx="2439326" cy="671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/>
            <a:t>Apr. 2020</a:t>
          </a:r>
        </a:p>
      </dsp:txBody>
      <dsp:txXfrm>
        <a:off x="2169065" y="5139050"/>
        <a:ext cx="2439326" cy="671433"/>
      </dsp:txXfrm>
    </dsp:sp>
    <dsp:sp modelId="{662E73DB-94D9-4C64-9192-ACA4FB052A63}">
      <dsp:nvSpPr>
        <dsp:cNvPr id="0" name=""/>
        <dsp:cNvSpPr/>
      </dsp:nvSpPr>
      <dsp:spPr>
        <a:xfrm>
          <a:off x="1848724" y="3228047"/>
          <a:ext cx="0" cy="1911003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AA5B57-C9D7-4F51-8EE6-C70FFFE92747}">
      <dsp:nvSpPr>
        <dsp:cNvPr id="0" name=""/>
        <dsp:cNvSpPr/>
      </dsp:nvSpPr>
      <dsp:spPr>
        <a:xfrm>
          <a:off x="1806438" y="3167617"/>
          <a:ext cx="115322" cy="12085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467ED8-4521-4010-B823-9BDAF0F26DA4}">
      <dsp:nvSpPr>
        <dsp:cNvPr id="0" name=""/>
        <dsp:cNvSpPr/>
      </dsp:nvSpPr>
      <dsp:spPr>
        <a:xfrm rot="8100000">
          <a:off x="3147049" y="754810"/>
          <a:ext cx="453031" cy="453031"/>
        </a:xfrm>
        <a:prstGeom prst="teardrop">
          <a:avLst>
            <a:gd name="adj" fmla="val 11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4CEB4-A30B-4C54-A12F-CFDAEDF09F72}">
      <dsp:nvSpPr>
        <dsp:cNvPr id="0" name=""/>
        <dsp:cNvSpPr/>
      </dsp:nvSpPr>
      <dsp:spPr>
        <a:xfrm>
          <a:off x="3197377" y="805138"/>
          <a:ext cx="352375" cy="35237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2B645C-E7E0-45AB-9ACF-F99FE510FBC7}">
      <dsp:nvSpPr>
        <dsp:cNvPr id="0" name=""/>
        <dsp:cNvSpPr/>
      </dsp:nvSpPr>
      <dsp:spPr>
        <a:xfrm>
          <a:off x="3693906" y="1317043"/>
          <a:ext cx="2439326" cy="1911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after Honga Tonga-Hunga Ha’apai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Significant discussion on the mailing list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Mailing list grow to 245 members quickly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Summary document was prepared to share the main findings (included on the SSiRC webpage)</a:t>
          </a:r>
        </a:p>
      </dsp:txBody>
      <dsp:txXfrm>
        <a:off x="3693906" y="1317043"/>
        <a:ext cx="2439326" cy="1911003"/>
      </dsp:txXfrm>
    </dsp:sp>
    <dsp:sp modelId="{AFC98DF5-B690-43F2-B4AB-890E1C148EB4}">
      <dsp:nvSpPr>
        <dsp:cNvPr id="0" name=""/>
        <dsp:cNvSpPr/>
      </dsp:nvSpPr>
      <dsp:spPr>
        <a:xfrm>
          <a:off x="3693906" y="645609"/>
          <a:ext cx="2439326" cy="671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065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/>
            <a:t>Jan.–Feb. 2021</a:t>
          </a:r>
        </a:p>
      </dsp:txBody>
      <dsp:txXfrm>
        <a:off x="3693906" y="645609"/>
        <a:ext cx="2439326" cy="671433"/>
      </dsp:txXfrm>
    </dsp:sp>
    <dsp:sp modelId="{A81B0BEC-7428-42C4-B438-A7646C73B574}">
      <dsp:nvSpPr>
        <dsp:cNvPr id="0" name=""/>
        <dsp:cNvSpPr/>
      </dsp:nvSpPr>
      <dsp:spPr>
        <a:xfrm>
          <a:off x="3373564" y="1317043"/>
          <a:ext cx="0" cy="1911003"/>
        </a:xfrm>
        <a:prstGeom prst="line">
          <a:avLst/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E8BD0-92C0-40B2-98F9-2449D7E2DF91}">
      <dsp:nvSpPr>
        <dsp:cNvPr id="0" name=""/>
        <dsp:cNvSpPr/>
      </dsp:nvSpPr>
      <dsp:spPr>
        <a:xfrm>
          <a:off x="3331278" y="3167617"/>
          <a:ext cx="115322" cy="12085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2A723-8F65-4A7E-8748-C60F79368205}">
      <dsp:nvSpPr>
        <dsp:cNvPr id="0" name=""/>
        <dsp:cNvSpPr/>
      </dsp:nvSpPr>
      <dsp:spPr>
        <a:xfrm>
          <a:off x="0" y="682"/>
          <a:ext cx="6245265" cy="15965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08BB73-E030-4CDF-B193-E94945973A22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BB3F8-9A11-4A80-8E48-594B65D9A3F2}">
      <dsp:nvSpPr>
        <dsp:cNvPr id="0" name=""/>
        <dsp:cNvSpPr/>
      </dsp:nvSpPr>
      <dsp:spPr>
        <a:xfrm>
          <a:off x="1844034" y="682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Do we need to better structure volcano responses or should we provide discussion forum for idea exchanges ?</a:t>
          </a:r>
        </a:p>
      </dsp:txBody>
      <dsp:txXfrm>
        <a:off x="1844034" y="682"/>
        <a:ext cx="4401230" cy="1596566"/>
      </dsp:txXfrm>
    </dsp:sp>
    <dsp:sp modelId="{1B8FF42A-B10E-43AD-ABE5-682C81FBE5D5}">
      <dsp:nvSpPr>
        <dsp:cNvPr id="0" name=""/>
        <dsp:cNvSpPr/>
      </dsp:nvSpPr>
      <dsp:spPr>
        <a:xfrm>
          <a:off x="0" y="1996390"/>
          <a:ext cx="6245265" cy="15965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9A91C-6EBE-427E-922D-00422B66A05E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EDD30-4845-48AB-8F5B-C3534C67EEAE}">
      <dsp:nvSpPr>
        <dsp:cNvPr id="0" name=""/>
        <dsp:cNvSpPr/>
      </dsp:nvSpPr>
      <dsp:spPr>
        <a:xfrm>
          <a:off x="1844034" y="1996390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Should we re-engage with the community about preparing a response plan ?</a:t>
          </a:r>
        </a:p>
      </dsp:txBody>
      <dsp:txXfrm>
        <a:off x="1844034" y="1996390"/>
        <a:ext cx="4401230" cy="1596566"/>
      </dsp:txXfrm>
    </dsp:sp>
    <dsp:sp modelId="{D1DC7424-583B-4CA0-BA44-FFBB493E7212}">
      <dsp:nvSpPr>
        <dsp:cNvPr id="0" name=""/>
        <dsp:cNvSpPr/>
      </dsp:nvSpPr>
      <dsp:spPr>
        <a:xfrm>
          <a:off x="0" y="3992098"/>
          <a:ext cx="6245265" cy="15965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9907CC-5C0F-4787-92C3-99E88C7F7F54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E16E2-1126-425F-88E8-4F4510A07915}">
      <dsp:nvSpPr>
        <dsp:cNvPr id="0" name=""/>
        <dsp:cNvSpPr/>
      </dsp:nvSpPr>
      <dsp:spPr>
        <a:xfrm>
          <a:off x="1844034" y="3992098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Send a survey within the next weeks to get feedbacks to move forward</a:t>
          </a:r>
        </a:p>
      </dsp:txBody>
      <dsp:txXfrm>
        <a:off x="1844034" y="3992098"/>
        <a:ext cx="4401230" cy="1596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FBD3A-CB10-46E2-958E-1644C110ECAE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A90A2-2509-4ED0-8B4A-1768C50DA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9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BE36-5A40-1101-CC38-1995D130C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A11B98-4734-5599-D675-AD5170B54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ECFBB-B146-5CEC-800D-4FCF173BA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70C2E-A4D0-9CCA-0547-4CBF929C7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5A3DD-D072-4694-E297-3BC307F46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5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EAA7D-C465-B6BD-49A5-5C951CC1F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C425A-329F-F688-7CA0-729C68F2C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CF4AA-FCDB-A058-BCD0-605F8D14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FE82A-0181-F67A-0156-3F4CCD439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CBBDE-9272-5744-62DC-CA304ACCB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86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8B694-D5AF-4372-CDBF-66CFE872E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147EE-EA17-6316-8014-7D6022BEC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F1115-FBF9-901B-F64D-5E1BA04CF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2E8AD-E6A4-E3F5-1D73-38C3A36F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EE2F3-D8DF-BE2C-460E-FECC26BB5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47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F853A-FF7B-8BB5-CB40-C5F03D059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9E91D-752B-1078-B473-B7C05E604E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477E-F0BD-E2CB-F849-844D094517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0FEE1-C733-AC17-0591-1128DA127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B3B3E-2110-2673-64AC-0213867F3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1A3F5-90FE-A322-886F-3A3D7C03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91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7B891-B563-C2DD-5565-90D34F6F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519D2-9A83-F4C1-C0F7-814DF8465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4D58A-23C4-DA5C-6C1E-131E5EC71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A23295-38BA-68D7-DA26-BBB223E5B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D5E834-560B-2889-FA37-9AD4167964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C4C6DC-13BD-A7D1-2471-BE4D45036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0A5101-D768-8B7D-19D8-62E2358D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539CF-1D52-1B55-11B1-77EBF44FA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6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64CF1-065C-B8CA-8C2A-9D5D0276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01D04E-E102-64A1-AB8F-3A1808FE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A87BDD-4A57-9BC8-F111-C0E2E568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EABF2-D84C-33B8-2F12-C446890D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444257-2052-41DB-E109-BC377C7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F2B375-7D6B-780E-56A9-3070623D2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43A74-5236-29BE-8FBB-BA6050B18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2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7273C-95FF-10D8-6E5E-41C6B92E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BCF50-E16B-D25A-E8C3-E829D85E8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EE9E9-F39A-A2A7-EBB8-8DD6ECAD4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29B4E-5207-C1E2-E93C-4899A0E83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BE6E2-8AA5-9397-5FA1-B65EE80B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F74B4-764F-24FB-ECF6-3DDA420F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9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4CB3-EFFF-2206-A7DF-6E1E3B883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6ED9E6-7F2B-B969-876D-EB8EE35EA6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DAFD4-D168-D5A6-8242-7BDA1A44D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5BB76E-4DC3-865E-3EC9-31E727EEE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176779-759A-EB02-647E-430C622C7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011B2-B788-FDEF-310D-BCD65BAC5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70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7466-F228-624E-918F-B9C0DC036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901EC9-91A4-D6E3-E9BB-A51D07F9F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CC281-C308-DE36-3D67-6014A5AE6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83F6A-EB15-9B83-6698-32BECFFC5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BB07F-7081-DFA4-032B-08D74CE2C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6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38976-AB82-616A-A972-730BE6C356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2522E8-7BE6-26E9-3ABC-9873CE64C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8FD3-8512-57A0-7448-44413D3C1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D7800-BCA2-82CD-BA5C-8908FBED5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D437E-2018-3E9D-98FB-59E3D5626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55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AEB76B-27C0-C370-7259-F22B4EDB0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07D56-B2B9-4C66-883C-B52378F91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01CAC-5DAE-25B0-35E7-C5D6DA1EFE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54B25-41BE-4923-84D1-6D50D66B0B13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00A13-1BD5-2922-921D-88B09011C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699FF-CFD6-DAAA-DA19-2113C47E2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8EA71-B385-45F0-960F-6BD7C034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Hunga Tonga-Hunga Ha&amp;#39;apai Erupts">
            <a:extLst>
              <a:ext uri="{FF2B5EF4-FFF2-40B4-BE49-F238E27FC236}">
                <a16:creationId xmlns:a16="http://schemas.microsoft.com/office/drawing/2014/main" id="{98B211AE-3357-8EEF-709C-DD9B930E2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4" b="8277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5E96B-08AB-12D3-ADF7-2358F94BB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000" y="1913952"/>
            <a:ext cx="5196052" cy="134275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500" dirty="0"/>
              <a:t>Volcano Response initiative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ECE4568-178F-A01B-AC82-009C2C664303}"/>
              </a:ext>
            </a:extLst>
          </p:cNvPr>
          <p:cNvSpPr txBox="1"/>
          <p:nvPr/>
        </p:nvSpPr>
        <p:spPr>
          <a:xfrm>
            <a:off x="525516" y="3417573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J.-P. Vernier</a:t>
            </a:r>
            <a:r>
              <a:rPr lang="en-US" sz="2500" i="1" dirty="0"/>
              <a:t>, NIA/NASA Langley Research Center, Hampton, VA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/>
              <a:t>C. </a:t>
            </a:r>
            <a:r>
              <a:rPr lang="en-US" sz="2500" dirty="0" err="1"/>
              <a:t>Timmreck</a:t>
            </a:r>
            <a:r>
              <a:rPr lang="en-US" sz="2500" dirty="0"/>
              <a:t>, </a:t>
            </a:r>
            <a:r>
              <a:rPr lang="en-US" sz="2500" b="0" i="1" dirty="0">
                <a:effectLst/>
              </a:rPr>
              <a:t>Max-Planck-</a:t>
            </a:r>
            <a:r>
              <a:rPr lang="en-US" sz="2500" b="0" i="1" dirty="0" err="1">
                <a:effectLst/>
              </a:rPr>
              <a:t>Institut</a:t>
            </a:r>
            <a:r>
              <a:rPr lang="en-US" sz="2500" b="0" i="1" dirty="0">
                <a:effectLst/>
              </a:rPr>
              <a:t> für </a:t>
            </a:r>
            <a:r>
              <a:rPr lang="en-US" sz="2500" b="0" i="1" dirty="0" err="1">
                <a:effectLst/>
              </a:rPr>
              <a:t>Meteorologie</a:t>
            </a:r>
            <a:r>
              <a:rPr lang="en-US" sz="2500" i="1" dirty="0"/>
              <a:t>, Hamburg, Germany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F3DA94-E655-6D5F-A6F0-8FFC0E2AB283}"/>
              </a:ext>
            </a:extLst>
          </p:cNvPr>
          <p:cNvSpPr txBox="1"/>
          <p:nvPr/>
        </p:nvSpPr>
        <p:spPr>
          <a:xfrm>
            <a:off x="1109936" y="6386891"/>
            <a:ext cx="379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SSiRC</a:t>
            </a:r>
            <a:r>
              <a:rPr lang="en-US" i="1" dirty="0"/>
              <a:t> Workshop, Leeds, May 2022</a:t>
            </a:r>
          </a:p>
        </p:txBody>
      </p:sp>
    </p:spTree>
    <p:extLst>
      <p:ext uri="{BB962C8B-B14F-4D97-AF65-F5344CB8AC3E}">
        <p14:creationId xmlns:p14="http://schemas.microsoft.com/office/powerpoint/2010/main" val="770581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27910E-9847-AEBD-B7F3-E972A37ACED8}"/>
              </a:ext>
            </a:extLst>
          </p:cNvPr>
          <p:cNvSpPr txBox="1"/>
          <p:nvPr/>
        </p:nvSpPr>
        <p:spPr>
          <a:xfrm>
            <a:off x="490537" y="64761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is VolRes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B8D02B-FB81-C7EB-6987-61E4833474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3" t="14316" b="13404"/>
          <a:stretch/>
        </p:blipFill>
        <p:spPr>
          <a:xfrm>
            <a:off x="-1" y="1388303"/>
            <a:ext cx="12198287" cy="49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5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9A01DF-112F-CC27-0EFC-5D8735593507}"/>
              </a:ext>
            </a:extLst>
          </p:cNvPr>
          <p:cNvSpPr txBox="1"/>
          <p:nvPr/>
        </p:nvSpPr>
        <p:spPr>
          <a:xfrm>
            <a:off x="838200" y="673770"/>
            <a:ext cx="3220329" cy="20272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Recent VolRes response activities</a:t>
            </a:r>
          </a:p>
        </p:txBody>
      </p:sp>
      <p:graphicFrame>
        <p:nvGraphicFramePr>
          <p:cNvPr id="26" name="TextBox 7">
            <a:extLst>
              <a:ext uri="{FF2B5EF4-FFF2-40B4-BE49-F238E27FC236}">
                <a16:creationId xmlns:a16="http://schemas.microsoft.com/office/drawing/2014/main" id="{6988A76A-FD2A-D76B-A94E-344DD59671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3271384"/>
              </p:ext>
            </p:extLst>
          </p:nvPr>
        </p:nvGraphicFramePr>
        <p:xfrm>
          <a:off x="5217024" y="541606"/>
          <a:ext cx="6136776" cy="6456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3553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B2508-0438-1A58-B434-AA9C548CB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8000" dirty="0"/>
              <a:t>VolRes’ next </a:t>
            </a:r>
            <a:r>
              <a:rPr lang="en-US" sz="8000" dirty="0" err="1"/>
              <a:t>setp</a:t>
            </a:r>
            <a:endParaRPr lang="en-US" sz="8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BD8935-2480-47A3-79FC-07E307960C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714512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6782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191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Volcano Response initiative</vt:lpstr>
      <vt:lpstr>PowerPoint Presentation</vt:lpstr>
      <vt:lpstr>PowerPoint Presentation</vt:lpstr>
      <vt:lpstr>VolRes’ next setp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Volcano Response initiative</dc:title>
  <dc:creator>Vernier, Jean Paul (LARC-E303)[National Institute of Aerospace Associates]</dc:creator>
  <cp:lastModifiedBy>Vernier, Jean Paul (LARC-E303)[National Institute of Aerospace Associates]</cp:lastModifiedBy>
  <cp:revision>3</cp:revision>
  <dcterms:created xsi:type="dcterms:W3CDTF">2022-05-11T15:31:56Z</dcterms:created>
  <dcterms:modified xsi:type="dcterms:W3CDTF">2022-05-11T20:58:18Z</dcterms:modified>
</cp:coreProperties>
</file>