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37516" r:id="rId5"/>
    <p:sldId id="37527" r:id="rId6"/>
    <p:sldId id="37537" r:id="rId7"/>
    <p:sldId id="37536" r:id="rId8"/>
    <p:sldId id="37529" r:id="rId9"/>
    <p:sldId id="1580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5B0"/>
    <a:srgbClr val="FFDBB4"/>
    <a:srgbClr val="00A551"/>
    <a:srgbClr val="177849"/>
    <a:srgbClr val="993300"/>
    <a:srgbClr val="CC9900"/>
    <a:srgbClr val="3B85CD"/>
    <a:srgbClr val="DAC8A1"/>
    <a:srgbClr val="130A2A"/>
    <a:srgbClr val="916F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AAF01C-FE5F-42D8-9B2C-945CB0023A45}" v="35" dt="2022-05-13T12:16:53.266"/>
    <p1510:client id="{8A660F03-D708-4063-8AC6-0BB23754A22F}" v="25" dt="2022-05-13T15:49:27.431"/>
    <p1510:client id="{97BE6594-5E01-4282-A5FF-306D9246574F}" v="7" dt="2022-05-13T16:36:35.1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4" autoAdjust="0"/>
    <p:restoredTop sz="94660"/>
  </p:normalViewPr>
  <p:slideViewPr>
    <p:cSldViewPr snapToGrid="0">
      <p:cViewPr>
        <p:scale>
          <a:sx n="100" d="100"/>
          <a:sy n="100" d="100"/>
        </p:scale>
        <p:origin x="840" y="180"/>
      </p:cViewPr>
      <p:guideLst>
        <p:guide orient="horz" pos="2160"/>
        <p:guide pos="3840"/>
        <p:guide pos="2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ent, Douglas J (MSFC-ED04)" userId="553b458c-2624-4faa-b845-0b1f7e233d83" providerId="ADAL" clId="{DB4EFA74-AAEE-4FE4-992B-E744CF5CA902}"/>
    <pc:docChg chg="modSld">
      <pc:chgData name="Trent, Douglas J (MSFC-ED04)" userId="553b458c-2624-4faa-b845-0b1f7e233d83" providerId="ADAL" clId="{DB4EFA74-AAEE-4FE4-992B-E744CF5CA902}" dt="2022-05-12T16:59:27.795" v="28" actId="1038"/>
      <pc:docMkLst>
        <pc:docMk/>
      </pc:docMkLst>
      <pc:sldChg chg="modSp mod">
        <pc:chgData name="Trent, Douglas J (MSFC-ED04)" userId="553b458c-2624-4faa-b845-0b1f7e233d83" providerId="ADAL" clId="{DB4EFA74-AAEE-4FE4-992B-E744CF5CA902}" dt="2022-05-12T16:59:27.795" v="28" actId="1038"/>
        <pc:sldMkLst>
          <pc:docMk/>
          <pc:sldMk cId="1879191905" sldId="37516"/>
        </pc:sldMkLst>
        <pc:spChg chg="mod">
          <ac:chgData name="Trent, Douglas J (MSFC-ED04)" userId="553b458c-2624-4faa-b845-0b1f7e233d83" providerId="ADAL" clId="{DB4EFA74-AAEE-4FE4-992B-E744CF5CA902}" dt="2022-05-12T16:59:27.795" v="28" actId="1038"/>
          <ac:spMkLst>
            <pc:docMk/>
            <pc:sldMk cId="1879191905" sldId="37516"/>
            <ac:spMk id="2" creationId="{C5A9F173-81E2-49CD-8D14-536F60391CAE}"/>
          </ac:spMkLst>
        </pc:spChg>
      </pc:sldChg>
    </pc:docChg>
  </pc:docChgLst>
  <pc:docChgLst>
    <pc:chgData name="Trent, Douglas J (MSFC-ED04)" userId="553b458c-2624-4faa-b845-0b1f7e233d83" providerId="ADAL" clId="{8BE61818-986C-4E78-8D55-4A0B41AE4869}"/>
    <pc:docChg chg="undo custSel delSld modSld">
      <pc:chgData name="Trent, Douglas J (MSFC-ED04)" userId="553b458c-2624-4faa-b845-0b1f7e233d83" providerId="ADAL" clId="{8BE61818-986C-4E78-8D55-4A0B41AE4869}" dt="2022-02-17T18:17:59.464" v="33" actId="478"/>
      <pc:docMkLst>
        <pc:docMk/>
      </pc:docMkLst>
      <pc:sldChg chg="delSp mod">
        <pc:chgData name="Trent, Douglas J (MSFC-ED04)" userId="553b458c-2624-4faa-b845-0b1f7e233d83" providerId="ADAL" clId="{8BE61818-986C-4E78-8D55-4A0B41AE4869}" dt="2022-02-17T18:17:52.664" v="32" actId="478"/>
        <pc:sldMkLst>
          <pc:docMk/>
          <pc:sldMk cId="1393775590" sldId="261"/>
        </pc:sldMkLst>
        <pc:spChg chg="del">
          <ac:chgData name="Trent, Douglas J (MSFC-ED04)" userId="553b458c-2624-4faa-b845-0b1f7e233d83" providerId="ADAL" clId="{8BE61818-986C-4E78-8D55-4A0B41AE4869}" dt="2022-02-17T18:17:52.664" v="32" actId="478"/>
          <ac:spMkLst>
            <pc:docMk/>
            <pc:sldMk cId="1393775590" sldId="261"/>
            <ac:spMk id="4" creationId="{DF38AABA-246A-4C48-A55C-76D48BD5CE05}"/>
          </ac:spMkLst>
        </pc:spChg>
        <pc:spChg chg="del">
          <ac:chgData name="Trent, Douglas J (MSFC-ED04)" userId="553b458c-2624-4faa-b845-0b1f7e233d83" providerId="ADAL" clId="{8BE61818-986C-4E78-8D55-4A0B41AE4869}" dt="2022-02-17T18:17:52.664" v="32" actId="478"/>
          <ac:spMkLst>
            <pc:docMk/>
            <pc:sldMk cId="1393775590" sldId="261"/>
            <ac:spMk id="40" creationId="{84CEF5F2-B8FF-42F0-93A6-A5FDFF42F94A}"/>
          </ac:spMkLst>
        </pc:spChg>
      </pc:sldChg>
      <pc:sldChg chg="del">
        <pc:chgData name="Trent, Douglas J (MSFC-ED04)" userId="553b458c-2624-4faa-b845-0b1f7e233d83" providerId="ADAL" clId="{8BE61818-986C-4E78-8D55-4A0B41AE4869}" dt="2022-02-17T18:17:44.246" v="30" actId="47"/>
        <pc:sldMkLst>
          <pc:docMk/>
          <pc:sldMk cId="2760301346" sldId="589"/>
        </pc:sldMkLst>
      </pc:sldChg>
      <pc:sldChg chg="delSp mod">
        <pc:chgData name="Trent, Douglas J (MSFC-ED04)" userId="553b458c-2624-4faa-b845-0b1f7e233d83" providerId="ADAL" clId="{8BE61818-986C-4E78-8D55-4A0B41AE4869}" dt="2022-02-17T18:17:48.470" v="31" actId="478"/>
        <pc:sldMkLst>
          <pc:docMk/>
          <pc:sldMk cId="3340417807" sldId="15748"/>
        </pc:sldMkLst>
        <pc:spChg chg="del">
          <ac:chgData name="Trent, Douglas J (MSFC-ED04)" userId="553b458c-2624-4faa-b845-0b1f7e233d83" providerId="ADAL" clId="{8BE61818-986C-4E78-8D55-4A0B41AE4869}" dt="2022-02-17T18:17:48.470" v="31" actId="478"/>
          <ac:spMkLst>
            <pc:docMk/>
            <pc:sldMk cId="3340417807" sldId="15748"/>
            <ac:spMk id="5" creationId="{4ACD918B-7BC6-4E0E-A7C0-55392B4CAB26}"/>
          </ac:spMkLst>
        </pc:spChg>
      </pc:sldChg>
      <pc:sldChg chg="del">
        <pc:chgData name="Trent, Douglas J (MSFC-ED04)" userId="553b458c-2624-4faa-b845-0b1f7e233d83" providerId="ADAL" clId="{8BE61818-986C-4E78-8D55-4A0B41AE4869}" dt="2022-02-17T18:17:02.881" v="22" actId="47"/>
        <pc:sldMkLst>
          <pc:docMk/>
          <pc:sldMk cId="250062204" sldId="15816"/>
        </pc:sldMkLst>
      </pc:sldChg>
      <pc:sldChg chg="del">
        <pc:chgData name="Trent, Douglas J (MSFC-ED04)" userId="553b458c-2624-4faa-b845-0b1f7e233d83" providerId="ADAL" clId="{8BE61818-986C-4E78-8D55-4A0B41AE4869}" dt="2022-02-17T18:17:44.246" v="30" actId="47"/>
        <pc:sldMkLst>
          <pc:docMk/>
          <pc:sldMk cId="3806657625" sldId="15817"/>
        </pc:sldMkLst>
      </pc:sldChg>
      <pc:sldChg chg="addSp delSp mod">
        <pc:chgData name="Trent, Douglas J (MSFC-ED04)" userId="553b458c-2624-4faa-b845-0b1f7e233d83" providerId="ADAL" clId="{8BE61818-986C-4E78-8D55-4A0B41AE4869}" dt="2022-02-17T18:17:39.951" v="29" actId="478"/>
        <pc:sldMkLst>
          <pc:docMk/>
          <pc:sldMk cId="1585685258" sldId="15945"/>
        </pc:sldMkLst>
        <pc:spChg chg="add del">
          <ac:chgData name="Trent, Douglas J (MSFC-ED04)" userId="553b458c-2624-4faa-b845-0b1f7e233d83" providerId="ADAL" clId="{8BE61818-986C-4E78-8D55-4A0B41AE4869}" dt="2022-02-17T18:17:39.951" v="29" actId="478"/>
          <ac:spMkLst>
            <pc:docMk/>
            <pc:sldMk cId="1585685258" sldId="15945"/>
            <ac:spMk id="3" creationId="{908A0EB3-71D5-4B1E-BA39-E7E548461BB4}"/>
          </ac:spMkLst>
        </pc:spChg>
        <pc:spChg chg="add del">
          <ac:chgData name="Trent, Douglas J (MSFC-ED04)" userId="553b458c-2624-4faa-b845-0b1f7e233d83" providerId="ADAL" clId="{8BE61818-986C-4E78-8D55-4A0B41AE4869}" dt="2022-02-17T18:17:39.951" v="29" actId="478"/>
          <ac:spMkLst>
            <pc:docMk/>
            <pc:sldMk cId="1585685258" sldId="15945"/>
            <ac:spMk id="6" creationId="{6A719187-CC71-4AB5-BE84-C64745F0C992}"/>
          </ac:spMkLst>
        </pc:spChg>
        <pc:spChg chg="add del">
          <ac:chgData name="Trent, Douglas J (MSFC-ED04)" userId="553b458c-2624-4faa-b845-0b1f7e233d83" providerId="ADAL" clId="{8BE61818-986C-4E78-8D55-4A0B41AE4869}" dt="2022-02-17T18:17:39.951" v="29" actId="478"/>
          <ac:spMkLst>
            <pc:docMk/>
            <pc:sldMk cId="1585685258" sldId="15945"/>
            <ac:spMk id="7" creationId="{A29FF535-BFDE-4822-B351-550113D02113}"/>
          </ac:spMkLst>
        </pc:spChg>
        <pc:spChg chg="add del">
          <ac:chgData name="Trent, Douglas J (MSFC-ED04)" userId="553b458c-2624-4faa-b845-0b1f7e233d83" providerId="ADAL" clId="{8BE61818-986C-4E78-8D55-4A0B41AE4869}" dt="2022-02-17T18:17:39.951" v="29" actId="478"/>
          <ac:spMkLst>
            <pc:docMk/>
            <pc:sldMk cId="1585685258" sldId="15945"/>
            <ac:spMk id="8" creationId="{ECC42ACC-FE7D-412C-AB6D-7D147A343E78}"/>
          </ac:spMkLst>
        </pc:spChg>
        <pc:spChg chg="add del">
          <ac:chgData name="Trent, Douglas J (MSFC-ED04)" userId="553b458c-2624-4faa-b845-0b1f7e233d83" providerId="ADAL" clId="{8BE61818-986C-4E78-8D55-4A0B41AE4869}" dt="2022-02-17T18:17:39.951" v="29" actId="478"/>
          <ac:spMkLst>
            <pc:docMk/>
            <pc:sldMk cId="1585685258" sldId="15945"/>
            <ac:spMk id="9" creationId="{F7919AA2-A6BC-43EF-A7A4-26C4AF00992A}"/>
          </ac:spMkLst>
        </pc:spChg>
        <pc:spChg chg="add del">
          <ac:chgData name="Trent, Douglas J (MSFC-ED04)" userId="553b458c-2624-4faa-b845-0b1f7e233d83" providerId="ADAL" clId="{8BE61818-986C-4E78-8D55-4A0B41AE4869}" dt="2022-02-17T18:17:39.951" v="29" actId="478"/>
          <ac:spMkLst>
            <pc:docMk/>
            <pc:sldMk cId="1585685258" sldId="15945"/>
            <ac:spMk id="11" creationId="{FD749D70-9259-43DA-9F98-B1C43BE355CF}"/>
          </ac:spMkLst>
        </pc:spChg>
        <pc:picChg chg="add del">
          <ac:chgData name="Trent, Douglas J (MSFC-ED04)" userId="553b458c-2624-4faa-b845-0b1f7e233d83" providerId="ADAL" clId="{8BE61818-986C-4E78-8D55-4A0B41AE4869}" dt="2022-02-17T18:17:38.030" v="28" actId="478"/>
          <ac:picMkLst>
            <pc:docMk/>
            <pc:sldMk cId="1585685258" sldId="15945"/>
            <ac:picMk id="4" creationId="{1DF367D9-D12E-4AEB-952A-D580C145F431}"/>
          </ac:picMkLst>
        </pc:picChg>
      </pc:sldChg>
      <pc:sldChg chg="del">
        <pc:chgData name="Trent, Douglas J (MSFC-ED04)" userId="553b458c-2624-4faa-b845-0b1f7e233d83" providerId="ADAL" clId="{8BE61818-986C-4E78-8D55-4A0B41AE4869}" dt="2022-02-17T18:17:02.881" v="22" actId="47"/>
        <pc:sldMkLst>
          <pc:docMk/>
          <pc:sldMk cId="1451162659" sldId="16018"/>
        </pc:sldMkLst>
      </pc:sldChg>
      <pc:sldChg chg="delSp modSp mod">
        <pc:chgData name="Trent, Douglas J (MSFC-ED04)" userId="553b458c-2624-4faa-b845-0b1f7e233d83" providerId="ADAL" clId="{8BE61818-986C-4E78-8D55-4A0B41AE4869}" dt="2022-02-17T18:17:59.464" v="33" actId="478"/>
        <pc:sldMkLst>
          <pc:docMk/>
          <pc:sldMk cId="1879191905" sldId="37516"/>
        </pc:sldMkLst>
        <pc:spChg chg="mod">
          <ac:chgData name="Trent, Douglas J (MSFC-ED04)" userId="553b458c-2624-4faa-b845-0b1f7e233d83" providerId="ADAL" clId="{8BE61818-986C-4E78-8D55-4A0B41AE4869}" dt="2022-02-17T18:16:14.739" v="4" actId="20577"/>
          <ac:spMkLst>
            <pc:docMk/>
            <pc:sldMk cId="1879191905" sldId="37516"/>
            <ac:spMk id="2" creationId="{C5A9F173-81E2-49CD-8D14-536F60391CAE}"/>
          </ac:spMkLst>
        </pc:spChg>
        <pc:spChg chg="mod">
          <ac:chgData name="Trent, Douglas J (MSFC-ED04)" userId="553b458c-2624-4faa-b845-0b1f7e233d83" providerId="ADAL" clId="{8BE61818-986C-4E78-8D55-4A0B41AE4869}" dt="2022-02-17T18:16:31.503" v="20" actId="20577"/>
          <ac:spMkLst>
            <pc:docMk/>
            <pc:sldMk cId="1879191905" sldId="37516"/>
            <ac:spMk id="3" creationId="{E6E0E05F-EAC9-4A4D-8C24-87ECEA9B371E}"/>
          </ac:spMkLst>
        </pc:spChg>
        <pc:spChg chg="del">
          <ac:chgData name="Trent, Douglas J (MSFC-ED04)" userId="553b458c-2624-4faa-b845-0b1f7e233d83" providerId="ADAL" clId="{8BE61818-986C-4E78-8D55-4A0B41AE4869}" dt="2022-02-17T18:17:59.464" v="33" actId="478"/>
          <ac:spMkLst>
            <pc:docMk/>
            <pc:sldMk cId="1879191905" sldId="37516"/>
            <ac:spMk id="4" creationId="{7E959702-B05D-4F06-973B-8E23C65319FC}"/>
          </ac:spMkLst>
        </pc:spChg>
      </pc:sldChg>
      <pc:sldChg chg="addSp delSp modSp mod">
        <pc:chgData name="Trent, Douglas J (MSFC-ED04)" userId="553b458c-2624-4faa-b845-0b1f7e233d83" providerId="ADAL" clId="{8BE61818-986C-4E78-8D55-4A0B41AE4869}" dt="2022-02-17T18:17:22.031" v="26" actId="14100"/>
        <pc:sldMkLst>
          <pc:docMk/>
          <pc:sldMk cId="2704769692" sldId="37518"/>
        </pc:sldMkLst>
        <pc:spChg chg="del">
          <ac:chgData name="Trent, Douglas J (MSFC-ED04)" userId="553b458c-2624-4faa-b845-0b1f7e233d83" providerId="ADAL" clId="{8BE61818-986C-4E78-8D55-4A0B41AE4869}" dt="2022-02-17T18:17:10.016" v="23" actId="478"/>
          <ac:spMkLst>
            <pc:docMk/>
            <pc:sldMk cId="2704769692" sldId="37518"/>
            <ac:spMk id="3" creationId="{FC82AD2E-0730-4683-872C-2E1C40BDEB2F}"/>
          </ac:spMkLst>
        </pc:spChg>
        <pc:spChg chg="add mod">
          <ac:chgData name="Trent, Douglas J (MSFC-ED04)" userId="553b458c-2624-4faa-b845-0b1f7e233d83" providerId="ADAL" clId="{8BE61818-986C-4E78-8D55-4A0B41AE4869}" dt="2022-02-17T18:17:22.031" v="26" actId="14100"/>
          <ac:spMkLst>
            <pc:docMk/>
            <pc:sldMk cId="2704769692" sldId="37518"/>
            <ac:spMk id="6" creationId="{33358143-DC37-488B-AE53-CE4DC076C8DB}"/>
          </ac:spMkLst>
        </pc:spChg>
        <pc:spChg chg="del">
          <ac:chgData name="Trent, Douglas J (MSFC-ED04)" userId="553b458c-2624-4faa-b845-0b1f7e233d83" providerId="ADAL" clId="{8BE61818-986C-4E78-8D55-4A0B41AE4869}" dt="2022-02-17T18:17:17.926" v="25" actId="478"/>
          <ac:spMkLst>
            <pc:docMk/>
            <pc:sldMk cId="2704769692" sldId="37518"/>
            <ac:spMk id="8" creationId="{7948ABE9-34D6-4117-A384-6D449ACB3162}"/>
          </ac:spMkLst>
        </pc:spChg>
        <pc:spChg chg="del">
          <ac:chgData name="Trent, Douglas J (MSFC-ED04)" userId="553b458c-2624-4faa-b845-0b1f7e233d83" providerId="ADAL" clId="{8BE61818-986C-4E78-8D55-4A0B41AE4869}" dt="2022-02-17T18:17:10.016" v="23" actId="478"/>
          <ac:spMkLst>
            <pc:docMk/>
            <pc:sldMk cId="2704769692" sldId="37518"/>
            <ac:spMk id="10" creationId="{196B6719-66FD-49B4-A9AD-FDD89FDC114B}"/>
          </ac:spMkLst>
        </pc:spChg>
        <pc:spChg chg="del">
          <ac:chgData name="Trent, Douglas J (MSFC-ED04)" userId="553b458c-2624-4faa-b845-0b1f7e233d83" providerId="ADAL" clId="{8BE61818-986C-4E78-8D55-4A0B41AE4869}" dt="2022-02-17T18:17:17.926" v="25" actId="478"/>
          <ac:spMkLst>
            <pc:docMk/>
            <pc:sldMk cId="2704769692" sldId="37518"/>
            <ac:spMk id="11" creationId="{6A83C45E-4CFD-4C71-B7EA-8E6E41566F25}"/>
          </ac:spMkLst>
        </pc:spChg>
      </pc:sldChg>
      <pc:sldChg chg="del">
        <pc:chgData name="Trent, Douglas J (MSFC-ED04)" userId="553b458c-2624-4faa-b845-0b1f7e233d83" providerId="ADAL" clId="{8BE61818-986C-4E78-8D55-4A0B41AE4869}" dt="2022-02-17T18:16:54.118" v="21" actId="47"/>
        <pc:sldMkLst>
          <pc:docMk/>
          <pc:sldMk cId="915945105" sldId="37520"/>
        </pc:sldMkLst>
      </pc:sldChg>
      <pc:sldMasterChg chg="delSldLayout">
        <pc:chgData name="Trent, Douglas J (MSFC-ED04)" userId="553b458c-2624-4faa-b845-0b1f7e233d83" providerId="ADAL" clId="{8BE61818-986C-4E78-8D55-4A0B41AE4869}" dt="2022-02-17T18:17:44.246" v="30" actId="47"/>
        <pc:sldMasterMkLst>
          <pc:docMk/>
          <pc:sldMasterMk cId="2313650352" sldId="2147483702"/>
        </pc:sldMasterMkLst>
        <pc:sldLayoutChg chg="del">
          <pc:chgData name="Trent, Douglas J (MSFC-ED04)" userId="553b458c-2624-4faa-b845-0b1f7e233d83" providerId="ADAL" clId="{8BE61818-986C-4E78-8D55-4A0B41AE4869}" dt="2022-02-17T18:17:44.246" v="30" actId="47"/>
          <pc:sldLayoutMkLst>
            <pc:docMk/>
            <pc:sldMasterMk cId="2313650352" sldId="2147483702"/>
            <pc:sldLayoutMk cId="1241783959" sldId="2147483712"/>
          </pc:sldLayoutMkLst>
        </pc:sldLayoutChg>
      </pc:sldMasterChg>
    </pc:docChg>
  </pc:docChgLst>
  <pc:docChgLst>
    <pc:chgData name="Trent, Douglas J (MSFC-ED04)" userId="553b458c-2624-4faa-b845-0b1f7e233d83" providerId="ADAL" clId="{53AAF01C-FE5F-42D8-9B2C-945CB0023A45}"/>
    <pc:docChg chg="undo custSel modSld">
      <pc:chgData name="Trent, Douglas J (MSFC-ED04)" userId="553b458c-2624-4faa-b845-0b1f7e233d83" providerId="ADAL" clId="{53AAF01C-FE5F-42D8-9B2C-945CB0023A45}" dt="2022-05-13T12:17:01.353" v="147" actId="1037"/>
      <pc:docMkLst>
        <pc:docMk/>
      </pc:docMkLst>
      <pc:sldChg chg="modSp mod">
        <pc:chgData name="Trent, Douglas J (MSFC-ED04)" userId="553b458c-2624-4faa-b845-0b1f7e233d83" providerId="ADAL" clId="{53AAF01C-FE5F-42D8-9B2C-945CB0023A45}" dt="2022-05-13T12:09:56.269" v="24" actId="1035"/>
        <pc:sldMkLst>
          <pc:docMk/>
          <pc:sldMk cId="3550902194" sldId="37529"/>
        </pc:sldMkLst>
        <pc:spChg chg="mod">
          <ac:chgData name="Trent, Douglas J (MSFC-ED04)" userId="553b458c-2624-4faa-b845-0b1f7e233d83" providerId="ADAL" clId="{53AAF01C-FE5F-42D8-9B2C-945CB0023A45}" dt="2022-05-13T12:09:56.269" v="24" actId="1035"/>
          <ac:spMkLst>
            <pc:docMk/>
            <pc:sldMk cId="3550902194" sldId="37529"/>
            <ac:spMk id="11" creationId="{D0D0FDC2-240F-40B5-BE7E-3673EC028AA9}"/>
          </ac:spMkLst>
        </pc:spChg>
        <pc:spChg chg="mod">
          <ac:chgData name="Trent, Douglas J (MSFC-ED04)" userId="553b458c-2624-4faa-b845-0b1f7e233d83" providerId="ADAL" clId="{53AAF01C-FE5F-42D8-9B2C-945CB0023A45}" dt="2022-05-13T12:09:51.960" v="19" actId="1036"/>
          <ac:spMkLst>
            <pc:docMk/>
            <pc:sldMk cId="3550902194" sldId="37529"/>
            <ac:spMk id="12" creationId="{D2020EEE-21E3-402A-8EC7-714430F4D969}"/>
          </ac:spMkLst>
        </pc:spChg>
        <pc:spChg chg="mod">
          <ac:chgData name="Trent, Douglas J (MSFC-ED04)" userId="553b458c-2624-4faa-b845-0b1f7e233d83" providerId="ADAL" clId="{53AAF01C-FE5F-42D8-9B2C-945CB0023A45}" dt="2022-05-13T12:09:48.377" v="16" actId="1035"/>
          <ac:spMkLst>
            <pc:docMk/>
            <pc:sldMk cId="3550902194" sldId="37529"/>
            <ac:spMk id="14" creationId="{9836A76C-9DDE-4FA6-8DE7-C49A59227EF9}"/>
          </ac:spMkLst>
        </pc:spChg>
      </pc:sldChg>
      <pc:sldChg chg="modSp mod">
        <pc:chgData name="Trent, Douglas J (MSFC-ED04)" userId="553b458c-2624-4faa-b845-0b1f7e233d83" providerId="ADAL" clId="{53AAF01C-FE5F-42D8-9B2C-945CB0023A45}" dt="2022-05-13T12:17:01.353" v="147" actId="1037"/>
        <pc:sldMkLst>
          <pc:docMk/>
          <pc:sldMk cId="756349639" sldId="37530"/>
        </pc:sldMkLst>
        <pc:spChg chg="mod">
          <ac:chgData name="Trent, Douglas J (MSFC-ED04)" userId="553b458c-2624-4faa-b845-0b1f7e233d83" providerId="ADAL" clId="{53AAF01C-FE5F-42D8-9B2C-945CB0023A45}" dt="2022-05-13T12:16:45.765" v="130" actId="5793"/>
          <ac:spMkLst>
            <pc:docMk/>
            <pc:sldMk cId="756349639" sldId="37530"/>
            <ac:spMk id="11" creationId="{3447370D-DBDF-4645-B696-EBF2388E8EA9}"/>
          </ac:spMkLst>
        </pc:spChg>
        <pc:spChg chg="mod">
          <ac:chgData name="Trent, Douglas J (MSFC-ED04)" userId="553b458c-2624-4faa-b845-0b1f7e233d83" providerId="ADAL" clId="{53AAF01C-FE5F-42D8-9B2C-945CB0023A45}" dt="2022-05-13T12:17:01.353" v="147" actId="1037"/>
          <ac:spMkLst>
            <pc:docMk/>
            <pc:sldMk cId="756349639" sldId="37530"/>
            <ac:spMk id="15" creationId="{83C1F977-D3B0-485F-8FDA-EDAE37A91C63}"/>
          </ac:spMkLst>
        </pc:spChg>
        <pc:picChg chg="mod">
          <ac:chgData name="Trent, Douglas J (MSFC-ED04)" userId="553b458c-2624-4faa-b845-0b1f7e233d83" providerId="ADAL" clId="{53AAF01C-FE5F-42D8-9B2C-945CB0023A45}" dt="2022-05-13T12:14:16.868" v="85" actId="1076"/>
          <ac:picMkLst>
            <pc:docMk/>
            <pc:sldMk cId="756349639" sldId="37530"/>
            <ac:picMk id="9" creationId="{FFCCC0CB-7603-4916-8230-1FBDA38EA974}"/>
          </ac:picMkLst>
        </pc:picChg>
      </pc:sldChg>
      <pc:sldChg chg="modSp mod">
        <pc:chgData name="Trent, Douglas J (MSFC-ED04)" userId="553b458c-2624-4faa-b845-0b1f7e233d83" providerId="ADAL" clId="{53AAF01C-FE5F-42D8-9B2C-945CB0023A45}" dt="2022-05-13T12:11:03.103" v="58" actId="20577"/>
        <pc:sldMkLst>
          <pc:docMk/>
          <pc:sldMk cId="905433245" sldId="37536"/>
        </pc:sldMkLst>
        <pc:graphicFrameChg chg="modGraphic">
          <ac:chgData name="Trent, Douglas J (MSFC-ED04)" userId="553b458c-2624-4faa-b845-0b1f7e233d83" providerId="ADAL" clId="{53AAF01C-FE5F-42D8-9B2C-945CB0023A45}" dt="2022-05-13T12:11:03.103" v="58" actId="20577"/>
          <ac:graphicFrameMkLst>
            <pc:docMk/>
            <pc:sldMk cId="905433245" sldId="37536"/>
            <ac:graphicFrameMk id="54" creationId="{5D0A8E8B-746D-4224-891C-46C1C0BA75A5}"/>
          </ac:graphicFrameMkLst>
        </pc:graphicFrameChg>
      </pc:sldChg>
    </pc:docChg>
  </pc:docChgLst>
  <pc:docChgLst>
    <pc:chgData name="Trent, Douglas J (MSFC-ED04)" userId="553b458c-2624-4faa-b845-0b1f7e233d83" providerId="ADAL" clId="{AA52CA8A-9F05-47F6-9338-D2F0F52D4C30}"/>
    <pc:docChg chg="undo redo custSel addSld delSld modSld sldOrd delMainMaster">
      <pc:chgData name="Trent, Douglas J (MSFC-ED04)" userId="553b458c-2624-4faa-b845-0b1f7e233d83" providerId="ADAL" clId="{AA52CA8A-9F05-47F6-9338-D2F0F52D4C30}" dt="2022-05-12T15:54:55.309" v="5562"/>
      <pc:docMkLst>
        <pc:docMk/>
      </pc:docMkLst>
      <pc:sldChg chg="modSp del mod">
        <pc:chgData name="Trent, Douglas J (MSFC-ED04)" userId="553b458c-2624-4faa-b845-0b1f7e233d83" providerId="ADAL" clId="{AA52CA8A-9F05-47F6-9338-D2F0F52D4C30}" dt="2022-05-11T13:41:17.136" v="558" actId="47"/>
        <pc:sldMkLst>
          <pc:docMk/>
          <pc:sldMk cId="1393775590" sldId="261"/>
        </pc:sldMkLst>
        <pc:spChg chg="mod">
          <ac:chgData name="Trent, Douglas J (MSFC-ED04)" userId="553b458c-2624-4faa-b845-0b1f7e233d83" providerId="ADAL" clId="{AA52CA8A-9F05-47F6-9338-D2F0F52D4C30}" dt="2022-05-11T13:09:08.636" v="180"/>
          <ac:spMkLst>
            <pc:docMk/>
            <pc:sldMk cId="1393775590" sldId="261"/>
            <ac:spMk id="37" creationId="{C421E8A6-696F-46AF-AE6D-71F2C13301FE}"/>
          </ac:spMkLst>
        </pc:spChg>
      </pc:sldChg>
      <pc:sldChg chg="modSp del mod">
        <pc:chgData name="Trent, Douglas J (MSFC-ED04)" userId="553b458c-2624-4faa-b845-0b1f7e233d83" providerId="ADAL" clId="{AA52CA8A-9F05-47F6-9338-D2F0F52D4C30}" dt="2022-05-11T13:41:17.136" v="558" actId="47"/>
        <pc:sldMkLst>
          <pc:docMk/>
          <pc:sldMk cId="2792586174" sldId="2602"/>
        </pc:sldMkLst>
        <pc:spChg chg="mod">
          <ac:chgData name="Trent, Douglas J (MSFC-ED04)" userId="553b458c-2624-4faa-b845-0b1f7e233d83" providerId="ADAL" clId="{AA52CA8A-9F05-47F6-9338-D2F0F52D4C30}" dt="2022-05-11T13:08:40.046" v="170"/>
          <ac:spMkLst>
            <pc:docMk/>
            <pc:sldMk cId="2792586174" sldId="2602"/>
            <ac:spMk id="57" creationId="{50518175-FCD1-43BA-975C-04097289AF1B}"/>
          </ac:spMkLst>
        </pc:spChg>
      </pc:sldChg>
      <pc:sldChg chg="modSp del mod">
        <pc:chgData name="Trent, Douglas J (MSFC-ED04)" userId="553b458c-2624-4faa-b845-0b1f7e233d83" providerId="ADAL" clId="{AA52CA8A-9F05-47F6-9338-D2F0F52D4C30}" dt="2022-05-11T13:41:17.136" v="558" actId="47"/>
        <pc:sldMkLst>
          <pc:docMk/>
          <pc:sldMk cId="3340417807" sldId="15748"/>
        </pc:sldMkLst>
        <pc:spChg chg="mod">
          <ac:chgData name="Trent, Douglas J (MSFC-ED04)" userId="553b458c-2624-4faa-b845-0b1f7e233d83" providerId="ADAL" clId="{AA52CA8A-9F05-47F6-9338-D2F0F52D4C30}" dt="2022-05-11T13:09:05.729" v="179" actId="207"/>
          <ac:spMkLst>
            <pc:docMk/>
            <pc:sldMk cId="3340417807" sldId="15748"/>
            <ac:spMk id="6" creationId="{349B5730-62F0-42B6-B116-5B7BECFA12C4}"/>
          </ac:spMkLst>
        </pc:spChg>
      </pc:sldChg>
      <pc:sldChg chg="addSp delSp modSp mod">
        <pc:chgData name="Trent, Douglas J (MSFC-ED04)" userId="553b458c-2624-4faa-b845-0b1f7e233d83" providerId="ADAL" clId="{AA52CA8A-9F05-47F6-9338-D2F0F52D4C30}" dt="2022-05-11T14:38:23.044" v="1980" actId="478"/>
        <pc:sldMkLst>
          <pc:docMk/>
          <pc:sldMk cId="652308661" sldId="15800"/>
        </pc:sldMkLst>
        <pc:spChg chg="del">
          <ac:chgData name="Trent, Douglas J (MSFC-ED04)" userId="553b458c-2624-4faa-b845-0b1f7e233d83" providerId="ADAL" clId="{AA52CA8A-9F05-47F6-9338-D2F0F52D4C30}" dt="2022-05-11T14:38:23.044" v="1980" actId="478"/>
          <ac:spMkLst>
            <pc:docMk/>
            <pc:sldMk cId="652308661" sldId="15800"/>
            <ac:spMk id="5" creationId="{3CA9DA9F-6CAC-FC47-A901-2291317ED45A}"/>
          </ac:spMkLst>
        </pc:spChg>
        <pc:spChg chg="add mod topLvl">
          <ac:chgData name="Trent, Douglas J (MSFC-ED04)" userId="553b458c-2624-4faa-b845-0b1f7e233d83" providerId="ADAL" clId="{AA52CA8A-9F05-47F6-9338-D2F0F52D4C30}" dt="2022-05-11T14:33:31.066" v="1894" actId="164"/>
          <ac:spMkLst>
            <pc:docMk/>
            <pc:sldMk cId="652308661" sldId="15800"/>
            <ac:spMk id="9" creationId="{C391233D-8B4F-4B4D-9DB8-C757B61B70CE}"/>
          </ac:spMkLst>
        </pc:spChg>
        <pc:spChg chg="add mod topLvl">
          <ac:chgData name="Trent, Douglas J (MSFC-ED04)" userId="553b458c-2624-4faa-b845-0b1f7e233d83" providerId="ADAL" clId="{AA52CA8A-9F05-47F6-9338-D2F0F52D4C30}" dt="2022-05-11T14:33:33.219" v="1895" actId="164"/>
          <ac:spMkLst>
            <pc:docMk/>
            <pc:sldMk cId="652308661" sldId="15800"/>
            <ac:spMk id="13" creationId="{4C4BCD07-FD34-4DD1-B81D-FB36187F9548}"/>
          </ac:spMkLst>
        </pc:spChg>
        <pc:spChg chg="mod">
          <ac:chgData name="Trent, Douglas J (MSFC-ED04)" userId="553b458c-2624-4faa-b845-0b1f7e233d83" providerId="ADAL" clId="{AA52CA8A-9F05-47F6-9338-D2F0F52D4C30}" dt="2022-05-11T13:46:16.913" v="645" actId="571"/>
          <ac:spMkLst>
            <pc:docMk/>
            <pc:sldMk cId="652308661" sldId="15800"/>
            <ac:spMk id="16" creationId="{B5167E54-C6A7-413B-ADC3-6CDDB67E5BEE}"/>
          </ac:spMkLst>
        </pc:spChg>
        <pc:spChg chg="mod">
          <ac:chgData name="Trent, Douglas J (MSFC-ED04)" userId="553b458c-2624-4faa-b845-0b1f7e233d83" providerId="ADAL" clId="{AA52CA8A-9F05-47F6-9338-D2F0F52D4C30}" dt="2022-05-11T13:46:16.913" v="645" actId="571"/>
          <ac:spMkLst>
            <pc:docMk/>
            <pc:sldMk cId="652308661" sldId="15800"/>
            <ac:spMk id="20" creationId="{24AE6465-056D-4F3E-9E5B-321A1EEA3A39}"/>
          </ac:spMkLst>
        </pc:spChg>
        <pc:grpChg chg="add del mod">
          <ac:chgData name="Trent, Douglas J (MSFC-ED04)" userId="553b458c-2624-4faa-b845-0b1f7e233d83" providerId="ADAL" clId="{AA52CA8A-9F05-47F6-9338-D2F0F52D4C30}" dt="2022-05-11T14:33:23.295" v="1892" actId="165"/>
          <ac:grpSpMkLst>
            <pc:docMk/>
            <pc:sldMk cId="652308661" sldId="15800"/>
            <ac:grpSpMk id="12" creationId="{67F05649-BC75-4A4B-BA41-079E5FF4E31A}"/>
          </ac:grpSpMkLst>
        </pc:grpChg>
        <pc:grpChg chg="add del mod">
          <ac:chgData name="Trent, Douglas J (MSFC-ED04)" userId="553b458c-2624-4faa-b845-0b1f7e233d83" providerId="ADAL" clId="{AA52CA8A-9F05-47F6-9338-D2F0F52D4C30}" dt="2022-05-11T14:33:15.505" v="1890" actId="165"/>
          <ac:grpSpMkLst>
            <pc:docMk/>
            <pc:sldMk cId="652308661" sldId="15800"/>
            <ac:grpSpMk id="14" creationId="{C600DB4D-DB67-47DE-92AD-E80E5F1E68B4}"/>
          </ac:grpSpMkLst>
        </pc:grpChg>
        <pc:grpChg chg="add mod">
          <ac:chgData name="Trent, Douglas J (MSFC-ED04)" userId="553b458c-2624-4faa-b845-0b1f7e233d83" providerId="ADAL" clId="{AA52CA8A-9F05-47F6-9338-D2F0F52D4C30}" dt="2022-05-11T13:46:16.913" v="645" actId="571"/>
          <ac:grpSpMkLst>
            <pc:docMk/>
            <pc:sldMk cId="652308661" sldId="15800"/>
            <ac:grpSpMk id="15" creationId="{7FB17891-20B5-4AFE-A47F-785F43D7BD17}"/>
          </ac:grpSpMkLst>
        </pc:grpChg>
        <pc:grpChg chg="add mod">
          <ac:chgData name="Trent, Douglas J (MSFC-ED04)" userId="553b458c-2624-4faa-b845-0b1f7e233d83" providerId="ADAL" clId="{AA52CA8A-9F05-47F6-9338-D2F0F52D4C30}" dt="2022-05-11T13:46:16.913" v="645" actId="571"/>
          <ac:grpSpMkLst>
            <pc:docMk/>
            <pc:sldMk cId="652308661" sldId="15800"/>
            <ac:grpSpMk id="18" creationId="{A7810AC7-28B8-4360-91EB-306F00E65F04}"/>
          </ac:grpSpMkLst>
        </pc:grpChg>
        <pc:grpChg chg="add mod">
          <ac:chgData name="Trent, Douglas J (MSFC-ED04)" userId="553b458c-2624-4faa-b845-0b1f7e233d83" providerId="ADAL" clId="{AA52CA8A-9F05-47F6-9338-D2F0F52D4C30}" dt="2022-05-11T14:37:18.341" v="1979" actId="164"/>
          <ac:grpSpMkLst>
            <pc:docMk/>
            <pc:sldMk cId="652308661" sldId="15800"/>
            <ac:grpSpMk id="22" creationId="{DFFF61B2-BEC4-4D40-92B8-4611AF335438}"/>
          </ac:grpSpMkLst>
        </pc:grpChg>
        <pc:grpChg chg="add mod">
          <ac:chgData name="Trent, Douglas J (MSFC-ED04)" userId="553b458c-2624-4faa-b845-0b1f7e233d83" providerId="ADAL" clId="{AA52CA8A-9F05-47F6-9338-D2F0F52D4C30}" dt="2022-05-11T14:37:18.341" v="1979" actId="164"/>
          <ac:grpSpMkLst>
            <pc:docMk/>
            <pc:sldMk cId="652308661" sldId="15800"/>
            <ac:grpSpMk id="23" creationId="{BD5A5047-77C9-4FAC-A0E7-CD8ED5255D18}"/>
          </ac:grpSpMkLst>
        </pc:grpChg>
        <pc:grpChg chg="add mod">
          <ac:chgData name="Trent, Douglas J (MSFC-ED04)" userId="553b458c-2624-4faa-b845-0b1f7e233d83" providerId="ADAL" clId="{AA52CA8A-9F05-47F6-9338-D2F0F52D4C30}" dt="2022-05-11T14:37:18.341" v="1979" actId="164"/>
          <ac:grpSpMkLst>
            <pc:docMk/>
            <pc:sldMk cId="652308661" sldId="15800"/>
            <ac:grpSpMk id="28" creationId="{4FAA8165-4C9D-461C-8A0E-C280577AD19F}"/>
          </ac:grpSpMkLst>
        </pc:grpChg>
        <pc:picChg chg="del mod">
          <ac:chgData name="Trent, Douglas J (MSFC-ED04)" userId="553b458c-2624-4faa-b845-0b1f7e233d83" providerId="ADAL" clId="{AA52CA8A-9F05-47F6-9338-D2F0F52D4C30}" dt="2022-05-11T14:30:47.951" v="1859" actId="478"/>
          <ac:picMkLst>
            <pc:docMk/>
            <pc:sldMk cId="652308661" sldId="15800"/>
            <ac:picMk id="3" creationId="{C61E3B41-70DA-C443-A13C-85EF3E0F0B17}"/>
          </ac:picMkLst>
        </pc:picChg>
        <pc:picChg chg="add mod topLvl">
          <ac:chgData name="Trent, Douglas J (MSFC-ED04)" userId="553b458c-2624-4faa-b845-0b1f7e233d83" providerId="ADAL" clId="{AA52CA8A-9F05-47F6-9338-D2F0F52D4C30}" dt="2022-05-11T14:33:33.219" v="1895" actId="164"/>
          <ac:picMkLst>
            <pc:docMk/>
            <pc:sldMk cId="652308661" sldId="15800"/>
            <ac:picMk id="4" creationId="{DC501E88-E75F-4584-9A60-961A7F6702C7}"/>
          </ac:picMkLst>
        </pc:picChg>
        <pc:picChg chg="add del mod">
          <ac:chgData name="Trent, Douglas J (MSFC-ED04)" userId="553b458c-2624-4faa-b845-0b1f7e233d83" providerId="ADAL" clId="{AA52CA8A-9F05-47F6-9338-D2F0F52D4C30}" dt="2022-05-11T13:43:07.274" v="569" actId="478"/>
          <ac:picMkLst>
            <pc:docMk/>
            <pc:sldMk cId="652308661" sldId="15800"/>
            <ac:picMk id="6" creationId="{8A458D61-A9B9-47AE-96FA-81D6571EF669}"/>
          </ac:picMkLst>
        </pc:picChg>
        <pc:picChg chg="add del mod">
          <ac:chgData name="Trent, Douglas J (MSFC-ED04)" userId="553b458c-2624-4faa-b845-0b1f7e233d83" providerId="ADAL" clId="{AA52CA8A-9F05-47F6-9338-D2F0F52D4C30}" dt="2022-05-11T13:44:10.708" v="591" actId="478"/>
          <ac:picMkLst>
            <pc:docMk/>
            <pc:sldMk cId="652308661" sldId="15800"/>
            <ac:picMk id="8" creationId="{E24519D2-A837-4035-9D82-45D211A7B752}"/>
          </ac:picMkLst>
        </pc:picChg>
        <pc:picChg chg="add mod topLvl">
          <ac:chgData name="Trent, Douglas J (MSFC-ED04)" userId="553b458c-2624-4faa-b845-0b1f7e233d83" providerId="ADAL" clId="{AA52CA8A-9F05-47F6-9338-D2F0F52D4C30}" dt="2022-05-11T14:33:31.066" v="1894" actId="164"/>
          <ac:picMkLst>
            <pc:docMk/>
            <pc:sldMk cId="652308661" sldId="15800"/>
            <ac:picMk id="11" creationId="{D4E6CFB2-D3E9-4684-B29E-D86F64CDD40A}"/>
          </ac:picMkLst>
        </pc:picChg>
        <pc:picChg chg="mod">
          <ac:chgData name="Trent, Douglas J (MSFC-ED04)" userId="553b458c-2624-4faa-b845-0b1f7e233d83" providerId="ADAL" clId="{AA52CA8A-9F05-47F6-9338-D2F0F52D4C30}" dt="2022-05-11T13:46:16.913" v="645" actId="571"/>
          <ac:picMkLst>
            <pc:docMk/>
            <pc:sldMk cId="652308661" sldId="15800"/>
            <ac:picMk id="17" creationId="{7A4A71F7-785B-46ED-A04B-747B14144023}"/>
          </ac:picMkLst>
        </pc:picChg>
        <pc:picChg chg="mod">
          <ac:chgData name="Trent, Douglas J (MSFC-ED04)" userId="553b458c-2624-4faa-b845-0b1f7e233d83" providerId="ADAL" clId="{AA52CA8A-9F05-47F6-9338-D2F0F52D4C30}" dt="2022-05-11T13:46:16.913" v="645" actId="571"/>
          <ac:picMkLst>
            <pc:docMk/>
            <pc:sldMk cId="652308661" sldId="15800"/>
            <ac:picMk id="19" creationId="{FBEC6A09-5E98-46BA-B396-C0D7B3878D27}"/>
          </ac:picMkLst>
        </pc:picChg>
        <pc:picChg chg="add mod ord">
          <ac:chgData name="Trent, Douglas J (MSFC-ED04)" userId="553b458c-2624-4faa-b845-0b1f7e233d83" providerId="ADAL" clId="{AA52CA8A-9F05-47F6-9338-D2F0F52D4C30}" dt="2022-05-11T14:30:59.500" v="1861" actId="12788"/>
          <ac:picMkLst>
            <pc:docMk/>
            <pc:sldMk cId="652308661" sldId="15800"/>
            <ac:picMk id="21" creationId="{45675FBB-669A-4EAD-B537-4983260D19CB}"/>
          </ac:picMkLst>
        </pc:picChg>
        <pc:cxnChg chg="add mod">
          <ac:chgData name="Trent, Douglas J (MSFC-ED04)" userId="553b458c-2624-4faa-b845-0b1f7e233d83" providerId="ADAL" clId="{AA52CA8A-9F05-47F6-9338-D2F0F52D4C30}" dt="2022-05-11T14:37:18.341" v="1979" actId="164"/>
          <ac:cxnSpMkLst>
            <pc:docMk/>
            <pc:sldMk cId="652308661" sldId="15800"/>
            <ac:cxnSpMk id="25" creationId="{553B63C8-A515-42D8-9B88-620E443E8C3C}"/>
          </ac:cxnSpMkLst>
        </pc:cxnChg>
        <pc:cxnChg chg="add del mod">
          <ac:chgData name="Trent, Douglas J (MSFC-ED04)" userId="553b458c-2624-4faa-b845-0b1f7e233d83" providerId="ADAL" clId="{AA52CA8A-9F05-47F6-9338-D2F0F52D4C30}" dt="2022-05-11T14:37:05.202" v="1973" actId="478"/>
          <ac:cxnSpMkLst>
            <pc:docMk/>
            <pc:sldMk cId="652308661" sldId="15800"/>
            <ac:cxnSpMk id="27" creationId="{77228184-1A1F-4A42-BEF4-97EA5CBCA0AF}"/>
          </ac:cxnSpMkLst>
        </pc:cxnChg>
      </pc:sldChg>
      <pc:sldChg chg="modSp del mod">
        <pc:chgData name="Trent, Douglas J (MSFC-ED04)" userId="553b458c-2624-4faa-b845-0b1f7e233d83" providerId="ADAL" clId="{AA52CA8A-9F05-47F6-9338-D2F0F52D4C30}" dt="2022-05-11T13:41:17.136" v="558" actId="47"/>
        <pc:sldMkLst>
          <pc:docMk/>
          <pc:sldMk cId="1585685258" sldId="15945"/>
        </pc:sldMkLst>
        <pc:spChg chg="mod">
          <ac:chgData name="Trent, Douglas J (MSFC-ED04)" userId="553b458c-2624-4faa-b845-0b1f7e233d83" providerId="ADAL" clId="{AA52CA8A-9F05-47F6-9338-D2F0F52D4C30}" dt="2022-05-11T13:08:56.959" v="177" actId="207"/>
          <ac:spMkLst>
            <pc:docMk/>
            <pc:sldMk cId="1585685258" sldId="15945"/>
            <ac:spMk id="12" creationId="{420AA4CC-B684-42C0-9752-21D87C1E0A22}"/>
          </ac:spMkLst>
        </pc:spChg>
      </pc:sldChg>
      <pc:sldChg chg="del">
        <pc:chgData name="Trent, Douglas J (MSFC-ED04)" userId="553b458c-2624-4faa-b845-0b1f7e233d83" providerId="ADAL" clId="{AA52CA8A-9F05-47F6-9338-D2F0F52D4C30}" dt="2022-05-11T14:30:30.998" v="1856" actId="47"/>
        <pc:sldMkLst>
          <pc:docMk/>
          <pc:sldMk cId="1717524951" sldId="16022"/>
        </pc:sldMkLst>
      </pc:sldChg>
      <pc:sldChg chg="modSp del mod">
        <pc:chgData name="Trent, Douglas J (MSFC-ED04)" userId="553b458c-2624-4faa-b845-0b1f7e233d83" providerId="ADAL" clId="{AA52CA8A-9F05-47F6-9338-D2F0F52D4C30}" dt="2022-05-11T13:41:17.136" v="558" actId="47"/>
        <pc:sldMkLst>
          <pc:docMk/>
          <pc:sldMk cId="2704769692" sldId="37518"/>
        </pc:sldMkLst>
        <pc:spChg chg="mod">
          <ac:chgData name="Trent, Douglas J (MSFC-ED04)" userId="553b458c-2624-4faa-b845-0b1f7e233d83" providerId="ADAL" clId="{AA52CA8A-9F05-47F6-9338-D2F0F52D4C30}" dt="2022-05-11T13:08:37.464" v="169"/>
          <ac:spMkLst>
            <pc:docMk/>
            <pc:sldMk cId="2704769692" sldId="37518"/>
            <ac:spMk id="9" creationId="{47968DE5-1B3A-455D-B005-B3634F4B85E8}"/>
          </ac:spMkLst>
        </pc:spChg>
      </pc:sldChg>
      <pc:sldChg chg="del">
        <pc:chgData name="Trent, Douglas J (MSFC-ED04)" userId="553b458c-2624-4faa-b845-0b1f7e233d83" providerId="ADAL" clId="{AA52CA8A-9F05-47F6-9338-D2F0F52D4C30}" dt="2022-05-11T13:06:11.378" v="76" actId="47"/>
        <pc:sldMkLst>
          <pc:docMk/>
          <pc:sldMk cId="1722196286" sldId="37519"/>
        </pc:sldMkLst>
      </pc:sldChg>
      <pc:sldChg chg="del">
        <pc:chgData name="Trent, Douglas J (MSFC-ED04)" userId="553b458c-2624-4faa-b845-0b1f7e233d83" providerId="ADAL" clId="{AA52CA8A-9F05-47F6-9338-D2F0F52D4C30}" dt="2022-05-11T13:06:11.378" v="76" actId="47"/>
        <pc:sldMkLst>
          <pc:docMk/>
          <pc:sldMk cId="2252893908" sldId="37522"/>
        </pc:sldMkLst>
      </pc:sldChg>
      <pc:sldChg chg="del">
        <pc:chgData name="Trent, Douglas J (MSFC-ED04)" userId="553b458c-2624-4faa-b845-0b1f7e233d83" providerId="ADAL" clId="{AA52CA8A-9F05-47F6-9338-D2F0F52D4C30}" dt="2022-05-11T13:06:11.378" v="76" actId="47"/>
        <pc:sldMkLst>
          <pc:docMk/>
          <pc:sldMk cId="3728923583" sldId="37523"/>
        </pc:sldMkLst>
      </pc:sldChg>
      <pc:sldChg chg="del">
        <pc:chgData name="Trent, Douglas J (MSFC-ED04)" userId="553b458c-2624-4faa-b845-0b1f7e233d83" providerId="ADAL" clId="{AA52CA8A-9F05-47F6-9338-D2F0F52D4C30}" dt="2022-05-11T13:06:11.378" v="76" actId="47"/>
        <pc:sldMkLst>
          <pc:docMk/>
          <pc:sldMk cId="2720949459" sldId="37524"/>
        </pc:sldMkLst>
      </pc:sldChg>
      <pc:sldChg chg="del">
        <pc:chgData name="Trent, Douglas J (MSFC-ED04)" userId="553b458c-2624-4faa-b845-0b1f7e233d83" providerId="ADAL" clId="{AA52CA8A-9F05-47F6-9338-D2F0F52D4C30}" dt="2022-05-11T13:06:11.378" v="76" actId="47"/>
        <pc:sldMkLst>
          <pc:docMk/>
          <pc:sldMk cId="2977934546" sldId="37525"/>
        </pc:sldMkLst>
      </pc:sldChg>
      <pc:sldChg chg="del">
        <pc:chgData name="Trent, Douglas J (MSFC-ED04)" userId="553b458c-2624-4faa-b845-0b1f7e233d83" providerId="ADAL" clId="{AA52CA8A-9F05-47F6-9338-D2F0F52D4C30}" dt="2022-05-11T13:06:11.378" v="76" actId="47"/>
        <pc:sldMkLst>
          <pc:docMk/>
          <pc:sldMk cId="1707975406" sldId="37526"/>
        </pc:sldMkLst>
      </pc:sldChg>
      <pc:sldChg chg="delSp modSp mod modAnim">
        <pc:chgData name="Trent, Douglas J (MSFC-ED04)" userId="553b458c-2624-4faa-b845-0b1f7e233d83" providerId="ADAL" clId="{AA52CA8A-9F05-47F6-9338-D2F0F52D4C30}" dt="2022-05-11T14:38:38.738" v="1985" actId="478"/>
        <pc:sldMkLst>
          <pc:docMk/>
          <pc:sldMk cId="3390030017" sldId="37527"/>
        </pc:sldMkLst>
        <pc:spChg chg="mod">
          <ac:chgData name="Trent, Douglas J (MSFC-ED04)" userId="553b458c-2624-4faa-b845-0b1f7e233d83" providerId="ADAL" clId="{AA52CA8A-9F05-47F6-9338-D2F0F52D4C30}" dt="2022-05-11T14:15:04.441" v="1104" actId="403"/>
          <ac:spMkLst>
            <pc:docMk/>
            <pc:sldMk cId="3390030017" sldId="37527"/>
            <ac:spMk id="3" creationId="{FC82AD2E-0730-4683-872C-2E1C40BDEB2F}"/>
          </ac:spMkLst>
        </pc:spChg>
        <pc:spChg chg="del">
          <ac:chgData name="Trent, Douglas J (MSFC-ED04)" userId="553b458c-2624-4faa-b845-0b1f7e233d83" providerId="ADAL" clId="{AA52CA8A-9F05-47F6-9338-D2F0F52D4C30}" dt="2022-05-11T14:38:38.738" v="1985" actId="478"/>
          <ac:spMkLst>
            <pc:docMk/>
            <pc:sldMk cId="3390030017" sldId="37527"/>
            <ac:spMk id="4" creationId="{123D7734-5640-4370-83FD-241266B05B77}"/>
          </ac:spMkLst>
        </pc:spChg>
        <pc:spChg chg="mod">
          <ac:chgData name="Trent, Douglas J (MSFC-ED04)" userId="553b458c-2624-4faa-b845-0b1f7e233d83" providerId="ADAL" clId="{AA52CA8A-9F05-47F6-9338-D2F0F52D4C30}" dt="2022-05-11T14:15:23.502" v="1106" actId="2085"/>
          <ac:spMkLst>
            <pc:docMk/>
            <pc:sldMk cId="3390030017" sldId="37527"/>
            <ac:spMk id="8" creationId="{7948ABE9-34D6-4117-A384-6D449ACB3162}"/>
          </ac:spMkLst>
        </pc:spChg>
        <pc:spChg chg="mod">
          <ac:chgData name="Trent, Douglas J (MSFC-ED04)" userId="553b458c-2624-4faa-b845-0b1f7e233d83" providerId="ADAL" clId="{AA52CA8A-9F05-47F6-9338-D2F0F52D4C30}" dt="2022-05-11T13:07:46.285" v="164" actId="20577"/>
          <ac:spMkLst>
            <pc:docMk/>
            <pc:sldMk cId="3390030017" sldId="37527"/>
            <ac:spMk id="9" creationId="{47968DE5-1B3A-455D-B005-B3634F4B85E8}"/>
          </ac:spMkLst>
        </pc:spChg>
        <pc:spChg chg="mod">
          <ac:chgData name="Trent, Douglas J (MSFC-ED04)" userId="553b458c-2624-4faa-b845-0b1f7e233d83" providerId="ADAL" clId="{AA52CA8A-9F05-47F6-9338-D2F0F52D4C30}" dt="2022-05-11T12:40:02.412" v="3" actId="20577"/>
          <ac:spMkLst>
            <pc:docMk/>
            <pc:sldMk cId="3390030017" sldId="37527"/>
            <ac:spMk id="10" creationId="{196B6719-66FD-49B4-A9AD-FDD89FDC114B}"/>
          </ac:spMkLst>
        </pc:spChg>
      </pc:sldChg>
      <pc:sldChg chg="addSp modSp del mod ord">
        <pc:chgData name="Trent, Douglas J (MSFC-ED04)" userId="553b458c-2624-4faa-b845-0b1f7e233d83" providerId="ADAL" clId="{AA52CA8A-9F05-47F6-9338-D2F0F52D4C30}" dt="2022-05-11T13:49:52.215" v="790" actId="47"/>
        <pc:sldMkLst>
          <pc:docMk/>
          <pc:sldMk cId="1763243619" sldId="37528"/>
        </pc:sldMkLst>
        <pc:spChg chg="add mod">
          <ac:chgData name="Trent, Douglas J (MSFC-ED04)" userId="553b458c-2624-4faa-b845-0b1f7e233d83" providerId="ADAL" clId="{AA52CA8A-9F05-47F6-9338-D2F0F52D4C30}" dt="2022-05-11T13:48:45.928" v="789"/>
          <ac:spMkLst>
            <pc:docMk/>
            <pc:sldMk cId="1763243619" sldId="37528"/>
            <ac:spMk id="6" creationId="{2E331DB6-47C1-474A-9828-3797708E0DA2}"/>
          </ac:spMkLst>
        </pc:spChg>
        <pc:spChg chg="add mod">
          <ac:chgData name="Trent, Douglas J (MSFC-ED04)" userId="553b458c-2624-4faa-b845-0b1f7e233d83" providerId="ADAL" clId="{AA52CA8A-9F05-47F6-9338-D2F0F52D4C30}" dt="2022-05-11T13:48:45.928" v="789"/>
          <ac:spMkLst>
            <pc:docMk/>
            <pc:sldMk cId="1763243619" sldId="37528"/>
            <ac:spMk id="8" creationId="{45FD4D08-47C9-499E-95CD-DDDACCE92454}"/>
          </ac:spMkLst>
        </pc:spChg>
        <pc:spChg chg="add mod">
          <ac:chgData name="Trent, Douglas J (MSFC-ED04)" userId="553b458c-2624-4faa-b845-0b1f7e233d83" providerId="ADAL" clId="{AA52CA8A-9F05-47F6-9338-D2F0F52D4C30}" dt="2022-05-11T13:48:45.928" v="789"/>
          <ac:spMkLst>
            <pc:docMk/>
            <pc:sldMk cId="1763243619" sldId="37528"/>
            <ac:spMk id="9" creationId="{A1006279-6517-412A-83E4-35FF028A8CF8}"/>
          </ac:spMkLst>
        </pc:spChg>
        <pc:spChg chg="mod">
          <ac:chgData name="Trent, Douglas J (MSFC-ED04)" userId="553b458c-2624-4faa-b845-0b1f7e233d83" providerId="ADAL" clId="{AA52CA8A-9F05-47F6-9338-D2F0F52D4C30}" dt="2022-05-11T13:09:11.290" v="181"/>
          <ac:spMkLst>
            <pc:docMk/>
            <pc:sldMk cId="1763243619" sldId="37528"/>
            <ac:spMk id="37" creationId="{C421E8A6-696F-46AF-AE6D-71F2C13301FE}"/>
          </ac:spMkLst>
        </pc:spChg>
      </pc:sldChg>
      <pc:sldChg chg="addSp delSp modSp mod ord modAnim">
        <pc:chgData name="Trent, Douglas J (MSFC-ED04)" userId="553b458c-2624-4faa-b845-0b1f7e233d83" providerId="ADAL" clId="{AA52CA8A-9F05-47F6-9338-D2F0F52D4C30}" dt="2022-05-12T15:53:13.451" v="5523" actId="20577"/>
        <pc:sldMkLst>
          <pc:docMk/>
          <pc:sldMk cId="3550902194" sldId="37529"/>
        </pc:sldMkLst>
        <pc:spChg chg="add mod">
          <ac:chgData name="Trent, Douglas J (MSFC-ED04)" userId="553b458c-2624-4faa-b845-0b1f7e233d83" providerId="ADAL" clId="{AA52CA8A-9F05-47F6-9338-D2F0F52D4C30}" dt="2022-05-12T15:49:21.690" v="5353" actId="164"/>
          <ac:spMkLst>
            <pc:docMk/>
            <pc:sldMk cId="3550902194" sldId="37529"/>
            <ac:spMk id="2" creationId="{DB6D7506-3FB7-4F29-BA30-02F2EE7DEAB8}"/>
          </ac:spMkLst>
        </pc:spChg>
        <pc:spChg chg="add mod">
          <ac:chgData name="Trent, Douglas J (MSFC-ED04)" userId="553b458c-2624-4faa-b845-0b1f7e233d83" providerId="ADAL" clId="{AA52CA8A-9F05-47F6-9338-D2F0F52D4C30}" dt="2022-05-12T15:49:21.690" v="5353" actId="164"/>
          <ac:spMkLst>
            <pc:docMk/>
            <pc:sldMk cId="3550902194" sldId="37529"/>
            <ac:spMk id="3" creationId="{B4F881AD-C333-4CC3-9850-B69A3473A31B}"/>
          </ac:spMkLst>
        </pc:spChg>
        <pc:spChg chg="del">
          <ac:chgData name="Trent, Douglas J (MSFC-ED04)" userId="553b458c-2624-4faa-b845-0b1f7e233d83" providerId="ADAL" clId="{AA52CA8A-9F05-47F6-9338-D2F0F52D4C30}" dt="2022-05-11T14:38:26.506" v="1981" actId="478"/>
          <ac:spMkLst>
            <pc:docMk/>
            <pc:sldMk cId="3550902194" sldId="37529"/>
            <ac:spMk id="4" creationId="{123D7734-5640-4370-83FD-241266B05B77}"/>
          </ac:spMkLst>
        </pc:spChg>
        <pc:spChg chg="mod">
          <ac:chgData name="Trent, Douglas J (MSFC-ED04)" userId="553b458c-2624-4faa-b845-0b1f7e233d83" providerId="ADAL" clId="{AA52CA8A-9F05-47F6-9338-D2F0F52D4C30}" dt="2022-05-12T15:26:30.415" v="4881" actId="1036"/>
          <ac:spMkLst>
            <pc:docMk/>
            <pc:sldMk cId="3550902194" sldId="37529"/>
            <ac:spMk id="6" creationId="{8C3E07EB-5357-4A8C-856B-84D745A57938}"/>
          </ac:spMkLst>
        </pc:spChg>
        <pc:spChg chg="add mod">
          <ac:chgData name="Trent, Douglas J (MSFC-ED04)" userId="553b458c-2624-4faa-b845-0b1f7e233d83" providerId="ADAL" clId="{AA52CA8A-9F05-47F6-9338-D2F0F52D4C30}" dt="2022-05-12T15:53:13.451" v="5523" actId="20577"/>
          <ac:spMkLst>
            <pc:docMk/>
            <pc:sldMk cId="3550902194" sldId="37529"/>
            <ac:spMk id="7" creationId="{E289D4B8-1CAC-4A6B-8384-777F8F2FD4ED}"/>
          </ac:spMkLst>
        </pc:spChg>
        <pc:spChg chg="add mod">
          <ac:chgData name="Trent, Douglas J (MSFC-ED04)" userId="553b458c-2624-4faa-b845-0b1f7e233d83" providerId="ADAL" clId="{AA52CA8A-9F05-47F6-9338-D2F0F52D4C30}" dt="2022-05-12T15:49:24.729" v="5354" actId="164"/>
          <ac:spMkLst>
            <pc:docMk/>
            <pc:sldMk cId="3550902194" sldId="37529"/>
            <ac:spMk id="8" creationId="{07C84A62-6AD7-4536-921B-0B1BBBC10BA2}"/>
          </ac:spMkLst>
        </pc:spChg>
        <pc:spChg chg="mod">
          <ac:chgData name="Trent, Douglas J (MSFC-ED04)" userId="553b458c-2624-4faa-b845-0b1f7e233d83" providerId="ADAL" clId="{AA52CA8A-9F05-47F6-9338-D2F0F52D4C30}" dt="2022-05-11T13:07:54.066" v="165"/>
          <ac:spMkLst>
            <pc:docMk/>
            <pc:sldMk cId="3550902194" sldId="37529"/>
            <ac:spMk id="9" creationId="{47968DE5-1B3A-455D-B005-B3634F4B85E8}"/>
          </ac:spMkLst>
        </pc:spChg>
        <pc:spChg chg="add del mod">
          <ac:chgData name="Trent, Douglas J (MSFC-ED04)" userId="553b458c-2624-4faa-b845-0b1f7e233d83" providerId="ADAL" clId="{AA52CA8A-9F05-47F6-9338-D2F0F52D4C30}" dt="2022-05-12T15:15:18.886" v="4760" actId="478"/>
          <ac:spMkLst>
            <pc:docMk/>
            <pc:sldMk cId="3550902194" sldId="37529"/>
            <ac:spMk id="10" creationId="{0FE07484-8141-45FE-8E05-53919B9B8CA1}"/>
          </ac:spMkLst>
        </pc:spChg>
        <pc:spChg chg="add mod">
          <ac:chgData name="Trent, Douglas J (MSFC-ED04)" userId="553b458c-2624-4faa-b845-0b1f7e233d83" providerId="ADAL" clId="{AA52CA8A-9F05-47F6-9338-D2F0F52D4C30}" dt="2022-05-12T15:49:21.690" v="5353" actId="164"/>
          <ac:spMkLst>
            <pc:docMk/>
            <pc:sldMk cId="3550902194" sldId="37529"/>
            <ac:spMk id="11" creationId="{D0D0FDC2-240F-40B5-BE7E-3673EC028AA9}"/>
          </ac:spMkLst>
        </pc:spChg>
        <pc:spChg chg="add mod">
          <ac:chgData name="Trent, Douglas J (MSFC-ED04)" userId="553b458c-2624-4faa-b845-0b1f7e233d83" providerId="ADAL" clId="{AA52CA8A-9F05-47F6-9338-D2F0F52D4C30}" dt="2022-05-12T15:49:24.729" v="5354" actId="164"/>
          <ac:spMkLst>
            <pc:docMk/>
            <pc:sldMk cId="3550902194" sldId="37529"/>
            <ac:spMk id="12" creationId="{D2020EEE-21E3-402A-8EC7-714430F4D969}"/>
          </ac:spMkLst>
        </pc:spChg>
        <pc:spChg chg="add mod">
          <ac:chgData name="Trent, Douglas J (MSFC-ED04)" userId="553b458c-2624-4faa-b845-0b1f7e233d83" providerId="ADAL" clId="{AA52CA8A-9F05-47F6-9338-D2F0F52D4C30}" dt="2022-05-12T15:49:28.845" v="5355" actId="164"/>
          <ac:spMkLst>
            <pc:docMk/>
            <pc:sldMk cId="3550902194" sldId="37529"/>
            <ac:spMk id="14" creationId="{9836A76C-9DDE-4FA6-8DE7-C49A59227EF9}"/>
          </ac:spMkLst>
        </pc:spChg>
        <pc:spChg chg="add del mod">
          <ac:chgData name="Trent, Douglas J (MSFC-ED04)" userId="553b458c-2624-4faa-b845-0b1f7e233d83" providerId="ADAL" clId="{AA52CA8A-9F05-47F6-9338-D2F0F52D4C30}" dt="2022-05-12T15:24:25.466" v="4836" actId="478"/>
          <ac:spMkLst>
            <pc:docMk/>
            <pc:sldMk cId="3550902194" sldId="37529"/>
            <ac:spMk id="15" creationId="{AB92A1AC-4721-43A0-8B76-BB8BDFEC1A40}"/>
          </ac:spMkLst>
        </pc:spChg>
        <pc:spChg chg="add mod">
          <ac:chgData name="Trent, Douglas J (MSFC-ED04)" userId="553b458c-2624-4faa-b845-0b1f7e233d83" providerId="ADAL" clId="{AA52CA8A-9F05-47F6-9338-D2F0F52D4C30}" dt="2022-05-12T15:49:21.690" v="5353" actId="164"/>
          <ac:spMkLst>
            <pc:docMk/>
            <pc:sldMk cId="3550902194" sldId="37529"/>
            <ac:spMk id="16" creationId="{B6345662-0DE5-4DF9-B0F6-EC3973C63CCE}"/>
          </ac:spMkLst>
        </pc:spChg>
        <pc:spChg chg="add mod">
          <ac:chgData name="Trent, Douglas J (MSFC-ED04)" userId="553b458c-2624-4faa-b845-0b1f7e233d83" providerId="ADAL" clId="{AA52CA8A-9F05-47F6-9338-D2F0F52D4C30}" dt="2022-05-12T15:49:21.690" v="5353" actId="164"/>
          <ac:spMkLst>
            <pc:docMk/>
            <pc:sldMk cId="3550902194" sldId="37529"/>
            <ac:spMk id="17" creationId="{EFFED879-CB20-4115-BA26-EA89D39FAA7D}"/>
          </ac:spMkLst>
        </pc:spChg>
        <pc:spChg chg="add mod">
          <ac:chgData name="Trent, Douglas J (MSFC-ED04)" userId="553b458c-2624-4faa-b845-0b1f7e233d83" providerId="ADAL" clId="{AA52CA8A-9F05-47F6-9338-D2F0F52D4C30}" dt="2022-05-12T15:49:28.845" v="5355" actId="164"/>
          <ac:spMkLst>
            <pc:docMk/>
            <pc:sldMk cId="3550902194" sldId="37529"/>
            <ac:spMk id="18" creationId="{27556208-CA7A-4AEF-9F48-E1CA595E4D8A}"/>
          </ac:spMkLst>
        </pc:spChg>
        <pc:grpChg chg="add mod">
          <ac:chgData name="Trent, Douglas J (MSFC-ED04)" userId="553b458c-2624-4faa-b845-0b1f7e233d83" providerId="ADAL" clId="{AA52CA8A-9F05-47F6-9338-D2F0F52D4C30}" dt="2022-05-12T15:49:21.690" v="5353" actId="164"/>
          <ac:grpSpMkLst>
            <pc:docMk/>
            <pc:sldMk cId="3550902194" sldId="37529"/>
            <ac:grpSpMk id="5" creationId="{FA8887CE-DE77-42D1-AFD0-336CC36481F7}"/>
          </ac:grpSpMkLst>
        </pc:grpChg>
        <pc:grpChg chg="add mod">
          <ac:chgData name="Trent, Douglas J (MSFC-ED04)" userId="553b458c-2624-4faa-b845-0b1f7e233d83" providerId="ADAL" clId="{AA52CA8A-9F05-47F6-9338-D2F0F52D4C30}" dt="2022-05-12T15:52:24.004" v="5467" actId="1036"/>
          <ac:grpSpMkLst>
            <pc:docMk/>
            <pc:sldMk cId="3550902194" sldId="37529"/>
            <ac:grpSpMk id="19" creationId="{89FEB0A0-CF1B-4D94-BCA3-D323438974E6}"/>
          </ac:grpSpMkLst>
        </pc:grpChg>
        <pc:grpChg chg="add mod">
          <ac:chgData name="Trent, Douglas J (MSFC-ED04)" userId="553b458c-2624-4faa-b845-0b1f7e233d83" providerId="ADAL" clId="{AA52CA8A-9F05-47F6-9338-D2F0F52D4C30}" dt="2022-05-12T15:52:16.147" v="5449" actId="1035"/>
          <ac:grpSpMkLst>
            <pc:docMk/>
            <pc:sldMk cId="3550902194" sldId="37529"/>
            <ac:grpSpMk id="20" creationId="{9B667874-F73E-44DD-8E29-28E30010D541}"/>
          </ac:grpSpMkLst>
        </pc:grpChg>
      </pc:sldChg>
      <pc:sldChg chg="addSp delSp modSp mod modClrScheme addAnim delAnim modAnim chgLayout">
        <pc:chgData name="Trent, Douglas J (MSFC-ED04)" userId="553b458c-2624-4faa-b845-0b1f7e233d83" providerId="ADAL" clId="{AA52CA8A-9F05-47F6-9338-D2F0F52D4C30}" dt="2022-05-12T15:54:55.309" v="5562"/>
        <pc:sldMkLst>
          <pc:docMk/>
          <pc:sldMk cId="756349639" sldId="37530"/>
        </pc:sldMkLst>
        <pc:spChg chg="del">
          <ac:chgData name="Trent, Douglas J (MSFC-ED04)" userId="553b458c-2624-4faa-b845-0b1f7e233d83" providerId="ADAL" clId="{AA52CA8A-9F05-47F6-9338-D2F0F52D4C30}" dt="2022-05-11T13:57:59" v="925" actId="700"/>
          <ac:spMkLst>
            <pc:docMk/>
            <pc:sldMk cId="756349639" sldId="37530"/>
            <ac:spMk id="2" creationId="{F4D361CB-31E0-4C92-B7FF-AAA321EB58DD}"/>
          </ac:spMkLst>
        </pc:spChg>
        <pc:spChg chg="del mod ord">
          <ac:chgData name="Trent, Douglas J (MSFC-ED04)" userId="553b458c-2624-4faa-b845-0b1f7e233d83" providerId="ADAL" clId="{AA52CA8A-9F05-47F6-9338-D2F0F52D4C30}" dt="2022-05-11T14:38:35.792" v="1984" actId="478"/>
          <ac:spMkLst>
            <pc:docMk/>
            <pc:sldMk cId="756349639" sldId="37530"/>
            <ac:spMk id="3" creationId="{B5A8F44B-480B-4988-A188-AE82A7790C30}"/>
          </ac:spMkLst>
        </pc:spChg>
        <pc:spChg chg="add mod">
          <ac:chgData name="Trent, Douglas J (MSFC-ED04)" userId="553b458c-2624-4faa-b845-0b1f7e233d83" providerId="ADAL" clId="{AA52CA8A-9F05-47F6-9338-D2F0F52D4C30}" dt="2022-05-11T13:07:58.763" v="167"/>
          <ac:spMkLst>
            <pc:docMk/>
            <pc:sldMk cId="756349639" sldId="37530"/>
            <ac:spMk id="8" creationId="{F0684F5F-0665-4D34-93C3-43CDEBEF5C69}"/>
          </ac:spMkLst>
        </pc:spChg>
        <pc:spChg chg="add del mod">
          <ac:chgData name="Trent, Douglas J (MSFC-ED04)" userId="553b458c-2624-4faa-b845-0b1f7e233d83" providerId="ADAL" clId="{AA52CA8A-9F05-47F6-9338-D2F0F52D4C30}" dt="2022-05-11T15:50:57.296" v="2240" actId="478"/>
          <ac:spMkLst>
            <pc:docMk/>
            <pc:sldMk cId="756349639" sldId="37530"/>
            <ac:spMk id="10" creationId="{514A8DAE-BDE4-4A23-B4FF-4B403F6ECC9F}"/>
          </ac:spMkLst>
        </pc:spChg>
        <pc:spChg chg="add mod">
          <ac:chgData name="Trent, Douglas J (MSFC-ED04)" userId="553b458c-2624-4faa-b845-0b1f7e233d83" providerId="ADAL" clId="{AA52CA8A-9F05-47F6-9338-D2F0F52D4C30}" dt="2022-05-11T16:10:29.125" v="2500" actId="20577"/>
          <ac:spMkLst>
            <pc:docMk/>
            <pc:sldMk cId="756349639" sldId="37530"/>
            <ac:spMk id="11" creationId="{3447370D-DBDF-4645-B696-EBF2388E8EA9}"/>
          </ac:spMkLst>
        </pc:spChg>
        <pc:spChg chg="mod topLvl">
          <ac:chgData name="Trent, Douglas J (MSFC-ED04)" userId="553b458c-2624-4faa-b845-0b1f7e233d83" providerId="ADAL" clId="{AA52CA8A-9F05-47F6-9338-D2F0F52D4C30}" dt="2022-05-11T13:55:45" v="830" actId="164"/>
          <ac:spMkLst>
            <pc:docMk/>
            <pc:sldMk cId="756349639" sldId="37530"/>
            <ac:spMk id="12" creationId="{BB189A38-3122-4DA2-9AFF-8AAEA4DA843C}"/>
          </ac:spMkLst>
        </pc:spChg>
        <pc:spChg chg="add del mod">
          <ac:chgData name="Trent, Douglas J (MSFC-ED04)" userId="553b458c-2624-4faa-b845-0b1f7e233d83" providerId="ADAL" clId="{AA52CA8A-9F05-47F6-9338-D2F0F52D4C30}" dt="2022-05-11T14:04:40.782" v="999" actId="478"/>
          <ac:spMkLst>
            <pc:docMk/>
            <pc:sldMk cId="756349639" sldId="37530"/>
            <ac:spMk id="13" creationId="{21DF3D13-00D4-4225-8E6C-CA1D209CDEDC}"/>
          </ac:spMkLst>
        </pc:spChg>
        <pc:spChg chg="mod topLvl">
          <ac:chgData name="Trent, Douglas J (MSFC-ED04)" userId="553b458c-2624-4faa-b845-0b1f7e233d83" providerId="ADAL" clId="{AA52CA8A-9F05-47F6-9338-D2F0F52D4C30}" dt="2022-05-11T13:55:45" v="830" actId="164"/>
          <ac:spMkLst>
            <pc:docMk/>
            <pc:sldMk cId="756349639" sldId="37530"/>
            <ac:spMk id="14" creationId="{2F8395AF-02B7-408F-9907-C0A5DE7506D3}"/>
          </ac:spMkLst>
        </pc:spChg>
        <pc:spChg chg="add mod">
          <ac:chgData name="Trent, Douglas J (MSFC-ED04)" userId="553b458c-2624-4faa-b845-0b1f7e233d83" providerId="ADAL" clId="{AA52CA8A-9F05-47F6-9338-D2F0F52D4C30}" dt="2022-05-11T15:45:58.356" v="2167" actId="14100"/>
          <ac:spMkLst>
            <pc:docMk/>
            <pc:sldMk cId="756349639" sldId="37530"/>
            <ac:spMk id="15" creationId="{83C1F977-D3B0-485F-8FDA-EDAE37A91C63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18" creationId="{E09282CB-0E79-4AB4-B3E2-8D50A2F8A0F7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19" creationId="{7DE1E165-288D-4411-A72A-73E942318E0F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0" creationId="{DA5B3F35-D135-420D-80E9-B53AD9E2DC63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1" creationId="{0606EC77-A7A5-4420-9CC6-0520B24C9A75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2" creationId="{CEC1B120-763E-45F8-88EA-3B8560061908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3" creationId="{C19554E7-7908-4110-AA37-8B62EF059AAA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4" creationId="{6C6B00C4-E234-4324-92AD-0A6B8300267C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5" creationId="{46283B8C-6276-4EA2-8BB6-8CC5780D902E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6" creationId="{A21AA5AA-4609-4139-8824-21845AC0313D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7" creationId="{731F11B4-EE21-4C28-8544-814A664F84B0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8" creationId="{80CEBFD4-611A-42FB-AD1B-4D1A480C2E13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29" creationId="{DDBB2F60-06FB-488F-B96D-0B7EA81FC33B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0" creationId="{CB7B4105-A184-4D5D-81B8-EE62B3073965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1" creationId="{89921D59-62D1-41BC-9E71-6299970B9373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2" creationId="{90C83C82-7A22-4158-AC3E-AB3902FAD609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3" creationId="{F3DBF28B-EFB8-471E-84CD-D6F5DF2152EB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4" creationId="{E3E50D05-EF95-47DA-B730-AB636082BCC2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5" creationId="{7C585C1F-F686-40C0-BF19-F07A0B902878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6" creationId="{E584D3FD-8440-42B9-BE19-DE7149E3C7C2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7" creationId="{734813E8-CC29-4BBA-91FB-7B6413FF601C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8" creationId="{0591052E-C36C-490A-B8F1-F6D42125F75B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39" creationId="{68D82475-C0DC-423C-B3DC-4D7689E726E3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0" creationId="{96A46814-71F3-4A16-9B34-E44AA2B7B2A9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1" creationId="{4640EBB8-DD95-46B1-9CB3-EC8DB2BAC8EF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2" creationId="{BEB38159-ABE5-4239-985D-554736E52A78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3" creationId="{41EEA57F-4136-45BD-9AC8-476A42E3959D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4" creationId="{352A8569-489E-4CD5-88BA-CD8ECE87F379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5" creationId="{B2F633C9-DFDE-43FE-B9CB-428CEC3F3AF1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6" creationId="{915DFC90-E5F2-4FC0-92BF-0123F1E81A88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7" creationId="{F6D6CE5B-EAA8-480B-A9FB-EDCE1614BD3B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8" creationId="{08E8304D-BCEE-40E6-9E79-013986CE9CA1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49" creationId="{B7B6B6E1-AAF0-4252-84ED-DA3DEAC351FB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0" creationId="{4F7C5D87-F347-41DF-904D-732DA51BB85A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1" creationId="{B31C5554-5E16-47F0-98A4-E061442CBCAC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2" creationId="{556F6957-38F2-4931-87B7-08391A50DF3F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3" creationId="{3A984869-151A-46D0-AFD7-0539836FC6E7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4" creationId="{E2FEE042-6F12-4628-A3AA-8BB1A36CE522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5" creationId="{2A2F286A-5925-470B-89F5-F26FFD240555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6" creationId="{86DACDEB-AF19-4517-9CDE-48BF8B2D1E35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7" creationId="{4C6F3220-4730-4C23-98E2-22B323E5C0EF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8" creationId="{49154962-501B-4BE0-83CA-AB54A8B52798}"/>
          </ac:spMkLst>
        </pc:spChg>
        <pc:spChg chg="add del mod">
          <ac:chgData name="Trent, Douglas J (MSFC-ED04)" userId="553b458c-2624-4faa-b845-0b1f7e233d83" providerId="ADAL" clId="{AA52CA8A-9F05-47F6-9338-D2F0F52D4C30}" dt="2022-05-11T15:51:31.217" v="2242"/>
          <ac:spMkLst>
            <pc:docMk/>
            <pc:sldMk cId="756349639" sldId="37530"/>
            <ac:spMk id="59" creationId="{72AEDD2C-2CB3-4990-9890-20696C8DE33B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0" creationId="{73B3EB3C-0D0A-4A94-A67D-6C22E6AEEA11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1" creationId="{8133F0DA-7FB7-406B-95B4-9C8ED7FC67E5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2" creationId="{5A6B9728-0D84-4F42-9A64-311FA75FB4EB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3" creationId="{9E7D43DC-2358-4A9B-855A-2C5D18F49828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4" creationId="{4EF634B2-F9F9-40D4-8206-FCB75DE14858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5" creationId="{668EC4B3-AF9A-435A-BAA1-BADEFF415EC1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6" creationId="{967BEF21-4ABD-4469-90AE-054221A79584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7" creationId="{32DF7F09-0F5B-4246-81FA-82756FB2D776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8" creationId="{CB1B5D89-092B-4491-AF2C-1F761ABB25BC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69" creationId="{2F810213-9EAE-4ECE-AF7B-B43177C4ACDC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0" creationId="{F320D1B8-4CEA-47B3-AA8B-A240510E017B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1" creationId="{E36CDC25-920F-4628-97E5-C9FB13E8230F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2" creationId="{19B68617-D016-4AC5-B6B1-D6B3C260C9C7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3" creationId="{994307F6-1261-47FF-AF61-A9060359A96E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4" creationId="{1AC4D755-645D-4BF1-A556-365C90054685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5" creationId="{926DCFF8-6B5B-4C96-A084-61AD3E7FA7C9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6" creationId="{E38A23F7-E0E5-411C-BC3B-8978DB80807A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7" creationId="{B15119C5-6582-4BB9-AE5D-BC2552DCB179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8" creationId="{4EFFF06E-27E3-40E9-A88F-6010B59E93FA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79" creationId="{E24AEA28-6CF1-4361-A0C3-96F960B72AF1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0" creationId="{03BC76B4-43E6-4352-BACF-1C8C95566EFC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1" creationId="{ABD5E358-D0C7-4099-9779-8E2423310FC5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2" creationId="{8562D501-9466-4AB6-8F62-411CCA604883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3" creationId="{9F12A335-1992-4080-88F8-D504584E3B85}"/>
          </ac:spMkLst>
        </pc:spChg>
        <pc:spChg chg="add del mod or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4" creationId="{D814B152-2E09-4A50-99BE-7EB474F973D5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5" creationId="{4A6858C9-EB99-4CE6-B32E-976FE7468F26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6" creationId="{B6F6933A-8142-4A26-B995-2E152081774F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7" creationId="{3DE70DA7-CE22-40A2-A5FC-D22CC28A82E1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8" creationId="{C3779B71-E93A-4609-9359-6BBA080210E9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89" creationId="{B0B9FBEC-0878-4E49-9128-90AA5B77E376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0" creationId="{C8F255FF-04C0-47D2-A810-41FFE3EB9522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1" creationId="{47953907-B30C-4B33-9A42-4426D5C39011}"/>
          </ac:spMkLst>
        </pc:spChg>
        <pc:spChg chg="add del mod or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2" creationId="{9BA3FDB1-800D-4CB7-9C4D-8DDA00163E52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3" creationId="{FC2F7F1B-A83A-40C1-B027-CDD141B0149E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4" creationId="{104F2573-198D-46C0-9952-8718DA3F014F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5" creationId="{B6221408-3FDB-4C53-A993-C536677A1F11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6" creationId="{E2AE2E0C-2140-43C8-A856-7E2A98356FFB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7" creationId="{045BB876-99AA-4FA8-A0D4-7F101F88B768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8" creationId="{A73D4105-E0C9-48DE-A659-DDF5CB257169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99" creationId="{346BFD97-54D3-4406-9899-485AEB22CC25}"/>
          </ac:spMkLst>
        </pc:spChg>
        <pc:spChg chg="add del mod">
          <ac:chgData name="Trent, Douglas J (MSFC-ED04)" userId="553b458c-2624-4faa-b845-0b1f7e233d83" providerId="ADAL" clId="{AA52CA8A-9F05-47F6-9338-D2F0F52D4C30}" dt="2022-05-11T16:35:52.070" v="2811" actId="164"/>
          <ac:spMkLst>
            <pc:docMk/>
            <pc:sldMk cId="756349639" sldId="37530"/>
            <ac:spMk id="100" creationId="{403E910E-FB55-406A-A470-8B078CD2CD42}"/>
          </ac:spMkLst>
        </pc:spChg>
        <pc:spChg chg="add mod topLvl">
          <ac:chgData name="Trent, Douglas J (MSFC-ED04)" userId="553b458c-2624-4faa-b845-0b1f7e233d83" providerId="ADAL" clId="{AA52CA8A-9F05-47F6-9338-D2F0F52D4C30}" dt="2022-05-11T16:30:56.530" v="2799" actId="164"/>
          <ac:spMkLst>
            <pc:docMk/>
            <pc:sldMk cId="756349639" sldId="37530"/>
            <ac:spMk id="103" creationId="{73849128-653A-4301-B2CE-F25CA100C3B7}"/>
          </ac:spMkLst>
        </pc:spChg>
        <pc:spChg chg="add mod topLvl">
          <ac:chgData name="Trent, Douglas J (MSFC-ED04)" userId="553b458c-2624-4faa-b845-0b1f7e233d83" providerId="ADAL" clId="{AA52CA8A-9F05-47F6-9338-D2F0F52D4C30}" dt="2022-05-11T16:30:56.530" v="2799" actId="164"/>
          <ac:spMkLst>
            <pc:docMk/>
            <pc:sldMk cId="756349639" sldId="37530"/>
            <ac:spMk id="104" creationId="{86754B1A-C884-45DE-A714-52A83A214ECF}"/>
          </ac:spMkLst>
        </pc:spChg>
        <pc:spChg chg="add mod topLvl">
          <ac:chgData name="Trent, Douglas J (MSFC-ED04)" userId="553b458c-2624-4faa-b845-0b1f7e233d83" providerId="ADAL" clId="{AA52CA8A-9F05-47F6-9338-D2F0F52D4C30}" dt="2022-05-11T16:30:56.530" v="2799" actId="164"/>
          <ac:spMkLst>
            <pc:docMk/>
            <pc:sldMk cId="756349639" sldId="37530"/>
            <ac:spMk id="105" creationId="{498F62BC-7B9E-4EE2-A39E-9E791D924952}"/>
          </ac:spMkLst>
        </pc:spChg>
        <pc:spChg chg="add mod topLvl">
          <ac:chgData name="Trent, Douglas J (MSFC-ED04)" userId="553b458c-2624-4faa-b845-0b1f7e233d83" providerId="ADAL" clId="{AA52CA8A-9F05-47F6-9338-D2F0F52D4C30}" dt="2022-05-11T16:30:56.530" v="2799" actId="164"/>
          <ac:spMkLst>
            <pc:docMk/>
            <pc:sldMk cId="756349639" sldId="37530"/>
            <ac:spMk id="106" creationId="{DC39205E-844F-4B15-833E-91B0EADC5B7E}"/>
          </ac:spMkLst>
        </pc:spChg>
        <pc:spChg chg="add mod topLvl">
          <ac:chgData name="Trent, Douglas J (MSFC-ED04)" userId="553b458c-2624-4faa-b845-0b1f7e233d83" providerId="ADAL" clId="{AA52CA8A-9F05-47F6-9338-D2F0F52D4C30}" dt="2022-05-11T16:30:56.530" v="2799" actId="164"/>
          <ac:spMkLst>
            <pc:docMk/>
            <pc:sldMk cId="756349639" sldId="37530"/>
            <ac:spMk id="107" creationId="{9774BCBA-BD7D-4539-9BCF-C5EA722193B4}"/>
          </ac:spMkLst>
        </pc:spChg>
        <pc:spChg chg="add mod topLvl">
          <ac:chgData name="Trent, Douglas J (MSFC-ED04)" userId="553b458c-2624-4faa-b845-0b1f7e233d83" providerId="ADAL" clId="{AA52CA8A-9F05-47F6-9338-D2F0F52D4C30}" dt="2022-05-11T16:30:56.530" v="2799" actId="164"/>
          <ac:spMkLst>
            <pc:docMk/>
            <pc:sldMk cId="756349639" sldId="37530"/>
            <ac:spMk id="108" creationId="{888545B6-BA92-47DC-A520-9A992B84C996}"/>
          </ac:spMkLst>
        </pc:spChg>
        <pc:spChg chg="add mod topLvl">
          <ac:chgData name="Trent, Douglas J (MSFC-ED04)" userId="553b458c-2624-4faa-b845-0b1f7e233d83" providerId="ADAL" clId="{AA52CA8A-9F05-47F6-9338-D2F0F52D4C30}" dt="2022-05-11T16:43:59.183" v="2818" actId="14100"/>
          <ac:spMkLst>
            <pc:docMk/>
            <pc:sldMk cId="756349639" sldId="37530"/>
            <ac:spMk id="109" creationId="{1E476171-FC09-4DE3-85A2-EF8F61656CB1}"/>
          </ac:spMkLst>
        </pc:spChg>
        <pc:spChg chg="add mod topLvl">
          <ac:chgData name="Trent, Douglas J (MSFC-ED04)" userId="553b458c-2624-4faa-b845-0b1f7e233d83" providerId="ADAL" clId="{AA52CA8A-9F05-47F6-9338-D2F0F52D4C30}" dt="2022-05-11T16:31:00.427" v="2800" actId="164"/>
          <ac:spMkLst>
            <pc:docMk/>
            <pc:sldMk cId="756349639" sldId="37530"/>
            <ac:spMk id="110" creationId="{DD2AAE46-FAAA-4CF7-8819-E8ECF7C54FE1}"/>
          </ac:spMkLst>
        </pc:spChg>
        <pc:spChg chg="add mod topLvl">
          <ac:chgData name="Trent, Douglas J (MSFC-ED04)" userId="553b458c-2624-4faa-b845-0b1f7e233d83" providerId="ADAL" clId="{AA52CA8A-9F05-47F6-9338-D2F0F52D4C30}" dt="2022-05-11T16:31:00.427" v="2800" actId="164"/>
          <ac:spMkLst>
            <pc:docMk/>
            <pc:sldMk cId="756349639" sldId="37530"/>
            <ac:spMk id="111" creationId="{00C8968B-C718-46B7-9B4A-D304C79787A1}"/>
          </ac:spMkLst>
        </pc:spChg>
        <pc:spChg chg="add mod topLvl">
          <ac:chgData name="Trent, Douglas J (MSFC-ED04)" userId="553b458c-2624-4faa-b845-0b1f7e233d83" providerId="ADAL" clId="{AA52CA8A-9F05-47F6-9338-D2F0F52D4C30}" dt="2022-05-11T16:31:00.427" v="2800" actId="164"/>
          <ac:spMkLst>
            <pc:docMk/>
            <pc:sldMk cId="756349639" sldId="37530"/>
            <ac:spMk id="112" creationId="{020A6D46-5BE5-4E6C-A48B-4805EA3AFDC8}"/>
          </ac:spMkLst>
        </pc:spChg>
        <pc:spChg chg="add mod topLvl">
          <ac:chgData name="Trent, Douglas J (MSFC-ED04)" userId="553b458c-2624-4faa-b845-0b1f7e233d83" providerId="ADAL" clId="{AA52CA8A-9F05-47F6-9338-D2F0F52D4C30}" dt="2022-05-11T16:44:08.336" v="2828" actId="1038"/>
          <ac:spMkLst>
            <pc:docMk/>
            <pc:sldMk cId="756349639" sldId="37530"/>
            <ac:spMk id="113" creationId="{C8CE60C9-0A63-4D34-AB0B-D9D54756B54C}"/>
          </ac:spMkLst>
        </pc:spChg>
        <pc:spChg chg="add mod topLvl">
          <ac:chgData name="Trent, Douglas J (MSFC-ED04)" userId="553b458c-2624-4faa-b845-0b1f7e233d83" providerId="ADAL" clId="{AA52CA8A-9F05-47F6-9338-D2F0F52D4C30}" dt="2022-05-11T16:31:00.427" v="2800" actId="164"/>
          <ac:spMkLst>
            <pc:docMk/>
            <pc:sldMk cId="756349639" sldId="37530"/>
            <ac:spMk id="114" creationId="{D7DCEAAF-5CBD-49FB-9CE4-B55D19E6B04B}"/>
          </ac:spMkLst>
        </pc:spChg>
        <pc:spChg chg="add mod">
          <ac:chgData name="Trent, Douglas J (MSFC-ED04)" userId="553b458c-2624-4faa-b845-0b1f7e233d83" providerId="ADAL" clId="{AA52CA8A-9F05-47F6-9338-D2F0F52D4C30}" dt="2022-05-11T16:30:56.530" v="2799" actId="164"/>
          <ac:spMkLst>
            <pc:docMk/>
            <pc:sldMk cId="756349639" sldId="37530"/>
            <ac:spMk id="117" creationId="{B2AA2E30-DF38-44C4-BD7F-7719959FAD6F}"/>
          </ac:spMkLst>
        </pc:spChg>
        <pc:spChg chg="add mod">
          <ac:chgData name="Trent, Douglas J (MSFC-ED04)" userId="553b458c-2624-4faa-b845-0b1f7e233d83" providerId="ADAL" clId="{AA52CA8A-9F05-47F6-9338-D2F0F52D4C30}" dt="2022-05-11T16:31:00.427" v="2800" actId="164"/>
          <ac:spMkLst>
            <pc:docMk/>
            <pc:sldMk cId="756349639" sldId="37530"/>
            <ac:spMk id="118" creationId="{F512F54C-382B-48D5-80BB-0C7D32B401E6}"/>
          </ac:spMkLst>
        </pc:spChg>
        <pc:spChg chg="add del mod">
          <ac:chgData name="Trent, Douglas J (MSFC-ED04)" userId="553b458c-2624-4faa-b845-0b1f7e233d83" providerId="ADAL" clId="{AA52CA8A-9F05-47F6-9338-D2F0F52D4C30}" dt="2022-05-11T16:30:52.134" v="2798" actId="478"/>
          <ac:spMkLst>
            <pc:docMk/>
            <pc:sldMk cId="756349639" sldId="37530"/>
            <ac:spMk id="119" creationId="{B1743739-FB52-49DC-A263-3644A0D825A5}"/>
          </ac:spMkLst>
        </pc:spChg>
        <pc:spChg chg="add del mod">
          <ac:chgData name="Trent, Douglas J (MSFC-ED04)" userId="553b458c-2624-4faa-b845-0b1f7e233d83" providerId="ADAL" clId="{AA52CA8A-9F05-47F6-9338-D2F0F52D4C30}" dt="2022-05-12T15:05:17.474" v="4727" actId="478"/>
          <ac:spMkLst>
            <pc:docMk/>
            <pc:sldMk cId="756349639" sldId="37530"/>
            <ac:spMk id="123" creationId="{F6C0696B-8093-4FC6-B0DB-EDDDD2269D00}"/>
          </ac:spMkLst>
        </pc:spChg>
        <pc:spChg chg="add mod">
          <ac:chgData name="Trent, Douglas J (MSFC-ED04)" userId="553b458c-2624-4faa-b845-0b1f7e233d83" providerId="ADAL" clId="{AA52CA8A-9F05-47F6-9338-D2F0F52D4C30}" dt="2022-05-12T15:54:41.788" v="5561" actId="1076"/>
          <ac:spMkLst>
            <pc:docMk/>
            <pc:sldMk cId="756349639" sldId="37530"/>
            <ac:spMk id="124" creationId="{0CDBCA36-9706-4601-9BD9-932E542BBEDD}"/>
          </ac:spMkLst>
        </pc:spChg>
        <pc:grpChg chg="add del mod">
          <ac:chgData name="Trent, Douglas J (MSFC-ED04)" userId="553b458c-2624-4faa-b845-0b1f7e233d83" providerId="ADAL" clId="{AA52CA8A-9F05-47F6-9338-D2F0F52D4C30}" dt="2022-05-11T13:55:38.624" v="829" actId="165"/>
          <ac:grpSpMkLst>
            <pc:docMk/>
            <pc:sldMk cId="756349639" sldId="37530"/>
            <ac:grpSpMk id="4" creationId="{D04D975D-6E96-4877-A8CF-6EA23E32B081}"/>
          </ac:grpSpMkLst>
        </pc:grpChg>
        <pc:grpChg chg="add del mod">
          <ac:chgData name="Trent, Douglas J (MSFC-ED04)" userId="553b458c-2624-4faa-b845-0b1f7e233d83" providerId="ADAL" clId="{AA52CA8A-9F05-47F6-9338-D2F0F52D4C30}" dt="2022-05-11T14:04:43.172" v="1001" actId="478"/>
          <ac:grpSpMkLst>
            <pc:docMk/>
            <pc:sldMk cId="756349639" sldId="37530"/>
            <ac:grpSpMk id="6" creationId="{53C0644D-E58F-41EC-979D-6C3C9E558703}"/>
          </ac:grpSpMkLst>
        </pc:grpChg>
        <pc:grpChg chg="add del mod">
          <ac:chgData name="Trent, Douglas J (MSFC-ED04)" userId="553b458c-2624-4faa-b845-0b1f7e233d83" providerId="ADAL" clId="{AA52CA8A-9F05-47F6-9338-D2F0F52D4C30}" dt="2022-05-11T16:27:35.332" v="2707" actId="165"/>
          <ac:grpSpMkLst>
            <pc:docMk/>
            <pc:sldMk cId="756349639" sldId="37530"/>
            <ac:grpSpMk id="115" creationId="{63AF7249-C1E6-4B92-9309-46B41099B5CE}"/>
          </ac:grpSpMkLst>
        </pc:grpChg>
        <pc:grpChg chg="add del mod">
          <ac:chgData name="Trent, Douglas J (MSFC-ED04)" userId="553b458c-2624-4faa-b845-0b1f7e233d83" providerId="ADAL" clId="{AA52CA8A-9F05-47F6-9338-D2F0F52D4C30}" dt="2022-05-11T16:27:40.054" v="2708" actId="165"/>
          <ac:grpSpMkLst>
            <pc:docMk/>
            <pc:sldMk cId="756349639" sldId="37530"/>
            <ac:grpSpMk id="116" creationId="{6CA1AF38-61E4-4FF6-AFD9-6B15F4E792E3}"/>
          </ac:grpSpMkLst>
        </pc:grpChg>
        <pc:grpChg chg="add mod">
          <ac:chgData name="Trent, Douglas J (MSFC-ED04)" userId="553b458c-2624-4faa-b845-0b1f7e233d83" providerId="ADAL" clId="{AA52CA8A-9F05-47F6-9338-D2F0F52D4C30}" dt="2022-05-11T16:31:29.046" v="2808" actId="1035"/>
          <ac:grpSpMkLst>
            <pc:docMk/>
            <pc:sldMk cId="756349639" sldId="37530"/>
            <ac:grpSpMk id="120" creationId="{5C739006-9DA9-474A-ACC3-9BC19ED3BFDE}"/>
          </ac:grpSpMkLst>
        </pc:grpChg>
        <pc:grpChg chg="add mod">
          <ac:chgData name="Trent, Douglas J (MSFC-ED04)" userId="553b458c-2624-4faa-b845-0b1f7e233d83" providerId="ADAL" clId="{AA52CA8A-9F05-47F6-9338-D2F0F52D4C30}" dt="2022-05-11T16:31:07.557" v="2807" actId="1036"/>
          <ac:grpSpMkLst>
            <pc:docMk/>
            <pc:sldMk cId="756349639" sldId="37530"/>
            <ac:grpSpMk id="121" creationId="{C5F29E90-DBBD-4217-9181-FD0E08279747}"/>
          </ac:grpSpMkLst>
        </pc:grpChg>
        <pc:grpChg chg="add mod">
          <ac:chgData name="Trent, Douglas J (MSFC-ED04)" userId="553b458c-2624-4faa-b845-0b1f7e233d83" providerId="ADAL" clId="{AA52CA8A-9F05-47F6-9338-D2F0F52D4C30}" dt="2022-05-11T16:35:52.070" v="2811" actId="164"/>
          <ac:grpSpMkLst>
            <pc:docMk/>
            <pc:sldMk cId="756349639" sldId="37530"/>
            <ac:grpSpMk id="122" creationId="{A58A9B03-C6C9-41A5-BA26-0468238F582A}"/>
          </ac:grpSpMkLst>
        </pc:grpChg>
        <pc:picChg chg="del mod topLvl">
          <ac:chgData name="Trent, Douglas J (MSFC-ED04)" userId="553b458c-2624-4faa-b845-0b1f7e233d83" providerId="ADAL" clId="{AA52CA8A-9F05-47F6-9338-D2F0F52D4C30}" dt="2022-05-11T14:04:41.622" v="1000" actId="478"/>
          <ac:picMkLst>
            <pc:docMk/>
            <pc:sldMk cId="756349639" sldId="37530"/>
            <ac:picMk id="5" creationId="{74942715-EB7D-4964-9244-653C42FA4236}"/>
          </ac:picMkLst>
        </pc:picChg>
        <pc:picChg chg="add mod ord modCrop">
          <ac:chgData name="Trent, Douglas J (MSFC-ED04)" userId="553b458c-2624-4faa-b845-0b1f7e233d83" providerId="ADAL" clId="{AA52CA8A-9F05-47F6-9338-D2F0F52D4C30}" dt="2022-05-11T15:45:08.707" v="2108" actId="732"/>
          <ac:picMkLst>
            <pc:docMk/>
            <pc:sldMk cId="756349639" sldId="37530"/>
            <ac:picMk id="9" creationId="{FFCCC0CB-7603-4916-8230-1FBDA38EA974}"/>
          </ac:picMkLst>
        </pc:picChg>
        <pc:picChg chg="add mod">
          <ac:chgData name="Trent, Douglas J (MSFC-ED04)" userId="553b458c-2624-4faa-b845-0b1f7e233d83" providerId="ADAL" clId="{AA52CA8A-9F05-47F6-9338-D2F0F52D4C30}" dt="2022-05-11T15:50:05.817" v="2207"/>
          <ac:picMkLst>
            <pc:docMk/>
            <pc:sldMk cId="756349639" sldId="37530"/>
            <ac:picMk id="17" creationId="{846F3C17-561F-4878-8A9F-DF9DFD4297EB}"/>
          </ac:picMkLst>
        </pc:picChg>
        <pc:cxnChg chg="mod topLvl">
          <ac:chgData name="Trent, Douglas J (MSFC-ED04)" userId="553b458c-2624-4faa-b845-0b1f7e233d83" providerId="ADAL" clId="{AA52CA8A-9F05-47F6-9338-D2F0F52D4C30}" dt="2022-05-11T14:04:43.172" v="1001" actId="478"/>
          <ac:cxnSpMkLst>
            <pc:docMk/>
            <pc:sldMk cId="756349639" sldId="37530"/>
            <ac:cxnSpMk id="16" creationId="{EC437B77-27F5-4A41-A678-18A2A2484048}"/>
          </ac:cxnSpMkLst>
        </pc:cxnChg>
      </pc:sldChg>
      <pc:sldChg chg="addSp delSp modSp del mod modClrScheme chgLayout">
        <pc:chgData name="Trent, Douglas J (MSFC-ED04)" userId="553b458c-2624-4faa-b845-0b1f7e233d83" providerId="ADAL" clId="{AA52CA8A-9F05-47F6-9338-D2F0F52D4C30}" dt="2022-05-11T20:42:59.130" v="3345" actId="47"/>
        <pc:sldMkLst>
          <pc:docMk/>
          <pc:sldMk cId="2377499" sldId="37531"/>
        </pc:sldMkLst>
        <pc:spChg chg="del">
          <ac:chgData name="Trent, Douglas J (MSFC-ED04)" userId="553b458c-2624-4faa-b845-0b1f7e233d83" providerId="ADAL" clId="{AA52CA8A-9F05-47F6-9338-D2F0F52D4C30}" dt="2022-05-11T16:45:21.343" v="2829" actId="700"/>
          <ac:spMkLst>
            <pc:docMk/>
            <pc:sldMk cId="2377499" sldId="37531"/>
            <ac:spMk id="2" creationId="{7345851C-1EE4-47DF-9970-89421E19A896}"/>
          </ac:spMkLst>
        </pc:spChg>
        <pc:spChg chg="del">
          <ac:chgData name="Trent, Douglas J (MSFC-ED04)" userId="553b458c-2624-4faa-b845-0b1f7e233d83" providerId="ADAL" clId="{AA52CA8A-9F05-47F6-9338-D2F0F52D4C30}" dt="2022-05-11T14:38:29.414" v="1982" actId="478"/>
          <ac:spMkLst>
            <pc:docMk/>
            <pc:sldMk cId="2377499" sldId="37531"/>
            <ac:spMk id="3" creationId="{BE4A555F-DD42-43AD-9AB6-2D741D82B161}"/>
          </ac:spMkLst>
        </pc:spChg>
        <pc:spChg chg="add mod">
          <ac:chgData name="Trent, Douglas J (MSFC-ED04)" userId="553b458c-2624-4faa-b845-0b1f7e233d83" providerId="ADAL" clId="{AA52CA8A-9F05-47F6-9338-D2F0F52D4C30}" dt="2022-05-11T13:07:57.660" v="166"/>
          <ac:spMkLst>
            <pc:docMk/>
            <pc:sldMk cId="2377499" sldId="37531"/>
            <ac:spMk id="5" creationId="{825797BE-1188-46A8-8589-D827C13ACAAA}"/>
          </ac:spMkLst>
        </pc:spChg>
      </pc:sldChg>
      <pc:sldChg chg="addSp delSp modSp new del mod modClrScheme chgLayout">
        <pc:chgData name="Trent, Douglas J (MSFC-ED04)" userId="553b458c-2624-4faa-b845-0b1f7e233d83" providerId="ADAL" clId="{AA52CA8A-9F05-47F6-9338-D2F0F52D4C30}" dt="2022-05-11T13:08:04.176" v="168" actId="47"/>
        <pc:sldMkLst>
          <pc:docMk/>
          <pc:sldMk cId="3545873447" sldId="37532"/>
        </pc:sldMkLst>
        <pc:spChg chg="del">
          <ac:chgData name="Trent, Douglas J (MSFC-ED04)" userId="553b458c-2624-4faa-b845-0b1f7e233d83" providerId="ADAL" clId="{AA52CA8A-9F05-47F6-9338-D2F0F52D4C30}" dt="2022-05-11T12:58:20.353" v="5" actId="700"/>
          <ac:spMkLst>
            <pc:docMk/>
            <pc:sldMk cId="3545873447" sldId="37532"/>
            <ac:spMk id="2" creationId="{751010E8-C403-43AB-B96E-31D25DCB78D2}"/>
          </ac:spMkLst>
        </pc:spChg>
        <pc:spChg chg="mod ord">
          <ac:chgData name="Trent, Douglas J (MSFC-ED04)" userId="553b458c-2624-4faa-b845-0b1f7e233d83" providerId="ADAL" clId="{AA52CA8A-9F05-47F6-9338-D2F0F52D4C30}" dt="2022-05-11T12:58:20.353" v="5" actId="700"/>
          <ac:spMkLst>
            <pc:docMk/>
            <pc:sldMk cId="3545873447" sldId="37532"/>
            <ac:spMk id="3" creationId="{8C535FC6-4E93-443C-BF0D-8FF71BC8EC9B}"/>
          </ac:spMkLst>
        </pc:spChg>
        <pc:spChg chg="del">
          <ac:chgData name="Trent, Douglas J (MSFC-ED04)" userId="553b458c-2624-4faa-b845-0b1f7e233d83" providerId="ADAL" clId="{AA52CA8A-9F05-47F6-9338-D2F0F52D4C30}" dt="2022-05-11T12:58:20.353" v="5" actId="700"/>
          <ac:spMkLst>
            <pc:docMk/>
            <pc:sldMk cId="3545873447" sldId="37532"/>
            <ac:spMk id="4" creationId="{B8A75390-9EC1-40D6-A9DE-9B10AB4FB6E8}"/>
          </ac:spMkLst>
        </pc:spChg>
        <pc:spChg chg="add mod">
          <ac:chgData name="Trent, Douglas J (MSFC-ED04)" userId="553b458c-2624-4faa-b845-0b1f7e233d83" providerId="ADAL" clId="{AA52CA8A-9F05-47F6-9338-D2F0F52D4C30}" dt="2022-05-11T13:04:07.180" v="75" actId="1076"/>
          <ac:spMkLst>
            <pc:docMk/>
            <pc:sldMk cId="3545873447" sldId="37532"/>
            <ac:spMk id="7" creationId="{D959A1C5-4A44-4171-8A9D-6A4D5884D142}"/>
          </ac:spMkLst>
        </pc:spChg>
        <pc:picChg chg="add mod">
          <ac:chgData name="Trent, Douglas J (MSFC-ED04)" userId="553b458c-2624-4faa-b845-0b1f7e233d83" providerId="ADAL" clId="{AA52CA8A-9F05-47F6-9338-D2F0F52D4C30}" dt="2022-05-11T13:01:55.494" v="10" actId="1076"/>
          <ac:picMkLst>
            <pc:docMk/>
            <pc:sldMk cId="3545873447" sldId="37532"/>
            <ac:picMk id="6" creationId="{0721952A-2BAE-4BC2-AD29-32A458C85BE6}"/>
          </ac:picMkLst>
        </pc:picChg>
      </pc:sldChg>
      <pc:sldChg chg="delSp modSp add del mod delAnim">
        <pc:chgData name="Trent, Douglas J (MSFC-ED04)" userId="553b458c-2624-4faa-b845-0b1f7e233d83" providerId="ADAL" clId="{AA52CA8A-9F05-47F6-9338-D2F0F52D4C30}" dt="2022-05-11T14:13:57.403" v="1103" actId="47"/>
        <pc:sldMkLst>
          <pc:docMk/>
          <pc:sldMk cId="3795379485" sldId="37532"/>
        </pc:sldMkLst>
        <pc:spChg chg="del mod">
          <ac:chgData name="Trent, Douglas J (MSFC-ED04)" userId="553b458c-2624-4faa-b845-0b1f7e233d83" providerId="ADAL" clId="{AA52CA8A-9F05-47F6-9338-D2F0F52D4C30}" dt="2022-05-11T14:12:33.881" v="1011" actId="478"/>
          <ac:spMkLst>
            <pc:docMk/>
            <pc:sldMk cId="3795379485" sldId="37532"/>
            <ac:spMk id="11" creationId="{3447370D-DBDF-4645-B696-EBF2388E8EA9}"/>
          </ac:spMkLst>
        </pc:spChg>
        <pc:spChg chg="del">
          <ac:chgData name="Trent, Douglas J (MSFC-ED04)" userId="553b458c-2624-4faa-b845-0b1f7e233d83" providerId="ADAL" clId="{AA52CA8A-9F05-47F6-9338-D2F0F52D4C30}" dt="2022-05-11T14:04:38.598" v="998" actId="478"/>
          <ac:spMkLst>
            <pc:docMk/>
            <pc:sldMk cId="3795379485" sldId="37532"/>
            <ac:spMk id="13" creationId="{21DF3D13-00D4-4225-8E6C-CA1D209CDEDC}"/>
          </ac:spMkLst>
        </pc:spChg>
        <pc:grpChg chg="del">
          <ac:chgData name="Trent, Douglas J (MSFC-ED04)" userId="553b458c-2624-4faa-b845-0b1f7e233d83" providerId="ADAL" clId="{AA52CA8A-9F05-47F6-9338-D2F0F52D4C30}" dt="2022-05-11T14:04:47.519" v="1003" actId="478"/>
          <ac:grpSpMkLst>
            <pc:docMk/>
            <pc:sldMk cId="3795379485" sldId="37532"/>
            <ac:grpSpMk id="6" creationId="{53C0644D-E58F-41EC-979D-6C3C9E558703}"/>
          </ac:grpSpMkLst>
        </pc:grpChg>
        <pc:picChg chg="del">
          <ac:chgData name="Trent, Douglas J (MSFC-ED04)" userId="553b458c-2624-4faa-b845-0b1f7e233d83" providerId="ADAL" clId="{AA52CA8A-9F05-47F6-9338-D2F0F52D4C30}" dt="2022-05-11T14:04:44.760" v="1002" actId="478"/>
          <ac:picMkLst>
            <pc:docMk/>
            <pc:sldMk cId="3795379485" sldId="37532"/>
            <ac:picMk id="5" creationId="{74942715-EB7D-4964-9244-653C42FA4236}"/>
          </ac:picMkLst>
        </pc:picChg>
        <pc:cxnChg chg="mod">
          <ac:chgData name="Trent, Douglas J (MSFC-ED04)" userId="553b458c-2624-4faa-b845-0b1f7e233d83" providerId="ADAL" clId="{AA52CA8A-9F05-47F6-9338-D2F0F52D4C30}" dt="2022-05-11T14:04:47.519" v="1003" actId="478"/>
          <ac:cxnSpMkLst>
            <pc:docMk/>
            <pc:sldMk cId="3795379485" sldId="37532"/>
            <ac:cxnSpMk id="16" creationId="{EC437B77-27F5-4A41-A678-18A2A2484048}"/>
          </ac:cxnSpMkLst>
        </pc:cxnChg>
      </pc:sldChg>
      <pc:sldChg chg="delSp modSp add del mod modAnim">
        <pc:chgData name="Trent, Douglas J (MSFC-ED04)" userId="553b458c-2624-4faa-b845-0b1f7e233d83" providerId="ADAL" clId="{AA52CA8A-9F05-47F6-9338-D2F0F52D4C30}" dt="2022-05-12T14:52:47.033" v="4425" actId="47"/>
        <pc:sldMkLst>
          <pc:docMk/>
          <pc:sldMk cId="1986772058" sldId="37533"/>
        </pc:sldMkLst>
        <pc:spChg chg="del">
          <ac:chgData name="Trent, Douglas J (MSFC-ED04)" userId="553b458c-2624-4faa-b845-0b1f7e233d83" providerId="ADAL" clId="{AA52CA8A-9F05-47F6-9338-D2F0F52D4C30}" dt="2022-05-11T14:38:32.491" v="1983" actId="478"/>
          <ac:spMkLst>
            <pc:docMk/>
            <pc:sldMk cId="1986772058" sldId="37533"/>
            <ac:spMk id="3" creationId="{B5A8F44B-480B-4988-A188-AE82A7790C30}"/>
          </ac:spMkLst>
        </pc:spChg>
        <pc:spChg chg="mod">
          <ac:chgData name="Trent, Douglas J (MSFC-ED04)" userId="553b458c-2624-4faa-b845-0b1f7e233d83" providerId="ADAL" clId="{AA52CA8A-9F05-47F6-9338-D2F0F52D4C30}" dt="2022-05-11T21:09:40.672" v="3396" actId="14100"/>
          <ac:spMkLst>
            <pc:docMk/>
            <pc:sldMk cId="1986772058" sldId="37533"/>
            <ac:spMk id="11" creationId="{3447370D-DBDF-4645-B696-EBF2388E8EA9}"/>
          </ac:spMkLst>
        </pc:spChg>
        <pc:spChg chg="mod">
          <ac:chgData name="Trent, Douglas J (MSFC-ED04)" userId="553b458c-2624-4faa-b845-0b1f7e233d83" providerId="ADAL" clId="{AA52CA8A-9F05-47F6-9338-D2F0F52D4C30}" dt="2022-05-11T15:00:42.226" v="2102" actId="1036"/>
          <ac:spMkLst>
            <pc:docMk/>
            <pc:sldMk cId="1986772058" sldId="37533"/>
            <ac:spMk id="13" creationId="{21DF3D13-00D4-4225-8E6C-CA1D209CDEDC}"/>
          </ac:spMkLst>
        </pc:spChg>
      </pc:sldChg>
      <pc:sldChg chg="addSp delSp modSp new del mod">
        <pc:chgData name="Trent, Douglas J (MSFC-ED04)" userId="553b458c-2624-4faa-b845-0b1f7e233d83" providerId="ADAL" clId="{AA52CA8A-9F05-47F6-9338-D2F0F52D4C30}" dt="2022-05-12T14:52:47.033" v="4425" actId="47"/>
        <pc:sldMkLst>
          <pc:docMk/>
          <pc:sldMk cId="2039301658" sldId="37534"/>
        </pc:sldMkLst>
        <pc:spChg chg="del">
          <ac:chgData name="Trent, Douglas J (MSFC-ED04)" userId="553b458c-2624-4faa-b845-0b1f7e233d83" providerId="ADAL" clId="{AA52CA8A-9F05-47F6-9338-D2F0F52D4C30}" dt="2022-05-11T21:14:15.304" v="3488" actId="478"/>
          <ac:spMkLst>
            <pc:docMk/>
            <pc:sldMk cId="2039301658" sldId="37534"/>
            <ac:spMk id="2" creationId="{4FE534D9-39AD-40CB-BC98-66561023C478}"/>
          </ac:spMkLst>
        </pc:spChg>
        <pc:spChg chg="add mod">
          <ac:chgData name="Trent, Douglas J (MSFC-ED04)" userId="553b458c-2624-4faa-b845-0b1f7e233d83" providerId="ADAL" clId="{AA52CA8A-9F05-47F6-9338-D2F0F52D4C30}" dt="2022-05-11T19:34:03.607" v="2840"/>
          <ac:spMkLst>
            <pc:docMk/>
            <pc:sldMk cId="2039301658" sldId="37534"/>
            <ac:spMk id="7" creationId="{CC6404A9-36DE-40C5-B90A-42365706AC7F}"/>
          </ac:spMkLst>
        </pc:spChg>
        <pc:spChg chg="mod">
          <ac:chgData name="Trent, Douglas J (MSFC-ED04)" userId="553b458c-2624-4faa-b845-0b1f7e233d83" providerId="ADAL" clId="{AA52CA8A-9F05-47F6-9338-D2F0F52D4C30}" dt="2022-05-11T21:13:44.177" v="3450" actId="1035"/>
          <ac:spMkLst>
            <pc:docMk/>
            <pc:sldMk cId="2039301658" sldId="37534"/>
            <ac:spMk id="21" creationId="{9DECADFF-2929-447C-8BA7-A37555883B7F}"/>
          </ac:spMkLst>
        </pc:spChg>
        <pc:spChg chg="mod">
          <ac:chgData name="Trent, Douglas J (MSFC-ED04)" userId="553b458c-2624-4faa-b845-0b1f7e233d83" providerId="ADAL" clId="{AA52CA8A-9F05-47F6-9338-D2F0F52D4C30}" dt="2022-05-11T21:13:44.177" v="3450" actId="1035"/>
          <ac:spMkLst>
            <pc:docMk/>
            <pc:sldMk cId="2039301658" sldId="37534"/>
            <ac:spMk id="22" creationId="{0FB1B0D1-3CB6-450A-B503-826E60FD8441}"/>
          </ac:spMkLst>
        </pc:spChg>
        <pc:spChg chg="mod">
          <ac:chgData name="Trent, Douglas J (MSFC-ED04)" userId="553b458c-2624-4faa-b845-0b1f7e233d83" providerId="ADAL" clId="{AA52CA8A-9F05-47F6-9338-D2F0F52D4C30}" dt="2022-05-11T21:13:44.177" v="3450" actId="1035"/>
          <ac:spMkLst>
            <pc:docMk/>
            <pc:sldMk cId="2039301658" sldId="37534"/>
            <ac:spMk id="23" creationId="{B02FC30F-5572-4E18-A5AD-4B2360FE5DA9}"/>
          </ac:spMkLst>
        </pc:spChg>
        <pc:spChg chg="mod">
          <ac:chgData name="Trent, Douglas J (MSFC-ED04)" userId="553b458c-2624-4faa-b845-0b1f7e233d83" providerId="ADAL" clId="{AA52CA8A-9F05-47F6-9338-D2F0F52D4C30}" dt="2022-05-11T21:13:44.177" v="3450" actId="1035"/>
          <ac:spMkLst>
            <pc:docMk/>
            <pc:sldMk cId="2039301658" sldId="37534"/>
            <ac:spMk id="26" creationId="{D127620A-06CD-4685-B782-8FA3BF8F6B6D}"/>
          </ac:spMkLst>
        </pc:spChg>
        <pc:spChg chg="mod">
          <ac:chgData name="Trent, Douglas J (MSFC-ED04)" userId="553b458c-2624-4faa-b845-0b1f7e233d83" providerId="ADAL" clId="{AA52CA8A-9F05-47F6-9338-D2F0F52D4C30}" dt="2022-05-11T21:13:44.177" v="3450" actId="1035"/>
          <ac:spMkLst>
            <pc:docMk/>
            <pc:sldMk cId="2039301658" sldId="37534"/>
            <ac:spMk id="27" creationId="{A0104E54-F076-4464-93C6-2FD4315CC89C}"/>
          </ac:spMkLst>
        </pc:spChg>
        <pc:spChg chg="mod">
          <ac:chgData name="Trent, Douglas J (MSFC-ED04)" userId="553b458c-2624-4faa-b845-0b1f7e233d83" providerId="ADAL" clId="{AA52CA8A-9F05-47F6-9338-D2F0F52D4C30}" dt="2022-05-11T21:13:44.177" v="3450" actId="1035"/>
          <ac:spMkLst>
            <pc:docMk/>
            <pc:sldMk cId="2039301658" sldId="37534"/>
            <ac:spMk id="28" creationId="{0C382B66-1931-48C8-8CC5-B9FE6E838372}"/>
          </ac:spMkLst>
        </pc:spChg>
        <pc:spChg chg="mod">
          <ac:chgData name="Trent, Douglas J (MSFC-ED04)" userId="553b458c-2624-4faa-b845-0b1f7e233d83" providerId="ADAL" clId="{AA52CA8A-9F05-47F6-9338-D2F0F52D4C30}" dt="2022-05-11T21:14:06.864" v="3483" actId="1038"/>
          <ac:spMkLst>
            <pc:docMk/>
            <pc:sldMk cId="2039301658" sldId="37534"/>
            <ac:spMk id="36" creationId="{AC25DA1D-422C-45CC-AD44-416E3336A42E}"/>
          </ac:spMkLst>
        </pc:spChg>
        <pc:spChg chg="mod">
          <ac:chgData name="Trent, Douglas J (MSFC-ED04)" userId="553b458c-2624-4faa-b845-0b1f7e233d83" providerId="ADAL" clId="{AA52CA8A-9F05-47F6-9338-D2F0F52D4C30}" dt="2022-05-11T21:14:06.864" v="3483" actId="1038"/>
          <ac:spMkLst>
            <pc:docMk/>
            <pc:sldMk cId="2039301658" sldId="37534"/>
            <ac:spMk id="37" creationId="{4E25F027-DC25-4A41-845B-187CCAE09645}"/>
          </ac:spMkLst>
        </pc:spChg>
        <pc:spChg chg="mod">
          <ac:chgData name="Trent, Douglas J (MSFC-ED04)" userId="553b458c-2624-4faa-b845-0b1f7e233d83" providerId="ADAL" clId="{AA52CA8A-9F05-47F6-9338-D2F0F52D4C30}" dt="2022-05-11T21:14:06.864" v="3483" actId="1038"/>
          <ac:spMkLst>
            <pc:docMk/>
            <pc:sldMk cId="2039301658" sldId="37534"/>
            <ac:spMk id="38" creationId="{99CA1F51-D499-4EE0-BB99-A118A1611D88}"/>
          </ac:spMkLst>
        </pc:spChg>
        <pc:spChg chg="mod">
          <ac:chgData name="Trent, Douglas J (MSFC-ED04)" userId="553b458c-2624-4faa-b845-0b1f7e233d83" providerId="ADAL" clId="{AA52CA8A-9F05-47F6-9338-D2F0F52D4C30}" dt="2022-05-11T21:14:06.864" v="3483" actId="1038"/>
          <ac:spMkLst>
            <pc:docMk/>
            <pc:sldMk cId="2039301658" sldId="37534"/>
            <ac:spMk id="41" creationId="{0E364072-36A0-41C3-856F-08DD1524B0E3}"/>
          </ac:spMkLst>
        </pc:spChg>
        <pc:spChg chg="mod">
          <ac:chgData name="Trent, Douglas J (MSFC-ED04)" userId="553b458c-2624-4faa-b845-0b1f7e233d83" providerId="ADAL" clId="{AA52CA8A-9F05-47F6-9338-D2F0F52D4C30}" dt="2022-05-11T21:14:06.864" v="3483" actId="1038"/>
          <ac:spMkLst>
            <pc:docMk/>
            <pc:sldMk cId="2039301658" sldId="37534"/>
            <ac:spMk id="42" creationId="{E0E1E702-3FB0-4A11-A473-2459046ED746}"/>
          </ac:spMkLst>
        </pc:spChg>
        <pc:spChg chg="mod">
          <ac:chgData name="Trent, Douglas J (MSFC-ED04)" userId="553b458c-2624-4faa-b845-0b1f7e233d83" providerId="ADAL" clId="{AA52CA8A-9F05-47F6-9338-D2F0F52D4C30}" dt="2022-05-11T21:14:06.864" v="3483" actId="1038"/>
          <ac:spMkLst>
            <pc:docMk/>
            <pc:sldMk cId="2039301658" sldId="37534"/>
            <ac:spMk id="43" creationId="{F3C9AA2E-8018-4386-89A0-184060E33E0D}"/>
          </ac:spMkLst>
        </pc:spChg>
        <pc:grpChg chg="add mod">
          <ac:chgData name="Trent, Douglas J (MSFC-ED04)" userId="553b458c-2624-4faa-b845-0b1f7e233d83" providerId="ADAL" clId="{AA52CA8A-9F05-47F6-9338-D2F0F52D4C30}" dt="2022-05-11T21:13:44.177" v="3450" actId="1035"/>
          <ac:grpSpMkLst>
            <pc:docMk/>
            <pc:sldMk cId="2039301658" sldId="37534"/>
            <ac:grpSpMk id="19" creationId="{8BAB129C-8BF1-4985-ABAA-C890D80230E0}"/>
          </ac:grpSpMkLst>
        </pc:grpChg>
        <pc:grpChg chg="mod">
          <ac:chgData name="Trent, Douglas J (MSFC-ED04)" userId="553b458c-2624-4faa-b845-0b1f7e233d83" providerId="ADAL" clId="{AA52CA8A-9F05-47F6-9338-D2F0F52D4C30}" dt="2022-05-11T21:13:44.177" v="3450" actId="1035"/>
          <ac:grpSpMkLst>
            <pc:docMk/>
            <pc:sldMk cId="2039301658" sldId="37534"/>
            <ac:grpSpMk id="20" creationId="{A53BF1A3-13EA-4556-9F25-DEF0B89AF473}"/>
          </ac:grpSpMkLst>
        </pc:grpChg>
        <pc:grpChg chg="mod">
          <ac:chgData name="Trent, Douglas J (MSFC-ED04)" userId="553b458c-2624-4faa-b845-0b1f7e233d83" providerId="ADAL" clId="{AA52CA8A-9F05-47F6-9338-D2F0F52D4C30}" dt="2022-05-11T21:13:44.177" v="3450" actId="1035"/>
          <ac:grpSpMkLst>
            <pc:docMk/>
            <pc:sldMk cId="2039301658" sldId="37534"/>
            <ac:grpSpMk id="25" creationId="{EE79CA4A-5586-46FF-8F95-11C5A926A52B}"/>
          </ac:grpSpMkLst>
        </pc:grpChg>
        <pc:grpChg chg="add mod">
          <ac:chgData name="Trent, Douglas J (MSFC-ED04)" userId="553b458c-2624-4faa-b845-0b1f7e233d83" providerId="ADAL" clId="{AA52CA8A-9F05-47F6-9338-D2F0F52D4C30}" dt="2022-05-11T21:14:06.864" v="3483" actId="1038"/>
          <ac:grpSpMkLst>
            <pc:docMk/>
            <pc:sldMk cId="2039301658" sldId="37534"/>
            <ac:grpSpMk id="34" creationId="{77384E37-202A-4B34-8DCA-AB1E39621585}"/>
          </ac:grpSpMkLst>
        </pc:grpChg>
        <pc:grpChg chg="mod">
          <ac:chgData name="Trent, Douglas J (MSFC-ED04)" userId="553b458c-2624-4faa-b845-0b1f7e233d83" providerId="ADAL" clId="{AA52CA8A-9F05-47F6-9338-D2F0F52D4C30}" dt="2022-05-11T21:14:06.864" v="3483" actId="1038"/>
          <ac:grpSpMkLst>
            <pc:docMk/>
            <pc:sldMk cId="2039301658" sldId="37534"/>
            <ac:grpSpMk id="35" creationId="{1B23CC16-D9D1-4092-B736-960F681CA3FB}"/>
          </ac:grpSpMkLst>
        </pc:grpChg>
        <pc:grpChg chg="mod">
          <ac:chgData name="Trent, Douglas J (MSFC-ED04)" userId="553b458c-2624-4faa-b845-0b1f7e233d83" providerId="ADAL" clId="{AA52CA8A-9F05-47F6-9338-D2F0F52D4C30}" dt="2022-05-11T21:14:06.864" v="3483" actId="1038"/>
          <ac:grpSpMkLst>
            <pc:docMk/>
            <pc:sldMk cId="2039301658" sldId="37534"/>
            <ac:grpSpMk id="40" creationId="{189A8B86-4344-4B57-931F-3B084E7655EA}"/>
          </ac:grpSpMkLst>
        </pc:grpChg>
        <pc:graphicFrameChg chg="add del mod">
          <ac:chgData name="Trent, Douglas J (MSFC-ED04)" userId="553b458c-2624-4faa-b845-0b1f7e233d83" providerId="ADAL" clId="{AA52CA8A-9F05-47F6-9338-D2F0F52D4C30}" dt="2022-05-11T19:35:19.736" v="2849"/>
          <ac:graphicFrameMkLst>
            <pc:docMk/>
            <pc:sldMk cId="2039301658" sldId="37534"/>
            <ac:graphicFrameMk id="16" creationId="{18B5D6B0-6000-4544-B56D-924447414E09}"/>
          </ac:graphicFrameMkLst>
        </pc:graphicFrameChg>
        <pc:graphicFrameChg chg="add del mod ord modGraphic">
          <ac:chgData name="Trent, Douglas J (MSFC-ED04)" userId="553b458c-2624-4faa-b845-0b1f7e233d83" providerId="ADAL" clId="{AA52CA8A-9F05-47F6-9338-D2F0F52D4C30}" dt="2022-05-11T21:31:35.829" v="3493" actId="20577"/>
          <ac:graphicFrameMkLst>
            <pc:docMk/>
            <pc:sldMk cId="2039301658" sldId="37534"/>
            <ac:graphicFrameMk id="17" creationId="{CBDF3779-FBBD-4853-837A-083310E0C5B4}"/>
          </ac:graphicFrameMkLst>
        </pc:graphicFrameChg>
        <pc:picChg chg="add del mod">
          <ac:chgData name="Trent, Douglas J (MSFC-ED04)" userId="553b458c-2624-4faa-b845-0b1f7e233d83" providerId="ADAL" clId="{AA52CA8A-9F05-47F6-9338-D2F0F52D4C30}" dt="2022-05-11T19:20:36.897" v="2834" actId="478"/>
          <ac:picMkLst>
            <pc:docMk/>
            <pc:sldMk cId="2039301658" sldId="37534"/>
            <ac:picMk id="3" creationId="{3B0D4069-FC24-48DD-B4A5-4970143500CB}"/>
          </ac:picMkLst>
        </pc:picChg>
        <pc:picChg chg="add mod">
          <ac:chgData name="Trent, Douglas J (MSFC-ED04)" userId="553b458c-2624-4faa-b845-0b1f7e233d83" providerId="ADAL" clId="{AA52CA8A-9F05-47F6-9338-D2F0F52D4C30}" dt="2022-05-11T20:42:27.934" v="3342" actId="1035"/>
          <ac:picMkLst>
            <pc:docMk/>
            <pc:sldMk cId="2039301658" sldId="37534"/>
            <ac:picMk id="9" creationId="{4072616F-4E76-464D-B306-9EC4AC84B065}"/>
          </ac:picMkLst>
        </pc:picChg>
        <pc:picChg chg="add mod">
          <ac:chgData name="Trent, Douglas J (MSFC-ED04)" userId="553b458c-2624-4faa-b845-0b1f7e233d83" providerId="ADAL" clId="{AA52CA8A-9F05-47F6-9338-D2F0F52D4C30}" dt="2022-05-11T20:42:27.934" v="3342" actId="1035"/>
          <ac:picMkLst>
            <pc:docMk/>
            <pc:sldMk cId="2039301658" sldId="37534"/>
            <ac:picMk id="10" creationId="{05DBACF3-B633-7D4B-97AE-C06C7EB21859}"/>
          </ac:picMkLst>
        </pc:picChg>
        <pc:picChg chg="add mod">
          <ac:chgData name="Trent, Douglas J (MSFC-ED04)" userId="553b458c-2624-4faa-b845-0b1f7e233d83" providerId="ADAL" clId="{AA52CA8A-9F05-47F6-9338-D2F0F52D4C30}" dt="2022-05-11T20:42:27.934" v="3342" actId="1035"/>
          <ac:picMkLst>
            <pc:docMk/>
            <pc:sldMk cId="2039301658" sldId="37534"/>
            <ac:picMk id="11" creationId="{BDE5DC84-FF60-8E44-B9AD-DF4B9E8558AE}"/>
          </ac:picMkLst>
        </pc:picChg>
        <pc:picChg chg="add mod">
          <ac:chgData name="Trent, Douglas J (MSFC-ED04)" userId="553b458c-2624-4faa-b845-0b1f7e233d83" providerId="ADAL" clId="{AA52CA8A-9F05-47F6-9338-D2F0F52D4C30}" dt="2022-05-11T20:42:27.934" v="3342" actId="1035"/>
          <ac:picMkLst>
            <pc:docMk/>
            <pc:sldMk cId="2039301658" sldId="37534"/>
            <ac:picMk id="12" creationId="{6B99E806-C4A7-2A4D-AAFA-849A328EEB7B}"/>
          </ac:picMkLst>
        </pc:picChg>
        <pc:picChg chg="add mod">
          <ac:chgData name="Trent, Douglas J (MSFC-ED04)" userId="553b458c-2624-4faa-b845-0b1f7e233d83" providerId="ADAL" clId="{AA52CA8A-9F05-47F6-9338-D2F0F52D4C30}" dt="2022-05-11T20:42:27.934" v="3342" actId="1035"/>
          <ac:picMkLst>
            <pc:docMk/>
            <pc:sldMk cId="2039301658" sldId="37534"/>
            <ac:picMk id="13" creationId="{6171A75A-FD43-ED48-B26B-A8318DE39E19}"/>
          </ac:picMkLst>
        </pc:picChg>
        <pc:picChg chg="add mod">
          <ac:chgData name="Trent, Douglas J (MSFC-ED04)" userId="553b458c-2624-4faa-b845-0b1f7e233d83" providerId="ADAL" clId="{AA52CA8A-9F05-47F6-9338-D2F0F52D4C30}" dt="2022-05-11T20:42:27.934" v="3342" actId="1035"/>
          <ac:picMkLst>
            <pc:docMk/>
            <pc:sldMk cId="2039301658" sldId="37534"/>
            <ac:picMk id="14" creationId="{0E9C7DEB-FB4D-394D-9390-652E17CB0A15}"/>
          </ac:picMkLst>
        </pc:picChg>
        <pc:picChg chg="add mod">
          <ac:chgData name="Trent, Douglas J (MSFC-ED04)" userId="553b458c-2624-4faa-b845-0b1f7e233d83" providerId="ADAL" clId="{AA52CA8A-9F05-47F6-9338-D2F0F52D4C30}" dt="2022-05-11T19:34:59.588" v="2845"/>
          <ac:picMkLst>
            <pc:docMk/>
            <pc:sldMk cId="2039301658" sldId="37534"/>
            <ac:picMk id="15" creationId="{78AC33D4-6CBA-40E4-8B4B-F77D67519805}"/>
          </ac:picMkLst>
        </pc:picChg>
        <pc:picChg chg="add mod ord">
          <ac:chgData name="Trent, Douglas J (MSFC-ED04)" userId="553b458c-2624-4faa-b845-0b1f7e233d83" providerId="ADAL" clId="{AA52CA8A-9F05-47F6-9338-D2F0F52D4C30}" dt="2022-05-11T20:42:21.665" v="3333" actId="1035"/>
          <ac:picMkLst>
            <pc:docMk/>
            <pc:sldMk cId="2039301658" sldId="37534"/>
            <ac:picMk id="18" creationId="{35087BE1-5A37-4234-9359-739E3B05497C}"/>
          </ac:picMkLst>
        </pc:picChg>
        <pc:picChg chg="mod">
          <ac:chgData name="Trent, Douglas J (MSFC-ED04)" userId="553b458c-2624-4faa-b845-0b1f7e233d83" providerId="ADAL" clId="{AA52CA8A-9F05-47F6-9338-D2F0F52D4C30}" dt="2022-05-11T21:13:44.177" v="3450" actId="1035"/>
          <ac:picMkLst>
            <pc:docMk/>
            <pc:sldMk cId="2039301658" sldId="37534"/>
            <ac:picMk id="24" creationId="{60A97B7B-9F67-410F-A202-C18DA52DAFA1}"/>
          </ac:picMkLst>
        </pc:picChg>
        <pc:picChg chg="add mod">
          <ac:chgData name="Trent, Douglas J (MSFC-ED04)" userId="553b458c-2624-4faa-b845-0b1f7e233d83" providerId="ADAL" clId="{AA52CA8A-9F05-47F6-9338-D2F0F52D4C30}" dt="2022-05-11T21:14:00.464" v="3466" actId="1038"/>
          <ac:picMkLst>
            <pc:docMk/>
            <pc:sldMk cId="2039301658" sldId="37534"/>
            <ac:picMk id="29" creationId="{CC9773EB-37B7-484B-859B-D90EFCA11422}"/>
          </ac:picMkLst>
        </pc:picChg>
        <pc:picChg chg="add mod">
          <ac:chgData name="Trent, Douglas J (MSFC-ED04)" userId="553b458c-2624-4faa-b845-0b1f7e233d83" providerId="ADAL" clId="{AA52CA8A-9F05-47F6-9338-D2F0F52D4C30}" dt="2022-05-11T21:14:01.651" v="3470" actId="1037"/>
          <ac:picMkLst>
            <pc:docMk/>
            <pc:sldMk cId="2039301658" sldId="37534"/>
            <ac:picMk id="30" creationId="{35E24727-ED97-4C99-895C-ED3FFEA2A247}"/>
          </ac:picMkLst>
        </pc:picChg>
        <pc:picChg chg="add mod">
          <ac:chgData name="Trent, Douglas J (MSFC-ED04)" userId="553b458c-2624-4faa-b845-0b1f7e233d83" providerId="ADAL" clId="{AA52CA8A-9F05-47F6-9338-D2F0F52D4C30}" dt="2022-05-11T21:14:03.086" v="3474" actId="1037"/>
          <ac:picMkLst>
            <pc:docMk/>
            <pc:sldMk cId="2039301658" sldId="37534"/>
            <ac:picMk id="31" creationId="{0D9B8ED4-70DE-463B-BF03-D1A8606AFCC9}"/>
          </ac:picMkLst>
        </pc:picChg>
        <pc:picChg chg="add mod">
          <ac:chgData name="Trent, Douglas J (MSFC-ED04)" userId="553b458c-2624-4faa-b845-0b1f7e233d83" providerId="ADAL" clId="{AA52CA8A-9F05-47F6-9338-D2F0F52D4C30}" dt="2022-05-11T21:14:04.944" v="3476" actId="1037"/>
          <ac:picMkLst>
            <pc:docMk/>
            <pc:sldMk cId="2039301658" sldId="37534"/>
            <ac:picMk id="32" creationId="{9A72F823-021C-46D5-94F2-67F04F46D6DA}"/>
          </ac:picMkLst>
        </pc:picChg>
        <pc:picChg chg="add mod">
          <ac:chgData name="Trent, Douglas J (MSFC-ED04)" userId="553b458c-2624-4faa-b845-0b1f7e233d83" providerId="ADAL" clId="{AA52CA8A-9F05-47F6-9338-D2F0F52D4C30}" dt="2022-05-11T21:13:56.347" v="3461" actId="1038"/>
          <ac:picMkLst>
            <pc:docMk/>
            <pc:sldMk cId="2039301658" sldId="37534"/>
            <ac:picMk id="33" creationId="{5D564954-3F9B-4713-8620-794935AD7E26}"/>
          </ac:picMkLst>
        </pc:picChg>
        <pc:picChg chg="mod">
          <ac:chgData name="Trent, Douglas J (MSFC-ED04)" userId="553b458c-2624-4faa-b845-0b1f7e233d83" providerId="ADAL" clId="{AA52CA8A-9F05-47F6-9338-D2F0F52D4C30}" dt="2022-05-11T21:14:06.864" v="3483" actId="1038"/>
          <ac:picMkLst>
            <pc:docMk/>
            <pc:sldMk cId="2039301658" sldId="37534"/>
            <ac:picMk id="39" creationId="{69338123-2710-49D6-874B-96E23DBCA24C}"/>
          </ac:picMkLst>
        </pc:picChg>
        <pc:picChg chg="add del mod">
          <ac:chgData name="Trent, Douglas J (MSFC-ED04)" userId="553b458c-2624-4faa-b845-0b1f7e233d83" providerId="ADAL" clId="{AA52CA8A-9F05-47F6-9338-D2F0F52D4C30}" dt="2022-05-11T19:55:01.201" v="3046"/>
          <ac:picMkLst>
            <pc:docMk/>
            <pc:sldMk cId="2039301658" sldId="37534"/>
            <ac:picMk id="44" creationId="{24ABB7F9-7B38-44D8-9D01-25B69BC1F7D5}"/>
          </ac:picMkLst>
        </pc:picChg>
        <pc:picChg chg="add del mod">
          <ac:chgData name="Trent, Douglas J (MSFC-ED04)" userId="553b458c-2624-4faa-b845-0b1f7e233d83" providerId="ADAL" clId="{AA52CA8A-9F05-47F6-9338-D2F0F52D4C30}" dt="2022-05-11T19:54:56.891" v="3042"/>
          <ac:picMkLst>
            <pc:docMk/>
            <pc:sldMk cId="2039301658" sldId="37534"/>
            <ac:picMk id="45" creationId="{CE920450-387D-43E5-9425-A70A7A7A2E3E}"/>
          </ac:picMkLst>
        </pc:picChg>
        <pc:picChg chg="add mod">
          <ac:chgData name="Trent, Douglas J (MSFC-ED04)" userId="553b458c-2624-4faa-b845-0b1f7e233d83" providerId="ADAL" clId="{AA52CA8A-9F05-47F6-9338-D2F0F52D4C30}" dt="2022-05-11T21:14:10.306" v="3487" actId="1037"/>
          <ac:picMkLst>
            <pc:docMk/>
            <pc:sldMk cId="2039301658" sldId="37534"/>
            <ac:picMk id="46" creationId="{46899CFC-94AF-4145-80D8-58B08F53DD80}"/>
          </ac:picMkLst>
        </pc:picChg>
        <pc:picChg chg="add mod">
          <ac:chgData name="Trent, Douglas J (MSFC-ED04)" userId="553b458c-2624-4faa-b845-0b1f7e233d83" providerId="ADAL" clId="{AA52CA8A-9F05-47F6-9338-D2F0F52D4C30}" dt="2022-05-11T20:42:27.934" v="3342" actId="1035"/>
          <ac:picMkLst>
            <pc:docMk/>
            <pc:sldMk cId="2039301658" sldId="37534"/>
            <ac:picMk id="47" creationId="{226F9AE1-1E90-42C2-83A7-F4784DB2C23D}"/>
          </ac:picMkLst>
        </pc:picChg>
        <pc:picChg chg="add mod ord modCrop">
          <ac:chgData name="Trent, Douglas J (MSFC-ED04)" userId="553b458c-2624-4faa-b845-0b1f7e233d83" providerId="ADAL" clId="{AA52CA8A-9F05-47F6-9338-D2F0F52D4C30}" dt="2022-05-11T21:37:29.674" v="3502" actId="14100"/>
          <ac:picMkLst>
            <pc:docMk/>
            <pc:sldMk cId="2039301658" sldId="37534"/>
            <ac:picMk id="48" creationId="{08532537-B885-47DE-8501-D0AFB2C0B2A7}"/>
          </ac:picMkLst>
        </pc:picChg>
        <pc:cxnChg chg="add del mod">
          <ac:chgData name="Trent, Douglas J (MSFC-ED04)" userId="553b458c-2624-4faa-b845-0b1f7e233d83" providerId="ADAL" clId="{AA52CA8A-9F05-47F6-9338-D2F0F52D4C30}" dt="2022-05-11T19:40:31.702" v="2959" actId="478"/>
          <ac:cxnSpMkLst>
            <pc:docMk/>
            <pc:sldMk cId="2039301658" sldId="37534"/>
            <ac:cxnSpMk id="5" creationId="{E24F8035-1A81-43BC-B65B-502E2ACF4CE7}"/>
          </ac:cxnSpMkLst>
        </pc:cxnChg>
      </pc:sldChg>
      <pc:sldChg chg="addSp modSp new del">
        <pc:chgData name="Trent, Douglas J (MSFC-ED04)" userId="553b458c-2624-4faa-b845-0b1f7e233d83" providerId="ADAL" clId="{AA52CA8A-9F05-47F6-9338-D2F0F52D4C30}" dt="2022-05-12T14:52:47.033" v="4425" actId="47"/>
        <pc:sldMkLst>
          <pc:docMk/>
          <pc:sldMk cId="3669803917" sldId="37535"/>
        </pc:sldMkLst>
        <pc:picChg chg="add mod">
          <ac:chgData name="Trent, Douglas J (MSFC-ED04)" userId="553b458c-2624-4faa-b845-0b1f7e233d83" providerId="ADAL" clId="{AA52CA8A-9F05-47F6-9338-D2F0F52D4C30}" dt="2022-05-12T12:21:54.224" v="3505" actId="14100"/>
          <ac:picMkLst>
            <pc:docMk/>
            <pc:sldMk cId="3669803917" sldId="37535"/>
            <ac:picMk id="1026" creationId="{CBBCE606-DD03-42F0-94B7-D3214222DEDC}"/>
          </ac:picMkLst>
        </pc:picChg>
      </pc:sldChg>
      <pc:sldChg chg="addSp delSp modSp add mod modAnim">
        <pc:chgData name="Trent, Douglas J (MSFC-ED04)" userId="553b458c-2624-4faa-b845-0b1f7e233d83" providerId="ADAL" clId="{AA52CA8A-9F05-47F6-9338-D2F0F52D4C30}" dt="2022-05-12T15:03:19.963" v="4695"/>
        <pc:sldMkLst>
          <pc:docMk/>
          <pc:sldMk cId="905433245" sldId="37536"/>
        </pc:sldMkLst>
        <pc:spChg chg="add mod">
          <ac:chgData name="Trent, Douglas J (MSFC-ED04)" userId="553b458c-2624-4faa-b845-0b1f7e233d83" providerId="ADAL" clId="{AA52CA8A-9F05-47F6-9338-D2F0F52D4C30}" dt="2022-05-12T14:59:31.417" v="4683" actId="1035"/>
          <ac:spMkLst>
            <pc:docMk/>
            <pc:sldMk cId="905433245" sldId="37536"/>
            <ac:spMk id="50" creationId="{6E52781F-ED9C-422E-992F-D5D46D184BEB}"/>
          </ac:spMkLst>
        </pc:spChg>
        <pc:spChg chg="add mod">
          <ac:chgData name="Trent, Douglas J (MSFC-ED04)" userId="553b458c-2624-4faa-b845-0b1f7e233d83" providerId="ADAL" clId="{AA52CA8A-9F05-47F6-9338-D2F0F52D4C30}" dt="2022-05-12T14:59:31.417" v="4683" actId="1035"/>
          <ac:spMkLst>
            <pc:docMk/>
            <pc:sldMk cId="905433245" sldId="37536"/>
            <ac:spMk id="51" creationId="{AAF1F582-0815-4AFC-ACF0-B66C34BEFAB6}"/>
          </ac:spMkLst>
        </pc:spChg>
        <pc:spChg chg="add mod">
          <ac:chgData name="Trent, Douglas J (MSFC-ED04)" userId="553b458c-2624-4faa-b845-0b1f7e233d83" providerId="ADAL" clId="{AA52CA8A-9F05-47F6-9338-D2F0F52D4C30}" dt="2022-05-12T14:57:43.860" v="4656" actId="20577"/>
          <ac:spMkLst>
            <pc:docMk/>
            <pc:sldMk cId="905433245" sldId="37536"/>
            <ac:spMk id="52" creationId="{00EB811A-912E-416D-BADD-CDCBD775F0E7}"/>
          </ac:spMkLst>
        </pc:spChg>
        <pc:grpChg chg="del">
          <ac:chgData name="Trent, Douglas J (MSFC-ED04)" userId="553b458c-2624-4faa-b845-0b1f7e233d83" providerId="ADAL" clId="{AA52CA8A-9F05-47F6-9338-D2F0F52D4C30}" dt="2022-05-12T12:27:39.224" v="3507" actId="478"/>
          <ac:grpSpMkLst>
            <pc:docMk/>
            <pc:sldMk cId="905433245" sldId="37536"/>
            <ac:grpSpMk id="19" creationId="{8BAB129C-8BF1-4985-ABAA-C890D80230E0}"/>
          </ac:grpSpMkLst>
        </pc:grpChg>
        <pc:grpChg chg="del">
          <ac:chgData name="Trent, Douglas J (MSFC-ED04)" userId="553b458c-2624-4faa-b845-0b1f7e233d83" providerId="ADAL" clId="{AA52CA8A-9F05-47F6-9338-D2F0F52D4C30}" dt="2022-05-12T12:27:39.224" v="3507" actId="478"/>
          <ac:grpSpMkLst>
            <pc:docMk/>
            <pc:sldMk cId="905433245" sldId="37536"/>
            <ac:grpSpMk id="34" creationId="{77384E37-202A-4B34-8DCA-AB1E39621585}"/>
          </ac:grpSpMkLst>
        </pc:grpChg>
        <pc:graphicFrameChg chg="mod modGraphic">
          <ac:chgData name="Trent, Douglas J (MSFC-ED04)" userId="553b458c-2624-4faa-b845-0b1f7e233d83" providerId="ADAL" clId="{AA52CA8A-9F05-47F6-9338-D2F0F52D4C30}" dt="2022-05-12T15:02:20.622" v="4691" actId="2166"/>
          <ac:graphicFrameMkLst>
            <pc:docMk/>
            <pc:sldMk cId="905433245" sldId="37536"/>
            <ac:graphicFrameMk id="17" creationId="{CBDF3779-FBBD-4853-837A-083310E0C5B4}"/>
          </ac:graphicFrameMkLst>
        </pc:graphicFrameChg>
        <pc:graphicFrameChg chg="add mod modGraphic">
          <ac:chgData name="Trent, Douglas J (MSFC-ED04)" userId="553b458c-2624-4faa-b845-0b1f7e233d83" providerId="ADAL" clId="{AA52CA8A-9F05-47F6-9338-D2F0F52D4C30}" dt="2022-05-12T15:02:54.831" v="4693" actId="1076"/>
          <ac:graphicFrameMkLst>
            <pc:docMk/>
            <pc:sldMk cId="905433245" sldId="37536"/>
            <ac:graphicFrameMk id="54" creationId="{5D0A8E8B-746D-4224-891C-46C1C0BA75A5}"/>
          </ac:graphicFrameMkLst>
        </pc:graphicFrameChg>
        <pc:picChg chg="mod">
          <ac:chgData name="Trent, Douglas J (MSFC-ED04)" userId="553b458c-2624-4faa-b845-0b1f7e233d83" providerId="ADAL" clId="{AA52CA8A-9F05-47F6-9338-D2F0F52D4C30}" dt="2022-05-12T14:57:27.551" v="4635" actId="1036"/>
          <ac:picMkLst>
            <pc:docMk/>
            <pc:sldMk cId="905433245" sldId="37536"/>
            <ac:picMk id="9" creationId="{4072616F-4E76-464D-B306-9EC4AC84B065}"/>
          </ac:picMkLst>
        </pc:picChg>
        <pc:picChg chg="mod">
          <ac:chgData name="Trent, Douglas J (MSFC-ED04)" userId="553b458c-2624-4faa-b845-0b1f7e233d83" providerId="ADAL" clId="{AA52CA8A-9F05-47F6-9338-D2F0F52D4C30}" dt="2022-05-12T14:57:27.551" v="4635" actId="1036"/>
          <ac:picMkLst>
            <pc:docMk/>
            <pc:sldMk cId="905433245" sldId="37536"/>
            <ac:picMk id="10" creationId="{05DBACF3-B633-7D4B-97AE-C06C7EB21859}"/>
          </ac:picMkLst>
        </pc:picChg>
        <pc:picChg chg="mod">
          <ac:chgData name="Trent, Douglas J (MSFC-ED04)" userId="553b458c-2624-4faa-b845-0b1f7e233d83" providerId="ADAL" clId="{AA52CA8A-9F05-47F6-9338-D2F0F52D4C30}" dt="2022-05-12T14:57:27.551" v="4635" actId="1036"/>
          <ac:picMkLst>
            <pc:docMk/>
            <pc:sldMk cId="905433245" sldId="37536"/>
            <ac:picMk id="11" creationId="{BDE5DC84-FF60-8E44-B9AD-DF4B9E8558AE}"/>
          </ac:picMkLst>
        </pc:picChg>
        <pc:picChg chg="mod">
          <ac:chgData name="Trent, Douglas J (MSFC-ED04)" userId="553b458c-2624-4faa-b845-0b1f7e233d83" providerId="ADAL" clId="{AA52CA8A-9F05-47F6-9338-D2F0F52D4C30}" dt="2022-05-12T14:57:27.551" v="4635" actId="1036"/>
          <ac:picMkLst>
            <pc:docMk/>
            <pc:sldMk cId="905433245" sldId="37536"/>
            <ac:picMk id="12" creationId="{6B99E806-C4A7-2A4D-AAFA-849A328EEB7B}"/>
          </ac:picMkLst>
        </pc:picChg>
        <pc:picChg chg="mod">
          <ac:chgData name="Trent, Douglas J (MSFC-ED04)" userId="553b458c-2624-4faa-b845-0b1f7e233d83" providerId="ADAL" clId="{AA52CA8A-9F05-47F6-9338-D2F0F52D4C30}" dt="2022-05-12T14:57:27.551" v="4635" actId="1036"/>
          <ac:picMkLst>
            <pc:docMk/>
            <pc:sldMk cId="905433245" sldId="37536"/>
            <ac:picMk id="13" creationId="{6171A75A-FD43-ED48-B26B-A8318DE39E19}"/>
          </ac:picMkLst>
        </pc:picChg>
        <pc:picChg chg="mod">
          <ac:chgData name="Trent, Douglas J (MSFC-ED04)" userId="553b458c-2624-4faa-b845-0b1f7e233d83" providerId="ADAL" clId="{AA52CA8A-9F05-47F6-9338-D2F0F52D4C30}" dt="2022-05-12T14:57:27.551" v="4635" actId="1036"/>
          <ac:picMkLst>
            <pc:docMk/>
            <pc:sldMk cId="905433245" sldId="37536"/>
            <ac:picMk id="14" creationId="{0E9C7DEB-FB4D-394D-9390-652E17CB0A15}"/>
          </ac:picMkLst>
        </pc:picChg>
        <pc:picChg chg="del mod">
          <ac:chgData name="Trent, Douglas J (MSFC-ED04)" userId="553b458c-2624-4faa-b845-0b1f7e233d83" providerId="ADAL" clId="{AA52CA8A-9F05-47F6-9338-D2F0F52D4C30}" dt="2022-05-12T12:50:15.171" v="4060" actId="478"/>
          <ac:picMkLst>
            <pc:docMk/>
            <pc:sldMk cId="905433245" sldId="37536"/>
            <ac:picMk id="18" creationId="{35087BE1-5A37-4234-9359-739E3B05497C}"/>
          </ac:picMkLst>
        </pc:picChg>
        <pc:picChg chg="del">
          <ac:chgData name="Trent, Douglas J (MSFC-ED04)" userId="553b458c-2624-4faa-b845-0b1f7e233d83" providerId="ADAL" clId="{AA52CA8A-9F05-47F6-9338-D2F0F52D4C30}" dt="2022-05-12T12:27:39.224" v="3507" actId="478"/>
          <ac:picMkLst>
            <pc:docMk/>
            <pc:sldMk cId="905433245" sldId="37536"/>
            <ac:picMk id="29" creationId="{CC9773EB-37B7-484B-859B-D90EFCA11422}"/>
          </ac:picMkLst>
        </pc:picChg>
        <pc:picChg chg="del">
          <ac:chgData name="Trent, Douglas J (MSFC-ED04)" userId="553b458c-2624-4faa-b845-0b1f7e233d83" providerId="ADAL" clId="{AA52CA8A-9F05-47F6-9338-D2F0F52D4C30}" dt="2022-05-12T12:27:39.224" v="3507" actId="478"/>
          <ac:picMkLst>
            <pc:docMk/>
            <pc:sldMk cId="905433245" sldId="37536"/>
            <ac:picMk id="30" creationId="{35E24727-ED97-4C99-895C-ED3FFEA2A247}"/>
          </ac:picMkLst>
        </pc:picChg>
        <pc:picChg chg="del">
          <ac:chgData name="Trent, Douglas J (MSFC-ED04)" userId="553b458c-2624-4faa-b845-0b1f7e233d83" providerId="ADAL" clId="{AA52CA8A-9F05-47F6-9338-D2F0F52D4C30}" dt="2022-05-12T12:27:39.224" v="3507" actId="478"/>
          <ac:picMkLst>
            <pc:docMk/>
            <pc:sldMk cId="905433245" sldId="37536"/>
            <ac:picMk id="31" creationId="{0D9B8ED4-70DE-463B-BF03-D1A8606AFCC9}"/>
          </ac:picMkLst>
        </pc:picChg>
        <pc:picChg chg="del">
          <ac:chgData name="Trent, Douglas J (MSFC-ED04)" userId="553b458c-2624-4faa-b845-0b1f7e233d83" providerId="ADAL" clId="{AA52CA8A-9F05-47F6-9338-D2F0F52D4C30}" dt="2022-05-12T12:27:39.224" v="3507" actId="478"/>
          <ac:picMkLst>
            <pc:docMk/>
            <pc:sldMk cId="905433245" sldId="37536"/>
            <ac:picMk id="32" creationId="{9A72F823-021C-46D5-94F2-67F04F46D6DA}"/>
          </ac:picMkLst>
        </pc:picChg>
        <pc:picChg chg="del">
          <ac:chgData name="Trent, Douglas J (MSFC-ED04)" userId="553b458c-2624-4faa-b845-0b1f7e233d83" providerId="ADAL" clId="{AA52CA8A-9F05-47F6-9338-D2F0F52D4C30}" dt="2022-05-12T12:27:39.224" v="3507" actId="478"/>
          <ac:picMkLst>
            <pc:docMk/>
            <pc:sldMk cId="905433245" sldId="37536"/>
            <ac:picMk id="33" creationId="{5D564954-3F9B-4713-8620-794935AD7E26}"/>
          </ac:picMkLst>
        </pc:picChg>
        <pc:picChg chg="add del mod">
          <ac:chgData name="Trent, Douglas J (MSFC-ED04)" userId="553b458c-2624-4faa-b845-0b1f7e233d83" providerId="ADAL" clId="{AA52CA8A-9F05-47F6-9338-D2F0F52D4C30}" dt="2022-05-12T12:50:15.672" v="4061" actId="478"/>
          <ac:picMkLst>
            <pc:docMk/>
            <pc:sldMk cId="905433245" sldId="37536"/>
            <ac:picMk id="44" creationId="{8F0DD9C1-8794-436D-8884-2135C955D4F9}"/>
          </ac:picMkLst>
        </pc:picChg>
        <pc:picChg chg="del">
          <ac:chgData name="Trent, Douglas J (MSFC-ED04)" userId="553b458c-2624-4faa-b845-0b1f7e233d83" providerId="ADAL" clId="{AA52CA8A-9F05-47F6-9338-D2F0F52D4C30}" dt="2022-05-12T12:27:39.224" v="3507" actId="478"/>
          <ac:picMkLst>
            <pc:docMk/>
            <pc:sldMk cId="905433245" sldId="37536"/>
            <ac:picMk id="46" creationId="{46899CFC-94AF-4145-80D8-58B08F53DD80}"/>
          </ac:picMkLst>
        </pc:picChg>
        <pc:picChg chg="mod">
          <ac:chgData name="Trent, Douglas J (MSFC-ED04)" userId="553b458c-2624-4faa-b845-0b1f7e233d83" providerId="ADAL" clId="{AA52CA8A-9F05-47F6-9338-D2F0F52D4C30}" dt="2022-05-12T14:57:27.551" v="4635" actId="1036"/>
          <ac:picMkLst>
            <pc:docMk/>
            <pc:sldMk cId="905433245" sldId="37536"/>
            <ac:picMk id="47" creationId="{226F9AE1-1E90-42C2-83A7-F4784DB2C23D}"/>
          </ac:picMkLst>
        </pc:picChg>
        <pc:picChg chg="mod">
          <ac:chgData name="Trent, Douglas J (MSFC-ED04)" userId="553b458c-2624-4faa-b845-0b1f7e233d83" providerId="ADAL" clId="{AA52CA8A-9F05-47F6-9338-D2F0F52D4C30}" dt="2022-05-12T14:53:01.900" v="4434" actId="1038"/>
          <ac:picMkLst>
            <pc:docMk/>
            <pc:sldMk cId="905433245" sldId="37536"/>
            <ac:picMk id="48" creationId="{08532537-B885-47DE-8501-D0AFB2C0B2A7}"/>
          </ac:picMkLst>
        </pc:picChg>
        <pc:picChg chg="add mod">
          <ac:chgData name="Trent, Douglas J (MSFC-ED04)" userId="553b458c-2624-4faa-b845-0b1f7e233d83" providerId="ADAL" clId="{AA52CA8A-9F05-47F6-9338-D2F0F52D4C30}" dt="2022-05-12T14:57:27.551" v="4635" actId="1036"/>
          <ac:picMkLst>
            <pc:docMk/>
            <pc:sldMk cId="905433245" sldId="37536"/>
            <ac:picMk id="49" creationId="{8C68A229-04E6-415B-B27E-A02D2F190278}"/>
          </ac:picMkLst>
        </pc:picChg>
        <pc:cxnChg chg="add del mod ord">
          <ac:chgData name="Trent, Douglas J (MSFC-ED04)" userId="553b458c-2624-4faa-b845-0b1f7e233d83" providerId="ADAL" clId="{AA52CA8A-9F05-47F6-9338-D2F0F52D4C30}" dt="2022-05-12T12:50:16.289" v="4062" actId="478"/>
          <ac:cxnSpMkLst>
            <pc:docMk/>
            <pc:sldMk cId="905433245" sldId="37536"/>
            <ac:cxnSpMk id="3" creationId="{1769A61F-EBDB-4DE2-8465-A7FA2F600E6B}"/>
          </ac:cxnSpMkLst>
        </pc:cxnChg>
        <pc:cxnChg chg="add mod ord">
          <ac:chgData name="Trent, Douglas J (MSFC-ED04)" userId="553b458c-2624-4faa-b845-0b1f7e233d83" providerId="ADAL" clId="{AA52CA8A-9F05-47F6-9338-D2F0F52D4C30}" dt="2022-05-12T15:03:12.042" v="4694" actId="166"/>
          <ac:cxnSpMkLst>
            <pc:docMk/>
            <pc:sldMk cId="905433245" sldId="37536"/>
            <ac:cxnSpMk id="15" creationId="{6E0915E0-40C2-41B5-BA62-0EE43EF72651}"/>
          </ac:cxnSpMkLst>
        </pc:cxnChg>
        <pc:cxnChg chg="add del mod ord">
          <ac:chgData name="Trent, Douglas J (MSFC-ED04)" userId="553b458c-2624-4faa-b845-0b1f7e233d83" providerId="ADAL" clId="{AA52CA8A-9F05-47F6-9338-D2F0F52D4C30}" dt="2022-05-12T12:50:11.776" v="4059" actId="478"/>
          <ac:cxnSpMkLst>
            <pc:docMk/>
            <pc:sldMk cId="905433245" sldId="37536"/>
            <ac:cxnSpMk id="45" creationId="{53F4BE1F-3D89-44F7-ADE0-42C3D0E46100}"/>
          </ac:cxnSpMkLst>
        </pc:cxnChg>
      </pc:sldChg>
      <pc:sldMasterChg chg="del delSldLayout">
        <pc:chgData name="Trent, Douglas J (MSFC-ED04)" userId="553b458c-2624-4faa-b845-0b1f7e233d83" providerId="ADAL" clId="{AA52CA8A-9F05-47F6-9338-D2F0F52D4C30}" dt="2022-05-11T14:30:30.998" v="1856" actId="47"/>
        <pc:sldMasterMkLst>
          <pc:docMk/>
          <pc:sldMasterMk cId="2565307600" sldId="2147483675"/>
        </pc:sldMasterMkLst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2461658810" sldId="2147483676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2791585679" sldId="2147483677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791489583" sldId="2147483678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1518668674" sldId="2147483679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2158270471" sldId="2147483680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3614549789" sldId="2147483681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1246001776" sldId="2147483682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3:41:17.136" v="558" actId="47"/>
          <pc:sldLayoutMkLst>
            <pc:docMk/>
            <pc:sldMasterMk cId="2565307600" sldId="2147483675"/>
            <pc:sldLayoutMk cId="571553782" sldId="2147483683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3391421021" sldId="2147483684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1554806516" sldId="2147483685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2160801210" sldId="2147483686"/>
          </pc:sldLayoutMkLst>
        </pc:sldLayoutChg>
        <pc:sldLayoutChg chg="del">
          <pc:chgData name="Trent, Douglas J (MSFC-ED04)" userId="553b458c-2624-4faa-b845-0b1f7e233d83" providerId="ADAL" clId="{AA52CA8A-9F05-47F6-9338-D2F0F52D4C30}" dt="2022-05-11T14:30:30.998" v="1856" actId="47"/>
          <pc:sldLayoutMkLst>
            <pc:docMk/>
            <pc:sldMasterMk cId="2565307600" sldId="2147483675"/>
            <pc:sldLayoutMk cId="1584148485" sldId="2147483687"/>
          </pc:sldLayoutMkLst>
        </pc:sldLayoutChg>
      </pc:sldMasterChg>
    </pc:docChg>
  </pc:docChgLst>
  <pc:docChgLst>
    <pc:chgData name="Trent, Douglas J (MSFC-ED04)" userId="553b458c-2624-4faa-b845-0b1f7e233d83" providerId="ADAL" clId="{B607073E-DE65-4BC8-A38E-22106D5E9A90}"/>
    <pc:docChg chg="undo redo custSel addSld delSld modSld sldOrd">
      <pc:chgData name="Trent, Douglas J (MSFC-ED04)" userId="553b458c-2624-4faa-b845-0b1f7e233d83" providerId="ADAL" clId="{B607073E-DE65-4BC8-A38E-22106D5E9A90}" dt="2022-05-10T21:15:55.730" v="986" actId="1076"/>
      <pc:docMkLst>
        <pc:docMk/>
      </pc:docMkLst>
      <pc:sldChg chg="addSp modSp ord">
        <pc:chgData name="Trent, Douglas J (MSFC-ED04)" userId="553b458c-2624-4faa-b845-0b1f7e233d83" providerId="ADAL" clId="{B607073E-DE65-4BC8-A38E-22106D5E9A90}" dt="2022-05-09T14:48:09.210" v="433"/>
        <pc:sldMkLst>
          <pc:docMk/>
          <pc:sldMk cId="1393775590" sldId="261"/>
        </pc:sldMkLst>
        <pc:picChg chg="add mod">
          <ac:chgData name="Trent, Douglas J (MSFC-ED04)" userId="553b458c-2624-4faa-b845-0b1f7e233d83" providerId="ADAL" clId="{B607073E-DE65-4BC8-A38E-22106D5E9A90}" dt="2022-05-09T14:48:09.210" v="433"/>
          <ac:picMkLst>
            <pc:docMk/>
            <pc:sldMk cId="1393775590" sldId="261"/>
            <ac:picMk id="5" creationId="{2EFC0613-2383-48B6-A9D3-55256302F146}"/>
          </ac:picMkLst>
        </pc:picChg>
      </pc:sldChg>
      <pc:sldChg chg="modSp del mod modClrScheme chgLayout">
        <pc:chgData name="Trent, Douglas J (MSFC-ED04)" userId="553b458c-2624-4faa-b845-0b1f7e233d83" providerId="ADAL" clId="{B607073E-DE65-4BC8-A38E-22106D5E9A90}" dt="2022-05-10T14:38:24.065" v="712" actId="47"/>
        <pc:sldMkLst>
          <pc:docMk/>
          <pc:sldMk cId="1577461437" sldId="584"/>
        </pc:sldMkLst>
        <pc:spChg chg="mod ord">
          <ac:chgData name="Trent, Douglas J (MSFC-ED04)" userId="553b458c-2624-4faa-b845-0b1f7e233d83" providerId="ADAL" clId="{B607073E-DE65-4BC8-A38E-22106D5E9A90}" dt="2022-05-10T14:28:16.026" v="680" actId="700"/>
          <ac:spMkLst>
            <pc:docMk/>
            <pc:sldMk cId="1577461437" sldId="584"/>
            <ac:spMk id="2" creationId="{63B1CAAC-D9B4-4703-A70A-575A00E81007}"/>
          </ac:spMkLst>
        </pc:spChg>
        <pc:spChg chg="mod ord">
          <ac:chgData name="Trent, Douglas J (MSFC-ED04)" userId="553b458c-2624-4faa-b845-0b1f7e233d83" providerId="ADAL" clId="{B607073E-DE65-4BC8-A38E-22106D5E9A90}" dt="2022-05-10T14:28:50.137" v="711" actId="1036"/>
          <ac:spMkLst>
            <pc:docMk/>
            <pc:sldMk cId="1577461437" sldId="584"/>
            <ac:spMk id="3" creationId="{7FA97153-C0AD-4CF0-A004-408594C46D12}"/>
          </ac:spMkLst>
        </pc:spChg>
        <pc:spChg chg="mod ord">
          <ac:chgData name="Trent, Douglas J (MSFC-ED04)" userId="553b458c-2624-4faa-b845-0b1f7e233d83" providerId="ADAL" clId="{B607073E-DE65-4BC8-A38E-22106D5E9A90}" dt="2022-05-10T14:28:16.026" v="680" actId="700"/>
          <ac:spMkLst>
            <pc:docMk/>
            <pc:sldMk cId="1577461437" sldId="584"/>
            <ac:spMk id="4" creationId="{A5FB891E-A171-4268-9E3A-72179AED16A3}"/>
          </ac:spMkLst>
        </pc:spChg>
      </pc:sldChg>
      <pc:sldChg chg="add del">
        <pc:chgData name="Trent, Douglas J (MSFC-ED04)" userId="553b458c-2624-4faa-b845-0b1f7e233d83" providerId="ADAL" clId="{B607073E-DE65-4BC8-A38E-22106D5E9A90}" dt="2022-05-10T14:27:13.987" v="642" actId="47"/>
        <pc:sldMkLst>
          <pc:docMk/>
          <pc:sldMk cId="2837093852" sldId="586"/>
        </pc:sldMkLst>
      </pc:sldChg>
      <pc:sldChg chg="add del">
        <pc:chgData name="Trent, Douglas J (MSFC-ED04)" userId="553b458c-2624-4faa-b845-0b1f7e233d83" providerId="ADAL" clId="{B607073E-DE65-4BC8-A38E-22106D5E9A90}" dt="2022-05-10T14:27:13.987" v="642" actId="47"/>
        <pc:sldMkLst>
          <pc:docMk/>
          <pc:sldMk cId="1720410133" sldId="589"/>
        </pc:sldMkLst>
      </pc:sldChg>
      <pc:sldChg chg="addSp modSp ord">
        <pc:chgData name="Trent, Douglas J (MSFC-ED04)" userId="553b458c-2624-4faa-b845-0b1f7e233d83" providerId="ADAL" clId="{B607073E-DE65-4BC8-A38E-22106D5E9A90}" dt="2022-05-09T14:48:05.945" v="430"/>
        <pc:sldMkLst>
          <pc:docMk/>
          <pc:sldMk cId="2792586174" sldId="2602"/>
        </pc:sldMkLst>
        <pc:picChg chg="add mod">
          <ac:chgData name="Trent, Douglas J (MSFC-ED04)" userId="553b458c-2624-4faa-b845-0b1f7e233d83" providerId="ADAL" clId="{B607073E-DE65-4BC8-A38E-22106D5E9A90}" dt="2022-05-09T14:48:05.945" v="430"/>
          <ac:picMkLst>
            <pc:docMk/>
            <pc:sldMk cId="2792586174" sldId="2602"/>
            <ac:picMk id="61" creationId="{AC22C151-F1C1-48C0-B1CE-084CFB58C60C}"/>
          </ac:picMkLst>
        </pc:picChg>
      </pc:sldChg>
      <pc:sldChg chg="addSp modSp ord">
        <pc:chgData name="Trent, Douglas J (MSFC-ED04)" userId="553b458c-2624-4faa-b845-0b1f7e233d83" providerId="ADAL" clId="{B607073E-DE65-4BC8-A38E-22106D5E9A90}" dt="2022-05-09T14:48:08.303" v="432"/>
        <pc:sldMkLst>
          <pc:docMk/>
          <pc:sldMk cId="3340417807" sldId="15748"/>
        </pc:sldMkLst>
        <pc:picChg chg="add mod">
          <ac:chgData name="Trent, Douglas J (MSFC-ED04)" userId="553b458c-2624-4faa-b845-0b1f7e233d83" providerId="ADAL" clId="{B607073E-DE65-4BC8-A38E-22106D5E9A90}" dt="2022-05-09T14:48:08.303" v="432"/>
          <ac:picMkLst>
            <pc:docMk/>
            <pc:sldMk cId="3340417807" sldId="15748"/>
            <ac:picMk id="5" creationId="{FC7DB804-7187-4F2D-8717-C7B6391997A5}"/>
          </ac:picMkLst>
        </pc:picChg>
      </pc:sldChg>
      <pc:sldChg chg="addSp modSp ord">
        <pc:chgData name="Trent, Douglas J (MSFC-ED04)" userId="553b458c-2624-4faa-b845-0b1f7e233d83" providerId="ADAL" clId="{B607073E-DE65-4BC8-A38E-22106D5E9A90}" dt="2022-05-09T14:48:07.634" v="431"/>
        <pc:sldMkLst>
          <pc:docMk/>
          <pc:sldMk cId="1585685258" sldId="15945"/>
        </pc:sldMkLst>
        <pc:picChg chg="add mod">
          <ac:chgData name="Trent, Douglas J (MSFC-ED04)" userId="553b458c-2624-4faa-b845-0b1f7e233d83" providerId="ADAL" clId="{B607073E-DE65-4BC8-A38E-22106D5E9A90}" dt="2022-05-09T14:48:07.634" v="431"/>
          <ac:picMkLst>
            <pc:docMk/>
            <pc:sldMk cId="1585685258" sldId="15945"/>
            <ac:picMk id="6" creationId="{A3818AD7-9C70-4737-A0D5-10EE9EA0FAD0}"/>
          </ac:picMkLst>
        </pc:picChg>
      </pc:sldChg>
      <pc:sldChg chg="modTransition">
        <pc:chgData name="Trent, Douglas J (MSFC-ED04)" userId="553b458c-2624-4faa-b845-0b1f7e233d83" providerId="ADAL" clId="{B607073E-DE65-4BC8-A38E-22106D5E9A90}" dt="2022-05-09T14:30:24.815" v="269"/>
        <pc:sldMkLst>
          <pc:docMk/>
          <pc:sldMk cId="1717524951" sldId="16022"/>
        </pc:sldMkLst>
      </pc:sldChg>
      <pc:sldChg chg="addSp delSp modSp mod">
        <pc:chgData name="Trent, Douglas J (MSFC-ED04)" userId="553b458c-2624-4faa-b845-0b1f7e233d83" providerId="ADAL" clId="{B607073E-DE65-4BC8-A38E-22106D5E9A90}" dt="2022-05-09T14:47:02.364" v="423" actId="478"/>
        <pc:sldMkLst>
          <pc:docMk/>
          <pc:sldMk cId="1879191905" sldId="37516"/>
        </pc:sldMkLst>
        <pc:spChg chg="mod">
          <ac:chgData name="Trent, Douglas J (MSFC-ED04)" userId="553b458c-2624-4faa-b845-0b1f7e233d83" providerId="ADAL" clId="{B607073E-DE65-4BC8-A38E-22106D5E9A90}" dt="2022-05-09T14:29:44.585" v="266" actId="20577"/>
          <ac:spMkLst>
            <pc:docMk/>
            <pc:sldMk cId="1879191905" sldId="37516"/>
            <ac:spMk id="2" creationId="{C5A9F173-81E2-49CD-8D14-536F60391CAE}"/>
          </ac:spMkLst>
        </pc:spChg>
        <pc:spChg chg="mod">
          <ac:chgData name="Trent, Douglas J (MSFC-ED04)" userId="553b458c-2624-4faa-b845-0b1f7e233d83" providerId="ADAL" clId="{B607073E-DE65-4BC8-A38E-22106D5E9A90}" dt="2022-05-09T14:31:01.512" v="270" actId="20577"/>
          <ac:spMkLst>
            <pc:docMk/>
            <pc:sldMk cId="1879191905" sldId="37516"/>
            <ac:spMk id="3" creationId="{E6E0E05F-EAC9-4A4D-8C24-87ECEA9B371E}"/>
          </ac:spMkLst>
        </pc:spChg>
        <pc:picChg chg="add del mod">
          <ac:chgData name="Trent, Douglas J (MSFC-ED04)" userId="553b458c-2624-4faa-b845-0b1f7e233d83" providerId="ADAL" clId="{B607073E-DE65-4BC8-A38E-22106D5E9A90}" dt="2022-05-09T14:47:02.364" v="423" actId="478"/>
          <ac:picMkLst>
            <pc:docMk/>
            <pc:sldMk cId="1879191905" sldId="37516"/>
            <ac:picMk id="5" creationId="{C86150A5-E836-499B-89FA-89B69DC405EB}"/>
          </ac:picMkLst>
        </pc:picChg>
      </pc:sldChg>
      <pc:sldChg chg="modSp mod ord">
        <pc:chgData name="Trent, Douglas J (MSFC-ED04)" userId="553b458c-2624-4faa-b845-0b1f7e233d83" providerId="ADAL" clId="{B607073E-DE65-4BC8-A38E-22106D5E9A90}" dt="2022-05-09T14:51:45.290" v="474" actId="14100"/>
        <pc:sldMkLst>
          <pc:docMk/>
          <pc:sldMk cId="2704769692" sldId="37518"/>
        </pc:sldMkLst>
        <pc:spChg chg="mod">
          <ac:chgData name="Trent, Douglas J (MSFC-ED04)" userId="553b458c-2624-4faa-b845-0b1f7e233d83" providerId="ADAL" clId="{B607073E-DE65-4BC8-A38E-22106D5E9A90}" dt="2022-05-09T14:51:45.290" v="474" actId="14100"/>
          <ac:spMkLst>
            <pc:docMk/>
            <pc:sldMk cId="2704769692" sldId="37518"/>
            <ac:spMk id="6" creationId="{33358143-DC37-488B-AE53-CE4DC076C8DB}"/>
          </ac:spMkLst>
        </pc:spChg>
      </pc:sldChg>
      <pc:sldChg chg="addSp delSp modSp add">
        <pc:chgData name="Trent, Douglas J (MSFC-ED04)" userId="553b458c-2624-4faa-b845-0b1f7e233d83" providerId="ADAL" clId="{B607073E-DE65-4BC8-A38E-22106D5E9A90}" dt="2022-05-09T14:49:16.989" v="438"/>
        <pc:sldMkLst>
          <pc:docMk/>
          <pc:sldMk cId="1722196286" sldId="37519"/>
        </pc:sldMkLst>
        <pc:picChg chg="add del mod">
          <ac:chgData name="Trent, Douglas J (MSFC-ED04)" userId="553b458c-2624-4faa-b845-0b1f7e233d83" providerId="ADAL" clId="{B607073E-DE65-4BC8-A38E-22106D5E9A90}" dt="2022-05-09T14:49:16.989" v="438"/>
          <ac:picMkLst>
            <pc:docMk/>
            <pc:sldMk cId="1722196286" sldId="37519"/>
            <ac:picMk id="61" creationId="{FAEBA9A0-CB08-4CE6-BD33-316243B340A3}"/>
          </ac:picMkLst>
        </pc:picChg>
      </pc:sldChg>
      <pc:sldChg chg="addSp delSp modSp add mod">
        <pc:chgData name="Trent, Douglas J (MSFC-ED04)" userId="553b458c-2624-4faa-b845-0b1f7e233d83" providerId="ADAL" clId="{B607073E-DE65-4BC8-A38E-22106D5E9A90}" dt="2022-05-09T14:56:55.821" v="625" actId="14100"/>
        <pc:sldMkLst>
          <pc:docMk/>
          <pc:sldMk cId="2252893908" sldId="37522"/>
        </pc:sldMkLst>
        <pc:spChg chg="mod">
          <ac:chgData name="Trent, Douglas J (MSFC-ED04)" userId="553b458c-2624-4faa-b845-0b1f7e233d83" providerId="ADAL" clId="{B607073E-DE65-4BC8-A38E-22106D5E9A90}" dt="2022-05-09T14:37:41.665" v="332" actId="20577"/>
          <ac:spMkLst>
            <pc:docMk/>
            <pc:sldMk cId="2252893908" sldId="37522"/>
            <ac:spMk id="2" creationId="{07FBD2E7-8ED9-4A56-BFF8-8D4F9F88D55C}"/>
          </ac:spMkLst>
        </pc:spChg>
        <pc:spChg chg="add del mod">
          <ac:chgData name="Trent, Douglas J (MSFC-ED04)" userId="553b458c-2624-4faa-b845-0b1f7e233d83" providerId="ADAL" clId="{B607073E-DE65-4BC8-A38E-22106D5E9A90}" dt="2022-05-09T14:36:53.622" v="289"/>
          <ac:spMkLst>
            <pc:docMk/>
            <pc:sldMk cId="2252893908" sldId="37522"/>
            <ac:spMk id="3" creationId="{616B76B0-F967-4493-AFFE-C00A0FEE1E72}"/>
          </ac:spMkLst>
        </pc:spChg>
        <pc:spChg chg="mod">
          <ac:chgData name="Trent, Douglas J (MSFC-ED04)" userId="553b458c-2624-4faa-b845-0b1f7e233d83" providerId="ADAL" clId="{B607073E-DE65-4BC8-A38E-22106D5E9A90}" dt="2022-05-09T14:55:47.180" v="546" actId="14100"/>
          <ac:spMkLst>
            <pc:docMk/>
            <pc:sldMk cId="2252893908" sldId="37522"/>
            <ac:spMk id="4" creationId="{D50219D1-F398-4686-9670-D5EF60211C8C}"/>
          </ac:spMkLst>
        </pc:spChg>
        <pc:spChg chg="mod ord">
          <ac:chgData name="Trent, Douglas J (MSFC-ED04)" userId="553b458c-2624-4faa-b845-0b1f7e233d83" providerId="ADAL" clId="{B607073E-DE65-4BC8-A38E-22106D5E9A90}" dt="2022-05-09T14:56:55.821" v="625" actId="14100"/>
          <ac:spMkLst>
            <pc:docMk/>
            <pc:sldMk cId="2252893908" sldId="37522"/>
            <ac:spMk id="6" creationId="{CD7C2BC1-8D69-485F-8EA0-DB286BF3DBE6}"/>
          </ac:spMkLst>
        </pc:spChg>
        <pc:spChg chg="add del mod">
          <ac:chgData name="Trent, Douglas J (MSFC-ED04)" userId="553b458c-2624-4faa-b845-0b1f7e233d83" providerId="ADAL" clId="{B607073E-DE65-4BC8-A38E-22106D5E9A90}" dt="2022-05-09T14:36:53.622" v="289"/>
          <ac:spMkLst>
            <pc:docMk/>
            <pc:sldMk cId="2252893908" sldId="37522"/>
            <ac:spMk id="7" creationId="{2A072045-CF45-4247-AEE8-0B8F8530C016}"/>
          </ac:spMkLst>
        </pc:spChg>
        <pc:spChg chg="ord">
          <ac:chgData name="Trent, Douglas J (MSFC-ED04)" userId="553b458c-2624-4faa-b845-0b1f7e233d83" providerId="ADAL" clId="{B607073E-DE65-4BC8-A38E-22106D5E9A90}" dt="2022-05-09T14:35:57.062" v="282" actId="166"/>
          <ac:spMkLst>
            <pc:docMk/>
            <pc:sldMk cId="2252893908" sldId="37522"/>
            <ac:spMk id="57" creationId="{50518175-FCD1-43BA-975C-04097289AF1B}"/>
          </ac:spMkLst>
        </pc:spChg>
        <pc:spChg chg="add del mod">
          <ac:chgData name="Trent, Douglas J (MSFC-ED04)" userId="553b458c-2624-4faa-b845-0b1f7e233d83" providerId="ADAL" clId="{B607073E-DE65-4BC8-A38E-22106D5E9A90}" dt="2022-05-09T14:35:08.457" v="275" actId="478"/>
          <ac:spMkLst>
            <pc:docMk/>
            <pc:sldMk cId="2252893908" sldId="37522"/>
            <ac:spMk id="61" creationId="{F5EBB79F-02A6-4AAD-92AE-F3DE5FD77BBD}"/>
          </ac:spMkLst>
        </pc:spChg>
        <pc:spChg chg="add del">
          <ac:chgData name="Trent, Douglas J (MSFC-ED04)" userId="553b458c-2624-4faa-b845-0b1f7e233d83" providerId="ADAL" clId="{B607073E-DE65-4BC8-A38E-22106D5E9A90}" dt="2022-05-09T14:36:50.333" v="288"/>
          <ac:spMkLst>
            <pc:docMk/>
            <pc:sldMk cId="2252893908" sldId="37522"/>
            <ac:spMk id="63" creationId="{F1E30D08-E615-4B6E-98D8-0A647FD69AA7}"/>
          </ac:spMkLst>
        </pc:spChg>
        <pc:spChg chg="del mod">
          <ac:chgData name="Trent, Douglas J (MSFC-ED04)" userId="553b458c-2624-4faa-b845-0b1f7e233d83" providerId="ADAL" clId="{B607073E-DE65-4BC8-A38E-22106D5E9A90}" dt="2022-05-09T14:35:33.353" v="279" actId="478"/>
          <ac:spMkLst>
            <pc:docMk/>
            <pc:sldMk cId="2252893908" sldId="37522"/>
            <ac:spMk id="64" creationId="{54898193-DD32-422E-88FE-730734C2AE3E}"/>
          </ac:spMkLst>
        </pc:spChg>
        <pc:spChg chg="mod ord">
          <ac:chgData name="Trent, Douglas J (MSFC-ED04)" userId="553b458c-2624-4faa-b845-0b1f7e233d83" providerId="ADAL" clId="{B607073E-DE65-4BC8-A38E-22106D5E9A90}" dt="2022-05-09T14:40:53.233" v="353" actId="1076"/>
          <ac:spMkLst>
            <pc:docMk/>
            <pc:sldMk cId="2252893908" sldId="37522"/>
            <ac:spMk id="65" creationId="{0A7DD474-D5CF-4705-963D-521503109D35}"/>
          </ac:spMkLst>
        </pc:spChg>
        <pc:spChg chg="add del mod">
          <ac:chgData name="Trent, Douglas J (MSFC-ED04)" userId="553b458c-2624-4faa-b845-0b1f7e233d83" providerId="ADAL" clId="{B607073E-DE65-4BC8-A38E-22106D5E9A90}" dt="2022-05-09T14:40:30.028" v="348" actId="478"/>
          <ac:spMkLst>
            <pc:docMk/>
            <pc:sldMk cId="2252893908" sldId="37522"/>
            <ac:spMk id="66" creationId="{9D81BB96-F8FA-4C50-A6D3-636385B71E60}"/>
          </ac:spMkLst>
        </pc:spChg>
        <pc:picChg chg="add del mod">
          <ac:chgData name="Trent, Douglas J (MSFC-ED04)" userId="553b458c-2624-4faa-b845-0b1f7e233d83" providerId="ADAL" clId="{B607073E-DE65-4BC8-A38E-22106D5E9A90}" dt="2022-05-09T14:49:16.085" v="437"/>
          <ac:picMkLst>
            <pc:docMk/>
            <pc:sldMk cId="2252893908" sldId="37522"/>
            <ac:picMk id="67" creationId="{C6754E59-0378-49D3-8E39-3E150A291513}"/>
          </ac:picMkLst>
        </pc:picChg>
      </pc:sldChg>
      <pc:sldChg chg="modSp add mod">
        <pc:chgData name="Trent, Douglas J (MSFC-ED04)" userId="553b458c-2624-4faa-b845-0b1f7e233d83" providerId="ADAL" clId="{B607073E-DE65-4BC8-A38E-22106D5E9A90}" dt="2022-05-09T14:55:02.700" v="542" actId="20577"/>
        <pc:sldMkLst>
          <pc:docMk/>
          <pc:sldMk cId="3728923583" sldId="37523"/>
        </pc:sldMkLst>
        <pc:spChg chg="mod">
          <ac:chgData name="Trent, Douglas J (MSFC-ED04)" userId="553b458c-2624-4faa-b845-0b1f7e233d83" providerId="ADAL" clId="{B607073E-DE65-4BC8-A38E-22106D5E9A90}" dt="2022-05-09T14:37:46.658" v="340" actId="20577"/>
          <ac:spMkLst>
            <pc:docMk/>
            <pc:sldMk cId="3728923583" sldId="37523"/>
            <ac:spMk id="2" creationId="{07FBD2E7-8ED9-4A56-BFF8-8D4F9F88D55C}"/>
          </ac:spMkLst>
        </pc:spChg>
        <pc:spChg chg="mod">
          <ac:chgData name="Trent, Douglas J (MSFC-ED04)" userId="553b458c-2624-4faa-b845-0b1f7e233d83" providerId="ADAL" clId="{B607073E-DE65-4BC8-A38E-22106D5E9A90}" dt="2022-05-09T14:55:02.700" v="542" actId="20577"/>
          <ac:spMkLst>
            <pc:docMk/>
            <pc:sldMk cId="3728923583" sldId="37523"/>
            <ac:spMk id="64" creationId="{EAD25E25-CBCC-4A3C-858A-CE940D3FE3AC}"/>
          </ac:spMkLst>
        </pc:spChg>
      </pc:sldChg>
      <pc:sldChg chg="modSp add mod">
        <pc:chgData name="Trent, Douglas J (MSFC-ED04)" userId="553b458c-2624-4faa-b845-0b1f7e233d83" providerId="ADAL" clId="{B607073E-DE65-4BC8-A38E-22106D5E9A90}" dt="2022-05-09T14:55:20.131" v="545" actId="14100"/>
        <pc:sldMkLst>
          <pc:docMk/>
          <pc:sldMk cId="2720949459" sldId="37524"/>
        </pc:sldMkLst>
        <pc:spChg chg="mod">
          <ac:chgData name="Trent, Douglas J (MSFC-ED04)" userId="553b458c-2624-4faa-b845-0b1f7e233d83" providerId="ADAL" clId="{B607073E-DE65-4BC8-A38E-22106D5E9A90}" dt="2022-05-09T14:37:33.721" v="329" actId="20577"/>
          <ac:spMkLst>
            <pc:docMk/>
            <pc:sldMk cId="2720949459" sldId="37524"/>
            <ac:spMk id="2" creationId="{07FBD2E7-8ED9-4A56-BFF8-8D4F9F88D55C}"/>
          </ac:spMkLst>
        </pc:spChg>
        <pc:spChg chg="mod">
          <ac:chgData name="Trent, Douglas J (MSFC-ED04)" userId="553b458c-2624-4faa-b845-0b1f7e233d83" providerId="ADAL" clId="{B607073E-DE65-4BC8-A38E-22106D5E9A90}" dt="2022-05-09T14:55:20.131" v="545" actId="14100"/>
          <ac:spMkLst>
            <pc:docMk/>
            <pc:sldMk cId="2720949459" sldId="37524"/>
            <ac:spMk id="65" creationId="{35061B76-8E23-4B4A-945F-B5F3D62F86A3}"/>
          </ac:spMkLst>
        </pc:spChg>
      </pc:sldChg>
      <pc:sldChg chg="modSp add mod">
        <pc:chgData name="Trent, Douglas J (MSFC-ED04)" userId="553b458c-2624-4faa-b845-0b1f7e233d83" providerId="ADAL" clId="{B607073E-DE65-4BC8-A38E-22106D5E9A90}" dt="2022-05-09T14:37:52.423" v="341"/>
        <pc:sldMkLst>
          <pc:docMk/>
          <pc:sldMk cId="2977934546" sldId="37525"/>
        </pc:sldMkLst>
        <pc:spChg chg="mod">
          <ac:chgData name="Trent, Douglas J (MSFC-ED04)" userId="553b458c-2624-4faa-b845-0b1f7e233d83" providerId="ADAL" clId="{B607073E-DE65-4BC8-A38E-22106D5E9A90}" dt="2022-05-09T14:37:52.423" v="341"/>
          <ac:spMkLst>
            <pc:docMk/>
            <pc:sldMk cId="2977934546" sldId="37525"/>
            <ac:spMk id="2" creationId="{07FBD2E7-8ED9-4A56-BFF8-8D4F9F88D55C}"/>
          </ac:spMkLst>
        </pc:spChg>
      </pc:sldChg>
      <pc:sldChg chg="modSp add mod">
        <pc:chgData name="Trent, Douglas J (MSFC-ED04)" userId="553b458c-2624-4faa-b845-0b1f7e233d83" providerId="ADAL" clId="{B607073E-DE65-4BC8-A38E-22106D5E9A90}" dt="2022-05-09T14:53:51.958" v="482" actId="20577"/>
        <pc:sldMkLst>
          <pc:docMk/>
          <pc:sldMk cId="1707975406" sldId="37526"/>
        </pc:sldMkLst>
        <pc:spChg chg="mod">
          <ac:chgData name="Trent, Douglas J (MSFC-ED04)" userId="553b458c-2624-4faa-b845-0b1f7e233d83" providerId="ADAL" clId="{B607073E-DE65-4BC8-A38E-22106D5E9A90}" dt="2022-05-09T14:37:56.600" v="342"/>
          <ac:spMkLst>
            <pc:docMk/>
            <pc:sldMk cId="1707975406" sldId="37526"/>
            <ac:spMk id="2" creationId="{07FBD2E7-8ED9-4A56-BFF8-8D4F9F88D55C}"/>
          </ac:spMkLst>
        </pc:spChg>
        <pc:spChg chg="mod">
          <ac:chgData name="Trent, Douglas J (MSFC-ED04)" userId="553b458c-2624-4faa-b845-0b1f7e233d83" providerId="ADAL" clId="{B607073E-DE65-4BC8-A38E-22106D5E9A90}" dt="2022-05-09T14:53:51.958" v="482" actId="20577"/>
          <ac:spMkLst>
            <pc:docMk/>
            <pc:sldMk cId="1707975406" sldId="37526"/>
            <ac:spMk id="64" creationId="{54A64C92-4694-4F0F-A228-723B6BB5E6D7}"/>
          </ac:spMkLst>
        </pc:spChg>
      </pc:sldChg>
      <pc:sldChg chg="addSp delSp modSp add mod modClrScheme chgLayout">
        <pc:chgData name="Trent, Douglas J (MSFC-ED04)" userId="553b458c-2624-4faa-b845-0b1f7e233d83" providerId="ADAL" clId="{B607073E-DE65-4BC8-A38E-22106D5E9A90}" dt="2022-05-09T14:44:43.053" v="388" actId="1036"/>
        <pc:sldMkLst>
          <pc:docMk/>
          <pc:sldMk cId="3390030017" sldId="37527"/>
        </pc:sldMkLst>
        <pc:spChg chg="add del mod ord">
          <ac:chgData name="Trent, Douglas J (MSFC-ED04)" userId="553b458c-2624-4faa-b845-0b1f7e233d83" providerId="ADAL" clId="{B607073E-DE65-4BC8-A38E-22106D5E9A90}" dt="2022-05-09T14:43:32.871" v="357" actId="700"/>
          <ac:spMkLst>
            <pc:docMk/>
            <pc:sldMk cId="3390030017" sldId="37527"/>
            <ac:spMk id="2" creationId="{29112E9C-FE0A-46DF-9D50-DF903AD89260}"/>
          </ac:spMkLst>
        </pc:spChg>
        <pc:spChg chg="mod ord">
          <ac:chgData name="Trent, Douglas J (MSFC-ED04)" userId="553b458c-2624-4faa-b845-0b1f7e233d83" providerId="ADAL" clId="{B607073E-DE65-4BC8-A38E-22106D5E9A90}" dt="2022-05-09T14:44:43.053" v="388" actId="1036"/>
          <ac:spMkLst>
            <pc:docMk/>
            <pc:sldMk cId="3390030017" sldId="37527"/>
            <ac:spMk id="3" creationId="{FC82AD2E-0730-4683-872C-2E1C40BDEB2F}"/>
          </ac:spMkLst>
        </pc:spChg>
        <pc:spChg chg="mod ord">
          <ac:chgData name="Trent, Douglas J (MSFC-ED04)" userId="553b458c-2624-4faa-b845-0b1f7e233d83" providerId="ADAL" clId="{B607073E-DE65-4BC8-A38E-22106D5E9A90}" dt="2022-05-09T14:44:27.984" v="377" actId="700"/>
          <ac:spMkLst>
            <pc:docMk/>
            <pc:sldMk cId="3390030017" sldId="37527"/>
            <ac:spMk id="4" creationId="{123D7734-5640-4370-83FD-241266B05B77}"/>
          </ac:spMkLst>
        </pc:spChg>
        <pc:spChg chg="add del mod ord">
          <ac:chgData name="Trent, Douglas J (MSFC-ED04)" userId="553b458c-2624-4faa-b845-0b1f7e233d83" providerId="ADAL" clId="{B607073E-DE65-4BC8-A38E-22106D5E9A90}" dt="2022-05-09T14:44:28.459" v="378" actId="478"/>
          <ac:spMkLst>
            <pc:docMk/>
            <pc:sldMk cId="3390030017" sldId="37527"/>
            <ac:spMk id="6" creationId="{420BEBA7-D6B8-4670-8653-BB2607757126}"/>
          </ac:spMkLst>
        </pc:spChg>
        <pc:spChg chg="del mod">
          <ac:chgData name="Trent, Douglas J (MSFC-ED04)" userId="553b458c-2624-4faa-b845-0b1f7e233d83" providerId="ADAL" clId="{B607073E-DE65-4BC8-A38E-22106D5E9A90}" dt="2022-05-09T14:39:43.713" v="346" actId="478"/>
          <ac:spMkLst>
            <pc:docMk/>
            <pc:sldMk cId="3390030017" sldId="37527"/>
            <ac:spMk id="11" creationId="{6A83C45E-4CFD-4C71-B7EA-8E6E41566F25}"/>
          </ac:spMkLst>
        </pc:spChg>
      </pc:sldChg>
      <pc:sldChg chg="addSp delSp modSp add mod">
        <pc:chgData name="Trent, Douglas J (MSFC-ED04)" userId="553b458c-2624-4faa-b845-0b1f7e233d83" providerId="ADAL" clId="{B607073E-DE65-4BC8-A38E-22106D5E9A90}" dt="2022-05-09T14:48:09.982" v="434"/>
        <pc:sldMkLst>
          <pc:docMk/>
          <pc:sldMk cId="1763243619" sldId="37528"/>
        </pc:sldMkLst>
        <pc:picChg chg="del">
          <ac:chgData name="Trent, Douglas J (MSFC-ED04)" userId="553b458c-2624-4faa-b845-0b1f7e233d83" providerId="ADAL" clId="{B607073E-DE65-4BC8-A38E-22106D5E9A90}" dt="2022-05-09T14:47:32.826" v="425" actId="478"/>
          <ac:picMkLst>
            <pc:docMk/>
            <pc:sldMk cId="1763243619" sldId="37528"/>
            <ac:picMk id="2" creationId="{5716BE7C-CE10-E947-84A7-4FC293D9E818}"/>
          </ac:picMkLst>
        </pc:picChg>
        <pc:picChg chg="add mod ord">
          <ac:chgData name="Trent, Douglas J (MSFC-ED04)" userId="553b458c-2624-4faa-b845-0b1f7e233d83" providerId="ADAL" clId="{B607073E-DE65-4BC8-A38E-22106D5E9A90}" dt="2022-05-09T14:47:37.636" v="429" actId="962"/>
          <ac:picMkLst>
            <pc:docMk/>
            <pc:sldMk cId="1763243619" sldId="37528"/>
            <ac:picMk id="4" creationId="{39DB09AD-CC03-4285-BEA5-9E34ADB8575F}"/>
          </ac:picMkLst>
        </pc:picChg>
        <pc:picChg chg="add mod">
          <ac:chgData name="Trent, Douglas J (MSFC-ED04)" userId="553b458c-2624-4faa-b845-0b1f7e233d83" providerId="ADAL" clId="{B607073E-DE65-4BC8-A38E-22106D5E9A90}" dt="2022-05-09T14:48:09.982" v="434"/>
          <ac:picMkLst>
            <pc:docMk/>
            <pc:sldMk cId="1763243619" sldId="37528"/>
            <ac:picMk id="7" creationId="{B327A32A-CDFB-4016-B50E-E96822880D65}"/>
          </ac:picMkLst>
        </pc:picChg>
      </pc:sldChg>
      <pc:sldChg chg="addSp delSp modSp add del mod modClrScheme chgLayout">
        <pc:chgData name="Trent, Douglas J (MSFC-ED04)" userId="553b458c-2624-4faa-b845-0b1f7e233d83" providerId="ADAL" clId="{B607073E-DE65-4BC8-A38E-22106D5E9A90}" dt="2022-05-09T14:46:17.757" v="419" actId="47"/>
        <pc:sldMkLst>
          <pc:docMk/>
          <pc:sldMk cId="3095960832" sldId="37528"/>
        </pc:sldMkLst>
        <pc:spChg chg="add mod ord">
          <ac:chgData name="Trent, Douglas J (MSFC-ED04)" userId="553b458c-2624-4faa-b845-0b1f7e233d83" providerId="ADAL" clId="{B607073E-DE65-4BC8-A38E-22106D5E9A90}" dt="2022-05-09T14:44:56.933" v="389" actId="700"/>
          <ac:spMkLst>
            <pc:docMk/>
            <pc:sldMk cId="3095960832" sldId="37528"/>
            <ac:spMk id="2" creationId="{915E89C4-C626-42A3-8DFE-3E736DE46E2E}"/>
          </ac:spMkLst>
        </pc:spChg>
        <pc:spChg chg="add del mod ord">
          <ac:chgData name="Trent, Douglas J (MSFC-ED04)" userId="553b458c-2624-4faa-b845-0b1f7e233d83" providerId="ADAL" clId="{B607073E-DE65-4BC8-A38E-22106D5E9A90}" dt="2022-05-09T14:45:31.972" v="406" actId="20577"/>
          <ac:spMkLst>
            <pc:docMk/>
            <pc:sldMk cId="3095960832" sldId="37528"/>
            <ac:spMk id="3" creationId="{9A29B500-6954-4C5A-B212-734D96D3C3C0}"/>
          </ac:spMkLst>
        </pc:spChg>
        <pc:spChg chg="mod ord">
          <ac:chgData name="Trent, Douglas J (MSFC-ED04)" userId="553b458c-2624-4faa-b845-0b1f7e233d83" providerId="ADAL" clId="{B607073E-DE65-4BC8-A38E-22106D5E9A90}" dt="2022-05-09T14:44:56.933" v="389" actId="700"/>
          <ac:spMkLst>
            <pc:docMk/>
            <pc:sldMk cId="3095960832" sldId="37528"/>
            <ac:spMk id="4" creationId="{123D7734-5640-4370-83FD-241266B05B77}"/>
          </ac:spMkLst>
        </pc:spChg>
        <pc:spChg chg="del mod ord">
          <ac:chgData name="Trent, Douglas J (MSFC-ED04)" userId="553b458c-2624-4faa-b845-0b1f7e233d83" providerId="ADAL" clId="{B607073E-DE65-4BC8-A38E-22106D5E9A90}" dt="2022-05-09T14:44:56.933" v="389" actId="700"/>
          <ac:spMkLst>
            <pc:docMk/>
            <pc:sldMk cId="3095960832" sldId="37528"/>
            <ac:spMk id="6" creationId="{33358143-DC37-488B-AE53-CE4DC076C8DB}"/>
          </ac:spMkLst>
        </pc:spChg>
        <pc:picChg chg="del">
          <ac:chgData name="Trent, Douglas J (MSFC-ED04)" userId="553b458c-2624-4faa-b845-0b1f7e233d83" providerId="ADAL" clId="{B607073E-DE65-4BC8-A38E-22106D5E9A90}" dt="2022-05-09T14:43:05.081" v="355" actId="478"/>
          <ac:picMkLst>
            <pc:docMk/>
            <pc:sldMk cId="3095960832" sldId="37528"/>
            <ac:picMk id="5" creationId="{7CF92B33-2244-447B-9B29-7E6E82E6978B}"/>
          </ac:picMkLst>
        </pc:picChg>
        <pc:picChg chg="add del mod">
          <ac:chgData name="Trent, Douglas J (MSFC-ED04)" userId="553b458c-2624-4faa-b845-0b1f7e233d83" providerId="ADAL" clId="{B607073E-DE65-4BC8-A38E-22106D5E9A90}" dt="2022-05-09T14:45:14.989" v="397"/>
          <ac:picMkLst>
            <pc:docMk/>
            <pc:sldMk cId="3095960832" sldId="37528"/>
            <ac:picMk id="8" creationId="{29522FCF-264B-4E22-B554-B17795557143}"/>
          </ac:picMkLst>
        </pc:picChg>
        <pc:picChg chg="add del mod">
          <ac:chgData name="Trent, Douglas J (MSFC-ED04)" userId="553b458c-2624-4faa-b845-0b1f7e233d83" providerId="ADAL" clId="{B607073E-DE65-4BC8-A38E-22106D5E9A90}" dt="2022-05-09T14:45:28.570" v="402" actId="931"/>
          <ac:picMkLst>
            <pc:docMk/>
            <pc:sldMk cId="3095960832" sldId="37528"/>
            <ac:picMk id="11" creationId="{9C95DD2C-5D3E-41C3-BB80-D69EDCAF146E}"/>
          </ac:picMkLst>
        </pc:picChg>
        <pc:picChg chg="add del mod ord">
          <ac:chgData name="Trent, Douglas J (MSFC-ED04)" userId="553b458c-2624-4faa-b845-0b1f7e233d83" providerId="ADAL" clId="{B607073E-DE65-4BC8-A38E-22106D5E9A90}" dt="2022-05-09T14:46:13.986" v="418" actId="478"/>
          <ac:picMkLst>
            <pc:docMk/>
            <pc:sldMk cId="3095960832" sldId="37528"/>
            <ac:picMk id="13" creationId="{752BB434-DE59-4F3D-ABFE-5B64525BF4C3}"/>
          </ac:picMkLst>
        </pc:picChg>
      </pc:sldChg>
      <pc:sldChg chg="addSp delSp modSp new del mod">
        <pc:chgData name="Trent, Douglas J (MSFC-ED04)" userId="553b458c-2624-4faa-b845-0b1f7e233d83" providerId="ADAL" clId="{B607073E-DE65-4BC8-A38E-22106D5E9A90}" dt="2022-05-09T14:49:48.724" v="445" actId="47"/>
        <pc:sldMkLst>
          <pc:docMk/>
          <pc:sldMk cId="1401384885" sldId="37529"/>
        </pc:sldMkLst>
        <pc:spChg chg="add del">
          <ac:chgData name="Trent, Douglas J (MSFC-ED04)" userId="553b458c-2624-4faa-b845-0b1f7e233d83" providerId="ADAL" clId="{B607073E-DE65-4BC8-A38E-22106D5E9A90}" dt="2022-05-09T14:49:42.374" v="444"/>
          <ac:spMkLst>
            <pc:docMk/>
            <pc:sldMk cId="1401384885" sldId="37529"/>
            <ac:spMk id="2" creationId="{BF962621-A519-48DF-9E8E-719A2BEDFB60}"/>
          </ac:spMkLst>
        </pc:spChg>
        <pc:picChg chg="add del mod">
          <ac:chgData name="Trent, Douglas J (MSFC-ED04)" userId="553b458c-2624-4faa-b845-0b1f7e233d83" providerId="ADAL" clId="{B607073E-DE65-4BC8-A38E-22106D5E9A90}" dt="2022-05-09T14:49:42.374" v="444"/>
          <ac:picMkLst>
            <pc:docMk/>
            <pc:sldMk cId="1401384885" sldId="37529"/>
            <ac:picMk id="6" creationId="{BCEF9222-EA7D-4798-9EB5-DDACDEB0A9F7}"/>
          </ac:picMkLst>
        </pc:picChg>
      </pc:sldChg>
      <pc:sldChg chg="addSp delSp modSp add mod ord">
        <pc:chgData name="Trent, Douglas J (MSFC-ED04)" userId="553b458c-2624-4faa-b845-0b1f7e233d83" providerId="ADAL" clId="{B607073E-DE65-4BC8-A38E-22106D5E9A90}" dt="2022-05-09T14:51:49.111" v="475" actId="20577"/>
        <pc:sldMkLst>
          <pc:docMk/>
          <pc:sldMk cId="3550902194" sldId="37529"/>
        </pc:sldMkLst>
        <pc:spChg chg="del">
          <ac:chgData name="Trent, Douglas J (MSFC-ED04)" userId="553b458c-2624-4faa-b845-0b1f7e233d83" providerId="ADAL" clId="{B607073E-DE65-4BC8-A38E-22106D5E9A90}" dt="2022-05-09T14:50:12.522" v="447" actId="478"/>
          <ac:spMkLst>
            <pc:docMk/>
            <pc:sldMk cId="3550902194" sldId="37529"/>
            <ac:spMk id="3" creationId="{FC82AD2E-0730-4683-872C-2E1C40BDEB2F}"/>
          </ac:spMkLst>
        </pc:spChg>
        <pc:spChg chg="add del mod">
          <ac:chgData name="Trent, Douglas J (MSFC-ED04)" userId="553b458c-2624-4faa-b845-0b1f7e233d83" providerId="ADAL" clId="{B607073E-DE65-4BC8-A38E-22106D5E9A90}" dt="2022-05-09T14:51:49.111" v="475" actId="20577"/>
          <ac:spMkLst>
            <pc:docMk/>
            <pc:sldMk cId="3550902194" sldId="37529"/>
            <ac:spMk id="6" creationId="{8C3E07EB-5357-4A8C-856B-84D745A57938}"/>
          </ac:spMkLst>
        </pc:spChg>
        <pc:spChg chg="add del">
          <ac:chgData name="Trent, Douglas J (MSFC-ED04)" userId="553b458c-2624-4faa-b845-0b1f7e233d83" providerId="ADAL" clId="{B607073E-DE65-4BC8-A38E-22106D5E9A90}" dt="2022-05-09T14:50:28.724" v="454" actId="478"/>
          <ac:spMkLst>
            <pc:docMk/>
            <pc:sldMk cId="3550902194" sldId="37529"/>
            <ac:spMk id="8" creationId="{7948ABE9-34D6-4117-A384-6D449ACB3162}"/>
          </ac:spMkLst>
        </pc:spChg>
        <pc:spChg chg="del">
          <ac:chgData name="Trent, Douglas J (MSFC-ED04)" userId="553b458c-2624-4faa-b845-0b1f7e233d83" providerId="ADAL" clId="{B607073E-DE65-4BC8-A38E-22106D5E9A90}" dt="2022-05-09T14:50:17.341" v="448" actId="478"/>
          <ac:spMkLst>
            <pc:docMk/>
            <pc:sldMk cId="3550902194" sldId="37529"/>
            <ac:spMk id="10" creationId="{196B6719-66FD-49B4-A9AD-FDD89FDC114B}"/>
          </ac:spMkLst>
        </pc:spChg>
        <pc:picChg chg="del">
          <ac:chgData name="Trent, Douglas J (MSFC-ED04)" userId="553b458c-2624-4faa-b845-0b1f7e233d83" providerId="ADAL" clId="{B607073E-DE65-4BC8-A38E-22106D5E9A90}" dt="2022-05-09T14:50:35.792" v="456" actId="478"/>
          <ac:picMkLst>
            <pc:docMk/>
            <pc:sldMk cId="3550902194" sldId="37529"/>
            <ac:picMk id="5" creationId="{7CF92B33-2244-447B-9B29-7E6E82E6978B}"/>
          </ac:picMkLst>
        </pc:picChg>
        <pc:picChg chg="add del mod">
          <ac:chgData name="Trent, Douglas J (MSFC-ED04)" userId="553b458c-2624-4faa-b845-0b1f7e233d83" providerId="ADAL" clId="{B607073E-DE65-4BC8-A38E-22106D5E9A90}" dt="2022-05-09T14:50:37.886" v="458"/>
          <ac:picMkLst>
            <pc:docMk/>
            <pc:sldMk cId="3550902194" sldId="37529"/>
            <ac:picMk id="11" creationId="{E968D2FB-4F85-4F06-BE20-ACEB65D1854B}"/>
          </ac:picMkLst>
        </pc:picChg>
        <pc:picChg chg="add mod">
          <ac:chgData name="Trent, Douglas J (MSFC-ED04)" userId="553b458c-2624-4faa-b845-0b1f7e233d83" providerId="ADAL" clId="{B607073E-DE65-4BC8-A38E-22106D5E9A90}" dt="2022-05-09T14:50:59.066" v="468" actId="14100"/>
          <ac:picMkLst>
            <pc:docMk/>
            <pc:sldMk cId="3550902194" sldId="37529"/>
            <ac:picMk id="13" creationId="{A2671C42-FA00-435C-98B0-C2B3F7141A9E}"/>
          </ac:picMkLst>
        </pc:picChg>
      </pc:sldChg>
      <pc:sldChg chg="addSp delSp modSp new mod">
        <pc:chgData name="Trent, Douglas J (MSFC-ED04)" userId="553b458c-2624-4faa-b845-0b1f7e233d83" providerId="ADAL" clId="{B607073E-DE65-4BC8-A38E-22106D5E9A90}" dt="2022-05-10T21:13:52.706" v="978" actId="208"/>
        <pc:sldMkLst>
          <pc:docMk/>
          <pc:sldMk cId="756349639" sldId="37530"/>
        </pc:sldMkLst>
        <pc:spChg chg="add mod topLvl">
          <ac:chgData name="Trent, Douglas J (MSFC-ED04)" userId="553b458c-2624-4faa-b845-0b1f7e233d83" providerId="ADAL" clId="{B607073E-DE65-4BC8-A38E-22106D5E9A90}" dt="2022-05-10T21:10:48.261" v="972" actId="207"/>
          <ac:spMkLst>
            <pc:docMk/>
            <pc:sldMk cId="756349639" sldId="37530"/>
            <ac:spMk id="12" creationId="{BB189A38-3122-4DA2-9AFF-8AAEA4DA843C}"/>
          </ac:spMkLst>
        </pc:spChg>
        <pc:spChg chg="add mod">
          <ac:chgData name="Trent, Douglas J (MSFC-ED04)" userId="553b458c-2624-4faa-b845-0b1f7e233d83" providerId="ADAL" clId="{B607073E-DE65-4BC8-A38E-22106D5E9A90}" dt="2022-05-10T21:11:36.054" v="976" actId="1076"/>
          <ac:spMkLst>
            <pc:docMk/>
            <pc:sldMk cId="756349639" sldId="37530"/>
            <ac:spMk id="14" creationId="{2F8395AF-02B7-408F-9907-C0A5DE7506D3}"/>
          </ac:spMkLst>
        </pc:spChg>
        <pc:grpChg chg="add del mod">
          <ac:chgData name="Trent, Douglas J (MSFC-ED04)" userId="553b458c-2624-4faa-b845-0b1f7e233d83" providerId="ADAL" clId="{B607073E-DE65-4BC8-A38E-22106D5E9A90}" dt="2022-05-10T21:10:03.220" v="967" actId="165"/>
          <ac:grpSpMkLst>
            <pc:docMk/>
            <pc:sldMk cId="756349639" sldId="37530"/>
            <ac:grpSpMk id="13" creationId="{6FECCF07-5FBC-4411-8E07-C91CF36775DB}"/>
          </ac:grpSpMkLst>
        </pc:grpChg>
        <pc:picChg chg="add mod topLvl">
          <ac:chgData name="Trent, Douglas J (MSFC-ED04)" userId="553b458c-2624-4faa-b845-0b1f7e233d83" providerId="ADAL" clId="{B607073E-DE65-4BC8-A38E-22106D5E9A90}" dt="2022-05-10T21:10:03.220" v="967" actId="165"/>
          <ac:picMkLst>
            <pc:docMk/>
            <pc:sldMk cId="756349639" sldId="37530"/>
            <ac:picMk id="5" creationId="{74942715-EB7D-4964-9244-653C42FA4236}"/>
          </ac:picMkLst>
        </pc:picChg>
        <pc:cxnChg chg="add del mod">
          <ac:chgData name="Trent, Douglas J (MSFC-ED04)" userId="553b458c-2624-4faa-b845-0b1f7e233d83" providerId="ADAL" clId="{B607073E-DE65-4BC8-A38E-22106D5E9A90}" dt="2022-05-10T20:57:53.687" v="748" actId="478"/>
          <ac:cxnSpMkLst>
            <pc:docMk/>
            <pc:sldMk cId="756349639" sldId="37530"/>
            <ac:cxnSpMk id="7" creationId="{BE3B4DA0-79D4-4D01-9644-39BA41596947}"/>
          </ac:cxnSpMkLst>
        </pc:cxnChg>
        <pc:cxnChg chg="add del mod">
          <ac:chgData name="Trent, Douglas J (MSFC-ED04)" userId="553b458c-2624-4faa-b845-0b1f7e233d83" providerId="ADAL" clId="{B607073E-DE65-4BC8-A38E-22106D5E9A90}" dt="2022-05-10T20:57:51.200" v="747" actId="478"/>
          <ac:cxnSpMkLst>
            <pc:docMk/>
            <pc:sldMk cId="756349639" sldId="37530"/>
            <ac:cxnSpMk id="11" creationId="{9B13CF2B-290D-4BEF-8309-B3E785A01C2D}"/>
          </ac:cxnSpMkLst>
        </pc:cxnChg>
        <pc:cxnChg chg="add mod">
          <ac:chgData name="Trent, Douglas J (MSFC-ED04)" userId="553b458c-2624-4faa-b845-0b1f7e233d83" providerId="ADAL" clId="{B607073E-DE65-4BC8-A38E-22106D5E9A90}" dt="2022-05-10T21:13:52.706" v="978" actId="208"/>
          <ac:cxnSpMkLst>
            <pc:docMk/>
            <pc:sldMk cId="756349639" sldId="37530"/>
            <ac:cxnSpMk id="16" creationId="{EC437B77-27F5-4A41-A678-18A2A2484048}"/>
          </ac:cxnSpMkLst>
        </pc:cxnChg>
      </pc:sldChg>
      <pc:sldChg chg="add del ord">
        <pc:chgData name="Trent, Douglas J (MSFC-ED04)" userId="553b458c-2624-4faa-b845-0b1f7e233d83" providerId="ADAL" clId="{B607073E-DE65-4BC8-A38E-22106D5E9A90}" dt="2022-05-10T14:27:11.178" v="641" actId="47"/>
        <pc:sldMkLst>
          <pc:docMk/>
          <pc:sldMk cId="1932979849" sldId="37530"/>
        </pc:sldMkLst>
      </pc:sldChg>
      <pc:sldChg chg="addSp modSp new">
        <pc:chgData name="Trent, Douglas J (MSFC-ED04)" userId="553b458c-2624-4faa-b845-0b1f7e233d83" providerId="ADAL" clId="{B607073E-DE65-4BC8-A38E-22106D5E9A90}" dt="2022-05-10T21:15:55.730" v="986" actId="1076"/>
        <pc:sldMkLst>
          <pc:docMk/>
          <pc:sldMk cId="2377499" sldId="37531"/>
        </pc:sldMkLst>
        <pc:picChg chg="add mod">
          <ac:chgData name="Trent, Douglas J (MSFC-ED04)" userId="553b458c-2624-4faa-b845-0b1f7e233d83" providerId="ADAL" clId="{B607073E-DE65-4BC8-A38E-22106D5E9A90}" dt="2022-05-10T21:15:55.730" v="986" actId="1076"/>
          <ac:picMkLst>
            <pc:docMk/>
            <pc:sldMk cId="2377499" sldId="37531"/>
            <ac:picMk id="1026" creationId="{8F7C9FC0-92FD-4117-9408-BB81A1E51BF4}"/>
          </ac:picMkLst>
        </pc:picChg>
      </pc:sldChg>
    </pc:docChg>
  </pc:docChgLst>
  <pc:docChgLst>
    <pc:chgData name="Trent, Douglas J (MSFC-ED04)" userId="553b458c-2624-4faa-b845-0b1f7e233d83" providerId="ADAL" clId="{8A660F03-D708-4063-8AC6-0BB23754A22F}"/>
    <pc:docChg chg="undo custSel addSld delSld modSld">
      <pc:chgData name="Trent, Douglas J (MSFC-ED04)" userId="553b458c-2624-4faa-b845-0b1f7e233d83" providerId="ADAL" clId="{8A660F03-D708-4063-8AC6-0BB23754A22F}" dt="2022-05-13T15:51:52.295" v="511" actId="1037"/>
      <pc:docMkLst>
        <pc:docMk/>
      </pc:docMkLst>
      <pc:sldChg chg="addSp delSp modSp mod">
        <pc:chgData name="Trent, Douglas J (MSFC-ED04)" userId="553b458c-2624-4faa-b845-0b1f7e233d83" providerId="ADAL" clId="{8A660F03-D708-4063-8AC6-0BB23754A22F}" dt="2022-05-13T13:59:51.927" v="11"/>
        <pc:sldMkLst>
          <pc:docMk/>
          <pc:sldMk cId="652308661" sldId="15800"/>
        </pc:sldMkLst>
        <pc:spChg chg="del">
          <ac:chgData name="Trent, Douglas J (MSFC-ED04)" userId="553b458c-2624-4faa-b845-0b1f7e233d83" providerId="ADAL" clId="{8A660F03-D708-4063-8AC6-0BB23754A22F}" dt="2022-05-13T13:58:59.031" v="2" actId="478"/>
          <ac:spMkLst>
            <pc:docMk/>
            <pc:sldMk cId="652308661" sldId="15800"/>
            <ac:spMk id="9" creationId="{C391233D-8B4F-4B4D-9DB8-C757B61B70CE}"/>
          </ac:spMkLst>
        </pc:spChg>
        <pc:spChg chg="add mod">
          <ac:chgData name="Trent, Douglas J (MSFC-ED04)" userId="553b458c-2624-4faa-b845-0b1f7e233d83" providerId="ADAL" clId="{8A660F03-D708-4063-8AC6-0BB23754A22F}" dt="2022-05-13T13:59:51.927" v="11"/>
          <ac:spMkLst>
            <pc:docMk/>
            <pc:sldMk cId="652308661" sldId="15800"/>
            <ac:spMk id="15" creationId="{CE9767AE-A3C0-4726-BC66-B9F479767962}"/>
          </ac:spMkLst>
        </pc:spChg>
        <pc:grpChg chg="del">
          <ac:chgData name="Trent, Douglas J (MSFC-ED04)" userId="553b458c-2624-4faa-b845-0b1f7e233d83" providerId="ADAL" clId="{8A660F03-D708-4063-8AC6-0BB23754A22F}" dt="2022-05-13T13:58:57.498" v="1" actId="478"/>
          <ac:grpSpMkLst>
            <pc:docMk/>
            <pc:sldMk cId="652308661" sldId="15800"/>
            <ac:grpSpMk id="22" creationId="{DFFF61B2-BEC4-4D40-92B8-4611AF335438}"/>
          </ac:grpSpMkLst>
        </pc:grpChg>
        <pc:grpChg chg="mod topLvl">
          <ac:chgData name="Trent, Douglas J (MSFC-ED04)" userId="553b458c-2624-4faa-b845-0b1f7e233d83" providerId="ADAL" clId="{8A660F03-D708-4063-8AC6-0BB23754A22F}" dt="2022-05-13T13:59:25.354" v="8" actId="12788"/>
          <ac:grpSpMkLst>
            <pc:docMk/>
            <pc:sldMk cId="652308661" sldId="15800"/>
            <ac:grpSpMk id="23" creationId="{BD5A5047-77C9-4FAC-A0E7-CD8ED5255D18}"/>
          </ac:grpSpMkLst>
        </pc:grpChg>
        <pc:grpChg chg="del">
          <ac:chgData name="Trent, Douglas J (MSFC-ED04)" userId="553b458c-2624-4faa-b845-0b1f7e233d83" providerId="ADAL" clId="{8A660F03-D708-4063-8AC6-0BB23754A22F}" dt="2022-05-13T13:59:00.875" v="3" actId="478"/>
          <ac:grpSpMkLst>
            <pc:docMk/>
            <pc:sldMk cId="652308661" sldId="15800"/>
            <ac:grpSpMk id="28" creationId="{4FAA8165-4C9D-461C-8A0E-C280577AD19F}"/>
          </ac:grpSpMkLst>
        </pc:grpChg>
        <pc:picChg chg="add mod ord">
          <ac:chgData name="Trent, Douglas J (MSFC-ED04)" userId="553b458c-2624-4faa-b845-0b1f7e233d83" providerId="ADAL" clId="{8A660F03-D708-4063-8AC6-0BB23754A22F}" dt="2022-05-13T13:59:19.317" v="6" actId="27614"/>
          <ac:picMkLst>
            <pc:docMk/>
            <pc:sldMk cId="652308661" sldId="15800"/>
            <ac:picMk id="3" creationId="{3C369DE6-321A-41E0-B29D-62A5A9AD8F3B}"/>
          </ac:picMkLst>
        </pc:picChg>
        <pc:picChg chg="del">
          <ac:chgData name="Trent, Douglas J (MSFC-ED04)" userId="553b458c-2624-4faa-b845-0b1f7e233d83" providerId="ADAL" clId="{8A660F03-D708-4063-8AC6-0BB23754A22F}" dt="2022-05-13T13:58:57.498" v="1" actId="478"/>
          <ac:picMkLst>
            <pc:docMk/>
            <pc:sldMk cId="652308661" sldId="15800"/>
            <ac:picMk id="11" creationId="{D4E6CFB2-D3E9-4684-B29E-D86F64CDD40A}"/>
          </ac:picMkLst>
        </pc:picChg>
        <pc:picChg chg="add mod">
          <ac:chgData name="Trent, Douglas J (MSFC-ED04)" userId="553b458c-2624-4faa-b845-0b1f7e233d83" providerId="ADAL" clId="{8A660F03-D708-4063-8AC6-0BB23754A22F}" dt="2022-05-13T13:59:37.271" v="10"/>
          <ac:picMkLst>
            <pc:docMk/>
            <pc:sldMk cId="652308661" sldId="15800"/>
            <ac:picMk id="14" creationId="{A0BAA66C-BD23-461E-9AC9-7AEB370A6B2F}"/>
          </ac:picMkLst>
        </pc:picChg>
        <pc:picChg chg="del">
          <ac:chgData name="Trent, Douglas J (MSFC-ED04)" userId="553b458c-2624-4faa-b845-0b1f7e233d83" providerId="ADAL" clId="{8A660F03-D708-4063-8AC6-0BB23754A22F}" dt="2022-05-13T13:58:52.957" v="0" actId="478"/>
          <ac:picMkLst>
            <pc:docMk/>
            <pc:sldMk cId="652308661" sldId="15800"/>
            <ac:picMk id="21" creationId="{45675FBB-669A-4EAD-B537-4983260D19CB}"/>
          </ac:picMkLst>
        </pc:picChg>
        <pc:cxnChg chg="add mod">
          <ac:chgData name="Trent, Douglas J (MSFC-ED04)" userId="553b458c-2624-4faa-b845-0b1f7e233d83" providerId="ADAL" clId="{8A660F03-D708-4063-8AC6-0BB23754A22F}" dt="2022-05-13T13:59:51.927" v="11"/>
          <ac:cxnSpMkLst>
            <pc:docMk/>
            <pc:sldMk cId="652308661" sldId="15800"/>
            <ac:cxnSpMk id="16" creationId="{0987F741-B8A3-4AAC-AB57-EF0ED76C6E7A}"/>
          </ac:cxnSpMkLst>
        </pc:cxnChg>
        <pc:cxnChg chg="del topLvl">
          <ac:chgData name="Trent, Douglas J (MSFC-ED04)" userId="553b458c-2624-4faa-b845-0b1f7e233d83" providerId="ADAL" clId="{8A660F03-D708-4063-8AC6-0BB23754A22F}" dt="2022-05-13T13:59:00.875" v="3" actId="478"/>
          <ac:cxnSpMkLst>
            <pc:docMk/>
            <pc:sldMk cId="652308661" sldId="15800"/>
            <ac:cxnSpMk id="25" creationId="{553B63C8-A515-42D8-9B88-620E443E8C3C}"/>
          </ac:cxnSpMkLst>
        </pc:cxnChg>
      </pc:sldChg>
      <pc:sldChg chg="del">
        <pc:chgData name="Trent, Douglas J (MSFC-ED04)" userId="553b458c-2624-4faa-b845-0b1f7e233d83" providerId="ADAL" clId="{8A660F03-D708-4063-8AC6-0BB23754A22F}" dt="2022-05-13T15:49:44.226" v="485" actId="47"/>
        <pc:sldMkLst>
          <pc:docMk/>
          <pc:sldMk cId="756349639" sldId="37530"/>
        </pc:sldMkLst>
      </pc:sldChg>
      <pc:sldChg chg="addSp modSp">
        <pc:chgData name="Trent, Douglas J (MSFC-ED04)" userId="553b458c-2624-4faa-b845-0b1f7e233d83" providerId="ADAL" clId="{8A660F03-D708-4063-8AC6-0BB23754A22F}" dt="2022-05-13T13:59:35.298" v="9"/>
        <pc:sldMkLst>
          <pc:docMk/>
          <pc:sldMk cId="905433245" sldId="37536"/>
        </pc:sldMkLst>
        <pc:picChg chg="add mod">
          <ac:chgData name="Trent, Douglas J (MSFC-ED04)" userId="553b458c-2624-4faa-b845-0b1f7e233d83" providerId="ADAL" clId="{8A660F03-D708-4063-8AC6-0BB23754A22F}" dt="2022-05-13T13:59:35.298" v="9"/>
          <ac:picMkLst>
            <pc:docMk/>
            <pc:sldMk cId="905433245" sldId="37536"/>
            <ac:picMk id="18" creationId="{31D5E01B-2172-4F93-94B9-0F0D59650725}"/>
          </ac:picMkLst>
        </pc:picChg>
      </pc:sldChg>
      <pc:sldChg chg="addSp delSp modSp new mod delAnim modAnim">
        <pc:chgData name="Trent, Douglas J (MSFC-ED04)" userId="553b458c-2624-4faa-b845-0b1f7e233d83" providerId="ADAL" clId="{8A660F03-D708-4063-8AC6-0BB23754A22F}" dt="2022-05-13T15:51:52.295" v="511" actId="1037"/>
        <pc:sldMkLst>
          <pc:docMk/>
          <pc:sldMk cId="1239296445" sldId="37537"/>
        </pc:sldMkLst>
        <pc:spChg chg="add del mod">
          <ac:chgData name="Trent, Douglas J (MSFC-ED04)" userId="553b458c-2624-4faa-b845-0b1f7e233d83" providerId="ADAL" clId="{8A660F03-D708-4063-8AC6-0BB23754A22F}" dt="2022-05-13T14:03:26.587" v="19" actId="478"/>
          <ac:spMkLst>
            <pc:docMk/>
            <pc:sldMk cId="1239296445" sldId="37537"/>
            <ac:spMk id="5" creationId="{CFA032BC-D794-43E1-B642-D1EEC3A2CD65}"/>
          </ac:spMkLst>
        </pc:spChg>
        <pc:spChg chg="add del mod">
          <ac:chgData name="Trent, Douglas J (MSFC-ED04)" userId="553b458c-2624-4faa-b845-0b1f7e233d83" providerId="ADAL" clId="{8A660F03-D708-4063-8AC6-0BB23754A22F}" dt="2022-05-13T14:03:23.840" v="18" actId="478"/>
          <ac:spMkLst>
            <pc:docMk/>
            <pc:sldMk cId="1239296445" sldId="37537"/>
            <ac:spMk id="6" creationId="{A9EB9BC6-6190-45FD-BCFD-D9B422F26760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8" creationId="{B09437B2-96F7-4319-80E7-AD85E10E90F7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9" creationId="{D3459AEA-10B0-444D-BB54-E3915369153C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0" creationId="{B335D0F7-D478-43A5-9E74-3DA1B55CE4CD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1" creationId="{46C198F4-CA32-4C3E-825E-A15A5A1F31EF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2" creationId="{6E773DA0-EB75-4C7C-A53F-5E93FCEB3B07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3" creationId="{DDA9A85B-5FB4-4393-A07E-D66FAB566329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4" creationId="{BC9DAC9D-A398-4D1D-98D1-97C506D5B6EB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6" creationId="{ACF88FD6-90BC-4CB8-8D80-E91B7E5953CF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7" creationId="{B4A79BDB-8552-44AE-A82B-DBE643EF1617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8" creationId="{AFAD91D9-1FB7-429F-B407-1505292DD55B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19" creationId="{DA18B37E-C6E6-4883-8E66-269587F5B1BF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20" creationId="{78226904-9104-42D7-81C5-2F909806CED0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21" creationId="{E60F4869-726D-476A-BA6C-72A0EB8C403F}"/>
          </ac:spMkLst>
        </pc:spChg>
        <pc:spChg chg="mod">
          <ac:chgData name="Trent, Douglas J (MSFC-ED04)" userId="553b458c-2624-4faa-b845-0b1f7e233d83" providerId="ADAL" clId="{8A660F03-D708-4063-8AC6-0BB23754A22F}" dt="2022-05-13T14:02:48.478" v="17"/>
          <ac:spMkLst>
            <pc:docMk/>
            <pc:sldMk cId="1239296445" sldId="37537"/>
            <ac:spMk id="22" creationId="{80219E70-B6EA-48C8-A50F-2EB43F96BD96}"/>
          </ac:spMkLst>
        </pc:spChg>
        <pc:spChg chg="add del mod">
          <ac:chgData name="Trent, Douglas J (MSFC-ED04)" userId="553b458c-2624-4faa-b845-0b1f7e233d83" providerId="ADAL" clId="{8A660F03-D708-4063-8AC6-0BB23754A22F}" dt="2022-05-13T14:03:30.460" v="20" actId="478"/>
          <ac:spMkLst>
            <pc:docMk/>
            <pc:sldMk cId="1239296445" sldId="37537"/>
            <ac:spMk id="23" creationId="{8E0CE2A3-798E-4CFF-9D08-3AA783E0970E}"/>
          </ac:spMkLst>
        </pc:spChg>
        <pc:spChg chg="mod topLvl">
          <ac:chgData name="Trent, Douglas J (MSFC-ED04)" userId="553b458c-2624-4faa-b845-0b1f7e233d83" providerId="ADAL" clId="{8A660F03-D708-4063-8AC6-0BB23754A22F}" dt="2022-05-13T15:47:02.018" v="344" actId="14100"/>
          <ac:spMkLst>
            <pc:docMk/>
            <pc:sldMk cId="1239296445" sldId="37537"/>
            <ac:spMk id="25" creationId="{2638A72D-695F-493E-AC0B-248B28A339F2}"/>
          </ac:spMkLst>
        </pc:spChg>
        <pc:spChg chg="mod topLvl">
          <ac:chgData name="Trent, Douglas J (MSFC-ED04)" userId="553b458c-2624-4faa-b845-0b1f7e233d83" providerId="ADAL" clId="{8A660F03-D708-4063-8AC6-0BB23754A22F}" dt="2022-05-13T15:46:54.563" v="343" actId="14100"/>
          <ac:spMkLst>
            <pc:docMk/>
            <pc:sldMk cId="1239296445" sldId="37537"/>
            <ac:spMk id="26" creationId="{85551551-E118-44BD-8978-681CD54291D2}"/>
          </ac:spMkLst>
        </pc:spChg>
        <pc:spChg chg="mod topLvl">
          <ac:chgData name="Trent, Douglas J (MSFC-ED04)" userId="553b458c-2624-4faa-b845-0b1f7e233d83" providerId="ADAL" clId="{8A660F03-D708-4063-8AC6-0BB23754A22F}" dt="2022-05-13T14:27:05.382" v="308" actId="207"/>
          <ac:spMkLst>
            <pc:docMk/>
            <pc:sldMk cId="1239296445" sldId="37537"/>
            <ac:spMk id="27" creationId="{2447D20B-BB95-4C1C-9173-6F4A8B7B6CB5}"/>
          </ac:spMkLst>
        </pc:spChg>
        <pc:spChg chg="mod topLvl">
          <ac:chgData name="Trent, Douglas J (MSFC-ED04)" userId="553b458c-2624-4faa-b845-0b1f7e233d83" providerId="ADAL" clId="{8A660F03-D708-4063-8AC6-0BB23754A22F}" dt="2022-05-13T14:27:05.382" v="308" actId="207"/>
          <ac:spMkLst>
            <pc:docMk/>
            <pc:sldMk cId="1239296445" sldId="37537"/>
            <ac:spMk id="28" creationId="{FD0E621B-6C74-40A2-9180-52EED49526AF}"/>
          </ac:spMkLst>
        </pc:spChg>
        <pc:spChg chg="mod topLvl">
          <ac:chgData name="Trent, Douglas J (MSFC-ED04)" userId="553b458c-2624-4faa-b845-0b1f7e233d83" providerId="ADAL" clId="{8A660F03-D708-4063-8AC6-0BB23754A22F}" dt="2022-05-13T15:48:02.804" v="478" actId="1037"/>
          <ac:spMkLst>
            <pc:docMk/>
            <pc:sldMk cId="1239296445" sldId="37537"/>
            <ac:spMk id="29" creationId="{0276C0B1-057E-40FE-ACDB-79B91F1C6559}"/>
          </ac:spMkLst>
        </pc:spChg>
        <pc:spChg chg="mod topLvl">
          <ac:chgData name="Trent, Douglas J (MSFC-ED04)" userId="553b458c-2624-4faa-b845-0b1f7e233d83" providerId="ADAL" clId="{8A660F03-D708-4063-8AC6-0BB23754A22F}" dt="2022-05-13T15:48:02.804" v="478" actId="1037"/>
          <ac:spMkLst>
            <pc:docMk/>
            <pc:sldMk cId="1239296445" sldId="37537"/>
            <ac:spMk id="30" creationId="{6744D95F-8EC2-4C55-A5DD-CA81898304FB}"/>
          </ac:spMkLst>
        </pc:spChg>
        <pc:spChg chg="mod topLvl">
          <ac:chgData name="Trent, Douglas J (MSFC-ED04)" userId="553b458c-2624-4faa-b845-0b1f7e233d83" providerId="ADAL" clId="{8A660F03-D708-4063-8AC6-0BB23754A22F}" dt="2022-05-13T14:29:18.327" v="314" actId="20577"/>
          <ac:spMkLst>
            <pc:docMk/>
            <pc:sldMk cId="1239296445" sldId="37537"/>
            <ac:spMk id="31" creationId="{4DCAAE13-CE85-4BE7-93E7-29FAAFCFF9BB}"/>
          </ac:spMkLst>
        </pc:spChg>
        <pc:spChg chg="del mod topLvl">
          <ac:chgData name="Trent, Douglas J (MSFC-ED04)" userId="553b458c-2624-4faa-b845-0b1f7e233d83" providerId="ADAL" clId="{8A660F03-D708-4063-8AC6-0BB23754A22F}" dt="2022-05-13T14:18:37.537" v="103" actId="478"/>
          <ac:spMkLst>
            <pc:docMk/>
            <pc:sldMk cId="1239296445" sldId="37537"/>
            <ac:spMk id="33" creationId="{2553425A-A7E0-408D-9AAB-88B5D970A65E}"/>
          </ac:spMkLst>
        </pc:spChg>
        <pc:spChg chg="del mod topLvl">
          <ac:chgData name="Trent, Douglas J (MSFC-ED04)" userId="553b458c-2624-4faa-b845-0b1f7e233d83" providerId="ADAL" clId="{8A660F03-D708-4063-8AC6-0BB23754A22F}" dt="2022-05-13T14:18:37.537" v="103" actId="478"/>
          <ac:spMkLst>
            <pc:docMk/>
            <pc:sldMk cId="1239296445" sldId="37537"/>
            <ac:spMk id="34" creationId="{BF4D0900-7DF6-4C62-8B61-DBB863AB653C}"/>
          </ac:spMkLst>
        </pc:spChg>
        <pc:spChg chg="del mod topLvl">
          <ac:chgData name="Trent, Douglas J (MSFC-ED04)" userId="553b458c-2624-4faa-b845-0b1f7e233d83" providerId="ADAL" clId="{8A660F03-D708-4063-8AC6-0BB23754A22F}" dt="2022-05-13T14:18:37.537" v="103" actId="478"/>
          <ac:spMkLst>
            <pc:docMk/>
            <pc:sldMk cId="1239296445" sldId="37537"/>
            <ac:spMk id="35" creationId="{2FE23281-4EF5-4708-AE81-186C446C11F3}"/>
          </ac:spMkLst>
        </pc:spChg>
        <pc:spChg chg="del mod topLvl">
          <ac:chgData name="Trent, Douglas J (MSFC-ED04)" userId="553b458c-2624-4faa-b845-0b1f7e233d83" providerId="ADAL" clId="{8A660F03-D708-4063-8AC6-0BB23754A22F}" dt="2022-05-13T14:18:37.537" v="103" actId="478"/>
          <ac:spMkLst>
            <pc:docMk/>
            <pc:sldMk cId="1239296445" sldId="37537"/>
            <ac:spMk id="36" creationId="{DA30BE9C-4E77-4D60-B83B-71F9F90ECF05}"/>
          </ac:spMkLst>
        </pc:spChg>
        <pc:spChg chg="del mod topLvl">
          <ac:chgData name="Trent, Douglas J (MSFC-ED04)" userId="553b458c-2624-4faa-b845-0b1f7e233d83" providerId="ADAL" clId="{8A660F03-D708-4063-8AC6-0BB23754A22F}" dt="2022-05-13T14:18:37.537" v="103" actId="478"/>
          <ac:spMkLst>
            <pc:docMk/>
            <pc:sldMk cId="1239296445" sldId="37537"/>
            <ac:spMk id="37" creationId="{58AB83C3-BCBF-415D-9063-5E08178F6687}"/>
          </ac:spMkLst>
        </pc:spChg>
        <pc:spChg chg="del mod topLvl">
          <ac:chgData name="Trent, Douglas J (MSFC-ED04)" userId="553b458c-2624-4faa-b845-0b1f7e233d83" providerId="ADAL" clId="{8A660F03-D708-4063-8AC6-0BB23754A22F}" dt="2022-05-13T14:18:37.537" v="103" actId="478"/>
          <ac:spMkLst>
            <pc:docMk/>
            <pc:sldMk cId="1239296445" sldId="37537"/>
            <ac:spMk id="38" creationId="{98C2126C-7FF5-4BA9-A8D7-7FE1EFC86BDF}"/>
          </ac:spMkLst>
        </pc:spChg>
        <pc:spChg chg="del mod topLvl">
          <ac:chgData name="Trent, Douglas J (MSFC-ED04)" userId="553b458c-2624-4faa-b845-0b1f7e233d83" providerId="ADAL" clId="{8A660F03-D708-4063-8AC6-0BB23754A22F}" dt="2022-05-13T14:18:37.537" v="103" actId="478"/>
          <ac:spMkLst>
            <pc:docMk/>
            <pc:sldMk cId="1239296445" sldId="37537"/>
            <ac:spMk id="39" creationId="{E24B4572-48CD-46DC-A1F6-A1C061891E2B}"/>
          </ac:spMkLst>
        </pc:spChg>
        <pc:spChg chg="add del mod">
          <ac:chgData name="Trent, Douglas J (MSFC-ED04)" userId="553b458c-2624-4faa-b845-0b1f7e233d83" providerId="ADAL" clId="{8A660F03-D708-4063-8AC6-0BB23754A22F}" dt="2022-05-13T14:18:37.537" v="103" actId="478"/>
          <ac:spMkLst>
            <pc:docMk/>
            <pc:sldMk cId="1239296445" sldId="37537"/>
            <ac:spMk id="40" creationId="{910FF51B-C324-4C78-8B9F-BE0444797AC1}"/>
          </ac:spMkLst>
        </pc:spChg>
        <pc:spChg chg="add mod">
          <ac:chgData name="Trent, Douglas J (MSFC-ED04)" userId="553b458c-2624-4faa-b845-0b1f7e233d83" providerId="ADAL" clId="{8A660F03-D708-4063-8AC6-0BB23754A22F}" dt="2022-05-13T14:24:44.547" v="220" actId="164"/>
          <ac:spMkLst>
            <pc:docMk/>
            <pc:sldMk cId="1239296445" sldId="37537"/>
            <ac:spMk id="41" creationId="{A9491F7E-C930-4288-B4A4-E130C31908A9}"/>
          </ac:spMkLst>
        </pc:spChg>
        <pc:spChg chg="add mod">
          <ac:chgData name="Trent, Douglas J (MSFC-ED04)" userId="553b458c-2624-4faa-b845-0b1f7e233d83" providerId="ADAL" clId="{8A660F03-D708-4063-8AC6-0BB23754A22F}" dt="2022-05-13T14:16:31.073" v="86" actId="164"/>
          <ac:spMkLst>
            <pc:docMk/>
            <pc:sldMk cId="1239296445" sldId="37537"/>
            <ac:spMk id="42" creationId="{C618ADC3-47B8-4230-AF2A-FF858B3AC008}"/>
          </ac:spMkLst>
        </pc:spChg>
        <pc:spChg chg="add mod">
          <ac:chgData name="Trent, Douglas J (MSFC-ED04)" userId="553b458c-2624-4faa-b845-0b1f7e233d83" providerId="ADAL" clId="{8A660F03-D708-4063-8AC6-0BB23754A22F}" dt="2022-05-13T14:16:31.073" v="86" actId="164"/>
          <ac:spMkLst>
            <pc:docMk/>
            <pc:sldMk cId="1239296445" sldId="37537"/>
            <ac:spMk id="43" creationId="{18868AEC-D19E-473B-B219-F412D25C9723}"/>
          </ac:spMkLst>
        </pc:spChg>
        <pc:spChg chg="add mod">
          <ac:chgData name="Trent, Douglas J (MSFC-ED04)" userId="553b458c-2624-4faa-b845-0b1f7e233d83" providerId="ADAL" clId="{8A660F03-D708-4063-8AC6-0BB23754A22F}" dt="2022-05-13T14:16:31.073" v="86" actId="164"/>
          <ac:spMkLst>
            <pc:docMk/>
            <pc:sldMk cId="1239296445" sldId="37537"/>
            <ac:spMk id="44" creationId="{31D6B9D6-DDC8-4D3E-BD3D-D152C3569680}"/>
          </ac:spMkLst>
        </pc:spChg>
        <pc:spChg chg="mod">
          <ac:chgData name="Trent, Douglas J (MSFC-ED04)" userId="553b458c-2624-4faa-b845-0b1f7e233d83" providerId="ADAL" clId="{8A660F03-D708-4063-8AC6-0BB23754A22F}" dt="2022-05-13T14:16:51.796" v="93"/>
          <ac:spMkLst>
            <pc:docMk/>
            <pc:sldMk cId="1239296445" sldId="37537"/>
            <ac:spMk id="47" creationId="{401EC534-2988-40B9-A1EA-980442E230F7}"/>
          </ac:spMkLst>
        </pc:spChg>
        <pc:spChg chg="mod">
          <ac:chgData name="Trent, Douglas J (MSFC-ED04)" userId="553b458c-2624-4faa-b845-0b1f7e233d83" providerId="ADAL" clId="{8A660F03-D708-4063-8AC6-0BB23754A22F}" dt="2022-05-13T14:16:51.796" v="93"/>
          <ac:spMkLst>
            <pc:docMk/>
            <pc:sldMk cId="1239296445" sldId="37537"/>
            <ac:spMk id="48" creationId="{2EF6263C-2DCA-48F0-BB9A-50861B5CE2CB}"/>
          </ac:spMkLst>
        </pc:spChg>
        <pc:spChg chg="mod">
          <ac:chgData name="Trent, Douglas J (MSFC-ED04)" userId="553b458c-2624-4faa-b845-0b1f7e233d83" providerId="ADAL" clId="{8A660F03-D708-4063-8AC6-0BB23754A22F}" dt="2022-05-13T14:16:51.796" v="93"/>
          <ac:spMkLst>
            <pc:docMk/>
            <pc:sldMk cId="1239296445" sldId="37537"/>
            <ac:spMk id="49" creationId="{C72FACBC-7D19-4E92-A216-FA7B189A0889}"/>
          </ac:spMkLst>
        </pc:spChg>
        <pc:spChg chg="add del mod">
          <ac:chgData name="Trent, Douglas J (MSFC-ED04)" userId="553b458c-2624-4faa-b845-0b1f7e233d83" providerId="ADAL" clId="{8A660F03-D708-4063-8AC6-0BB23754A22F}" dt="2022-05-13T14:26:20.795" v="278" actId="478"/>
          <ac:spMkLst>
            <pc:docMk/>
            <pc:sldMk cId="1239296445" sldId="37537"/>
            <ac:spMk id="51" creationId="{E4E45214-A6D2-4DE3-BFCC-01B88E54B75F}"/>
          </ac:spMkLst>
        </pc:spChg>
        <pc:spChg chg="mod">
          <ac:chgData name="Trent, Douglas J (MSFC-ED04)" userId="553b458c-2624-4faa-b845-0b1f7e233d83" providerId="ADAL" clId="{8A660F03-D708-4063-8AC6-0BB23754A22F}" dt="2022-05-13T15:47:07.237" v="345" actId="14100"/>
          <ac:spMkLst>
            <pc:docMk/>
            <pc:sldMk cId="1239296445" sldId="37537"/>
            <ac:spMk id="53" creationId="{46FB5B48-EEB2-4065-8A0F-5B3C8F7FD602}"/>
          </ac:spMkLst>
        </pc:spChg>
        <pc:spChg chg="mod">
          <ac:chgData name="Trent, Douglas J (MSFC-ED04)" userId="553b458c-2624-4faa-b845-0b1f7e233d83" providerId="ADAL" clId="{8A660F03-D708-4063-8AC6-0BB23754A22F}" dt="2022-05-13T15:51:43.127" v="486" actId="14100"/>
          <ac:spMkLst>
            <pc:docMk/>
            <pc:sldMk cId="1239296445" sldId="37537"/>
            <ac:spMk id="54" creationId="{2A139A8F-B4D5-4ED8-8BAB-1BC2E3824B4B}"/>
          </ac:spMkLst>
        </pc:spChg>
        <pc:spChg chg="mod">
          <ac:chgData name="Trent, Douglas J (MSFC-ED04)" userId="553b458c-2624-4faa-b845-0b1f7e233d83" providerId="ADAL" clId="{8A660F03-D708-4063-8AC6-0BB23754A22F}" dt="2022-05-13T15:45:40.832" v="318"/>
          <ac:spMkLst>
            <pc:docMk/>
            <pc:sldMk cId="1239296445" sldId="37537"/>
            <ac:spMk id="55" creationId="{17DA8461-32A7-4218-835F-1BD7293145E7}"/>
          </ac:spMkLst>
        </pc:spChg>
        <pc:spChg chg="mod">
          <ac:chgData name="Trent, Douglas J (MSFC-ED04)" userId="553b458c-2624-4faa-b845-0b1f7e233d83" providerId="ADAL" clId="{8A660F03-D708-4063-8AC6-0BB23754A22F}" dt="2022-05-13T15:45:40.832" v="318"/>
          <ac:spMkLst>
            <pc:docMk/>
            <pc:sldMk cId="1239296445" sldId="37537"/>
            <ac:spMk id="56" creationId="{FB4864C7-8CDD-4673-8098-E55246E6EF0E}"/>
          </ac:spMkLst>
        </pc:spChg>
        <pc:spChg chg="mod">
          <ac:chgData name="Trent, Douglas J (MSFC-ED04)" userId="553b458c-2624-4faa-b845-0b1f7e233d83" providerId="ADAL" clId="{8A660F03-D708-4063-8AC6-0BB23754A22F}" dt="2022-05-13T15:47:49.453" v="471" actId="1037"/>
          <ac:spMkLst>
            <pc:docMk/>
            <pc:sldMk cId="1239296445" sldId="37537"/>
            <ac:spMk id="57" creationId="{501BB956-1D9D-4CC6-A606-02787CEE271C}"/>
          </ac:spMkLst>
        </pc:spChg>
        <pc:spChg chg="mod">
          <ac:chgData name="Trent, Douglas J (MSFC-ED04)" userId="553b458c-2624-4faa-b845-0b1f7e233d83" providerId="ADAL" clId="{8A660F03-D708-4063-8AC6-0BB23754A22F}" dt="2022-05-13T15:51:52.295" v="511" actId="1037"/>
          <ac:spMkLst>
            <pc:docMk/>
            <pc:sldMk cId="1239296445" sldId="37537"/>
            <ac:spMk id="58" creationId="{CA9EDF37-E640-4ACB-98D5-84C71A730D03}"/>
          </ac:spMkLst>
        </pc:spChg>
        <pc:spChg chg="mod">
          <ac:chgData name="Trent, Douglas J (MSFC-ED04)" userId="553b458c-2624-4faa-b845-0b1f7e233d83" providerId="ADAL" clId="{8A660F03-D708-4063-8AC6-0BB23754A22F}" dt="2022-05-13T15:45:56.146" v="338" actId="20577"/>
          <ac:spMkLst>
            <pc:docMk/>
            <pc:sldMk cId="1239296445" sldId="37537"/>
            <ac:spMk id="59" creationId="{A165BA29-E08B-4BDB-BE0B-9BE0B37BB701}"/>
          </ac:spMkLst>
        </pc:spChg>
        <pc:spChg chg="mod">
          <ac:chgData name="Trent, Douglas J (MSFC-ED04)" userId="553b458c-2624-4faa-b845-0b1f7e233d83" providerId="ADAL" clId="{8A660F03-D708-4063-8AC6-0BB23754A22F}" dt="2022-05-13T15:45:40.832" v="318"/>
          <ac:spMkLst>
            <pc:docMk/>
            <pc:sldMk cId="1239296445" sldId="37537"/>
            <ac:spMk id="60" creationId="{9B2B0EF1-2D2D-4A1E-853D-B54FCA14FA79}"/>
          </ac:spMkLst>
        </pc:spChg>
        <pc:spChg chg="mod">
          <ac:chgData name="Trent, Douglas J (MSFC-ED04)" userId="553b458c-2624-4faa-b845-0b1f7e233d83" providerId="ADAL" clId="{8A660F03-D708-4063-8AC6-0BB23754A22F}" dt="2022-05-13T15:45:40.832" v="318"/>
          <ac:spMkLst>
            <pc:docMk/>
            <pc:sldMk cId="1239296445" sldId="37537"/>
            <ac:spMk id="62" creationId="{CBE65226-B52C-4C35-9405-7E322060F30D}"/>
          </ac:spMkLst>
        </pc:spChg>
        <pc:spChg chg="mod">
          <ac:chgData name="Trent, Douglas J (MSFC-ED04)" userId="553b458c-2624-4faa-b845-0b1f7e233d83" providerId="ADAL" clId="{8A660F03-D708-4063-8AC6-0BB23754A22F}" dt="2022-05-13T15:45:40.832" v="318"/>
          <ac:spMkLst>
            <pc:docMk/>
            <pc:sldMk cId="1239296445" sldId="37537"/>
            <ac:spMk id="63" creationId="{2670F0FA-6FD8-43BB-9396-85E0BA3A43E2}"/>
          </ac:spMkLst>
        </pc:spChg>
        <pc:spChg chg="mod">
          <ac:chgData name="Trent, Douglas J (MSFC-ED04)" userId="553b458c-2624-4faa-b845-0b1f7e233d83" providerId="ADAL" clId="{8A660F03-D708-4063-8AC6-0BB23754A22F}" dt="2022-05-13T15:45:40.832" v="318"/>
          <ac:spMkLst>
            <pc:docMk/>
            <pc:sldMk cId="1239296445" sldId="37537"/>
            <ac:spMk id="64" creationId="{0971E1C6-7F45-4239-9AA1-A146DEBEFC6C}"/>
          </ac:spMkLst>
        </pc:spChg>
        <pc:grpChg chg="add del mod">
          <ac:chgData name="Trent, Douglas J (MSFC-ED04)" userId="553b458c-2624-4faa-b845-0b1f7e233d83" providerId="ADAL" clId="{8A660F03-D708-4063-8AC6-0BB23754A22F}" dt="2022-05-13T14:03:35.397" v="22" actId="478"/>
          <ac:grpSpMkLst>
            <pc:docMk/>
            <pc:sldMk cId="1239296445" sldId="37537"/>
            <ac:grpSpMk id="7" creationId="{CC9424E3-29DF-4C70-812F-9E512E5909DA}"/>
          </ac:grpSpMkLst>
        </pc:grpChg>
        <pc:grpChg chg="add del mod">
          <ac:chgData name="Trent, Douglas J (MSFC-ED04)" userId="553b458c-2624-4faa-b845-0b1f7e233d83" providerId="ADAL" clId="{8A660F03-D708-4063-8AC6-0BB23754A22F}" dt="2022-05-13T14:03:33.941" v="21" actId="478"/>
          <ac:grpSpMkLst>
            <pc:docMk/>
            <pc:sldMk cId="1239296445" sldId="37537"/>
            <ac:grpSpMk id="15" creationId="{F021EB31-8254-418E-80F3-73E71D32618C}"/>
          </ac:grpSpMkLst>
        </pc:grpChg>
        <pc:grpChg chg="add del mod">
          <ac:chgData name="Trent, Douglas J (MSFC-ED04)" userId="553b458c-2624-4faa-b845-0b1f7e233d83" providerId="ADAL" clId="{8A660F03-D708-4063-8AC6-0BB23754A22F}" dt="2022-05-13T14:17:11.590" v="96" actId="165"/>
          <ac:grpSpMkLst>
            <pc:docMk/>
            <pc:sldMk cId="1239296445" sldId="37537"/>
            <ac:grpSpMk id="24" creationId="{8DC19514-A656-460C-8C14-9671D3C79220}"/>
          </ac:grpSpMkLst>
        </pc:grpChg>
        <pc:grpChg chg="add del mod">
          <ac:chgData name="Trent, Douglas J (MSFC-ED04)" userId="553b458c-2624-4faa-b845-0b1f7e233d83" providerId="ADAL" clId="{8A660F03-D708-4063-8AC6-0BB23754A22F}" dt="2022-05-13T14:17:15.229" v="97" actId="165"/>
          <ac:grpSpMkLst>
            <pc:docMk/>
            <pc:sldMk cId="1239296445" sldId="37537"/>
            <ac:grpSpMk id="32" creationId="{4A441488-5AEC-41C1-8C87-DCFEC9396E2E}"/>
          </ac:grpSpMkLst>
        </pc:grpChg>
        <pc:grpChg chg="add mod">
          <ac:chgData name="Trent, Douglas J (MSFC-ED04)" userId="553b458c-2624-4faa-b845-0b1f7e233d83" providerId="ADAL" clId="{8A660F03-D708-4063-8AC6-0BB23754A22F}" dt="2022-05-13T14:24:44.547" v="220" actId="164"/>
          <ac:grpSpMkLst>
            <pc:docMk/>
            <pc:sldMk cId="1239296445" sldId="37537"/>
            <ac:grpSpMk id="45" creationId="{F83F5CB9-5676-43B3-A2FB-22CA57C3CD6C}"/>
          </ac:grpSpMkLst>
        </pc:grpChg>
        <pc:grpChg chg="add del mod">
          <ac:chgData name="Trent, Douglas J (MSFC-ED04)" userId="553b458c-2624-4faa-b845-0b1f7e233d83" providerId="ADAL" clId="{8A660F03-D708-4063-8AC6-0BB23754A22F}" dt="2022-05-13T14:18:37.537" v="103" actId="478"/>
          <ac:grpSpMkLst>
            <pc:docMk/>
            <pc:sldMk cId="1239296445" sldId="37537"/>
            <ac:grpSpMk id="46" creationId="{4B0384F0-0F8A-41A5-AF64-D5DA6C0BE5E6}"/>
          </ac:grpSpMkLst>
        </pc:grpChg>
        <pc:grpChg chg="add mod">
          <ac:chgData name="Trent, Douglas J (MSFC-ED04)" userId="553b458c-2624-4faa-b845-0b1f7e233d83" providerId="ADAL" clId="{8A660F03-D708-4063-8AC6-0BB23754A22F}" dt="2022-05-13T14:28:41.454" v="310" actId="1076"/>
          <ac:grpSpMkLst>
            <pc:docMk/>
            <pc:sldMk cId="1239296445" sldId="37537"/>
            <ac:grpSpMk id="50" creationId="{89E577BD-FD2F-4E6F-B340-4E414EA1E7EB}"/>
          </ac:grpSpMkLst>
        </pc:grpChg>
        <pc:grpChg chg="add mod">
          <ac:chgData name="Trent, Douglas J (MSFC-ED04)" userId="553b458c-2624-4faa-b845-0b1f7e233d83" providerId="ADAL" clId="{8A660F03-D708-4063-8AC6-0BB23754A22F}" dt="2022-05-13T15:48:19.908" v="482" actId="1036"/>
          <ac:grpSpMkLst>
            <pc:docMk/>
            <pc:sldMk cId="1239296445" sldId="37537"/>
            <ac:grpSpMk id="52" creationId="{E626DB0F-DAFB-47C1-BA9D-605591F80DF0}"/>
          </ac:grpSpMkLst>
        </pc:grpChg>
        <pc:grpChg chg="mod">
          <ac:chgData name="Trent, Douglas J (MSFC-ED04)" userId="553b458c-2624-4faa-b845-0b1f7e233d83" providerId="ADAL" clId="{8A660F03-D708-4063-8AC6-0BB23754A22F}" dt="2022-05-13T15:45:40.832" v="318"/>
          <ac:grpSpMkLst>
            <pc:docMk/>
            <pc:sldMk cId="1239296445" sldId="37537"/>
            <ac:grpSpMk id="61" creationId="{EDD58331-519B-4180-9C7B-AE6D9C0FD9CC}"/>
          </ac:grpSpMkLst>
        </pc:grpChg>
        <pc:graphicFrameChg chg="add del mod">
          <ac:chgData name="Trent, Douglas J (MSFC-ED04)" userId="553b458c-2624-4faa-b845-0b1f7e233d83" providerId="ADAL" clId="{8A660F03-D708-4063-8AC6-0BB23754A22F}" dt="2022-05-13T14:00:37.475" v="15" actId="478"/>
          <ac:graphicFrameMkLst>
            <pc:docMk/>
            <pc:sldMk cId="1239296445" sldId="37537"/>
            <ac:graphicFrameMk id="3" creationId="{1F4F524A-D429-4127-B27C-FFFA6A0CD4F7}"/>
          </ac:graphicFrameMkLst>
        </pc:graphicFrameChg>
        <pc:picChg chg="add mod">
          <ac:chgData name="Trent, Douglas J (MSFC-ED04)" userId="553b458c-2624-4faa-b845-0b1f7e233d83" providerId="ADAL" clId="{8A660F03-D708-4063-8AC6-0BB23754A22F}" dt="2022-05-13T14:01:32.131" v="16"/>
          <ac:picMkLst>
            <pc:docMk/>
            <pc:sldMk cId="1239296445" sldId="37537"/>
            <ac:picMk id="4" creationId="{E82E2A1B-48E6-440B-9BA2-287C47409967}"/>
          </ac:picMkLst>
        </pc:picChg>
      </pc:sldChg>
    </pc:docChg>
  </pc:docChgLst>
  <pc:docChgLst>
    <pc:chgData name="Trent, Douglas J (MSFC-ED04)" userId="553b458c-2624-4faa-b845-0b1f7e233d83" providerId="ADAL" clId="{97BE6594-5E01-4282-A5FF-306D9246574F}"/>
    <pc:docChg chg="custSel modSld delMainMaster">
      <pc:chgData name="Trent, Douglas J (MSFC-ED04)" userId="553b458c-2624-4faa-b845-0b1f7e233d83" providerId="ADAL" clId="{97BE6594-5E01-4282-A5FF-306D9246574F}" dt="2022-05-13T16:38:32.678" v="45" actId="2696"/>
      <pc:docMkLst>
        <pc:docMk/>
      </pc:docMkLst>
      <pc:sldChg chg="addSp delSp modSp mod">
        <pc:chgData name="Trent, Douglas J (MSFC-ED04)" userId="553b458c-2624-4faa-b845-0b1f7e233d83" providerId="ADAL" clId="{97BE6594-5E01-4282-A5FF-306D9246574F}" dt="2022-05-13T16:37:18.519" v="24" actId="167"/>
        <pc:sldMkLst>
          <pc:docMk/>
          <pc:sldMk cId="652308661" sldId="15800"/>
        </pc:sldMkLst>
        <pc:picChg chg="del">
          <ac:chgData name="Trent, Douglas J (MSFC-ED04)" userId="553b458c-2624-4faa-b845-0b1f7e233d83" providerId="ADAL" clId="{97BE6594-5E01-4282-A5FF-306D9246574F}" dt="2022-05-13T16:32:27.477" v="1" actId="478"/>
          <ac:picMkLst>
            <pc:docMk/>
            <pc:sldMk cId="652308661" sldId="15800"/>
            <ac:picMk id="3" creationId="{3C369DE6-321A-41E0-B29D-62A5A9AD8F3B}"/>
          </ac:picMkLst>
        </pc:picChg>
        <pc:picChg chg="add del mod ord">
          <ac:chgData name="Trent, Douglas J (MSFC-ED04)" userId="553b458c-2624-4faa-b845-0b1f7e233d83" providerId="ADAL" clId="{97BE6594-5E01-4282-A5FF-306D9246574F}" dt="2022-05-13T16:33:53.751" v="12" actId="478"/>
          <ac:picMkLst>
            <pc:docMk/>
            <pc:sldMk cId="652308661" sldId="15800"/>
            <ac:picMk id="5" creationId="{BD1A33E9-330B-4C0B-B299-B538FD98F42D}"/>
          </ac:picMkLst>
        </pc:picChg>
        <pc:picChg chg="add mod ord">
          <ac:chgData name="Trent, Douglas J (MSFC-ED04)" userId="553b458c-2624-4faa-b845-0b1f7e233d83" providerId="ADAL" clId="{97BE6594-5E01-4282-A5FF-306D9246574F}" dt="2022-05-13T16:37:18.519" v="24" actId="167"/>
          <ac:picMkLst>
            <pc:docMk/>
            <pc:sldMk cId="652308661" sldId="15800"/>
            <ac:picMk id="7" creationId="{AA93E57D-F081-4130-B1A3-41769AB8AD48}"/>
          </ac:picMkLst>
        </pc:picChg>
      </pc:sldChg>
      <pc:sldChg chg="modSp mod">
        <pc:chgData name="Trent, Douglas J (MSFC-ED04)" userId="553b458c-2624-4faa-b845-0b1f7e233d83" providerId="ADAL" clId="{97BE6594-5E01-4282-A5FF-306D9246574F}" dt="2022-05-13T16:34:05.689" v="13" actId="1362"/>
        <pc:sldMkLst>
          <pc:docMk/>
          <pc:sldMk cId="3550902194" sldId="37529"/>
        </pc:sldMkLst>
        <pc:picChg chg="mod">
          <ac:chgData name="Trent, Douglas J (MSFC-ED04)" userId="553b458c-2624-4faa-b845-0b1f7e233d83" providerId="ADAL" clId="{97BE6594-5E01-4282-A5FF-306D9246574F}" dt="2022-05-13T16:34:05.689" v="13" actId="1362"/>
          <ac:picMkLst>
            <pc:docMk/>
            <pc:sldMk cId="3550902194" sldId="37529"/>
            <ac:picMk id="13" creationId="{A2671C42-FA00-435C-98B0-C2B3F7141A9E}"/>
          </ac:picMkLst>
        </pc:picChg>
      </pc:sldChg>
      <pc:sldChg chg="addSp delSp modSp mod">
        <pc:chgData name="Trent, Douglas J (MSFC-ED04)" userId="553b458c-2624-4faa-b845-0b1f7e233d83" providerId="ADAL" clId="{97BE6594-5E01-4282-A5FF-306D9246574F}" dt="2022-05-13T16:32:59.176" v="11" actId="167"/>
        <pc:sldMkLst>
          <pc:docMk/>
          <pc:sldMk cId="1239296445" sldId="37537"/>
        </pc:sldMkLst>
        <pc:picChg chg="del">
          <ac:chgData name="Trent, Douglas J (MSFC-ED04)" userId="553b458c-2624-4faa-b845-0b1f7e233d83" providerId="ADAL" clId="{97BE6594-5E01-4282-A5FF-306D9246574F}" dt="2022-05-13T16:32:21.612" v="0" actId="478"/>
          <ac:picMkLst>
            <pc:docMk/>
            <pc:sldMk cId="1239296445" sldId="37537"/>
            <ac:picMk id="4" creationId="{E82E2A1B-48E6-440B-9BA2-287C47409967}"/>
          </ac:picMkLst>
        </pc:picChg>
        <pc:picChg chg="add mod ord">
          <ac:chgData name="Trent, Douglas J (MSFC-ED04)" userId="553b458c-2624-4faa-b845-0b1f7e233d83" providerId="ADAL" clId="{97BE6594-5E01-4282-A5FF-306D9246574F}" dt="2022-05-13T16:32:59.176" v="11" actId="167"/>
          <ac:picMkLst>
            <pc:docMk/>
            <pc:sldMk cId="1239296445" sldId="37537"/>
            <ac:picMk id="5" creationId="{A6F8E7A4-30AC-48D8-B2A2-24441029AC48}"/>
          </ac:picMkLst>
        </pc:picChg>
      </pc:sldChg>
      <pc:sldMasterChg chg="del delSldLayout">
        <pc:chgData name="Trent, Douglas J (MSFC-ED04)" userId="553b458c-2624-4faa-b845-0b1f7e233d83" providerId="ADAL" clId="{97BE6594-5E01-4282-A5FF-306D9246574F}" dt="2022-05-13T16:38:31.492" v="37" actId="2696"/>
        <pc:sldMasterMkLst>
          <pc:docMk/>
          <pc:sldMasterMk cId="2313650352" sldId="2147483702"/>
        </pc:sldMasterMkLst>
        <pc:sldLayoutChg chg="del">
          <pc:chgData name="Trent, Douglas J (MSFC-ED04)" userId="553b458c-2624-4faa-b845-0b1f7e233d83" providerId="ADAL" clId="{97BE6594-5E01-4282-A5FF-306D9246574F}" dt="2022-05-13T16:38:31.457" v="25" actId="2696"/>
          <pc:sldLayoutMkLst>
            <pc:docMk/>
            <pc:sldMasterMk cId="2313650352" sldId="2147483702"/>
            <pc:sldLayoutMk cId="2143926557" sldId="2147483703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57" v="26" actId="2696"/>
          <pc:sldLayoutMkLst>
            <pc:docMk/>
            <pc:sldMasterMk cId="2313650352" sldId="2147483702"/>
            <pc:sldLayoutMk cId="1593866067" sldId="2147483704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57" v="27" actId="2696"/>
          <pc:sldLayoutMkLst>
            <pc:docMk/>
            <pc:sldMasterMk cId="2313650352" sldId="2147483702"/>
            <pc:sldLayoutMk cId="30883674" sldId="2147483705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57" v="28" actId="2696"/>
          <pc:sldLayoutMkLst>
            <pc:docMk/>
            <pc:sldMasterMk cId="2313650352" sldId="2147483702"/>
            <pc:sldLayoutMk cId="1337279375" sldId="2147483706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72" v="29" actId="2696"/>
          <pc:sldLayoutMkLst>
            <pc:docMk/>
            <pc:sldMasterMk cId="2313650352" sldId="2147483702"/>
            <pc:sldLayoutMk cId="2941360567" sldId="2147483707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72" v="30" actId="2696"/>
          <pc:sldLayoutMkLst>
            <pc:docMk/>
            <pc:sldMasterMk cId="2313650352" sldId="2147483702"/>
            <pc:sldLayoutMk cId="353095646" sldId="2147483708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77" v="31" actId="2696"/>
          <pc:sldLayoutMkLst>
            <pc:docMk/>
            <pc:sldMasterMk cId="2313650352" sldId="2147483702"/>
            <pc:sldLayoutMk cId="382744518" sldId="2147483709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77" v="32" actId="2696"/>
          <pc:sldLayoutMkLst>
            <pc:docMk/>
            <pc:sldMasterMk cId="2313650352" sldId="2147483702"/>
            <pc:sldLayoutMk cId="2102605795" sldId="2147483710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77" v="33" actId="2696"/>
          <pc:sldLayoutMkLst>
            <pc:docMk/>
            <pc:sldMasterMk cId="2313650352" sldId="2147483702"/>
            <pc:sldLayoutMk cId="1903635935" sldId="2147483711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77" v="34" actId="2696"/>
          <pc:sldLayoutMkLst>
            <pc:docMk/>
            <pc:sldMasterMk cId="2313650352" sldId="2147483702"/>
            <pc:sldLayoutMk cId="163011123" sldId="2147483713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77" v="35" actId="2696"/>
          <pc:sldLayoutMkLst>
            <pc:docMk/>
            <pc:sldMasterMk cId="2313650352" sldId="2147483702"/>
            <pc:sldLayoutMk cId="2226299179" sldId="2147483714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1.477" v="36" actId="2696"/>
          <pc:sldLayoutMkLst>
            <pc:docMk/>
            <pc:sldMasterMk cId="2313650352" sldId="2147483702"/>
            <pc:sldLayoutMk cId="296746987" sldId="2147483715"/>
          </pc:sldLayoutMkLst>
        </pc:sldLayoutChg>
      </pc:sldMasterChg>
      <pc:sldMasterChg chg="del delSldLayout">
        <pc:chgData name="Trent, Douglas J (MSFC-ED04)" userId="553b458c-2624-4faa-b845-0b1f7e233d83" providerId="ADAL" clId="{97BE6594-5E01-4282-A5FF-306D9246574F}" dt="2022-05-13T16:38:32.678" v="45" actId="2696"/>
        <pc:sldMasterMkLst>
          <pc:docMk/>
          <pc:sldMasterMk cId="1645198771" sldId="2147483717"/>
        </pc:sldMasterMkLst>
        <pc:sldLayoutChg chg="del">
          <pc:chgData name="Trent, Douglas J (MSFC-ED04)" userId="553b458c-2624-4faa-b845-0b1f7e233d83" providerId="ADAL" clId="{97BE6594-5E01-4282-A5FF-306D9246574F}" dt="2022-05-13T16:38:32.658" v="38" actId="2696"/>
          <pc:sldLayoutMkLst>
            <pc:docMk/>
            <pc:sldMasterMk cId="1645198771" sldId="2147483717"/>
            <pc:sldLayoutMk cId="1297246120" sldId="2147483718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2.658" v="39" actId="2696"/>
          <pc:sldLayoutMkLst>
            <pc:docMk/>
            <pc:sldMasterMk cId="1645198771" sldId="2147483717"/>
            <pc:sldLayoutMk cId="855261063" sldId="2147483719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2.673" v="40" actId="2696"/>
          <pc:sldLayoutMkLst>
            <pc:docMk/>
            <pc:sldMasterMk cId="1645198771" sldId="2147483717"/>
            <pc:sldLayoutMk cId="1866218864" sldId="2147483720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2.678" v="41" actId="2696"/>
          <pc:sldLayoutMkLst>
            <pc:docMk/>
            <pc:sldMasterMk cId="1645198771" sldId="2147483717"/>
            <pc:sldLayoutMk cId="3898756388" sldId="2147483721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2.678" v="42" actId="2696"/>
          <pc:sldLayoutMkLst>
            <pc:docMk/>
            <pc:sldMasterMk cId="1645198771" sldId="2147483717"/>
            <pc:sldLayoutMk cId="4088300110" sldId="2147483722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2.678" v="43" actId="2696"/>
          <pc:sldLayoutMkLst>
            <pc:docMk/>
            <pc:sldMasterMk cId="1645198771" sldId="2147483717"/>
            <pc:sldLayoutMk cId="2296847816" sldId="2147483723"/>
          </pc:sldLayoutMkLst>
        </pc:sldLayoutChg>
        <pc:sldLayoutChg chg="del">
          <pc:chgData name="Trent, Douglas J (MSFC-ED04)" userId="553b458c-2624-4faa-b845-0b1f7e233d83" providerId="ADAL" clId="{97BE6594-5E01-4282-A5FF-306D9246574F}" dt="2022-05-13T16:38:32.678" v="44" actId="2696"/>
          <pc:sldLayoutMkLst>
            <pc:docMk/>
            <pc:sldMasterMk cId="1645198771" sldId="2147483717"/>
            <pc:sldLayoutMk cId="1280041539" sldId="214748372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FEBD56-728E-9A45-8711-53321B762F23}" type="datetimeFigureOut">
              <a:rPr lang="en-US" smtClean="0"/>
              <a:t>5/13/2022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49D48-0F3E-ED4D-9442-0895F9CB89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92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&#10;&#10;Description automatically generated">
            <a:extLst>
              <a:ext uri="{FF2B5EF4-FFF2-40B4-BE49-F238E27FC236}">
                <a16:creationId xmlns:a16="http://schemas.microsoft.com/office/drawing/2014/main" id="{5CCD26AF-C337-4863-9B28-434339B677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6D95EA-4B47-6349-B2C2-212D3ECD8E89}"/>
              </a:ext>
            </a:extLst>
          </p:cNvPr>
          <p:cNvSpPr txBox="1"/>
          <p:nvPr userDrawn="1"/>
        </p:nvSpPr>
        <p:spPr>
          <a:xfrm>
            <a:off x="9337400" y="555511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</a:t>
            </a:r>
            <a:b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E0EB3-2DBC-0F40-98D0-6652C60A2C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5743" y="1449576"/>
            <a:ext cx="5403014" cy="1274762"/>
          </a:xfrm>
        </p:spPr>
        <p:txBody>
          <a:bodyPr anchor="t">
            <a:noAutofit/>
          </a:bodyPr>
          <a:lstStyle>
            <a:lvl1pPr algn="l">
              <a:defRPr sz="47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C9FCCA-7E9F-8345-AE4B-8A1649D460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5743" y="2871976"/>
            <a:ext cx="5548270" cy="1488440"/>
          </a:xfrm>
        </p:spPr>
        <p:txBody>
          <a:bodyPr>
            <a:norm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3539AA-42F9-1441-85F8-283DA3D37E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5BD057C-84C7-8D48-BA37-A5E3FFABAAA6}"/>
              </a:ext>
            </a:extLst>
          </p:cNvPr>
          <p:cNvCxnSpPr>
            <a:cxnSpLocks/>
          </p:cNvCxnSpPr>
          <p:nvPr userDrawn="1"/>
        </p:nvCxnSpPr>
        <p:spPr>
          <a:xfrm>
            <a:off x="10900061" y="307703"/>
            <a:ext cx="0" cy="8456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31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74D18E7-FB22-AE45-BE29-23FC8A7580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015F3A-B103-9D43-874F-AF0B11A38D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750888" indent="-293688">
              <a:buFont typeface="Monaco" pitchFamily="2" charset="77"/>
              <a:buChar char="⎻"/>
              <a:tabLst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9253"/>
            <a:ext cx="2743200" cy="365125"/>
          </a:xfrm>
          <a:prstGeom prst="rect">
            <a:avLst/>
          </a:prstGeom>
        </p:spPr>
        <p:txBody>
          <a:bodyPr/>
          <a:lstStyle/>
          <a:p>
            <a:fld id="{4AC4630C-5872-E54D-91F0-1C9EBB42137F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Swoo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DCE7D43-9C45-F74B-ADC2-8A75B590AE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30FFB1-95C8-154C-ABEB-94D84C66C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6A49B-6BBF-5A4E-8342-5A880A3A0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9344D7-BCFF-784E-8975-79A0932C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9253"/>
            <a:ext cx="2743200" cy="365125"/>
          </a:xfrm>
          <a:prstGeom prst="rect">
            <a:avLst/>
          </a:prstGeom>
        </p:spPr>
        <p:txBody>
          <a:bodyPr/>
          <a:lstStyle/>
          <a:p>
            <a:fld id="{E8E8EF30-16DD-A94A-9551-C54AB2EEF982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A30E6-0B82-5D40-A654-76CD6D3E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401DC-1F81-E34D-82E3-959FF795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90E324-EC4A-A541-B8D1-BDBE5CDEDE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57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1E86-7A73-5B47-893D-57C07E3F2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21C57-5C13-7442-8B9B-C435902332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8F913-E8D8-7A43-B5CA-55E34B8BDE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C65B3-D09A-7C49-90AF-3732B38B54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9253"/>
            <a:ext cx="2743200" cy="365125"/>
          </a:xfrm>
          <a:prstGeom prst="rect">
            <a:avLst/>
          </a:prstGeom>
        </p:spPr>
        <p:txBody>
          <a:bodyPr/>
          <a:lstStyle/>
          <a:p>
            <a:fld id="{08DFDEA6-6BA9-864C-9B3A-272893615F5E}" type="datetime1">
              <a:rPr lang="en-US" smtClean="0"/>
              <a:t>5/13/2022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428249-EB91-B84C-A7A8-BF47D24C9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4B752-72EA-CB43-88DF-11D337EE6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6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F7714-F9DE-5549-A994-E31DDFC27A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E7BC61-2A6B-F14D-AEE7-F6FE4689F9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885B73-736E-5541-A0FF-612927D0F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DF2F5D-4F65-5446-9DED-1A5834D1B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DB25A-2C98-7842-A2B3-468F36DE21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D2AA16-D324-D448-93CC-86341AC76B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9253"/>
            <a:ext cx="2743200" cy="365125"/>
          </a:xfrm>
          <a:prstGeom prst="rect">
            <a:avLst/>
          </a:prstGeom>
        </p:spPr>
        <p:txBody>
          <a:bodyPr/>
          <a:lstStyle/>
          <a:p>
            <a:fld id="{E1BE7875-39A5-5644-A9DA-05DC723FCA51}" type="datetime1">
              <a:rPr lang="en-US" smtClean="0"/>
              <a:t>5/13/2022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A97442-3BAC-C744-955E-3FA557640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C992F-CCB6-434D-861D-32D643E2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0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A0EB3-F186-354B-9BFE-C379EC6A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3CCBB0-51C3-2F48-8D70-04ECAB38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9253"/>
            <a:ext cx="2743200" cy="365125"/>
          </a:xfrm>
          <a:prstGeom prst="rect">
            <a:avLst/>
          </a:prstGeom>
        </p:spPr>
        <p:txBody>
          <a:bodyPr/>
          <a:lstStyle/>
          <a:p>
            <a:fld id="{F2A46815-4FB6-3A42-8BBF-9E7CF0C3CA02}" type="datetime1">
              <a:rPr lang="en-US" smtClean="0"/>
              <a:t>5/13/2022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078886-FFB1-4843-BF32-3DD3EB91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2DA97E-A7FF-3A40-B2BF-19DE68288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12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59E8-1875-B141-9FDB-1641CDE39F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9253"/>
            <a:ext cx="2743200" cy="365125"/>
          </a:xfrm>
          <a:prstGeom prst="rect">
            <a:avLst/>
          </a:prstGeom>
        </p:spPr>
        <p:txBody>
          <a:bodyPr/>
          <a:lstStyle/>
          <a:p>
            <a:fld id="{80278D71-F8BE-3945-8587-74ED9E838FF3}" type="datetime1">
              <a:rPr lang="en-US" smtClean="0"/>
              <a:t>5/13/2022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2D66B3-E2E9-3F46-B8EA-87CDA0E4E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421A84-9834-FF4B-BBAF-34F4F9586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9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925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3AAE50-75ED-E647-B6F6-CFBEC68872EE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89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79253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33CDFF"/>
                </a:solidFill>
                <a:latin typeface="Helvetica" pitchFamily="2" charset="0"/>
              </a:defRPr>
            </a:lvl1pPr>
          </a:lstStyle>
          <a:p>
            <a:fld id="{7FD99449-D467-B845-A345-35B41EDB091C}" type="datetime1">
              <a:rPr lang="en-US" smtClean="0"/>
              <a:t>5/13/2022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2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85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478F94AE-0B4E-424F-A057-7BAB080582A1}"/>
              </a:ext>
            </a:extLst>
          </p:cNvPr>
          <p:cNvSpPr/>
          <p:nvPr userDrawn="1"/>
        </p:nvSpPr>
        <p:spPr>
          <a:xfrm flipH="1">
            <a:off x="0" y="0"/>
            <a:ext cx="12192000" cy="1151786"/>
          </a:xfrm>
          <a:prstGeom prst="rect">
            <a:avLst/>
          </a:prstGeom>
          <a:gradFill flip="none" rotWithShape="1">
            <a:gsLst>
              <a:gs pos="100000">
                <a:srgbClr val="66FF33">
                  <a:alpha val="26000"/>
                </a:srgbClr>
              </a:gs>
              <a:gs pos="15000">
                <a:srgbClr val="3B921E"/>
              </a:gs>
              <a:gs pos="49000">
                <a:srgbClr val="52CC27">
                  <a:alpha val="74000"/>
                </a:srgbClr>
              </a:gs>
            </a:gsLst>
            <a:lin ang="11400000" scaled="0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595E8AF-7936-E64D-8663-E9F949F492B5}"/>
              </a:ext>
            </a:extLst>
          </p:cNvPr>
          <p:cNvSpPr txBox="1">
            <a:spLocks/>
          </p:cNvSpPr>
          <p:nvPr userDrawn="1"/>
        </p:nvSpPr>
        <p:spPr>
          <a:xfrm>
            <a:off x="92583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2E8C51FE-49D9-314D-9957-ABBF7DDE8782}" type="slidenum">
              <a:rPr lang="en-US" smtClean="0">
                <a:solidFill>
                  <a:srgbClr val="52CC27"/>
                </a:solidFill>
                <a:latin typeface="Helvetica" pitchFamily="2" charset="0"/>
              </a:rPr>
              <a:pPr>
                <a:defRPr/>
              </a:pPr>
              <a:t>‹#›</a:t>
            </a:fld>
            <a:endParaRPr lang="en-US">
              <a:solidFill>
                <a:srgbClr val="52CC27"/>
              </a:solidFill>
              <a:latin typeface="Helvetica" pitchFamily="2" charset="0"/>
            </a:endParaRPr>
          </a:p>
        </p:txBody>
      </p:sp>
      <p:sp>
        <p:nvSpPr>
          <p:cNvPr id="36" name="Slide Number Placeholder 35">
            <a:extLst>
              <a:ext uri="{FF2B5EF4-FFF2-40B4-BE49-F238E27FC236}">
                <a16:creationId xmlns:a16="http://schemas.microsoft.com/office/drawing/2014/main" id="{263B85DD-0B5D-1F4B-8535-F94D0A63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7123" y="201151"/>
            <a:ext cx="2743200" cy="365125"/>
          </a:xfrm>
        </p:spPr>
        <p:txBody>
          <a:bodyPr/>
          <a:lstStyle>
            <a:lvl1pPr>
              <a:defRPr>
                <a:solidFill>
                  <a:srgbClr val="3B921E"/>
                </a:solidFill>
                <a:latin typeface="Helvetica" pitchFamily="2" charset="0"/>
              </a:defRPr>
            </a:lvl1pPr>
          </a:lstStyle>
          <a:p>
            <a:fld id="{B482FB84-CCED-5648-B134-738F8627FB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F384E495-888E-9C49-B1E0-DC3B23347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106418"/>
            <a:ext cx="11811000" cy="102670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732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0">
          <p15:clr>
            <a:srgbClr val="FBAE40"/>
          </p15:clr>
        </p15:guide>
        <p15:guide id="2" orient="horz" pos="4200">
          <p15:clr>
            <a:srgbClr val="FBAE40"/>
          </p15:clr>
        </p15:guide>
        <p15:guide id="3" pos="120">
          <p15:clr>
            <a:srgbClr val="FBAE40"/>
          </p15:clr>
        </p15:guide>
        <p15:guide id="4" pos="7560">
          <p15:clr>
            <a:srgbClr val="FBAE40"/>
          </p15:clr>
        </p15:guide>
        <p15:guide id="5" orient="horz" pos="816">
          <p15:clr>
            <a:srgbClr val="FBAE40"/>
          </p15:clr>
        </p15:guide>
        <p15:guide id="6" pos="7200">
          <p15:clr>
            <a:srgbClr val="FBAE40"/>
          </p15:clr>
        </p15:guide>
        <p15:guide id="8" pos="5760">
          <p15:clr>
            <a:srgbClr val="FBAE40"/>
          </p15:clr>
        </p15:guide>
        <p15:guide id="9" pos="5064">
          <p15:clr>
            <a:srgbClr val="FBAE40"/>
          </p15:clr>
        </p15:guide>
        <p15:guide id="10" pos="4320">
          <p15:clr>
            <a:srgbClr val="FBAE40"/>
          </p15:clr>
        </p15:guide>
        <p15:guide id="11" orient="horz" pos="3216">
          <p15:clr>
            <a:srgbClr val="FBAE40"/>
          </p15:clr>
        </p15:guide>
        <p15:guide id="12" orient="horz" pos="3120">
          <p15:clr>
            <a:srgbClr val="FBAE40"/>
          </p15:clr>
        </p15:guide>
        <p15:guide id="14" orient="horz" pos="1104">
          <p15:clr>
            <a:srgbClr val="FBAE40"/>
          </p15:clr>
        </p15:guide>
        <p15:guide id="15" orient="horz" pos="4104">
          <p15:clr>
            <a:srgbClr val="FBAE40"/>
          </p15:clr>
        </p15:guide>
        <p15:guide id="16" orient="horz" pos="302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A7210-84AE-5546-A89B-04B75D699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62" y="981037"/>
            <a:ext cx="11271738" cy="519592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CAE6F-3B4E-F047-B84F-25773EA80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0920D-D2A8-7B49-AFF8-1174504D9B03}" type="datetime1">
              <a:rPr lang="en-US" smtClean="0"/>
              <a:t>5/13/2022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B1AD0-4802-8741-A2CE-D1FEEB24A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A2B91-CF77-244E-9947-20FF3DF6A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BF2BF-BFDF-0346-8A60-FD625CB7CD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5A7D4C7-BE43-2740-944B-ACA2FC48CF5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68275" y="100314"/>
            <a:ext cx="9239416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055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6FB86-D894-4D42-84BE-9C0D479F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92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92499-E2CE-484C-BF8D-A72DFDE95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6F335-F990-5947-A715-B10B3A7A6D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6563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2022 IEEE Aerospace Conference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A5AB9-9525-2548-BA4B-F84F5DB41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69676" y="6519124"/>
            <a:ext cx="1622323" cy="325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AA21668-7E2D-D34B-8F28-D8590BEFEB5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880F24-8512-FD40-A516-D2FB6635851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5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63" r:id="rId9"/>
    <p:sldLayoutId id="2147483664" r:id="rId10"/>
    <p:sldLayoutId id="214748371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152" userDrawn="1">
          <p15:clr>
            <a:srgbClr val="F26B43"/>
          </p15:clr>
        </p15:guide>
        <p15:guide id="4" pos="74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image" Target="../media/image1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F173-81E2-49CD-8D14-536F60391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0183" y="1206986"/>
            <a:ext cx="4992247" cy="1777100"/>
          </a:xfrm>
        </p:spPr>
        <p:txBody>
          <a:bodyPr/>
          <a:lstStyle/>
          <a:p>
            <a:pPr marL="0" marR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3200" b="1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EDLA Considerations for Initial Human Missions to Mars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E0E05F-EAC9-4A4D-8C24-87ECEA9B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1577" y="5650161"/>
            <a:ext cx="11783278" cy="119979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Douglas Trent, Ph.D.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Entry, Descent, Landing, and Ascent Lead, ESDMD Mars Architecture Team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Humans to Mars Summit, Washington, D.C.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19, 2022</a:t>
            </a:r>
          </a:p>
        </p:txBody>
      </p:sp>
    </p:spTree>
    <p:extLst>
      <p:ext uri="{BB962C8B-B14F-4D97-AF65-F5344CB8AC3E}">
        <p14:creationId xmlns:p14="http://schemas.microsoft.com/office/powerpoint/2010/main" val="1879191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2AD2E-0730-4683-872C-2E1C40BD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7891" y="2723903"/>
            <a:ext cx="5227782" cy="3471531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Distance </a:t>
            </a:r>
          </a:p>
          <a:p>
            <a:pPr marL="457200" indent="-457200">
              <a:buNone/>
            </a:pP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dirty="0">
                <a:sym typeface="Wingdings" panose="05000000000000000000" pitchFamily="2" charset="2"/>
              </a:rPr>
              <a:t>Time Away from Earth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b="1" dirty="0">
                <a:sym typeface="Wingdings" panose="05000000000000000000" pitchFamily="2" charset="2"/>
              </a:rPr>
              <a:t>Entry, Descent, Landing … </a:t>
            </a:r>
            <a:r>
              <a:rPr lang="en-US" b="1" i="1" dirty="0">
                <a:sym typeface="Wingdings" panose="05000000000000000000" pitchFamily="2" charset="2"/>
              </a:rPr>
              <a:t>and Ascent</a:t>
            </a:r>
          </a:p>
        </p:txBody>
      </p:sp>
      <p:pic>
        <p:nvPicPr>
          <p:cNvPr id="5" name="Picture 2" descr="Mosaic of the Valles Marineris hemisphere of Mars projected into point perspective, a view similar to that which one would see from a spacecraft.">
            <a:extLst>
              <a:ext uri="{FF2B5EF4-FFF2-40B4-BE49-F238E27FC236}">
                <a16:creationId xmlns:a16="http://schemas.microsoft.com/office/drawing/2014/main" id="{7CF92B33-2244-447B-9B29-7E6E82E69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34" y="520262"/>
            <a:ext cx="6067316" cy="606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948ABE9-34D6-4117-A384-6D449ACB3162}"/>
              </a:ext>
            </a:extLst>
          </p:cNvPr>
          <p:cNvSpPr/>
          <p:nvPr/>
        </p:nvSpPr>
        <p:spPr>
          <a:xfrm>
            <a:off x="7511116" y="3280493"/>
            <a:ext cx="987973" cy="472965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7968DE5-1B3A-455D-B005-B3634F4B85E8}"/>
              </a:ext>
            </a:extLst>
          </p:cNvPr>
          <p:cNvSpPr txBox="1">
            <a:spLocks/>
          </p:cNvSpPr>
          <p:nvPr/>
        </p:nvSpPr>
        <p:spPr>
          <a:xfrm>
            <a:off x="4038600" y="646563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2022 Humans to Mars Summit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96B6719-66FD-49B4-A9AD-FDD89FDC114B}"/>
              </a:ext>
            </a:extLst>
          </p:cNvPr>
          <p:cNvSpPr txBox="1">
            <a:spLocks/>
          </p:cNvSpPr>
          <p:nvPr/>
        </p:nvSpPr>
        <p:spPr>
          <a:xfrm>
            <a:off x="6096000" y="794858"/>
            <a:ext cx="5460893" cy="19105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50888" indent="-2936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onaco" pitchFamily="2" charset="77"/>
              <a:buChar char="⎻"/>
              <a:tabLst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3600" b="1" dirty="0"/>
              <a:t>Mars poses many unique problems for Human Spaceflight</a:t>
            </a:r>
          </a:p>
        </p:txBody>
      </p:sp>
    </p:spTree>
    <p:extLst>
      <p:ext uri="{BB962C8B-B14F-4D97-AF65-F5344CB8AC3E}">
        <p14:creationId xmlns:p14="http://schemas.microsoft.com/office/powerpoint/2010/main" val="339003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A6F8E7A4-30AC-48D8-B2A2-24441029A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F48931-65AC-4591-A209-CC12211C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21668-7E2D-D34B-8F28-D8590BEFEB53}" type="slidenum">
              <a:rPr lang="en-US" smtClean="0"/>
              <a:t>3</a:t>
            </a:fld>
            <a:endParaRPr lang="en-US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9E577BD-FD2F-4E6F-B340-4E414EA1E7EB}"/>
              </a:ext>
            </a:extLst>
          </p:cNvPr>
          <p:cNvGrpSpPr/>
          <p:nvPr/>
        </p:nvGrpSpPr>
        <p:grpSpPr>
          <a:xfrm>
            <a:off x="0" y="3047751"/>
            <a:ext cx="3413647" cy="1016818"/>
            <a:chOff x="141691" y="5354822"/>
            <a:chExt cx="3413647" cy="101681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638A72D-695F-493E-AC0B-248B28A339F2}"/>
                </a:ext>
              </a:extLst>
            </p:cNvPr>
            <p:cNvSpPr/>
            <p:nvPr/>
          </p:nvSpPr>
          <p:spPr>
            <a:xfrm>
              <a:off x="1374131" y="5741409"/>
              <a:ext cx="822960" cy="230199"/>
            </a:xfrm>
            <a:prstGeom prst="rect">
              <a:avLst/>
            </a:prstGeom>
            <a:solidFill>
              <a:srgbClr val="00A5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5551551-E118-44BD-8978-681CD54291D2}"/>
                </a:ext>
              </a:extLst>
            </p:cNvPr>
            <p:cNvSpPr/>
            <p:nvPr/>
          </p:nvSpPr>
          <p:spPr>
            <a:xfrm>
              <a:off x="1374131" y="6066351"/>
              <a:ext cx="1920240" cy="23019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447D20B-BB95-4C1C-9173-6F4A8B7B6CB5}"/>
                </a:ext>
              </a:extLst>
            </p:cNvPr>
            <p:cNvSpPr txBox="1"/>
            <p:nvPr/>
          </p:nvSpPr>
          <p:spPr>
            <a:xfrm>
              <a:off x="308404" y="5995699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D0E621B-6C74-40A2-9180-52EED49526AF}"/>
                </a:ext>
              </a:extLst>
            </p:cNvPr>
            <p:cNvSpPr txBox="1"/>
            <p:nvPr/>
          </p:nvSpPr>
          <p:spPr>
            <a:xfrm>
              <a:off x="141691" y="5671867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Success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276C0B1-057E-40FE-ACDB-79B91F1C6559}"/>
                </a:ext>
              </a:extLst>
            </p:cNvPr>
            <p:cNvSpPr txBox="1"/>
            <p:nvPr/>
          </p:nvSpPr>
          <p:spPr>
            <a:xfrm>
              <a:off x="2152253" y="56724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744D95F-8EC2-4C55-A5DD-CA81898304FB}"/>
                </a:ext>
              </a:extLst>
            </p:cNvPr>
            <p:cNvSpPr txBox="1"/>
            <p:nvPr/>
          </p:nvSpPr>
          <p:spPr>
            <a:xfrm>
              <a:off x="3242432" y="6002308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DCAAE13-CE85-4BE7-93E7-29FAAFCFF9BB}"/>
                </a:ext>
              </a:extLst>
            </p:cNvPr>
            <p:cNvSpPr txBox="1"/>
            <p:nvPr/>
          </p:nvSpPr>
          <p:spPr>
            <a:xfrm>
              <a:off x="820685" y="5354822"/>
              <a:ext cx="25699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Mars EDL, 1960 - 2000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9491F7E-C930-4288-B4A4-E130C31908A9}"/>
                </a:ext>
              </a:extLst>
            </p:cNvPr>
            <p:cNvSpPr/>
            <p:nvPr/>
          </p:nvSpPr>
          <p:spPr>
            <a:xfrm>
              <a:off x="1171961" y="5797827"/>
              <a:ext cx="133350" cy="133350"/>
            </a:xfrm>
            <a:prstGeom prst="ellipse">
              <a:avLst/>
            </a:prstGeom>
            <a:solidFill>
              <a:srgbClr val="00A5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83F5CB9-5676-43B3-A2FB-22CA57C3CD6C}"/>
                </a:ext>
              </a:extLst>
            </p:cNvPr>
            <p:cNvGrpSpPr/>
            <p:nvPr/>
          </p:nvGrpSpPr>
          <p:grpSpPr>
            <a:xfrm>
              <a:off x="1175101" y="6133098"/>
              <a:ext cx="127071" cy="127071"/>
              <a:chOff x="452438" y="4763854"/>
              <a:chExt cx="295064" cy="295064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C618ADC3-47B8-4230-AF2A-FF858B3AC008}"/>
                  </a:ext>
                </a:extLst>
              </p:cNvPr>
              <p:cNvSpPr/>
              <p:nvPr/>
            </p:nvSpPr>
            <p:spPr>
              <a:xfrm>
                <a:off x="452438" y="4763854"/>
                <a:ext cx="295064" cy="295064"/>
              </a:xfrm>
              <a:prstGeom prst="ellipse">
                <a:avLst/>
              </a:prstGeom>
              <a:solidFill>
                <a:schemeClr val="tx1"/>
              </a:solidFill>
              <a:ln w="19050"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&quot;Not Allowed&quot; Symbol 42">
                <a:extLst>
                  <a:ext uri="{FF2B5EF4-FFF2-40B4-BE49-F238E27FC236}">
                    <a16:creationId xmlns:a16="http://schemas.microsoft.com/office/drawing/2014/main" id="{18868AEC-D19E-473B-B219-F412D25C9723}"/>
                  </a:ext>
                </a:extLst>
              </p:cNvPr>
              <p:cNvSpPr/>
              <p:nvPr/>
            </p:nvSpPr>
            <p:spPr>
              <a:xfrm>
                <a:off x="452438" y="4763854"/>
                <a:ext cx="295064" cy="295064"/>
              </a:xfrm>
              <a:prstGeom prst="noSmoking">
                <a:avLst>
                  <a:gd name="adj" fmla="val 986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&quot;Not Allowed&quot; Symbol 43">
                <a:extLst>
                  <a:ext uri="{FF2B5EF4-FFF2-40B4-BE49-F238E27FC236}">
                    <a16:creationId xmlns:a16="http://schemas.microsoft.com/office/drawing/2014/main" id="{31D6B9D6-DDC8-4D3E-BD3D-D152C3569680}"/>
                  </a:ext>
                </a:extLst>
              </p:cNvPr>
              <p:cNvSpPr/>
              <p:nvPr/>
            </p:nvSpPr>
            <p:spPr>
              <a:xfrm rot="5400000">
                <a:off x="452438" y="4763854"/>
                <a:ext cx="295064" cy="295064"/>
              </a:xfrm>
              <a:prstGeom prst="noSmoking">
                <a:avLst>
                  <a:gd name="adj" fmla="val 986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626DB0F-DAFB-47C1-BA9D-605591F80DF0}"/>
              </a:ext>
            </a:extLst>
          </p:cNvPr>
          <p:cNvGrpSpPr/>
          <p:nvPr/>
        </p:nvGrpSpPr>
        <p:grpSpPr>
          <a:xfrm>
            <a:off x="0" y="4206705"/>
            <a:ext cx="3413351" cy="1010209"/>
            <a:chOff x="141691" y="5354822"/>
            <a:chExt cx="3413351" cy="1010209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46FB5B48-EEB2-4065-8A0F-5B3C8F7FD602}"/>
                </a:ext>
              </a:extLst>
            </p:cNvPr>
            <p:cNvSpPr/>
            <p:nvPr/>
          </p:nvSpPr>
          <p:spPr>
            <a:xfrm>
              <a:off x="1374131" y="5741409"/>
              <a:ext cx="1920240" cy="230199"/>
            </a:xfrm>
            <a:prstGeom prst="rect">
              <a:avLst/>
            </a:prstGeom>
            <a:solidFill>
              <a:srgbClr val="00A5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A139A8F-B4D5-4ED8-8BAB-1BC2E3824B4B}"/>
                </a:ext>
              </a:extLst>
            </p:cNvPr>
            <p:cNvSpPr/>
            <p:nvPr/>
          </p:nvSpPr>
          <p:spPr>
            <a:xfrm>
              <a:off x="1374131" y="6066351"/>
              <a:ext cx="548640" cy="230199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7DA8461-32A7-4218-835F-1BD7293145E7}"/>
                </a:ext>
              </a:extLst>
            </p:cNvPr>
            <p:cNvSpPr txBox="1"/>
            <p:nvPr/>
          </p:nvSpPr>
          <p:spPr>
            <a:xfrm>
              <a:off x="308404" y="5995699"/>
              <a:ext cx="889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B4864C7-8CDD-4673-8098-E55246E6EF0E}"/>
                </a:ext>
              </a:extLst>
            </p:cNvPr>
            <p:cNvSpPr txBox="1"/>
            <p:nvPr/>
          </p:nvSpPr>
          <p:spPr>
            <a:xfrm>
              <a:off x="141691" y="5671867"/>
              <a:ext cx="1056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Success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1BB956-1D9D-4CC6-A606-02787CEE271C}"/>
                </a:ext>
              </a:extLst>
            </p:cNvPr>
            <p:cNvSpPr txBox="1"/>
            <p:nvPr/>
          </p:nvSpPr>
          <p:spPr>
            <a:xfrm>
              <a:off x="3242136" y="5672433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A9EDF37-E640-4ACB-98D5-84C71A730D03}"/>
                </a:ext>
              </a:extLst>
            </p:cNvPr>
            <p:cNvSpPr txBox="1"/>
            <p:nvPr/>
          </p:nvSpPr>
          <p:spPr>
            <a:xfrm>
              <a:off x="1875454" y="599307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165BA29-E08B-4BDB-BE0B-9BE0B37BB701}"/>
                </a:ext>
              </a:extLst>
            </p:cNvPr>
            <p:cNvSpPr txBox="1"/>
            <p:nvPr/>
          </p:nvSpPr>
          <p:spPr>
            <a:xfrm>
              <a:off x="679622" y="5354822"/>
              <a:ext cx="28520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8D5B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Mars EDL, 2000 - Present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B2B0EF1-2D2D-4A1E-853D-B54FCA14FA79}"/>
                </a:ext>
              </a:extLst>
            </p:cNvPr>
            <p:cNvSpPr/>
            <p:nvPr/>
          </p:nvSpPr>
          <p:spPr>
            <a:xfrm>
              <a:off x="1171961" y="5797827"/>
              <a:ext cx="133350" cy="133350"/>
            </a:xfrm>
            <a:prstGeom prst="ellipse">
              <a:avLst/>
            </a:prstGeom>
            <a:solidFill>
              <a:srgbClr val="00A551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DD58331-519B-4180-9C7B-AE6D9C0FD9CC}"/>
                </a:ext>
              </a:extLst>
            </p:cNvPr>
            <p:cNvGrpSpPr/>
            <p:nvPr/>
          </p:nvGrpSpPr>
          <p:grpSpPr>
            <a:xfrm>
              <a:off x="1175101" y="6133098"/>
              <a:ext cx="127071" cy="127071"/>
              <a:chOff x="452438" y="4763854"/>
              <a:chExt cx="295064" cy="295064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CBE65226-B52C-4C35-9405-7E322060F30D}"/>
                  </a:ext>
                </a:extLst>
              </p:cNvPr>
              <p:cNvSpPr/>
              <p:nvPr/>
            </p:nvSpPr>
            <p:spPr>
              <a:xfrm>
                <a:off x="452438" y="4763854"/>
                <a:ext cx="295064" cy="295064"/>
              </a:xfrm>
              <a:prstGeom prst="ellipse">
                <a:avLst/>
              </a:prstGeom>
              <a:solidFill>
                <a:schemeClr val="tx1"/>
              </a:solidFill>
              <a:ln w="19050"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&quot;Not Allowed&quot; Symbol 62">
                <a:extLst>
                  <a:ext uri="{FF2B5EF4-FFF2-40B4-BE49-F238E27FC236}">
                    <a16:creationId xmlns:a16="http://schemas.microsoft.com/office/drawing/2014/main" id="{2670F0FA-6FD8-43BB-9396-85E0BA3A43E2}"/>
                  </a:ext>
                </a:extLst>
              </p:cNvPr>
              <p:cNvSpPr/>
              <p:nvPr/>
            </p:nvSpPr>
            <p:spPr>
              <a:xfrm>
                <a:off x="452438" y="4763854"/>
                <a:ext cx="295064" cy="295064"/>
              </a:xfrm>
              <a:prstGeom prst="noSmoking">
                <a:avLst>
                  <a:gd name="adj" fmla="val 986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&quot;Not Allowed&quot; Symbol 63">
                <a:extLst>
                  <a:ext uri="{FF2B5EF4-FFF2-40B4-BE49-F238E27FC236}">
                    <a16:creationId xmlns:a16="http://schemas.microsoft.com/office/drawing/2014/main" id="{0971E1C6-7F45-4239-9AA1-A146DEBEFC6C}"/>
                  </a:ext>
                </a:extLst>
              </p:cNvPr>
              <p:cNvSpPr/>
              <p:nvPr/>
            </p:nvSpPr>
            <p:spPr>
              <a:xfrm rot="5400000">
                <a:off x="452438" y="4763854"/>
                <a:ext cx="295064" cy="295064"/>
              </a:xfrm>
              <a:prstGeom prst="noSmoking">
                <a:avLst>
                  <a:gd name="adj" fmla="val 986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929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Template_noastronaut.jpg">
            <a:extLst>
              <a:ext uri="{FF2B5EF4-FFF2-40B4-BE49-F238E27FC236}">
                <a16:creationId xmlns:a16="http://schemas.microsoft.com/office/drawing/2014/main" id="{08532537-B885-47DE-8501-D0AFB2C0B2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087"/>
          <a:stretch/>
        </p:blipFill>
        <p:spPr>
          <a:xfrm>
            <a:off x="1" y="5490"/>
            <a:ext cx="12192000" cy="6852510"/>
          </a:xfrm>
          <a:prstGeom prst="rect">
            <a:avLst/>
          </a:prstGeom>
        </p:spPr>
      </p:pic>
      <p:graphicFrame>
        <p:nvGraphicFramePr>
          <p:cNvPr id="17" name="Group 158">
            <a:extLst>
              <a:ext uri="{FF2B5EF4-FFF2-40B4-BE49-F238E27FC236}">
                <a16:creationId xmlns:a16="http://schemas.microsoft.com/office/drawing/2014/main" id="{CBDF3779-FBBD-4853-837A-083310E0C5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212453"/>
              </p:ext>
            </p:extLst>
          </p:nvPr>
        </p:nvGraphicFramePr>
        <p:xfrm>
          <a:off x="393694" y="1104905"/>
          <a:ext cx="9067800" cy="4245816"/>
        </p:xfrm>
        <a:graphic>
          <a:graphicData uri="http://schemas.openxmlformats.org/drawingml/2006/table">
            <a:tbl>
              <a:tblPr/>
              <a:tblGrid>
                <a:gridCol w="15956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7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76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7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76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76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7615">
                  <a:extLst>
                    <a:ext uri="{9D8B030D-6E8A-4147-A177-3AD203B41FA5}">
                      <a16:colId xmlns:a16="http://schemas.microsoft.com/office/drawing/2014/main" val="533029462"/>
                    </a:ext>
                  </a:extLst>
                </a:gridCol>
                <a:gridCol w="987615">
                  <a:extLst>
                    <a:ext uri="{9D8B030D-6E8A-4147-A177-3AD203B41FA5}">
                      <a16:colId xmlns:a16="http://schemas.microsoft.com/office/drawing/2014/main" val="1169144506"/>
                    </a:ext>
                  </a:extLst>
                </a:gridCol>
                <a:gridCol w="558803">
                  <a:extLst>
                    <a:ext uri="{9D8B030D-6E8A-4147-A177-3AD203B41FA5}">
                      <a16:colId xmlns:a16="http://schemas.microsoft.com/office/drawing/2014/main" val="1086482660"/>
                    </a:ext>
                  </a:extLst>
                </a:gridCol>
              </a:tblGrid>
              <a:tr h="122901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</a:endParaRPr>
                    </a:p>
                  </a:txBody>
                  <a:tcPr marL="0" marR="0" marT="0" marB="0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Viking 1&amp;2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Pathfinder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Spirit &amp; Opportunity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Phoenix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Curiosity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InSight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Perseverance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6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Diameter (m)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3.505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Rigid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2.65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Rigid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2.65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Rigid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2.65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Rigid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4.5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Rigid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2.65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Rigid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4.5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Rigid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Entry Mass (kg)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930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585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840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602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3,151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606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3,369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Landed Mass (kg)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603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539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899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375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1,026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8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Landing Altitude (km)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-3.5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-1.5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-1.5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-3.5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-4.4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-2.6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-2.5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055915"/>
                  </a:ext>
                </a:extLst>
              </a:tr>
              <a:tr h="2198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Peak Heat Rates (w/cm</a:t>
                      </a:r>
                      <a:r>
                        <a:rPr kumimoji="0" lang="en-US" sz="12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51.8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840022"/>
                  </a:ext>
                </a:extLst>
              </a:tr>
              <a:tr h="21980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Landing Ellipse (km)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280 x 130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200 x 70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150 x 20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130 x 27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25 x 20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130 x 27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7.7 x 6.6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463570"/>
                  </a:ext>
                </a:extLst>
              </a:tr>
              <a:tr h="4547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Ballistic Guidance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Unguided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Unguided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Unguided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Unguided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Bank Angle Control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Unguided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Bank Angle Control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975519"/>
                  </a:ext>
                </a:extLst>
              </a:tr>
              <a:tr h="4439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Technologies</a:t>
                      </a: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Parachute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Retro-propulsion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Parachute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Airbags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Parachute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Airbags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Parachute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Retro-propulsion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Parachute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SkyCrane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Parachute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Retro-propulsion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Parachute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SkyCrane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+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TRN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388450"/>
                  </a:ext>
                </a:extLst>
              </a:tr>
            </a:tbl>
          </a:graphicData>
        </a:graphic>
      </p:graphicFrame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C6404A9-36DE-40C5-B90A-42365706AC7F}"/>
              </a:ext>
            </a:extLst>
          </p:cNvPr>
          <p:cNvSpPr txBox="1">
            <a:spLocks/>
          </p:cNvSpPr>
          <p:nvPr/>
        </p:nvSpPr>
        <p:spPr>
          <a:xfrm>
            <a:off x="4038600" y="646563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2022 Humans to Mars Summit</a:t>
            </a:r>
          </a:p>
        </p:txBody>
      </p:sp>
      <p:pic>
        <p:nvPicPr>
          <p:cNvPr id="9" name="Picture 8" descr="mer_surf1">
            <a:extLst>
              <a:ext uri="{FF2B5EF4-FFF2-40B4-BE49-F238E27FC236}">
                <a16:creationId xmlns:a16="http://schemas.microsoft.com/office/drawing/2014/main" id="{4072616F-4E76-464D-B306-9EC4AC84B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5" r="25964"/>
          <a:stretch>
            <a:fillRect/>
          </a:stretch>
        </p:blipFill>
        <p:spPr bwMode="auto">
          <a:xfrm rot="20750043">
            <a:off x="4352650" y="1630072"/>
            <a:ext cx="229996" cy="40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viking_surf1">
            <a:extLst>
              <a:ext uri="{FF2B5EF4-FFF2-40B4-BE49-F238E27FC236}">
                <a16:creationId xmlns:a16="http://schemas.microsoft.com/office/drawing/2014/main" id="{05DBACF3-B633-7D4B-97AE-C06C7EB21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40" r="26700"/>
          <a:stretch>
            <a:fillRect/>
          </a:stretch>
        </p:blipFill>
        <p:spPr bwMode="auto">
          <a:xfrm rot="20940000">
            <a:off x="2352460" y="1563503"/>
            <a:ext cx="288086" cy="54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mpf_surf1">
            <a:extLst>
              <a:ext uri="{FF2B5EF4-FFF2-40B4-BE49-F238E27FC236}">
                <a16:creationId xmlns:a16="http://schemas.microsoft.com/office/drawing/2014/main" id="{BDE5DC84-FF60-8E44-B9AD-DF4B9E855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7" r="19157"/>
          <a:stretch>
            <a:fillRect/>
          </a:stretch>
        </p:blipFill>
        <p:spPr bwMode="auto">
          <a:xfrm rot="20696065">
            <a:off x="3314441" y="1630072"/>
            <a:ext cx="286901" cy="40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mpx_surf1">
            <a:extLst>
              <a:ext uri="{FF2B5EF4-FFF2-40B4-BE49-F238E27FC236}">
                <a16:creationId xmlns:a16="http://schemas.microsoft.com/office/drawing/2014/main" id="{6B99E806-C4A7-2A4D-AAFA-849A328E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r="20210"/>
          <a:stretch>
            <a:fillRect/>
          </a:stretch>
        </p:blipFill>
        <p:spPr bwMode="auto">
          <a:xfrm rot="20942320">
            <a:off x="5315001" y="1630072"/>
            <a:ext cx="277416" cy="40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 descr="msl_oml10b">
            <a:extLst>
              <a:ext uri="{FF2B5EF4-FFF2-40B4-BE49-F238E27FC236}">
                <a16:creationId xmlns:a16="http://schemas.microsoft.com/office/drawing/2014/main" id="{6171A75A-FD43-ED48-B26B-A8318DE39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>
            <a:fillRect/>
          </a:stretch>
        </p:blipFill>
        <p:spPr bwMode="auto">
          <a:xfrm rot="20640000">
            <a:off x="6258440" y="1487050"/>
            <a:ext cx="462954" cy="69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mpx_surf1">
            <a:extLst>
              <a:ext uri="{FF2B5EF4-FFF2-40B4-BE49-F238E27FC236}">
                <a16:creationId xmlns:a16="http://schemas.microsoft.com/office/drawing/2014/main" id="{0E9C7DEB-FB4D-394D-9390-652E17CB0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r="20210"/>
          <a:stretch>
            <a:fillRect/>
          </a:stretch>
        </p:blipFill>
        <p:spPr bwMode="auto">
          <a:xfrm rot="20942320">
            <a:off x="7278441" y="1630072"/>
            <a:ext cx="277416" cy="40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 descr="msl_oml10b">
            <a:extLst>
              <a:ext uri="{FF2B5EF4-FFF2-40B4-BE49-F238E27FC236}">
                <a16:creationId xmlns:a16="http://schemas.microsoft.com/office/drawing/2014/main" id="{226F9AE1-1E90-42C2-83A7-F4784DB2C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60" r="20760"/>
          <a:stretch>
            <a:fillRect/>
          </a:stretch>
        </p:blipFill>
        <p:spPr bwMode="auto">
          <a:xfrm rot="20640000">
            <a:off x="8200741" y="1487050"/>
            <a:ext cx="462954" cy="69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C68A229-04E6-415B-B27E-A02D2F19027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00000">
            <a:off x="10374461" y="1732724"/>
            <a:ext cx="1721506" cy="1797518"/>
          </a:xfrm>
          <a:prstGeom prst="rect">
            <a:avLst/>
          </a:prstGeom>
        </p:spPr>
      </p:pic>
      <p:sp>
        <p:nvSpPr>
          <p:cNvPr id="50" name="Arrow: Right 49">
            <a:extLst>
              <a:ext uri="{FF2B5EF4-FFF2-40B4-BE49-F238E27FC236}">
                <a16:creationId xmlns:a16="http://schemas.microsoft.com/office/drawing/2014/main" id="{6E52781F-ED9C-422E-992F-D5D46D184BEB}"/>
              </a:ext>
            </a:extLst>
          </p:cNvPr>
          <p:cNvSpPr/>
          <p:nvPr/>
        </p:nvSpPr>
        <p:spPr>
          <a:xfrm>
            <a:off x="2237917" y="5654900"/>
            <a:ext cx="6266523" cy="793778"/>
          </a:xfrm>
          <a:prstGeom prst="rightArrow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Steady Progression of “in family” EDL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AF1F582-0815-4AFC-ACF0-B66C34BEFAB6}"/>
              </a:ext>
            </a:extLst>
          </p:cNvPr>
          <p:cNvSpPr/>
          <p:nvPr/>
        </p:nvSpPr>
        <p:spPr>
          <a:xfrm>
            <a:off x="9392596" y="5574261"/>
            <a:ext cx="2417445" cy="104822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New Paradigm Needed for Human Class Landers</a:t>
            </a:r>
          </a:p>
        </p:txBody>
      </p:sp>
      <p:sp>
        <p:nvSpPr>
          <p:cNvPr id="52" name="Content Placeholder 5">
            <a:extLst>
              <a:ext uri="{FF2B5EF4-FFF2-40B4-BE49-F238E27FC236}">
                <a16:creationId xmlns:a16="http://schemas.microsoft.com/office/drawing/2014/main" id="{00EB811A-912E-416D-BADD-CDCBD775F0E7}"/>
              </a:ext>
            </a:extLst>
          </p:cNvPr>
          <p:cNvSpPr txBox="1">
            <a:spLocks/>
          </p:cNvSpPr>
          <p:nvPr/>
        </p:nvSpPr>
        <p:spPr>
          <a:xfrm>
            <a:off x="0" y="288306"/>
            <a:ext cx="6107527" cy="5891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600" b="1" dirty="0"/>
              <a:t>Mars EDL Progression</a:t>
            </a:r>
          </a:p>
        </p:txBody>
      </p:sp>
      <p:graphicFrame>
        <p:nvGraphicFramePr>
          <p:cNvPr id="54" name="Group 158">
            <a:extLst>
              <a:ext uri="{FF2B5EF4-FFF2-40B4-BE49-F238E27FC236}">
                <a16:creationId xmlns:a16="http://schemas.microsoft.com/office/drawing/2014/main" id="{5D0A8E8B-746D-4224-891C-46C1C0BA7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260877"/>
              </p:ext>
            </p:extLst>
          </p:nvPr>
        </p:nvGraphicFramePr>
        <p:xfrm>
          <a:off x="8911956" y="1104905"/>
          <a:ext cx="1698628" cy="4428696"/>
        </p:xfrm>
        <a:graphic>
          <a:graphicData uri="http://schemas.openxmlformats.org/drawingml/2006/table">
            <a:tbl>
              <a:tblPr/>
              <a:tblGrid>
                <a:gridCol w="558803">
                  <a:extLst>
                    <a:ext uri="{9D8B030D-6E8A-4147-A177-3AD203B41FA5}">
                      <a16:colId xmlns:a16="http://schemas.microsoft.com/office/drawing/2014/main" val="1086482660"/>
                    </a:ext>
                  </a:extLst>
                </a:gridCol>
                <a:gridCol w="1139825">
                  <a:extLst>
                    <a:ext uri="{9D8B030D-6E8A-4147-A177-3AD203B41FA5}">
                      <a16:colId xmlns:a16="http://schemas.microsoft.com/office/drawing/2014/main" val="68790415"/>
                    </a:ext>
                  </a:extLst>
                </a:gridCol>
              </a:tblGrid>
              <a:tr h="12290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elvetica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Human Class Lander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elvetica" charset="0"/>
                        </a:rPr>
                        <a:t>(Government Reference)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67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16-19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Inflatable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8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47,000-65,000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8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36,000-40,000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8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+2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055915"/>
                  </a:ext>
                </a:extLst>
              </a:tr>
              <a:tr h="2198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120 - 350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4840022"/>
                  </a:ext>
                </a:extLst>
              </a:tr>
              <a:tr h="21980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0.1 x 0.1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463570"/>
                  </a:ext>
                </a:extLst>
              </a:tr>
              <a:tr h="45472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Direct Force Control</a:t>
                      </a: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4975519"/>
                  </a:ext>
                </a:extLst>
              </a:tr>
              <a:tr h="4439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HIAD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Supersonic Retro-propulsion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TRN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388450"/>
                  </a:ext>
                </a:extLst>
              </a:tr>
            </a:tbl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E0915E0-40C2-41B5-BA62-0EE43EF72651}"/>
              </a:ext>
            </a:extLst>
          </p:cNvPr>
          <p:cNvCxnSpPr>
            <a:cxnSpLocks/>
          </p:cNvCxnSpPr>
          <p:nvPr/>
        </p:nvCxnSpPr>
        <p:spPr>
          <a:xfrm>
            <a:off x="9210669" y="1104905"/>
            <a:ext cx="0" cy="5517576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31D5E01B-2172-4F93-94B9-0F0D5965072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3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7968DE5-1B3A-455D-B005-B3634F4B85E8}"/>
              </a:ext>
            </a:extLst>
          </p:cNvPr>
          <p:cNvSpPr txBox="1">
            <a:spLocks/>
          </p:cNvSpPr>
          <p:nvPr/>
        </p:nvSpPr>
        <p:spPr>
          <a:xfrm>
            <a:off x="4038600" y="646563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2022 Humans to Mars Summit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3E07EB-5357-4A8C-856B-84D745A57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055" y="676237"/>
            <a:ext cx="6310744" cy="16236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dirty="0"/>
              <a:t>Humans have ascended from only two celestial bodies to date</a:t>
            </a:r>
          </a:p>
        </p:txBody>
      </p:sp>
      <p:pic>
        <p:nvPicPr>
          <p:cNvPr id="13" name="Picture 12" descr="A camera on a tripod&#10;&#10;Description automatically generated with medium confidence">
            <a:extLst>
              <a:ext uri="{FF2B5EF4-FFF2-40B4-BE49-F238E27FC236}">
                <a16:creationId xmlns:a16="http://schemas.microsoft.com/office/drawing/2014/main" id="{A2671C42-FA00-435C-98B0-C2B3F7141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4944555" cy="686073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89D4B8-1CAC-4A6B-8384-777F8F2FD4ED}"/>
              </a:ext>
            </a:extLst>
          </p:cNvPr>
          <p:cNvSpPr txBox="1">
            <a:spLocks/>
          </p:cNvSpPr>
          <p:nvPr/>
        </p:nvSpPr>
        <p:spPr>
          <a:xfrm>
            <a:off x="5114926" y="2299855"/>
            <a:ext cx="7077074" cy="413579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1"/>
                </a:solidFill>
              </a:rPr>
              <a:t>Earth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Significant in-person ground support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Generous delay/abort capability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bg2">
                    <a:lumMod val="90000"/>
                  </a:schemeClr>
                </a:solidFill>
                <a:sym typeface="Wingdings" panose="05000000000000000000" pitchFamily="2" charset="2"/>
              </a:rPr>
              <a:t>Moon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ym typeface="Wingdings" panose="05000000000000000000" pitchFamily="2" charset="2"/>
              </a:rPr>
              <a:t>Vehicle is delivered with crew prepared for ascent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ym typeface="Wingdings" panose="05000000000000000000" pitchFamily="2" charset="2"/>
              </a:rPr>
              <a:t>Real-time ground support via coms</a:t>
            </a:r>
          </a:p>
          <a:p>
            <a:pPr>
              <a:lnSpc>
                <a:spcPct val="100000"/>
              </a:lnSpc>
            </a:pPr>
            <a:r>
              <a:rPr lang="en-US" dirty="0">
                <a:solidFill>
                  <a:schemeClr val="accent2"/>
                </a:solidFill>
                <a:sym typeface="Wingdings" panose="05000000000000000000" pitchFamily="2" charset="2"/>
              </a:rPr>
              <a:t>Mars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ym typeface="Wingdings" panose="05000000000000000000" pitchFamily="2" charset="2"/>
              </a:rPr>
              <a:t>Little to no margin for delays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ym typeface="Wingdings" panose="05000000000000000000" pitchFamily="2" charset="2"/>
              </a:rPr>
              <a:t>Little to no real-time ground support</a:t>
            </a:r>
          </a:p>
          <a:p>
            <a:pPr lvl="1">
              <a:lnSpc>
                <a:spcPct val="100000"/>
              </a:lnSpc>
            </a:pPr>
            <a:r>
              <a:rPr lang="en-US" dirty="0">
                <a:sym typeface="Wingdings" panose="05000000000000000000" pitchFamily="2" charset="2"/>
              </a:rPr>
              <a:t>Vehicle likely arrives unprepared for launch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9FEB0A0-CF1B-4D94-BCA3-D323438974E6}"/>
              </a:ext>
            </a:extLst>
          </p:cNvPr>
          <p:cNvGrpSpPr/>
          <p:nvPr/>
        </p:nvGrpSpPr>
        <p:grpSpPr>
          <a:xfrm>
            <a:off x="6314250" y="3510711"/>
            <a:ext cx="2641158" cy="400110"/>
            <a:chOff x="6314250" y="3663111"/>
            <a:chExt cx="2641158" cy="40011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7C84A62-6AD7-4536-921B-0B1BBBC10BA2}"/>
                </a:ext>
              </a:extLst>
            </p:cNvPr>
            <p:cNvSpPr/>
            <p:nvPr/>
          </p:nvSpPr>
          <p:spPr>
            <a:xfrm>
              <a:off x="6314250" y="3730653"/>
              <a:ext cx="548640" cy="25603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2020EEE-21E3-402A-8EC7-714430F4D969}"/>
                </a:ext>
              </a:extLst>
            </p:cNvPr>
            <p:cNvSpPr txBox="1"/>
            <p:nvPr/>
          </p:nvSpPr>
          <p:spPr>
            <a:xfrm>
              <a:off x="6834315" y="3663111"/>
              <a:ext cx="21210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6 human launches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A8887CE-DE77-42D1-AFD0-336CC36481F7}"/>
              </a:ext>
            </a:extLst>
          </p:cNvPr>
          <p:cNvGrpSpPr/>
          <p:nvPr/>
        </p:nvGrpSpPr>
        <p:grpSpPr>
          <a:xfrm>
            <a:off x="6314249" y="2340456"/>
            <a:ext cx="5589870" cy="400110"/>
            <a:chOff x="6314249" y="2340456"/>
            <a:chExt cx="5589870" cy="40011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B6D7506-3FB7-4F29-BA30-02F2EE7DEAB8}"/>
                </a:ext>
              </a:extLst>
            </p:cNvPr>
            <p:cNvSpPr/>
            <p:nvPr/>
          </p:nvSpPr>
          <p:spPr>
            <a:xfrm>
              <a:off x="6314249" y="2407998"/>
              <a:ext cx="3086925" cy="25809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0D0FDC2-240F-40B5-BE7E-3673EC028AA9}"/>
                </a:ext>
              </a:extLst>
            </p:cNvPr>
            <p:cNvSpPr txBox="1"/>
            <p:nvPr/>
          </p:nvSpPr>
          <p:spPr>
            <a:xfrm>
              <a:off x="9369451" y="2340456"/>
              <a:ext cx="253466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100’s human launches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" name="Parallelogram 2">
              <a:extLst>
                <a:ext uri="{FF2B5EF4-FFF2-40B4-BE49-F238E27FC236}">
                  <a16:creationId xmlns:a16="http://schemas.microsoft.com/office/drawing/2014/main" id="{B4F881AD-C333-4CC3-9850-B69A3473A31B}"/>
                </a:ext>
              </a:extLst>
            </p:cNvPr>
            <p:cNvSpPr/>
            <p:nvPr/>
          </p:nvSpPr>
          <p:spPr>
            <a:xfrm>
              <a:off x="8705025" y="2407998"/>
              <a:ext cx="91440" cy="258097"/>
            </a:xfrm>
            <a:prstGeom prst="parallelogram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B6345662-0DE5-4DF9-B0F6-EC3973C63CCE}"/>
                </a:ext>
              </a:extLst>
            </p:cNvPr>
            <p:cNvSpPr/>
            <p:nvPr/>
          </p:nvSpPr>
          <p:spPr>
            <a:xfrm>
              <a:off x="8828850" y="2407998"/>
              <a:ext cx="91440" cy="258097"/>
            </a:xfrm>
            <a:prstGeom prst="parallelogram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EFFED879-CB20-4115-BA26-EA89D39FAA7D}"/>
                </a:ext>
              </a:extLst>
            </p:cNvPr>
            <p:cNvSpPr/>
            <p:nvPr/>
          </p:nvSpPr>
          <p:spPr>
            <a:xfrm>
              <a:off x="8952675" y="2407998"/>
              <a:ext cx="91440" cy="258097"/>
            </a:xfrm>
            <a:prstGeom prst="parallelogram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B667874-F73E-44DD-8E29-28E30010D541}"/>
              </a:ext>
            </a:extLst>
          </p:cNvPr>
          <p:cNvGrpSpPr/>
          <p:nvPr/>
        </p:nvGrpSpPr>
        <p:grpSpPr>
          <a:xfrm>
            <a:off x="6261575" y="4753680"/>
            <a:ext cx="2140517" cy="400110"/>
            <a:chOff x="6261575" y="4591755"/>
            <a:chExt cx="2140517" cy="40011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836A76C-9DDE-4FA6-8DE7-C49A59227EF9}"/>
                </a:ext>
              </a:extLst>
            </p:cNvPr>
            <p:cNvSpPr txBox="1"/>
            <p:nvPr/>
          </p:nvSpPr>
          <p:spPr>
            <a:xfrm>
              <a:off x="6280999" y="4591755"/>
              <a:ext cx="21210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0 human launches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7556208-CA7A-4AEF-9F48-E1CA595E4D8A}"/>
                </a:ext>
              </a:extLst>
            </p:cNvPr>
            <p:cNvSpPr/>
            <p:nvPr/>
          </p:nvSpPr>
          <p:spPr>
            <a:xfrm>
              <a:off x="6261575" y="4657627"/>
              <a:ext cx="45720" cy="256032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5090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nature, dark, sunset&#10;&#10;Description automatically generated">
            <a:extLst>
              <a:ext uri="{FF2B5EF4-FFF2-40B4-BE49-F238E27FC236}">
                <a16:creationId xmlns:a16="http://schemas.microsoft.com/office/drawing/2014/main" id="{AA93E57D-F081-4130-B1A3-41769AB8A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BD5A5047-77C9-4FAC-A0E7-CD8ED5255D18}"/>
              </a:ext>
            </a:extLst>
          </p:cNvPr>
          <p:cNvGrpSpPr/>
          <p:nvPr/>
        </p:nvGrpSpPr>
        <p:grpSpPr>
          <a:xfrm>
            <a:off x="5014818" y="5860889"/>
            <a:ext cx="2162364" cy="782454"/>
            <a:chOff x="3545709" y="6061924"/>
            <a:chExt cx="2162364" cy="782454"/>
          </a:xfrm>
        </p:grpSpPr>
        <p:pic>
          <p:nvPicPr>
            <p:cNvPr id="4" name="Graphic 3" descr="Email with solid fill">
              <a:extLst>
                <a:ext uri="{FF2B5EF4-FFF2-40B4-BE49-F238E27FC236}">
                  <a16:creationId xmlns:a16="http://schemas.microsoft.com/office/drawing/2014/main" id="{DC501E88-E75F-4584-9A60-961A7F670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98291" y="6061924"/>
              <a:ext cx="457200" cy="457200"/>
            </a:xfrm>
            <a:prstGeom prst="rect">
              <a:avLst/>
            </a:prstGeom>
          </p:spPr>
        </p:pic>
        <p:sp>
          <p:nvSpPr>
            <p:cNvPr id="13" name="Footer Placeholder 4">
              <a:extLst>
                <a:ext uri="{FF2B5EF4-FFF2-40B4-BE49-F238E27FC236}">
                  <a16:creationId xmlns:a16="http://schemas.microsoft.com/office/drawing/2014/main" id="{4C4BCD07-FD34-4DD1-B81D-FB36187F9548}"/>
                </a:ext>
              </a:extLst>
            </p:cNvPr>
            <p:cNvSpPr txBox="1">
              <a:spLocks/>
            </p:cNvSpPr>
            <p:nvPr/>
          </p:nvSpPr>
          <p:spPr>
            <a:xfrm>
              <a:off x="3545709" y="6479253"/>
              <a:ext cx="2162364" cy="36512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>
                  <a:solidFill>
                    <a:schemeClr val="bg1"/>
                  </a:solidFill>
                </a:rPr>
                <a:t>douglas.trent@nasa.gov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0BAA66C-BD23-461E-9AC9-7AEB370A6B2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7705" y="338876"/>
            <a:ext cx="931059" cy="77239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E9767AE-A3C0-4726-BC66-B9F479767962}"/>
              </a:ext>
            </a:extLst>
          </p:cNvPr>
          <p:cNvSpPr txBox="1"/>
          <p:nvPr/>
        </p:nvSpPr>
        <p:spPr>
          <a:xfrm>
            <a:off x="9337400" y="555511"/>
            <a:ext cx="153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 and</a:t>
            </a:r>
            <a:b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Administration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987F741-B8A3-4AAC-AB57-EF0ED76C6E7A}"/>
              </a:ext>
            </a:extLst>
          </p:cNvPr>
          <p:cNvCxnSpPr>
            <a:cxnSpLocks/>
          </p:cNvCxnSpPr>
          <p:nvPr/>
        </p:nvCxnSpPr>
        <p:spPr>
          <a:xfrm>
            <a:off x="10900061" y="307703"/>
            <a:ext cx="0" cy="8456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230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739F1CB2FA344389136699D59AC7BD" ma:contentTypeVersion="14" ma:contentTypeDescription="Create a new document." ma:contentTypeScope="" ma:versionID="334c2e5867634f9d2bcbed464e63ed0d">
  <xsd:schema xmlns:xsd="http://www.w3.org/2001/XMLSchema" xmlns:xs="http://www.w3.org/2001/XMLSchema" xmlns:p="http://schemas.microsoft.com/office/2006/metadata/properties" xmlns:ns1="http://schemas.microsoft.com/sharepoint/v3" xmlns:ns3="a59c3368-fa6d-441d-901e-be154c2ac1a7" xmlns:ns4="df54972e-07dd-4eb6-b877-72869d8f4ab0" targetNamespace="http://schemas.microsoft.com/office/2006/metadata/properties" ma:root="true" ma:fieldsID="2153fbddb2fa88b3bf7e57e86a9738ed" ns1:_="" ns3:_="" ns4:_="">
    <xsd:import namespace="http://schemas.microsoft.com/sharepoint/v3"/>
    <xsd:import namespace="a59c3368-fa6d-441d-901e-be154c2ac1a7"/>
    <xsd:import namespace="df54972e-07dd-4eb6-b877-72869d8f4ab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1:_ip_UnifiedCompliancePolicyProperties" minOccurs="0"/>
                <xsd:element ref="ns1:_ip_UnifiedCompliancePolicyUIActio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9c3368-fa6d-441d-901e-be154c2ac1a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54972e-07dd-4eb6-b877-72869d8f4a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B3440DB-2205-484C-A4C4-C0C3EF86D8BE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a59c3368-fa6d-441d-901e-be154c2ac1a7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df54972e-07dd-4eb6-b877-72869d8f4ab0"/>
    <ds:schemaRef ds:uri="http://schemas.microsoft.com/sharepoint/v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4AC5CC8-C5B8-4B81-B148-01C75CD714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40BE42-0782-4485-8493-13C102291E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59c3368-fa6d-441d-901e-be154c2ac1a7"/>
    <ds:schemaRef ds:uri="df54972e-07dd-4eb6-b877-72869d8f4ab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4054</TotalTime>
  <Words>372</Words>
  <Application>Microsoft Office PowerPoint</Application>
  <PresentationFormat>Widescreen</PresentationFormat>
  <Paragraphs>152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Courier New</vt:lpstr>
      <vt:lpstr>Helvetica</vt:lpstr>
      <vt:lpstr>Monaco</vt:lpstr>
      <vt:lpstr>Office Theme</vt:lpstr>
      <vt:lpstr>EDLA Considerations for Initial Human Missions to Mars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Payne, Stefanie (JSC-CM000)[BOOZ ALLEN HAMILTON]</dc:creator>
  <cp:lastModifiedBy>Trent, Douglas J (MSFC-ED04)</cp:lastModifiedBy>
  <cp:revision>44</cp:revision>
  <dcterms:created xsi:type="dcterms:W3CDTF">2019-09-19T15:32:31Z</dcterms:created>
  <dcterms:modified xsi:type="dcterms:W3CDTF">2022-05-13T16:38:40Z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0x0101003D739F1CB2FA344389136699D59AC7BD</vt:lpwstr>
  </property>
</Properties>
</file>