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728" r:id="rId2"/>
    <p:sldMasterId id="2147483738" r:id="rId3"/>
    <p:sldMasterId id="2147483748" r:id="rId4"/>
    <p:sldMasterId id="2147483758" r:id="rId5"/>
  </p:sldMasterIdLst>
  <p:notesMasterIdLst>
    <p:notesMasterId r:id="rId28"/>
  </p:notesMasterIdLst>
  <p:sldIdLst>
    <p:sldId id="256" r:id="rId6"/>
    <p:sldId id="311" r:id="rId7"/>
    <p:sldId id="308" r:id="rId8"/>
    <p:sldId id="290" r:id="rId9"/>
    <p:sldId id="295" r:id="rId10"/>
    <p:sldId id="280" r:id="rId11"/>
    <p:sldId id="297" r:id="rId12"/>
    <p:sldId id="296" r:id="rId13"/>
    <p:sldId id="298" r:id="rId14"/>
    <p:sldId id="291" r:id="rId15"/>
    <p:sldId id="303" r:id="rId16"/>
    <p:sldId id="292" r:id="rId17"/>
    <p:sldId id="302" r:id="rId18"/>
    <p:sldId id="301" r:id="rId19"/>
    <p:sldId id="305" r:id="rId20"/>
    <p:sldId id="293" r:id="rId21"/>
    <p:sldId id="304" r:id="rId22"/>
    <p:sldId id="306" r:id="rId23"/>
    <p:sldId id="294" r:id="rId24"/>
    <p:sldId id="307" r:id="rId25"/>
    <p:sldId id="309" r:id="rId26"/>
    <p:sldId id="310" r:id="rId27"/>
  </p:sldIdLst>
  <p:sldSz cx="9144000" cy="6858000" type="screen4x3"/>
  <p:notesSz cx="7010400" cy="92964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Price" initials="JP"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C66"/>
    <a:srgbClr val="FFFF00"/>
    <a:srgbClr val="666600"/>
    <a:srgbClr val="66FF66"/>
    <a:srgbClr val="008000"/>
    <a:srgbClr val="0000CC"/>
    <a:srgbClr val="CC6600"/>
    <a:srgbClr val="CC0000"/>
    <a:srgbClr val="0000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5238" autoAdjust="0"/>
  </p:normalViewPr>
  <p:slideViewPr>
    <p:cSldViewPr snapToGrid="0" showGuides="1">
      <p:cViewPr varScale="1">
        <p:scale>
          <a:sx n="122" d="100"/>
          <a:sy n="122" d="100"/>
        </p:scale>
        <p:origin x="696" y="192"/>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9760"/>
    </p:cViewPr>
  </p:sorterViewPr>
  <p:notesViewPr>
    <p:cSldViewPr snapToGrid="0" showGuides="1">
      <p:cViewPr varScale="1">
        <p:scale>
          <a:sx n="125" d="100"/>
          <a:sy n="125" d="100"/>
        </p:scale>
        <p:origin x="-3960"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C020A0-F9AD-4970-8696-E6656208E552}" type="doc">
      <dgm:prSet loTypeId="urn:microsoft.com/office/officeart/2005/8/layout/vProcess5" loCatId="process" qsTypeId="urn:microsoft.com/office/officeart/2005/8/quickstyle/3d4" qsCatId="3D" csTypeId="urn:microsoft.com/office/officeart/2005/8/colors/accent1_2" csCatId="accent1" phldr="1"/>
      <dgm:spPr/>
      <dgm:t>
        <a:bodyPr/>
        <a:lstStyle/>
        <a:p>
          <a:endParaRPr lang="en-US"/>
        </a:p>
      </dgm:t>
    </dgm:pt>
    <dgm:pt modelId="{4DF9936B-A703-4255-86E6-BF42024BE812}">
      <dgm:prSet phldrT="[Text]"/>
      <dgm:spPr>
        <a:solidFill>
          <a:schemeClr val="accent2"/>
        </a:solidFill>
      </dgm:spPr>
      <dgm:t>
        <a:bodyPr/>
        <a:lstStyle/>
        <a:p>
          <a:r>
            <a:rPr lang="en-US" dirty="0"/>
            <a:t>Requirements</a:t>
          </a:r>
        </a:p>
      </dgm:t>
    </dgm:pt>
    <dgm:pt modelId="{763C5EBB-7EDD-4C65-A3BA-E81253FACBFC}" type="parTrans" cxnId="{542E417B-FA27-49E4-A5B9-00C825425066}">
      <dgm:prSet/>
      <dgm:spPr/>
      <dgm:t>
        <a:bodyPr/>
        <a:lstStyle/>
        <a:p>
          <a:endParaRPr lang="en-US"/>
        </a:p>
      </dgm:t>
    </dgm:pt>
    <dgm:pt modelId="{A0D7DF65-EAE7-4E89-9E7D-D8CCEB493F94}" type="sibTrans" cxnId="{542E417B-FA27-49E4-A5B9-00C825425066}">
      <dgm:prSet/>
      <dgm:spPr>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B0F0">
              <a:alpha val="90000"/>
            </a:srgbClr>
          </a:solidFill>
        </a:ln>
      </dgm:spPr>
      <dgm:t>
        <a:bodyPr/>
        <a:lstStyle/>
        <a:p>
          <a:endParaRPr lang="en-US"/>
        </a:p>
      </dgm:t>
    </dgm:pt>
    <dgm:pt modelId="{EE573ADF-0E5C-49DE-92C2-17BBE0DE67C2}">
      <dgm:prSet phldrT="[Text]"/>
      <dgm:spPr>
        <a:solidFill>
          <a:srgbClr val="7030A0"/>
        </a:solidFill>
      </dgm:spPr>
      <dgm:t>
        <a:bodyPr/>
        <a:lstStyle/>
        <a:p>
          <a:r>
            <a:rPr lang="en-US" dirty="0"/>
            <a:t>Design</a:t>
          </a:r>
        </a:p>
      </dgm:t>
    </dgm:pt>
    <dgm:pt modelId="{EDB1E963-2EB5-4FA8-92C7-415FEF23991F}" type="parTrans" cxnId="{1DD183BE-522C-420F-A136-8C5A3F84065F}">
      <dgm:prSet/>
      <dgm:spPr/>
      <dgm:t>
        <a:bodyPr/>
        <a:lstStyle/>
        <a:p>
          <a:endParaRPr lang="en-US"/>
        </a:p>
      </dgm:t>
    </dgm:pt>
    <dgm:pt modelId="{294B69F0-78DB-4FFE-B0BE-E302E89097D6}" type="sibTrans" cxnId="{1DD183BE-522C-420F-A136-8C5A3F84065F}">
      <dgm:prSet/>
      <dgm:spPr>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B0F0">
              <a:alpha val="90000"/>
            </a:srgbClr>
          </a:solidFill>
        </a:ln>
      </dgm:spPr>
      <dgm:t>
        <a:bodyPr/>
        <a:lstStyle/>
        <a:p>
          <a:endParaRPr lang="en-US"/>
        </a:p>
      </dgm:t>
    </dgm:pt>
    <dgm:pt modelId="{43393373-6D57-4879-9A34-072FA55C0D9E}">
      <dgm:prSet phldrT="[Text]"/>
      <dgm:spPr>
        <a:solidFill>
          <a:srgbClr val="FFC000"/>
        </a:solidFill>
      </dgm:spPr>
      <dgm:t>
        <a:bodyPr/>
        <a:lstStyle/>
        <a:p>
          <a:r>
            <a:rPr lang="en-US" dirty="0"/>
            <a:t>Implementation</a:t>
          </a:r>
        </a:p>
      </dgm:t>
    </dgm:pt>
    <dgm:pt modelId="{CC631385-161A-4005-903F-479C4CBE0811}" type="parTrans" cxnId="{FD6D7DD9-7922-4909-B670-590E2B7B64DA}">
      <dgm:prSet/>
      <dgm:spPr/>
      <dgm:t>
        <a:bodyPr/>
        <a:lstStyle/>
        <a:p>
          <a:endParaRPr lang="en-US"/>
        </a:p>
      </dgm:t>
    </dgm:pt>
    <dgm:pt modelId="{0D97DCDC-DE40-40DB-AAE5-84A2E74490F4}" type="sibTrans" cxnId="{FD6D7DD9-7922-4909-B670-590E2B7B64DA}">
      <dgm:prSet/>
      <dgm:spPr>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B0F0">
              <a:alpha val="90000"/>
            </a:srgbClr>
          </a:solidFill>
        </a:ln>
      </dgm:spPr>
      <dgm:t>
        <a:bodyPr/>
        <a:lstStyle/>
        <a:p>
          <a:endParaRPr lang="en-US"/>
        </a:p>
      </dgm:t>
    </dgm:pt>
    <dgm:pt modelId="{952266F6-90A1-42E5-BBD2-5B1C646CAE40}">
      <dgm:prSet/>
      <dgm:spPr>
        <a:solidFill>
          <a:srgbClr val="FF0000"/>
        </a:solidFill>
      </dgm:spPr>
      <dgm:t>
        <a:bodyPr/>
        <a:lstStyle/>
        <a:p>
          <a:r>
            <a:rPr lang="en-US" dirty="0"/>
            <a:t>Verification</a:t>
          </a:r>
        </a:p>
      </dgm:t>
    </dgm:pt>
    <dgm:pt modelId="{275AFE0F-9162-47B1-A9B2-E27BEF6980BD}" type="parTrans" cxnId="{DAAD6F7A-D26A-469B-A2AD-BD2BA2EA24FD}">
      <dgm:prSet/>
      <dgm:spPr/>
      <dgm:t>
        <a:bodyPr/>
        <a:lstStyle/>
        <a:p>
          <a:endParaRPr lang="en-US"/>
        </a:p>
      </dgm:t>
    </dgm:pt>
    <dgm:pt modelId="{37AC290E-3EB1-489F-8EA6-9C57259F68FC}" type="sibTrans" cxnId="{DAAD6F7A-D26A-469B-A2AD-BD2BA2EA24FD}">
      <dgm:prSet/>
      <dgm:spPr>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00B0F0">
              <a:alpha val="90000"/>
            </a:srgbClr>
          </a:solidFill>
        </a:ln>
      </dgm:spPr>
      <dgm:t>
        <a:bodyPr/>
        <a:lstStyle/>
        <a:p>
          <a:endParaRPr lang="en-US"/>
        </a:p>
      </dgm:t>
    </dgm:pt>
    <dgm:pt modelId="{DDB7B458-B048-483D-9B5A-3C9D43A86080}">
      <dgm:prSet/>
      <dgm:spPr>
        <a:solidFill>
          <a:srgbClr val="00B050"/>
        </a:solidFill>
      </dgm:spPr>
      <dgm:t>
        <a:bodyPr/>
        <a:lstStyle/>
        <a:p>
          <a:r>
            <a:rPr lang="en-US" dirty="0"/>
            <a:t>Maintenance</a:t>
          </a:r>
        </a:p>
      </dgm:t>
    </dgm:pt>
    <dgm:pt modelId="{8334F184-CB74-4269-A023-F90D3A1F73A7}" type="parTrans" cxnId="{3F898D92-FF8A-4B47-9F4F-032B1EEC1D1B}">
      <dgm:prSet/>
      <dgm:spPr/>
      <dgm:t>
        <a:bodyPr/>
        <a:lstStyle/>
        <a:p>
          <a:endParaRPr lang="en-US"/>
        </a:p>
      </dgm:t>
    </dgm:pt>
    <dgm:pt modelId="{DF091B0A-9C61-4947-ACD8-7419542B2A56}" type="sibTrans" cxnId="{3F898D92-FF8A-4B47-9F4F-032B1EEC1D1B}">
      <dgm:prSet/>
      <dgm:spPr/>
      <dgm:t>
        <a:bodyPr/>
        <a:lstStyle/>
        <a:p>
          <a:endParaRPr lang="en-US"/>
        </a:p>
      </dgm:t>
    </dgm:pt>
    <dgm:pt modelId="{F225AC26-1239-44D6-BABB-85F93F8DF432}" type="pres">
      <dgm:prSet presAssocID="{8DC020A0-F9AD-4970-8696-E6656208E552}" presName="outerComposite" presStyleCnt="0">
        <dgm:presLayoutVars>
          <dgm:chMax val="5"/>
          <dgm:dir/>
          <dgm:resizeHandles val="exact"/>
        </dgm:presLayoutVars>
      </dgm:prSet>
      <dgm:spPr/>
    </dgm:pt>
    <dgm:pt modelId="{845BD91E-BD9B-4ED7-A0BE-F0F1EBDC30E1}" type="pres">
      <dgm:prSet presAssocID="{8DC020A0-F9AD-4970-8696-E6656208E552}" presName="dummyMaxCanvas" presStyleCnt="0">
        <dgm:presLayoutVars/>
      </dgm:prSet>
      <dgm:spPr/>
    </dgm:pt>
    <dgm:pt modelId="{1F53C085-3B1C-4216-9AF7-F87F0E974809}" type="pres">
      <dgm:prSet presAssocID="{8DC020A0-F9AD-4970-8696-E6656208E552}" presName="FiveNodes_1" presStyleLbl="node1" presStyleIdx="0" presStyleCnt="5" custScaleX="31302" custLinFactNeighborX="-25639" custLinFactNeighborY="733">
        <dgm:presLayoutVars>
          <dgm:bulletEnabled val="1"/>
        </dgm:presLayoutVars>
      </dgm:prSet>
      <dgm:spPr/>
    </dgm:pt>
    <dgm:pt modelId="{10378778-2AFF-4097-BE1C-F3B516933566}" type="pres">
      <dgm:prSet presAssocID="{8DC020A0-F9AD-4970-8696-E6656208E552}" presName="FiveNodes_2" presStyleLbl="node1" presStyleIdx="1" presStyleCnt="5" custScaleX="35390" custLinFactNeighborX="-8681" custLinFactNeighborY="6035">
        <dgm:presLayoutVars>
          <dgm:bulletEnabled val="1"/>
        </dgm:presLayoutVars>
      </dgm:prSet>
      <dgm:spPr/>
    </dgm:pt>
    <dgm:pt modelId="{BB58AA2B-1474-4819-A9E9-BC1BA68F61B0}" type="pres">
      <dgm:prSet presAssocID="{8DC020A0-F9AD-4970-8696-E6656208E552}" presName="FiveNodes_3" presStyleLbl="node1" presStyleIdx="2" presStyleCnt="5" custScaleX="44102" custLinFactNeighborX="7759" custLinFactNeighborY="0">
        <dgm:presLayoutVars>
          <dgm:bulletEnabled val="1"/>
        </dgm:presLayoutVars>
      </dgm:prSet>
      <dgm:spPr/>
    </dgm:pt>
    <dgm:pt modelId="{EC48686B-0A9B-4A4D-877E-E3033E42CFCC}" type="pres">
      <dgm:prSet presAssocID="{8DC020A0-F9AD-4970-8696-E6656208E552}" presName="FiveNodes_4" presStyleLbl="node1" presStyleIdx="3" presStyleCnt="5" custScaleX="35227" custLinFactNeighborX="26443" custLinFactNeighborY="635">
        <dgm:presLayoutVars>
          <dgm:bulletEnabled val="1"/>
        </dgm:presLayoutVars>
      </dgm:prSet>
      <dgm:spPr/>
    </dgm:pt>
    <dgm:pt modelId="{F9BB13BB-2781-4B71-A5DE-D4AC2162A03C}" type="pres">
      <dgm:prSet presAssocID="{8DC020A0-F9AD-4970-8696-E6656208E552}" presName="FiveNodes_5" presStyleLbl="node1" presStyleIdx="4" presStyleCnt="5" custScaleX="35281" custLinFactNeighborX="47453" custLinFactNeighborY="5308">
        <dgm:presLayoutVars>
          <dgm:bulletEnabled val="1"/>
        </dgm:presLayoutVars>
      </dgm:prSet>
      <dgm:spPr/>
    </dgm:pt>
    <dgm:pt modelId="{2871876D-26B5-44FF-8B39-65014DF16A44}" type="pres">
      <dgm:prSet presAssocID="{8DC020A0-F9AD-4970-8696-E6656208E552}" presName="FiveConn_1-2" presStyleLbl="fgAccFollowNode1" presStyleIdx="0" presStyleCnt="4" custAng="5400000" custLinFactX="-200000" custLinFactNeighborX="-281863" custLinFactNeighborY="-36329">
        <dgm:presLayoutVars>
          <dgm:bulletEnabled val="1"/>
        </dgm:presLayoutVars>
      </dgm:prSet>
      <dgm:spPr>
        <a:prstGeom prst="bentArrow">
          <a:avLst/>
        </a:prstGeom>
      </dgm:spPr>
    </dgm:pt>
    <dgm:pt modelId="{49E5D050-1F1C-469A-96BB-E4B285AF3BD2}" type="pres">
      <dgm:prSet presAssocID="{8DC020A0-F9AD-4970-8696-E6656208E552}" presName="FiveConn_2-3" presStyleLbl="fgAccFollowNode1" presStyleIdx="1" presStyleCnt="4" custAng="5400000" custLinFactX="85478" custLinFactY="119899" custLinFactNeighborX="100000" custLinFactNeighborY="200000">
        <dgm:presLayoutVars>
          <dgm:bulletEnabled val="1"/>
        </dgm:presLayoutVars>
      </dgm:prSet>
      <dgm:spPr>
        <a:prstGeom prst="bentArrow">
          <a:avLst/>
        </a:prstGeom>
      </dgm:spPr>
    </dgm:pt>
    <dgm:pt modelId="{EC82214E-2ED6-4124-AC2F-A9B416748794}" type="pres">
      <dgm:prSet presAssocID="{8DC020A0-F9AD-4970-8696-E6656208E552}" presName="FiveConn_3-4" presStyleLbl="fgAccFollowNode1" presStyleIdx="2" presStyleCnt="4" custAng="5400000" custLinFactNeighborX="-92931" custLinFactNeighborY="-32906">
        <dgm:presLayoutVars>
          <dgm:bulletEnabled val="1"/>
        </dgm:presLayoutVars>
      </dgm:prSet>
      <dgm:spPr>
        <a:prstGeom prst="bentArrow">
          <a:avLst/>
        </a:prstGeom>
      </dgm:spPr>
    </dgm:pt>
    <dgm:pt modelId="{4502A84D-F0F9-4FCD-88F4-42BA81F55633}" type="pres">
      <dgm:prSet presAssocID="{8DC020A0-F9AD-4970-8696-E6656208E552}" presName="FiveConn_4-5" presStyleLbl="fgAccFollowNode1" presStyleIdx="3" presStyleCnt="4" custAng="5400000" custLinFactX="-200000" custLinFactY="-193104" custLinFactNeighborX="-244807" custLinFactNeighborY="-200000">
        <dgm:presLayoutVars>
          <dgm:bulletEnabled val="1"/>
        </dgm:presLayoutVars>
      </dgm:prSet>
      <dgm:spPr>
        <a:prstGeom prst="bentArrow">
          <a:avLst/>
        </a:prstGeom>
      </dgm:spPr>
    </dgm:pt>
    <dgm:pt modelId="{CD68A8B9-1C50-4495-AADA-86C829760705}" type="pres">
      <dgm:prSet presAssocID="{8DC020A0-F9AD-4970-8696-E6656208E552}" presName="FiveNodes_1_text" presStyleLbl="node1" presStyleIdx="4" presStyleCnt="5">
        <dgm:presLayoutVars>
          <dgm:bulletEnabled val="1"/>
        </dgm:presLayoutVars>
      </dgm:prSet>
      <dgm:spPr/>
    </dgm:pt>
    <dgm:pt modelId="{C4D23796-C064-4F8B-8D40-060D49BCAA5F}" type="pres">
      <dgm:prSet presAssocID="{8DC020A0-F9AD-4970-8696-E6656208E552}" presName="FiveNodes_2_text" presStyleLbl="node1" presStyleIdx="4" presStyleCnt="5">
        <dgm:presLayoutVars>
          <dgm:bulletEnabled val="1"/>
        </dgm:presLayoutVars>
      </dgm:prSet>
      <dgm:spPr/>
    </dgm:pt>
    <dgm:pt modelId="{7BF42661-BB93-46C1-A201-D23F42FC580F}" type="pres">
      <dgm:prSet presAssocID="{8DC020A0-F9AD-4970-8696-E6656208E552}" presName="FiveNodes_3_text" presStyleLbl="node1" presStyleIdx="4" presStyleCnt="5">
        <dgm:presLayoutVars>
          <dgm:bulletEnabled val="1"/>
        </dgm:presLayoutVars>
      </dgm:prSet>
      <dgm:spPr/>
    </dgm:pt>
    <dgm:pt modelId="{7B3BB7CC-27B1-4207-AA10-B909E2FBE330}" type="pres">
      <dgm:prSet presAssocID="{8DC020A0-F9AD-4970-8696-E6656208E552}" presName="FiveNodes_4_text" presStyleLbl="node1" presStyleIdx="4" presStyleCnt="5">
        <dgm:presLayoutVars>
          <dgm:bulletEnabled val="1"/>
        </dgm:presLayoutVars>
      </dgm:prSet>
      <dgm:spPr/>
    </dgm:pt>
    <dgm:pt modelId="{A067381D-0C8F-46E6-94F5-2D3FAC81000F}" type="pres">
      <dgm:prSet presAssocID="{8DC020A0-F9AD-4970-8696-E6656208E552}" presName="FiveNodes_5_text" presStyleLbl="node1" presStyleIdx="4" presStyleCnt="5">
        <dgm:presLayoutVars>
          <dgm:bulletEnabled val="1"/>
        </dgm:presLayoutVars>
      </dgm:prSet>
      <dgm:spPr/>
    </dgm:pt>
  </dgm:ptLst>
  <dgm:cxnLst>
    <dgm:cxn modelId="{C134BB03-53B7-4F77-B438-7401F61113E5}" type="presOf" srcId="{4DF9936B-A703-4255-86E6-BF42024BE812}" destId="{1F53C085-3B1C-4216-9AF7-F87F0E974809}" srcOrd="0" destOrd="0" presId="urn:microsoft.com/office/officeart/2005/8/layout/vProcess5"/>
    <dgm:cxn modelId="{02D65C0A-D844-4745-9C37-A3FBB72DF24F}" type="presOf" srcId="{8DC020A0-F9AD-4970-8696-E6656208E552}" destId="{F225AC26-1239-44D6-BABB-85F93F8DF432}" srcOrd="0" destOrd="0" presId="urn:microsoft.com/office/officeart/2005/8/layout/vProcess5"/>
    <dgm:cxn modelId="{20330316-2C8B-4209-84A2-A66C33720EF6}" type="presOf" srcId="{4DF9936B-A703-4255-86E6-BF42024BE812}" destId="{CD68A8B9-1C50-4495-AADA-86C829760705}" srcOrd="1" destOrd="0" presId="urn:microsoft.com/office/officeart/2005/8/layout/vProcess5"/>
    <dgm:cxn modelId="{401B4527-DFB4-4729-90D1-039D30C44529}" type="presOf" srcId="{952266F6-90A1-42E5-BBD2-5B1C646CAE40}" destId="{EC48686B-0A9B-4A4D-877E-E3033E42CFCC}" srcOrd="0" destOrd="0" presId="urn:microsoft.com/office/officeart/2005/8/layout/vProcess5"/>
    <dgm:cxn modelId="{3099793C-2FF9-4B61-BC4D-FAB03D358099}" type="presOf" srcId="{43393373-6D57-4879-9A34-072FA55C0D9E}" destId="{7BF42661-BB93-46C1-A201-D23F42FC580F}" srcOrd="1" destOrd="0" presId="urn:microsoft.com/office/officeart/2005/8/layout/vProcess5"/>
    <dgm:cxn modelId="{2CDC9E54-EE97-4952-A79B-B86F424D0895}" type="presOf" srcId="{0D97DCDC-DE40-40DB-AAE5-84A2E74490F4}" destId="{EC82214E-2ED6-4124-AC2F-A9B416748794}" srcOrd="0" destOrd="0" presId="urn:microsoft.com/office/officeart/2005/8/layout/vProcess5"/>
    <dgm:cxn modelId="{36AA8F62-A952-453C-80A2-47ECED69B64B}" type="presOf" srcId="{A0D7DF65-EAE7-4E89-9E7D-D8CCEB493F94}" destId="{2871876D-26B5-44FF-8B39-65014DF16A44}" srcOrd="0" destOrd="0" presId="urn:microsoft.com/office/officeart/2005/8/layout/vProcess5"/>
    <dgm:cxn modelId="{39855E65-905F-4DEE-A7F9-9C5F7465AEE9}" type="presOf" srcId="{DDB7B458-B048-483D-9B5A-3C9D43A86080}" destId="{A067381D-0C8F-46E6-94F5-2D3FAC81000F}" srcOrd="1" destOrd="0" presId="urn:microsoft.com/office/officeart/2005/8/layout/vProcess5"/>
    <dgm:cxn modelId="{3270C366-E721-4A33-A839-A90301A57EB4}" type="presOf" srcId="{EE573ADF-0E5C-49DE-92C2-17BBE0DE67C2}" destId="{C4D23796-C064-4F8B-8D40-060D49BCAA5F}" srcOrd="1" destOrd="0" presId="urn:microsoft.com/office/officeart/2005/8/layout/vProcess5"/>
    <dgm:cxn modelId="{DAAD6F7A-D26A-469B-A2AD-BD2BA2EA24FD}" srcId="{8DC020A0-F9AD-4970-8696-E6656208E552}" destId="{952266F6-90A1-42E5-BBD2-5B1C646CAE40}" srcOrd="3" destOrd="0" parTransId="{275AFE0F-9162-47B1-A9B2-E27BEF6980BD}" sibTransId="{37AC290E-3EB1-489F-8EA6-9C57259F68FC}"/>
    <dgm:cxn modelId="{542E417B-FA27-49E4-A5B9-00C825425066}" srcId="{8DC020A0-F9AD-4970-8696-E6656208E552}" destId="{4DF9936B-A703-4255-86E6-BF42024BE812}" srcOrd="0" destOrd="0" parTransId="{763C5EBB-7EDD-4C65-A3BA-E81253FACBFC}" sibTransId="{A0D7DF65-EAE7-4E89-9E7D-D8CCEB493F94}"/>
    <dgm:cxn modelId="{1F7CDD8E-EF8C-44AB-936D-614A3AE3A765}" type="presOf" srcId="{EE573ADF-0E5C-49DE-92C2-17BBE0DE67C2}" destId="{10378778-2AFF-4097-BE1C-F3B516933566}" srcOrd="0" destOrd="0" presId="urn:microsoft.com/office/officeart/2005/8/layout/vProcess5"/>
    <dgm:cxn modelId="{3F898D92-FF8A-4B47-9F4F-032B1EEC1D1B}" srcId="{8DC020A0-F9AD-4970-8696-E6656208E552}" destId="{DDB7B458-B048-483D-9B5A-3C9D43A86080}" srcOrd="4" destOrd="0" parTransId="{8334F184-CB74-4269-A023-F90D3A1F73A7}" sibTransId="{DF091B0A-9C61-4947-ACD8-7419542B2A56}"/>
    <dgm:cxn modelId="{A2322295-3B79-437A-A373-171240132286}" type="presOf" srcId="{952266F6-90A1-42E5-BBD2-5B1C646CAE40}" destId="{7B3BB7CC-27B1-4207-AA10-B909E2FBE330}" srcOrd="1" destOrd="0" presId="urn:microsoft.com/office/officeart/2005/8/layout/vProcess5"/>
    <dgm:cxn modelId="{ACFB579A-CD68-425F-B563-505C428165C9}" type="presOf" srcId="{294B69F0-78DB-4FFE-B0BE-E302E89097D6}" destId="{49E5D050-1F1C-469A-96BB-E4B285AF3BD2}" srcOrd="0" destOrd="0" presId="urn:microsoft.com/office/officeart/2005/8/layout/vProcess5"/>
    <dgm:cxn modelId="{2F2EF5A4-2E44-4EBF-A745-4461EDEEADBE}" type="presOf" srcId="{37AC290E-3EB1-489F-8EA6-9C57259F68FC}" destId="{4502A84D-F0F9-4FCD-88F4-42BA81F55633}" srcOrd="0" destOrd="0" presId="urn:microsoft.com/office/officeart/2005/8/layout/vProcess5"/>
    <dgm:cxn modelId="{1DD183BE-522C-420F-A136-8C5A3F84065F}" srcId="{8DC020A0-F9AD-4970-8696-E6656208E552}" destId="{EE573ADF-0E5C-49DE-92C2-17BBE0DE67C2}" srcOrd="1" destOrd="0" parTransId="{EDB1E963-2EB5-4FA8-92C7-415FEF23991F}" sibTransId="{294B69F0-78DB-4FFE-B0BE-E302E89097D6}"/>
    <dgm:cxn modelId="{C9A44BC4-0CA8-4B5E-B838-1901E7096972}" type="presOf" srcId="{DDB7B458-B048-483D-9B5A-3C9D43A86080}" destId="{F9BB13BB-2781-4B71-A5DE-D4AC2162A03C}" srcOrd="0" destOrd="0" presId="urn:microsoft.com/office/officeart/2005/8/layout/vProcess5"/>
    <dgm:cxn modelId="{FD6D7DD9-7922-4909-B670-590E2B7B64DA}" srcId="{8DC020A0-F9AD-4970-8696-E6656208E552}" destId="{43393373-6D57-4879-9A34-072FA55C0D9E}" srcOrd="2" destOrd="0" parTransId="{CC631385-161A-4005-903F-479C4CBE0811}" sibTransId="{0D97DCDC-DE40-40DB-AAE5-84A2E74490F4}"/>
    <dgm:cxn modelId="{A172C9E8-B355-4303-BD46-07739A975BDD}" type="presOf" srcId="{43393373-6D57-4879-9A34-072FA55C0D9E}" destId="{BB58AA2B-1474-4819-A9E9-BC1BA68F61B0}" srcOrd="0" destOrd="0" presId="urn:microsoft.com/office/officeart/2005/8/layout/vProcess5"/>
    <dgm:cxn modelId="{F1B71692-1EE4-4878-817F-4D653C58E474}" type="presParOf" srcId="{F225AC26-1239-44D6-BABB-85F93F8DF432}" destId="{845BD91E-BD9B-4ED7-A0BE-F0F1EBDC30E1}" srcOrd="0" destOrd="0" presId="urn:microsoft.com/office/officeart/2005/8/layout/vProcess5"/>
    <dgm:cxn modelId="{04B64DE9-0AF8-4106-AE28-3D6490ABA498}" type="presParOf" srcId="{F225AC26-1239-44D6-BABB-85F93F8DF432}" destId="{1F53C085-3B1C-4216-9AF7-F87F0E974809}" srcOrd="1" destOrd="0" presId="urn:microsoft.com/office/officeart/2005/8/layout/vProcess5"/>
    <dgm:cxn modelId="{3897183F-117E-4135-8760-F95B94725A2B}" type="presParOf" srcId="{F225AC26-1239-44D6-BABB-85F93F8DF432}" destId="{10378778-2AFF-4097-BE1C-F3B516933566}" srcOrd="2" destOrd="0" presId="urn:microsoft.com/office/officeart/2005/8/layout/vProcess5"/>
    <dgm:cxn modelId="{43B8FA9B-F8CB-4DE5-ABA0-98362395456C}" type="presParOf" srcId="{F225AC26-1239-44D6-BABB-85F93F8DF432}" destId="{BB58AA2B-1474-4819-A9E9-BC1BA68F61B0}" srcOrd="3" destOrd="0" presId="urn:microsoft.com/office/officeart/2005/8/layout/vProcess5"/>
    <dgm:cxn modelId="{F9D21D23-AD44-4BA6-A874-0061181C5F0F}" type="presParOf" srcId="{F225AC26-1239-44D6-BABB-85F93F8DF432}" destId="{EC48686B-0A9B-4A4D-877E-E3033E42CFCC}" srcOrd="4" destOrd="0" presId="urn:microsoft.com/office/officeart/2005/8/layout/vProcess5"/>
    <dgm:cxn modelId="{872592B1-65C6-422D-B956-9CAA159D5FEF}" type="presParOf" srcId="{F225AC26-1239-44D6-BABB-85F93F8DF432}" destId="{F9BB13BB-2781-4B71-A5DE-D4AC2162A03C}" srcOrd="5" destOrd="0" presId="urn:microsoft.com/office/officeart/2005/8/layout/vProcess5"/>
    <dgm:cxn modelId="{A25C9CF4-7F8E-4ADA-A503-882FE2DB38E9}" type="presParOf" srcId="{F225AC26-1239-44D6-BABB-85F93F8DF432}" destId="{2871876D-26B5-44FF-8B39-65014DF16A44}" srcOrd="6" destOrd="0" presId="urn:microsoft.com/office/officeart/2005/8/layout/vProcess5"/>
    <dgm:cxn modelId="{3CA16817-D924-4062-ADDD-A541F817F4FE}" type="presParOf" srcId="{F225AC26-1239-44D6-BABB-85F93F8DF432}" destId="{49E5D050-1F1C-469A-96BB-E4B285AF3BD2}" srcOrd="7" destOrd="0" presId="urn:microsoft.com/office/officeart/2005/8/layout/vProcess5"/>
    <dgm:cxn modelId="{5A23EF1B-8AF2-4782-88DC-CB27C6016BEA}" type="presParOf" srcId="{F225AC26-1239-44D6-BABB-85F93F8DF432}" destId="{EC82214E-2ED6-4124-AC2F-A9B416748794}" srcOrd="8" destOrd="0" presId="urn:microsoft.com/office/officeart/2005/8/layout/vProcess5"/>
    <dgm:cxn modelId="{759F465E-8C89-45A4-B5FA-6EF2EA97CA5D}" type="presParOf" srcId="{F225AC26-1239-44D6-BABB-85F93F8DF432}" destId="{4502A84D-F0F9-4FCD-88F4-42BA81F55633}" srcOrd="9" destOrd="0" presId="urn:microsoft.com/office/officeart/2005/8/layout/vProcess5"/>
    <dgm:cxn modelId="{87519091-3BB1-45BB-BEE0-C22E859BDBAB}" type="presParOf" srcId="{F225AC26-1239-44D6-BABB-85F93F8DF432}" destId="{CD68A8B9-1C50-4495-AADA-86C829760705}" srcOrd="10" destOrd="0" presId="urn:microsoft.com/office/officeart/2005/8/layout/vProcess5"/>
    <dgm:cxn modelId="{15532E2D-6D7F-4DC0-ADEA-7D55CF4DE71A}" type="presParOf" srcId="{F225AC26-1239-44D6-BABB-85F93F8DF432}" destId="{C4D23796-C064-4F8B-8D40-060D49BCAA5F}" srcOrd="11" destOrd="0" presId="urn:microsoft.com/office/officeart/2005/8/layout/vProcess5"/>
    <dgm:cxn modelId="{CBBBD639-EDB6-491D-9ECC-F5F4F68039A3}" type="presParOf" srcId="{F225AC26-1239-44D6-BABB-85F93F8DF432}" destId="{7BF42661-BB93-46C1-A201-D23F42FC580F}" srcOrd="12" destOrd="0" presId="urn:microsoft.com/office/officeart/2005/8/layout/vProcess5"/>
    <dgm:cxn modelId="{F585DF13-E047-409D-97FE-15423FFFF356}" type="presParOf" srcId="{F225AC26-1239-44D6-BABB-85F93F8DF432}" destId="{7B3BB7CC-27B1-4207-AA10-B909E2FBE330}" srcOrd="13" destOrd="0" presId="urn:microsoft.com/office/officeart/2005/8/layout/vProcess5"/>
    <dgm:cxn modelId="{DF20AD81-DEC2-48AA-90DC-AF8EFD1FD07D}" type="presParOf" srcId="{F225AC26-1239-44D6-BABB-85F93F8DF432}" destId="{A067381D-0C8F-46E6-94F5-2D3FAC81000F}"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6D0CA0-FE65-4EE2-873D-1874532B791B}" type="doc">
      <dgm:prSet loTypeId="urn:microsoft.com/office/officeart/2005/8/layout/orgChart1" loCatId="hierarchy" qsTypeId="urn:microsoft.com/office/officeart/2005/8/quickstyle/simple1" qsCatId="simple" csTypeId="urn:microsoft.com/office/officeart/2005/8/colors/accent2_2" csCatId="accent2" phldr="1"/>
      <dgm:spPr/>
      <dgm:t>
        <a:bodyPr/>
        <a:lstStyle/>
        <a:p>
          <a:endParaRPr lang="en-US"/>
        </a:p>
      </dgm:t>
    </dgm:pt>
    <dgm:pt modelId="{04CA981A-80F4-4E35-AAAF-C26DD6614C3C}">
      <dgm:prSet phldrT="[Text]"/>
      <dgm:spPr/>
      <dgm:t>
        <a:bodyPr/>
        <a:lstStyle/>
        <a:p>
          <a:r>
            <a:rPr lang="en-US" dirty="0"/>
            <a:t>CEO</a:t>
          </a:r>
        </a:p>
      </dgm:t>
    </dgm:pt>
    <dgm:pt modelId="{64186E80-7F1B-425E-8825-FCE57C7D6AE7}" type="parTrans" cxnId="{7BF78938-8A96-4BBF-92A3-B252BA4C0ACC}">
      <dgm:prSet/>
      <dgm:spPr/>
      <dgm:t>
        <a:bodyPr/>
        <a:lstStyle/>
        <a:p>
          <a:endParaRPr lang="en-US"/>
        </a:p>
      </dgm:t>
    </dgm:pt>
    <dgm:pt modelId="{196AF3B4-5518-441F-B76F-DA79661A4E0C}" type="sibTrans" cxnId="{7BF78938-8A96-4BBF-92A3-B252BA4C0ACC}">
      <dgm:prSet/>
      <dgm:spPr/>
      <dgm:t>
        <a:bodyPr/>
        <a:lstStyle/>
        <a:p>
          <a:endParaRPr lang="en-US"/>
        </a:p>
      </dgm:t>
    </dgm:pt>
    <dgm:pt modelId="{FECEFF33-84BD-435E-B90A-E6CDF4B6BDD3}" type="asst">
      <dgm:prSet phldrT="[Text]"/>
      <dgm:spPr/>
      <dgm:t>
        <a:bodyPr/>
        <a:lstStyle/>
        <a:p>
          <a:r>
            <a:rPr lang="en-US" dirty="0"/>
            <a:t>CTO, CIO, CFO</a:t>
          </a:r>
        </a:p>
      </dgm:t>
    </dgm:pt>
    <dgm:pt modelId="{9096740C-12E4-4CDC-8846-7D8FB044D8B7}" type="parTrans" cxnId="{D77FF6D6-A1E4-419A-9C19-3800C85A39BD}">
      <dgm:prSet/>
      <dgm:spPr/>
      <dgm:t>
        <a:bodyPr/>
        <a:lstStyle/>
        <a:p>
          <a:endParaRPr lang="en-US"/>
        </a:p>
      </dgm:t>
    </dgm:pt>
    <dgm:pt modelId="{01740E26-1CD0-490B-B100-9AA7CE7C7123}" type="sibTrans" cxnId="{D77FF6D6-A1E4-419A-9C19-3800C85A39BD}">
      <dgm:prSet/>
      <dgm:spPr/>
      <dgm:t>
        <a:bodyPr/>
        <a:lstStyle/>
        <a:p>
          <a:endParaRPr lang="en-US"/>
        </a:p>
      </dgm:t>
    </dgm:pt>
    <dgm:pt modelId="{4102BEBD-5B6C-4571-BE8B-21C023DE6079}">
      <dgm:prSet phldrT="[Text]"/>
      <dgm:spPr/>
      <dgm:t>
        <a:bodyPr/>
        <a:lstStyle/>
        <a:p>
          <a:r>
            <a:rPr lang="en-US" dirty="0"/>
            <a:t>Engineering</a:t>
          </a:r>
        </a:p>
      </dgm:t>
    </dgm:pt>
    <dgm:pt modelId="{56B8267D-D610-435B-B509-3DCD346377ED}" type="parTrans" cxnId="{0FC853DD-9EF2-4019-A5A2-09D72DF9B46F}">
      <dgm:prSet/>
      <dgm:spPr/>
      <dgm:t>
        <a:bodyPr/>
        <a:lstStyle/>
        <a:p>
          <a:endParaRPr lang="en-US"/>
        </a:p>
      </dgm:t>
    </dgm:pt>
    <dgm:pt modelId="{16642D72-7DBE-42D2-8B48-321D1B71C0B3}" type="sibTrans" cxnId="{0FC853DD-9EF2-4019-A5A2-09D72DF9B46F}">
      <dgm:prSet/>
      <dgm:spPr/>
      <dgm:t>
        <a:bodyPr/>
        <a:lstStyle/>
        <a:p>
          <a:endParaRPr lang="en-US"/>
        </a:p>
      </dgm:t>
    </dgm:pt>
    <dgm:pt modelId="{70C07442-A378-4E6E-A5D7-736C55FE6811}">
      <dgm:prSet phldrT="[Text]"/>
      <dgm:spPr/>
      <dgm:t>
        <a:bodyPr/>
        <a:lstStyle/>
        <a:p>
          <a:r>
            <a:rPr lang="en-US" dirty="0"/>
            <a:t>Project 1</a:t>
          </a:r>
        </a:p>
      </dgm:t>
    </dgm:pt>
    <dgm:pt modelId="{142D80A5-7C89-45DD-ABE7-8AB04396BE69}" type="parTrans" cxnId="{99CC65B9-153E-49E1-82FE-582709AFB9A5}">
      <dgm:prSet/>
      <dgm:spPr/>
      <dgm:t>
        <a:bodyPr/>
        <a:lstStyle/>
        <a:p>
          <a:endParaRPr lang="en-US"/>
        </a:p>
      </dgm:t>
    </dgm:pt>
    <dgm:pt modelId="{7A10A207-3814-4529-8682-599A60BF1E8D}" type="sibTrans" cxnId="{99CC65B9-153E-49E1-82FE-582709AFB9A5}">
      <dgm:prSet/>
      <dgm:spPr/>
      <dgm:t>
        <a:bodyPr/>
        <a:lstStyle/>
        <a:p>
          <a:endParaRPr lang="en-US"/>
        </a:p>
      </dgm:t>
    </dgm:pt>
    <dgm:pt modelId="{128765F7-5603-4D81-B2CC-1FC9ABA9C227}">
      <dgm:prSet phldrT="[Text]"/>
      <dgm:spPr/>
      <dgm:t>
        <a:bodyPr/>
        <a:lstStyle/>
        <a:p>
          <a:r>
            <a:rPr lang="en-US" dirty="0"/>
            <a:t>Project 2</a:t>
          </a:r>
        </a:p>
      </dgm:t>
    </dgm:pt>
    <dgm:pt modelId="{9BC19164-AD00-462B-9532-4D262F7E5FD1}" type="parTrans" cxnId="{68FB2458-F78A-499F-9435-032A04831D4D}">
      <dgm:prSet/>
      <dgm:spPr/>
      <dgm:t>
        <a:bodyPr/>
        <a:lstStyle/>
        <a:p>
          <a:endParaRPr lang="en-US"/>
        </a:p>
      </dgm:t>
    </dgm:pt>
    <dgm:pt modelId="{32F2FAE9-B299-443D-92EF-247C5E8D1D06}" type="sibTrans" cxnId="{68FB2458-F78A-499F-9435-032A04831D4D}">
      <dgm:prSet/>
      <dgm:spPr/>
      <dgm:t>
        <a:bodyPr/>
        <a:lstStyle/>
        <a:p>
          <a:endParaRPr lang="en-US"/>
        </a:p>
      </dgm:t>
    </dgm:pt>
    <dgm:pt modelId="{6655395B-4161-47A9-8BDC-C177C46D6651}">
      <dgm:prSet/>
      <dgm:spPr/>
      <dgm:t>
        <a:bodyPr/>
        <a:lstStyle/>
        <a:p>
          <a:r>
            <a:rPr lang="en-US" dirty="0"/>
            <a:t>Systems Engineering</a:t>
          </a:r>
        </a:p>
      </dgm:t>
    </dgm:pt>
    <dgm:pt modelId="{DD89C314-4484-44DF-AB7A-330260C8C941}" type="parTrans" cxnId="{9A572D2F-5848-4EE6-B496-F737B07D61A9}">
      <dgm:prSet/>
      <dgm:spPr/>
      <dgm:t>
        <a:bodyPr/>
        <a:lstStyle/>
        <a:p>
          <a:endParaRPr lang="en-US"/>
        </a:p>
      </dgm:t>
    </dgm:pt>
    <dgm:pt modelId="{B7D189F4-AD59-4B6D-AB05-C43ACAAF8B5E}" type="sibTrans" cxnId="{9A572D2F-5848-4EE6-B496-F737B07D61A9}">
      <dgm:prSet/>
      <dgm:spPr/>
      <dgm:t>
        <a:bodyPr/>
        <a:lstStyle/>
        <a:p>
          <a:endParaRPr lang="en-US"/>
        </a:p>
      </dgm:t>
    </dgm:pt>
    <dgm:pt modelId="{5F139C40-F334-4DCD-AA22-C2112FB66F15}">
      <dgm:prSet/>
      <dgm:spPr/>
      <dgm:t>
        <a:bodyPr/>
        <a:lstStyle/>
        <a:p>
          <a:r>
            <a:rPr lang="en-US" dirty="0"/>
            <a:t>Propulsion Engineering</a:t>
          </a:r>
        </a:p>
      </dgm:t>
    </dgm:pt>
    <dgm:pt modelId="{BA880463-E9E4-440B-A150-41A196F130E4}" type="parTrans" cxnId="{F0D8CD76-5FEF-4AF0-B7D1-4DEA2C87F631}">
      <dgm:prSet/>
      <dgm:spPr/>
      <dgm:t>
        <a:bodyPr/>
        <a:lstStyle/>
        <a:p>
          <a:endParaRPr lang="en-US"/>
        </a:p>
      </dgm:t>
    </dgm:pt>
    <dgm:pt modelId="{BE0DF2AD-F465-4933-9F34-E5F05AC74603}" type="sibTrans" cxnId="{F0D8CD76-5FEF-4AF0-B7D1-4DEA2C87F631}">
      <dgm:prSet/>
      <dgm:spPr/>
      <dgm:t>
        <a:bodyPr/>
        <a:lstStyle/>
        <a:p>
          <a:endParaRPr lang="en-US"/>
        </a:p>
      </dgm:t>
    </dgm:pt>
    <dgm:pt modelId="{D2B95623-999B-467C-AFB6-6DD63943DC12}">
      <dgm:prSet/>
      <dgm:spPr/>
      <dgm:t>
        <a:bodyPr/>
        <a:lstStyle/>
        <a:p>
          <a:r>
            <a:rPr lang="en-US" dirty="0"/>
            <a:t>Mechanical Engineering</a:t>
          </a:r>
        </a:p>
      </dgm:t>
    </dgm:pt>
    <dgm:pt modelId="{7560F0B2-A2EF-4858-A7CD-4ABE7DA3EB98}" type="parTrans" cxnId="{7F08CE9C-5CD1-4AF0-B48C-7E3D11CF0F70}">
      <dgm:prSet/>
      <dgm:spPr/>
      <dgm:t>
        <a:bodyPr/>
        <a:lstStyle/>
        <a:p>
          <a:endParaRPr lang="en-US"/>
        </a:p>
      </dgm:t>
    </dgm:pt>
    <dgm:pt modelId="{F16B9691-AD06-453A-B72D-4AD3DD354DF5}" type="sibTrans" cxnId="{7F08CE9C-5CD1-4AF0-B48C-7E3D11CF0F70}">
      <dgm:prSet/>
      <dgm:spPr/>
      <dgm:t>
        <a:bodyPr/>
        <a:lstStyle/>
        <a:p>
          <a:endParaRPr lang="en-US"/>
        </a:p>
      </dgm:t>
    </dgm:pt>
    <dgm:pt modelId="{3D571D7B-36B9-4699-8762-532FEACADA94}">
      <dgm:prSet/>
      <dgm:spPr/>
      <dgm:t>
        <a:bodyPr/>
        <a:lstStyle/>
        <a:p>
          <a:r>
            <a:rPr lang="en-US" dirty="0"/>
            <a:t>Electrical Engineering</a:t>
          </a:r>
        </a:p>
      </dgm:t>
    </dgm:pt>
    <dgm:pt modelId="{DCF26E1A-AF72-4E8D-BD27-EC258DE98E62}" type="parTrans" cxnId="{3A3B051D-71AA-4596-9A51-E46636763CCD}">
      <dgm:prSet/>
      <dgm:spPr/>
      <dgm:t>
        <a:bodyPr/>
        <a:lstStyle/>
        <a:p>
          <a:endParaRPr lang="en-US"/>
        </a:p>
      </dgm:t>
    </dgm:pt>
    <dgm:pt modelId="{CC30E594-EC52-45A7-A959-12A777E4176C}" type="sibTrans" cxnId="{3A3B051D-71AA-4596-9A51-E46636763CCD}">
      <dgm:prSet/>
      <dgm:spPr/>
      <dgm:t>
        <a:bodyPr/>
        <a:lstStyle/>
        <a:p>
          <a:endParaRPr lang="en-US"/>
        </a:p>
      </dgm:t>
    </dgm:pt>
    <dgm:pt modelId="{81074DF7-C47D-4A11-BE29-842EA0E16E83}">
      <dgm:prSet/>
      <dgm:spPr/>
      <dgm:t>
        <a:bodyPr/>
        <a:lstStyle/>
        <a:p>
          <a:r>
            <a:rPr lang="en-US" dirty="0"/>
            <a:t>Computer</a:t>
          </a:r>
        </a:p>
      </dgm:t>
    </dgm:pt>
    <dgm:pt modelId="{AA1996A8-5B88-49E7-A525-5B6E2CE7B21A}" type="parTrans" cxnId="{98ABAC12-17A6-4E4B-BE96-143DAE2AB08B}">
      <dgm:prSet/>
      <dgm:spPr/>
      <dgm:t>
        <a:bodyPr/>
        <a:lstStyle/>
        <a:p>
          <a:endParaRPr lang="en-US"/>
        </a:p>
      </dgm:t>
    </dgm:pt>
    <dgm:pt modelId="{5E76946F-8AE3-4ABC-89B2-D091B05C0EEA}" type="sibTrans" cxnId="{98ABAC12-17A6-4E4B-BE96-143DAE2AB08B}">
      <dgm:prSet/>
      <dgm:spPr/>
      <dgm:t>
        <a:bodyPr/>
        <a:lstStyle/>
        <a:p>
          <a:endParaRPr lang="en-US"/>
        </a:p>
      </dgm:t>
    </dgm:pt>
    <dgm:pt modelId="{5BB79642-DAB8-40B0-A16B-611D9AF38834}">
      <dgm:prSet/>
      <dgm:spPr/>
      <dgm:t>
        <a:bodyPr/>
        <a:lstStyle/>
        <a:p>
          <a:r>
            <a:rPr lang="en-US" dirty="0"/>
            <a:t>Software Engineering</a:t>
          </a:r>
        </a:p>
      </dgm:t>
    </dgm:pt>
    <dgm:pt modelId="{8E0A4F7A-72F5-4CA8-B415-C7D298B5C839}" type="parTrans" cxnId="{88FBB3F6-8290-4406-AFC4-FBED46B3C6AC}">
      <dgm:prSet/>
      <dgm:spPr/>
      <dgm:t>
        <a:bodyPr/>
        <a:lstStyle/>
        <a:p>
          <a:endParaRPr lang="en-US"/>
        </a:p>
      </dgm:t>
    </dgm:pt>
    <dgm:pt modelId="{5F2DF78A-2381-4C37-8B04-0789E2C452A3}" type="sibTrans" cxnId="{88FBB3F6-8290-4406-AFC4-FBED46B3C6AC}">
      <dgm:prSet/>
      <dgm:spPr/>
      <dgm:t>
        <a:bodyPr/>
        <a:lstStyle/>
        <a:p>
          <a:endParaRPr lang="en-US"/>
        </a:p>
      </dgm:t>
    </dgm:pt>
    <dgm:pt modelId="{F70B12A9-B96A-40F1-AFA9-35A2360A445E}">
      <dgm:prSet/>
      <dgm:spPr/>
      <dgm:t>
        <a:bodyPr/>
        <a:lstStyle/>
        <a:p>
          <a:r>
            <a:rPr lang="en-US" dirty="0"/>
            <a:t>Housing</a:t>
          </a:r>
        </a:p>
      </dgm:t>
    </dgm:pt>
    <dgm:pt modelId="{8ECDCBCC-28DD-4EE2-95D2-2870D376BC08}" type="parTrans" cxnId="{FEC09930-4DF2-4BD0-B00F-337BFC5F8612}">
      <dgm:prSet/>
      <dgm:spPr/>
      <dgm:t>
        <a:bodyPr/>
        <a:lstStyle/>
        <a:p>
          <a:endParaRPr lang="en-US"/>
        </a:p>
      </dgm:t>
    </dgm:pt>
    <dgm:pt modelId="{18822CE7-AEFC-4C94-9F27-B199789F80D4}" type="sibTrans" cxnId="{FEC09930-4DF2-4BD0-B00F-337BFC5F8612}">
      <dgm:prSet/>
      <dgm:spPr/>
      <dgm:t>
        <a:bodyPr/>
        <a:lstStyle/>
        <a:p>
          <a:endParaRPr lang="en-US"/>
        </a:p>
      </dgm:t>
    </dgm:pt>
    <dgm:pt modelId="{D502A1D8-7729-4A5F-ACE2-41C5D9842096}">
      <dgm:prSet/>
      <dgm:spPr/>
      <dgm:t>
        <a:bodyPr/>
        <a:lstStyle/>
        <a:p>
          <a:r>
            <a:rPr lang="en-US" dirty="0"/>
            <a:t>Mechanisms</a:t>
          </a:r>
        </a:p>
      </dgm:t>
    </dgm:pt>
    <dgm:pt modelId="{8509673F-5DD2-4C52-A8FB-C28795453492}" type="parTrans" cxnId="{F58EC694-EEE4-46EF-A5AA-83B9B019EB12}">
      <dgm:prSet/>
      <dgm:spPr/>
      <dgm:t>
        <a:bodyPr/>
        <a:lstStyle/>
        <a:p>
          <a:endParaRPr lang="en-US"/>
        </a:p>
      </dgm:t>
    </dgm:pt>
    <dgm:pt modelId="{F485E32F-1805-4D47-95A0-90529C1B8284}" type="sibTrans" cxnId="{F58EC694-EEE4-46EF-A5AA-83B9B019EB12}">
      <dgm:prSet/>
      <dgm:spPr/>
      <dgm:t>
        <a:bodyPr/>
        <a:lstStyle/>
        <a:p>
          <a:endParaRPr lang="en-US"/>
        </a:p>
      </dgm:t>
    </dgm:pt>
    <dgm:pt modelId="{BA29D99E-28DA-47D0-AC2F-98E8DD9D7777}">
      <dgm:prSet/>
      <dgm:spPr/>
      <dgm:t>
        <a:bodyPr/>
        <a:lstStyle/>
        <a:p>
          <a:r>
            <a:rPr lang="en-US" dirty="0"/>
            <a:t>Electrical</a:t>
          </a:r>
        </a:p>
      </dgm:t>
    </dgm:pt>
    <dgm:pt modelId="{CDF20803-808B-4D7A-B819-E5919D89BA47}" type="parTrans" cxnId="{CB34E2DB-192B-4483-BFA2-C75CD927BF2B}">
      <dgm:prSet/>
      <dgm:spPr/>
      <dgm:t>
        <a:bodyPr/>
        <a:lstStyle/>
        <a:p>
          <a:endParaRPr lang="en-US"/>
        </a:p>
      </dgm:t>
    </dgm:pt>
    <dgm:pt modelId="{60B37F00-170D-4393-A7A6-805823B22EFC}" type="sibTrans" cxnId="{CB34E2DB-192B-4483-BFA2-C75CD927BF2B}">
      <dgm:prSet/>
      <dgm:spPr/>
      <dgm:t>
        <a:bodyPr/>
        <a:lstStyle/>
        <a:p>
          <a:endParaRPr lang="en-US"/>
        </a:p>
      </dgm:t>
    </dgm:pt>
    <dgm:pt modelId="{D09651EB-D652-4B47-AABA-EDF9C88E5772}">
      <dgm:prSet/>
      <dgm:spPr/>
      <dgm:t>
        <a:bodyPr/>
        <a:lstStyle/>
        <a:p>
          <a:r>
            <a:rPr lang="en-US" dirty="0"/>
            <a:t>Motor</a:t>
          </a:r>
        </a:p>
      </dgm:t>
    </dgm:pt>
    <dgm:pt modelId="{13465CAD-4AFE-4339-A19B-BE94412E518D}" type="parTrans" cxnId="{12A3B1FF-5DBA-4248-94BF-293D816E500E}">
      <dgm:prSet/>
      <dgm:spPr/>
      <dgm:t>
        <a:bodyPr/>
        <a:lstStyle/>
        <a:p>
          <a:endParaRPr lang="en-US"/>
        </a:p>
      </dgm:t>
    </dgm:pt>
    <dgm:pt modelId="{3ECC4ABF-016A-4D3B-8094-1BEDE9DFB09C}" type="sibTrans" cxnId="{12A3B1FF-5DBA-4248-94BF-293D816E500E}">
      <dgm:prSet/>
      <dgm:spPr/>
      <dgm:t>
        <a:bodyPr/>
        <a:lstStyle/>
        <a:p>
          <a:endParaRPr lang="en-US"/>
        </a:p>
      </dgm:t>
    </dgm:pt>
    <dgm:pt modelId="{8FAAC558-A4C1-47D9-9702-9E6591DE49F8}">
      <dgm:prSet/>
      <dgm:spPr/>
      <dgm:t>
        <a:bodyPr/>
        <a:lstStyle/>
        <a:p>
          <a:r>
            <a:rPr lang="en-US" dirty="0"/>
            <a:t>Controller</a:t>
          </a:r>
        </a:p>
      </dgm:t>
    </dgm:pt>
    <dgm:pt modelId="{7A99F3E0-97F5-4A0C-88CE-A1409062860D}" type="parTrans" cxnId="{B349A9C5-B16E-4676-A32C-C679941D16AB}">
      <dgm:prSet/>
      <dgm:spPr/>
      <dgm:t>
        <a:bodyPr/>
        <a:lstStyle/>
        <a:p>
          <a:endParaRPr lang="en-US"/>
        </a:p>
      </dgm:t>
    </dgm:pt>
    <dgm:pt modelId="{B796F12C-B9B6-4910-AA53-DD56BBD525CA}" type="sibTrans" cxnId="{B349A9C5-B16E-4676-A32C-C679941D16AB}">
      <dgm:prSet/>
      <dgm:spPr/>
      <dgm:t>
        <a:bodyPr/>
        <a:lstStyle/>
        <a:p>
          <a:endParaRPr lang="en-US"/>
        </a:p>
      </dgm:t>
    </dgm:pt>
    <dgm:pt modelId="{C9EF9052-BA70-467E-9DED-A1BE3D559659}">
      <dgm:prSet/>
      <dgm:spPr/>
      <dgm:t>
        <a:bodyPr/>
        <a:lstStyle/>
        <a:p>
          <a:r>
            <a:rPr lang="en-US" dirty="0"/>
            <a:t>Frame</a:t>
          </a:r>
        </a:p>
      </dgm:t>
    </dgm:pt>
    <dgm:pt modelId="{986D134B-36D3-4F1B-88A5-35DF8F10FA43}" type="parTrans" cxnId="{FCABF6AA-BABB-4471-8067-6C0D8606DA07}">
      <dgm:prSet/>
      <dgm:spPr/>
      <dgm:t>
        <a:bodyPr/>
        <a:lstStyle/>
        <a:p>
          <a:endParaRPr lang="en-US"/>
        </a:p>
      </dgm:t>
    </dgm:pt>
    <dgm:pt modelId="{905F46EE-0EDD-48DF-B193-A4264E874435}" type="sibTrans" cxnId="{FCABF6AA-BABB-4471-8067-6C0D8606DA07}">
      <dgm:prSet/>
      <dgm:spPr/>
      <dgm:t>
        <a:bodyPr/>
        <a:lstStyle/>
        <a:p>
          <a:endParaRPr lang="en-US"/>
        </a:p>
      </dgm:t>
    </dgm:pt>
    <dgm:pt modelId="{2DA72076-A76A-4611-9D1F-9B950DE823C1}">
      <dgm:prSet/>
      <dgm:spPr/>
      <dgm:t>
        <a:bodyPr/>
        <a:lstStyle/>
        <a:p>
          <a:r>
            <a:rPr lang="en-US" dirty="0"/>
            <a:t>System</a:t>
          </a:r>
        </a:p>
      </dgm:t>
    </dgm:pt>
    <dgm:pt modelId="{2747485A-DCED-488E-8EAC-4AC2830DEB9C}" type="parTrans" cxnId="{E654EF86-4CA8-4269-82A0-9865CCF507CD}">
      <dgm:prSet/>
      <dgm:spPr/>
      <dgm:t>
        <a:bodyPr/>
        <a:lstStyle/>
        <a:p>
          <a:endParaRPr lang="en-US"/>
        </a:p>
      </dgm:t>
    </dgm:pt>
    <dgm:pt modelId="{59A59301-36BF-4907-8366-6C1843CD8E2F}" type="sibTrans" cxnId="{E654EF86-4CA8-4269-82A0-9865CCF507CD}">
      <dgm:prSet/>
      <dgm:spPr/>
      <dgm:t>
        <a:bodyPr/>
        <a:lstStyle/>
        <a:p>
          <a:endParaRPr lang="en-US"/>
        </a:p>
      </dgm:t>
    </dgm:pt>
    <dgm:pt modelId="{D0E266B2-F703-456F-A337-03E7C56E6EA1}">
      <dgm:prSet/>
      <dgm:spPr/>
      <dgm:t>
        <a:bodyPr/>
        <a:lstStyle/>
        <a:p>
          <a:r>
            <a:rPr lang="en-US" dirty="0"/>
            <a:t>System</a:t>
          </a:r>
        </a:p>
      </dgm:t>
    </dgm:pt>
    <dgm:pt modelId="{56554F0D-EB80-4CD6-8F97-0577D234B6CA}" type="parTrans" cxnId="{E99926E9-8717-4737-A693-41EEEFF1F5A2}">
      <dgm:prSet/>
      <dgm:spPr/>
      <dgm:t>
        <a:bodyPr/>
        <a:lstStyle/>
        <a:p>
          <a:endParaRPr lang="en-US"/>
        </a:p>
      </dgm:t>
    </dgm:pt>
    <dgm:pt modelId="{E8CC30AC-9AA2-491C-B9CB-69A1CBA18B7D}" type="sibTrans" cxnId="{E99926E9-8717-4737-A693-41EEEFF1F5A2}">
      <dgm:prSet/>
      <dgm:spPr/>
      <dgm:t>
        <a:bodyPr/>
        <a:lstStyle/>
        <a:p>
          <a:endParaRPr lang="en-US"/>
        </a:p>
      </dgm:t>
    </dgm:pt>
    <dgm:pt modelId="{25C1DC95-ACCD-4E3D-AB06-F826F119126A}" type="pres">
      <dgm:prSet presAssocID="{4B6D0CA0-FE65-4EE2-873D-1874532B791B}" presName="hierChild1" presStyleCnt="0">
        <dgm:presLayoutVars>
          <dgm:orgChart val="1"/>
          <dgm:chPref val="1"/>
          <dgm:dir/>
          <dgm:animOne val="branch"/>
          <dgm:animLvl val="lvl"/>
          <dgm:resizeHandles/>
        </dgm:presLayoutVars>
      </dgm:prSet>
      <dgm:spPr/>
    </dgm:pt>
    <dgm:pt modelId="{F76BA0C2-6E3E-4857-9728-203BB4F173C0}" type="pres">
      <dgm:prSet presAssocID="{04CA981A-80F4-4E35-AAAF-C26DD6614C3C}" presName="hierRoot1" presStyleCnt="0">
        <dgm:presLayoutVars>
          <dgm:hierBranch val="init"/>
        </dgm:presLayoutVars>
      </dgm:prSet>
      <dgm:spPr/>
    </dgm:pt>
    <dgm:pt modelId="{9757ACEE-B75A-4D9A-BD73-C65F71A3945C}" type="pres">
      <dgm:prSet presAssocID="{04CA981A-80F4-4E35-AAAF-C26DD6614C3C}" presName="rootComposite1" presStyleCnt="0"/>
      <dgm:spPr/>
    </dgm:pt>
    <dgm:pt modelId="{61FA70E3-F20F-45BA-A0D8-AF05F90BDC0E}" type="pres">
      <dgm:prSet presAssocID="{04CA981A-80F4-4E35-AAAF-C26DD6614C3C}" presName="rootText1" presStyleLbl="node0" presStyleIdx="0" presStyleCnt="1">
        <dgm:presLayoutVars>
          <dgm:chPref val="3"/>
        </dgm:presLayoutVars>
      </dgm:prSet>
      <dgm:spPr/>
    </dgm:pt>
    <dgm:pt modelId="{C4E133D3-B57C-45B1-A898-907A89440D96}" type="pres">
      <dgm:prSet presAssocID="{04CA981A-80F4-4E35-AAAF-C26DD6614C3C}" presName="rootConnector1" presStyleLbl="node1" presStyleIdx="0" presStyleCnt="0"/>
      <dgm:spPr/>
    </dgm:pt>
    <dgm:pt modelId="{17786355-94FE-4A5D-93C2-5255B47C43A5}" type="pres">
      <dgm:prSet presAssocID="{04CA981A-80F4-4E35-AAAF-C26DD6614C3C}" presName="hierChild2" presStyleCnt="0"/>
      <dgm:spPr/>
    </dgm:pt>
    <dgm:pt modelId="{2F2B2DB4-440C-400A-A0F0-C2D517897C69}" type="pres">
      <dgm:prSet presAssocID="{142D80A5-7C89-45DD-ABE7-8AB04396BE69}" presName="Name37" presStyleLbl="parChTrans1D2" presStyleIdx="0" presStyleCnt="4"/>
      <dgm:spPr/>
    </dgm:pt>
    <dgm:pt modelId="{61E7B759-C0F0-45AD-B7BE-AB781461CEED}" type="pres">
      <dgm:prSet presAssocID="{70C07442-A378-4E6E-A5D7-736C55FE6811}" presName="hierRoot2" presStyleCnt="0">
        <dgm:presLayoutVars>
          <dgm:hierBranch val="init"/>
        </dgm:presLayoutVars>
      </dgm:prSet>
      <dgm:spPr/>
    </dgm:pt>
    <dgm:pt modelId="{5BBC951F-15E7-49A0-970B-774136BDEB68}" type="pres">
      <dgm:prSet presAssocID="{70C07442-A378-4E6E-A5D7-736C55FE6811}" presName="rootComposite" presStyleCnt="0"/>
      <dgm:spPr/>
    </dgm:pt>
    <dgm:pt modelId="{BB45E509-F64E-44A3-A2D6-F97620C27BCC}" type="pres">
      <dgm:prSet presAssocID="{70C07442-A378-4E6E-A5D7-736C55FE6811}" presName="rootText" presStyleLbl="node2" presStyleIdx="0" presStyleCnt="3">
        <dgm:presLayoutVars>
          <dgm:chPref val="3"/>
        </dgm:presLayoutVars>
      </dgm:prSet>
      <dgm:spPr/>
    </dgm:pt>
    <dgm:pt modelId="{16C91FB5-8289-42C0-A2F6-6E849766C233}" type="pres">
      <dgm:prSet presAssocID="{70C07442-A378-4E6E-A5D7-736C55FE6811}" presName="rootConnector" presStyleLbl="node2" presStyleIdx="0" presStyleCnt="3"/>
      <dgm:spPr/>
    </dgm:pt>
    <dgm:pt modelId="{A1799134-5B9F-45C3-8881-9098531E6C3C}" type="pres">
      <dgm:prSet presAssocID="{70C07442-A378-4E6E-A5D7-736C55FE6811}" presName="hierChild4" presStyleCnt="0"/>
      <dgm:spPr/>
    </dgm:pt>
    <dgm:pt modelId="{AC9827A0-813C-46BD-BDFC-5097539B9FA7}" type="pres">
      <dgm:prSet presAssocID="{2747485A-DCED-488E-8EAC-4AC2830DEB9C}" presName="Name37" presStyleLbl="parChTrans1D3" presStyleIdx="0" presStyleCnt="14"/>
      <dgm:spPr/>
    </dgm:pt>
    <dgm:pt modelId="{94238C2F-6793-49D6-9EB7-7068A337C501}" type="pres">
      <dgm:prSet presAssocID="{2DA72076-A76A-4611-9D1F-9B950DE823C1}" presName="hierRoot2" presStyleCnt="0">
        <dgm:presLayoutVars>
          <dgm:hierBranch val="init"/>
        </dgm:presLayoutVars>
      </dgm:prSet>
      <dgm:spPr/>
    </dgm:pt>
    <dgm:pt modelId="{7567EC1C-AC5E-45AE-98B6-2913D92AA1D2}" type="pres">
      <dgm:prSet presAssocID="{2DA72076-A76A-4611-9D1F-9B950DE823C1}" presName="rootComposite" presStyleCnt="0"/>
      <dgm:spPr/>
    </dgm:pt>
    <dgm:pt modelId="{D66501D9-7501-4376-93E7-57B890E9ABA8}" type="pres">
      <dgm:prSet presAssocID="{2DA72076-A76A-4611-9D1F-9B950DE823C1}" presName="rootText" presStyleLbl="node3" presStyleIdx="0" presStyleCnt="14">
        <dgm:presLayoutVars>
          <dgm:chPref val="3"/>
        </dgm:presLayoutVars>
      </dgm:prSet>
      <dgm:spPr/>
    </dgm:pt>
    <dgm:pt modelId="{D6B39796-FD69-45A8-9AD4-6744034C3B4A}" type="pres">
      <dgm:prSet presAssocID="{2DA72076-A76A-4611-9D1F-9B950DE823C1}" presName="rootConnector" presStyleLbl="node3" presStyleIdx="0" presStyleCnt="14"/>
      <dgm:spPr/>
    </dgm:pt>
    <dgm:pt modelId="{A539C6C5-ED0A-4E5C-9DFA-AE954D46F069}" type="pres">
      <dgm:prSet presAssocID="{2DA72076-A76A-4611-9D1F-9B950DE823C1}" presName="hierChild4" presStyleCnt="0"/>
      <dgm:spPr/>
    </dgm:pt>
    <dgm:pt modelId="{D7302B84-2B77-42DE-9095-FB6E568C1D6E}" type="pres">
      <dgm:prSet presAssocID="{2DA72076-A76A-4611-9D1F-9B950DE823C1}" presName="hierChild5" presStyleCnt="0"/>
      <dgm:spPr/>
    </dgm:pt>
    <dgm:pt modelId="{7D35857C-0C48-4E7F-8BA8-1BDA5C1EA409}" type="pres">
      <dgm:prSet presAssocID="{AA1996A8-5B88-49E7-A525-5B6E2CE7B21A}" presName="Name37" presStyleLbl="parChTrans1D3" presStyleIdx="1" presStyleCnt="14"/>
      <dgm:spPr/>
    </dgm:pt>
    <dgm:pt modelId="{36C2F320-C0CA-4D81-B5C1-67580263AD5A}" type="pres">
      <dgm:prSet presAssocID="{81074DF7-C47D-4A11-BE29-842EA0E16E83}" presName="hierRoot2" presStyleCnt="0">
        <dgm:presLayoutVars>
          <dgm:hierBranch val="init"/>
        </dgm:presLayoutVars>
      </dgm:prSet>
      <dgm:spPr/>
    </dgm:pt>
    <dgm:pt modelId="{40014DC9-EA14-4B51-A8AC-4E0FDE6309CC}" type="pres">
      <dgm:prSet presAssocID="{81074DF7-C47D-4A11-BE29-842EA0E16E83}" presName="rootComposite" presStyleCnt="0"/>
      <dgm:spPr/>
    </dgm:pt>
    <dgm:pt modelId="{34D4E974-50C5-4B9B-8418-8C920DB72617}" type="pres">
      <dgm:prSet presAssocID="{81074DF7-C47D-4A11-BE29-842EA0E16E83}" presName="rootText" presStyleLbl="node3" presStyleIdx="1" presStyleCnt="14">
        <dgm:presLayoutVars>
          <dgm:chPref val="3"/>
        </dgm:presLayoutVars>
      </dgm:prSet>
      <dgm:spPr/>
    </dgm:pt>
    <dgm:pt modelId="{8AF42E58-D288-4905-8427-69B6EB81DBA4}" type="pres">
      <dgm:prSet presAssocID="{81074DF7-C47D-4A11-BE29-842EA0E16E83}" presName="rootConnector" presStyleLbl="node3" presStyleIdx="1" presStyleCnt="14"/>
      <dgm:spPr/>
    </dgm:pt>
    <dgm:pt modelId="{EA50746F-0215-4E7D-B5EC-C4F1FF6ABBD5}" type="pres">
      <dgm:prSet presAssocID="{81074DF7-C47D-4A11-BE29-842EA0E16E83}" presName="hierChild4" presStyleCnt="0"/>
      <dgm:spPr/>
    </dgm:pt>
    <dgm:pt modelId="{300D635D-22F5-4A37-BD14-CA2CFD83AD24}" type="pres">
      <dgm:prSet presAssocID="{81074DF7-C47D-4A11-BE29-842EA0E16E83}" presName="hierChild5" presStyleCnt="0"/>
      <dgm:spPr/>
    </dgm:pt>
    <dgm:pt modelId="{38D81240-9D88-49A7-BF29-2F5AD2772A96}" type="pres">
      <dgm:prSet presAssocID="{8ECDCBCC-28DD-4EE2-95D2-2870D376BC08}" presName="Name37" presStyleLbl="parChTrans1D3" presStyleIdx="2" presStyleCnt="14"/>
      <dgm:spPr/>
    </dgm:pt>
    <dgm:pt modelId="{894B5A7F-68D9-457E-B137-62988702C4EA}" type="pres">
      <dgm:prSet presAssocID="{F70B12A9-B96A-40F1-AFA9-35A2360A445E}" presName="hierRoot2" presStyleCnt="0">
        <dgm:presLayoutVars>
          <dgm:hierBranch val="init"/>
        </dgm:presLayoutVars>
      </dgm:prSet>
      <dgm:spPr/>
    </dgm:pt>
    <dgm:pt modelId="{8174A10F-DD86-4AB7-9ACA-CDC7E7026F27}" type="pres">
      <dgm:prSet presAssocID="{F70B12A9-B96A-40F1-AFA9-35A2360A445E}" presName="rootComposite" presStyleCnt="0"/>
      <dgm:spPr/>
    </dgm:pt>
    <dgm:pt modelId="{3ED6CA35-A920-4201-8DC9-551399FA7411}" type="pres">
      <dgm:prSet presAssocID="{F70B12A9-B96A-40F1-AFA9-35A2360A445E}" presName="rootText" presStyleLbl="node3" presStyleIdx="2" presStyleCnt="14">
        <dgm:presLayoutVars>
          <dgm:chPref val="3"/>
        </dgm:presLayoutVars>
      </dgm:prSet>
      <dgm:spPr/>
    </dgm:pt>
    <dgm:pt modelId="{F98E33B9-E24E-4DA2-8834-360DB13A33CE}" type="pres">
      <dgm:prSet presAssocID="{F70B12A9-B96A-40F1-AFA9-35A2360A445E}" presName="rootConnector" presStyleLbl="node3" presStyleIdx="2" presStyleCnt="14"/>
      <dgm:spPr/>
    </dgm:pt>
    <dgm:pt modelId="{440C782A-54B2-4FBB-8578-E9C0122CABAC}" type="pres">
      <dgm:prSet presAssocID="{F70B12A9-B96A-40F1-AFA9-35A2360A445E}" presName="hierChild4" presStyleCnt="0"/>
      <dgm:spPr/>
    </dgm:pt>
    <dgm:pt modelId="{991590E6-1795-4ECB-B973-A5F0A655C143}" type="pres">
      <dgm:prSet presAssocID="{F70B12A9-B96A-40F1-AFA9-35A2360A445E}" presName="hierChild5" presStyleCnt="0"/>
      <dgm:spPr/>
    </dgm:pt>
    <dgm:pt modelId="{9B9D0B3D-B1BB-443F-AE4A-5F163826F660}" type="pres">
      <dgm:prSet presAssocID="{8509673F-5DD2-4C52-A8FB-C28795453492}" presName="Name37" presStyleLbl="parChTrans1D3" presStyleIdx="3" presStyleCnt="14"/>
      <dgm:spPr/>
    </dgm:pt>
    <dgm:pt modelId="{8FF48020-6BF0-4D45-809D-C794603AFEEE}" type="pres">
      <dgm:prSet presAssocID="{D502A1D8-7729-4A5F-ACE2-41C5D9842096}" presName="hierRoot2" presStyleCnt="0">
        <dgm:presLayoutVars>
          <dgm:hierBranch val="init"/>
        </dgm:presLayoutVars>
      </dgm:prSet>
      <dgm:spPr/>
    </dgm:pt>
    <dgm:pt modelId="{1EFF72E0-F085-48E3-A86D-4E5CB0FC24DA}" type="pres">
      <dgm:prSet presAssocID="{D502A1D8-7729-4A5F-ACE2-41C5D9842096}" presName="rootComposite" presStyleCnt="0"/>
      <dgm:spPr/>
    </dgm:pt>
    <dgm:pt modelId="{F6BEA8E4-0B25-41B6-8B1A-D29FCB4DF84B}" type="pres">
      <dgm:prSet presAssocID="{D502A1D8-7729-4A5F-ACE2-41C5D9842096}" presName="rootText" presStyleLbl="node3" presStyleIdx="3" presStyleCnt="14">
        <dgm:presLayoutVars>
          <dgm:chPref val="3"/>
        </dgm:presLayoutVars>
      </dgm:prSet>
      <dgm:spPr/>
    </dgm:pt>
    <dgm:pt modelId="{24317E81-9C11-4DC4-A81B-25EE787C6D6A}" type="pres">
      <dgm:prSet presAssocID="{D502A1D8-7729-4A5F-ACE2-41C5D9842096}" presName="rootConnector" presStyleLbl="node3" presStyleIdx="3" presStyleCnt="14"/>
      <dgm:spPr/>
    </dgm:pt>
    <dgm:pt modelId="{AD228275-043F-4A15-AC4B-0D08FE01B965}" type="pres">
      <dgm:prSet presAssocID="{D502A1D8-7729-4A5F-ACE2-41C5D9842096}" presName="hierChild4" presStyleCnt="0"/>
      <dgm:spPr/>
    </dgm:pt>
    <dgm:pt modelId="{2756C35F-B503-4C34-B6AF-7EF445527845}" type="pres">
      <dgm:prSet presAssocID="{D502A1D8-7729-4A5F-ACE2-41C5D9842096}" presName="hierChild5" presStyleCnt="0"/>
      <dgm:spPr/>
    </dgm:pt>
    <dgm:pt modelId="{FE50198C-08E4-4832-84EA-9AA452BFE137}" type="pres">
      <dgm:prSet presAssocID="{CDF20803-808B-4D7A-B819-E5919D89BA47}" presName="Name37" presStyleLbl="parChTrans1D3" presStyleIdx="4" presStyleCnt="14"/>
      <dgm:spPr/>
    </dgm:pt>
    <dgm:pt modelId="{A759C7D9-C008-4EB5-AF71-6565D8768B77}" type="pres">
      <dgm:prSet presAssocID="{BA29D99E-28DA-47D0-AC2F-98E8DD9D7777}" presName="hierRoot2" presStyleCnt="0">
        <dgm:presLayoutVars>
          <dgm:hierBranch val="init"/>
        </dgm:presLayoutVars>
      </dgm:prSet>
      <dgm:spPr/>
    </dgm:pt>
    <dgm:pt modelId="{58EFB342-3EB8-4B54-BF3C-1C725848CCE0}" type="pres">
      <dgm:prSet presAssocID="{BA29D99E-28DA-47D0-AC2F-98E8DD9D7777}" presName="rootComposite" presStyleCnt="0"/>
      <dgm:spPr/>
    </dgm:pt>
    <dgm:pt modelId="{95D0D025-F90A-495E-92C0-B0181518F6CA}" type="pres">
      <dgm:prSet presAssocID="{BA29D99E-28DA-47D0-AC2F-98E8DD9D7777}" presName="rootText" presStyleLbl="node3" presStyleIdx="4" presStyleCnt="14">
        <dgm:presLayoutVars>
          <dgm:chPref val="3"/>
        </dgm:presLayoutVars>
      </dgm:prSet>
      <dgm:spPr/>
    </dgm:pt>
    <dgm:pt modelId="{1D2E1F8B-352D-46B9-AF67-704A3383CF9E}" type="pres">
      <dgm:prSet presAssocID="{BA29D99E-28DA-47D0-AC2F-98E8DD9D7777}" presName="rootConnector" presStyleLbl="node3" presStyleIdx="4" presStyleCnt="14"/>
      <dgm:spPr/>
    </dgm:pt>
    <dgm:pt modelId="{7D2DBC6F-C22F-4056-893B-C1141E959CB5}" type="pres">
      <dgm:prSet presAssocID="{BA29D99E-28DA-47D0-AC2F-98E8DD9D7777}" presName="hierChild4" presStyleCnt="0"/>
      <dgm:spPr/>
    </dgm:pt>
    <dgm:pt modelId="{D4D0C5AF-88F3-4222-B818-DB103B2846A9}" type="pres">
      <dgm:prSet presAssocID="{BA29D99E-28DA-47D0-AC2F-98E8DD9D7777}" presName="hierChild5" presStyleCnt="0"/>
      <dgm:spPr/>
    </dgm:pt>
    <dgm:pt modelId="{6FFF87F2-8188-41B0-9E1E-332440C3668A}" type="pres">
      <dgm:prSet presAssocID="{70C07442-A378-4E6E-A5D7-736C55FE6811}" presName="hierChild5" presStyleCnt="0"/>
      <dgm:spPr/>
    </dgm:pt>
    <dgm:pt modelId="{1EA11D9D-718C-4B09-A3D2-DAB6B64C3A09}" type="pres">
      <dgm:prSet presAssocID="{56B8267D-D610-435B-B509-3DCD346377ED}" presName="Name37" presStyleLbl="parChTrans1D2" presStyleIdx="1" presStyleCnt="4"/>
      <dgm:spPr/>
    </dgm:pt>
    <dgm:pt modelId="{E2CD54B7-7188-467D-B2C7-9ABE95618FF0}" type="pres">
      <dgm:prSet presAssocID="{4102BEBD-5B6C-4571-BE8B-21C023DE6079}" presName="hierRoot2" presStyleCnt="0">
        <dgm:presLayoutVars>
          <dgm:hierBranch/>
        </dgm:presLayoutVars>
      </dgm:prSet>
      <dgm:spPr/>
    </dgm:pt>
    <dgm:pt modelId="{FED78B32-22C2-41C6-8232-2E6064410752}" type="pres">
      <dgm:prSet presAssocID="{4102BEBD-5B6C-4571-BE8B-21C023DE6079}" presName="rootComposite" presStyleCnt="0"/>
      <dgm:spPr/>
    </dgm:pt>
    <dgm:pt modelId="{000CE79B-4B2D-4F6A-AA03-D9A22ED6F29B}" type="pres">
      <dgm:prSet presAssocID="{4102BEBD-5B6C-4571-BE8B-21C023DE6079}" presName="rootText" presStyleLbl="node2" presStyleIdx="1" presStyleCnt="3">
        <dgm:presLayoutVars>
          <dgm:chPref val="3"/>
        </dgm:presLayoutVars>
      </dgm:prSet>
      <dgm:spPr/>
    </dgm:pt>
    <dgm:pt modelId="{CAC14EF5-A1B6-4C6E-B486-AD7F42113767}" type="pres">
      <dgm:prSet presAssocID="{4102BEBD-5B6C-4571-BE8B-21C023DE6079}" presName="rootConnector" presStyleLbl="node2" presStyleIdx="1" presStyleCnt="3"/>
      <dgm:spPr/>
    </dgm:pt>
    <dgm:pt modelId="{381E797F-6C6E-428A-A47B-CEFB865FD5D6}" type="pres">
      <dgm:prSet presAssocID="{4102BEBD-5B6C-4571-BE8B-21C023DE6079}" presName="hierChild4" presStyleCnt="0"/>
      <dgm:spPr/>
    </dgm:pt>
    <dgm:pt modelId="{6CB6BDBE-60F2-400A-95C4-5E372F3FC831}" type="pres">
      <dgm:prSet presAssocID="{DD89C314-4484-44DF-AB7A-330260C8C941}" presName="Name35" presStyleLbl="parChTrans1D3" presStyleIdx="5" presStyleCnt="14"/>
      <dgm:spPr/>
    </dgm:pt>
    <dgm:pt modelId="{65AA56FA-1799-462F-BFCD-D00F68B8106D}" type="pres">
      <dgm:prSet presAssocID="{6655395B-4161-47A9-8BDC-C177C46D6651}" presName="hierRoot2" presStyleCnt="0">
        <dgm:presLayoutVars>
          <dgm:hierBranch val="init"/>
        </dgm:presLayoutVars>
      </dgm:prSet>
      <dgm:spPr/>
    </dgm:pt>
    <dgm:pt modelId="{4804CF96-0F50-4876-AE53-65D29EC5FFEE}" type="pres">
      <dgm:prSet presAssocID="{6655395B-4161-47A9-8BDC-C177C46D6651}" presName="rootComposite" presStyleCnt="0"/>
      <dgm:spPr/>
    </dgm:pt>
    <dgm:pt modelId="{551F42D6-6A45-4336-A341-69D24746BD49}" type="pres">
      <dgm:prSet presAssocID="{6655395B-4161-47A9-8BDC-C177C46D6651}" presName="rootText" presStyleLbl="node3" presStyleIdx="5" presStyleCnt="14">
        <dgm:presLayoutVars>
          <dgm:chPref val="3"/>
        </dgm:presLayoutVars>
      </dgm:prSet>
      <dgm:spPr/>
    </dgm:pt>
    <dgm:pt modelId="{6DCBB2EA-F6B5-4018-82FC-4603DD1C11AF}" type="pres">
      <dgm:prSet presAssocID="{6655395B-4161-47A9-8BDC-C177C46D6651}" presName="rootConnector" presStyleLbl="node3" presStyleIdx="5" presStyleCnt="14"/>
      <dgm:spPr/>
    </dgm:pt>
    <dgm:pt modelId="{E6EA71E7-1282-4959-A504-6431BC35F997}" type="pres">
      <dgm:prSet presAssocID="{6655395B-4161-47A9-8BDC-C177C46D6651}" presName="hierChild4" presStyleCnt="0"/>
      <dgm:spPr/>
    </dgm:pt>
    <dgm:pt modelId="{4E306BD0-8F19-451F-B4C6-29D2810DBD88}" type="pres">
      <dgm:prSet presAssocID="{6655395B-4161-47A9-8BDC-C177C46D6651}" presName="hierChild5" presStyleCnt="0"/>
      <dgm:spPr/>
    </dgm:pt>
    <dgm:pt modelId="{9A16B960-567E-44B8-95EA-9EFE6DFD49C3}" type="pres">
      <dgm:prSet presAssocID="{BA880463-E9E4-440B-A150-41A196F130E4}" presName="Name35" presStyleLbl="parChTrans1D3" presStyleIdx="6" presStyleCnt="14"/>
      <dgm:spPr/>
    </dgm:pt>
    <dgm:pt modelId="{7ACE489E-9A63-49DE-9489-481E581D6287}" type="pres">
      <dgm:prSet presAssocID="{5F139C40-F334-4DCD-AA22-C2112FB66F15}" presName="hierRoot2" presStyleCnt="0">
        <dgm:presLayoutVars>
          <dgm:hierBranch val="init"/>
        </dgm:presLayoutVars>
      </dgm:prSet>
      <dgm:spPr/>
    </dgm:pt>
    <dgm:pt modelId="{01FC41EF-7F62-43F5-B31A-6318C2EF0431}" type="pres">
      <dgm:prSet presAssocID="{5F139C40-F334-4DCD-AA22-C2112FB66F15}" presName="rootComposite" presStyleCnt="0"/>
      <dgm:spPr/>
    </dgm:pt>
    <dgm:pt modelId="{A58DC58A-3521-4628-B94A-0F39447E2ADD}" type="pres">
      <dgm:prSet presAssocID="{5F139C40-F334-4DCD-AA22-C2112FB66F15}" presName="rootText" presStyleLbl="node3" presStyleIdx="6" presStyleCnt="14">
        <dgm:presLayoutVars>
          <dgm:chPref val="3"/>
        </dgm:presLayoutVars>
      </dgm:prSet>
      <dgm:spPr/>
    </dgm:pt>
    <dgm:pt modelId="{BAEB801E-BF00-45DA-A925-F7D97793EA72}" type="pres">
      <dgm:prSet presAssocID="{5F139C40-F334-4DCD-AA22-C2112FB66F15}" presName="rootConnector" presStyleLbl="node3" presStyleIdx="6" presStyleCnt="14"/>
      <dgm:spPr/>
    </dgm:pt>
    <dgm:pt modelId="{3C00A142-2DE7-4846-B82D-16796C1CF4AF}" type="pres">
      <dgm:prSet presAssocID="{5F139C40-F334-4DCD-AA22-C2112FB66F15}" presName="hierChild4" presStyleCnt="0"/>
      <dgm:spPr/>
    </dgm:pt>
    <dgm:pt modelId="{0F3BA631-E3FF-4F67-BCFF-FB31A752A4AB}" type="pres">
      <dgm:prSet presAssocID="{5F139C40-F334-4DCD-AA22-C2112FB66F15}" presName="hierChild5" presStyleCnt="0"/>
      <dgm:spPr/>
    </dgm:pt>
    <dgm:pt modelId="{0092FB20-F749-477C-AC1A-F7D3DFF0A0BE}" type="pres">
      <dgm:prSet presAssocID="{7560F0B2-A2EF-4858-A7CD-4ABE7DA3EB98}" presName="Name35" presStyleLbl="parChTrans1D3" presStyleIdx="7" presStyleCnt="14"/>
      <dgm:spPr/>
    </dgm:pt>
    <dgm:pt modelId="{2AB8C3BE-D644-44C7-9356-5AF51F59E4F1}" type="pres">
      <dgm:prSet presAssocID="{D2B95623-999B-467C-AFB6-6DD63943DC12}" presName="hierRoot2" presStyleCnt="0">
        <dgm:presLayoutVars>
          <dgm:hierBranch val="init"/>
        </dgm:presLayoutVars>
      </dgm:prSet>
      <dgm:spPr/>
    </dgm:pt>
    <dgm:pt modelId="{A184F3D0-7708-4443-94D9-5A3CECDE23F9}" type="pres">
      <dgm:prSet presAssocID="{D2B95623-999B-467C-AFB6-6DD63943DC12}" presName="rootComposite" presStyleCnt="0"/>
      <dgm:spPr/>
    </dgm:pt>
    <dgm:pt modelId="{B056C59F-B07A-4918-8A52-B07CBE07370A}" type="pres">
      <dgm:prSet presAssocID="{D2B95623-999B-467C-AFB6-6DD63943DC12}" presName="rootText" presStyleLbl="node3" presStyleIdx="7" presStyleCnt="14">
        <dgm:presLayoutVars>
          <dgm:chPref val="3"/>
        </dgm:presLayoutVars>
      </dgm:prSet>
      <dgm:spPr/>
    </dgm:pt>
    <dgm:pt modelId="{592A64C1-558A-4B97-8C53-92A6A782522C}" type="pres">
      <dgm:prSet presAssocID="{D2B95623-999B-467C-AFB6-6DD63943DC12}" presName="rootConnector" presStyleLbl="node3" presStyleIdx="7" presStyleCnt="14"/>
      <dgm:spPr/>
    </dgm:pt>
    <dgm:pt modelId="{1D419D91-AC02-40BF-BBB4-13A7BA36A37C}" type="pres">
      <dgm:prSet presAssocID="{D2B95623-999B-467C-AFB6-6DD63943DC12}" presName="hierChild4" presStyleCnt="0"/>
      <dgm:spPr/>
    </dgm:pt>
    <dgm:pt modelId="{B694625D-620E-43E2-8CCD-1C0CE6C86FAC}" type="pres">
      <dgm:prSet presAssocID="{D2B95623-999B-467C-AFB6-6DD63943DC12}" presName="hierChild5" presStyleCnt="0"/>
      <dgm:spPr/>
    </dgm:pt>
    <dgm:pt modelId="{8E985911-3519-442A-8F4A-E325B225CF4E}" type="pres">
      <dgm:prSet presAssocID="{DCF26E1A-AF72-4E8D-BD27-EC258DE98E62}" presName="Name35" presStyleLbl="parChTrans1D3" presStyleIdx="8" presStyleCnt="14"/>
      <dgm:spPr/>
    </dgm:pt>
    <dgm:pt modelId="{E7169B46-7A32-4CC9-8FC8-2AC76D031851}" type="pres">
      <dgm:prSet presAssocID="{3D571D7B-36B9-4699-8762-532FEACADA94}" presName="hierRoot2" presStyleCnt="0">
        <dgm:presLayoutVars>
          <dgm:hierBranch val="init"/>
        </dgm:presLayoutVars>
      </dgm:prSet>
      <dgm:spPr/>
    </dgm:pt>
    <dgm:pt modelId="{AE390909-6703-4430-A9A5-3B6D2FA9F2CE}" type="pres">
      <dgm:prSet presAssocID="{3D571D7B-36B9-4699-8762-532FEACADA94}" presName="rootComposite" presStyleCnt="0"/>
      <dgm:spPr/>
    </dgm:pt>
    <dgm:pt modelId="{CCE339A3-EF79-42F2-97BA-7E9917A693C8}" type="pres">
      <dgm:prSet presAssocID="{3D571D7B-36B9-4699-8762-532FEACADA94}" presName="rootText" presStyleLbl="node3" presStyleIdx="8" presStyleCnt="14">
        <dgm:presLayoutVars>
          <dgm:chPref val="3"/>
        </dgm:presLayoutVars>
      </dgm:prSet>
      <dgm:spPr/>
    </dgm:pt>
    <dgm:pt modelId="{6010B34C-FF10-432E-816F-636F695A792D}" type="pres">
      <dgm:prSet presAssocID="{3D571D7B-36B9-4699-8762-532FEACADA94}" presName="rootConnector" presStyleLbl="node3" presStyleIdx="8" presStyleCnt="14"/>
      <dgm:spPr/>
    </dgm:pt>
    <dgm:pt modelId="{15C0A562-3803-4262-BC54-683C7667844C}" type="pres">
      <dgm:prSet presAssocID="{3D571D7B-36B9-4699-8762-532FEACADA94}" presName="hierChild4" presStyleCnt="0"/>
      <dgm:spPr/>
    </dgm:pt>
    <dgm:pt modelId="{42B64D22-8A2E-463C-BC86-6DBA9A70BFAF}" type="pres">
      <dgm:prSet presAssocID="{3D571D7B-36B9-4699-8762-532FEACADA94}" presName="hierChild5" presStyleCnt="0"/>
      <dgm:spPr/>
    </dgm:pt>
    <dgm:pt modelId="{D0D123A9-6BDC-4EEE-A2F4-00AC1260C27D}" type="pres">
      <dgm:prSet presAssocID="{8E0A4F7A-72F5-4CA8-B415-C7D298B5C839}" presName="Name35" presStyleLbl="parChTrans1D3" presStyleIdx="9" presStyleCnt="14"/>
      <dgm:spPr/>
    </dgm:pt>
    <dgm:pt modelId="{62052A15-637E-4485-8DDA-AAED8E7D0539}" type="pres">
      <dgm:prSet presAssocID="{5BB79642-DAB8-40B0-A16B-611D9AF38834}" presName="hierRoot2" presStyleCnt="0">
        <dgm:presLayoutVars>
          <dgm:hierBranch val="init"/>
        </dgm:presLayoutVars>
      </dgm:prSet>
      <dgm:spPr/>
    </dgm:pt>
    <dgm:pt modelId="{E2761A24-3161-4B78-8C66-12503B9FBE66}" type="pres">
      <dgm:prSet presAssocID="{5BB79642-DAB8-40B0-A16B-611D9AF38834}" presName="rootComposite" presStyleCnt="0"/>
      <dgm:spPr/>
    </dgm:pt>
    <dgm:pt modelId="{8EC91405-3725-4AC8-98ED-7DEDB229CC52}" type="pres">
      <dgm:prSet presAssocID="{5BB79642-DAB8-40B0-A16B-611D9AF38834}" presName="rootText" presStyleLbl="node3" presStyleIdx="9" presStyleCnt="14">
        <dgm:presLayoutVars>
          <dgm:chPref val="3"/>
        </dgm:presLayoutVars>
      </dgm:prSet>
      <dgm:spPr/>
    </dgm:pt>
    <dgm:pt modelId="{FB8CD3D4-48BD-4A40-B330-274E22D25CF9}" type="pres">
      <dgm:prSet presAssocID="{5BB79642-DAB8-40B0-A16B-611D9AF38834}" presName="rootConnector" presStyleLbl="node3" presStyleIdx="9" presStyleCnt="14"/>
      <dgm:spPr/>
    </dgm:pt>
    <dgm:pt modelId="{6FE00CDD-A84A-4044-AE46-115BD7EE1E94}" type="pres">
      <dgm:prSet presAssocID="{5BB79642-DAB8-40B0-A16B-611D9AF38834}" presName="hierChild4" presStyleCnt="0"/>
      <dgm:spPr/>
    </dgm:pt>
    <dgm:pt modelId="{69B782AF-B053-4AB8-A82F-B91A02AC70A4}" type="pres">
      <dgm:prSet presAssocID="{5BB79642-DAB8-40B0-A16B-611D9AF38834}" presName="hierChild5" presStyleCnt="0"/>
      <dgm:spPr/>
    </dgm:pt>
    <dgm:pt modelId="{EC27C408-3D01-4BFD-BA75-86160139F951}" type="pres">
      <dgm:prSet presAssocID="{4102BEBD-5B6C-4571-BE8B-21C023DE6079}" presName="hierChild5" presStyleCnt="0"/>
      <dgm:spPr/>
    </dgm:pt>
    <dgm:pt modelId="{787E8A50-00C5-43BA-9FEC-77149AAA20B5}" type="pres">
      <dgm:prSet presAssocID="{9BC19164-AD00-462B-9532-4D262F7E5FD1}" presName="Name37" presStyleLbl="parChTrans1D2" presStyleIdx="2" presStyleCnt="4"/>
      <dgm:spPr/>
    </dgm:pt>
    <dgm:pt modelId="{51FF36BF-1607-4979-BB7F-6BAFC3E8A00D}" type="pres">
      <dgm:prSet presAssocID="{128765F7-5603-4D81-B2CC-1FC9ABA9C227}" presName="hierRoot2" presStyleCnt="0">
        <dgm:presLayoutVars>
          <dgm:hierBranch val="init"/>
        </dgm:presLayoutVars>
      </dgm:prSet>
      <dgm:spPr/>
    </dgm:pt>
    <dgm:pt modelId="{48EF6715-2180-4873-9A0A-99A5D9E704B8}" type="pres">
      <dgm:prSet presAssocID="{128765F7-5603-4D81-B2CC-1FC9ABA9C227}" presName="rootComposite" presStyleCnt="0"/>
      <dgm:spPr/>
    </dgm:pt>
    <dgm:pt modelId="{A8B6C183-427F-4CE1-A62D-1C0912396E94}" type="pres">
      <dgm:prSet presAssocID="{128765F7-5603-4D81-B2CC-1FC9ABA9C227}" presName="rootText" presStyleLbl="node2" presStyleIdx="2" presStyleCnt="3">
        <dgm:presLayoutVars>
          <dgm:chPref val="3"/>
        </dgm:presLayoutVars>
      </dgm:prSet>
      <dgm:spPr/>
    </dgm:pt>
    <dgm:pt modelId="{EB102DCD-2176-4FA5-8506-FE409D28DF4B}" type="pres">
      <dgm:prSet presAssocID="{128765F7-5603-4D81-B2CC-1FC9ABA9C227}" presName="rootConnector" presStyleLbl="node2" presStyleIdx="2" presStyleCnt="3"/>
      <dgm:spPr/>
    </dgm:pt>
    <dgm:pt modelId="{9AB3EA12-4E35-42C2-A2D6-88F8C5A435BD}" type="pres">
      <dgm:prSet presAssocID="{128765F7-5603-4D81-B2CC-1FC9ABA9C227}" presName="hierChild4" presStyleCnt="0"/>
      <dgm:spPr/>
    </dgm:pt>
    <dgm:pt modelId="{6632355A-4842-46D2-B62C-74D7C4AD3024}" type="pres">
      <dgm:prSet presAssocID="{56554F0D-EB80-4CD6-8F97-0577D234B6CA}" presName="Name37" presStyleLbl="parChTrans1D3" presStyleIdx="10" presStyleCnt="14"/>
      <dgm:spPr/>
    </dgm:pt>
    <dgm:pt modelId="{A171CAB5-7D9C-4D7C-AA69-FCA63515CB33}" type="pres">
      <dgm:prSet presAssocID="{D0E266B2-F703-456F-A337-03E7C56E6EA1}" presName="hierRoot2" presStyleCnt="0">
        <dgm:presLayoutVars>
          <dgm:hierBranch val="init"/>
        </dgm:presLayoutVars>
      </dgm:prSet>
      <dgm:spPr/>
    </dgm:pt>
    <dgm:pt modelId="{AE6F22F6-5AEF-451E-B618-5089978C3C3B}" type="pres">
      <dgm:prSet presAssocID="{D0E266B2-F703-456F-A337-03E7C56E6EA1}" presName="rootComposite" presStyleCnt="0"/>
      <dgm:spPr/>
    </dgm:pt>
    <dgm:pt modelId="{687AA5C0-8BD2-4F6D-A039-D4146BF23D18}" type="pres">
      <dgm:prSet presAssocID="{D0E266B2-F703-456F-A337-03E7C56E6EA1}" presName="rootText" presStyleLbl="node3" presStyleIdx="10" presStyleCnt="14">
        <dgm:presLayoutVars>
          <dgm:chPref val="3"/>
        </dgm:presLayoutVars>
      </dgm:prSet>
      <dgm:spPr/>
    </dgm:pt>
    <dgm:pt modelId="{1FC0430E-0646-49AD-B129-6AA80C606E83}" type="pres">
      <dgm:prSet presAssocID="{D0E266B2-F703-456F-A337-03E7C56E6EA1}" presName="rootConnector" presStyleLbl="node3" presStyleIdx="10" presStyleCnt="14"/>
      <dgm:spPr/>
    </dgm:pt>
    <dgm:pt modelId="{CCA189A8-4623-4935-851E-B153E86152F0}" type="pres">
      <dgm:prSet presAssocID="{D0E266B2-F703-456F-A337-03E7C56E6EA1}" presName="hierChild4" presStyleCnt="0"/>
      <dgm:spPr/>
    </dgm:pt>
    <dgm:pt modelId="{4751C73F-BB36-4AC6-849A-F60564088CDE}" type="pres">
      <dgm:prSet presAssocID="{D0E266B2-F703-456F-A337-03E7C56E6EA1}" presName="hierChild5" presStyleCnt="0"/>
      <dgm:spPr/>
    </dgm:pt>
    <dgm:pt modelId="{5E227BE4-EC84-472C-BBD1-3AEC755EDCD2}" type="pres">
      <dgm:prSet presAssocID="{13465CAD-4AFE-4339-A19B-BE94412E518D}" presName="Name37" presStyleLbl="parChTrans1D3" presStyleIdx="11" presStyleCnt="14"/>
      <dgm:spPr/>
    </dgm:pt>
    <dgm:pt modelId="{9B5D7409-56A4-4091-81FC-6827983D2840}" type="pres">
      <dgm:prSet presAssocID="{D09651EB-D652-4B47-AABA-EDF9C88E5772}" presName="hierRoot2" presStyleCnt="0">
        <dgm:presLayoutVars>
          <dgm:hierBranch val="init"/>
        </dgm:presLayoutVars>
      </dgm:prSet>
      <dgm:spPr/>
    </dgm:pt>
    <dgm:pt modelId="{1F754A55-D473-4AC1-887B-A0DB2EC93E2F}" type="pres">
      <dgm:prSet presAssocID="{D09651EB-D652-4B47-AABA-EDF9C88E5772}" presName="rootComposite" presStyleCnt="0"/>
      <dgm:spPr/>
    </dgm:pt>
    <dgm:pt modelId="{81DA2F66-623A-4844-97C1-9538CF1B1456}" type="pres">
      <dgm:prSet presAssocID="{D09651EB-D652-4B47-AABA-EDF9C88E5772}" presName="rootText" presStyleLbl="node3" presStyleIdx="11" presStyleCnt="14">
        <dgm:presLayoutVars>
          <dgm:chPref val="3"/>
        </dgm:presLayoutVars>
      </dgm:prSet>
      <dgm:spPr/>
    </dgm:pt>
    <dgm:pt modelId="{A16CBF92-F269-4504-8007-DF649D6BE164}" type="pres">
      <dgm:prSet presAssocID="{D09651EB-D652-4B47-AABA-EDF9C88E5772}" presName="rootConnector" presStyleLbl="node3" presStyleIdx="11" presStyleCnt="14"/>
      <dgm:spPr/>
    </dgm:pt>
    <dgm:pt modelId="{E724DAC3-721A-4521-AD79-37143817A642}" type="pres">
      <dgm:prSet presAssocID="{D09651EB-D652-4B47-AABA-EDF9C88E5772}" presName="hierChild4" presStyleCnt="0"/>
      <dgm:spPr/>
    </dgm:pt>
    <dgm:pt modelId="{338A7F6F-BC6D-4355-BFFB-6987AD45CFC0}" type="pres">
      <dgm:prSet presAssocID="{D09651EB-D652-4B47-AABA-EDF9C88E5772}" presName="hierChild5" presStyleCnt="0"/>
      <dgm:spPr/>
    </dgm:pt>
    <dgm:pt modelId="{6E75F2F4-C634-45D3-B20D-BEFE24430412}" type="pres">
      <dgm:prSet presAssocID="{7A99F3E0-97F5-4A0C-88CE-A1409062860D}" presName="Name37" presStyleLbl="parChTrans1D3" presStyleIdx="12" presStyleCnt="14"/>
      <dgm:spPr/>
    </dgm:pt>
    <dgm:pt modelId="{E6BE729A-A93B-4EEB-8DEA-042AF5F53D7C}" type="pres">
      <dgm:prSet presAssocID="{8FAAC558-A4C1-47D9-9702-9E6591DE49F8}" presName="hierRoot2" presStyleCnt="0">
        <dgm:presLayoutVars>
          <dgm:hierBranch val="init"/>
        </dgm:presLayoutVars>
      </dgm:prSet>
      <dgm:spPr/>
    </dgm:pt>
    <dgm:pt modelId="{FAE0D1E4-0FC7-4183-9A7A-C5285DD771A9}" type="pres">
      <dgm:prSet presAssocID="{8FAAC558-A4C1-47D9-9702-9E6591DE49F8}" presName="rootComposite" presStyleCnt="0"/>
      <dgm:spPr/>
    </dgm:pt>
    <dgm:pt modelId="{E8CD9F0C-66D7-4770-B368-FA9ACCF559CF}" type="pres">
      <dgm:prSet presAssocID="{8FAAC558-A4C1-47D9-9702-9E6591DE49F8}" presName="rootText" presStyleLbl="node3" presStyleIdx="12" presStyleCnt="14">
        <dgm:presLayoutVars>
          <dgm:chPref val="3"/>
        </dgm:presLayoutVars>
      </dgm:prSet>
      <dgm:spPr/>
    </dgm:pt>
    <dgm:pt modelId="{6B1711D2-A0A9-4F6E-B103-2DB221229C13}" type="pres">
      <dgm:prSet presAssocID="{8FAAC558-A4C1-47D9-9702-9E6591DE49F8}" presName="rootConnector" presStyleLbl="node3" presStyleIdx="12" presStyleCnt="14"/>
      <dgm:spPr/>
    </dgm:pt>
    <dgm:pt modelId="{4C780CC5-31AA-49E3-92E8-F9E8B028F847}" type="pres">
      <dgm:prSet presAssocID="{8FAAC558-A4C1-47D9-9702-9E6591DE49F8}" presName="hierChild4" presStyleCnt="0"/>
      <dgm:spPr/>
    </dgm:pt>
    <dgm:pt modelId="{9D9A2CC1-C5F3-4A80-8C77-410133DA94C7}" type="pres">
      <dgm:prSet presAssocID="{8FAAC558-A4C1-47D9-9702-9E6591DE49F8}" presName="hierChild5" presStyleCnt="0"/>
      <dgm:spPr/>
    </dgm:pt>
    <dgm:pt modelId="{3F7BD915-F538-49D3-B081-EAFFE1E22BEC}" type="pres">
      <dgm:prSet presAssocID="{986D134B-36D3-4F1B-88A5-35DF8F10FA43}" presName="Name37" presStyleLbl="parChTrans1D3" presStyleIdx="13" presStyleCnt="14"/>
      <dgm:spPr/>
    </dgm:pt>
    <dgm:pt modelId="{D09F9C32-0C02-44E9-B882-41A97AC6CD9A}" type="pres">
      <dgm:prSet presAssocID="{C9EF9052-BA70-467E-9DED-A1BE3D559659}" presName="hierRoot2" presStyleCnt="0">
        <dgm:presLayoutVars>
          <dgm:hierBranch val="init"/>
        </dgm:presLayoutVars>
      </dgm:prSet>
      <dgm:spPr/>
    </dgm:pt>
    <dgm:pt modelId="{32E9804B-E9D9-4269-B096-305CD3D39B35}" type="pres">
      <dgm:prSet presAssocID="{C9EF9052-BA70-467E-9DED-A1BE3D559659}" presName="rootComposite" presStyleCnt="0"/>
      <dgm:spPr/>
    </dgm:pt>
    <dgm:pt modelId="{D84D329D-ED92-4799-888E-B30AB1A66327}" type="pres">
      <dgm:prSet presAssocID="{C9EF9052-BA70-467E-9DED-A1BE3D559659}" presName="rootText" presStyleLbl="node3" presStyleIdx="13" presStyleCnt="14">
        <dgm:presLayoutVars>
          <dgm:chPref val="3"/>
        </dgm:presLayoutVars>
      </dgm:prSet>
      <dgm:spPr/>
    </dgm:pt>
    <dgm:pt modelId="{868BCA69-0A97-43F1-8BE2-01671CDDF7F6}" type="pres">
      <dgm:prSet presAssocID="{C9EF9052-BA70-467E-9DED-A1BE3D559659}" presName="rootConnector" presStyleLbl="node3" presStyleIdx="13" presStyleCnt="14"/>
      <dgm:spPr/>
    </dgm:pt>
    <dgm:pt modelId="{3A0C9D1D-0885-48CE-B05F-FA0BF87E5F84}" type="pres">
      <dgm:prSet presAssocID="{C9EF9052-BA70-467E-9DED-A1BE3D559659}" presName="hierChild4" presStyleCnt="0"/>
      <dgm:spPr/>
    </dgm:pt>
    <dgm:pt modelId="{49264AEA-AD0D-44B7-8826-845D76CD87AA}" type="pres">
      <dgm:prSet presAssocID="{C9EF9052-BA70-467E-9DED-A1BE3D559659}" presName="hierChild5" presStyleCnt="0"/>
      <dgm:spPr/>
    </dgm:pt>
    <dgm:pt modelId="{A628B1E3-303C-4DF9-9F3E-9E2E29F2EB34}" type="pres">
      <dgm:prSet presAssocID="{128765F7-5603-4D81-B2CC-1FC9ABA9C227}" presName="hierChild5" presStyleCnt="0"/>
      <dgm:spPr/>
    </dgm:pt>
    <dgm:pt modelId="{CC1117F2-6002-4EE3-A880-48A0720E79D0}" type="pres">
      <dgm:prSet presAssocID="{04CA981A-80F4-4E35-AAAF-C26DD6614C3C}" presName="hierChild3" presStyleCnt="0"/>
      <dgm:spPr/>
    </dgm:pt>
    <dgm:pt modelId="{7C06F52C-0158-4B14-B5C5-4B8737541630}" type="pres">
      <dgm:prSet presAssocID="{9096740C-12E4-4CDC-8846-7D8FB044D8B7}" presName="Name111" presStyleLbl="parChTrans1D2" presStyleIdx="3" presStyleCnt="4"/>
      <dgm:spPr/>
    </dgm:pt>
    <dgm:pt modelId="{602AE58B-CAFA-4B91-B9AA-11140367D074}" type="pres">
      <dgm:prSet presAssocID="{FECEFF33-84BD-435E-B90A-E6CDF4B6BDD3}" presName="hierRoot3" presStyleCnt="0">
        <dgm:presLayoutVars>
          <dgm:hierBranch val="init"/>
        </dgm:presLayoutVars>
      </dgm:prSet>
      <dgm:spPr/>
    </dgm:pt>
    <dgm:pt modelId="{F2DDD8F2-E8CC-4FB0-9AD9-BEBDAA0D9C90}" type="pres">
      <dgm:prSet presAssocID="{FECEFF33-84BD-435E-B90A-E6CDF4B6BDD3}" presName="rootComposite3" presStyleCnt="0"/>
      <dgm:spPr/>
    </dgm:pt>
    <dgm:pt modelId="{B8BCEA34-9450-478A-9CF3-E5FA2692E3D3}" type="pres">
      <dgm:prSet presAssocID="{FECEFF33-84BD-435E-B90A-E6CDF4B6BDD3}" presName="rootText3" presStyleLbl="asst1" presStyleIdx="0" presStyleCnt="1">
        <dgm:presLayoutVars>
          <dgm:chPref val="3"/>
        </dgm:presLayoutVars>
      </dgm:prSet>
      <dgm:spPr/>
    </dgm:pt>
    <dgm:pt modelId="{A1A923F6-6FD6-462C-817A-2C06E3226A17}" type="pres">
      <dgm:prSet presAssocID="{FECEFF33-84BD-435E-B90A-E6CDF4B6BDD3}" presName="rootConnector3" presStyleLbl="asst1" presStyleIdx="0" presStyleCnt="1"/>
      <dgm:spPr/>
    </dgm:pt>
    <dgm:pt modelId="{E3A19502-3020-4581-B785-7AF2E328040C}" type="pres">
      <dgm:prSet presAssocID="{FECEFF33-84BD-435E-B90A-E6CDF4B6BDD3}" presName="hierChild6" presStyleCnt="0"/>
      <dgm:spPr/>
    </dgm:pt>
    <dgm:pt modelId="{023CF5DD-6DE1-4D3F-B647-D995D47229DC}" type="pres">
      <dgm:prSet presAssocID="{FECEFF33-84BD-435E-B90A-E6CDF4B6BDD3}" presName="hierChild7" presStyleCnt="0"/>
      <dgm:spPr/>
    </dgm:pt>
  </dgm:ptLst>
  <dgm:cxnLst>
    <dgm:cxn modelId="{44B81E01-704C-47E6-8930-7B414B0C673A}" type="presOf" srcId="{70C07442-A378-4E6E-A5D7-736C55FE6811}" destId="{BB45E509-F64E-44A3-A2D6-F97620C27BCC}" srcOrd="0" destOrd="0" presId="urn:microsoft.com/office/officeart/2005/8/layout/orgChart1"/>
    <dgm:cxn modelId="{44961E0A-E2B8-47E5-8902-771ADD4AA260}" type="presOf" srcId="{6655395B-4161-47A9-8BDC-C177C46D6651}" destId="{6DCBB2EA-F6B5-4018-82FC-4603DD1C11AF}" srcOrd="1" destOrd="0" presId="urn:microsoft.com/office/officeart/2005/8/layout/orgChart1"/>
    <dgm:cxn modelId="{98ABAC12-17A6-4E4B-BE96-143DAE2AB08B}" srcId="{70C07442-A378-4E6E-A5D7-736C55FE6811}" destId="{81074DF7-C47D-4A11-BE29-842EA0E16E83}" srcOrd="1" destOrd="0" parTransId="{AA1996A8-5B88-49E7-A525-5B6E2CE7B21A}" sibTransId="{5E76946F-8AE3-4ABC-89B2-D091B05C0EEA}"/>
    <dgm:cxn modelId="{1EB6371A-1212-4A7D-B8D9-98D982F18A8B}" type="presOf" srcId="{BA29D99E-28DA-47D0-AC2F-98E8DD9D7777}" destId="{95D0D025-F90A-495E-92C0-B0181518F6CA}" srcOrd="0" destOrd="0" presId="urn:microsoft.com/office/officeart/2005/8/layout/orgChart1"/>
    <dgm:cxn modelId="{3A3B051D-71AA-4596-9A51-E46636763CCD}" srcId="{4102BEBD-5B6C-4571-BE8B-21C023DE6079}" destId="{3D571D7B-36B9-4699-8762-532FEACADA94}" srcOrd="3" destOrd="0" parTransId="{DCF26E1A-AF72-4E8D-BD27-EC258DE98E62}" sibTransId="{CC30E594-EC52-45A7-A959-12A777E4176C}"/>
    <dgm:cxn modelId="{CEFFFC27-C52A-4DBD-83C1-20256F192553}" type="presOf" srcId="{5F139C40-F334-4DCD-AA22-C2112FB66F15}" destId="{A58DC58A-3521-4628-B94A-0F39447E2ADD}" srcOrd="0" destOrd="0" presId="urn:microsoft.com/office/officeart/2005/8/layout/orgChart1"/>
    <dgm:cxn modelId="{BF86932C-6BF9-4316-909A-3C1ABA64B1A1}" type="presOf" srcId="{2DA72076-A76A-4611-9D1F-9B950DE823C1}" destId="{D6B39796-FD69-45A8-9AD4-6744034C3B4A}" srcOrd="1" destOrd="0" presId="urn:microsoft.com/office/officeart/2005/8/layout/orgChart1"/>
    <dgm:cxn modelId="{5236E62D-0A09-4943-A2A4-02653F5A5391}" type="presOf" srcId="{81074DF7-C47D-4A11-BE29-842EA0E16E83}" destId="{34D4E974-50C5-4B9B-8418-8C920DB72617}" srcOrd="0" destOrd="0" presId="urn:microsoft.com/office/officeart/2005/8/layout/orgChart1"/>
    <dgm:cxn modelId="{9A572D2F-5848-4EE6-B496-F737B07D61A9}" srcId="{4102BEBD-5B6C-4571-BE8B-21C023DE6079}" destId="{6655395B-4161-47A9-8BDC-C177C46D6651}" srcOrd="0" destOrd="0" parTransId="{DD89C314-4484-44DF-AB7A-330260C8C941}" sibTransId="{B7D189F4-AD59-4B6D-AB05-C43ACAAF8B5E}"/>
    <dgm:cxn modelId="{FEC09930-4DF2-4BD0-B00F-337BFC5F8612}" srcId="{70C07442-A378-4E6E-A5D7-736C55FE6811}" destId="{F70B12A9-B96A-40F1-AFA9-35A2360A445E}" srcOrd="2" destOrd="0" parTransId="{8ECDCBCC-28DD-4EE2-95D2-2870D376BC08}" sibTransId="{18822CE7-AEFC-4C94-9F27-B199789F80D4}"/>
    <dgm:cxn modelId="{73582235-4BAE-4912-B78D-693C1C1F2E9B}" type="presOf" srcId="{142D80A5-7C89-45DD-ABE7-8AB04396BE69}" destId="{2F2B2DB4-440C-400A-A0F0-C2D517897C69}" srcOrd="0" destOrd="0" presId="urn:microsoft.com/office/officeart/2005/8/layout/orgChart1"/>
    <dgm:cxn modelId="{1C3AEC37-C240-4C0B-AA8C-612CDE096D64}" type="presOf" srcId="{D0E266B2-F703-456F-A337-03E7C56E6EA1}" destId="{1FC0430E-0646-49AD-B129-6AA80C606E83}" srcOrd="1" destOrd="0" presId="urn:microsoft.com/office/officeart/2005/8/layout/orgChart1"/>
    <dgm:cxn modelId="{7BF78938-8A96-4BBF-92A3-B252BA4C0ACC}" srcId="{4B6D0CA0-FE65-4EE2-873D-1874532B791B}" destId="{04CA981A-80F4-4E35-AAAF-C26DD6614C3C}" srcOrd="0" destOrd="0" parTransId="{64186E80-7F1B-425E-8825-FCE57C7D6AE7}" sibTransId="{196AF3B4-5518-441F-B76F-DA79661A4E0C}"/>
    <dgm:cxn modelId="{25BF203A-E895-4B75-B567-0C221E1FCD45}" type="presOf" srcId="{5F139C40-F334-4DCD-AA22-C2112FB66F15}" destId="{BAEB801E-BF00-45DA-A925-F7D97793EA72}" srcOrd="1" destOrd="0" presId="urn:microsoft.com/office/officeart/2005/8/layout/orgChart1"/>
    <dgm:cxn modelId="{62F7703F-6DDC-4DE0-ACC7-DC9E54C8E2D6}" type="presOf" srcId="{4B6D0CA0-FE65-4EE2-873D-1874532B791B}" destId="{25C1DC95-ACCD-4E3D-AB06-F826F119126A}" srcOrd="0" destOrd="0" presId="urn:microsoft.com/office/officeart/2005/8/layout/orgChart1"/>
    <dgm:cxn modelId="{72789441-4C7A-4718-8EE0-F2EEB7D79DE6}" type="presOf" srcId="{81074DF7-C47D-4A11-BE29-842EA0E16E83}" destId="{8AF42E58-D288-4905-8427-69B6EB81DBA4}" srcOrd="1" destOrd="0" presId="urn:microsoft.com/office/officeart/2005/8/layout/orgChart1"/>
    <dgm:cxn modelId="{4C74CF4C-96BE-4D49-A71D-5E9E61DBA7D4}" type="presOf" srcId="{D2B95623-999B-467C-AFB6-6DD63943DC12}" destId="{B056C59F-B07A-4918-8A52-B07CBE07370A}" srcOrd="0" destOrd="0" presId="urn:microsoft.com/office/officeart/2005/8/layout/orgChart1"/>
    <dgm:cxn modelId="{A628894F-3FC2-47CA-9212-5FD29649BDDD}" type="presOf" srcId="{C9EF9052-BA70-467E-9DED-A1BE3D559659}" destId="{868BCA69-0A97-43F1-8BE2-01671CDDF7F6}" srcOrd="1" destOrd="0" presId="urn:microsoft.com/office/officeart/2005/8/layout/orgChart1"/>
    <dgm:cxn modelId="{EF1C1050-0E86-4C12-BE40-C095DFD191B2}" type="presOf" srcId="{F70B12A9-B96A-40F1-AFA9-35A2360A445E}" destId="{F98E33B9-E24E-4DA2-8834-360DB13A33CE}" srcOrd="1" destOrd="0" presId="urn:microsoft.com/office/officeart/2005/8/layout/orgChart1"/>
    <dgm:cxn modelId="{68FB2458-F78A-499F-9435-032A04831D4D}" srcId="{04CA981A-80F4-4E35-AAAF-C26DD6614C3C}" destId="{128765F7-5603-4D81-B2CC-1FC9ABA9C227}" srcOrd="3" destOrd="0" parTransId="{9BC19164-AD00-462B-9532-4D262F7E5FD1}" sibTransId="{32F2FAE9-B299-443D-92EF-247C5E8D1D06}"/>
    <dgm:cxn modelId="{E31BE55D-8BB3-49D8-82A4-D59A216B14F9}" type="presOf" srcId="{8FAAC558-A4C1-47D9-9702-9E6591DE49F8}" destId="{6B1711D2-A0A9-4F6E-B103-2DB221229C13}" srcOrd="1" destOrd="0" presId="urn:microsoft.com/office/officeart/2005/8/layout/orgChart1"/>
    <dgm:cxn modelId="{2C881365-8135-45B7-849D-0F678137D53D}" type="presOf" srcId="{8E0A4F7A-72F5-4CA8-B415-C7D298B5C839}" destId="{D0D123A9-6BDC-4EEE-A2F4-00AC1260C27D}" srcOrd="0" destOrd="0" presId="urn:microsoft.com/office/officeart/2005/8/layout/orgChart1"/>
    <dgm:cxn modelId="{8C26AC69-271E-4709-B350-9F50E6741E5A}" type="presOf" srcId="{AA1996A8-5B88-49E7-A525-5B6E2CE7B21A}" destId="{7D35857C-0C48-4E7F-8BA8-1BDA5C1EA409}" srcOrd="0" destOrd="0" presId="urn:microsoft.com/office/officeart/2005/8/layout/orgChart1"/>
    <dgm:cxn modelId="{0841DD6E-4953-4F79-B1AA-54C011368E27}" type="presOf" srcId="{FECEFF33-84BD-435E-B90A-E6CDF4B6BDD3}" destId="{B8BCEA34-9450-478A-9CF3-E5FA2692E3D3}" srcOrd="0" destOrd="0" presId="urn:microsoft.com/office/officeart/2005/8/layout/orgChart1"/>
    <dgm:cxn modelId="{D4492170-6D07-4C81-9808-289BCD81F142}" type="presOf" srcId="{D09651EB-D652-4B47-AABA-EDF9C88E5772}" destId="{A16CBF92-F269-4504-8007-DF649D6BE164}" srcOrd="1" destOrd="0" presId="urn:microsoft.com/office/officeart/2005/8/layout/orgChart1"/>
    <dgm:cxn modelId="{B44B2D71-63C3-4C28-8AA2-01ADD0585081}" type="presOf" srcId="{128765F7-5603-4D81-B2CC-1FC9ABA9C227}" destId="{A8B6C183-427F-4CE1-A62D-1C0912396E94}" srcOrd="0" destOrd="0" presId="urn:microsoft.com/office/officeart/2005/8/layout/orgChart1"/>
    <dgm:cxn modelId="{F0D8CD76-5FEF-4AF0-B7D1-4DEA2C87F631}" srcId="{4102BEBD-5B6C-4571-BE8B-21C023DE6079}" destId="{5F139C40-F334-4DCD-AA22-C2112FB66F15}" srcOrd="1" destOrd="0" parTransId="{BA880463-E9E4-440B-A150-41A196F130E4}" sibTransId="{BE0DF2AD-F465-4933-9F34-E5F05AC74603}"/>
    <dgm:cxn modelId="{BEE89E81-6032-4B88-BBF2-AAC9EBA41B55}" type="presOf" srcId="{128765F7-5603-4D81-B2CC-1FC9ABA9C227}" destId="{EB102DCD-2176-4FA5-8506-FE409D28DF4B}" srcOrd="1" destOrd="0" presId="urn:microsoft.com/office/officeart/2005/8/layout/orgChart1"/>
    <dgm:cxn modelId="{E654EF86-4CA8-4269-82A0-9865CCF507CD}" srcId="{70C07442-A378-4E6E-A5D7-736C55FE6811}" destId="{2DA72076-A76A-4611-9D1F-9B950DE823C1}" srcOrd="0" destOrd="0" parTransId="{2747485A-DCED-488E-8EAC-4AC2830DEB9C}" sibTransId="{59A59301-36BF-4907-8366-6C1843CD8E2F}"/>
    <dgm:cxn modelId="{7DE2FB90-43D3-44A0-90BC-A082B7550DA3}" type="presOf" srcId="{56554F0D-EB80-4CD6-8F97-0577D234B6CA}" destId="{6632355A-4842-46D2-B62C-74D7C4AD3024}" srcOrd="0" destOrd="0" presId="urn:microsoft.com/office/officeart/2005/8/layout/orgChart1"/>
    <dgm:cxn modelId="{F58EC694-EEE4-46EF-A5AA-83B9B019EB12}" srcId="{70C07442-A378-4E6E-A5D7-736C55FE6811}" destId="{D502A1D8-7729-4A5F-ACE2-41C5D9842096}" srcOrd="3" destOrd="0" parTransId="{8509673F-5DD2-4C52-A8FB-C28795453492}" sibTransId="{F485E32F-1805-4D47-95A0-90529C1B8284}"/>
    <dgm:cxn modelId="{6615FD96-B9CB-42A5-BEF3-C4D81D0552AA}" type="presOf" srcId="{7A99F3E0-97F5-4A0C-88CE-A1409062860D}" destId="{6E75F2F4-C634-45D3-B20D-BEFE24430412}" srcOrd="0" destOrd="0" presId="urn:microsoft.com/office/officeart/2005/8/layout/orgChart1"/>
    <dgm:cxn modelId="{D6694097-F929-4CCD-BBCB-E810E5B95F55}" type="presOf" srcId="{5BB79642-DAB8-40B0-A16B-611D9AF38834}" destId="{8EC91405-3725-4AC8-98ED-7DEDB229CC52}" srcOrd="0" destOrd="0" presId="urn:microsoft.com/office/officeart/2005/8/layout/orgChart1"/>
    <dgm:cxn modelId="{7F08CE9C-5CD1-4AF0-B48C-7E3D11CF0F70}" srcId="{4102BEBD-5B6C-4571-BE8B-21C023DE6079}" destId="{D2B95623-999B-467C-AFB6-6DD63943DC12}" srcOrd="2" destOrd="0" parTransId="{7560F0B2-A2EF-4858-A7CD-4ABE7DA3EB98}" sibTransId="{F16B9691-AD06-453A-B72D-4AD3DD354DF5}"/>
    <dgm:cxn modelId="{FCABF6AA-BABB-4471-8067-6C0D8606DA07}" srcId="{128765F7-5603-4D81-B2CC-1FC9ABA9C227}" destId="{C9EF9052-BA70-467E-9DED-A1BE3D559659}" srcOrd="3" destOrd="0" parTransId="{986D134B-36D3-4F1B-88A5-35DF8F10FA43}" sibTransId="{905F46EE-0EDD-48DF-B193-A4264E874435}"/>
    <dgm:cxn modelId="{F171F7AA-4561-46F8-8FE8-82EED0CA4F1F}" type="presOf" srcId="{F70B12A9-B96A-40F1-AFA9-35A2360A445E}" destId="{3ED6CA35-A920-4201-8DC9-551399FA7411}" srcOrd="0" destOrd="0" presId="urn:microsoft.com/office/officeart/2005/8/layout/orgChart1"/>
    <dgm:cxn modelId="{4F7B4EAE-BCD9-4B61-B88E-3965895542C3}" type="presOf" srcId="{BA880463-E9E4-440B-A150-41A196F130E4}" destId="{9A16B960-567E-44B8-95EA-9EFE6DFD49C3}" srcOrd="0" destOrd="0" presId="urn:microsoft.com/office/officeart/2005/8/layout/orgChart1"/>
    <dgm:cxn modelId="{987855AF-725F-4118-98BC-3D2F77AD4532}" type="presOf" srcId="{DCF26E1A-AF72-4E8D-BD27-EC258DE98E62}" destId="{8E985911-3519-442A-8F4A-E325B225CF4E}" srcOrd="0" destOrd="0" presId="urn:microsoft.com/office/officeart/2005/8/layout/orgChart1"/>
    <dgm:cxn modelId="{CDB7DEAF-74B1-4845-A193-F4C30A70971D}" type="presOf" srcId="{4102BEBD-5B6C-4571-BE8B-21C023DE6079}" destId="{CAC14EF5-A1B6-4C6E-B486-AD7F42113767}" srcOrd="1" destOrd="0" presId="urn:microsoft.com/office/officeart/2005/8/layout/orgChart1"/>
    <dgm:cxn modelId="{3C8AF9B1-6E56-46C8-9387-B6348A27F51C}" type="presOf" srcId="{04CA981A-80F4-4E35-AAAF-C26DD6614C3C}" destId="{61FA70E3-F20F-45BA-A0D8-AF05F90BDC0E}" srcOrd="0" destOrd="0" presId="urn:microsoft.com/office/officeart/2005/8/layout/orgChart1"/>
    <dgm:cxn modelId="{D62520B3-DCF8-4561-B985-74871387FA75}" type="presOf" srcId="{D502A1D8-7729-4A5F-ACE2-41C5D9842096}" destId="{24317E81-9C11-4DC4-A81B-25EE787C6D6A}" srcOrd="1" destOrd="0" presId="urn:microsoft.com/office/officeart/2005/8/layout/orgChart1"/>
    <dgm:cxn modelId="{1C9B13B5-2782-4684-B246-38E48CED499D}" type="presOf" srcId="{7560F0B2-A2EF-4858-A7CD-4ABE7DA3EB98}" destId="{0092FB20-F749-477C-AC1A-F7D3DFF0A0BE}" srcOrd="0" destOrd="0" presId="urn:microsoft.com/office/officeart/2005/8/layout/orgChart1"/>
    <dgm:cxn modelId="{2CB7C3B6-437E-4C8A-BB30-BA44A4FA6044}" type="presOf" srcId="{3D571D7B-36B9-4699-8762-532FEACADA94}" destId="{6010B34C-FF10-432E-816F-636F695A792D}" srcOrd="1" destOrd="0" presId="urn:microsoft.com/office/officeart/2005/8/layout/orgChart1"/>
    <dgm:cxn modelId="{31804CB7-20F3-45FF-8434-E70B862172C6}" type="presOf" srcId="{9096740C-12E4-4CDC-8846-7D8FB044D8B7}" destId="{7C06F52C-0158-4B14-B5C5-4B8737541630}" srcOrd="0" destOrd="0" presId="urn:microsoft.com/office/officeart/2005/8/layout/orgChart1"/>
    <dgm:cxn modelId="{A9DB0DB9-10F4-4085-B022-D27A6178C2CA}" type="presOf" srcId="{C9EF9052-BA70-467E-9DED-A1BE3D559659}" destId="{D84D329D-ED92-4799-888E-B30AB1A66327}" srcOrd="0" destOrd="0" presId="urn:microsoft.com/office/officeart/2005/8/layout/orgChart1"/>
    <dgm:cxn modelId="{3F1D50B9-D3E5-4D2D-9A54-0EBB004A3161}" type="presOf" srcId="{BA29D99E-28DA-47D0-AC2F-98E8DD9D7777}" destId="{1D2E1F8B-352D-46B9-AF67-704A3383CF9E}" srcOrd="1" destOrd="0" presId="urn:microsoft.com/office/officeart/2005/8/layout/orgChart1"/>
    <dgm:cxn modelId="{99CC65B9-153E-49E1-82FE-582709AFB9A5}" srcId="{04CA981A-80F4-4E35-AAAF-C26DD6614C3C}" destId="{70C07442-A378-4E6E-A5D7-736C55FE6811}" srcOrd="1" destOrd="0" parTransId="{142D80A5-7C89-45DD-ABE7-8AB04396BE69}" sibTransId="{7A10A207-3814-4529-8682-599A60BF1E8D}"/>
    <dgm:cxn modelId="{C87FBEB9-A691-4861-8BD4-D4E5CDF3B6B0}" type="presOf" srcId="{2DA72076-A76A-4611-9D1F-9B950DE823C1}" destId="{D66501D9-7501-4376-93E7-57B890E9ABA8}" srcOrd="0" destOrd="0" presId="urn:microsoft.com/office/officeart/2005/8/layout/orgChart1"/>
    <dgm:cxn modelId="{BCEAF9C1-8C23-41FF-B5AC-AD02D8EA8AAF}" type="presOf" srcId="{CDF20803-808B-4D7A-B819-E5919D89BA47}" destId="{FE50198C-08E4-4832-84EA-9AA452BFE137}" srcOrd="0" destOrd="0" presId="urn:microsoft.com/office/officeart/2005/8/layout/orgChart1"/>
    <dgm:cxn modelId="{A88FA6C4-8287-4F6C-94A4-26EFCF132E77}" type="presOf" srcId="{986D134B-36D3-4F1B-88A5-35DF8F10FA43}" destId="{3F7BD915-F538-49D3-B081-EAFFE1E22BEC}" srcOrd="0" destOrd="0" presId="urn:microsoft.com/office/officeart/2005/8/layout/orgChart1"/>
    <dgm:cxn modelId="{B349A9C5-B16E-4676-A32C-C679941D16AB}" srcId="{128765F7-5603-4D81-B2CC-1FC9ABA9C227}" destId="{8FAAC558-A4C1-47D9-9702-9E6591DE49F8}" srcOrd="2" destOrd="0" parTransId="{7A99F3E0-97F5-4A0C-88CE-A1409062860D}" sibTransId="{B796F12C-B9B6-4910-AA53-DD56BBD525CA}"/>
    <dgm:cxn modelId="{43D4A0CF-4D79-4906-A3B4-35F45E9D3E2C}" type="presOf" srcId="{2747485A-DCED-488E-8EAC-4AC2830DEB9C}" destId="{AC9827A0-813C-46BD-BDFC-5097539B9FA7}" srcOrd="0" destOrd="0" presId="urn:microsoft.com/office/officeart/2005/8/layout/orgChart1"/>
    <dgm:cxn modelId="{31A88CD2-72D4-402A-9817-CCE54455A006}" type="presOf" srcId="{56B8267D-D610-435B-B509-3DCD346377ED}" destId="{1EA11D9D-718C-4B09-A3D2-DAB6B64C3A09}" srcOrd="0" destOrd="0" presId="urn:microsoft.com/office/officeart/2005/8/layout/orgChart1"/>
    <dgm:cxn modelId="{D77FF6D6-A1E4-419A-9C19-3800C85A39BD}" srcId="{04CA981A-80F4-4E35-AAAF-C26DD6614C3C}" destId="{FECEFF33-84BD-435E-B90A-E6CDF4B6BDD3}" srcOrd="0" destOrd="0" parTransId="{9096740C-12E4-4CDC-8846-7D8FB044D8B7}" sibTransId="{01740E26-1CD0-490B-B100-9AA7CE7C7123}"/>
    <dgm:cxn modelId="{57D33ED7-6740-4C3F-B660-16922E0136EE}" type="presOf" srcId="{04CA981A-80F4-4E35-AAAF-C26DD6614C3C}" destId="{C4E133D3-B57C-45B1-A898-907A89440D96}" srcOrd="1" destOrd="0" presId="urn:microsoft.com/office/officeart/2005/8/layout/orgChart1"/>
    <dgm:cxn modelId="{1B6322DB-879C-4BEE-8876-58034A6CB4A4}" type="presOf" srcId="{FECEFF33-84BD-435E-B90A-E6CDF4B6BDD3}" destId="{A1A923F6-6FD6-462C-817A-2C06E3226A17}" srcOrd="1" destOrd="0" presId="urn:microsoft.com/office/officeart/2005/8/layout/orgChart1"/>
    <dgm:cxn modelId="{3A44D4DB-DE85-4D50-A356-98D848F9FF36}" type="presOf" srcId="{D502A1D8-7729-4A5F-ACE2-41C5D9842096}" destId="{F6BEA8E4-0B25-41B6-8B1A-D29FCB4DF84B}" srcOrd="0" destOrd="0" presId="urn:microsoft.com/office/officeart/2005/8/layout/orgChart1"/>
    <dgm:cxn modelId="{CB34E2DB-192B-4483-BFA2-C75CD927BF2B}" srcId="{70C07442-A378-4E6E-A5D7-736C55FE6811}" destId="{BA29D99E-28DA-47D0-AC2F-98E8DD9D7777}" srcOrd="4" destOrd="0" parTransId="{CDF20803-808B-4D7A-B819-E5919D89BA47}" sibTransId="{60B37F00-170D-4393-A7A6-805823B22EFC}"/>
    <dgm:cxn modelId="{0FC853DD-9EF2-4019-A5A2-09D72DF9B46F}" srcId="{04CA981A-80F4-4E35-AAAF-C26DD6614C3C}" destId="{4102BEBD-5B6C-4571-BE8B-21C023DE6079}" srcOrd="2" destOrd="0" parTransId="{56B8267D-D610-435B-B509-3DCD346377ED}" sibTransId="{16642D72-7DBE-42D2-8B48-321D1B71C0B3}"/>
    <dgm:cxn modelId="{D57979E0-E13A-49AA-8954-F7E3CECA8047}" type="presOf" srcId="{13465CAD-4AFE-4339-A19B-BE94412E518D}" destId="{5E227BE4-EC84-472C-BBD1-3AEC755EDCD2}" srcOrd="0" destOrd="0" presId="urn:microsoft.com/office/officeart/2005/8/layout/orgChart1"/>
    <dgm:cxn modelId="{EBB1E6E2-5C92-494B-94C9-7031B51808AE}" type="presOf" srcId="{D0E266B2-F703-456F-A337-03E7C56E6EA1}" destId="{687AA5C0-8BD2-4F6D-A039-D4146BF23D18}" srcOrd="0" destOrd="0" presId="urn:microsoft.com/office/officeart/2005/8/layout/orgChart1"/>
    <dgm:cxn modelId="{13B23EE3-FF7D-490B-8030-E1622737C5C3}" type="presOf" srcId="{8ECDCBCC-28DD-4EE2-95D2-2870D376BC08}" destId="{38D81240-9D88-49A7-BF29-2F5AD2772A96}" srcOrd="0" destOrd="0" presId="urn:microsoft.com/office/officeart/2005/8/layout/orgChart1"/>
    <dgm:cxn modelId="{F40BE6E7-EA2E-49A4-A03B-3EF8D611A273}" type="presOf" srcId="{9BC19164-AD00-462B-9532-4D262F7E5FD1}" destId="{787E8A50-00C5-43BA-9FEC-77149AAA20B5}" srcOrd="0" destOrd="0" presId="urn:microsoft.com/office/officeart/2005/8/layout/orgChart1"/>
    <dgm:cxn modelId="{D6CA0DE9-D9B9-4A8D-AF86-2C438300B81C}" type="presOf" srcId="{D09651EB-D652-4B47-AABA-EDF9C88E5772}" destId="{81DA2F66-623A-4844-97C1-9538CF1B1456}" srcOrd="0" destOrd="0" presId="urn:microsoft.com/office/officeart/2005/8/layout/orgChart1"/>
    <dgm:cxn modelId="{E99926E9-8717-4737-A693-41EEEFF1F5A2}" srcId="{128765F7-5603-4D81-B2CC-1FC9ABA9C227}" destId="{D0E266B2-F703-456F-A337-03E7C56E6EA1}" srcOrd="0" destOrd="0" parTransId="{56554F0D-EB80-4CD6-8F97-0577D234B6CA}" sibTransId="{E8CC30AC-9AA2-491C-B9CB-69A1CBA18B7D}"/>
    <dgm:cxn modelId="{9FAD15EC-A57E-4763-94D2-29CA37D012D7}" type="presOf" srcId="{8FAAC558-A4C1-47D9-9702-9E6591DE49F8}" destId="{E8CD9F0C-66D7-4770-B368-FA9ACCF559CF}" srcOrd="0" destOrd="0" presId="urn:microsoft.com/office/officeart/2005/8/layout/orgChart1"/>
    <dgm:cxn modelId="{FE00E0F2-2D9C-48C1-9AD1-4DEF23DA093D}" type="presOf" srcId="{6655395B-4161-47A9-8BDC-C177C46D6651}" destId="{551F42D6-6A45-4336-A341-69D24746BD49}" srcOrd="0" destOrd="0" presId="urn:microsoft.com/office/officeart/2005/8/layout/orgChart1"/>
    <dgm:cxn modelId="{DDEC30F3-D796-4AA5-BE4D-1EF15561AD21}" type="presOf" srcId="{4102BEBD-5B6C-4571-BE8B-21C023DE6079}" destId="{000CE79B-4B2D-4F6A-AA03-D9A22ED6F29B}" srcOrd="0" destOrd="0" presId="urn:microsoft.com/office/officeart/2005/8/layout/orgChart1"/>
    <dgm:cxn modelId="{88FBB3F6-8290-4406-AFC4-FBED46B3C6AC}" srcId="{4102BEBD-5B6C-4571-BE8B-21C023DE6079}" destId="{5BB79642-DAB8-40B0-A16B-611D9AF38834}" srcOrd="4" destOrd="0" parTransId="{8E0A4F7A-72F5-4CA8-B415-C7D298B5C839}" sibTransId="{5F2DF78A-2381-4C37-8B04-0789E2C452A3}"/>
    <dgm:cxn modelId="{DD1AB8F7-A24B-4181-BF08-F4BD30EFBE8E}" type="presOf" srcId="{DD89C314-4484-44DF-AB7A-330260C8C941}" destId="{6CB6BDBE-60F2-400A-95C4-5E372F3FC831}" srcOrd="0" destOrd="0" presId="urn:microsoft.com/office/officeart/2005/8/layout/orgChart1"/>
    <dgm:cxn modelId="{F693E6F7-2FEE-44C0-90B0-BC79611E4C5B}" type="presOf" srcId="{70C07442-A378-4E6E-A5D7-736C55FE6811}" destId="{16C91FB5-8289-42C0-A2F6-6E849766C233}" srcOrd="1" destOrd="0" presId="urn:microsoft.com/office/officeart/2005/8/layout/orgChart1"/>
    <dgm:cxn modelId="{EF7524F8-A6A0-41A0-B38C-BD1AB84C9176}" type="presOf" srcId="{8509673F-5DD2-4C52-A8FB-C28795453492}" destId="{9B9D0B3D-B1BB-443F-AE4A-5F163826F660}" srcOrd="0" destOrd="0" presId="urn:microsoft.com/office/officeart/2005/8/layout/orgChart1"/>
    <dgm:cxn modelId="{3A74F0F8-A33A-498E-99D8-E6AF920F8987}" type="presOf" srcId="{3D571D7B-36B9-4699-8762-532FEACADA94}" destId="{CCE339A3-EF79-42F2-97BA-7E9917A693C8}" srcOrd="0" destOrd="0" presId="urn:microsoft.com/office/officeart/2005/8/layout/orgChart1"/>
    <dgm:cxn modelId="{796DC9FB-9DA9-48B9-9927-A481C3CC148C}" type="presOf" srcId="{D2B95623-999B-467C-AFB6-6DD63943DC12}" destId="{592A64C1-558A-4B97-8C53-92A6A782522C}" srcOrd="1" destOrd="0" presId="urn:microsoft.com/office/officeart/2005/8/layout/orgChart1"/>
    <dgm:cxn modelId="{132060FE-397D-450B-9374-5ADC3CCFA25F}" type="presOf" srcId="{5BB79642-DAB8-40B0-A16B-611D9AF38834}" destId="{FB8CD3D4-48BD-4A40-B330-274E22D25CF9}" srcOrd="1" destOrd="0" presId="urn:microsoft.com/office/officeart/2005/8/layout/orgChart1"/>
    <dgm:cxn modelId="{12A3B1FF-5DBA-4248-94BF-293D816E500E}" srcId="{128765F7-5603-4D81-B2CC-1FC9ABA9C227}" destId="{D09651EB-D652-4B47-AABA-EDF9C88E5772}" srcOrd="1" destOrd="0" parTransId="{13465CAD-4AFE-4339-A19B-BE94412E518D}" sibTransId="{3ECC4ABF-016A-4D3B-8094-1BEDE9DFB09C}"/>
    <dgm:cxn modelId="{B99D2C09-AC40-425D-B2DF-B15C60894535}" type="presParOf" srcId="{25C1DC95-ACCD-4E3D-AB06-F826F119126A}" destId="{F76BA0C2-6E3E-4857-9728-203BB4F173C0}" srcOrd="0" destOrd="0" presId="urn:microsoft.com/office/officeart/2005/8/layout/orgChart1"/>
    <dgm:cxn modelId="{18A126F9-81E2-4B46-904B-09D449ED57CB}" type="presParOf" srcId="{F76BA0C2-6E3E-4857-9728-203BB4F173C0}" destId="{9757ACEE-B75A-4D9A-BD73-C65F71A3945C}" srcOrd="0" destOrd="0" presId="urn:microsoft.com/office/officeart/2005/8/layout/orgChart1"/>
    <dgm:cxn modelId="{D7EBE735-90CE-45D7-B230-36DDF81D23FB}" type="presParOf" srcId="{9757ACEE-B75A-4D9A-BD73-C65F71A3945C}" destId="{61FA70E3-F20F-45BA-A0D8-AF05F90BDC0E}" srcOrd="0" destOrd="0" presId="urn:microsoft.com/office/officeart/2005/8/layout/orgChart1"/>
    <dgm:cxn modelId="{A1889162-06E6-4BD9-80EF-6E82E4FCF6DE}" type="presParOf" srcId="{9757ACEE-B75A-4D9A-BD73-C65F71A3945C}" destId="{C4E133D3-B57C-45B1-A898-907A89440D96}" srcOrd="1" destOrd="0" presId="urn:microsoft.com/office/officeart/2005/8/layout/orgChart1"/>
    <dgm:cxn modelId="{F5D0E15D-0C33-4566-8926-111A392B09A5}" type="presParOf" srcId="{F76BA0C2-6E3E-4857-9728-203BB4F173C0}" destId="{17786355-94FE-4A5D-93C2-5255B47C43A5}" srcOrd="1" destOrd="0" presId="urn:microsoft.com/office/officeart/2005/8/layout/orgChart1"/>
    <dgm:cxn modelId="{F748915D-841A-485D-96B6-3D993091873E}" type="presParOf" srcId="{17786355-94FE-4A5D-93C2-5255B47C43A5}" destId="{2F2B2DB4-440C-400A-A0F0-C2D517897C69}" srcOrd="0" destOrd="0" presId="urn:microsoft.com/office/officeart/2005/8/layout/orgChart1"/>
    <dgm:cxn modelId="{3EB7A016-71B2-4ABD-9519-985D76E69615}" type="presParOf" srcId="{17786355-94FE-4A5D-93C2-5255B47C43A5}" destId="{61E7B759-C0F0-45AD-B7BE-AB781461CEED}" srcOrd="1" destOrd="0" presId="urn:microsoft.com/office/officeart/2005/8/layout/orgChart1"/>
    <dgm:cxn modelId="{B6C482BD-A5FF-44F4-B6A8-7D7F3D2E8696}" type="presParOf" srcId="{61E7B759-C0F0-45AD-B7BE-AB781461CEED}" destId="{5BBC951F-15E7-49A0-970B-774136BDEB68}" srcOrd="0" destOrd="0" presId="urn:microsoft.com/office/officeart/2005/8/layout/orgChart1"/>
    <dgm:cxn modelId="{50BA232D-708D-4F73-A35D-6DA9B9C5517A}" type="presParOf" srcId="{5BBC951F-15E7-49A0-970B-774136BDEB68}" destId="{BB45E509-F64E-44A3-A2D6-F97620C27BCC}" srcOrd="0" destOrd="0" presId="urn:microsoft.com/office/officeart/2005/8/layout/orgChart1"/>
    <dgm:cxn modelId="{817C9083-AA9C-4E7D-81D5-F649573467F6}" type="presParOf" srcId="{5BBC951F-15E7-49A0-970B-774136BDEB68}" destId="{16C91FB5-8289-42C0-A2F6-6E849766C233}" srcOrd="1" destOrd="0" presId="urn:microsoft.com/office/officeart/2005/8/layout/orgChart1"/>
    <dgm:cxn modelId="{16611DC5-C9E1-43D5-979C-0EB215E4F7FD}" type="presParOf" srcId="{61E7B759-C0F0-45AD-B7BE-AB781461CEED}" destId="{A1799134-5B9F-45C3-8881-9098531E6C3C}" srcOrd="1" destOrd="0" presId="urn:microsoft.com/office/officeart/2005/8/layout/orgChart1"/>
    <dgm:cxn modelId="{6F15F1EA-7B86-494A-9CF6-4CCE0173271F}" type="presParOf" srcId="{A1799134-5B9F-45C3-8881-9098531E6C3C}" destId="{AC9827A0-813C-46BD-BDFC-5097539B9FA7}" srcOrd="0" destOrd="0" presId="urn:microsoft.com/office/officeart/2005/8/layout/orgChart1"/>
    <dgm:cxn modelId="{9BD930BE-E3D1-4E1F-A991-B8126290BDF4}" type="presParOf" srcId="{A1799134-5B9F-45C3-8881-9098531E6C3C}" destId="{94238C2F-6793-49D6-9EB7-7068A337C501}" srcOrd="1" destOrd="0" presId="urn:microsoft.com/office/officeart/2005/8/layout/orgChart1"/>
    <dgm:cxn modelId="{CFB64AC8-3415-4331-B514-3D91E474DA9F}" type="presParOf" srcId="{94238C2F-6793-49D6-9EB7-7068A337C501}" destId="{7567EC1C-AC5E-45AE-98B6-2913D92AA1D2}" srcOrd="0" destOrd="0" presId="urn:microsoft.com/office/officeart/2005/8/layout/orgChart1"/>
    <dgm:cxn modelId="{607644A1-B26E-4DCE-AB84-5FEEBFB30626}" type="presParOf" srcId="{7567EC1C-AC5E-45AE-98B6-2913D92AA1D2}" destId="{D66501D9-7501-4376-93E7-57B890E9ABA8}" srcOrd="0" destOrd="0" presId="urn:microsoft.com/office/officeart/2005/8/layout/orgChart1"/>
    <dgm:cxn modelId="{81F3BF85-DF0F-4710-A7C6-110C5F653F7D}" type="presParOf" srcId="{7567EC1C-AC5E-45AE-98B6-2913D92AA1D2}" destId="{D6B39796-FD69-45A8-9AD4-6744034C3B4A}" srcOrd="1" destOrd="0" presId="urn:microsoft.com/office/officeart/2005/8/layout/orgChart1"/>
    <dgm:cxn modelId="{FA1951ED-6493-4A6B-A6DC-6F551B8C77F6}" type="presParOf" srcId="{94238C2F-6793-49D6-9EB7-7068A337C501}" destId="{A539C6C5-ED0A-4E5C-9DFA-AE954D46F069}" srcOrd="1" destOrd="0" presId="urn:microsoft.com/office/officeart/2005/8/layout/orgChart1"/>
    <dgm:cxn modelId="{965A3413-DA22-4D66-9B87-5492C4209D5C}" type="presParOf" srcId="{94238C2F-6793-49D6-9EB7-7068A337C501}" destId="{D7302B84-2B77-42DE-9095-FB6E568C1D6E}" srcOrd="2" destOrd="0" presId="urn:microsoft.com/office/officeart/2005/8/layout/orgChart1"/>
    <dgm:cxn modelId="{89472E7B-8A14-4B52-A127-9EA49F681B6A}" type="presParOf" srcId="{A1799134-5B9F-45C3-8881-9098531E6C3C}" destId="{7D35857C-0C48-4E7F-8BA8-1BDA5C1EA409}" srcOrd="2" destOrd="0" presId="urn:microsoft.com/office/officeart/2005/8/layout/orgChart1"/>
    <dgm:cxn modelId="{0BC86346-F94F-4ABB-954C-9ED63CC53C22}" type="presParOf" srcId="{A1799134-5B9F-45C3-8881-9098531E6C3C}" destId="{36C2F320-C0CA-4D81-B5C1-67580263AD5A}" srcOrd="3" destOrd="0" presId="urn:microsoft.com/office/officeart/2005/8/layout/orgChart1"/>
    <dgm:cxn modelId="{84C9AF71-92F3-43DD-828D-FBC519E56E22}" type="presParOf" srcId="{36C2F320-C0CA-4D81-B5C1-67580263AD5A}" destId="{40014DC9-EA14-4B51-A8AC-4E0FDE6309CC}" srcOrd="0" destOrd="0" presId="urn:microsoft.com/office/officeart/2005/8/layout/orgChart1"/>
    <dgm:cxn modelId="{86519428-2744-4022-8E0C-A51D04086325}" type="presParOf" srcId="{40014DC9-EA14-4B51-A8AC-4E0FDE6309CC}" destId="{34D4E974-50C5-4B9B-8418-8C920DB72617}" srcOrd="0" destOrd="0" presId="urn:microsoft.com/office/officeart/2005/8/layout/orgChart1"/>
    <dgm:cxn modelId="{A12522D1-94AB-45E8-899C-9A1EA3674908}" type="presParOf" srcId="{40014DC9-EA14-4B51-A8AC-4E0FDE6309CC}" destId="{8AF42E58-D288-4905-8427-69B6EB81DBA4}" srcOrd="1" destOrd="0" presId="urn:microsoft.com/office/officeart/2005/8/layout/orgChart1"/>
    <dgm:cxn modelId="{B382FD0F-D496-4936-AEAF-0FB77232FA61}" type="presParOf" srcId="{36C2F320-C0CA-4D81-B5C1-67580263AD5A}" destId="{EA50746F-0215-4E7D-B5EC-C4F1FF6ABBD5}" srcOrd="1" destOrd="0" presId="urn:microsoft.com/office/officeart/2005/8/layout/orgChart1"/>
    <dgm:cxn modelId="{34FE6DB9-8092-4C6F-AACA-780B01AEEBBF}" type="presParOf" srcId="{36C2F320-C0CA-4D81-B5C1-67580263AD5A}" destId="{300D635D-22F5-4A37-BD14-CA2CFD83AD24}" srcOrd="2" destOrd="0" presId="urn:microsoft.com/office/officeart/2005/8/layout/orgChart1"/>
    <dgm:cxn modelId="{A9AD4509-815E-4C44-BB1A-9A6CBA369213}" type="presParOf" srcId="{A1799134-5B9F-45C3-8881-9098531E6C3C}" destId="{38D81240-9D88-49A7-BF29-2F5AD2772A96}" srcOrd="4" destOrd="0" presId="urn:microsoft.com/office/officeart/2005/8/layout/orgChart1"/>
    <dgm:cxn modelId="{84878ED7-8576-4FDE-B3E7-B5EEABDEC3A6}" type="presParOf" srcId="{A1799134-5B9F-45C3-8881-9098531E6C3C}" destId="{894B5A7F-68D9-457E-B137-62988702C4EA}" srcOrd="5" destOrd="0" presId="urn:microsoft.com/office/officeart/2005/8/layout/orgChart1"/>
    <dgm:cxn modelId="{426D9B23-337D-40A5-824B-1DF6D486D707}" type="presParOf" srcId="{894B5A7F-68D9-457E-B137-62988702C4EA}" destId="{8174A10F-DD86-4AB7-9ACA-CDC7E7026F27}" srcOrd="0" destOrd="0" presId="urn:microsoft.com/office/officeart/2005/8/layout/orgChart1"/>
    <dgm:cxn modelId="{FA8CCBB7-B377-4818-9CB3-E059FAD3879C}" type="presParOf" srcId="{8174A10F-DD86-4AB7-9ACA-CDC7E7026F27}" destId="{3ED6CA35-A920-4201-8DC9-551399FA7411}" srcOrd="0" destOrd="0" presId="urn:microsoft.com/office/officeart/2005/8/layout/orgChart1"/>
    <dgm:cxn modelId="{80A9B102-31EF-4E16-86AD-16E7D7762CC7}" type="presParOf" srcId="{8174A10F-DD86-4AB7-9ACA-CDC7E7026F27}" destId="{F98E33B9-E24E-4DA2-8834-360DB13A33CE}" srcOrd="1" destOrd="0" presId="urn:microsoft.com/office/officeart/2005/8/layout/orgChart1"/>
    <dgm:cxn modelId="{187A145E-8052-4A15-AD2E-F882127FA5F5}" type="presParOf" srcId="{894B5A7F-68D9-457E-B137-62988702C4EA}" destId="{440C782A-54B2-4FBB-8578-E9C0122CABAC}" srcOrd="1" destOrd="0" presId="urn:microsoft.com/office/officeart/2005/8/layout/orgChart1"/>
    <dgm:cxn modelId="{4B138B66-3C90-47A1-B568-505EB077B09B}" type="presParOf" srcId="{894B5A7F-68D9-457E-B137-62988702C4EA}" destId="{991590E6-1795-4ECB-B973-A5F0A655C143}" srcOrd="2" destOrd="0" presId="urn:microsoft.com/office/officeart/2005/8/layout/orgChart1"/>
    <dgm:cxn modelId="{0EFFB999-5F4C-4901-9D80-15E28C70146D}" type="presParOf" srcId="{A1799134-5B9F-45C3-8881-9098531E6C3C}" destId="{9B9D0B3D-B1BB-443F-AE4A-5F163826F660}" srcOrd="6" destOrd="0" presId="urn:microsoft.com/office/officeart/2005/8/layout/orgChart1"/>
    <dgm:cxn modelId="{07FD5D67-69DA-4CC8-B8C4-D16BAF8643F6}" type="presParOf" srcId="{A1799134-5B9F-45C3-8881-9098531E6C3C}" destId="{8FF48020-6BF0-4D45-809D-C794603AFEEE}" srcOrd="7" destOrd="0" presId="urn:microsoft.com/office/officeart/2005/8/layout/orgChart1"/>
    <dgm:cxn modelId="{9013D0A5-6A67-4537-B675-A1A94879D7D9}" type="presParOf" srcId="{8FF48020-6BF0-4D45-809D-C794603AFEEE}" destId="{1EFF72E0-F085-48E3-A86D-4E5CB0FC24DA}" srcOrd="0" destOrd="0" presId="urn:microsoft.com/office/officeart/2005/8/layout/orgChart1"/>
    <dgm:cxn modelId="{6AB8AD28-C36D-4065-ACF6-D7EF170514A1}" type="presParOf" srcId="{1EFF72E0-F085-48E3-A86D-4E5CB0FC24DA}" destId="{F6BEA8E4-0B25-41B6-8B1A-D29FCB4DF84B}" srcOrd="0" destOrd="0" presId="urn:microsoft.com/office/officeart/2005/8/layout/orgChart1"/>
    <dgm:cxn modelId="{65E1CB0E-6F0E-4912-9B93-35579C876A6A}" type="presParOf" srcId="{1EFF72E0-F085-48E3-A86D-4E5CB0FC24DA}" destId="{24317E81-9C11-4DC4-A81B-25EE787C6D6A}" srcOrd="1" destOrd="0" presId="urn:microsoft.com/office/officeart/2005/8/layout/orgChart1"/>
    <dgm:cxn modelId="{F0A4085A-C803-45F6-84C6-9B633FE9F624}" type="presParOf" srcId="{8FF48020-6BF0-4D45-809D-C794603AFEEE}" destId="{AD228275-043F-4A15-AC4B-0D08FE01B965}" srcOrd="1" destOrd="0" presId="urn:microsoft.com/office/officeart/2005/8/layout/orgChart1"/>
    <dgm:cxn modelId="{C6492EBC-08EE-4B8C-8905-AEB6771263A2}" type="presParOf" srcId="{8FF48020-6BF0-4D45-809D-C794603AFEEE}" destId="{2756C35F-B503-4C34-B6AF-7EF445527845}" srcOrd="2" destOrd="0" presId="urn:microsoft.com/office/officeart/2005/8/layout/orgChart1"/>
    <dgm:cxn modelId="{37440702-CB65-4B54-ABE3-4267201DB313}" type="presParOf" srcId="{A1799134-5B9F-45C3-8881-9098531E6C3C}" destId="{FE50198C-08E4-4832-84EA-9AA452BFE137}" srcOrd="8" destOrd="0" presId="urn:microsoft.com/office/officeart/2005/8/layout/orgChart1"/>
    <dgm:cxn modelId="{7AA7FECC-AF0A-4DC2-820A-1DDFCA2852AF}" type="presParOf" srcId="{A1799134-5B9F-45C3-8881-9098531E6C3C}" destId="{A759C7D9-C008-4EB5-AF71-6565D8768B77}" srcOrd="9" destOrd="0" presId="urn:microsoft.com/office/officeart/2005/8/layout/orgChart1"/>
    <dgm:cxn modelId="{D59CB1C4-9806-48E5-A4FC-D9E21D587E6A}" type="presParOf" srcId="{A759C7D9-C008-4EB5-AF71-6565D8768B77}" destId="{58EFB342-3EB8-4B54-BF3C-1C725848CCE0}" srcOrd="0" destOrd="0" presId="urn:microsoft.com/office/officeart/2005/8/layout/orgChart1"/>
    <dgm:cxn modelId="{7103E727-4124-44E4-B794-C3E1FEDFC5C3}" type="presParOf" srcId="{58EFB342-3EB8-4B54-BF3C-1C725848CCE0}" destId="{95D0D025-F90A-495E-92C0-B0181518F6CA}" srcOrd="0" destOrd="0" presId="urn:microsoft.com/office/officeart/2005/8/layout/orgChart1"/>
    <dgm:cxn modelId="{C8BD47FA-ADD7-4B1D-B830-101F1690D234}" type="presParOf" srcId="{58EFB342-3EB8-4B54-BF3C-1C725848CCE0}" destId="{1D2E1F8B-352D-46B9-AF67-704A3383CF9E}" srcOrd="1" destOrd="0" presId="urn:microsoft.com/office/officeart/2005/8/layout/orgChart1"/>
    <dgm:cxn modelId="{A94261AE-54E6-4699-9374-DBBFD93C98CC}" type="presParOf" srcId="{A759C7D9-C008-4EB5-AF71-6565D8768B77}" destId="{7D2DBC6F-C22F-4056-893B-C1141E959CB5}" srcOrd="1" destOrd="0" presId="urn:microsoft.com/office/officeart/2005/8/layout/orgChart1"/>
    <dgm:cxn modelId="{8879C60D-82C9-4446-B975-196FBDC510FD}" type="presParOf" srcId="{A759C7D9-C008-4EB5-AF71-6565D8768B77}" destId="{D4D0C5AF-88F3-4222-B818-DB103B2846A9}" srcOrd="2" destOrd="0" presId="urn:microsoft.com/office/officeart/2005/8/layout/orgChart1"/>
    <dgm:cxn modelId="{2FB4ED98-103C-49AA-A372-B1B360148269}" type="presParOf" srcId="{61E7B759-C0F0-45AD-B7BE-AB781461CEED}" destId="{6FFF87F2-8188-41B0-9E1E-332440C3668A}" srcOrd="2" destOrd="0" presId="urn:microsoft.com/office/officeart/2005/8/layout/orgChart1"/>
    <dgm:cxn modelId="{0876ECAA-D6C2-4500-B878-96A4A4CAC249}" type="presParOf" srcId="{17786355-94FE-4A5D-93C2-5255B47C43A5}" destId="{1EA11D9D-718C-4B09-A3D2-DAB6B64C3A09}" srcOrd="2" destOrd="0" presId="urn:microsoft.com/office/officeart/2005/8/layout/orgChart1"/>
    <dgm:cxn modelId="{BA09824F-287E-4481-AD55-BD966816C0BC}" type="presParOf" srcId="{17786355-94FE-4A5D-93C2-5255B47C43A5}" destId="{E2CD54B7-7188-467D-B2C7-9ABE95618FF0}" srcOrd="3" destOrd="0" presId="urn:microsoft.com/office/officeart/2005/8/layout/orgChart1"/>
    <dgm:cxn modelId="{1F696EC4-6A67-4D3B-97F0-4855ADE50E17}" type="presParOf" srcId="{E2CD54B7-7188-467D-B2C7-9ABE95618FF0}" destId="{FED78B32-22C2-41C6-8232-2E6064410752}" srcOrd="0" destOrd="0" presId="urn:microsoft.com/office/officeart/2005/8/layout/orgChart1"/>
    <dgm:cxn modelId="{7EFD1920-B1B9-44A9-8439-89F0DE0D511D}" type="presParOf" srcId="{FED78B32-22C2-41C6-8232-2E6064410752}" destId="{000CE79B-4B2D-4F6A-AA03-D9A22ED6F29B}" srcOrd="0" destOrd="0" presId="urn:microsoft.com/office/officeart/2005/8/layout/orgChart1"/>
    <dgm:cxn modelId="{25B1F9A8-8943-42B6-A0B1-F14111D884B9}" type="presParOf" srcId="{FED78B32-22C2-41C6-8232-2E6064410752}" destId="{CAC14EF5-A1B6-4C6E-B486-AD7F42113767}" srcOrd="1" destOrd="0" presId="urn:microsoft.com/office/officeart/2005/8/layout/orgChart1"/>
    <dgm:cxn modelId="{5824345C-F308-42EE-8234-F963DA67CD3B}" type="presParOf" srcId="{E2CD54B7-7188-467D-B2C7-9ABE95618FF0}" destId="{381E797F-6C6E-428A-A47B-CEFB865FD5D6}" srcOrd="1" destOrd="0" presId="urn:microsoft.com/office/officeart/2005/8/layout/orgChart1"/>
    <dgm:cxn modelId="{3CCD9314-490D-4EEB-8C5D-22AF1FBF3AA1}" type="presParOf" srcId="{381E797F-6C6E-428A-A47B-CEFB865FD5D6}" destId="{6CB6BDBE-60F2-400A-95C4-5E372F3FC831}" srcOrd="0" destOrd="0" presId="urn:microsoft.com/office/officeart/2005/8/layout/orgChart1"/>
    <dgm:cxn modelId="{BE120AF9-4B80-4425-8E01-3F4B7DFCB2DD}" type="presParOf" srcId="{381E797F-6C6E-428A-A47B-CEFB865FD5D6}" destId="{65AA56FA-1799-462F-BFCD-D00F68B8106D}" srcOrd="1" destOrd="0" presId="urn:microsoft.com/office/officeart/2005/8/layout/orgChart1"/>
    <dgm:cxn modelId="{537C32FE-A674-49B2-82F1-E9330F1BB879}" type="presParOf" srcId="{65AA56FA-1799-462F-BFCD-D00F68B8106D}" destId="{4804CF96-0F50-4876-AE53-65D29EC5FFEE}" srcOrd="0" destOrd="0" presId="urn:microsoft.com/office/officeart/2005/8/layout/orgChart1"/>
    <dgm:cxn modelId="{B3EC889E-9CA1-44C6-9213-2972276FB53B}" type="presParOf" srcId="{4804CF96-0F50-4876-AE53-65D29EC5FFEE}" destId="{551F42D6-6A45-4336-A341-69D24746BD49}" srcOrd="0" destOrd="0" presId="urn:microsoft.com/office/officeart/2005/8/layout/orgChart1"/>
    <dgm:cxn modelId="{67C4E8D1-0449-41AB-B2A5-12691CDF5805}" type="presParOf" srcId="{4804CF96-0F50-4876-AE53-65D29EC5FFEE}" destId="{6DCBB2EA-F6B5-4018-82FC-4603DD1C11AF}" srcOrd="1" destOrd="0" presId="urn:microsoft.com/office/officeart/2005/8/layout/orgChart1"/>
    <dgm:cxn modelId="{0D017D02-ED72-4501-B1B8-C7168827AF13}" type="presParOf" srcId="{65AA56FA-1799-462F-BFCD-D00F68B8106D}" destId="{E6EA71E7-1282-4959-A504-6431BC35F997}" srcOrd="1" destOrd="0" presId="urn:microsoft.com/office/officeart/2005/8/layout/orgChart1"/>
    <dgm:cxn modelId="{6BE25F8E-EAFE-409E-AAF8-2862DE647268}" type="presParOf" srcId="{65AA56FA-1799-462F-BFCD-D00F68B8106D}" destId="{4E306BD0-8F19-451F-B4C6-29D2810DBD88}" srcOrd="2" destOrd="0" presId="urn:microsoft.com/office/officeart/2005/8/layout/orgChart1"/>
    <dgm:cxn modelId="{E93D34BE-FEDE-4D7F-8AED-D7E7BBDC88F2}" type="presParOf" srcId="{381E797F-6C6E-428A-A47B-CEFB865FD5D6}" destId="{9A16B960-567E-44B8-95EA-9EFE6DFD49C3}" srcOrd="2" destOrd="0" presId="urn:microsoft.com/office/officeart/2005/8/layout/orgChart1"/>
    <dgm:cxn modelId="{11642C16-B0DF-41BD-AE08-EA2649F4C5A7}" type="presParOf" srcId="{381E797F-6C6E-428A-A47B-CEFB865FD5D6}" destId="{7ACE489E-9A63-49DE-9489-481E581D6287}" srcOrd="3" destOrd="0" presId="urn:microsoft.com/office/officeart/2005/8/layout/orgChart1"/>
    <dgm:cxn modelId="{AE9B3D10-3D7F-4BE8-939A-BAB8F58B7958}" type="presParOf" srcId="{7ACE489E-9A63-49DE-9489-481E581D6287}" destId="{01FC41EF-7F62-43F5-B31A-6318C2EF0431}" srcOrd="0" destOrd="0" presId="urn:microsoft.com/office/officeart/2005/8/layout/orgChart1"/>
    <dgm:cxn modelId="{C5722997-B937-42DA-AAE5-5927CAA2BE89}" type="presParOf" srcId="{01FC41EF-7F62-43F5-B31A-6318C2EF0431}" destId="{A58DC58A-3521-4628-B94A-0F39447E2ADD}" srcOrd="0" destOrd="0" presId="urn:microsoft.com/office/officeart/2005/8/layout/orgChart1"/>
    <dgm:cxn modelId="{28F348A0-850E-4116-A3F8-0CBFD97FF32B}" type="presParOf" srcId="{01FC41EF-7F62-43F5-B31A-6318C2EF0431}" destId="{BAEB801E-BF00-45DA-A925-F7D97793EA72}" srcOrd="1" destOrd="0" presId="urn:microsoft.com/office/officeart/2005/8/layout/orgChart1"/>
    <dgm:cxn modelId="{4F50E90D-C49A-4720-B2CC-E86CBCCCE030}" type="presParOf" srcId="{7ACE489E-9A63-49DE-9489-481E581D6287}" destId="{3C00A142-2DE7-4846-B82D-16796C1CF4AF}" srcOrd="1" destOrd="0" presId="urn:microsoft.com/office/officeart/2005/8/layout/orgChart1"/>
    <dgm:cxn modelId="{EEECEF3F-B572-4515-A358-41914C941594}" type="presParOf" srcId="{7ACE489E-9A63-49DE-9489-481E581D6287}" destId="{0F3BA631-E3FF-4F67-BCFF-FB31A752A4AB}" srcOrd="2" destOrd="0" presId="urn:microsoft.com/office/officeart/2005/8/layout/orgChart1"/>
    <dgm:cxn modelId="{2DD8F4B1-6294-46DA-BC4D-45AA01354599}" type="presParOf" srcId="{381E797F-6C6E-428A-A47B-CEFB865FD5D6}" destId="{0092FB20-F749-477C-AC1A-F7D3DFF0A0BE}" srcOrd="4" destOrd="0" presId="urn:microsoft.com/office/officeart/2005/8/layout/orgChart1"/>
    <dgm:cxn modelId="{AA262F72-7EDE-418E-B52B-452AE4ED4310}" type="presParOf" srcId="{381E797F-6C6E-428A-A47B-CEFB865FD5D6}" destId="{2AB8C3BE-D644-44C7-9356-5AF51F59E4F1}" srcOrd="5" destOrd="0" presId="urn:microsoft.com/office/officeart/2005/8/layout/orgChart1"/>
    <dgm:cxn modelId="{277B581D-B343-48B9-84C3-72A149277A66}" type="presParOf" srcId="{2AB8C3BE-D644-44C7-9356-5AF51F59E4F1}" destId="{A184F3D0-7708-4443-94D9-5A3CECDE23F9}" srcOrd="0" destOrd="0" presId="urn:microsoft.com/office/officeart/2005/8/layout/orgChart1"/>
    <dgm:cxn modelId="{18F04EB0-A9CB-4335-BC37-91A170F3FAFB}" type="presParOf" srcId="{A184F3D0-7708-4443-94D9-5A3CECDE23F9}" destId="{B056C59F-B07A-4918-8A52-B07CBE07370A}" srcOrd="0" destOrd="0" presId="urn:microsoft.com/office/officeart/2005/8/layout/orgChart1"/>
    <dgm:cxn modelId="{79065E3B-A049-4E40-AA9A-09DF4E73DF37}" type="presParOf" srcId="{A184F3D0-7708-4443-94D9-5A3CECDE23F9}" destId="{592A64C1-558A-4B97-8C53-92A6A782522C}" srcOrd="1" destOrd="0" presId="urn:microsoft.com/office/officeart/2005/8/layout/orgChart1"/>
    <dgm:cxn modelId="{84452C05-2E7B-40EE-9179-0047D1B5974C}" type="presParOf" srcId="{2AB8C3BE-D644-44C7-9356-5AF51F59E4F1}" destId="{1D419D91-AC02-40BF-BBB4-13A7BA36A37C}" srcOrd="1" destOrd="0" presId="urn:microsoft.com/office/officeart/2005/8/layout/orgChart1"/>
    <dgm:cxn modelId="{D9C10571-609F-49DD-93CE-29F9CFE39915}" type="presParOf" srcId="{2AB8C3BE-D644-44C7-9356-5AF51F59E4F1}" destId="{B694625D-620E-43E2-8CCD-1C0CE6C86FAC}" srcOrd="2" destOrd="0" presId="urn:microsoft.com/office/officeart/2005/8/layout/orgChart1"/>
    <dgm:cxn modelId="{29120932-BE89-4431-88D1-9D2AD77B8259}" type="presParOf" srcId="{381E797F-6C6E-428A-A47B-CEFB865FD5D6}" destId="{8E985911-3519-442A-8F4A-E325B225CF4E}" srcOrd="6" destOrd="0" presId="urn:microsoft.com/office/officeart/2005/8/layout/orgChart1"/>
    <dgm:cxn modelId="{FA684D9C-01EA-46F6-BE6C-9E11C34AEACA}" type="presParOf" srcId="{381E797F-6C6E-428A-A47B-CEFB865FD5D6}" destId="{E7169B46-7A32-4CC9-8FC8-2AC76D031851}" srcOrd="7" destOrd="0" presId="urn:microsoft.com/office/officeart/2005/8/layout/orgChart1"/>
    <dgm:cxn modelId="{4FDEBB00-164D-488F-A128-65DDFE3DBC7D}" type="presParOf" srcId="{E7169B46-7A32-4CC9-8FC8-2AC76D031851}" destId="{AE390909-6703-4430-A9A5-3B6D2FA9F2CE}" srcOrd="0" destOrd="0" presId="urn:microsoft.com/office/officeart/2005/8/layout/orgChart1"/>
    <dgm:cxn modelId="{ECB78FC9-AF84-4CCB-B10A-B5FFAD167FF4}" type="presParOf" srcId="{AE390909-6703-4430-A9A5-3B6D2FA9F2CE}" destId="{CCE339A3-EF79-42F2-97BA-7E9917A693C8}" srcOrd="0" destOrd="0" presId="urn:microsoft.com/office/officeart/2005/8/layout/orgChart1"/>
    <dgm:cxn modelId="{EDF50DF9-2D73-4BD1-A649-43F9E3DD9F5E}" type="presParOf" srcId="{AE390909-6703-4430-A9A5-3B6D2FA9F2CE}" destId="{6010B34C-FF10-432E-816F-636F695A792D}" srcOrd="1" destOrd="0" presId="urn:microsoft.com/office/officeart/2005/8/layout/orgChart1"/>
    <dgm:cxn modelId="{5C99AF69-A08E-465D-951D-4BBB24350336}" type="presParOf" srcId="{E7169B46-7A32-4CC9-8FC8-2AC76D031851}" destId="{15C0A562-3803-4262-BC54-683C7667844C}" srcOrd="1" destOrd="0" presId="urn:microsoft.com/office/officeart/2005/8/layout/orgChart1"/>
    <dgm:cxn modelId="{6DD59054-E874-48B4-8BD6-502DBC096FD7}" type="presParOf" srcId="{E7169B46-7A32-4CC9-8FC8-2AC76D031851}" destId="{42B64D22-8A2E-463C-BC86-6DBA9A70BFAF}" srcOrd="2" destOrd="0" presId="urn:microsoft.com/office/officeart/2005/8/layout/orgChart1"/>
    <dgm:cxn modelId="{C0E51111-AB32-47F7-A186-5A28BB16374B}" type="presParOf" srcId="{381E797F-6C6E-428A-A47B-CEFB865FD5D6}" destId="{D0D123A9-6BDC-4EEE-A2F4-00AC1260C27D}" srcOrd="8" destOrd="0" presId="urn:microsoft.com/office/officeart/2005/8/layout/orgChart1"/>
    <dgm:cxn modelId="{B71123AF-F874-4F1E-BC85-155DBECBEAAF}" type="presParOf" srcId="{381E797F-6C6E-428A-A47B-CEFB865FD5D6}" destId="{62052A15-637E-4485-8DDA-AAED8E7D0539}" srcOrd="9" destOrd="0" presId="urn:microsoft.com/office/officeart/2005/8/layout/orgChart1"/>
    <dgm:cxn modelId="{BC129EC1-7614-4428-A72D-7A7BEACFE87D}" type="presParOf" srcId="{62052A15-637E-4485-8DDA-AAED8E7D0539}" destId="{E2761A24-3161-4B78-8C66-12503B9FBE66}" srcOrd="0" destOrd="0" presId="urn:microsoft.com/office/officeart/2005/8/layout/orgChart1"/>
    <dgm:cxn modelId="{27A37FD0-B31A-45CF-BF5D-C9BE3331A12D}" type="presParOf" srcId="{E2761A24-3161-4B78-8C66-12503B9FBE66}" destId="{8EC91405-3725-4AC8-98ED-7DEDB229CC52}" srcOrd="0" destOrd="0" presId="urn:microsoft.com/office/officeart/2005/8/layout/orgChart1"/>
    <dgm:cxn modelId="{766308A2-0BD5-4DD4-B4E5-2F6E393BD465}" type="presParOf" srcId="{E2761A24-3161-4B78-8C66-12503B9FBE66}" destId="{FB8CD3D4-48BD-4A40-B330-274E22D25CF9}" srcOrd="1" destOrd="0" presId="urn:microsoft.com/office/officeart/2005/8/layout/orgChart1"/>
    <dgm:cxn modelId="{B3FAB053-8160-45B5-981B-BB0D15A57E70}" type="presParOf" srcId="{62052A15-637E-4485-8DDA-AAED8E7D0539}" destId="{6FE00CDD-A84A-4044-AE46-115BD7EE1E94}" srcOrd="1" destOrd="0" presId="urn:microsoft.com/office/officeart/2005/8/layout/orgChart1"/>
    <dgm:cxn modelId="{A956DBD9-D407-4440-A7CB-F427DBBF675A}" type="presParOf" srcId="{62052A15-637E-4485-8DDA-AAED8E7D0539}" destId="{69B782AF-B053-4AB8-A82F-B91A02AC70A4}" srcOrd="2" destOrd="0" presId="urn:microsoft.com/office/officeart/2005/8/layout/orgChart1"/>
    <dgm:cxn modelId="{1CB74B1A-7EBE-4216-8E1A-592CFBF933E8}" type="presParOf" srcId="{E2CD54B7-7188-467D-B2C7-9ABE95618FF0}" destId="{EC27C408-3D01-4BFD-BA75-86160139F951}" srcOrd="2" destOrd="0" presId="urn:microsoft.com/office/officeart/2005/8/layout/orgChart1"/>
    <dgm:cxn modelId="{41B1ACD5-9738-4F6F-A1B0-8984BE6694E9}" type="presParOf" srcId="{17786355-94FE-4A5D-93C2-5255B47C43A5}" destId="{787E8A50-00C5-43BA-9FEC-77149AAA20B5}" srcOrd="4" destOrd="0" presId="urn:microsoft.com/office/officeart/2005/8/layout/orgChart1"/>
    <dgm:cxn modelId="{B4A3E6FB-F954-4983-9ABE-67E008EA5D06}" type="presParOf" srcId="{17786355-94FE-4A5D-93C2-5255B47C43A5}" destId="{51FF36BF-1607-4979-BB7F-6BAFC3E8A00D}" srcOrd="5" destOrd="0" presId="urn:microsoft.com/office/officeart/2005/8/layout/orgChart1"/>
    <dgm:cxn modelId="{E6FF8705-C0C4-492C-B858-3314458C4578}" type="presParOf" srcId="{51FF36BF-1607-4979-BB7F-6BAFC3E8A00D}" destId="{48EF6715-2180-4873-9A0A-99A5D9E704B8}" srcOrd="0" destOrd="0" presId="urn:microsoft.com/office/officeart/2005/8/layout/orgChart1"/>
    <dgm:cxn modelId="{115B11CB-9A30-41FE-BD79-AD17B6569686}" type="presParOf" srcId="{48EF6715-2180-4873-9A0A-99A5D9E704B8}" destId="{A8B6C183-427F-4CE1-A62D-1C0912396E94}" srcOrd="0" destOrd="0" presId="urn:microsoft.com/office/officeart/2005/8/layout/orgChart1"/>
    <dgm:cxn modelId="{0E6EFE6F-8524-4F16-A8F5-210BFFAB09AD}" type="presParOf" srcId="{48EF6715-2180-4873-9A0A-99A5D9E704B8}" destId="{EB102DCD-2176-4FA5-8506-FE409D28DF4B}" srcOrd="1" destOrd="0" presId="urn:microsoft.com/office/officeart/2005/8/layout/orgChart1"/>
    <dgm:cxn modelId="{65F3A48C-EFFA-483F-AF6C-B33E62DFA681}" type="presParOf" srcId="{51FF36BF-1607-4979-BB7F-6BAFC3E8A00D}" destId="{9AB3EA12-4E35-42C2-A2D6-88F8C5A435BD}" srcOrd="1" destOrd="0" presId="urn:microsoft.com/office/officeart/2005/8/layout/orgChart1"/>
    <dgm:cxn modelId="{B5342ED0-1F06-400B-88B0-CECE87F30172}" type="presParOf" srcId="{9AB3EA12-4E35-42C2-A2D6-88F8C5A435BD}" destId="{6632355A-4842-46D2-B62C-74D7C4AD3024}" srcOrd="0" destOrd="0" presId="urn:microsoft.com/office/officeart/2005/8/layout/orgChart1"/>
    <dgm:cxn modelId="{3B5CFE47-3F33-4896-9F62-4E5007834B79}" type="presParOf" srcId="{9AB3EA12-4E35-42C2-A2D6-88F8C5A435BD}" destId="{A171CAB5-7D9C-4D7C-AA69-FCA63515CB33}" srcOrd="1" destOrd="0" presId="urn:microsoft.com/office/officeart/2005/8/layout/orgChart1"/>
    <dgm:cxn modelId="{5A1CDF54-4E24-4433-9F67-97E1CFDA52BB}" type="presParOf" srcId="{A171CAB5-7D9C-4D7C-AA69-FCA63515CB33}" destId="{AE6F22F6-5AEF-451E-B618-5089978C3C3B}" srcOrd="0" destOrd="0" presId="urn:microsoft.com/office/officeart/2005/8/layout/orgChart1"/>
    <dgm:cxn modelId="{48F64F16-DA90-4A9C-AB57-32C634F6BF35}" type="presParOf" srcId="{AE6F22F6-5AEF-451E-B618-5089978C3C3B}" destId="{687AA5C0-8BD2-4F6D-A039-D4146BF23D18}" srcOrd="0" destOrd="0" presId="urn:microsoft.com/office/officeart/2005/8/layout/orgChart1"/>
    <dgm:cxn modelId="{6D83FB84-BCCC-47B9-A4D5-75179601E518}" type="presParOf" srcId="{AE6F22F6-5AEF-451E-B618-5089978C3C3B}" destId="{1FC0430E-0646-49AD-B129-6AA80C606E83}" srcOrd="1" destOrd="0" presId="urn:microsoft.com/office/officeart/2005/8/layout/orgChart1"/>
    <dgm:cxn modelId="{A4946E16-A14D-4E5F-A828-B51DF567158A}" type="presParOf" srcId="{A171CAB5-7D9C-4D7C-AA69-FCA63515CB33}" destId="{CCA189A8-4623-4935-851E-B153E86152F0}" srcOrd="1" destOrd="0" presId="urn:microsoft.com/office/officeart/2005/8/layout/orgChart1"/>
    <dgm:cxn modelId="{57D50C2C-A384-4B6E-BBBC-A3C70AF3555A}" type="presParOf" srcId="{A171CAB5-7D9C-4D7C-AA69-FCA63515CB33}" destId="{4751C73F-BB36-4AC6-849A-F60564088CDE}" srcOrd="2" destOrd="0" presId="urn:microsoft.com/office/officeart/2005/8/layout/orgChart1"/>
    <dgm:cxn modelId="{2AEE457E-80A4-49A9-9A2B-662C2CED53B5}" type="presParOf" srcId="{9AB3EA12-4E35-42C2-A2D6-88F8C5A435BD}" destId="{5E227BE4-EC84-472C-BBD1-3AEC755EDCD2}" srcOrd="2" destOrd="0" presId="urn:microsoft.com/office/officeart/2005/8/layout/orgChart1"/>
    <dgm:cxn modelId="{AFAC538C-1710-4EF2-BCB3-7A514FB3ECF0}" type="presParOf" srcId="{9AB3EA12-4E35-42C2-A2D6-88F8C5A435BD}" destId="{9B5D7409-56A4-4091-81FC-6827983D2840}" srcOrd="3" destOrd="0" presId="urn:microsoft.com/office/officeart/2005/8/layout/orgChart1"/>
    <dgm:cxn modelId="{51A2CEC0-F183-42CA-B12F-937BC7E818B8}" type="presParOf" srcId="{9B5D7409-56A4-4091-81FC-6827983D2840}" destId="{1F754A55-D473-4AC1-887B-A0DB2EC93E2F}" srcOrd="0" destOrd="0" presId="urn:microsoft.com/office/officeart/2005/8/layout/orgChart1"/>
    <dgm:cxn modelId="{B62A656E-FD3B-44EE-8F43-93B95301CD88}" type="presParOf" srcId="{1F754A55-D473-4AC1-887B-A0DB2EC93E2F}" destId="{81DA2F66-623A-4844-97C1-9538CF1B1456}" srcOrd="0" destOrd="0" presId="urn:microsoft.com/office/officeart/2005/8/layout/orgChart1"/>
    <dgm:cxn modelId="{BE8FC4B8-8CA8-464D-8DD5-FAFF41DF20CF}" type="presParOf" srcId="{1F754A55-D473-4AC1-887B-A0DB2EC93E2F}" destId="{A16CBF92-F269-4504-8007-DF649D6BE164}" srcOrd="1" destOrd="0" presId="urn:microsoft.com/office/officeart/2005/8/layout/orgChart1"/>
    <dgm:cxn modelId="{35449066-ABF6-4DA6-83BD-8D752AAB432E}" type="presParOf" srcId="{9B5D7409-56A4-4091-81FC-6827983D2840}" destId="{E724DAC3-721A-4521-AD79-37143817A642}" srcOrd="1" destOrd="0" presId="urn:microsoft.com/office/officeart/2005/8/layout/orgChart1"/>
    <dgm:cxn modelId="{B4A850BE-26F8-49BD-A5DC-2A8E6CAA4BEE}" type="presParOf" srcId="{9B5D7409-56A4-4091-81FC-6827983D2840}" destId="{338A7F6F-BC6D-4355-BFFB-6987AD45CFC0}" srcOrd="2" destOrd="0" presId="urn:microsoft.com/office/officeart/2005/8/layout/orgChart1"/>
    <dgm:cxn modelId="{AE57FAB8-F4B0-4F72-BBC0-9C9C2B4DF7D8}" type="presParOf" srcId="{9AB3EA12-4E35-42C2-A2D6-88F8C5A435BD}" destId="{6E75F2F4-C634-45D3-B20D-BEFE24430412}" srcOrd="4" destOrd="0" presId="urn:microsoft.com/office/officeart/2005/8/layout/orgChart1"/>
    <dgm:cxn modelId="{F1187E47-4443-422B-BC02-C57AAE14B6BC}" type="presParOf" srcId="{9AB3EA12-4E35-42C2-A2D6-88F8C5A435BD}" destId="{E6BE729A-A93B-4EEB-8DEA-042AF5F53D7C}" srcOrd="5" destOrd="0" presId="urn:microsoft.com/office/officeart/2005/8/layout/orgChart1"/>
    <dgm:cxn modelId="{C4659709-C051-45C8-986F-190C854BB049}" type="presParOf" srcId="{E6BE729A-A93B-4EEB-8DEA-042AF5F53D7C}" destId="{FAE0D1E4-0FC7-4183-9A7A-C5285DD771A9}" srcOrd="0" destOrd="0" presId="urn:microsoft.com/office/officeart/2005/8/layout/orgChart1"/>
    <dgm:cxn modelId="{B88E31E0-BD53-4852-BB3A-98ECE6C2C7A5}" type="presParOf" srcId="{FAE0D1E4-0FC7-4183-9A7A-C5285DD771A9}" destId="{E8CD9F0C-66D7-4770-B368-FA9ACCF559CF}" srcOrd="0" destOrd="0" presId="urn:microsoft.com/office/officeart/2005/8/layout/orgChart1"/>
    <dgm:cxn modelId="{FD4C64F5-2982-45F6-B16B-FB59A1EB678B}" type="presParOf" srcId="{FAE0D1E4-0FC7-4183-9A7A-C5285DD771A9}" destId="{6B1711D2-A0A9-4F6E-B103-2DB221229C13}" srcOrd="1" destOrd="0" presId="urn:microsoft.com/office/officeart/2005/8/layout/orgChart1"/>
    <dgm:cxn modelId="{8A6E60D0-339B-4A14-A98A-C5CA5271AE38}" type="presParOf" srcId="{E6BE729A-A93B-4EEB-8DEA-042AF5F53D7C}" destId="{4C780CC5-31AA-49E3-92E8-F9E8B028F847}" srcOrd="1" destOrd="0" presId="urn:microsoft.com/office/officeart/2005/8/layout/orgChart1"/>
    <dgm:cxn modelId="{E1457395-0D81-4F32-8FD6-4677D2EB12C5}" type="presParOf" srcId="{E6BE729A-A93B-4EEB-8DEA-042AF5F53D7C}" destId="{9D9A2CC1-C5F3-4A80-8C77-410133DA94C7}" srcOrd="2" destOrd="0" presId="urn:microsoft.com/office/officeart/2005/8/layout/orgChart1"/>
    <dgm:cxn modelId="{0DC3D0E1-A5A2-4B66-86C4-4511FACB00B4}" type="presParOf" srcId="{9AB3EA12-4E35-42C2-A2D6-88F8C5A435BD}" destId="{3F7BD915-F538-49D3-B081-EAFFE1E22BEC}" srcOrd="6" destOrd="0" presId="urn:microsoft.com/office/officeart/2005/8/layout/orgChart1"/>
    <dgm:cxn modelId="{D3738C90-19D1-4B77-9B15-79FC0B195200}" type="presParOf" srcId="{9AB3EA12-4E35-42C2-A2D6-88F8C5A435BD}" destId="{D09F9C32-0C02-44E9-B882-41A97AC6CD9A}" srcOrd="7" destOrd="0" presId="urn:microsoft.com/office/officeart/2005/8/layout/orgChart1"/>
    <dgm:cxn modelId="{D643D471-1E17-49D6-AF57-53188CF36624}" type="presParOf" srcId="{D09F9C32-0C02-44E9-B882-41A97AC6CD9A}" destId="{32E9804B-E9D9-4269-B096-305CD3D39B35}" srcOrd="0" destOrd="0" presId="urn:microsoft.com/office/officeart/2005/8/layout/orgChart1"/>
    <dgm:cxn modelId="{03E1A483-5BCE-45DD-91B9-0615C35F748B}" type="presParOf" srcId="{32E9804B-E9D9-4269-B096-305CD3D39B35}" destId="{D84D329D-ED92-4799-888E-B30AB1A66327}" srcOrd="0" destOrd="0" presId="urn:microsoft.com/office/officeart/2005/8/layout/orgChart1"/>
    <dgm:cxn modelId="{3B7A2232-D3DF-40C8-BE9D-9DCF7C00A726}" type="presParOf" srcId="{32E9804B-E9D9-4269-B096-305CD3D39B35}" destId="{868BCA69-0A97-43F1-8BE2-01671CDDF7F6}" srcOrd="1" destOrd="0" presId="urn:microsoft.com/office/officeart/2005/8/layout/orgChart1"/>
    <dgm:cxn modelId="{6E9E7D7D-928B-4431-A631-5C7E3518A2AF}" type="presParOf" srcId="{D09F9C32-0C02-44E9-B882-41A97AC6CD9A}" destId="{3A0C9D1D-0885-48CE-B05F-FA0BF87E5F84}" srcOrd="1" destOrd="0" presId="urn:microsoft.com/office/officeart/2005/8/layout/orgChart1"/>
    <dgm:cxn modelId="{950A515C-7DB2-48D0-9A2C-481CA6B80E5E}" type="presParOf" srcId="{D09F9C32-0C02-44E9-B882-41A97AC6CD9A}" destId="{49264AEA-AD0D-44B7-8826-845D76CD87AA}" srcOrd="2" destOrd="0" presId="urn:microsoft.com/office/officeart/2005/8/layout/orgChart1"/>
    <dgm:cxn modelId="{0AFB1ABB-CEA3-4922-A850-E7505FCE7D35}" type="presParOf" srcId="{51FF36BF-1607-4979-BB7F-6BAFC3E8A00D}" destId="{A628B1E3-303C-4DF9-9F3E-9E2E29F2EB34}" srcOrd="2" destOrd="0" presId="urn:microsoft.com/office/officeart/2005/8/layout/orgChart1"/>
    <dgm:cxn modelId="{A41FA028-1424-4F35-A0E2-C6CEC627130F}" type="presParOf" srcId="{F76BA0C2-6E3E-4857-9728-203BB4F173C0}" destId="{CC1117F2-6002-4EE3-A880-48A0720E79D0}" srcOrd="2" destOrd="0" presId="urn:microsoft.com/office/officeart/2005/8/layout/orgChart1"/>
    <dgm:cxn modelId="{A6233CE1-1CC9-4DFD-83BA-6AFAE32E0C2E}" type="presParOf" srcId="{CC1117F2-6002-4EE3-A880-48A0720E79D0}" destId="{7C06F52C-0158-4B14-B5C5-4B8737541630}" srcOrd="0" destOrd="0" presId="urn:microsoft.com/office/officeart/2005/8/layout/orgChart1"/>
    <dgm:cxn modelId="{2759BB43-C5D6-4E14-994F-251F195FA91E}" type="presParOf" srcId="{CC1117F2-6002-4EE3-A880-48A0720E79D0}" destId="{602AE58B-CAFA-4B91-B9AA-11140367D074}" srcOrd="1" destOrd="0" presId="urn:microsoft.com/office/officeart/2005/8/layout/orgChart1"/>
    <dgm:cxn modelId="{99CB3313-3CD6-4D3B-8A8A-9963A81BA4B5}" type="presParOf" srcId="{602AE58B-CAFA-4B91-B9AA-11140367D074}" destId="{F2DDD8F2-E8CC-4FB0-9AD9-BEBDAA0D9C90}" srcOrd="0" destOrd="0" presId="urn:microsoft.com/office/officeart/2005/8/layout/orgChart1"/>
    <dgm:cxn modelId="{04CF9787-9447-45A7-8D44-F724E61EFD2B}" type="presParOf" srcId="{F2DDD8F2-E8CC-4FB0-9AD9-BEBDAA0D9C90}" destId="{B8BCEA34-9450-478A-9CF3-E5FA2692E3D3}" srcOrd="0" destOrd="0" presId="urn:microsoft.com/office/officeart/2005/8/layout/orgChart1"/>
    <dgm:cxn modelId="{8B820516-192E-4FAD-BB95-C7B4A30A2DC7}" type="presParOf" srcId="{F2DDD8F2-E8CC-4FB0-9AD9-BEBDAA0D9C90}" destId="{A1A923F6-6FD6-462C-817A-2C06E3226A17}" srcOrd="1" destOrd="0" presId="urn:microsoft.com/office/officeart/2005/8/layout/orgChart1"/>
    <dgm:cxn modelId="{EDD44D66-BA9C-4BCD-ABB8-B86B5570CD3F}" type="presParOf" srcId="{602AE58B-CAFA-4B91-B9AA-11140367D074}" destId="{E3A19502-3020-4581-B785-7AF2E328040C}" srcOrd="1" destOrd="0" presId="urn:microsoft.com/office/officeart/2005/8/layout/orgChart1"/>
    <dgm:cxn modelId="{B9AACAB3-9ABF-4705-9191-507603048345}" type="presParOf" srcId="{602AE58B-CAFA-4B91-B9AA-11140367D074}" destId="{023CF5DD-6DE1-4D3F-B647-D995D47229DC}"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3C085-3B1C-4216-9AF7-F87F0E974809}">
      <dsp:nvSpPr>
        <dsp:cNvPr id="0" name=""/>
        <dsp:cNvSpPr/>
      </dsp:nvSpPr>
      <dsp:spPr>
        <a:xfrm>
          <a:off x="160555" y="2122"/>
          <a:ext cx="577002" cy="289581"/>
        </a:xfrm>
        <a:prstGeom prst="roundRect">
          <a:avLst>
            <a:gd name="adj" fmla="val 10000"/>
          </a:avLst>
        </a:prstGeom>
        <a:solidFill>
          <a:schemeClr val="accent2"/>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t>Requirements</a:t>
          </a:r>
        </a:p>
      </dsp:txBody>
      <dsp:txXfrm>
        <a:off x="169037" y="10604"/>
        <a:ext cx="456930" cy="272617"/>
      </dsp:txXfrm>
    </dsp:sp>
    <dsp:sp modelId="{10378778-2AFF-4097-BE1C-F3B516933566}">
      <dsp:nvSpPr>
        <dsp:cNvPr id="0" name=""/>
        <dsp:cNvSpPr/>
      </dsp:nvSpPr>
      <dsp:spPr>
        <a:xfrm>
          <a:off x="573123" y="347277"/>
          <a:ext cx="652358" cy="289581"/>
        </a:xfrm>
        <a:prstGeom prst="roundRect">
          <a:avLst>
            <a:gd name="adj" fmla="val 10000"/>
          </a:avLst>
        </a:prstGeom>
        <a:solidFill>
          <a:srgbClr val="7030A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t>Design</a:t>
          </a:r>
        </a:p>
      </dsp:txBody>
      <dsp:txXfrm>
        <a:off x="581605" y="355759"/>
        <a:ext cx="520065" cy="272617"/>
      </dsp:txXfrm>
    </dsp:sp>
    <dsp:sp modelId="{BB58AA2B-1474-4819-A9E9-BC1BA68F61B0}">
      <dsp:nvSpPr>
        <dsp:cNvPr id="0" name=""/>
        <dsp:cNvSpPr/>
      </dsp:nvSpPr>
      <dsp:spPr>
        <a:xfrm>
          <a:off x="933524" y="659602"/>
          <a:ext cx="812950" cy="289581"/>
        </a:xfrm>
        <a:prstGeom prst="roundRect">
          <a:avLst>
            <a:gd name="adj" fmla="val 10000"/>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t>Implementation</a:t>
          </a:r>
        </a:p>
      </dsp:txBody>
      <dsp:txXfrm>
        <a:off x="942006" y="668084"/>
        <a:ext cx="652266" cy="272617"/>
      </dsp:txXfrm>
    </dsp:sp>
    <dsp:sp modelId="{EC48686B-0A9B-4A4D-877E-E3033E42CFCC}">
      <dsp:nvSpPr>
        <dsp:cNvPr id="0" name=""/>
        <dsp:cNvSpPr/>
      </dsp:nvSpPr>
      <dsp:spPr>
        <a:xfrm>
          <a:off x="1497384" y="991242"/>
          <a:ext cx="649353" cy="289581"/>
        </a:xfrm>
        <a:prstGeom prst="roundRect">
          <a:avLst>
            <a:gd name="adj" fmla="val 10000"/>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t>Verification</a:t>
          </a:r>
        </a:p>
      </dsp:txBody>
      <dsp:txXfrm>
        <a:off x="1505866" y="999724"/>
        <a:ext cx="517592" cy="272617"/>
      </dsp:txXfrm>
    </dsp:sp>
    <dsp:sp modelId="{F9BB13BB-2781-4B71-A5DE-D4AC2162A03C}">
      <dsp:nvSpPr>
        <dsp:cNvPr id="0" name=""/>
        <dsp:cNvSpPr/>
      </dsp:nvSpPr>
      <dsp:spPr>
        <a:xfrm>
          <a:off x="1743600" y="1319204"/>
          <a:ext cx="650349" cy="289581"/>
        </a:xfrm>
        <a:prstGeom prst="roundRect">
          <a:avLst>
            <a:gd name="adj" fmla="val 10000"/>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l" defTabSz="222250">
            <a:lnSpc>
              <a:spcPct val="90000"/>
            </a:lnSpc>
            <a:spcBef>
              <a:spcPct val="0"/>
            </a:spcBef>
            <a:spcAft>
              <a:spcPct val="35000"/>
            </a:spcAft>
            <a:buNone/>
          </a:pPr>
          <a:r>
            <a:rPr lang="en-US" sz="500" kern="1200" dirty="0"/>
            <a:t>Maintenance</a:t>
          </a:r>
        </a:p>
      </dsp:txBody>
      <dsp:txXfrm>
        <a:off x="1752082" y="1327686"/>
        <a:ext cx="518411" cy="272617"/>
      </dsp:txXfrm>
    </dsp:sp>
    <dsp:sp modelId="{2871876D-26B5-44FF-8B39-65014DF16A44}">
      <dsp:nvSpPr>
        <dsp:cNvPr id="0" name=""/>
        <dsp:cNvSpPr/>
      </dsp:nvSpPr>
      <dsp:spPr>
        <a:xfrm rot="5400000">
          <a:off x="748112" y="143174"/>
          <a:ext cx="188227" cy="188227"/>
        </a:xfrm>
        <a:prstGeom prst="bentArrow">
          <a:avLst/>
        </a:prstGeom>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rgbClr val="00B0F0">
              <a:alpha val="90000"/>
            </a:srgb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748112" y="143174"/>
        <a:ext cx="188227" cy="188227"/>
      </dsp:txXfrm>
    </dsp:sp>
    <dsp:sp modelId="{49E5D050-1F1C-469A-96BB-E4B285AF3BD2}">
      <dsp:nvSpPr>
        <dsp:cNvPr id="0" name=""/>
        <dsp:cNvSpPr/>
      </dsp:nvSpPr>
      <dsp:spPr>
        <a:xfrm rot="5400000">
          <a:off x="2141887" y="1143495"/>
          <a:ext cx="188227" cy="188227"/>
        </a:xfrm>
        <a:prstGeom prst="bentArrow">
          <a:avLst/>
        </a:prstGeom>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rgbClr val="00B0F0">
              <a:alpha val="90000"/>
            </a:srgb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141887" y="1143495"/>
        <a:ext cx="188227" cy="188227"/>
      </dsp:txXfrm>
    </dsp:sp>
    <dsp:sp modelId="{EC82214E-2ED6-4124-AC2F-A9B416748794}">
      <dsp:nvSpPr>
        <dsp:cNvPr id="0" name=""/>
        <dsp:cNvSpPr/>
      </dsp:nvSpPr>
      <dsp:spPr>
        <a:xfrm rot="5400000">
          <a:off x="1755495" y="804392"/>
          <a:ext cx="188227" cy="188227"/>
        </a:xfrm>
        <a:prstGeom prst="bentArrow">
          <a:avLst/>
        </a:prstGeom>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rgbClr val="00B0F0">
              <a:alpha val="90000"/>
            </a:srgb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755495" y="804392"/>
        <a:ext cx="188227" cy="188227"/>
      </dsp:txXfrm>
    </dsp:sp>
    <dsp:sp modelId="{4502A84D-F0F9-4FCD-88F4-42BA81F55633}">
      <dsp:nvSpPr>
        <dsp:cNvPr id="0" name=""/>
        <dsp:cNvSpPr/>
      </dsp:nvSpPr>
      <dsp:spPr>
        <a:xfrm rot="5400000">
          <a:off x="1230818" y="459418"/>
          <a:ext cx="188227" cy="188227"/>
        </a:xfrm>
        <a:prstGeom prst="bentArrow">
          <a:avLst/>
        </a:prstGeom>
        <a:gradFill rotWithShape="0">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9525" cap="flat" cmpd="sng" algn="ctr">
          <a:solidFill>
            <a:srgbClr val="00B0F0">
              <a:alpha val="90000"/>
            </a:srgb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230818" y="459418"/>
        <a:ext cx="188227" cy="1882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06F52C-0158-4B14-B5C5-4B8737541630}">
      <dsp:nvSpPr>
        <dsp:cNvPr id="0" name=""/>
        <dsp:cNvSpPr/>
      </dsp:nvSpPr>
      <dsp:spPr>
        <a:xfrm>
          <a:off x="2916917" y="186501"/>
          <a:ext cx="91440" cy="170724"/>
        </a:xfrm>
        <a:custGeom>
          <a:avLst/>
          <a:gdLst/>
          <a:ahLst/>
          <a:cxnLst/>
          <a:rect l="0" t="0" r="0" b="0"/>
          <a:pathLst>
            <a:path>
              <a:moveTo>
                <a:pt x="84689" y="0"/>
              </a:moveTo>
              <a:lnTo>
                <a:pt x="84689" y="170724"/>
              </a:lnTo>
              <a:lnTo>
                <a:pt x="45720" y="17072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7BD915-F538-49D3-B081-EAFFE1E22BEC}">
      <dsp:nvSpPr>
        <dsp:cNvPr id="0" name=""/>
        <dsp:cNvSpPr/>
      </dsp:nvSpPr>
      <dsp:spPr>
        <a:xfrm>
          <a:off x="4154670" y="713520"/>
          <a:ext cx="91440" cy="961252"/>
        </a:xfrm>
        <a:custGeom>
          <a:avLst/>
          <a:gdLst/>
          <a:ahLst/>
          <a:cxnLst/>
          <a:rect l="0" t="0" r="0" b="0"/>
          <a:pathLst>
            <a:path>
              <a:moveTo>
                <a:pt x="45720" y="0"/>
              </a:moveTo>
              <a:lnTo>
                <a:pt x="45720" y="961252"/>
              </a:lnTo>
              <a:lnTo>
                <a:pt x="101391" y="96125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75F2F4-C634-45D3-B20D-BEFE24430412}">
      <dsp:nvSpPr>
        <dsp:cNvPr id="0" name=""/>
        <dsp:cNvSpPr/>
      </dsp:nvSpPr>
      <dsp:spPr>
        <a:xfrm>
          <a:off x="4154670" y="713520"/>
          <a:ext cx="91440" cy="697743"/>
        </a:xfrm>
        <a:custGeom>
          <a:avLst/>
          <a:gdLst/>
          <a:ahLst/>
          <a:cxnLst/>
          <a:rect l="0" t="0" r="0" b="0"/>
          <a:pathLst>
            <a:path>
              <a:moveTo>
                <a:pt x="45720" y="0"/>
              </a:moveTo>
              <a:lnTo>
                <a:pt x="45720" y="697743"/>
              </a:lnTo>
              <a:lnTo>
                <a:pt x="101391" y="69774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227BE4-EC84-472C-BBD1-3AEC755EDCD2}">
      <dsp:nvSpPr>
        <dsp:cNvPr id="0" name=""/>
        <dsp:cNvSpPr/>
      </dsp:nvSpPr>
      <dsp:spPr>
        <a:xfrm>
          <a:off x="4154670" y="713520"/>
          <a:ext cx="91440" cy="434233"/>
        </a:xfrm>
        <a:custGeom>
          <a:avLst/>
          <a:gdLst/>
          <a:ahLst/>
          <a:cxnLst/>
          <a:rect l="0" t="0" r="0" b="0"/>
          <a:pathLst>
            <a:path>
              <a:moveTo>
                <a:pt x="45720" y="0"/>
              </a:moveTo>
              <a:lnTo>
                <a:pt x="45720" y="434233"/>
              </a:lnTo>
              <a:lnTo>
                <a:pt x="101391" y="43423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32355A-4842-46D2-B62C-74D7C4AD3024}">
      <dsp:nvSpPr>
        <dsp:cNvPr id="0" name=""/>
        <dsp:cNvSpPr/>
      </dsp:nvSpPr>
      <dsp:spPr>
        <a:xfrm>
          <a:off x="4154670" y="713520"/>
          <a:ext cx="91440" cy="170724"/>
        </a:xfrm>
        <a:custGeom>
          <a:avLst/>
          <a:gdLst/>
          <a:ahLst/>
          <a:cxnLst/>
          <a:rect l="0" t="0" r="0" b="0"/>
          <a:pathLst>
            <a:path>
              <a:moveTo>
                <a:pt x="45720" y="0"/>
              </a:moveTo>
              <a:lnTo>
                <a:pt x="45720" y="170724"/>
              </a:lnTo>
              <a:lnTo>
                <a:pt x="101391" y="170724"/>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7E8A50-00C5-43BA-9FEC-77149AAA20B5}">
      <dsp:nvSpPr>
        <dsp:cNvPr id="0" name=""/>
        <dsp:cNvSpPr/>
      </dsp:nvSpPr>
      <dsp:spPr>
        <a:xfrm>
          <a:off x="3001607" y="186501"/>
          <a:ext cx="1347238" cy="341448"/>
        </a:xfrm>
        <a:custGeom>
          <a:avLst/>
          <a:gdLst/>
          <a:ahLst/>
          <a:cxnLst/>
          <a:rect l="0" t="0" r="0" b="0"/>
          <a:pathLst>
            <a:path>
              <a:moveTo>
                <a:pt x="0" y="0"/>
              </a:moveTo>
              <a:lnTo>
                <a:pt x="0" y="302479"/>
              </a:lnTo>
              <a:lnTo>
                <a:pt x="1347238" y="302479"/>
              </a:lnTo>
              <a:lnTo>
                <a:pt x="1347238" y="34144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D123A9-6BDC-4EEE-A2F4-00AC1260C27D}">
      <dsp:nvSpPr>
        <dsp:cNvPr id="0" name=""/>
        <dsp:cNvSpPr/>
      </dsp:nvSpPr>
      <dsp:spPr>
        <a:xfrm>
          <a:off x="3094392" y="667800"/>
          <a:ext cx="898159" cy="91440"/>
        </a:xfrm>
        <a:custGeom>
          <a:avLst/>
          <a:gdLst/>
          <a:ahLst/>
          <a:cxnLst/>
          <a:rect l="0" t="0" r="0" b="0"/>
          <a:pathLst>
            <a:path>
              <a:moveTo>
                <a:pt x="0" y="45720"/>
              </a:moveTo>
              <a:lnTo>
                <a:pt x="0" y="84689"/>
              </a:lnTo>
              <a:lnTo>
                <a:pt x="898159" y="84689"/>
              </a:lnTo>
              <a:lnTo>
                <a:pt x="898159" y="12365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985911-3519-442A-8F4A-E325B225CF4E}">
      <dsp:nvSpPr>
        <dsp:cNvPr id="0" name=""/>
        <dsp:cNvSpPr/>
      </dsp:nvSpPr>
      <dsp:spPr>
        <a:xfrm>
          <a:off x="3094392" y="667800"/>
          <a:ext cx="449079" cy="91440"/>
        </a:xfrm>
        <a:custGeom>
          <a:avLst/>
          <a:gdLst/>
          <a:ahLst/>
          <a:cxnLst/>
          <a:rect l="0" t="0" r="0" b="0"/>
          <a:pathLst>
            <a:path>
              <a:moveTo>
                <a:pt x="0" y="45720"/>
              </a:moveTo>
              <a:lnTo>
                <a:pt x="0" y="84689"/>
              </a:lnTo>
              <a:lnTo>
                <a:pt x="449079" y="84689"/>
              </a:lnTo>
              <a:lnTo>
                <a:pt x="449079" y="12365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92FB20-F749-477C-AC1A-F7D3DFF0A0BE}">
      <dsp:nvSpPr>
        <dsp:cNvPr id="0" name=""/>
        <dsp:cNvSpPr/>
      </dsp:nvSpPr>
      <dsp:spPr>
        <a:xfrm>
          <a:off x="3048672" y="667800"/>
          <a:ext cx="91440" cy="91440"/>
        </a:xfrm>
        <a:custGeom>
          <a:avLst/>
          <a:gdLst/>
          <a:ahLst/>
          <a:cxnLst/>
          <a:rect l="0" t="0" r="0" b="0"/>
          <a:pathLst>
            <a:path>
              <a:moveTo>
                <a:pt x="45720" y="45720"/>
              </a:moveTo>
              <a:lnTo>
                <a:pt x="45720" y="12365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16B960-567E-44B8-95EA-9EFE6DFD49C3}">
      <dsp:nvSpPr>
        <dsp:cNvPr id="0" name=""/>
        <dsp:cNvSpPr/>
      </dsp:nvSpPr>
      <dsp:spPr>
        <a:xfrm>
          <a:off x="2645312" y="667800"/>
          <a:ext cx="449079" cy="91440"/>
        </a:xfrm>
        <a:custGeom>
          <a:avLst/>
          <a:gdLst/>
          <a:ahLst/>
          <a:cxnLst/>
          <a:rect l="0" t="0" r="0" b="0"/>
          <a:pathLst>
            <a:path>
              <a:moveTo>
                <a:pt x="449079" y="45720"/>
              </a:moveTo>
              <a:lnTo>
                <a:pt x="449079" y="84689"/>
              </a:lnTo>
              <a:lnTo>
                <a:pt x="0" y="84689"/>
              </a:lnTo>
              <a:lnTo>
                <a:pt x="0" y="12365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B6BDBE-60F2-400A-95C4-5E372F3FC831}">
      <dsp:nvSpPr>
        <dsp:cNvPr id="0" name=""/>
        <dsp:cNvSpPr/>
      </dsp:nvSpPr>
      <dsp:spPr>
        <a:xfrm>
          <a:off x="2196233" y="667800"/>
          <a:ext cx="898159" cy="91440"/>
        </a:xfrm>
        <a:custGeom>
          <a:avLst/>
          <a:gdLst/>
          <a:ahLst/>
          <a:cxnLst/>
          <a:rect l="0" t="0" r="0" b="0"/>
          <a:pathLst>
            <a:path>
              <a:moveTo>
                <a:pt x="898159" y="45720"/>
              </a:moveTo>
              <a:lnTo>
                <a:pt x="898159" y="84689"/>
              </a:lnTo>
              <a:lnTo>
                <a:pt x="0" y="84689"/>
              </a:lnTo>
              <a:lnTo>
                <a:pt x="0" y="123659"/>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A11D9D-718C-4B09-A3D2-DAB6B64C3A09}">
      <dsp:nvSpPr>
        <dsp:cNvPr id="0" name=""/>
        <dsp:cNvSpPr/>
      </dsp:nvSpPr>
      <dsp:spPr>
        <a:xfrm>
          <a:off x="3001607" y="186501"/>
          <a:ext cx="92785" cy="341448"/>
        </a:xfrm>
        <a:custGeom>
          <a:avLst/>
          <a:gdLst/>
          <a:ahLst/>
          <a:cxnLst/>
          <a:rect l="0" t="0" r="0" b="0"/>
          <a:pathLst>
            <a:path>
              <a:moveTo>
                <a:pt x="0" y="0"/>
              </a:moveTo>
              <a:lnTo>
                <a:pt x="0" y="302479"/>
              </a:lnTo>
              <a:lnTo>
                <a:pt x="92785" y="302479"/>
              </a:lnTo>
              <a:lnTo>
                <a:pt x="92785" y="34144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0198C-08E4-4832-84EA-9AA452BFE137}">
      <dsp:nvSpPr>
        <dsp:cNvPr id="0" name=""/>
        <dsp:cNvSpPr/>
      </dsp:nvSpPr>
      <dsp:spPr>
        <a:xfrm>
          <a:off x="1460192" y="713520"/>
          <a:ext cx="91440" cy="1224762"/>
        </a:xfrm>
        <a:custGeom>
          <a:avLst/>
          <a:gdLst/>
          <a:ahLst/>
          <a:cxnLst/>
          <a:rect l="0" t="0" r="0" b="0"/>
          <a:pathLst>
            <a:path>
              <a:moveTo>
                <a:pt x="45720" y="0"/>
              </a:moveTo>
              <a:lnTo>
                <a:pt x="45720" y="1224762"/>
              </a:lnTo>
              <a:lnTo>
                <a:pt x="101391" y="122476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9D0B3D-B1BB-443F-AE4A-5F163826F660}">
      <dsp:nvSpPr>
        <dsp:cNvPr id="0" name=""/>
        <dsp:cNvSpPr/>
      </dsp:nvSpPr>
      <dsp:spPr>
        <a:xfrm>
          <a:off x="1460192" y="713520"/>
          <a:ext cx="91440" cy="961252"/>
        </a:xfrm>
        <a:custGeom>
          <a:avLst/>
          <a:gdLst/>
          <a:ahLst/>
          <a:cxnLst/>
          <a:rect l="0" t="0" r="0" b="0"/>
          <a:pathLst>
            <a:path>
              <a:moveTo>
                <a:pt x="45720" y="0"/>
              </a:moveTo>
              <a:lnTo>
                <a:pt x="45720" y="961252"/>
              </a:lnTo>
              <a:lnTo>
                <a:pt x="101391" y="961252"/>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D81240-9D88-49A7-BF29-2F5AD2772A96}">
      <dsp:nvSpPr>
        <dsp:cNvPr id="0" name=""/>
        <dsp:cNvSpPr/>
      </dsp:nvSpPr>
      <dsp:spPr>
        <a:xfrm>
          <a:off x="1460192" y="713520"/>
          <a:ext cx="91440" cy="697743"/>
        </a:xfrm>
        <a:custGeom>
          <a:avLst/>
          <a:gdLst/>
          <a:ahLst/>
          <a:cxnLst/>
          <a:rect l="0" t="0" r="0" b="0"/>
          <a:pathLst>
            <a:path>
              <a:moveTo>
                <a:pt x="45720" y="0"/>
              </a:moveTo>
              <a:lnTo>
                <a:pt x="45720" y="697743"/>
              </a:lnTo>
              <a:lnTo>
                <a:pt x="101391" y="69774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35857C-0C48-4E7F-8BA8-1BDA5C1EA409}">
      <dsp:nvSpPr>
        <dsp:cNvPr id="0" name=""/>
        <dsp:cNvSpPr/>
      </dsp:nvSpPr>
      <dsp:spPr>
        <a:xfrm>
          <a:off x="1460192" y="713520"/>
          <a:ext cx="91440" cy="434233"/>
        </a:xfrm>
        <a:custGeom>
          <a:avLst/>
          <a:gdLst/>
          <a:ahLst/>
          <a:cxnLst/>
          <a:rect l="0" t="0" r="0" b="0"/>
          <a:pathLst>
            <a:path>
              <a:moveTo>
                <a:pt x="45720" y="0"/>
              </a:moveTo>
              <a:lnTo>
                <a:pt x="45720" y="434233"/>
              </a:lnTo>
              <a:lnTo>
                <a:pt x="101391" y="43423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9827A0-813C-46BD-BDFC-5097539B9FA7}">
      <dsp:nvSpPr>
        <dsp:cNvPr id="0" name=""/>
        <dsp:cNvSpPr/>
      </dsp:nvSpPr>
      <dsp:spPr>
        <a:xfrm>
          <a:off x="1460192" y="713520"/>
          <a:ext cx="91440" cy="170724"/>
        </a:xfrm>
        <a:custGeom>
          <a:avLst/>
          <a:gdLst/>
          <a:ahLst/>
          <a:cxnLst/>
          <a:rect l="0" t="0" r="0" b="0"/>
          <a:pathLst>
            <a:path>
              <a:moveTo>
                <a:pt x="45720" y="0"/>
              </a:moveTo>
              <a:lnTo>
                <a:pt x="45720" y="170724"/>
              </a:lnTo>
              <a:lnTo>
                <a:pt x="101391" y="170724"/>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F2B2DB4-440C-400A-A0F0-C2D517897C69}">
      <dsp:nvSpPr>
        <dsp:cNvPr id="0" name=""/>
        <dsp:cNvSpPr/>
      </dsp:nvSpPr>
      <dsp:spPr>
        <a:xfrm>
          <a:off x="1654368" y="186501"/>
          <a:ext cx="1347238" cy="341448"/>
        </a:xfrm>
        <a:custGeom>
          <a:avLst/>
          <a:gdLst/>
          <a:ahLst/>
          <a:cxnLst/>
          <a:rect l="0" t="0" r="0" b="0"/>
          <a:pathLst>
            <a:path>
              <a:moveTo>
                <a:pt x="1347238" y="0"/>
              </a:moveTo>
              <a:lnTo>
                <a:pt x="1347238" y="302479"/>
              </a:lnTo>
              <a:lnTo>
                <a:pt x="0" y="302479"/>
              </a:lnTo>
              <a:lnTo>
                <a:pt x="0" y="34144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FA70E3-F20F-45BA-A0D8-AF05F90BDC0E}">
      <dsp:nvSpPr>
        <dsp:cNvPr id="0" name=""/>
        <dsp:cNvSpPr/>
      </dsp:nvSpPr>
      <dsp:spPr>
        <a:xfrm>
          <a:off x="2816037" y="931"/>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CEO</a:t>
          </a:r>
        </a:p>
      </dsp:txBody>
      <dsp:txXfrm>
        <a:off x="2816037" y="931"/>
        <a:ext cx="371140" cy="185570"/>
      </dsp:txXfrm>
    </dsp:sp>
    <dsp:sp modelId="{BB45E509-F64E-44A3-A2D6-F97620C27BCC}">
      <dsp:nvSpPr>
        <dsp:cNvPr id="0" name=""/>
        <dsp:cNvSpPr/>
      </dsp:nvSpPr>
      <dsp:spPr>
        <a:xfrm>
          <a:off x="1468798" y="52795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Project 1</a:t>
          </a:r>
        </a:p>
      </dsp:txBody>
      <dsp:txXfrm>
        <a:off x="1468798" y="527950"/>
        <a:ext cx="371140" cy="185570"/>
      </dsp:txXfrm>
    </dsp:sp>
    <dsp:sp modelId="{D66501D9-7501-4376-93E7-57B890E9ABA8}">
      <dsp:nvSpPr>
        <dsp:cNvPr id="0" name=""/>
        <dsp:cNvSpPr/>
      </dsp:nvSpPr>
      <dsp:spPr>
        <a:xfrm>
          <a:off x="1561583"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System</a:t>
          </a:r>
        </a:p>
      </dsp:txBody>
      <dsp:txXfrm>
        <a:off x="1561583" y="791460"/>
        <a:ext cx="371140" cy="185570"/>
      </dsp:txXfrm>
    </dsp:sp>
    <dsp:sp modelId="{34D4E974-50C5-4B9B-8418-8C920DB72617}">
      <dsp:nvSpPr>
        <dsp:cNvPr id="0" name=""/>
        <dsp:cNvSpPr/>
      </dsp:nvSpPr>
      <dsp:spPr>
        <a:xfrm>
          <a:off x="1561583" y="1054969"/>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Computer</a:t>
          </a:r>
        </a:p>
      </dsp:txBody>
      <dsp:txXfrm>
        <a:off x="1561583" y="1054969"/>
        <a:ext cx="371140" cy="185570"/>
      </dsp:txXfrm>
    </dsp:sp>
    <dsp:sp modelId="{3ED6CA35-A920-4201-8DC9-551399FA7411}">
      <dsp:nvSpPr>
        <dsp:cNvPr id="0" name=""/>
        <dsp:cNvSpPr/>
      </dsp:nvSpPr>
      <dsp:spPr>
        <a:xfrm>
          <a:off x="1561583" y="1318479"/>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Housing</a:t>
          </a:r>
        </a:p>
      </dsp:txBody>
      <dsp:txXfrm>
        <a:off x="1561583" y="1318479"/>
        <a:ext cx="371140" cy="185570"/>
      </dsp:txXfrm>
    </dsp:sp>
    <dsp:sp modelId="{F6BEA8E4-0B25-41B6-8B1A-D29FCB4DF84B}">
      <dsp:nvSpPr>
        <dsp:cNvPr id="0" name=""/>
        <dsp:cNvSpPr/>
      </dsp:nvSpPr>
      <dsp:spPr>
        <a:xfrm>
          <a:off x="1561583" y="1581988"/>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Mechanisms</a:t>
          </a:r>
        </a:p>
      </dsp:txBody>
      <dsp:txXfrm>
        <a:off x="1561583" y="1581988"/>
        <a:ext cx="371140" cy="185570"/>
      </dsp:txXfrm>
    </dsp:sp>
    <dsp:sp modelId="{95D0D025-F90A-495E-92C0-B0181518F6CA}">
      <dsp:nvSpPr>
        <dsp:cNvPr id="0" name=""/>
        <dsp:cNvSpPr/>
      </dsp:nvSpPr>
      <dsp:spPr>
        <a:xfrm>
          <a:off x="1561583" y="1845498"/>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Electrical</a:t>
          </a:r>
        </a:p>
      </dsp:txBody>
      <dsp:txXfrm>
        <a:off x="1561583" y="1845498"/>
        <a:ext cx="371140" cy="185570"/>
      </dsp:txXfrm>
    </dsp:sp>
    <dsp:sp modelId="{000CE79B-4B2D-4F6A-AA03-D9A22ED6F29B}">
      <dsp:nvSpPr>
        <dsp:cNvPr id="0" name=""/>
        <dsp:cNvSpPr/>
      </dsp:nvSpPr>
      <dsp:spPr>
        <a:xfrm>
          <a:off x="2908822" y="52795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Engineering</a:t>
          </a:r>
        </a:p>
      </dsp:txBody>
      <dsp:txXfrm>
        <a:off x="2908822" y="527950"/>
        <a:ext cx="371140" cy="185570"/>
      </dsp:txXfrm>
    </dsp:sp>
    <dsp:sp modelId="{551F42D6-6A45-4336-A341-69D24746BD49}">
      <dsp:nvSpPr>
        <dsp:cNvPr id="0" name=""/>
        <dsp:cNvSpPr/>
      </dsp:nvSpPr>
      <dsp:spPr>
        <a:xfrm>
          <a:off x="2010663"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Systems Engineering</a:t>
          </a:r>
        </a:p>
      </dsp:txBody>
      <dsp:txXfrm>
        <a:off x="2010663" y="791460"/>
        <a:ext cx="371140" cy="185570"/>
      </dsp:txXfrm>
    </dsp:sp>
    <dsp:sp modelId="{A58DC58A-3521-4628-B94A-0F39447E2ADD}">
      <dsp:nvSpPr>
        <dsp:cNvPr id="0" name=""/>
        <dsp:cNvSpPr/>
      </dsp:nvSpPr>
      <dsp:spPr>
        <a:xfrm>
          <a:off x="2459742"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Propulsion Engineering</a:t>
          </a:r>
        </a:p>
      </dsp:txBody>
      <dsp:txXfrm>
        <a:off x="2459742" y="791460"/>
        <a:ext cx="371140" cy="185570"/>
      </dsp:txXfrm>
    </dsp:sp>
    <dsp:sp modelId="{B056C59F-B07A-4918-8A52-B07CBE07370A}">
      <dsp:nvSpPr>
        <dsp:cNvPr id="0" name=""/>
        <dsp:cNvSpPr/>
      </dsp:nvSpPr>
      <dsp:spPr>
        <a:xfrm>
          <a:off x="2908822"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Mechanical Engineering</a:t>
          </a:r>
        </a:p>
      </dsp:txBody>
      <dsp:txXfrm>
        <a:off x="2908822" y="791460"/>
        <a:ext cx="371140" cy="185570"/>
      </dsp:txXfrm>
    </dsp:sp>
    <dsp:sp modelId="{CCE339A3-EF79-42F2-97BA-7E9917A693C8}">
      <dsp:nvSpPr>
        <dsp:cNvPr id="0" name=""/>
        <dsp:cNvSpPr/>
      </dsp:nvSpPr>
      <dsp:spPr>
        <a:xfrm>
          <a:off x="3357902"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Electrical Engineering</a:t>
          </a:r>
        </a:p>
      </dsp:txBody>
      <dsp:txXfrm>
        <a:off x="3357902" y="791460"/>
        <a:ext cx="371140" cy="185570"/>
      </dsp:txXfrm>
    </dsp:sp>
    <dsp:sp modelId="{8EC91405-3725-4AC8-98ED-7DEDB229CC52}">
      <dsp:nvSpPr>
        <dsp:cNvPr id="0" name=""/>
        <dsp:cNvSpPr/>
      </dsp:nvSpPr>
      <dsp:spPr>
        <a:xfrm>
          <a:off x="3806981"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Software Engineering</a:t>
          </a:r>
        </a:p>
      </dsp:txBody>
      <dsp:txXfrm>
        <a:off x="3806981" y="791460"/>
        <a:ext cx="371140" cy="185570"/>
      </dsp:txXfrm>
    </dsp:sp>
    <dsp:sp modelId="{A8B6C183-427F-4CE1-A62D-1C0912396E94}">
      <dsp:nvSpPr>
        <dsp:cNvPr id="0" name=""/>
        <dsp:cNvSpPr/>
      </dsp:nvSpPr>
      <dsp:spPr>
        <a:xfrm>
          <a:off x="4163276" y="52795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Project 2</a:t>
          </a:r>
        </a:p>
      </dsp:txBody>
      <dsp:txXfrm>
        <a:off x="4163276" y="527950"/>
        <a:ext cx="371140" cy="185570"/>
      </dsp:txXfrm>
    </dsp:sp>
    <dsp:sp modelId="{687AA5C0-8BD2-4F6D-A039-D4146BF23D18}">
      <dsp:nvSpPr>
        <dsp:cNvPr id="0" name=""/>
        <dsp:cNvSpPr/>
      </dsp:nvSpPr>
      <dsp:spPr>
        <a:xfrm>
          <a:off x="4256061" y="791460"/>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System</a:t>
          </a:r>
        </a:p>
      </dsp:txBody>
      <dsp:txXfrm>
        <a:off x="4256061" y="791460"/>
        <a:ext cx="371140" cy="185570"/>
      </dsp:txXfrm>
    </dsp:sp>
    <dsp:sp modelId="{81DA2F66-623A-4844-97C1-9538CF1B1456}">
      <dsp:nvSpPr>
        <dsp:cNvPr id="0" name=""/>
        <dsp:cNvSpPr/>
      </dsp:nvSpPr>
      <dsp:spPr>
        <a:xfrm>
          <a:off x="4256061" y="1054969"/>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Motor</a:t>
          </a:r>
        </a:p>
      </dsp:txBody>
      <dsp:txXfrm>
        <a:off x="4256061" y="1054969"/>
        <a:ext cx="371140" cy="185570"/>
      </dsp:txXfrm>
    </dsp:sp>
    <dsp:sp modelId="{E8CD9F0C-66D7-4770-B368-FA9ACCF559CF}">
      <dsp:nvSpPr>
        <dsp:cNvPr id="0" name=""/>
        <dsp:cNvSpPr/>
      </dsp:nvSpPr>
      <dsp:spPr>
        <a:xfrm>
          <a:off x="4256061" y="1318479"/>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Controller</a:t>
          </a:r>
        </a:p>
      </dsp:txBody>
      <dsp:txXfrm>
        <a:off x="4256061" y="1318479"/>
        <a:ext cx="371140" cy="185570"/>
      </dsp:txXfrm>
    </dsp:sp>
    <dsp:sp modelId="{D84D329D-ED92-4799-888E-B30AB1A66327}">
      <dsp:nvSpPr>
        <dsp:cNvPr id="0" name=""/>
        <dsp:cNvSpPr/>
      </dsp:nvSpPr>
      <dsp:spPr>
        <a:xfrm>
          <a:off x="4256061" y="1581988"/>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Frame</a:t>
          </a:r>
        </a:p>
      </dsp:txBody>
      <dsp:txXfrm>
        <a:off x="4256061" y="1581988"/>
        <a:ext cx="371140" cy="185570"/>
      </dsp:txXfrm>
    </dsp:sp>
    <dsp:sp modelId="{B8BCEA34-9450-478A-9CF3-E5FA2692E3D3}">
      <dsp:nvSpPr>
        <dsp:cNvPr id="0" name=""/>
        <dsp:cNvSpPr/>
      </dsp:nvSpPr>
      <dsp:spPr>
        <a:xfrm>
          <a:off x="2591497" y="264441"/>
          <a:ext cx="371140" cy="18557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75" tIns="3175" rIns="3175" bIns="3175" numCol="1" spcCol="1270" anchor="ctr" anchorCtr="0">
          <a:noAutofit/>
        </a:bodyPr>
        <a:lstStyle/>
        <a:p>
          <a:pPr marL="0" lvl="0" indent="0" algn="ctr" defTabSz="222250">
            <a:lnSpc>
              <a:spcPct val="90000"/>
            </a:lnSpc>
            <a:spcBef>
              <a:spcPct val="0"/>
            </a:spcBef>
            <a:spcAft>
              <a:spcPct val="35000"/>
            </a:spcAft>
            <a:buNone/>
          </a:pPr>
          <a:r>
            <a:rPr lang="en-US" sz="500" kern="1200" dirty="0"/>
            <a:t>CTO, CIO, CFO</a:t>
          </a:r>
        </a:p>
      </dsp:txBody>
      <dsp:txXfrm>
        <a:off x="2591497" y="264441"/>
        <a:ext cx="371140" cy="18557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Arial" pitchFamily="-112" charset="0"/>
                <a:ea typeface="ＭＳ Ｐゴシック" pitchFamily="-112" charset="-128"/>
                <a:cs typeface="ＭＳ Ｐゴシック" pitchFamily="-112" charset="-128"/>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atin typeface="Arial" charset="0"/>
                <a:ea typeface="ＭＳ Ｐゴシック" pitchFamily="-112" charset="-128"/>
              </a:defRPr>
            </a:lvl1pPr>
          </a:lstStyle>
          <a:p>
            <a:pPr>
              <a:defRPr/>
            </a:pPr>
            <a:fld id="{7995593D-09E4-48AB-B2F1-320910781C58}" type="datetime1">
              <a:rPr lang="en-US"/>
              <a:pPr>
                <a:defRPr/>
              </a:pPr>
              <a:t>8/2/22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Arial" pitchFamily="-112" charset="0"/>
                <a:ea typeface="ＭＳ Ｐゴシック" pitchFamily="-112" charset="-128"/>
                <a:cs typeface="ＭＳ Ｐゴシック" pitchFamily="-112" charset="-128"/>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21D29B18-5B5A-4385-B495-76D354D961D5}" type="slidenum">
              <a:rPr lang="en-US" altLang="en-US"/>
              <a:pPr>
                <a:defRPr/>
              </a:pPr>
              <a:t>‹#›</a:t>
            </a:fld>
            <a:endParaRPr lang="en-US" altLang="en-US"/>
          </a:p>
        </p:txBody>
      </p:sp>
    </p:spTree>
    <p:extLst>
      <p:ext uri="{BB962C8B-B14F-4D97-AF65-F5344CB8AC3E}">
        <p14:creationId xmlns:p14="http://schemas.microsoft.com/office/powerpoint/2010/main" val="62720912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12"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1D29B18-5B5A-4385-B495-76D354D961D5}" type="slidenum">
              <a:rPr lang="en-US" altLang="en-US" smtClean="0"/>
              <a:pPr>
                <a:defRPr/>
              </a:pPr>
              <a:t>14</a:t>
            </a:fld>
            <a:endParaRPr lang="en-US" altLang="en-US"/>
          </a:p>
        </p:txBody>
      </p:sp>
    </p:spTree>
    <p:extLst>
      <p:ext uri="{BB962C8B-B14F-4D97-AF65-F5344CB8AC3E}">
        <p14:creationId xmlns:p14="http://schemas.microsoft.com/office/powerpoint/2010/main" val="3237769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1D29B18-5B5A-4385-B495-76D354D961D5}" type="slidenum">
              <a:rPr lang="en-US" altLang="en-US" smtClean="0"/>
              <a:pPr>
                <a:defRPr/>
              </a:pPr>
              <a:t>15</a:t>
            </a:fld>
            <a:endParaRPr lang="en-US" altLang="en-US"/>
          </a:p>
        </p:txBody>
      </p:sp>
    </p:spTree>
    <p:extLst>
      <p:ext uri="{BB962C8B-B14F-4D97-AF65-F5344CB8AC3E}">
        <p14:creationId xmlns:p14="http://schemas.microsoft.com/office/powerpoint/2010/main" val="442944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1D29B18-5B5A-4385-B495-76D354D961D5}" type="slidenum">
              <a:rPr lang="en-US" altLang="en-US" smtClean="0"/>
              <a:pPr>
                <a:defRPr/>
              </a:pPr>
              <a:t>16</a:t>
            </a:fld>
            <a:endParaRPr lang="en-US" altLang="en-US"/>
          </a:p>
        </p:txBody>
      </p:sp>
    </p:spTree>
    <p:extLst>
      <p:ext uri="{BB962C8B-B14F-4D97-AF65-F5344CB8AC3E}">
        <p14:creationId xmlns:p14="http://schemas.microsoft.com/office/powerpoint/2010/main" val="2110771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1D29B18-5B5A-4385-B495-76D354D961D5}" type="slidenum">
              <a:rPr lang="en-US" altLang="en-US" smtClean="0"/>
              <a:pPr>
                <a:defRPr/>
              </a:pPr>
              <a:t>18</a:t>
            </a:fld>
            <a:endParaRPr lang="en-US" altLang="en-US"/>
          </a:p>
        </p:txBody>
      </p:sp>
    </p:spTree>
    <p:extLst>
      <p:ext uri="{BB962C8B-B14F-4D97-AF65-F5344CB8AC3E}">
        <p14:creationId xmlns:p14="http://schemas.microsoft.com/office/powerpoint/2010/main" val="4096848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25452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lvl1pPr algn="l">
              <a:defRPr sz="2800">
                <a:solidFill>
                  <a:schemeClr val="tx1"/>
                </a:solidFill>
                <a:effectLst>
                  <a:outerShdw blurRad="38100" dist="38100" dir="2700000" algn="tl">
                    <a:srgbClr val="000000">
                      <a:alpha val="43137"/>
                    </a:srgbClr>
                  </a:outerShdw>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atin typeface="Calibri" pitchFamily="34" charset="0"/>
              </a:defRPr>
            </a:lvl1pPr>
            <a:lvl2pPr>
              <a:buFont typeface="Wingdings" pitchFamily="2" charset="2"/>
              <a:buChar char="§"/>
              <a:defRPr sz="1800">
                <a:latin typeface="Calibri" pitchFamily="34" charset="0"/>
              </a:defRPr>
            </a:lvl2pPr>
            <a:lvl3pPr>
              <a:defRPr sz="1600">
                <a:latin typeface="Calibri" pitchFamily="34" charset="0"/>
              </a:defRPr>
            </a:lvl3pPr>
            <a:lvl4pPr>
              <a:defRPr sz="1400">
                <a:latin typeface="Calibri" pitchFamily="34" charset="0"/>
              </a:defRPr>
            </a:lvl4pPr>
            <a:lvl5pPr>
              <a:defRPr sz="1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34110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85659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
        <p:nvSpPr>
          <p:cNvPr id="4" name="TextBox 3"/>
          <p:cNvSpPr txBox="1"/>
          <p:nvPr userDrawn="1"/>
        </p:nvSpPr>
        <p:spPr>
          <a:xfrm>
            <a:off x="4460431" y="6605968"/>
            <a:ext cx="223138" cy="261610"/>
          </a:xfrm>
          <a:prstGeom prst="rect">
            <a:avLst/>
          </a:prstGeom>
          <a:noFill/>
        </p:spPr>
        <p:txBody>
          <a:bodyPr wrap="none" rtlCol="0">
            <a:spAutoFit/>
          </a:bodyPr>
          <a:lstStyle/>
          <a:p>
            <a:pPr algn="ctr" eaLnBrk="1" fontAlgn="auto" hangingPunct="1">
              <a:spcBef>
                <a:spcPts val="0"/>
              </a:spcBef>
              <a:spcAft>
                <a:spcPts val="0"/>
              </a:spcAft>
            </a:pPr>
            <a:r>
              <a:rPr lang="en-US" sz="1100" b="1" dirty="0">
                <a:solidFill>
                  <a:srgbClr val="000000"/>
                </a:solidFill>
                <a:latin typeface="Arial"/>
                <a:ea typeface="+mn-ea"/>
              </a:rPr>
              <a:t> </a:t>
            </a:r>
          </a:p>
        </p:txBody>
      </p:sp>
    </p:spTree>
    <p:extLst>
      <p:ext uri="{BB962C8B-B14F-4D97-AF65-F5344CB8AC3E}">
        <p14:creationId xmlns:p14="http://schemas.microsoft.com/office/powerpoint/2010/main" val="4147617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
        <p:nvSpPr>
          <p:cNvPr id="3" name="TextBox 2"/>
          <p:cNvSpPr txBox="1"/>
          <p:nvPr userDrawn="1"/>
        </p:nvSpPr>
        <p:spPr>
          <a:xfrm>
            <a:off x="4441195" y="6605968"/>
            <a:ext cx="261610" cy="261610"/>
          </a:xfrm>
          <a:prstGeom prst="rect">
            <a:avLst/>
          </a:prstGeom>
          <a:noFill/>
        </p:spPr>
        <p:txBody>
          <a:bodyPr wrap="none" rtlCol="0">
            <a:spAutoFit/>
          </a:bodyPr>
          <a:lstStyle/>
          <a:p>
            <a:pPr algn="ctr" eaLnBrk="1" fontAlgn="auto" hangingPunct="1">
              <a:spcBef>
                <a:spcPts val="0"/>
              </a:spcBef>
              <a:spcAft>
                <a:spcPts val="0"/>
              </a:spcAft>
            </a:pPr>
            <a:r>
              <a:rPr lang="en-US" sz="1100" b="1" dirty="0">
                <a:solidFill>
                  <a:srgbClr val="000000"/>
                </a:solidFill>
                <a:latin typeface="Arial"/>
                <a:ea typeface="+mn-ea"/>
              </a:rPr>
              <a:t>  </a:t>
            </a:r>
          </a:p>
        </p:txBody>
      </p:sp>
    </p:spTree>
    <p:extLst>
      <p:ext uri="{BB962C8B-B14F-4D97-AF65-F5344CB8AC3E}">
        <p14:creationId xmlns:p14="http://schemas.microsoft.com/office/powerpoint/2010/main" val="3460438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960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1385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239186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srgbClr val="000000"/>
              </a:solidFill>
              <a:latin typeface="Arial"/>
              <a:ea typeface="+mn-ea"/>
            </a:endParaRPr>
          </a:p>
        </p:txBody>
      </p:sp>
      <p:sp>
        <p:nvSpPr>
          <p:cNvPr id="4" name="Slide Number Placeholder 3"/>
          <p:cNvSpPr>
            <a:spLocks noGrp="1"/>
          </p:cNvSpPr>
          <p:nvPr>
            <p:ph type="sldNum" sz="quarter" idx="12"/>
          </p:nvPr>
        </p:nvSpPr>
        <p:spPr/>
        <p:txBody>
          <a:bodyPr/>
          <a:lstStyle/>
          <a:p>
            <a:fld id="{0E6A8F93-4ACF-46E5-A1E3-C618AE7A27C4}" type="slidenum">
              <a:rPr lang="en-US" smtClean="0">
                <a:solidFill>
                  <a:srgbClr val="000000"/>
                </a:solidFill>
              </a:rPr>
              <a:pPr/>
              <a:t>‹#›</a:t>
            </a:fld>
            <a:endParaRPr lang="en-US">
              <a:solidFill>
                <a:srgbClr val="000000"/>
              </a:solidFill>
            </a:endParaRPr>
          </a:p>
        </p:txBody>
      </p:sp>
      <p:sp>
        <p:nvSpPr>
          <p:cNvPr id="6" name="Rectangle 5"/>
          <p:cNvSpPr/>
          <p:nvPr userDrawn="1"/>
        </p:nvSpPr>
        <p:spPr>
          <a:xfrm>
            <a:off x="1828800" y="0"/>
            <a:ext cx="7315200" cy="609600"/>
          </a:xfrm>
          <a:prstGeom prst="rect">
            <a:avLst/>
          </a:prstGeom>
          <a:gradFill flip="none" rotWithShape="1">
            <a:gsLst>
              <a:gs pos="100000">
                <a:schemeClr val="bg1"/>
              </a:gs>
              <a:gs pos="35000">
                <a:schemeClr val="dk1">
                  <a:tint val="37000"/>
                  <a:satMod val="300000"/>
                </a:schemeClr>
              </a:gs>
              <a:gs pos="100000">
                <a:schemeClr val="dk1">
                  <a:tint val="15000"/>
                  <a:satMod val="350000"/>
                </a:schemeClr>
              </a:gs>
            </a:gsLst>
            <a:lin ang="10800000" scaled="0"/>
            <a:tileRect/>
          </a:gradFill>
          <a:ln>
            <a:noFill/>
          </a:ln>
          <a:effectLst/>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pic>
        <p:nvPicPr>
          <p:cNvPr id="7" name="Picture 8" descr="NasaLogo.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534400" y="76200"/>
            <a:ext cx="554038" cy="457200"/>
          </a:xfrm>
          <a:prstGeom prst="rect">
            <a:avLst/>
          </a:prstGeom>
          <a:noFill/>
          <a:ln w="9525">
            <a:noFill/>
            <a:miter lim="800000"/>
            <a:headEnd/>
            <a:tailEnd/>
          </a:ln>
        </p:spPr>
      </p:pic>
      <p:sp>
        <p:nvSpPr>
          <p:cNvPr id="9"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lvl1pPr>
              <a:defRPr/>
            </a:lvl1pPr>
          </a:lstStyle>
          <a:p>
            <a:pPr algn="r" defTabSz="914400" eaLnBrk="1" fontAlgn="auto" hangingPunct="1">
              <a:spcBef>
                <a:spcPts val="0"/>
              </a:spcBef>
              <a:spcAft>
                <a:spcPts val="0"/>
              </a:spcAft>
              <a:defRPr/>
            </a:pPr>
            <a:fld id="{80C8D955-2C50-4E08-8747-44F749ECB07B}" type="slidenum">
              <a:rPr lang="en-US" sz="1200" smtClean="0">
                <a:solidFill>
                  <a:srgbClr val="000000">
                    <a:tint val="75000"/>
                  </a:srgbClr>
                </a:solidFill>
                <a:latin typeface="Arial"/>
                <a:ea typeface="+mn-ea"/>
              </a:rPr>
              <a:pPr algn="r" defTabSz="914400" eaLnBrk="1" fontAlgn="auto" hangingPunct="1">
                <a:spcBef>
                  <a:spcPts val="0"/>
                </a:spcBef>
                <a:spcAft>
                  <a:spcPts val="0"/>
                </a:spcAft>
                <a:defRPr/>
              </a:pPr>
              <a:t>‹#›</a:t>
            </a:fld>
            <a:endParaRPr lang="en-US" sz="1200" dirty="0">
              <a:solidFill>
                <a:srgbClr val="000000">
                  <a:tint val="75000"/>
                </a:srgbClr>
              </a:solidFill>
              <a:latin typeface="Arial"/>
              <a:ea typeface="+mn-ea"/>
            </a:endParaRPr>
          </a:p>
        </p:txBody>
      </p:sp>
      <p:sp>
        <p:nvSpPr>
          <p:cNvPr id="10" name="Footer Placeholder 4"/>
          <p:cNvSpPr txBox="1">
            <a:spLocks/>
          </p:cNvSpPr>
          <p:nvPr userDrawn="1"/>
        </p:nvSpPr>
        <p:spPr>
          <a:xfrm>
            <a:off x="3124200" y="6416675"/>
            <a:ext cx="2895600" cy="365125"/>
          </a:xfrm>
          <a:prstGeom prst="rect">
            <a:avLst/>
          </a:prstGeom>
        </p:spPr>
        <p:txBody>
          <a:bodyPr vert="horz" lIns="91440" tIns="45720" rIns="91440" bIns="45720" rtlCol="0" anchor="ctr"/>
          <a:lstStyle>
            <a:lvl1pPr>
              <a:defRPr sz="800" dirty="0" smtClean="0">
                <a:solidFill>
                  <a:schemeClr val="tx1">
                    <a:lumMod val="95000"/>
                    <a:lumOff val="5000"/>
                  </a:schemeClr>
                </a:solidFill>
              </a:defRPr>
            </a:lvl1pPr>
          </a:lstStyle>
          <a:p>
            <a:pPr algn="ctr" defTabSz="914400" eaLnBrk="1" fontAlgn="auto" hangingPunct="1">
              <a:spcBef>
                <a:spcPts val="0"/>
              </a:spcBef>
              <a:spcAft>
                <a:spcPts val="0"/>
              </a:spcAft>
              <a:defRPr/>
            </a:pPr>
            <a:endParaRPr lang="en-US">
              <a:solidFill>
                <a:srgbClr val="000000">
                  <a:lumMod val="95000"/>
                  <a:lumOff val="5000"/>
                </a:srgbClr>
              </a:solidFill>
              <a:latin typeface="Arial"/>
              <a:ea typeface="+mn-ea"/>
            </a:endParaRPr>
          </a:p>
        </p:txBody>
      </p:sp>
      <p:sp>
        <p:nvSpPr>
          <p:cNvPr id="11" name="Title 1"/>
          <p:cNvSpPr>
            <a:spLocks noGrp="1"/>
          </p:cNvSpPr>
          <p:nvPr>
            <p:ph type="title"/>
          </p:nvPr>
        </p:nvSpPr>
        <p:spPr>
          <a:xfrm>
            <a:off x="0" y="0"/>
            <a:ext cx="8467106" cy="617517"/>
          </a:xfrm>
        </p:spPr>
        <p:txBody>
          <a:bodyPr>
            <a:normAutofit/>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2324760714"/>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8275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lvl1pPr algn="l">
              <a:defRPr sz="2800">
                <a:solidFill>
                  <a:schemeClr val="tx1"/>
                </a:solidFill>
                <a:effectLst>
                  <a:outerShdw blurRad="38100" dist="38100" dir="2700000" algn="tl">
                    <a:srgbClr val="000000">
                      <a:alpha val="43137"/>
                    </a:srgbClr>
                  </a:outerShdw>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atin typeface="Calibri" pitchFamily="34" charset="0"/>
              </a:defRPr>
            </a:lvl1pPr>
            <a:lvl2pPr>
              <a:buFont typeface="Wingdings" pitchFamily="2" charset="2"/>
              <a:buChar char="§"/>
              <a:defRPr sz="1800">
                <a:latin typeface="Calibri" pitchFamily="34" charset="0"/>
              </a:defRPr>
            </a:lvl2pPr>
            <a:lvl3pPr>
              <a:defRPr sz="1600">
                <a:latin typeface="Calibri" pitchFamily="34" charset="0"/>
              </a:defRPr>
            </a:lvl3pPr>
            <a:lvl4pPr>
              <a:defRPr sz="1400">
                <a:latin typeface="Calibri" pitchFamily="34" charset="0"/>
              </a:defRPr>
            </a:lvl4pPr>
            <a:lvl5pPr>
              <a:defRPr sz="1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41506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39671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27389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71788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5036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25977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78502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srgbClr val="000000"/>
              </a:solidFill>
              <a:latin typeface="Arial"/>
              <a:ea typeface="+mn-ea"/>
            </a:endParaRPr>
          </a:p>
        </p:txBody>
      </p:sp>
      <p:sp>
        <p:nvSpPr>
          <p:cNvPr id="4" name="Slide Number Placeholder 3"/>
          <p:cNvSpPr>
            <a:spLocks noGrp="1"/>
          </p:cNvSpPr>
          <p:nvPr>
            <p:ph type="sldNum" sz="quarter" idx="12"/>
          </p:nvPr>
        </p:nvSpPr>
        <p:spPr/>
        <p:txBody>
          <a:bodyPr/>
          <a:lstStyle/>
          <a:p>
            <a:fld id="{0E6A8F93-4ACF-46E5-A1E3-C618AE7A27C4}" type="slidenum">
              <a:rPr lang="en-US" smtClean="0">
                <a:solidFill>
                  <a:srgbClr val="000000"/>
                </a:solidFill>
              </a:rPr>
              <a:pPr/>
              <a:t>‹#›</a:t>
            </a:fld>
            <a:endParaRPr lang="en-US">
              <a:solidFill>
                <a:srgbClr val="000000"/>
              </a:solidFill>
            </a:endParaRPr>
          </a:p>
        </p:txBody>
      </p:sp>
      <p:sp>
        <p:nvSpPr>
          <p:cNvPr id="6" name="Rectangle 5"/>
          <p:cNvSpPr/>
          <p:nvPr userDrawn="1"/>
        </p:nvSpPr>
        <p:spPr>
          <a:xfrm>
            <a:off x="1828800" y="0"/>
            <a:ext cx="7315200" cy="609600"/>
          </a:xfrm>
          <a:prstGeom prst="rect">
            <a:avLst/>
          </a:prstGeom>
          <a:gradFill flip="none" rotWithShape="1">
            <a:gsLst>
              <a:gs pos="100000">
                <a:schemeClr val="bg1"/>
              </a:gs>
              <a:gs pos="35000">
                <a:schemeClr val="dk1">
                  <a:tint val="37000"/>
                  <a:satMod val="300000"/>
                </a:schemeClr>
              </a:gs>
              <a:gs pos="100000">
                <a:schemeClr val="dk1">
                  <a:tint val="15000"/>
                  <a:satMod val="350000"/>
                </a:schemeClr>
              </a:gs>
            </a:gsLst>
            <a:lin ang="10800000" scaled="0"/>
            <a:tileRect/>
          </a:gradFill>
          <a:ln>
            <a:noFill/>
          </a:ln>
          <a:effectLst/>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pic>
        <p:nvPicPr>
          <p:cNvPr id="7" name="Picture 8" descr="NasaLogo.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534400" y="76200"/>
            <a:ext cx="554038" cy="457200"/>
          </a:xfrm>
          <a:prstGeom prst="rect">
            <a:avLst/>
          </a:prstGeom>
          <a:noFill/>
          <a:ln w="9525">
            <a:noFill/>
            <a:miter lim="800000"/>
            <a:headEnd/>
            <a:tailEnd/>
          </a:ln>
        </p:spPr>
      </p:pic>
      <p:sp>
        <p:nvSpPr>
          <p:cNvPr id="9"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lvl1pPr>
              <a:defRPr/>
            </a:lvl1pPr>
          </a:lstStyle>
          <a:p>
            <a:pPr algn="r" defTabSz="914400" eaLnBrk="1" fontAlgn="auto" hangingPunct="1">
              <a:spcBef>
                <a:spcPts val="0"/>
              </a:spcBef>
              <a:spcAft>
                <a:spcPts val="0"/>
              </a:spcAft>
              <a:defRPr/>
            </a:pPr>
            <a:fld id="{80C8D955-2C50-4E08-8747-44F749ECB07B}" type="slidenum">
              <a:rPr lang="en-US" sz="1200" smtClean="0">
                <a:solidFill>
                  <a:srgbClr val="000000">
                    <a:tint val="75000"/>
                  </a:srgbClr>
                </a:solidFill>
                <a:latin typeface="Arial"/>
                <a:ea typeface="+mn-ea"/>
              </a:rPr>
              <a:pPr algn="r" defTabSz="914400" eaLnBrk="1" fontAlgn="auto" hangingPunct="1">
                <a:spcBef>
                  <a:spcPts val="0"/>
                </a:spcBef>
                <a:spcAft>
                  <a:spcPts val="0"/>
                </a:spcAft>
                <a:defRPr/>
              </a:pPr>
              <a:t>‹#›</a:t>
            </a:fld>
            <a:endParaRPr lang="en-US" sz="1200" dirty="0">
              <a:solidFill>
                <a:srgbClr val="000000">
                  <a:tint val="75000"/>
                </a:srgbClr>
              </a:solidFill>
              <a:latin typeface="Arial"/>
              <a:ea typeface="+mn-ea"/>
            </a:endParaRPr>
          </a:p>
        </p:txBody>
      </p:sp>
      <p:sp>
        <p:nvSpPr>
          <p:cNvPr id="10" name="Footer Placeholder 4"/>
          <p:cNvSpPr txBox="1">
            <a:spLocks/>
          </p:cNvSpPr>
          <p:nvPr userDrawn="1"/>
        </p:nvSpPr>
        <p:spPr>
          <a:xfrm>
            <a:off x="3124200" y="6416675"/>
            <a:ext cx="2895600" cy="365125"/>
          </a:xfrm>
          <a:prstGeom prst="rect">
            <a:avLst/>
          </a:prstGeom>
        </p:spPr>
        <p:txBody>
          <a:bodyPr vert="horz" lIns="91440" tIns="45720" rIns="91440" bIns="45720" rtlCol="0" anchor="ctr"/>
          <a:lstStyle>
            <a:lvl1pPr>
              <a:defRPr sz="800" dirty="0" smtClean="0">
                <a:solidFill>
                  <a:schemeClr val="tx1">
                    <a:lumMod val="95000"/>
                    <a:lumOff val="5000"/>
                  </a:schemeClr>
                </a:solidFill>
              </a:defRPr>
            </a:lvl1pPr>
          </a:lstStyle>
          <a:p>
            <a:pPr algn="ctr" defTabSz="914400" eaLnBrk="1" fontAlgn="auto" hangingPunct="1">
              <a:spcBef>
                <a:spcPts val="0"/>
              </a:spcBef>
              <a:spcAft>
                <a:spcPts val="0"/>
              </a:spcAft>
              <a:defRPr/>
            </a:pPr>
            <a:endParaRPr lang="en-US">
              <a:solidFill>
                <a:srgbClr val="000000">
                  <a:lumMod val="95000"/>
                  <a:lumOff val="5000"/>
                </a:srgbClr>
              </a:solidFill>
              <a:latin typeface="Arial"/>
              <a:ea typeface="+mn-ea"/>
            </a:endParaRPr>
          </a:p>
        </p:txBody>
      </p:sp>
      <p:sp>
        <p:nvSpPr>
          <p:cNvPr id="11" name="Title 1"/>
          <p:cNvSpPr>
            <a:spLocks noGrp="1"/>
          </p:cNvSpPr>
          <p:nvPr>
            <p:ph type="title"/>
          </p:nvPr>
        </p:nvSpPr>
        <p:spPr>
          <a:xfrm>
            <a:off x="0" y="0"/>
            <a:ext cx="8467106" cy="617517"/>
          </a:xfrm>
        </p:spPr>
        <p:txBody>
          <a:bodyPr>
            <a:normAutofit/>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1663482732"/>
      </p:ext>
    </p:extLst>
  </p:cSld>
  <p:clrMapOvr>
    <a:masterClrMapping/>
  </p:clrMapOvr>
  <p:transition>
    <p:fade thruBlk="1"/>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58320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lvl1pPr algn="l">
              <a:defRPr sz="2800">
                <a:solidFill>
                  <a:schemeClr val="tx1"/>
                </a:solidFill>
                <a:effectLst>
                  <a:outerShdw blurRad="38100" dist="38100" dir="2700000" algn="tl">
                    <a:srgbClr val="000000">
                      <a:alpha val="43137"/>
                    </a:srgbClr>
                  </a:outerShdw>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atin typeface="Calibri" pitchFamily="34" charset="0"/>
              </a:defRPr>
            </a:lvl1pPr>
            <a:lvl2pPr>
              <a:buFont typeface="Wingdings" pitchFamily="2" charset="2"/>
              <a:buChar char="§"/>
              <a:defRPr sz="1800">
                <a:latin typeface="Calibri" pitchFamily="34" charset="0"/>
              </a:defRPr>
            </a:lvl2pPr>
            <a:lvl3pPr>
              <a:defRPr sz="1600">
                <a:latin typeface="Calibri" pitchFamily="34" charset="0"/>
              </a:defRPr>
            </a:lvl3pPr>
            <a:lvl4pPr>
              <a:defRPr sz="1400">
                <a:latin typeface="Calibri" pitchFamily="34" charset="0"/>
              </a:defRPr>
            </a:lvl4pPr>
            <a:lvl5pPr>
              <a:defRPr sz="1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371737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2877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85580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72944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1494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386387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00559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srgbClr val="000000"/>
              </a:solidFill>
              <a:latin typeface="Arial"/>
              <a:ea typeface="+mn-ea"/>
            </a:endParaRPr>
          </a:p>
        </p:txBody>
      </p:sp>
      <p:sp>
        <p:nvSpPr>
          <p:cNvPr id="4" name="Slide Number Placeholder 3"/>
          <p:cNvSpPr>
            <a:spLocks noGrp="1"/>
          </p:cNvSpPr>
          <p:nvPr>
            <p:ph type="sldNum" sz="quarter" idx="12"/>
          </p:nvPr>
        </p:nvSpPr>
        <p:spPr/>
        <p:txBody>
          <a:bodyPr/>
          <a:lstStyle/>
          <a:p>
            <a:fld id="{0E6A8F93-4ACF-46E5-A1E3-C618AE7A27C4}" type="slidenum">
              <a:rPr lang="en-US" smtClean="0">
                <a:solidFill>
                  <a:srgbClr val="000000"/>
                </a:solidFill>
              </a:rPr>
              <a:pPr/>
              <a:t>‹#›</a:t>
            </a:fld>
            <a:endParaRPr lang="en-US">
              <a:solidFill>
                <a:srgbClr val="000000"/>
              </a:solidFill>
            </a:endParaRPr>
          </a:p>
        </p:txBody>
      </p:sp>
      <p:sp>
        <p:nvSpPr>
          <p:cNvPr id="6" name="Rectangle 5"/>
          <p:cNvSpPr/>
          <p:nvPr userDrawn="1"/>
        </p:nvSpPr>
        <p:spPr>
          <a:xfrm>
            <a:off x="1828800" y="0"/>
            <a:ext cx="7315200" cy="609600"/>
          </a:xfrm>
          <a:prstGeom prst="rect">
            <a:avLst/>
          </a:prstGeom>
          <a:gradFill flip="none" rotWithShape="1">
            <a:gsLst>
              <a:gs pos="100000">
                <a:schemeClr val="bg1"/>
              </a:gs>
              <a:gs pos="35000">
                <a:schemeClr val="dk1">
                  <a:tint val="37000"/>
                  <a:satMod val="300000"/>
                </a:schemeClr>
              </a:gs>
              <a:gs pos="100000">
                <a:schemeClr val="dk1">
                  <a:tint val="15000"/>
                  <a:satMod val="350000"/>
                </a:schemeClr>
              </a:gs>
            </a:gsLst>
            <a:lin ang="10800000" scaled="0"/>
            <a:tileRect/>
          </a:gradFill>
          <a:ln>
            <a:noFill/>
          </a:ln>
          <a:effectLst/>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pic>
        <p:nvPicPr>
          <p:cNvPr id="7" name="Picture 8" descr="NasaLogo.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534400" y="76200"/>
            <a:ext cx="554038" cy="457200"/>
          </a:xfrm>
          <a:prstGeom prst="rect">
            <a:avLst/>
          </a:prstGeom>
          <a:noFill/>
          <a:ln w="9525">
            <a:noFill/>
            <a:miter lim="800000"/>
            <a:headEnd/>
            <a:tailEnd/>
          </a:ln>
        </p:spPr>
      </p:pic>
      <p:sp>
        <p:nvSpPr>
          <p:cNvPr id="9"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lvl1pPr>
              <a:defRPr/>
            </a:lvl1pPr>
          </a:lstStyle>
          <a:p>
            <a:pPr algn="r" defTabSz="914400" eaLnBrk="1" fontAlgn="auto" hangingPunct="1">
              <a:spcBef>
                <a:spcPts val="0"/>
              </a:spcBef>
              <a:spcAft>
                <a:spcPts val="0"/>
              </a:spcAft>
              <a:defRPr/>
            </a:pPr>
            <a:fld id="{80C8D955-2C50-4E08-8747-44F749ECB07B}" type="slidenum">
              <a:rPr lang="en-US" sz="1200" smtClean="0">
                <a:solidFill>
                  <a:srgbClr val="000000">
                    <a:tint val="75000"/>
                  </a:srgbClr>
                </a:solidFill>
                <a:latin typeface="Arial"/>
                <a:ea typeface="+mn-ea"/>
              </a:rPr>
              <a:pPr algn="r" defTabSz="914400" eaLnBrk="1" fontAlgn="auto" hangingPunct="1">
                <a:spcBef>
                  <a:spcPts val="0"/>
                </a:spcBef>
                <a:spcAft>
                  <a:spcPts val="0"/>
                </a:spcAft>
                <a:defRPr/>
              </a:pPr>
              <a:t>‹#›</a:t>
            </a:fld>
            <a:endParaRPr lang="en-US" sz="1200" dirty="0">
              <a:solidFill>
                <a:srgbClr val="000000">
                  <a:tint val="75000"/>
                </a:srgbClr>
              </a:solidFill>
              <a:latin typeface="Arial"/>
              <a:ea typeface="+mn-ea"/>
            </a:endParaRPr>
          </a:p>
        </p:txBody>
      </p:sp>
      <p:sp>
        <p:nvSpPr>
          <p:cNvPr id="10" name="Footer Placeholder 4"/>
          <p:cNvSpPr txBox="1">
            <a:spLocks/>
          </p:cNvSpPr>
          <p:nvPr userDrawn="1"/>
        </p:nvSpPr>
        <p:spPr>
          <a:xfrm>
            <a:off x="3124200" y="6416675"/>
            <a:ext cx="2895600" cy="365125"/>
          </a:xfrm>
          <a:prstGeom prst="rect">
            <a:avLst/>
          </a:prstGeom>
        </p:spPr>
        <p:txBody>
          <a:bodyPr vert="horz" lIns="91440" tIns="45720" rIns="91440" bIns="45720" rtlCol="0" anchor="ctr"/>
          <a:lstStyle>
            <a:lvl1pPr>
              <a:defRPr sz="800" dirty="0" smtClean="0">
                <a:solidFill>
                  <a:schemeClr val="tx1">
                    <a:lumMod val="95000"/>
                    <a:lumOff val="5000"/>
                  </a:schemeClr>
                </a:solidFill>
              </a:defRPr>
            </a:lvl1pPr>
          </a:lstStyle>
          <a:p>
            <a:pPr algn="ctr" defTabSz="914400" eaLnBrk="1" fontAlgn="auto" hangingPunct="1">
              <a:spcBef>
                <a:spcPts val="0"/>
              </a:spcBef>
              <a:spcAft>
                <a:spcPts val="0"/>
              </a:spcAft>
              <a:defRPr/>
            </a:pPr>
            <a:endParaRPr lang="en-US">
              <a:solidFill>
                <a:srgbClr val="000000">
                  <a:lumMod val="95000"/>
                  <a:lumOff val="5000"/>
                </a:srgbClr>
              </a:solidFill>
              <a:latin typeface="Arial"/>
              <a:ea typeface="+mn-ea"/>
            </a:endParaRPr>
          </a:p>
        </p:txBody>
      </p:sp>
      <p:sp>
        <p:nvSpPr>
          <p:cNvPr id="11" name="Title 1"/>
          <p:cNvSpPr>
            <a:spLocks noGrp="1"/>
          </p:cNvSpPr>
          <p:nvPr>
            <p:ph type="title"/>
          </p:nvPr>
        </p:nvSpPr>
        <p:spPr>
          <a:xfrm>
            <a:off x="0" y="0"/>
            <a:ext cx="8467106" cy="617517"/>
          </a:xfrm>
        </p:spPr>
        <p:txBody>
          <a:bodyPr>
            <a:normAutofit/>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4032121363"/>
      </p:ext>
    </p:extLst>
  </p:cSld>
  <p:clrMapOvr>
    <a:masterClrMapping/>
  </p:clrMapOvr>
  <p:transition>
    <p:fade thruBlk="1"/>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87551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lvl1pPr algn="l">
              <a:defRPr sz="2800">
                <a:solidFill>
                  <a:schemeClr val="tx1"/>
                </a:solidFill>
                <a:effectLst>
                  <a:outerShdw blurRad="38100" dist="38100" dir="2700000" algn="tl">
                    <a:srgbClr val="000000">
                      <a:alpha val="43137"/>
                    </a:srgbClr>
                  </a:outerShdw>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atin typeface="Calibri" pitchFamily="34" charset="0"/>
              </a:defRPr>
            </a:lvl1pPr>
            <a:lvl2pPr>
              <a:buFont typeface="Wingdings" pitchFamily="2" charset="2"/>
              <a:buChar char="§"/>
              <a:defRPr sz="1800">
                <a:latin typeface="Calibri" pitchFamily="34" charset="0"/>
              </a:defRPr>
            </a:lvl2pPr>
            <a:lvl3pPr>
              <a:defRPr sz="1600">
                <a:latin typeface="Calibri" pitchFamily="34" charset="0"/>
              </a:defRPr>
            </a:lvl3pPr>
            <a:lvl4pPr>
              <a:defRPr sz="1400">
                <a:latin typeface="Calibri" pitchFamily="34" charset="0"/>
              </a:defRPr>
            </a:lvl4pPr>
            <a:lvl5pPr>
              <a:defRPr sz="1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425021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09409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84826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211792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88172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25246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52694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srgbClr val="000000"/>
              </a:solidFill>
              <a:latin typeface="Arial"/>
              <a:ea typeface="+mn-ea"/>
            </a:endParaRPr>
          </a:p>
        </p:txBody>
      </p:sp>
      <p:sp>
        <p:nvSpPr>
          <p:cNvPr id="4" name="Slide Number Placeholder 3"/>
          <p:cNvSpPr>
            <a:spLocks noGrp="1"/>
          </p:cNvSpPr>
          <p:nvPr>
            <p:ph type="sldNum" sz="quarter" idx="12"/>
          </p:nvPr>
        </p:nvSpPr>
        <p:spPr/>
        <p:txBody>
          <a:bodyPr/>
          <a:lstStyle/>
          <a:p>
            <a:fld id="{0E6A8F93-4ACF-46E5-A1E3-C618AE7A27C4}" type="slidenum">
              <a:rPr lang="en-US" smtClean="0">
                <a:solidFill>
                  <a:srgbClr val="000000"/>
                </a:solidFill>
              </a:rPr>
              <a:pPr/>
              <a:t>‹#›</a:t>
            </a:fld>
            <a:endParaRPr lang="en-US">
              <a:solidFill>
                <a:srgbClr val="000000"/>
              </a:solidFill>
            </a:endParaRPr>
          </a:p>
        </p:txBody>
      </p:sp>
      <p:sp>
        <p:nvSpPr>
          <p:cNvPr id="6" name="Rectangle 5"/>
          <p:cNvSpPr/>
          <p:nvPr userDrawn="1"/>
        </p:nvSpPr>
        <p:spPr>
          <a:xfrm>
            <a:off x="1828800" y="0"/>
            <a:ext cx="7315200" cy="609600"/>
          </a:xfrm>
          <a:prstGeom prst="rect">
            <a:avLst/>
          </a:prstGeom>
          <a:gradFill flip="none" rotWithShape="1">
            <a:gsLst>
              <a:gs pos="100000">
                <a:schemeClr val="bg1"/>
              </a:gs>
              <a:gs pos="35000">
                <a:schemeClr val="dk1">
                  <a:tint val="37000"/>
                  <a:satMod val="300000"/>
                </a:schemeClr>
              </a:gs>
              <a:gs pos="100000">
                <a:schemeClr val="dk1">
                  <a:tint val="15000"/>
                  <a:satMod val="350000"/>
                </a:schemeClr>
              </a:gs>
            </a:gsLst>
            <a:lin ang="10800000" scaled="0"/>
            <a:tileRect/>
          </a:gradFill>
          <a:ln>
            <a:noFill/>
          </a:ln>
          <a:effectLst/>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pic>
        <p:nvPicPr>
          <p:cNvPr id="7" name="Picture 8" descr="NasaLogo.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534400" y="76200"/>
            <a:ext cx="554038" cy="457200"/>
          </a:xfrm>
          <a:prstGeom prst="rect">
            <a:avLst/>
          </a:prstGeom>
          <a:noFill/>
          <a:ln w="9525">
            <a:noFill/>
            <a:miter lim="800000"/>
            <a:headEnd/>
            <a:tailEnd/>
          </a:ln>
        </p:spPr>
      </p:pic>
      <p:sp>
        <p:nvSpPr>
          <p:cNvPr id="9"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lvl1pPr>
              <a:defRPr/>
            </a:lvl1pPr>
          </a:lstStyle>
          <a:p>
            <a:pPr algn="r" defTabSz="914400" eaLnBrk="1" fontAlgn="auto" hangingPunct="1">
              <a:spcBef>
                <a:spcPts val="0"/>
              </a:spcBef>
              <a:spcAft>
                <a:spcPts val="0"/>
              </a:spcAft>
              <a:defRPr/>
            </a:pPr>
            <a:fld id="{80C8D955-2C50-4E08-8747-44F749ECB07B}" type="slidenum">
              <a:rPr lang="en-US" sz="1200" smtClean="0">
                <a:solidFill>
                  <a:srgbClr val="000000">
                    <a:tint val="75000"/>
                  </a:srgbClr>
                </a:solidFill>
                <a:latin typeface="Arial"/>
                <a:ea typeface="+mn-ea"/>
              </a:rPr>
              <a:pPr algn="r" defTabSz="914400" eaLnBrk="1" fontAlgn="auto" hangingPunct="1">
                <a:spcBef>
                  <a:spcPts val="0"/>
                </a:spcBef>
                <a:spcAft>
                  <a:spcPts val="0"/>
                </a:spcAft>
                <a:defRPr/>
              </a:pPr>
              <a:t>‹#›</a:t>
            </a:fld>
            <a:endParaRPr lang="en-US" sz="1200" dirty="0">
              <a:solidFill>
                <a:srgbClr val="000000">
                  <a:tint val="75000"/>
                </a:srgbClr>
              </a:solidFill>
              <a:latin typeface="Arial"/>
              <a:ea typeface="+mn-ea"/>
            </a:endParaRPr>
          </a:p>
        </p:txBody>
      </p:sp>
      <p:sp>
        <p:nvSpPr>
          <p:cNvPr id="10" name="Footer Placeholder 4"/>
          <p:cNvSpPr txBox="1">
            <a:spLocks/>
          </p:cNvSpPr>
          <p:nvPr userDrawn="1"/>
        </p:nvSpPr>
        <p:spPr>
          <a:xfrm>
            <a:off x="3124200" y="6416675"/>
            <a:ext cx="2895600" cy="365125"/>
          </a:xfrm>
          <a:prstGeom prst="rect">
            <a:avLst/>
          </a:prstGeom>
        </p:spPr>
        <p:txBody>
          <a:bodyPr vert="horz" lIns="91440" tIns="45720" rIns="91440" bIns="45720" rtlCol="0" anchor="ctr"/>
          <a:lstStyle>
            <a:lvl1pPr>
              <a:defRPr sz="800" dirty="0" smtClean="0">
                <a:solidFill>
                  <a:schemeClr val="tx1">
                    <a:lumMod val="95000"/>
                    <a:lumOff val="5000"/>
                  </a:schemeClr>
                </a:solidFill>
              </a:defRPr>
            </a:lvl1pPr>
          </a:lstStyle>
          <a:p>
            <a:pPr algn="ctr" defTabSz="914400" eaLnBrk="1" fontAlgn="auto" hangingPunct="1">
              <a:spcBef>
                <a:spcPts val="0"/>
              </a:spcBef>
              <a:spcAft>
                <a:spcPts val="0"/>
              </a:spcAft>
              <a:defRPr/>
            </a:pPr>
            <a:endParaRPr lang="en-US">
              <a:solidFill>
                <a:srgbClr val="000000">
                  <a:lumMod val="95000"/>
                  <a:lumOff val="5000"/>
                </a:srgbClr>
              </a:solidFill>
              <a:latin typeface="Arial"/>
              <a:ea typeface="+mn-ea"/>
            </a:endParaRPr>
          </a:p>
        </p:txBody>
      </p:sp>
      <p:sp>
        <p:nvSpPr>
          <p:cNvPr id="11" name="Title 1"/>
          <p:cNvSpPr>
            <a:spLocks noGrp="1"/>
          </p:cNvSpPr>
          <p:nvPr>
            <p:ph type="title"/>
          </p:nvPr>
        </p:nvSpPr>
        <p:spPr>
          <a:xfrm>
            <a:off x="0" y="0"/>
            <a:ext cx="8467106" cy="617517"/>
          </a:xfrm>
        </p:spPr>
        <p:txBody>
          <a:bodyPr>
            <a:normAutofit/>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1039403920"/>
      </p:ext>
    </p:extLst>
  </p:cSld>
  <p:clrMapOvr>
    <a:masterClrMapping/>
  </p:clrMapOvr>
  <p:transition>
    <p:fade thruBlk="1"/>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601026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lvl1pPr algn="l">
              <a:defRPr sz="2800">
                <a:solidFill>
                  <a:schemeClr val="tx1"/>
                </a:solidFill>
                <a:effectLst>
                  <a:outerShdw blurRad="38100" dist="38100" dir="2700000" algn="tl">
                    <a:srgbClr val="000000">
                      <a:alpha val="43137"/>
                    </a:srgbClr>
                  </a:outerShdw>
                </a:effectLst>
                <a:latin typeface="Calibri"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atin typeface="Calibri" pitchFamily="34" charset="0"/>
              </a:defRPr>
            </a:lvl1pPr>
            <a:lvl2pPr>
              <a:buFont typeface="Wingdings" pitchFamily="2" charset="2"/>
              <a:buChar char="§"/>
              <a:defRPr sz="1800">
                <a:latin typeface="Calibri" pitchFamily="34" charset="0"/>
              </a:defRPr>
            </a:lvl2pPr>
            <a:lvl3pPr>
              <a:defRPr sz="1600">
                <a:latin typeface="Calibri" pitchFamily="34" charset="0"/>
              </a:defRPr>
            </a:lvl3pPr>
            <a:lvl4pPr>
              <a:defRPr sz="1400">
                <a:latin typeface="Calibri" pitchFamily="34" charset="0"/>
              </a:defRPr>
            </a:lvl4pPr>
            <a:lvl5pPr>
              <a:defRPr sz="1000">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26295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098220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7229731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981481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89910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444399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fld id="{C55EE124-CDD3-B64B-8D39-5720EFBFE273}"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492557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srgbClr val="000000"/>
              </a:solidFill>
              <a:latin typeface="Arial"/>
              <a:ea typeface="+mn-ea"/>
            </a:endParaRPr>
          </a:p>
        </p:txBody>
      </p:sp>
      <p:sp>
        <p:nvSpPr>
          <p:cNvPr id="4" name="Slide Number Placeholder 3"/>
          <p:cNvSpPr>
            <a:spLocks noGrp="1"/>
          </p:cNvSpPr>
          <p:nvPr>
            <p:ph type="sldNum" sz="quarter" idx="12"/>
          </p:nvPr>
        </p:nvSpPr>
        <p:spPr/>
        <p:txBody>
          <a:bodyPr/>
          <a:lstStyle/>
          <a:p>
            <a:fld id="{0E6A8F93-4ACF-46E5-A1E3-C618AE7A27C4}" type="slidenum">
              <a:rPr lang="en-US" smtClean="0">
                <a:solidFill>
                  <a:srgbClr val="000000"/>
                </a:solidFill>
              </a:rPr>
              <a:pPr/>
              <a:t>‹#›</a:t>
            </a:fld>
            <a:endParaRPr lang="en-US">
              <a:solidFill>
                <a:srgbClr val="000000"/>
              </a:solidFill>
            </a:endParaRPr>
          </a:p>
        </p:txBody>
      </p:sp>
      <p:sp>
        <p:nvSpPr>
          <p:cNvPr id="6" name="Rectangle 5"/>
          <p:cNvSpPr/>
          <p:nvPr userDrawn="1"/>
        </p:nvSpPr>
        <p:spPr>
          <a:xfrm>
            <a:off x="1828800" y="0"/>
            <a:ext cx="7315200" cy="609600"/>
          </a:xfrm>
          <a:prstGeom prst="rect">
            <a:avLst/>
          </a:prstGeom>
          <a:gradFill flip="none" rotWithShape="1">
            <a:gsLst>
              <a:gs pos="100000">
                <a:schemeClr val="bg1"/>
              </a:gs>
              <a:gs pos="35000">
                <a:schemeClr val="dk1">
                  <a:tint val="37000"/>
                  <a:satMod val="300000"/>
                </a:schemeClr>
              </a:gs>
              <a:gs pos="100000">
                <a:schemeClr val="dk1">
                  <a:tint val="15000"/>
                  <a:satMod val="350000"/>
                </a:schemeClr>
              </a:gs>
            </a:gsLst>
            <a:lin ang="10800000" scaled="0"/>
            <a:tileRect/>
          </a:gradFill>
          <a:ln>
            <a:noFill/>
          </a:ln>
          <a:effectLst/>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n-US" dirty="0">
              <a:solidFill>
                <a:srgbClr val="000000"/>
              </a:solidFill>
            </a:endParaRPr>
          </a:p>
        </p:txBody>
      </p:sp>
      <p:pic>
        <p:nvPicPr>
          <p:cNvPr id="7" name="Picture 8" descr="NasaLogo.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534400" y="76200"/>
            <a:ext cx="554038" cy="457200"/>
          </a:xfrm>
          <a:prstGeom prst="rect">
            <a:avLst/>
          </a:prstGeom>
          <a:noFill/>
          <a:ln w="9525">
            <a:noFill/>
            <a:miter lim="800000"/>
            <a:headEnd/>
            <a:tailEnd/>
          </a:ln>
        </p:spPr>
      </p:pic>
      <p:sp>
        <p:nvSpPr>
          <p:cNvPr id="9" name="Slide Number Placeholder 5"/>
          <p:cNvSpPr txBox="1">
            <a:spLocks/>
          </p:cNvSpPr>
          <p:nvPr userDrawn="1"/>
        </p:nvSpPr>
        <p:spPr>
          <a:xfrm>
            <a:off x="6553200" y="6356350"/>
            <a:ext cx="2133600" cy="365125"/>
          </a:xfrm>
          <a:prstGeom prst="rect">
            <a:avLst/>
          </a:prstGeom>
        </p:spPr>
        <p:txBody>
          <a:bodyPr vert="horz" lIns="91440" tIns="45720" rIns="91440" bIns="45720" rtlCol="0" anchor="ctr"/>
          <a:lstStyle>
            <a:lvl1pPr>
              <a:defRPr/>
            </a:lvl1pPr>
          </a:lstStyle>
          <a:p>
            <a:pPr algn="r" defTabSz="914400" eaLnBrk="1" fontAlgn="auto" hangingPunct="1">
              <a:spcBef>
                <a:spcPts val="0"/>
              </a:spcBef>
              <a:spcAft>
                <a:spcPts val="0"/>
              </a:spcAft>
              <a:defRPr/>
            </a:pPr>
            <a:fld id="{80C8D955-2C50-4E08-8747-44F749ECB07B}" type="slidenum">
              <a:rPr lang="en-US" sz="1200" smtClean="0">
                <a:solidFill>
                  <a:srgbClr val="000000">
                    <a:tint val="75000"/>
                  </a:srgbClr>
                </a:solidFill>
                <a:latin typeface="Arial"/>
                <a:ea typeface="+mn-ea"/>
              </a:rPr>
              <a:pPr algn="r" defTabSz="914400" eaLnBrk="1" fontAlgn="auto" hangingPunct="1">
                <a:spcBef>
                  <a:spcPts val="0"/>
                </a:spcBef>
                <a:spcAft>
                  <a:spcPts val="0"/>
                </a:spcAft>
                <a:defRPr/>
              </a:pPr>
              <a:t>‹#›</a:t>
            </a:fld>
            <a:endParaRPr lang="en-US" sz="1200" dirty="0">
              <a:solidFill>
                <a:srgbClr val="000000">
                  <a:tint val="75000"/>
                </a:srgbClr>
              </a:solidFill>
              <a:latin typeface="Arial"/>
              <a:ea typeface="+mn-ea"/>
            </a:endParaRPr>
          </a:p>
        </p:txBody>
      </p:sp>
      <p:sp>
        <p:nvSpPr>
          <p:cNvPr id="10" name="Footer Placeholder 4"/>
          <p:cNvSpPr txBox="1">
            <a:spLocks/>
          </p:cNvSpPr>
          <p:nvPr userDrawn="1"/>
        </p:nvSpPr>
        <p:spPr>
          <a:xfrm>
            <a:off x="3124200" y="6416675"/>
            <a:ext cx="2895600" cy="365125"/>
          </a:xfrm>
          <a:prstGeom prst="rect">
            <a:avLst/>
          </a:prstGeom>
        </p:spPr>
        <p:txBody>
          <a:bodyPr vert="horz" lIns="91440" tIns="45720" rIns="91440" bIns="45720" rtlCol="0" anchor="ctr"/>
          <a:lstStyle>
            <a:lvl1pPr>
              <a:defRPr sz="800" dirty="0" smtClean="0">
                <a:solidFill>
                  <a:schemeClr val="tx1">
                    <a:lumMod val="95000"/>
                    <a:lumOff val="5000"/>
                  </a:schemeClr>
                </a:solidFill>
              </a:defRPr>
            </a:lvl1pPr>
          </a:lstStyle>
          <a:p>
            <a:pPr algn="ctr" defTabSz="914400" eaLnBrk="1" fontAlgn="auto" hangingPunct="1">
              <a:spcBef>
                <a:spcPts val="0"/>
              </a:spcBef>
              <a:spcAft>
                <a:spcPts val="0"/>
              </a:spcAft>
              <a:defRPr/>
            </a:pPr>
            <a:endParaRPr lang="en-US">
              <a:solidFill>
                <a:srgbClr val="000000">
                  <a:lumMod val="95000"/>
                  <a:lumOff val="5000"/>
                </a:srgbClr>
              </a:solidFill>
              <a:latin typeface="Arial"/>
              <a:ea typeface="+mn-ea"/>
            </a:endParaRPr>
          </a:p>
        </p:txBody>
      </p:sp>
      <p:sp>
        <p:nvSpPr>
          <p:cNvPr id="11" name="Title 1"/>
          <p:cNvSpPr>
            <a:spLocks noGrp="1"/>
          </p:cNvSpPr>
          <p:nvPr>
            <p:ph type="title"/>
          </p:nvPr>
        </p:nvSpPr>
        <p:spPr>
          <a:xfrm>
            <a:off x="0" y="0"/>
            <a:ext cx="8467106" cy="617517"/>
          </a:xfrm>
        </p:spPr>
        <p:txBody>
          <a:bodyPr>
            <a:normAutofit/>
          </a:bodyPr>
          <a:lstStyle>
            <a:lvl1pPr>
              <a:defRPr sz="4800" baseline="0"/>
            </a:lvl1pPr>
          </a:lstStyle>
          <a:p>
            <a:r>
              <a:rPr lang="en-US"/>
              <a:t>Click to edit Master title style</a:t>
            </a:r>
            <a:endParaRPr lang="en-US" dirty="0"/>
          </a:p>
        </p:txBody>
      </p:sp>
    </p:spTree>
    <p:extLst>
      <p:ext uri="{BB962C8B-B14F-4D97-AF65-F5344CB8AC3E}">
        <p14:creationId xmlns:p14="http://schemas.microsoft.com/office/powerpoint/2010/main" val="3457612360"/>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1.pn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pn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1.png"/><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46038"/>
            <a:ext cx="6858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748" name="Line 4"/>
          <p:cNvSpPr>
            <a:spLocks noChangeShapeType="1"/>
          </p:cNvSpPr>
          <p:nvPr/>
        </p:nvSpPr>
        <p:spPr bwMode="auto">
          <a:xfrm>
            <a:off x="381000" y="838200"/>
            <a:ext cx="8458200" cy="0"/>
          </a:xfrm>
          <a:prstGeom prst="line">
            <a:avLst/>
          </a:prstGeom>
          <a:noFill/>
          <a:ln w="57150" cmpd="thickThin">
            <a:solidFill>
              <a:srgbClr val="000080"/>
            </a:solidFill>
            <a:round/>
            <a:headEnd/>
            <a:tailEnd/>
          </a:ln>
          <a:effectLst/>
        </p:spPr>
        <p:txBody>
          <a:bodyPr/>
          <a:lstStyle/>
          <a:p>
            <a:pPr eaLnBrk="1" fontAlgn="auto" hangingPunct="1">
              <a:spcBef>
                <a:spcPts val="0"/>
              </a:spcBef>
              <a:spcAft>
                <a:spcPts val="0"/>
              </a:spcAft>
              <a:defRPr/>
            </a:pPr>
            <a:endParaRPr lang="en-US" dirty="0">
              <a:solidFill>
                <a:srgbClr val="000000"/>
              </a:solidFill>
              <a:latin typeface="Arial"/>
              <a:ea typeface="+mn-ea"/>
            </a:endParaRPr>
          </a:p>
        </p:txBody>
      </p:sp>
      <p:sp>
        <p:nvSpPr>
          <p:cNvPr id="3175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fontAlgn="auto" hangingPunct="1">
              <a:spcBef>
                <a:spcPts val="0"/>
              </a:spcBef>
              <a:spcAft>
                <a:spcPts val="0"/>
              </a:spcAft>
            </a:pPr>
            <a:fld id="{C55EE124-CDD3-B64B-8D39-5720EFBFE273}" type="slidenum">
              <a:rPr lang="en-US" smtClean="0">
                <a:solidFill>
                  <a:srgbClr val="000000"/>
                </a:solidFill>
                <a:ea typeface="+mn-ea"/>
              </a:rPr>
              <a:pPr eaLnBrk="1" fontAlgn="auto" hangingPunct="1">
                <a:spcBef>
                  <a:spcPts val="0"/>
                </a:spcBef>
                <a:spcAft>
                  <a:spcPts val="0"/>
                </a:spcAft>
              </a:pPr>
              <a:t>‹#›</a:t>
            </a:fld>
            <a:endParaRPr lang="en-US">
              <a:solidFill>
                <a:srgbClr val="000000"/>
              </a:solidFill>
              <a:ea typeface="+mn-ea"/>
            </a:endParaRPr>
          </a:p>
        </p:txBody>
      </p:sp>
      <p:pic>
        <p:nvPicPr>
          <p:cNvPr id="1030" name="Picture 9" descr="meatball"/>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57200" y="95250"/>
            <a:ext cx="781050" cy="666750"/>
          </a:xfrm>
          <a:prstGeom prst="rect">
            <a:avLst/>
          </a:prstGeom>
          <a:noFill/>
          <a:ln w="9525">
            <a:noFill/>
            <a:miter lim="800000"/>
            <a:headEnd/>
            <a:tailEnd/>
          </a:ln>
        </p:spPr>
      </p:pic>
    </p:spTree>
    <p:extLst>
      <p:ext uri="{BB962C8B-B14F-4D97-AF65-F5344CB8AC3E}">
        <p14:creationId xmlns:p14="http://schemas.microsoft.com/office/powerpoint/2010/main" val="311191202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Lst>
  <p:hf hdr="0" dt="0"/>
  <p:txStyles>
    <p:titleStyle>
      <a:lvl1pPr algn="ctr" rtl="0" eaLnBrk="1" fontAlgn="base" hangingPunct="1">
        <a:spcBef>
          <a:spcPct val="0"/>
        </a:spcBef>
        <a:spcAft>
          <a:spcPct val="0"/>
        </a:spcAft>
        <a:defRPr sz="2400" b="1">
          <a:solidFill>
            <a:srgbClr val="0000FF"/>
          </a:solidFill>
          <a:latin typeface="+mj-lt"/>
          <a:ea typeface="+mj-ea"/>
          <a:cs typeface="+mj-cs"/>
        </a:defRPr>
      </a:lvl1pPr>
      <a:lvl2pPr algn="ctr" rtl="0" eaLnBrk="1" fontAlgn="base" hangingPunct="1">
        <a:spcBef>
          <a:spcPct val="0"/>
        </a:spcBef>
        <a:spcAft>
          <a:spcPct val="0"/>
        </a:spcAft>
        <a:defRPr sz="2400" b="1">
          <a:solidFill>
            <a:srgbClr val="0000FF"/>
          </a:solidFill>
          <a:latin typeface="Arial" charset="0"/>
        </a:defRPr>
      </a:lvl2pPr>
      <a:lvl3pPr algn="ctr" rtl="0" eaLnBrk="1" fontAlgn="base" hangingPunct="1">
        <a:spcBef>
          <a:spcPct val="0"/>
        </a:spcBef>
        <a:spcAft>
          <a:spcPct val="0"/>
        </a:spcAft>
        <a:defRPr sz="2400" b="1">
          <a:solidFill>
            <a:srgbClr val="0000FF"/>
          </a:solidFill>
          <a:latin typeface="Arial" charset="0"/>
        </a:defRPr>
      </a:lvl3pPr>
      <a:lvl4pPr algn="ctr" rtl="0" eaLnBrk="1" fontAlgn="base" hangingPunct="1">
        <a:spcBef>
          <a:spcPct val="0"/>
        </a:spcBef>
        <a:spcAft>
          <a:spcPct val="0"/>
        </a:spcAft>
        <a:defRPr sz="2400" b="1">
          <a:solidFill>
            <a:srgbClr val="0000FF"/>
          </a:solidFill>
          <a:latin typeface="Arial" charset="0"/>
        </a:defRPr>
      </a:lvl4pPr>
      <a:lvl5pPr algn="ctr" rtl="0" eaLnBrk="1" fontAlgn="base" hangingPunct="1">
        <a:spcBef>
          <a:spcPct val="0"/>
        </a:spcBef>
        <a:spcAft>
          <a:spcPct val="0"/>
        </a:spcAft>
        <a:defRPr sz="2400" b="1">
          <a:solidFill>
            <a:srgbClr val="0000FF"/>
          </a:solidFill>
          <a:latin typeface="Arial" charset="0"/>
        </a:defRPr>
      </a:lvl5pPr>
      <a:lvl6pPr marL="457200" algn="ctr" rtl="0" eaLnBrk="1" fontAlgn="base" hangingPunct="1">
        <a:spcBef>
          <a:spcPct val="0"/>
        </a:spcBef>
        <a:spcAft>
          <a:spcPct val="0"/>
        </a:spcAft>
        <a:defRPr sz="2400" b="1">
          <a:solidFill>
            <a:srgbClr val="0000FF"/>
          </a:solidFill>
          <a:latin typeface="Arial" charset="0"/>
        </a:defRPr>
      </a:lvl6pPr>
      <a:lvl7pPr marL="914400" algn="ctr" rtl="0" eaLnBrk="1" fontAlgn="base" hangingPunct="1">
        <a:spcBef>
          <a:spcPct val="0"/>
        </a:spcBef>
        <a:spcAft>
          <a:spcPct val="0"/>
        </a:spcAft>
        <a:defRPr sz="2400" b="1">
          <a:solidFill>
            <a:srgbClr val="0000FF"/>
          </a:solidFill>
          <a:latin typeface="Arial" charset="0"/>
        </a:defRPr>
      </a:lvl7pPr>
      <a:lvl8pPr marL="1371600" algn="ctr" rtl="0" eaLnBrk="1" fontAlgn="base" hangingPunct="1">
        <a:spcBef>
          <a:spcPct val="0"/>
        </a:spcBef>
        <a:spcAft>
          <a:spcPct val="0"/>
        </a:spcAft>
        <a:defRPr sz="2400" b="1">
          <a:solidFill>
            <a:srgbClr val="0000FF"/>
          </a:solidFill>
          <a:latin typeface="Arial" charset="0"/>
        </a:defRPr>
      </a:lvl8pPr>
      <a:lvl9pPr marL="1828800" algn="ctr" rtl="0" eaLnBrk="1" fontAlgn="base" hangingPunct="1">
        <a:spcBef>
          <a:spcPct val="0"/>
        </a:spcBef>
        <a:spcAft>
          <a:spcPct val="0"/>
        </a:spcAft>
        <a:defRPr sz="2400" b="1">
          <a:solidFill>
            <a:srgbClr val="0000FF"/>
          </a:solidFill>
          <a:latin typeface="Arial" charset="0"/>
        </a:defRPr>
      </a:lvl9pPr>
    </p:titleStyle>
    <p:bodyStyle>
      <a:lvl1pPr marL="342900" indent="-342900" algn="l" rtl="0" eaLnBrk="1" fontAlgn="base" hangingPunct="1">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900">
          <a:solidFill>
            <a:schemeClr val="tx1"/>
          </a:solidFill>
          <a:latin typeface="+mn-lt"/>
        </a:defRPr>
      </a:lvl5pPr>
      <a:lvl6pPr marL="2514600" indent="-228600" algn="l" rtl="0" eaLnBrk="1" fontAlgn="base" hangingPunct="1">
        <a:spcBef>
          <a:spcPct val="20000"/>
        </a:spcBef>
        <a:spcAft>
          <a:spcPct val="0"/>
        </a:spcAft>
        <a:buChar char="»"/>
        <a:defRPr sz="900">
          <a:solidFill>
            <a:schemeClr val="tx1"/>
          </a:solidFill>
          <a:latin typeface="+mn-lt"/>
        </a:defRPr>
      </a:lvl6pPr>
      <a:lvl7pPr marL="2971800" indent="-228600" algn="l" rtl="0" eaLnBrk="1" fontAlgn="base" hangingPunct="1">
        <a:spcBef>
          <a:spcPct val="20000"/>
        </a:spcBef>
        <a:spcAft>
          <a:spcPct val="0"/>
        </a:spcAft>
        <a:buChar char="»"/>
        <a:defRPr sz="900">
          <a:solidFill>
            <a:schemeClr val="tx1"/>
          </a:solidFill>
          <a:latin typeface="+mn-lt"/>
        </a:defRPr>
      </a:lvl7pPr>
      <a:lvl8pPr marL="3429000" indent="-228600" algn="l" rtl="0" eaLnBrk="1" fontAlgn="base" hangingPunct="1">
        <a:spcBef>
          <a:spcPct val="20000"/>
        </a:spcBef>
        <a:spcAft>
          <a:spcPct val="0"/>
        </a:spcAft>
        <a:buChar char="»"/>
        <a:defRPr sz="900">
          <a:solidFill>
            <a:schemeClr val="tx1"/>
          </a:solidFill>
          <a:latin typeface="+mn-lt"/>
        </a:defRPr>
      </a:lvl8pPr>
      <a:lvl9pPr marL="3886200" indent="-228600" algn="l" rtl="0" eaLnBrk="1" fontAlgn="base" hangingPunct="1">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46038"/>
            <a:ext cx="6858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748" name="Line 4"/>
          <p:cNvSpPr>
            <a:spLocks noChangeShapeType="1"/>
          </p:cNvSpPr>
          <p:nvPr/>
        </p:nvSpPr>
        <p:spPr bwMode="auto">
          <a:xfrm>
            <a:off x="381000" y="838200"/>
            <a:ext cx="8458200" cy="0"/>
          </a:xfrm>
          <a:prstGeom prst="line">
            <a:avLst/>
          </a:prstGeom>
          <a:noFill/>
          <a:ln w="57150" cmpd="thickThin">
            <a:solidFill>
              <a:srgbClr val="000080"/>
            </a:solidFill>
            <a:round/>
            <a:headEnd/>
            <a:tailEnd/>
          </a:ln>
          <a:effectLst/>
        </p:spPr>
        <p:txBody>
          <a:bodyPr/>
          <a:lstStyle/>
          <a:p>
            <a:pPr eaLnBrk="1" fontAlgn="auto" hangingPunct="1">
              <a:spcBef>
                <a:spcPts val="0"/>
              </a:spcBef>
              <a:spcAft>
                <a:spcPts val="0"/>
              </a:spcAft>
              <a:defRPr/>
            </a:pPr>
            <a:endParaRPr lang="en-US" dirty="0">
              <a:solidFill>
                <a:srgbClr val="000000"/>
              </a:solidFill>
              <a:latin typeface="Arial"/>
              <a:ea typeface="+mn-ea"/>
            </a:endParaRPr>
          </a:p>
        </p:txBody>
      </p:sp>
      <p:sp>
        <p:nvSpPr>
          <p:cNvPr id="3175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fontAlgn="auto" hangingPunct="1">
              <a:spcBef>
                <a:spcPts val="0"/>
              </a:spcBef>
              <a:spcAft>
                <a:spcPts val="0"/>
              </a:spcAft>
            </a:pPr>
            <a:fld id="{C55EE124-CDD3-B64B-8D39-5720EFBFE273}" type="slidenum">
              <a:rPr lang="en-US" smtClean="0">
                <a:solidFill>
                  <a:srgbClr val="000000"/>
                </a:solidFill>
                <a:ea typeface="+mn-ea"/>
              </a:rPr>
              <a:pPr eaLnBrk="1" fontAlgn="auto" hangingPunct="1">
                <a:spcBef>
                  <a:spcPts val="0"/>
                </a:spcBef>
                <a:spcAft>
                  <a:spcPts val="0"/>
                </a:spcAft>
              </a:pPr>
              <a:t>‹#›</a:t>
            </a:fld>
            <a:endParaRPr lang="en-US">
              <a:solidFill>
                <a:srgbClr val="000000"/>
              </a:solidFill>
              <a:ea typeface="+mn-ea"/>
            </a:endParaRPr>
          </a:p>
        </p:txBody>
      </p:sp>
      <p:pic>
        <p:nvPicPr>
          <p:cNvPr id="1030" name="Picture 9" descr="meatball"/>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57200" y="95250"/>
            <a:ext cx="781050" cy="666750"/>
          </a:xfrm>
          <a:prstGeom prst="rect">
            <a:avLst/>
          </a:prstGeom>
          <a:noFill/>
          <a:ln w="9525">
            <a:noFill/>
            <a:miter lim="800000"/>
            <a:headEnd/>
            <a:tailEnd/>
          </a:ln>
        </p:spPr>
      </p:pic>
    </p:spTree>
    <p:extLst>
      <p:ext uri="{BB962C8B-B14F-4D97-AF65-F5344CB8AC3E}">
        <p14:creationId xmlns:p14="http://schemas.microsoft.com/office/powerpoint/2010/main" val="308912280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Lst>
  <p:hf hdr="0" dt="0"/>
  <p:txStyles>
    <p:titleStyle>
      <a:lvl1pPr algn="ctr" rtl="0" eaLnBrk="1" fontAlgn="base" hangingPunct="1">
        <a:spcBef>
          <a:spcPct val="0"/>
        </a:spcBef>
        <a:spcAft>
          <a:spcPct val="0"/>
        </a:spcAft>
        <a:defRPr sz="2400" b="1">
          <a:solidFill>
            <a:srgbClr val="0000FF"/>
          </a:solidFill>
          <a:latin typeface="+mj-lt"/>
          <a:ea typeface="+mj-ea"/>
          <a:cs typeface="+mj-cs"/>
        </a:defRPr>
      </a:lvl1pPr>
      <a:lvl2pPr algn="ctr" rtl="0" eaLnBrk="1" fontAlgn="base" hangingPunct="1">
        <a:spcBef>
          <a:spcPct val="0"/>
        </a:spcBef>
        <a:spcAft>
          <a:spcPct val="0"/>
        </a:spcAft>
        <a:defRPr sz="2400" b="1">
          <a:solidFill>
            <a:srgbClr val="0000FF"/>
          </a:solidFill>
          <a:latin typeface="Arial" charset="0"/>
        </a:defRPr>
      </a:lvl2pPr>
      <a:lvl3pPr algn="ctr" rtl="0" eaLnBrk="1" fontAlgn="base" hangingPunct="1">
        <a:spcBef>
          <a:spcPct val="0"/>
        </a:spcBef>
        <a:spcAft>
          <a:spcPct val="0"/>
        </a:spcAft>
        <a:defRPr sz="2400" b="1">
          <a:solidFill>
            <a:srgbClr val="0000FF"/>
          </a:solidFill>
          <a:latin typeface="Arial" charset="0"/>
        </a:defRPr>
      </a:lvl3pPr>
      <a:lvl4pPr algn="ctr" rtl="0" eaLnBrk="1" fontAlgn="base" hangingPunct="1">
        <a:spcBef>
          <a:spcPct val="0"/>
        </a:spcBef>
        <a:spcAft>
          <a:spcPct val="0"/>
        </a:spcAft>
        <a:defRPr sz="2400" b="1">
          <a:solidFill>
            <a:srgbClr val="0000FF"/>
          </a:solidFill>
          <a:latin typeface="Arial" charset="0"/>
        </a:defRPr>
      </a:lvl4pPr>
      <a:lvl5pPr algn="ctr" rtl="0" eaLnBrk="1" fontAlgn="base" hangingPunct="1">
        <a:spcBef>
          <a:spcPct val="0"/>
        </a:spcBef>
        <a:spcAft>
          <a:spcPct val="0"/>
        </a:spcAft>
        <a:defRPr sz="2400" b="1">
          <a:solidFill>
            <a:srgbClr val="0000FF"/>
          </a:solidFill>
          <a:latin typeface="Arial" charset="0"/>
        </a:defRPr>
      </a:lvl5pPr>
      <a:lvl6pPr marL="457200" algn="ctr" rtl="0" eaLnBrk="1" fontAlgn="base" hangingPunct="1">
        <a:spcBef>
          <a:spcPct val="0"/>
        </a:spcBef>
        <a:spcAft>
          <a:spcPct val="0"/>
        </a:spcAft>
        <a:defRPr sz="2400" b="1">
          <a:solidFill>
            <a:srgbClr val="0000FF"/>
          </a:solidFill>
          <a:latin typeface="Arial" charset="0"/>
        </a:defRPr>
      </a:lvl6pPr>
      <a:lvl7pPr marL="914400" algn="ctr" rtl="0" eaLnBrk="1" fontAlgn="base" hangingPunct="1">
        <a:spcBef>
          <a:spcPct val="0"/>
        </a:spcBef>
        <a:spcAft>
          <a:spcPct val="0"/>
        </a:spcAft>
        <a:defRPr sz="2400" b="1">
          <a:solidFill>
            <a:srgbClr val="0000FF"/>
          </a:solidFill>
          <a:latin typeface="Arial" charset="0"/>
        </a:defRPr>
      </a:lvl7pPr>
      <a:lvl8pPr marL="1371600" algn="ctr" rtl="0" eaLnBrk="1" fontAlgn="base" hangingPunct="1">
        <a:spcBef>
          <a:spcPct val="0"/>
        </a:spcBef>
        <a:spcAft>
          <a:spcPct val="0"/>
        </a:spcAft>
        <a:defRPr sz="2400" b="1">
          <a:solidFill>
            <a:srgbClr val="0000FF"/>
          </a:solidFill>
          <a:latin typeface="Arial" charset="0"/>
        </a:defRPr>
      </a:lvl8pPr>
      <a:lvl9pPr marL="1828800" algn="ctr" rtl="0" eaLnBrk="1" fontAlgn="base" hangingPunct="1">
        <a:spcBef>
          <a:spcPct val="0"/>
        </a:spcBef>
        <a:spcAft>
          <a:spcPct val="0"/>
        </a:spcAft>
        <a:defRPr sz="2400" b="1">
          <a:solidFill>
            <a:srgbClr val="0000FF"/>
          </a:solidFill>
          <a:latin typeface="Arial" charset="0"/>
        </a:defRPr>
      </a:lvl9pPr>
    </p:titleStyle>
    <p:bodyStyle>
      <a:lvl1pPr marL="342900" indent="-342900" algn="l" rtl="0" eaLnBrk="1" fontAlgn="base" hangingPunct="1">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900">
          <a:solidFill>
            <a:schemeClr val="tx1"/>
          </a:solidFill>
          <a:latin typeface="+mn-lt"/>
        </a:defRPr>
      </a:lvl5pPr>
      <a:lvl6pPr marL="2514600" indent="-228600" algn="l" rtl="0" eaLnBrk="1" fontAlgn="base" hangingPunct="1">
        <a:spcBef>
          <a:spcPct val="20000"/>
        </a:spcBef>
        <a:spcAft>
          <a:spcPct val="0"/>
        </a:spcAft>
        <a:buChar char="»"/>
        <a:defRPr sz="900">
          <a:solidFill>
            <a:schemeClr val="tx1"/>
          </a:solidFill>
          <a:latin typeface="+mn-lt"/>
        </a:defRPr>
      </a:lvl6pPr>
      <a:lvl7pPr marL="2971800" indent="-228600" algn="l" rtl="0" eaLnBrk="1" fontAlgn="base" hangingPunct="1">
        <a:spcBef>
          <a:spcPct val="20000"/>
        </a:spcBef>
        <a:spcAft>
          <a:spcPct val="0"/>
        </a:spcAft>
        <a:buChar char="»"/>
        <a:defRPr sz="900">
          <a:solidFill>
            <a:schemeClr val="tx1"/>
          </a:solidFill>
          <a:latin typeface="+mn-lt"/>
        </a:defRPr>
      </a:lvl7pPr>
      <a:lvl8pPr marL="3429000" indent="-228600" algn="l" rtl="0" eaLnBrk="1" fontAlgn="base" hangingPunct="1">
        <a:spcBef>
          <a:spcPct val="20000"/>
        </a:spcBef>
        <a:spcAft>
          <a:spcPct val="0"/>
        </a:spcAft>
        <a:buChar char="»"/>
        <a:defRPr sz="900">
          <a:solidFill>
            <a:schemeClr val="tx1"/>
          </a:solidFill>
          <a:latin typeface="+mn-lt"/>
        </a:defRPr>
      </a:lvl8pPr>
      <a:lvl9pPr marL="3886200" indent="-228600" algn="l" rtl="0" eaLnBrk="1" fontAlgn="base" hangingPunct="1">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46038"/>
            <a:ext cx="6858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748" name="Line 4"/>
          <p:cNvSpPr>
            <a:spLocks noChangeShapeType="1"/>
          </p:cNvSpPr>
          <p:nvPr/>
        </p:nvSpPr>
        <p:spPr bwMode="auto">
          <a:xfrm>
            <a:off x="381000" y="838200"/>
            <a:ext cx="8458200" cy="0"/>
          </a:xfrm>
          <a:prstGeom prst="line">
            <a:avLst/>
          </a:prstGeom>
          <a:noFill/>
          <a:ln w="57150" cmpd="thickThin">
            <a:solidFill>
              <a:srgbClr val="000080"/>
            </a:solidFill>
            <a:round/>
            <a:headEnd/>
            <a:tailEnd/>
          </a:ln>
          <a:effectLst/>
        </p:spPr>
        <p:txBody>
          <a:bodyPr/>
          <a:lstStyle/>
          <a:p>
            <a:pPr eaLnBrk="1" fontAlgn="auto" hangingPunct="1">
              <a:spcBef>
                <a:spcPts val="0"/>
              </a:spcBef>
              <a:spcAft>
                <a:spcPts val="0"/>
              </a:spcAft>
              <a:defRPr/>
            </a:pPr>
            <a:endParaRPr lang="en-US" dirty="0">
              <a:solidFill>
                <a:srgbClr val="000000"/>
              </a:solidFill>
              <a:latin typeface="Arial"/>
              <a:ea typeface="+mn-ea"/>
            </a:endParaRPr>
          </a:p>
        </p:txBody>
      </p:sp>
      <p:sp>
        <p:nvSpPr>
          <p:cNvPr id="3175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fontAlgn="auto" hangingPunct="1">
              <a:spcBef>
                <a:spcPts val="0"/>
              </a:spcBef>
              <a:spcAft>
                <a:spcPts val="0"/>
              </a:spcAft>
            </a:pPr>
            <a:fld id="{C55EE124-CDD3-B64B-8D39-5720EFBFE273}" type="slidenum">
              <a:rPr lang="en-US" smtClean="0">
                <a:solidFill>
                  <a:srgbClr val="000000"/>
                </a:solidFill>
                <a:ea typeface="+mn-ea"/>
              </a:rPr>
              <a:pPr eaLnBrk="1" fontAlgn="auto" hangingPunct="1">
                <a:spcBef>
                  <a:spcPts val="0"/>
                </a:spcBef>
                <a:spcAft>
                  <a:spcPts val="0"/>
                </a:spcAft>
              </a:pPr>
              <a:t>‹#›</a:t>
            </a:fld>
            <a:endParaRPr lang="en-US">
              <a:solidFill>
                <a:srgbClr val="000000"/>
              </a:solidFill>
              <a:ea typeface="+mn-ea"/>
            </a:endParaRPr>
          </a:p>
        </p:txBody>
      </p:sp>
      <p:pic>
        <p:nvPicPr>
          <p:cNvPr id="1030" name="Picture 9" descr="meatball"/>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57200" y="95250"/>
            <a:ext cx="781050" cy="666750"/>
          </a:xfrm>
          <a:prstGeom prst="rect">
            <a:avLst/>
          </a:prstGeom>
          <a:noFill/>
          <a:ln w="9525">
            <a:noFill/>
            <a:miter lim="800000"/>
            <a:headEnd/>
            <a:tailEnd/>
          </a:ln>
        </p:spPr>
      </p:pic>
    </p:spTree>
    <p:extLst>
      <p:ext uri="{BB962C8B-B14F-4D97-AF65-F5344CB8AC3E}">
        <p14:creationId xmlns:p14="http://schemas.microsoft.com/office/powerpoint/2010/main" val="2162489526"/>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hf hdr="0" dt="0"/>
  <p:txStyles>
    <p:titleStyle>
      <a:lvl1pPr algn="ctr" rtl="0" eaLnBrk="1" fontAlgn="base" hangingPunct="1">
        <a:spcBef>
          <a:spcPct val="0"/>
        </a:spcBef>
        <a:spcAft>
          <a:spcPct val="0"/>
        </a:spcAft>
        <a:defRPr sz="2400" b="1">
          <a:solidFill>
            <a:srgbClr val="0000FF"/>
          </a:solidFill>
          <a:latin typeface="+mj-lt"/>
          <a:ea typeface="+mj-ea"/>
          <a:cs typeface="+mj-cs"/>
        </a:defRPr>
      </a:lvl1pPr>
      <a:lvl2pPr algn="ctr" rtl="0" eaLnBrk="1" fontAlgn="base" hangingPunct="1">
        <a:spcBef>
          <a:spcPct val="0"/>
        </a:spcBef>
        <a:spcAft>
          <a:spcPct val="0"/>
        </a:spcAft>
        <a:defRPr sz="2400" b="1">
          <a:solidFill>
            <a:srgbClr val="0000FF"/>
          </a:solidFill>
          <a:latin typeface="Arial" charset="0"/>
        </a:defRPr>
      </a:lvl2pPr>
      <a:lvl3pPr algn="ctr" rtl="0" eaLnBrk="1" fontAlgn="base" hangingPunct="1">
        <a:spcBef>
          <a:spcPct val="0"/>
        </a:spcBef>
        <a:spcAft>
          <a:spcPct val="0"/>
        </a:spcAft>
        <a:defRPr sz="2400" b="1">
          <a:solidFill>
            <a:srgbClr val="0000FF"/>
          </a:solidFill>
          <a:latin typeface="Arial" charset="0"/>
        </a:defRPr>
      </a:lvl3pPr>
      <a:lvl4pPr algn="ctr" rtl="0" eaLnBrk="1" fontAlgn="base" hangingPunct="1">
        <a:spcBef>
          <a:spcPct val="0"/>
        </a:spcBef>
        <a:spcAft>
          <a:spcPct val="0"/>
        </a:spcAft>
        <a:defRPr sz="2400" b="1">
          <a:solidFill>
            <a:srgbClr val="0000FF"/>
          </a:solidFill>
          <a:latin typeface="Arial" charset="0"/>
        </a:defRPr>
      </a:lvl4pPr>
      <a:lvl5pPr algn="ctr" rtl="0" eaLnBrk="1" fontAlgn="base" hangingPunct="1">
        <a:spcBef>
          <a:spcPct val="0"/>
        </a:spcBef>
        <a:spcAft>
          <a:spcPct val="0"/>
        </a:spcAft>
        <a:defRPr sz="2400" b="1">
          <a:solidFill>
            <a:srgbClr val="0000FF"/>
          </a:solidFill>
          <a:latin typeface="Arial" charset="0"/>
        </a:defRPr>
      </a:lvl5pPr>
      <a:lvl6pPr marL="457200" algn="ctr" rtl="0" eaLnBrk="1" fontAlgn="base" hangingPunct="1">
        <a:spcBef>
          <a:spcPct val="0"/>
        </a:spcBef>
        <a:spcAft>
          <a:spcPct val="0"/>
        </a:spcAft>
        <a:defRPr sz="2400" b="1">
          <a:solidFill>
            <a:srgbClr val="0000FF"/>
          </a:solidFill>
          <a:latin typeface="Arial" charset="0"/>
        </a:defRPr>
      </a:lvl6pPr>
      <a:lvl7pPr marL="914400" algn="ctr" rtl="0" eaLnBrk="1" fontAlgn="base" hangingPunct="1">
        <a:spcBef>
          <a:spcPct val="0"/>
        </a:spcBef>
        <a:spcAft>
          <a:spcPct val="0"/>
        </a:spcAft>
        <a:defRPr sz="2400" b="1">
          <a:solidFill>
            <a:srgbClr val="0000FF"/>
          </a:solidFill>
          <a:latin typeface="Arial" charset="0"/>
        </a:defRPr>
      </a:lvl7pPr>
      <a:lvl8pPr marL="1371600" algn="ctr" rtl="0" eaLnBrk="1" fontAlgn="base" hangingPunct="1">
        <a:spcBef>
          <a:spcPct val="0"/>
        </a:spcBef>
        <a:spcAft>
          <a:spcPct val="0"/>
        </a:spcAft>
        <a:defRPr sz="2400" b="1">
          <a:solidFill>
            <a:srgbClr val="0000FF"/>
          </a:solidFill>
          <a:latin typeface="Arial" charset="0"/>
        </a:defRPr>
      </a:lvl8pPr>
      <a:lvl9pPr marL="1828800" algn="ctr" rtl="0" eaLnBrk="1" fontAlgn="base" hangingPunct="1">
        <a:spcBef>
          <a:spcPct val="0"/>
        </a:spcBef>
        <a:spcAft>
          <a:spcPct val="0"/>
        </a:spcAft>
        <a:defRPr sz="2400" b="1">
          <a:solidFill>
            <a:srgbClr val="0000FF"/>
          </a:solidFill>
          <a:latin typeface="Arial" charset="0"/>
        </a:defRPr>
      </a:lvl9pPr>
    </p:titleStyle>
    <p:bodyStyle>
      <a:lvl1pPr marL="342900" indent="-342900" algn="l" rtl="0" eaLnBrk="1" fontAlgn="base" hangingPunct="1">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900">
          <a:solidFill>
            <a:schemeClr val="tx1"/>
          </a:solidFill>
          <a:latin typeface="+mn-lt"/>
        </a:defRPr>
      </a:lvl5pPr>
      <a:lvl6pPr marL="2514600" indent="-228600" algn="l" rtl="0" eaLnBrk="1" fontAlgn="base" hangingPunct="1">
        <a:spcBef>
          <a:spcPct val="20000"/>
        </a:spcBef>
        <a:spcAft>
          <a:spcPct val="0"/>
        </a:spcAft>
        <a:buChar char="»"/>
        <a:defRPr sz="900">
          <a:solidFill>
            <a:schemeClr val="tx1"/>
          </a:solidFill>
          <a:latin typeface="+mn-lt"/>
        </a:defRPr>
      </a:lvl6pPr>
      <a:lvl7pPr marL="2971800" indent="-228600" algn="l" rtl="0" eaLnBrk="1" fontAlgn="base" hangingPunct="1">
        <a:spcBef>
          <a:spcPct val="20000"/>
        </a:spcBef>
        <a:spcAft>
          <a:spcPct val="0"/>
        </a:spcAft>
        <a:buChar char="»"/>
        <a:defRPr sz="900">
          <a:solidFill>
            <a:schemeClr val="tx1"/>
          </a:solidFill>
          <a:latin typeface="+mn-lt"/>
        </a:defRPr>
      </a:lvl7pPr>
      <a:lvl8pPr marL="3429000" indent="-228600" algn="l" rtl="0" eaLnBrk="1" fontAlgn="base" hangingPunct="1">
        <a:spcBef>
          <a:spcPct val="20000"/>
        </a:spcBef>
        <a:spcAft>
          <a:spcPct val="0"/>
        </a:spcAft>
        <a:buChar char="»"/>
        <a:defRPr sz="900">
          <a:solidFill>
            <a:schemeClr val="tx1"/>
          </a:solidFill>
          <a:latin typeface="+mn-lt"/>
        </a:defRPr>
      </a:lvl8pPr>
      <a:lvl9pPr marL="3886200" indent="-228600" algn="l" rtl="0" eaLnBrk="1" fontAlgn="base" hangingPunct="1">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46038"/>
            <a:ext cx="6858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748" name="Line 4"/>
          <p:cNvSpPr>
            <a:spLocks noChangeShapeType="1"/>
          </p:cNvSpPr>
          <p:nvPr/>
        </p:nvSpPr>
        <p:spPr bwMode="auto">
          <a:xfrm>
            <a:off x="381000" y="838200"/>
            <a:ext cx="8458200" cy="0"/>
          </a:xfrm>
          <a:prstGeom prst="line">
            <a:avLst/>
          </a:prstGeom>
          <a:noFill/>
          <a:ln w="57150" cmpd="thickThin">
            <a:solidFill>
              <a:srgbClr val="000080"/>
            </a:solidFill>
            <a:round/>
            <a:headEnd/>
            <a:tailEnd/>
          </a:ln>
          <a:effectLst/>
        </p:spPr>
        <p:txBody>
          <a:bodyPr/>
          <a:lstStyle/>
          <a:p>
            <a:pPr eaLnBrk="1" fontAlgn="auto" hangingPunct="1">
              <a:spcBef>
                <a:spcPts val="0"/>
              </a:spcBef>
              <a:spcAft>
                <a:spcPts val="0"/>
              </a:spcAft>
              <a:defRPr/>
            </a:pPr>
            <a:endParaRPr lang="en-US" dirty="0">
              <a:solidFill>
                <a:srgbClr val="000000"/>
              </a:solidFill>
              <a:latin typeface="Arial"/>
              <a:ea typeface="+mn-ea"/>
            </a:endParaRPr>
          </a:p>
        </p:txBody>
      </p:sp>
      <p:sp>
        <p:nvSpPr>
          <p:cNvPr id="3175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fontAlgn="auto" hangingPunct="1">
              <a:spcBef>
                <a:spcPts val="0"/>
              </a:spcBef>
              <a:spcAft>
                <a:spcPts val="0"/>
              </a:spcAft>
            </a:pPr>
            <a:fld id="{C55EE124-CDD3-B64B-8D39-5720EFBFE273}" type="slidenum">
              <a:rPr lang="en-US" smtClean="0">
                <a:solidFill>
                  <a:srgbClr val="000000"/>
                </a:solidFill>
                <a:ea typeface="+mn-ea"/>
              </a:rPr>
              <a:pPr eaLnBrk="1" fontAlgn="auto" hangingPunct="1">
                <a:spcBef>
                  <a:spcPts val="0"/>
                </a:spcBef>
                <a:spcAft>
                  <a:spcPts val="0"/>
                </a:spcAft>
              </a:pPr>
              <a:t>‹#›</a:t>
            </a:fld>
            <a:endParaRPr lang="en-US">
              <a:solidFill>
                <a:srgbClr val="000000"/>
              </a:solidFill>
              <a:ea typeface="+mn-ea"/>
            </a:endParaRPr>
          </a:p>
        </p:txBody>
      </p:sp>
      <p:pic>
        <p:nvPicPr>
          <p:cNvPr id="1030" name="Picture 9" descr="meatball"/>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57200" y="95250"/>
            <a:ext cx="781050" cy="666750"/>
          </a:xfrm>
          <a:prstGeom prst="rect">
            <a:avLst/>
          </a:prstGeom>
          <a:noFill/>
          <a:ln w="9525">
            <a:noFill/>
            <a:miter lim="800000"/>
            <a:headEnd/>
            <a:tailEnd/>
          </a:ln>
        </p:spPr>
      </p:pic>
    </p:spTree>
    <p:extLst>
      <p:ext uri="{BB962C8B-B14F-4D97-AF65-F5344CB8AC3E}">
        <p14:creationId xmlns:p14="http://schemas.microsoft.com/office/powerpoint/2010/main" val="279975510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Lst>
  <p:hf hdr="0" dt="0"/>
  <p:txStyles>
    <p:titleStyle>
      <a:lvl1pPr algn="ctr" rtl="0" eaLnBrk="1" fontAlgn="base" hangingPunct="1">
        <a:spcBef>
          <a:spcPct val="0"/>
        </a:spcBef>
        <a:spcAft>
          <a:spcPct val="0"/>
        </a:spcAft>
        <a:defRPr sz="2400" b="1">
          <a:solidFill>
            <a:srgbClr val="0000FF"/>
          </a:solidFill>
          <a:latin typeface="+mj-lt"/>
          <a:ea typeface="+mj-ea"/>
          <a:cs typeface="+mj-cs"/>
        </a:defRPr>
      </a:lvl1pPr>
      <a:lvl2pPr algn="ctr" rtl="0" eaLnBrk="1" fontAlgn="base" hangingPunct="1">
        <a:spcBef>
          <a:spcPct val="0"/>
        </a:spcBef>
        <a:spcAft>
          <a:spcPct val="0"/>
        </a:spcAft>
        <a:defRPr sz="2400" b="1">
          <a:solidFill>
            <a:srgbClr val="0000FF"/>
          </a:solidFill>
          <a:latin typeface="Arial" charset="0"/>
        </a:defRPr>
      </a:lvl2pPr>
      <a:lvl3pPr algn="ctr" rtl="0" eaLnBrk="1" fontAlgn="base" hangingPunct="1">
        <a:spcBef>
          <a:spcPct val="0"/>
        </a:spcBef>
        <a:spcAft>
          <a:spcPct val="0"/>
        </a:spcAft>
        <a:defRPr sz="2400" b="1">
          <a:solidFill>
            <a:srgbClr val="0000FF"/>
          </a:solidFill>
          <a:latin typeface="Arial" charset="0"/>
        </a:defRPr>
      </a:lvl3pPr>
      <a:lvl4pPr algn="ctr" rtl="0" eaLnBrk="1" fontAlgn="base" hangingPunct="1">
        <a:spcBef>
          <a:spcPct val="0"/>
        </a:spcBef>
        <a:spcAft>
          <a:spcPct val="0"/>
        </a:spcAft>
        <a:defRPr sz="2400" b="1">
          <a:solidFill>
            <a:srgbClr val="0000FF"/>
          </a:solidFill>
          <a:latin typeface="Arial" charset="0"/>
        </a:defRPr>
      </a:lvl4pPr>
      <a:lvl5pPr algn="ctr" rtl="0" eaLnBrk="1" fontAlgn="base" hangingPunct="1">
        <a:spcBef>
          <a:spcPct val="0"/>
        </a:spcBef>
        <a:spcAft>
          <a:spcPct val="0"/>
        </a:spcAft>
        <a:defRPr sz="2400" b="1">
          <a:solidFill>
            <a:srgbClr val="0000FF"/>
          </a:solidFill>
          <a:latin typeface="Arial" charset="0"/>
        </a:defRPr>
      </a:lvl5pPr>
      <a:lvl6pPr marL="457200" algn="ctr" rtl="0" eaLnBrk="1" fontAlgn="base" hangingPunct="1">
        <a:spcBef>
          <a:spcPct val="0"/>
        </a:spcBef>
        <a:spcAft>
          <a:spcPct val="0"/>
        </a:spcAft>
        <a:defRPr sz="2400" b="1">
          <a:solidFill>
            <a:srgbClr val="0000FF"/>
          </a:solidFill>
          <a:latin typeface="Arial" charset="0"/>
        </a:defRPr>
      </a:lvl6pPr>
      <a:lvl7pPr marL="914400" algn="ctr" rtl="0" eaLnBrk="1" fontAlgn="base" hangingPunct="1">
        <a:spcBef>
          <a:spcPct val="0"/>
        </a:spcBef>
        <a:spcAft>
          <a:spcPct val="0"/>
        </a:spcAft>
        <a:defRPr sz="2400" b="1">
          <a:solidFill>
            <a:srgbClr val="0000FF"/>
          </a:solidFill>
          <a:latin typeface="Arial" charset="0"/>
        </a:defRPr>
      </a:lvl7pPr>
      <a:lvl8pPr marL="1371600" algn="ctr" rtl="0" eaLnBrk="1" fontAlgn="base" hangingPunct="1">
        <a:spcBef>
          <a:spcPct val="0"/>
        </a:spcBef>
        <a:spcAft>
          <a:spcPct val="0"/>
        </a:spcAft>
        <a:defRPr sz="2400" b="1">
          <a:solidFill>
            <a:srgbClr val="0000FF"/>
          </a:solidFill>
          <a:latin typeface="Arial" charset="0"/>
        </a:defRPr>
      </a:lvl8pPr>
      <a:lvl9pPr marL="1828800" algn="ctr" rtl="0" eaLnBrk="1" fontAlgn="base" hangingPunct="1">
        <a:spcBef>
          <a:spcPct val="0"/>
        </a:spcBef>
        <a:spcAft>
          <a:spcPct val="0"/>
        </a:spcAft>
        <a:defRPr sz="2400" b="1">
          <a:solidFill>
            <a:srgbClr val="0000FF"/>
          </a:solidFill>
          <a:latin typeface="Arial" charset="0"/>
        </a:defRPr>
      </a:lvl9pPr>
    </p:titleStyle>
    <p:bodyStyle>
      <a:lvl1pPr marL="342900" indent="-342900" algn="l" rtl="0" eaLnBrk="1" fontAlgn="base" hangingPunct="1">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900">
          <a:solidFill>
            <a:schemeClr val="tx1"/>
          </a:solidFill>
          <a:latin typeface="+mn-lt"/>
        </a:defRPr>
      </a:lvl5pPr>
      <a:lvl6pPr marL="2514600" indent="-228600" algn="l" rtl="0" eaLnBrk="1" fontAlgn="base" hangingPunct="1">
        <a:spcBef>
          <a:spcPct val="20000"/>
        </a:spcBef>
        <a:spcAft>
          <a:spcPct val="0"/>
        </a:spcAft>
        <a:buChar char="»"/>
        <a:defRPr sz="900">
          <a:solidFill>
            <a:schemeClr val="tx1"/>
          </a:solidFill>
          <a:latin typeface="+mn-lt"/>
        </a:defRPr>
      </a:lvl6pPr>
      <a:lvl7pPr marL="2971800" indent="-228600" algn="l" rtl="0" eaLnBrk="1" fontAlgn="base" hangingPunct="1">
        <a:spcBef>
          <a:spcPct val="20000"/>
        </a:spcBef>
        <a:spcAft>
          <a:spcPct val="0"/>
        </a:spcAft>
        <a:buChar char="»"/>
        <a:defRPr sz="900">
          <a:solidFill>
            <a:schemeClr val="tx1"/>
          </a:solidFill>
          <a:latin typeface="+mn-lt"/>
        </a:defRPr>
      </a:lvl7pPr>
      <a:lvl8pPr marL="3429000" indent="-228600" algn="l" rtl="0" eaLnBrk="1" fontAlgn="base" hangingPunct="1">
        <a:spcBef>
          <a:spcPct val="20000"/>
        </a:spcBef>
        <a:spcAft>
          <a:spcPct val="0"/>
        </a:spcAft>
        <a:buChar char="»"/>
        <a:defRPr sz="900">
          <a:solidFill>
            <a:schemeClr val="tx1"/>
          </a:solidFill>
          <a:latin typeface="+mn-lt"/>
        </a:defRPr>
      </a:lvl8pPr>
      <a:lvl9pPr marL="3886200" indent="-228600" algn="l" rtl="0" eaLnBrk="1" fontAlgn="base" hangingPunct="1">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46038"/>
            <a:ext cx="6858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990600"/>
            <a:ext cx="8229600" cy="5135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748" name="Line 4"/>
          <p:cNvSpPr>
            <a:spLocks noChangeShapeType="1"/>
          </p:cNvSpPr>
          <p:nvPr/>
        </p:nvSpPr>
        <p:spPr bwMode="auto">
          <a:xfrm>
            <a:off x="381000" y="838200"/>
            <a:ext cx="8458200" cy="0"/>
          </a:xfrm>
          <a:prstGeom prst="line">
            <a:avLst/>
          </a:prstGeom>
          <a:noFill/>
          <a:ln w="57150" cmpd="thickThin">
            <a:solidFill>
              <a:srgbClr val="000080"/>
            </a:solidFill>
            <a:round/>
            <a:headEnd/>
            <a:tailEnd/>
          </a:ln>
          <a:effectLst/>
        </p:spPr>
        <p:txBody>
          <a:bodyPr/>
          <a:lstStyle/>
          <a:p>
            <a:pPr eaLnBrk="1" fontAlgn="auto" hangingPunct="1">
              <a:spcBef>
                <a:spcPts val="0"/>
              </a:spcBef>
              <a:spcAft>
                <a:spcPts val="0"/>
              </a:spcAft>
              <a:defRPr/>
            </a:pPr>
            <a:endParaRPr lang="en-US" dirty="0">
              <a:solidFill>
                <a:srgbClr val="000000"/>
              </a:solidFill>
              <a:latin typeface="Arial"/>
              <a:ea typeface="+mn-ea"/>
            </a:endParaRPr>
          </a:p>
        </p:txBody>
      </p:sp>
      <p:sp>
        <p:nvSpPr>
          <p:cNvPr id="31751" name="Rectangle 7"/>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fontAlgn="auto" hangingPunct="1">
              <a:spcBef>
                <a:spcPts val="0"/>
              </a:spcBef>
              <a:spcAft>
                <a:spcPts val="0"/>
              </a:spcAft>
            </a:pPr>
            <a:fld id="{C55EE124-CDD3-B64B-8D39-5720EFBFE273}" type="slidenum">
              <a:rPr lang="en-US" smtClean="0">
                <a:solidFill>
                  <a:srgbClr val="000000"/>
                </a:solidFill>
                <a:ea typeface="+mn-ea"/>
              </a:rPr>
              <a:pPr eaLnBrk="1" fontAlgn="auto" hangingPunct="1">
                <a:spcBef>
                  <a:spcPts val="0"/>
                </a:spcBef>
                <a:spcAft>
                  <a:spcPts val="0"/>
                </a:spcAft>
              </a:pPr>
              <a:t>‹#›</a:t>
            </a:fld>
            <a:endParaRPr lang="en-US">
              <a:solidFill>
                <a:srgbClr val="000000"/>
              </a:solidFill>
              <a:ea typeface="+mn-ea"/>
            </a:endParaRPr>
          </a:p>
        </p:txBody>
      </p:sp>
      <p:pic>
        <p:nvPicPr>
          <p:cNvPr id="1030" name="Picture 9" descr="meatball"/>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457200" y="95250"/>
            <a:ext cx="781050" cy="666750"/>
          </a:xfrm>
          <a:prstGeom prst="rect">
            <a:avLst/>
          </a:prstGeom>
          <a:noFill/>
          <a:ln w="9525">
            <a:noFill/>
            <a:miter lim="800000"/>
            <a:headEnd/>
            <a:tailEnd/>
          </a:ln>
        </p:spPr>
      </p:pic>
    </p:spTree>
    <p:extLst>
      <p:ext uri="{BB962C8B-B14F-4D97-AF65-F5344CB8AC3E}">
        <p14:creationId xmlns:p14="http://schemas.microsoft.com/office/powerpoint/2010/main" val="73615730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Lst>
  <p:hf hdr="0" dt="0"/>
  <p:txStyles>
    <p:titleStyle>
      <a:lvl1pPr algn="ctr" rtl="0" eaLnBrk="1" fontAlgn="base" hangingPunct="1">
        <a:spcBef>
          <a:spcPct val="0"/>
        </a:spcBef>
        <a:spcAft>
          <a:spcPct val="0"/>
        </a:spcAft>
        <a:defRPr sz="2400" b="1">
          <a:solidFill>
            <a:srgbClr val="0000FF"/>
          </a:solidFill>
          <a:latin typeface="+mj-lt"/>
          <a:ea typeface="+mj-ea"/>
          <a:cs typeface="+mj-cs"/>
        </a:defRPr>
      </a:lvl1pPr>
      <a:lvl2pPr algn="ctr" rtl="0" eaLnBrk="1" fontAlgn="base" hangingPunct="1">
        <a:spcBef>
          <a:spcPct val="0"/>
        </a:spcBef>
        <a:spcAft>
          <a:spcPct val="0"/>
        </a:spcAft>
        <a:defRPr sz="2400" b="1">
          <a:solidFill>
            <a:srgbClr val="0000FF"/>
          </a:solidFill>
          <a:latin typeface="Arial" charset="0"/>
        </a:defRPr>
      </a:lvl2pPr>
      <a:lvl3pPr algn="ctr" rtl="0" eaLnBrk="1" fontAlgn="base" hangingPunct="1">
        <a:spcBef>
          <a:spcPct val="0"/>
        </a:spcBef>
        <a:spcAft>
          <a:spcPct val="0"/>
        </a:spcAft>
        <a:defRPr sz="2400" b="1">
          <a:solidFill>
            <a:srgbClr val="0000FF"/>
          </a:solidFill>
          <a:latin typeface="Arial" charset="0"/>
        </a:defRPr>
      </a:lvl3pPr>
      <a:lvl4pPr algn="ctr" rtl="0" eaLnBrk="1" fontAlgn="base" hangingPunct="1">
        <a:spcBef>
          <a:spcPct val="0"/>
        </a:spcBef>
        <a:spcAft>
          <a:spcPct val="0"/>
        </a:spcAft>
        <a:defRPr sz="2400" b="1">
          <a:solidFill>
            <a:srgbClr val="0000FF"/>
          </a:solidFill>
          <a:latin typeface="Arial" charset="0"/>
        </a:defRPr>
      </a:lvl4pPr>
      <a:lvl5pPr algn="ctr" rtl="0" eaLnBrk="1" fontAlgn="base" hangingPunct="1">
        <a:spcBef>
          <a:spcPct val="0"/>
        </a:spcBef>
        <a:spcAft>
          <a:spcPct val="0"/>
        </a:spcAft>
        <a:defRPr sz="2400" b="1">
          <a:solidFill>
            <a:srgbClr val="0000FF"/>
          </a:solidFill>
          <a:latin typeface="Arial" charset="0"/>
        </a:defRPr>
      </a:lvl5pPr>
      <a:lvl6pPr marL="457200" algn="ctr" rtl="0" eaLnBrk="1" fontAlgn="base" hangingPunct="1">
        <a:spcBef>
          <a:spcPct val="0"/>
        </a:spcBef>
        <a:spcAft>
          <a:spcPct val="0"/>
        </a:spcAft>
        <a:defRPr sz="2400" b="1">
          <a:solidFill>
            <a:srgbClr val="0000FF"/>
          </a:solidFill>
          <a:latin typeface="Arial" charset="0"/>
        </a:defRPr>
      </a:lvl6pPr>
      <a:lvl7pPr marL="914400" algn="ctr" rtl="0" eaLnBrk="1" fontAlgn="base" hangingPunct="1">
        <a:spcBef>
          <a:spcPct val="0"/>
        </a:spcBef>
        <a:spcAft>
          <a:spcPct val="0"/>
        </a:spcAft>
        <a:defRPr sz="2400" b="1">
          <a:solidFill>
            <a:srgbClr val="0000FF"/>
          </a:solidFill>
          <a:latin typeface="Arial" charset="0"/>
        </a:defRPr>
      </a:lvl7pPr>
      <a:lvl8pPr marL="1371600" algn="ctr" rtl="0" eaLnBrk="1" fontAlgn="base" hangingPunct="1">
        <a:spcBef>
          <a:spcPct val="0"/>
        </a:spcBef>
        <a:spcAft>
          <a:spcPct val="0"/>
        </a:spcAft>
        <a:defRPr sz="2400" b="1">
          <a:solidFill>
            <a:srgbClr val="0000FF"/>
          </a:solidFill>
          <a:latin typeface="Arial" charset="0"/>
        </a:defRPr>
      </a:lvl8pPr>
      <a:lvl9pPr marL="1828800" algn="ctr" rtl="0" eaLnBrk="1" fontAlgn="base" hangingPunct="1">
        <a:spcBef>
          <a:spcPct val="0"/>
        </a:spcBef>
        <a:spcAft>
          <a:spcPct val="0"/>
        </a:spcAft>
        <a:defRPr sz="2400" b="1">
          <a:solidFill>
            <a:srgbClr val="0000FF"/>
          </a:solidFill>
          <a:latin typeface="Arial" charset="0"/>
        </a:defRPr>
      </a:lvl9pPr>
    </p:titleStyle>
    <p:bodyStyle>
      <a:lvl1pPr marL="342900" indent="-342900" algn="l" rtl="0" eaLnBrk="1" fontAlgn="base" hangingPunct="1">
        <a:spcBef>
          <a:spcPct val="20000"/>
        </a:spcBef>
        <a:spcAft>
          <a:spcPct val="0"/>
        </a:spcAft>
        <a:buClr>
          <a:srgbClr val="FF0000"/>
        </a:buClr>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sz="900">
          <a:solidFill>
            <a:schemeClr val="tx1"/>
          </a:solidFill>
          <a:latin typeface="+mn-lt"/>
        </a:defRPr>
      </a:lvl5pPr>
      <a:lvl6pPr marL="2514600" indent="-228600" algn="l" rtl="0" eaLnBrk="1" fontAlgn="base" hangingPunct="1">
        <a:spcBef>
          <a:spcPct val="20000"/>
        </a:spcBef>
        <a:spcAft>
          <a:spcPct val="0"/>
        </a:spcAft>
        <a:buChar char="»"/>
        <a:defRPr sz="900">
          <a:solidFill>
            <a:schemeClr val="tx1"/>
          </a:solidFill>
          <a:latin typeface="+mn-lt"/>
        </a:defRPr>
      </a:lvl6pPr>
      <a:lvl7pPr marL="2971800" indent="-228600" algn="l" rtl="0" eaLnBrk="1" fontAlgn="base" hangingPunct="1">
        <a:spcBef>
          <a:spcPct val="20000"/>
        </a:spcBef>
        <a:spcAft>
          <a:spcPct val="0"/>
        </a:spcAft>
        <a:buChar char="»"/>
        <a:defRPr sz="900">
          <a:solidFill>
            <a:schemeClr val="tx1"/>
          </a:solidFill>
          <a:latin typeface="+mn-lt"/>
        </a:defRPr>
      </a:lvl7pPr>
      <a:lvl8pPr marL="3429000" indent="-228600" algn="l" rtl="0" eaLnBrk="1" fontAlgn="base" hangingPunct="1">
        <a:spcBef>
          <a:spcPct val="20000"/>
        </a:spcBef>
        <a:spcAft>
          <a:spcPct val="0"/>
        </a:spcAft>
        <a:buChar char="»"/>
        <a:defRPr sz="900">
          <a:solidFill>
            <a:schemeClr val="tx1"/>
          </a:solidFill>
          <a:latin typeface="+mn-lt"/>
        </a:defRPr>
      </a:lvl8pPr>
      <a:lvl9pPr marL="3886200" indent="-228600" algn="l" rtl="0" eaLnBrk="1" fontAlgn="base" hangingPunct="1">
        <a:spcBef>
          <a:spcPct val="20000"/>
        </a:spcBef>
        <a:spcAft>
          <a:spcPct val="0"/>
        </a:spcAft>
        <a:buChar char="»"/>
        <a:defRPr sz="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www.britannica.com/technology/aqueduct-engineerin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britannica.com/technology/civil-engineering"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britannica.com/biography/Pliny-the-Elder" TargetMode="Externa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3.xml"/><Relationship Id="rId5" Type="http://schemas.openxmlformats.org/officeDocument/2006/relationships/hyperlink" Target="https://en.wikipedia.org/wiki/Rhodium"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8" Type="http://schemas.openxmlformats.org/officeDocument/2006/relationships/image" Target="../media/image31.jpg"/><Relationship Id="rId13" Type="http://schemas.openxmlformats.org/officeDocument/2006/relationships/image" Target="../media/image36.jpeg"/><Relationship Id="rId3" Type="http://schemas.openxmlformats.org/officeDocument/2006/relationships/image" Target="../media/image26.jpg"/><Relationship Id="rId7" Type="http://schemas.openxmlformats.org/officeDocument/2006/relationships/image" Target="../media/image30.jpg"/><Relationship Id="rId12" Type="http://schemas.openxmlformats.org/officeDocument/2006/relationships/image" Target="../media/image35.jpe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29.jpg"/><Relationship Id="rId11" Type="http://schemas.openxmlformats.org/officeDocument/2006/relationships/image" Target="../media/image34.jpg"/><Relationship Id="rId5" Type="http://schemas.openxmlformats.org/officeDocument/2006/relationships/image" Target="../media/image28.jpeg"/><Relationship Id="rId10" Type="http://schemas.openxmlformats.org/officeDocument/2006/relationships/image" Target="../media/image33.jpg"/><Relationship Id="rId4" Type="http://schemas.openxmlformats.org/officeDocument/2006/relationships/image" Target="../media/image27.jpeg"/><Relationship Id="rId9" Type="http://schemas.openxmlformats.org/officeDocument/2006/relationships/image" Target="../media/image32.jpg"/><Relationship Id="rId1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44.jfif"/><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14.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1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1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gif"/></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2.xml"/><Relationship Id="rId5" Type="http://schemas.openxmlformats.org/officeDocument/2006/relationships/image" Target="../media/image65.JPG"/><Relationship Id="rId4" Type="http://schemas.openxmlformats.org/officeDocument/2006/relationships/image" Target="../media/image64.jp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jp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67.png"/><Relationship Id="rId4" Type="http://schemas.openxmlformats.org/officeDocument/2006/relationships/image" Target="../media/image66.jpg"/><Relationship Id="rId9" Type="http://schemas.microsoft.com/office/2007/relationships/diagramDrawing" Target="../diagrams/drawing1.xml"/></Relationships>
</file>

<file path=ppt/slides/_rels/slide1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78.jpeg"/><Relationship Id="rId7" Type="http://schemas.openxmlformats.org/officeDocument/2006/relationships/diagramQuickStyle" Target="../diagrams/quickStyle2.xml"/><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80.jfif"/><Relationship Id="rId5" Type="http://schemas.openxmlformats.org/officeDocument/2006/relationships/diagramData" Target="../diagrams/data2.xml"/><Relationship Id="rId10" Type="http://schemas.openxmlformats.org/officeDocument/2006/relationships/image" Target="../media/image6.jpg"/><Relationship Id="rId4" Type="http://schemas.openxmlformats.org/officeDocument/2006/relationships/image" Target="../media/image79.emf"/><Relationship Id="rId9" Type="http://schemas.microsoft.com/office/2007/relationships/diagramDrawing" Target="../diagrams/drawing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1803"/>
            <a:ext cx="7772400" cy="1470025"/>
          </a:xfrm>
        </p:spPr>
        <p:txBody>
          <a:bodyPr/>
          <a:lstStyle/>
          <a:p>
            <a:r>
              <a:rPr lang="en-US" dirty="0"/>
              <a:t>History of Engineering</a:t>
            </a:r>
          </a:p>
        </p:txBody>
      </p:sp>
      <p:sp>
        <p:nvSpPr>
          <p:cNvPr id="3" name="Subtitle 2"/>
          <p:cNvSpPr>
            <a:spLocks noGrp="1"/>
          </p:cNvSpPr>
          <p:nvPr>
            <p:ph type="subTitle" idx="1"/>
          </p:nvPr>
        </p:nvSpPr>
        <p:spPr/>
        <p:txBody>
          <a:bodyPr/>
          <a:lstStyle/>
          <a:p>
            <a:r>
              <a:rPr lang="en-US" sz="1600" dirty="0"/>
              <a:t> Michael D. Watson, Ph.D.</a:t>
            </a:r>
            <a:br>
              <a:rPr lang="en-US" sz="1600" dirty="0"/>
            </a:br>
            <a:r>
              <a:rPr lang="en-US" sz="1600" dirty="0"/>
              <a:t>NASA Marshall Space Flight Center</a:t>
            </a:r>
          </a:p>
        </p:txBody>
      </p:sp>
    </p:spTree>
    <p:extLst>
      <p:ext uri="{BB962C8B-B14F-4D97-AF65-F5344CB8AC3E}">
        <p14:creationId xmlns:p14="http://schemas.microsoft.com/office/powerpoint/2010/main" val="456272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13F33-6DDA-45B3-AC5F-8E906817C6D6}"/>
              </a:ext>
            </a:extLst>
          </p:cNvPr>
          <p:cNvSpPr>
            <a:spLocks noGrp="1"/>
          </p:cNvSpPr>
          <p:nvPr>
            <p:ph type="title"/>
          </p:nvPr>
        </p:nvSpPr>
        <p:spPr>
          <a:xfrm>
            <a:off x="1295400" y="46038"/>
            <a:ext cx="7518400" cy="715962"/>
          </a:xfrm>
        </p:spPr>
        <p:txBody>
          <a:bodyPr/>
          <a:lstStyle/>
          <a:p>
            <a:r>
              <a:rPr lang="en-US" dirty="0"/>
              <a:t>History of Engineering Disciplines</a:t>
            </a:r>
          </a:p>
        </p:txBody>
      </p:sp>
      <p:sp>
        <p:nvSpPr>
          <p:cNvPr id="3" name="Content Placeholder 2">
            <a:extLst>
              <a:ext uri="{FF2B5EF4-FFF2-40B4-BE49-F238E27FC236}">
                <a16:creationId xmlns:a16="http://schemas.microsoft.com/office/drawing/2014/main" id="{79B39181-AD6B-45AE-8677-3252599C9FE1}"/>
              </a:ext>
            </a:extLst>
          </p:cNvPr>
          <p:cNvSpPr>
            <a:spLocks noGrp="1"/>
          </p:cNvSpPr>
          <p:nvPr>
            <p:ph idx="1"/>
          </p:nvPr>
        </p:nvSpPr>
        <p:spPr/>
        <p:txBody>
          <a:bodyPr/>
          <a:lstStyle/>
          <a:p>
            <a:r>
              <a:rPr lang="en-US" dirty="0"/>
              <a:t>Engineering History</a:t>
            </a:r>
          </a:p>
          <a:p>
            <a:r>
              <a:rPr lang="en-US" dirty="0"/>
              <a:t>Engineering Culture History</a:t>
            </a:r>
          </a:p>
          <a:p>
            <a:pPr lvl="1"/>
            <a:r>
              <a:rPr lang="en-US" dirty="0"/>
              <a:t>Civil Engineering</a:t>
            </a:r>
          </a:p>
          <a:p>
            <a:pPr lvl="1"/>
            <a:r>
              <a:rPr lang="en-US" dirty="0"/>
              <a:t>Materials Engineering</a:t>
            </a:r>
          </a:p>
          <a:p>
            <a:pPr lvl="1"/>
            <a:r>
              <a:rPr lang="en-US" dirty="0"/>
              <a:t>Mechanical Engineering</a:t>
            </a:r>
          </a:p>
          <a:p>
            <a:pPr lvl="1"/>
            <a:r>
              <a:rPr lang="en-US" dirty="0"/>
              <a:t>Aerospace Engineering</a:t>
            </a:r>
          </a:p>
          <a:p>
            <a:pPr lvl="1"/>
            <a:r>
              <a:rPr lang="en-US" dirty="0"/>
              <a:t>Electrical Engineering</a:t>
            </a:r>
          </a:p>
          <a:p>
            <a:pPr lvl="1"/>
            <a:r>
              <a:rPr lang="en-US" dirty="0"/>
              <a:t>Computer Engineering</a:t>
            </a:r>
          </a:p>
          <a:p>
            <a:pPr lvl="1"/>
            <a:r>
              <a:rPr lang="en-US" dirty="0"/>
              <a:t>Software Engineering</a:t>
            </a:r>
          </a:p>
          <a:p>
            <a:pPr lvl="1"/>
            <a:r>
              <a:rPr lang="en-US" dirty="0"/>
              <a:t>Systems Engineering</a:t>
            </a:r>
          </a:p>
          <a:p>
            <a:r>
              <a:rPr lang="en-US" dirty="0"/>
              <a:t>Engineering Professional Societies and Reference Sites</a:t>
            </a:r>
          </a:p>
        </p:txBody>
      </p:sp>
      <p:sp>
        <p:nvSpPr>
          <p:cNvPr id="4" name="Slide Number Placeholder 3">
            <a:extLst>
              <a:ext uri="{FF2B5EF4-FFF2-40B4-BE49-F238E27FC236}">
                <a16:creationId xmlns:a16="http://schemas.microsoft.com/office/drawing/2014/main" id="{A25F9BEF-C2C2-4C24-9144-701BCDA3AF6F}"/>
              </a:ext>
            </a:extLst>
          </p:cNvPr>
          <p:cNvSpPr>
            <a:spLocks noGrp="1"/>
          </p:cNvSpPr>
          <p:nvPr>
            <p:ph type="sldNum" sz="quarter" idx="4"/>
          </p:nvPr>
        </p:nvSpPr>
        <p:spPr/>
        <p:txBody>
          <a:bodyPr/>
          <a:lstStyle/>
          <a:p>
            <a:fld id="{C55EE124-CDD3-B64B-8D39-5720EFBFE273}" type="slidenum">
              <a:rPr lang="en-US" smtClean="0">
                <a:solidFill>
                  <a:srgbClr val="000000"/>
                </a:solidFill>
              </a:rPr>
              <a:pPr/>
              <a:t>2</a:t>
            </a:fld>
            <a:endParaRPr lang="en-US">
              <a:solidFill>
                <a:srgbClr val="000000"/>
              </a:solidFill>
            </a:endParaRPr>
          </a:p>
        </p:txBody>
      </p:sp>
    </p:spTree>
    <p:extLst>
      <p:ext uri="{BB962C8B-B14F-4D97-AF65-F5344CB8AC3E}">
        <p14:creationId xmlns:p14="http://schemas.microsoft.com/office/powerpoint/2010/main" val="2771479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t>Engineering History Summary </a:t>
            </a:r>
          </a:p>
        </p:txBody>
      </p:sp>
      <p:sp>
        <p:nvSpPr>
          <p:cNvPr id="3" name="Content Placeholder 2"/>
          <p:cNvSpPr>
            <a:spLocks noGrp="1"/>
          </p:cNvSpPr>
          <p:nvPr>
            <p:ph idx="1"/>
          </p:nvPr>
        </p:nvSpPr>
        <p:spPr>
          <a:xfrm>
            <a:off x="371231" y="1109662"/>
            <a:ext cx="6709508" cy="5135563"/>
          </a:xfrm>
        </p:spPr>
        <p:txBody>
          <a:bodyPr/>
          <a:lstStyle/>
          <a:p>
            <a:r>
              <a:rPr lang="en-US" dirty="0"/>
              <a:t>Engineering Disciplines start first in practice</a:t>
            </a:r>
          </a:p>
          <a:p>
            <a:pPr lvl="1"/>
            <a:r>
              <a:rPr lang="en-US" dirty="0"/>
              <a:t>Some disciplines were in practice 1000’s of years in some aspect before formalizing as a discipline</a:t>
            </a:r>
          </a:p>
          <a:p>
            <a:pPr lvl="2"/>
            <a:r>
              <a:rPr lang="en-US" dirty="0"/>
              <a:t>Civil Engineering (Buildings, Bridges, Aqueducts)</a:t>
            </a:r>
          </a:p>
          <a:p>
            <a:pPr lvl="2"/>
            <a:r>
              <a:rPr lang="en-US" dirty="0"/>
              <a:t>Materials</a:t>
            </a:r>
          </a:p>
          <a:p>
            <a:pPr lvl="2"/>
            <a:r>
              <a:rPr lang="en-US" dirty="0"/>
              <a:t>Mechanical Engineering</a:t>
            </a:r>
          </a:p>
          <a:p>
            <a:pPr lvl="2"/>
            <a:r>
              <a:rPr lang="en-US" dirty="0"/>
              <a:t>Optical Engineering</a:t>
            </a:r>
          </a:p>
          <a:p>
            <a:pPr lvl="1"/>
            <a:r>
              <a:rPr lang="en-US" dirty="0"/>
              <a:t>Newer disciplines are still based on practice</a:t>
            </a:r>
          </a:p>
          <a:p>
            <a:pPr lvl="2"/>
            <a:r>
              <a:rPr lang="en-US" dirty="0"/>
              <a:t>Systems Engineering</a:t>
            </a:r>
          </a:p>
          <a:p>
            <a:r>
              <a:rPr lang="en-US" dirty="0"/>
              <a:t>Disciplines begin to form once the basic physics are defined</a:t>
            </a:r>
          </a:p>
          <a:p>
            <a:pPr lvl="1"/>
            <a:r>
              <a:rPr lang="en-US" dirty="0"/>
              <a:t>Electrical Engineering</a:t>
            </a:r>
          </a:p>
          <a:p>
            <a:pPr lvl="1"/>
            <a:r>
              <a:rPr lang="en-US" dirty="0"/>
              <a:t>Computer Engineering</a:t>
            </a:r>
          </a:p>
          <a:p>
            <a:pPr lvl="1"/>
            <a:r>
              <a:rPr lang="en-US" dirty="0"/>
              <a:t>Aerodynamics</a:t>
            </a:r>
          </a:p>
          <a:p>
            <a:pPr lvl="1"/>
            <a:r>
              <a:rPr lang="en-US" dirty="0"/>
              <a:t>Software Engineering</a:t>
            </a:r>
          </a:p>
          <a:p>
            <a:r>
              <a:rPr lang="en-US" dirty="0"/>
              <a:t>Formalization as Engineering Disciplines have all occurred since the 1800’s</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3</a:t>
            </a:fld>
            <a:endParaRPr lang="en-US">
              <a:solidFill>
                <a:srgbClr val="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6128" y="958165"/>
            <a:ext cx="1999774" cy="1165860"/>
          </a:xfrm>
          <a:prstGeom prst="rect">
            <a:avLst/>
          </a:prstGeom>
        </p:spPr>
      </p:pic>
      <p:sp>
        <p:nvSpPr>
          <p:cNvPr id="7" name="TextBox 6"/>
          <p:cNvSpPr txBox="1"/>
          <p:nvPr/>
        </p:nvSpPr>
        <p:spPr>
          <a:xfrm>
            <a:off x="7129670" y="4261966"/>
            <a:ext cx="1730671" cy="707886"/>
          </a:xfrm>
          <a:prstGeom prst="rect">
            <a:avLst/>
          </a:prstGeom>
          <a:noFill/>
        </p:spPr>
        <p:txBody>
          <a:bodyPr wrap="square" rtlCol="0">
            <a:spAutoFit/>
          </a:bodyPr>
          <a:lstStyle/>
          <a:p>
            <a:r>
              <a:rPr lang="en-US" sz="800" dirty="0"/>
              <a:t>Galileo’s Cantilever Beam Proof Construction, Accessed at: https://newtonexcelbach.com/2008/02/27/the-history-of-the-theory-of-beam-bending-part-1/</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4269" y="2691496"/>
            <a:ext cx="1641475" cy="156527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5018" y="4937472"/>
            <a:ext cx="1611782" cy="1236269"/>
          </a:xfrm>
          <a:prstGeom prst="rect">
            <a:avLst/>
          </a:prstGeom>
        </p:spPr>
      </p:pic>
      <p:sp>
        <p:nvSpPr>
          <p:cNvPr id="10" name="TextBox 9"/>
          <p:cNvSpPr txBox="1"/>
          <p:nvPr/>
        </p:nvSpPr>
        <p:spPr>
          <a:xfrm>
            <a:off x="6956128" y="6141360"/>
            <a:ext cx="1994053" cy="584775"/>
          </a:xfrm>
          <a:prstGeom prst="rect">
            <a:avLst/>
          </a:prstGeom>
          <a:noFill/>
        </p:spPr>
        <p:txBody>
          <a:bodyPr wrap="square" rtlCol="0">
            <a:spAutoFit/>
          </a:bodyPr>
          <a:lstStyle/>
          <a:p>
            <a:r>
              <a:rPr lang="en-US" sz="800" dirty="0"/>
              <a:t>Vitruvius Water Screw, Cornell University, accessed at: https://digital.library.cornell.edu/catalog/ss:11177730</a:t>
            </a:r>
          </a:p>
        </p:txBody>
      </p:sp>
      <p:sp>
        <p:nvSpPr>
          <p:cNvPr id="6" name="TextBox 5"/>
          <p:cNvSpPr txBox="1"/>
          <p:nvPr/>
        </p:nvSpPr>
        <p:spPr>
          <a:xfrm>
            <a:off x="7002756" y="2114714"/>
            <a:ext cx="1906518" cy="707886"/>
          </a:xfrm>
          <a:prstGeom prst="rect">
            <a:avLst/>
          </a:prstGeom>
          <a:noFill/>
        </p:spPr>
        <p:txBody>
          <a:bodyPr wrap="square" rtlCol="0">
            <a:spAutoFit/>
          </a:bodyPr>
          <a:lstStyle/>
          <a:p>
            <a:r>
              <a:rPr lang="en-US" sz="800" dirty="0"/>
              <a:t>Eliot </a:t>
            </a:r>
            <a:r>
              <a:rPr lang="en-US" sz="800" dirty="0" err="1"/>
              <a:t>Elisofon</a:t>
            </a:r>
            <a:r>
              <a:rPr lang="en-US" sz="800" dirty="0"/>
              <a:t> Photographic Archives, The pyramid of </a:t>
            </a:r>
            <a:r>
              <a:rPr lang="en-US" sz="800" dirty="0" err="1"/>
              <a:t>Kfafre</a:t>
            </a:r>
            <a:r>
              <a:rPr lang="en-US" sz="800" dirty="0"/>
              <a:t>, Pyramids of Giza, Egypt, slide, Accessed at </a:t>
            </a:r>
          </a:p>
          <a:p>
            <a:r>
              <a:rPr lang="en-US" sz="800" dirty="0"/>
              <a:t>https://www.si.edu/spotlight/ancient-egypt/pyramid</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3170" y="4197350"/>
            <a:ext cx="1219200" cy="1524000"/>
          </a:xfrm>
          <a:prstGeom prst="rect">
            <a:avLst/>
          </a:prstGeom>
        </p:spPr>
      </p:pic>
      <p:sp>
        <p:nvSpPr>
          <p:cNvPr id="12" name="TextBox 11"/>
          <p:cNvSpPr txBox="1">
            <a:spLocks noChangeAspect="1"/>
          </p:cNvSpPr>
          <p:nvPr/>
        </p:nvSpPr>
        <p:spPr>
          <a:xfrm>
            <a:off x="5860580" y="5714311"/>
            <a:ext cx="470837" cy="158536"/>
          </a:xfrm>
          <a:prstGeom prst="rect">
            <a:avLst/>
          </a:prstGeom>
          <a:noFill/>
        </p:spPr>
        <p:txBody>
          <a:bodyPr wrap="none" rtlCol="0">
            <a:spAutoFit/>
          </a:bodyPr>
          <a:lstStyle/>
          <a:p>
            <a:r>
              <a:rPr lang="en-US" sz="1200" dirty="0"/>
              <a:t>Apollo 15</a:t>
            </a: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434" y="2021426"/>
            <a:ext cx="854393" cy="1114425"/>
          </a:xfrm>
          <a:prstGeom prst="rect">
            <a:avLst/>
          </a:prstGeom>
        </p:spPr>
      </p:pic>
      <p:sp>
        <p:nvSpPr>
          <p:cNvPr id="14" name="TextBox 13"/>
          <p:cNvSpPr txBox="1"/>
          <p:nvPr/>
        </p:nvSpPr>
        <p:spPr>
          <a:xfrm>
            <a:off x="54708" y="3134483"/>
            <a:ext cx="1166648" cy="707886"/>
          </a:xfrm>
          <a:prstGeom prst="rect">
            <a:avLst/>
          </a:prstGeom>
          <a:noFill/>
        </p:spPr>
        <p:txBody>
          <a:bodyPr wrap="square" rtlCol="0">
            <a:spAutoFit/>
          </a:bodyPr>
          <a:lstStyle/>
          <a:p>
            <a:r>
              <a:rPr lang="en-US" sz="1000" dirty="0"/>
              <a:t>First IBM Fortran Manual, https://www.fortran.com/</a:t>
            </a:r>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0710" y="2426257"/>
            <a:ext cx="1381760" cy="1092454"/>
          </a:xfrm>
          <a:prstGeom prst="rect">
            <a:avLst/>
          </a:prstGeom>
        </p:spPr>
      </p:pic>
      <p:sp>
        <p:nvSpPr>
          <p:cNvPr id="16" name="TextBox 15"/>
          <p:cNvSpPr txBox="1"/>
          <p:nvPr/>
        </p:nvSpPr>
        <p:spPr>
          <a:xfrm>
            <a:off x="5396695" y="3481086"/>
            <a:ext cx="601447" cy="276999"/>
          </a:xfrm>
          <a:prstGeom prst="rect">
            <a:avLst/>
          </a:prstGeom>
          <a:noFill/>
        </p:spPr>
        <p:txBody>
          <a:bodyPr wrap="none" rtlCol="0">
            <a:spAutoFit/>
          </a:bodyPr>
          <a:lstStyle/>
          <a:p>
            <a:r>
              <a:rPr lang="en-US" sz="1200" dirty="0"/>
              <a:t>HL-10</a:t>
            </a:r>
          </a:p>
        </p:txBody>
      </p:sp>
    </p:spTree>
    <p:extLst>
      <p:ext uri="{BB962C8B-B14F-4D97-AF65-F5344CB8AC3E}">
        <p14:creationId xmlns:p14="http://schemas.microsoft.com/office/powerpoint/2010/main" val="524842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Civil Engineering</a:t>
            </a:r>
          </a:p>
        </p:txBody>
      </p:sp>
      <p:sp>
        <p:nvSpPr>
          <p:cNvPr id="3" name="Content Placeholder 2"/>
          <p:cNvSpPr>
            <a:spLocks noGrp="1"/>
          </p:cNvSpPr>
          <p:nvPr>
            <p:ph idx="1"/>
          </p:nvPr>
        </p:nvSpPr>
        <p:spPr>
          <a:xfrm>
            <a:off x="457200" y="990600"/>
            <a:ext cx="5192038" cy="5135563"/>
          </a:xfrm>
        </p:spPr>
        <p:txBody>
          <a:bodyPr/>
          <a:lstStyle/>
          <a:p>
            <a:r>
              <a:rPr lang="en-US" dirty="0"/>
              <a:t>Civil Engineering</a:t>
            </a:r>
          </a:p>
          <a:p>
            <a:pPr lvl="1"/>
            <a:r>
              <a:rPr lang="en-US" dirty="0"/>
              <a:t>Structures, roads, bridges, buildings, aqueducts have been built for many millennia</a:t>
            </a:r>
          </a:p>
          <a:p>
            <a:pPr lvl="2"/>
            <a:r>
              <a:rPr lang="en-US" dirty="0"/>
              <a:t>Egyptian Pyramids are some of the oldest building structures we know, circa 2700 B.C.</a:t>
            </a:r>
          </a:p>
          <a:p>
            <a:pPr lvl="1"/>
            <a:r>
              <a:rPr lang="en-US" dirty="0"/>
              <a:t>Marcus Vitruvius </a:t>
            </a:r>
            <a:r>
              <a:rPr lang="en-US" dirty="0" err="1"/>
              <a:t>Pollio</a:t>
            </a:r>
            <a:r>
              <a:rPr lang="en-US" dirty="0"/>
              <a:t> documented the basic civil engineering understanding in his “Ten Books on Architecture”, circa 30-20 B.C.</a:t>
            </a:r>
          </a:p>
          <a:p>
            <a:pPr lvl="2"/>
            <a:r>
              <a:rPr lang="en-US" dirty="0"/>
              <a:t>He dealt with </a:t>
            </a:r>
          </a:p>
          <a:p>
            <a:pPr lvl="3"/>
            <a:r>
              <a:rPr lang="en-US" dirty="0"/>
              <a:t>Book 1: First Principles and the Layout of Cities</a:t>
            </a:r>
          </a:p>
          <a:p>
            <a:pPr lvl="3"/>
            <a:r>
              <a:rPr lang="en-US" dirty="0"/>
              <a:t>Book 2: Building Materials</a:t>
            </a:r>
          </a:p>
          <a:p>
            <a:pPr lvl="3"/>
            <a:r>
              <a:rPr lang="en-US" dirty="0"/>
              <a:t>Books 3 – 6: Temples, Public Buildings, Private Buildings</a:t>
            </a:r>
          </a:p>
          <a:p>
            <a:pPr lvl="3"/>
            <a:r>
              <a:rPr lang="en-US" dirty="0"/>
              <a:t>Book 7: Finishing</a:t>
            </a:r>
          </a:p>
          <a:p>
            <a:pPr lvl="3"/>
            <a:r>
              <a:rPr lang="en-US" dirty="0"/>
              <a:t>Book 8: Water</a:t>
            </a:r>
          </a:p>
          <a:p>
            <a:pPr lvl="3"/>
            <a:r>
              <a:rPr lang="en-US" dirty="0"/>
              <a:t>Book 9: Sundials and Clocks</a:t>
            </a:r>
          </a:p>
          <a:p>
            <a:pPr lvl="3"/>
            <a:r>
              <a:rPr lang="en-US" dirty="0"/>
              <a:t>Book 10: Machines</a:t>
            </a:r>
          </a:p>
          <a:p>
            <a:pPr lvl="1"/>
            <a:r>
              <a:rPr lang="en-US" dirty="0"/>
              <a:t>Galileo provided the next big step by defining the definition of the strength of materials for a cantilevered beam in 1638*</a:t>
            </a:r>
          </a:p>
          <a:p>
            <a:pPr lvl="2"/>
            <a:r>
              <a:rPr lang="en-US" dirty="0"/>
              <a:t>W = Sbh</a:t>
            </a:r>
            <a:r>
              <a:rPr lang="en-US" baseline="30000" dirty="0"/>
              <a:t>2</a:t>
            </a:r>
            <a:r>
              <a:rPr lang="en-US" dirty="0"/>
              <a:t>/2L</a:t>
            </a:r>
          </a:p>
          <a:p>
            <a:pPr lvl="2"/>
            <a:endParaRPr lang="en-US" dirty="0"/>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4</a:t>
            </a:fld>
            <a:endParaRPr lang="en-US">
              <a:solidFill>
                <a:srgbClr val="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5049" y="3558381"/>
            <a:ext cx="2857500" cy="19145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6927" y="990600"/>
            <a:ext cx="3293745" cy="1920240"/>
          </a:xfrm>
          <a:prstGeom prst="rect">
            <a:avLst/>
          </a:prstGeom>
        </p:spPr>
      </p:pic>
      <p:sp>
        <p:nvSpPr>
          <p:cNvPr id="7" name="TextBox 6"/>
          <p:cNvSpPr txBox="1"/>
          <p:nvPr/>
        </p:nvSpPr>
        <p:spPr>
          <a:xfrm>
            <a:off x="5829822" y="2880786"/>
            <a:ext cx="2982727" cy="507831"/>
          </a:xfrm>
          <a:prstGeom prst="rect">
            <a:avLst/>
          </a:prstGeom>
          <a:noFill/>
        </p:spPr>
        <p:txBody>
          <a:bodyPr wrap="square" rtlCol="0">
            <a:spAutoFit/>
          </a:bodyPr>
          <a:lstStyle/>
          <a:p>
            <a:pPr algn="ctr"/>
            <a:r>
              <a:rPr lang="en-US" sz="900" dirty="0"/>
              <a:t>Eliot </a:t>
            </a:r>
            <a:r>
              <a:rPr lang="en-US" sz="900" dirty="0" err="1"/>
              <a:t>Elisofon</a:t>
            </a:r>
            <a:r>
              <a:rPr lang="en-US" sz="900" dirty="0"/>
              <a:t> Photographic Archives, The pyramid of </a:t>
            </a:r>
            <a:r>
              <a:rPr lang="en-US" sz="900" dirty="0" err="1"/>
              <a:t>Kfafre</a:t>
            </a:r>
            <a:r>
              <a:rPr lang="en-US" sz="900" dirty="0"/>
              <a:t>, Pyramids of Giza, Egypt, slide, Accessed at </a:t>
            </a:r>
          </a:p>
          <a:p>
            <a:pPr algn="ctr"/>
            <a:r>
              <a:rPr lang="en-US" sz="900" dirty="0"/>
              <a:t>https://www.si.edu/spotlight/ancient-egypt/pyramid</a:t>
            </a:r>
          </a:p>
        </p:txBody>
      </p:sp>
      <p:sp>
        <p:nvSpPr>
          <p:cNvPr id="8" name="TextBox 7"/>
          <p:cNvSpPr txBox="1"/>
          <p:nvPr/>
        </p:nvSpPr>
        <p:spPr>
          <a:xfrm>
            <a:off x="5829822" y="5458004"/>
            <a:ext cx="3365024" cy="369332"/>
          </a:xfrm>
          <a:prstGeom prst="rect">
            <a:avLst/>
          </a:prstGeom>
          <a:noFill/>
        </p:spPr>
        <p:txBody>
          <a:bodyPr wrap="none" rtlCol="0">
            <a:spAutoFit/>
          </a:bodyPr>
          <a:lstStyle/>
          <a:p>
            <a:pPr algn="ctr"/>
            <a:r>
              <a:rPr lang="en-US" sz="900" dirty="0"/>
              <a:t>Britannica. 2019. “Aqueduct.” accessed at</a:t>
            </a:r>
          </a:p>
          <a:p>
            <a:pPr algn="ctr"/>
            <a:r>
              <a:rPr lang="en-US" sz="900" dirty="0"/>
              <a:t> </a:t>
            </a:r>
            <a:r>
              <a:rPr lang="en-US" sz="900" u="sng" dirty="0">
                <a:hlinkClick r:id="rId4"/>
              </a:rPr>
              <a:t>https://www.britannica.com/technology/aqueduct-engineering</a:t>
            </a:r>
            <a:r>
              <a:rPr lang="en-US" sz="900" dirty="0"/>
              <a:t>.</a:t>
            </a:r>
          </a:p>
        </p:txBody>
      </p:sp>
      <p:sp>
        <p:nvSpPr>
          <p:cNvPr id="9" name="TextBox 8"/>
          <p:cNvSpPr txBox="1"/>
          <p:nvPr/>
        </p:nvSpPr>
        <p:spPr>
          <a:xfrm>
            <a:off x="4572000" y="6354763"/>
            <a:ext cx="3959738" cy="461665"/>
          </a:xfrm>
          <a:prstGeom prst="rect">
            <a:avLst/>
          </a:prstGeom>
          <a:noFill/>
        </p:spPr>
        <p:txBody>
          <a:bodyPr wrap="none" rtlCol="0">
            <a:spAutoFit/>
          </a:bodyPr>
          <a:lstStyle/>
          <a:p>
            <a:r>
              <a:rPr lang="en-US" sz="1200" dirty="0"/>
              <a:t>*Henry </a:t>
            </a:r>
            <a:r>
              <a:rPr lang="en-US" sz="1200" dirty="0" err="1"/>
              <a:t>Petroski</a:t>
            </a:r>
            <a:r>
              <a:rPr lang="en-US" sz="1200" dirty="0"/>
              <a:t>, :Design Paradigms: Case Histories of </a:t>
            </a:r>
          </a:p>
          <a:p>
            <a:r>
              <a:rPr lang="en-US" sz="1200" dirty="0"/>
              <a:t>Error and Judgement in Engineering”, Cambridge, 2010</a:t>
            </a:r>
          </a:p>
        </p:txBody>
      </p:sp>
    </p:spTree>
    <p:extLst>
      <p:ext uri="{BB962C8B-B14F-4D97-AF65-F5344CB8AC3E}">
        <p14:creationId xmlns:p14="http://schemas.microsoft.com/office/powerpoint/2010/main" val="623387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Civil Engineering</a:t>
            </a:r>
          </a:p>
        </p:txBody>
      </p:sp>
      <p:sp>
        <p:nvSpPr>
          <p:cNvPr id="3" name="Content Placeholder 2"/>
          <p:cNvSpPr>
            <a:spLocks noGrp="1"/>
          </p:cNvSpPr>
          <p:nvPr>
            <p:ph idx="1"/>
          </p:nvPr>
        </p:nvSpPr>
        <p:spPr>
          <a:xfrm>
            <a:off x="457200" y="990600"/>
            <a:ext cx="5192038" cy="5135563"/>
          </a:xfrm>
        </p:spPr>
        <p:txBody>
          <a:bodyPr/>
          <a:lstStyle/>
          <a:p>
            <a:r>
              <a:rPr lang="en-US" dirty="0"/>
              <a:t>Civil Engineering</a:t>
            </a:r>
          </a:p>
          <a:p>
            <a:pPr lvl="1"/>
            <a:r>
              <a:rPr lang="en-US" dirty="0">
                <a:solidFill>
                  <a:srgbClr val="00B050"/>
                </a:solidFill>
              </a:rPr>
              <a:t>Galileo’s initial equation was later revised to the correct form in 1713 by A. Parent</a:t>
            </a:r>
            <a:r>
              <a:rPr lang="en-US" dirty="0"/>
              <a:t>*</a:t>
            </a:r>
          </a:p>
          <a:p>
            <a:pPr lvl="2"/>
            <a:r>
              <a:rPr lang="en-US" dirty="0"/>
              <a:t>W = Sbh</a:t>
            </a:r>
            <a:r>
              <a:rPr lang="en-US" baseline="30000" dirty="0"/>
              <a:t>2</a:t>
            </a:r>
            <a:r>
              <a:rPr lang="en-US" dirty="0"/>
              <a:t>/6L</a:t>
            </a:r>
          </a:p>
          <a:p>
            <a:pPr lvl="2"/>
            <a:r>
              <a:rPr lang="en-US" dirty="0"/>
              <a:t>It took most of the 1700’s for the correct form to come into practice</a:t>
            </a:r>
          </a:p>
          <a:p>
            <a:pPr lvl="1"/>
            <a:r>
              <a:rPr lang="en-US" dirty="0"/>
              <a:t>Once the strength of materials formula was established Civil Engineering became a formal engineering discipline in the early 1700’s and 1800’s**</a:t>
            </a:r>
          </a:p>
          <a:p>
            <a:pPr lvl="2"/>
            <a:r>
              <a:rPr lang="en-US" dirty="0"/>
              <a:t>Named Civil Engineering to distinguish it from Military Engineering</a:t>
            </a:r>
          </a:p>
          <a:p>
            <a:pPr lvl="2"/>
            <a:r>
              <a:rPr lang="en-US" dirty="0"/>
              <a:t>French National School of Bridges and Highways in 1747</a:t>
            </a:r>
          </a:p>
          <a:p>
            <a:pPr lvl="2"/>
            <a:r>
              <a:rPr lang="en-US" dirty="0" err="1"/>
              <a:t>Rensselear</a:t>
            </a:r>
            <a:r>
              <a:rPr lang="en-US" dirty="0"/>
              <a:t> Polytechnic Institute degree in 1835</a:t>
            </a:r>
          </a:p>
          <a:p>
            <a:pPr lvl="2"/>
            <a:r>
              <a:rPr lang="en-US" dirty="0"/>
              <a:t>King’s College courses in 1838</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5</a:t>
            </a:fld>
            <a:endParaRPr lang="en-US">
              <a:solidFill>
                <a:srgbClr val="000000"/>
              </a:solidFill>
            </a:endParaRPr>
          </a:p>
        </p:txBody>
      </p:sp>
      <p:sp>
        <p:nvSpPr>
          <p:cNvPr id="7" name="TextBox 6"/>
          <p:cNvSpPr txBox="1"/>
          <p:nvPr/>
        </p:nvSpPr>
        <p:spPr>
          <a:xfrm>
            <a:off x="5856962" y="3137014"/>
            <a:ext cx="2982727" cy="646331"/>
          </a:xfrm>
          <a:prstGeom prst="rect">
            <a:avLst/>
          </a:prstGeom>
          <a:noFill/>
        </p:spPr>
        <p:txBody>
          <a:bodyPr wrap="square" rtlCol="0">
            <a:spAutoFit/>
          </a:bodyPr>
          <a:lstStyle/>
          <a:p>
            <a:pPr algn="ctr"/>
            <a:r>
              <a:rPr lang="en-US" sz="900" dirty="0"/>
              <a:t>Galileo’s Cantilever Beam Proof Construction,</a:t>
            </a:r>
          </a:p>
          <a:p>
            <a:pPr algn="ctr"/>
            <a:r>
              <a:rPr lang="en-US" sz="900" dirty="0"/>
              <a:t>Accessed at: https://newtonexcelbach.com/2008/02/27/the-history-of-the-theory-of-beam-bending-part-1/</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3301" y="990600"/>
            <a:ext cx="2298065" cy="2191385"/>
          </a:xfrm>
          <a:prstGeom prst="rect">
            <a:avLst/>
          </a:prstGeom>
        </p:spPr>
      </p:pic>
      <p:sp>
        <p:nvSpPr>
          <p:cNvPr id="11" name="TextBox 10"/>
          <p:cNvSpPr txBox="1"/>
          <p:nvPr/>
        </p:nvSpPr>
        <p:spPr>
          <a:xfrm>
            <a:off x="748677" y="6333315"/>
            <a:ext cx="7705956" cy="461665"/>
          </a:xfrm>
          <a:prstGeom prst="rect">
            <a:avLst/>
          </a:prstGeom>
          <a:noFill/>
        </p:spPr>
        <p:txBody>
          <a:bodyPr wrap="none" rtlCol="0">
            <a:spAutoFit/>
          </a:bodyPr>
          <a:lstStyle/>
          <a:p>
            <a:r>
              <a:rPr lang="en-US" sz="1200" dirty="0"/>
              <a:t>*Henry </a:t>
            </a:r>
            <a:r>
              <a:rPr lang="en-US" sz="1200" dirty="0" err="1"/>
              <a:t>Petroski</a:t>
            </a:r>
            <a:r>
              <a:rPr lang="en-US" sz="1200" dirty="0"/>
              <a:t>, :Design Paradigms: Case Histories of Error and Judgement in Engineering”, Cambridge, 2010</a:t>
            </a:r>
          </a:p>
          <a:p>
            <a:pPr algn="ctr"/>
            <a:r>
              <a:rPr lang="en-US" sz="1200" dirty="0"/>
              <a:t>**Britannica. 2019. “Civil Engineering.” accessed at </a:t>
            </a:r>
            <a:r>
              <a:rPr lang="en-US" sz="1200" dirty="0">
                <a:hlinkClick r:id="rId3"/>
              </a:rPr>
              <a:t>https://www.britannica.com/technology/civil-engineering</a:t>
            </a:r>
            <a:r>
              <a:rPr lang="en-US" sz="1200" dirty="0"/>
              <a:t> </a:t>
            </a:r>
          </a:p>
        </p:txBody>
      </p:sp>
    </p:spTree>
    <p:extLst>
      <p:ext uri="{BB962C8B-B14F-4D97-AF65-F5344CB8AC3E}">
        <p14:creationId xmlns:p14="http://schemas.microsoft.com/office/powerpoint/2010/main" val="67187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a:solidFill>
                  <a:schemeClr val="tx1"/>
                </a:solidFill>
                <a:effectLst>
                  <a:outerShdw blurRad="38100" dist="38100" dir="2700000" algn="tl">
                    <a:srgbClr val="000000">
                      <a:alpha val="43137"/>
                    </a:srgbClr>
                  </a:outerShdw>
                </a:effectLst>
                <a:latin typeface="Calibri" pitchFamily="34" charset="0"/>
              </a:rPr>
              <a:t>History of Materials Engineering</a:t>
            </a:r>
          </a:p>
        </p:txBody>
      </p:sp>
      <p:sp>
        <p:nvSpPr>
          <p:cNvPr id="3" name="Content Placeholder 2"/>
          <p:cNvSpPr>
            <a:spLocks noGrp="1"/>
          </p:cNvSpPr>
          <p:nvPr>
            <p:ph sz="half" idx="1"/>
          </p:nvPr>
        </p:nvSpPr>
        <p:spPr>
          <a:xfrm>
            <a:off x="457200" y="891448"/>
            <a:ext cx="4038600" cy="5135563"/>
          </a:xfrm>
        </p:spPr>
        <p:txBody>
          <a:bodyPr/>
          <a:lstStyle/>
          <a:p>
            <a:r>
              <a:rPr lang="en-US" sz="1800" dirty="0"/>
              <a:t>Materials Engineering*</a:t>
            </a:r>
          </a:p>
          <a:p>
            <a:pPr lvl="1"/>
            <a:r>
              <a:rPr lang="en-US" sz="1600" dirty="0"/>
              <a:t>Materials have been mined and refined from a very early time*</a:t>
            </a:r>
          </a:p>
          <a:p>
            <a:pPr lvl="2"/>
            <a:r>
              <a:rPr lang="en-US" sz="1400" dirty="0"/>
              <a:t>Clay pottery before 10,000 B.C.</a:t>
            </a:r>
          </a:p>
          <a:p>
            <a:pPr lvl="2"/>
            <a:r>
              <a:rPr lang="en-US" sz="1400" dirty="0"/>
              <a:t>First copper pins and lead pins are dated to 9000 – 7000 B.C. in Western Iran</a:t>
            </a:r>
          </a:p>
          <a:p>
            <a:pPr lvl="2"/>
            <a:r>
              <a:rPr lang="en-US" sz="1400" dirty="0"/>
              <a:t>Glass dated to 4000 B.C. in Egypt</a:t>
            </a:r>
          </a:p>
          <a:p>
            <a:pPr lvl="2"/>
            <a:r>
              <a:rPr lang="en-US" sz="1400" dirty="0"/>
              <a:t>Crucible furnaces for copper date to 3300-3000 B.C.in Israel</a:t>
            </a:r>
          </a:p>
          <a:p>
            <a:pPr lvl="2"/>
            <a:r>
              <a:rPr lang="en-US" sz="1400" dirty="0"/>
              <a:t>Bronze (copper and tin) first appeared around 3000 B.C. in Iran and 2000 B.C. in Asia</a:t>
            </a:r>
          </a:p>
          <a:p>
            <a:pPr lvl="2"/>
            <a:r>
              <a:rPr lang="en-US" sz="1400" dirty="0"/>
              <a:t>Greek specifications for the quality of bronze date from 360 B.C.</a:t>
            </a:r>
          </a:p>
          <a:p>
            <a:pPr lvl="2"/>
            <a:r>
              <a:rPr lang="en-US" sz="1400" dirty="0"/>
              <a:t>Silver was being worked back to 3150-2790 B.C. in the Aegean islands and regions</a:t>
            </a:r>
          </a:p>
          <a:p>
            <a:pPr lvl="2"/>
            <a:r>
              <a:rPr lang="en-US" sz="1400" dirty="0"/>
              <a:t>Brass (copper and zinc) dates to 2000 B.C. in Cyprus and China</a:t>
            </a:r>
          </a:p>
          <a:p>
            <a:pPr lvl="3"/>
            <a:r>
              <a:rPr lang="en-US" sz="1200" dirty="0"/>
              <a:t>Roman Zinc process documented by Pliny the Elder, “Natural History”, 77 A.D.**</a:t>
            </a:r>
          </a:p>
          <a:p>
            <a:pPr lvl="2"/>
            <a:endParaRPr lang="en-US" sz="1400" dirty="0"/>
          </a:p>
        </p:txBody>
      </p:sp>
      <p:sp>
        <p:nvSpPr>
          <p:cNvPr id="9" name="Content Placeholder 8"/>
          <p:cNvSpPr>
            <a:spLocks noGrp="1"/>
          </p:cNvSpPr>
          <p:nvPr>
            <p:ph sz="half" idx="2"/>
          </p:nvPr>
        </p:nvSpPr>
        <p:spPr>
          <a:xfrm>
            <a:off x="4648200" y="891448"/>
            <a:ext cx="4038600" cy="5135563"/>
          </a:xfrm>
        </p:spPr>
        <p:txBody>
          <a:bodyPr/>
          <a:lstStyle/>
          <a:p>
            <a:pPr lvl="2"/>
            <a:r>
              <a:rPr lang="en-US" sz="1400" dirty="0"/>
              <a:t>Glazed pottery dated to 700 B.C. in Assyria</a:t>
            </a:r>
          </a:p>
          <a:p>
            <a:pPr lvl="2"/>
            <a:r>
              <a:rPr lang="en-US" sz="1400" dirty="0"/>
              <a:t>Porcelain dated to 700-800 A.D. in China</a:t>
            </a:r>
          </a:p>
          <a:p>
            <a:pPr lvl="2"/>
            <a:r>
              <a:rPr lang="en-US" sz="1400" dirty="0"/>
              <a:t>Iron dates back to 2000-1500 B.C.</a:t>
            </a:r>
          </a:p>
          <a:p>
            <a:pPr lvl="3"/>
            <a:r>
              <a:rPr lang="en-US" sz="1200" dirty="0"/>
              <a:t>Steel first case hardened in the same timeframe</a:t>
            </a:r>
          </a:p>
          <a:p>
            <a:pPr lvl="3"/>
            <a:r>
              <a:rPr lang="en-US" sz="1200" dirty="0"/>
              <a:t>Blast furnace developed in late 400’s A.D. (Belgium) and came into prominence in 1500 A.D. (Britain)</a:t>
            </a:r>
          </a:p>
          <a:p>
            <a:pPr lvl="4"/>
            <a:r>
              <a:rPr lang="en-US" sz="1200" dirty="0"/>
              <a:t>High temperature blast air in 1828 by J. B. Neilson</a:t>
            </a:r>
          </a:p>
          <a:p>
            <a:pPr lvl="3"/>
            <a:r>
              <a:rPr lang="en-US" sz="1200" dirty="0"/>
              <a:t>Coke fired furnaces first used in 1709 by Abraham Darby</a:t>
            </a:r>
          </a:p>
          <a:p>
            <a:pPr lvl="3"/>
            <a:r>
              <a:rPr lang="en-US" sz="1200" dirty="0"/>
              <a:t>Crucible steel in the 1740 by Benjamin Huntsman</a:t>
            </a:r>
          </a:p>
          <a:p>
            <a:pPr lvl="3"/>
            <a:r>
              <a:rPr lang="en-US" sz="1200" dirty="0"/>
              <a:t>Bessemer Steel in 1856 by Henry Bessemer</a:t>
            </a:r>
          </a:p>
          <a:p>
            <a:pPr lvl="3"/>
            <a:r>
              <a:rPr lang="en-US" sz="1200" dirty="0"/>
              <a:t>Alloy Steel in 1868 by R. F. </a:t>
            </a:r>
            <a:r>
              <a:rPr lang="en-US" sz="1200" dirty="0" err="1"/>
              <a:t>Mushet</a:t>
            </a:r>
            <a:endParaRPr lang="en-US" sz="1200" dirty="0"/>
          </a:p>
          <a:p>
            <a:pPr lvl="3"/>
            <a:r>
              <a:rPr lang="en-US" sz="1200" dirty="0"/>
              <a:t>Stainless Steel in 1913 by Harry </a:t>
            </a:r>
            <a:r>
              <a:rPr lang="en-US" sz="1200" dirty="0" err="1"/>
              <a:t>Brearley</a:t>
            </a:r>
            <a:endParaRPr lang="en-US" sz="1200" dirty="0"/>
          </a:p>
          <a:p>
            <a:endParaRPr lang="en-US" sz="1800" dirty="0"/>
          </a:p>
        </p:txBody>
      </p:sp>
      <p:sp>
        <p:nvSpPr>
          <p:cNvPr id="4" name="Slide Number Placeholder 3"/>
          <p:cNvSpPr>
            <a:spLocks noGrp="1"/>
          </p:cNvSpPr>
          <p:nvPr>
            <p:ph type="sldNum" sz="quarter" idx="4294967295"/>
          </p:nvPr>
        </p:nvSpPr>
        <p:spPr>
          <a:xfrm>
            <a:off x="7010400" y="6245225"/>
            <a:ext cx="2133600" cy="476250"/>
          </a:xfrm>
        </p:spPr>
        <p:txBody>
          <a:bodyPr/>
          <a:lstStyle/>
          <a:p>
            <a:fld id="{C55EE124-CDD3-B64B-8D39-5720EFBFE273}" type="slidenum">
              <a:rPr lang="en-US" smtClean="0">
                <a:solidFill>
                  <a:srgbClr val="000000"/>
                </a:solidFill>
              </a:rPr>
              <a:pPr/>
              <a:t>6</a:t>
            </a:fld>
            <a:endParaRPr lang="en-US">
              <a:solidFill>
                <a:srgbClr val="000000"/>
              </a:solidFill>
            </a:endParaRPr>
          </a:p>
        </p:txBody>
      </p:sp>
      <p:sp>
        <p:nvSpPr>
          <p:cNvPr id="5" name="TextBox 4"/>
          <p:cNvSpPr txBox="1"/>
          <p:nvPr/>
        </p:nvSpPr>
        <p:spPr>
          <a:xfrm>
            <a:off x="152400" y="6399523"/>
            <a:ext cx="8686800" cy="461665"/>
          </a:xfrm>
          <a:prstGeom prst="rect">
            <a:avLst/>
          </a:prstGeom>
          <a:noFill/>
        </p:spPr>
        <p:txBody>
          <a:bodyPr wrap="square" rtlCol="0">
            <a:spAutoFit/>
          </a:bodyPr>
          <a:lstStyle/>
          <a:p>
            <a:r>
              <a:rPr lang="en-US" sz="1200" dirty="0"/>
              <a:t>*“An Encyclopedia of the History of Technology”, Ed. by Ian McNeil, Routledge, NY, 1990</a:t>
            </a:r>
          </a:p>
          <a:p>
            <a:r>
              <a:rPr lang="en-US" sz="1200" dirty="0"/>
              <a:t>**Britannica. 2019. “Pliny the Elder.” accessed at </a:t>
            </a:r>
            <a:r>
              <a:rPr lang="en-US" sz="1200" dirty="0">
                <a:hlinkClick r:id="rId2"/>
              </a:rPr>
              <a:t>https://www.britannica.com/biography/Pliny-the-Elder</a:t>
            </a:r>
            <a:r>
              <a:rPr lang="en-US" sz="1200" dirty="0"/>
              <a:t>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4240" y="4308966"/>
            <a:ext cx="1371600" cy="1371600"/>
          </a:xfrm>
          <a:prstGeom prst="rect">
            <a:avLst/>
          </a:prstGeom>
        </p:spPr>
      </p:pic>
      <p:sp>
        <p:nvSpPr>
          <p:cNvPr id="8" name="TextBox 7"/>
          <p:cNvSpPr txBox="1"/>
          <p:nvPr/>
        </p:nvSpPr>
        <p:spPr>
          <a:xfrm>
            <a:off x="4387080" y="5698090"/>
            <a:ext cx="1645920" cy="646331"/>
          </a:xfrm>
          <a:prstGeom prst="rect">
            <a:avLst/>
          </a:prstGeom>
          <a:noFill/>
        </p:spPr>
        <p:txBody>
          <a:bodyPr wrap="square" rtlCol="0">
            <a:spAutoFit/>
          </a:bodyPr>
          <a:lstStyle/>
          <a:p>
            <a:pPr algn="ctr"/>
            <a:r>
              <a:rPr lang="en-US" sz="900" dirty="0"/>
              <a:t>Bronze Age Sword</a:t>
            </a:r>
          </a:p>
          <a:p>
            <a:pPr algn="ctr"/>
            <a:r>
              <a:rPr lang="en-US" sz="900" dirty="0"/>
              <a:t>Wikipedia accessed at https://en.wikipedia.org/wiki/Materials_science</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233426"/>
            <a:ext cx="1008317" cy="1595438"/>
          </a:xfrm>
          <a:prstGeom prst="rect">
            <a:avLst/>
          </a:prstGeom>
        </p:spPr>
      </p:pic>
      <p:sp>
        <p:nvSpPr>
          <p:cNvPr id="14" name="TextBox 13"/>
          <p:cNvSpPr txBox="1"/>
          <p:nvPr/>
        </p:nvSpPr>
        <p:spPr>
          <a:xfrm>
            <a:off x="4525013" y="2870800"/>
            <a:ext cx="1652392" cy="1323439"/>
          </a:xfrm>
          <a:prstGeom prst="rect">
            <a:avLst/>
          </a:prstGeom>
          <a:noFill/>
        </p:spPr>
        <p:txBody>
          <a:bodyPr wrap="square" rtlCol="0">
            <a:spAutoFit/>
          </a:bodyPr>
          <a:lstStyle/>
          <a:p>
            <a:r>
              <a:rPr lang="en-US" sz="1000" dirty="0"/>
              <a:t>Etruscan amphora of </a:t>
            </a:r>
            <a:r>
              <a:rPr lang="en-US" sz="1000" i="1" dirty="0" err="1"/>
              <a:t>bucchero</a:t>
            </a:r>
            <a:r>
              <a:rPr lang="en-US" sz="1000" dirty="0"/>
              <a:t> ware decorated with a frieze of horsemen in relief, 6th century </a:t>
            </a:r>
            <a:r>
              <a:rPr lang="en-US" sz="1000" dirty="0" err="1"/>
              <a:t>bc</a:t>
            </a:r>
            <a:r>
              <a:rPr lang="en-US" sz="1000" dirty="0"/>
              <a:t>. In the British Museum. Accessed at:  https://www.britannica.com/art/pottery</a:t>
            </a:r>
          </a:p>
        </p:txBody>
      </p:sp>
    </p:spTree>
    <p:extLst>
      <p:ext uri="{BB962C8B-B14F-4D97-AF65-F5344CB8AC3E}">
        <p14:creationId xmlns:p14="http://schemas.microsoft.com/office/powerpoint/2010/main" val="3150344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3838" y="5029043"/>
            <a:ext cx="1666875" cy="697706"/>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119" y="2996059"/>
            <a:ext cx="1143762" cy="1230630"/>
          </a:xfrm>
          <a:prstGeom prst="rect">
            <a:avLst/>
          </a:prstGeom>
        </p:spPr>
      </p:pic>
      <p:sp>
        <p:nvSpPr>
          <p:cNvPr id="2" name="Title 1"/>
          <p:cNvSpPr>
            <a:spLocks noGrp="1"/>
          </p:cNvSpPr>
          <p:nvPr>
            <p:ph type="title"/>
          </p:nvPr>
        </p:nvSpPr>
        <p:spPr/>
        <p:txBody>
          <a:bodyPr/>
          <a:lstStyle/>
          <a:p>
            <a:pPr algn="l"/>
            <a:r>
              <a:rPr lang="en-US" sz="2800" dirty="0">
                <a:solidFill>
                  <a:schemeClr val="tx1"/>
                </a:solidFill>
                <a:effectLst>
                  <a:outerShdw blurRad="38100" dist="38100" dir="2700000" algn="tl">
                    <a:srgbClr val="000000">
                      <a:alpha val="43137"/>
                    </a:srgbClr>
                  </a:outerShdw>
                </a:effectLst>
                <a:latin typeface="Calibri" pitchFamily="34" charset="0"/>
              </a:rPr>
              <a:t>History of Materials Engineering</a:t>
            </a:r>
          </a:p>
        </p:txBody>
      </p:sp>
      <p:sp>
        <p:nvSpPr>
          <p:cNvPr id="3" name="Content Placeholder 2"/>
          <p:cNvSpPr>
            <a:spLocks noGrp="1"/>
          </p:cNvSpPr>
          <p:nvPr>
            <p:ph sz="half" idx="1"/>
          </p:nvPr>
        </p:nvSpPr>
        <p:spPr>
          <a:xfrm>
            <a:off x="61594" y="985044"/>
            <a:ext cx="4038600" cy="5135563"/>
          </a:xfrm>
        </p:spPr>
        <p:txBody>
          <a:bodyPr/>
          <a:lstStyle/>
          <a:p>
            <a:r>
              <a:rPr lang="en-US" sz="1800" dirty="0"/>
              <a:t>Materials Engineering*</a:t>
            </a:r>
          </a:p>
          <a:p>
            <a:pPr lvl="1"/>
            <a:r>
              <a:rPr lang="en-US" sz="1600" dirty="0"/>
              <a:t>Materials have been mined and refined from a very early time*</a:t>
            </a:r>
          </a:p>
          <a:p>
            <a:pPr lvl="2"/>
            <a:r>
              <a:rPr lang="en-US" sz="1400" dirty="0"/>
              <a:t>Power metallurgy dates to smiths in the 400’s A.D. by Wayland the Smith (the story of Wayland is somewhat more a legend than confirmed history)</a:t>
            </a:r>
          </a:p>
          <a:p>
            <a:pPr lvl="2"/>
            <a:r>
              <a:rPr lang="en-US" sz="1400" dirty="0"/>
              <a:t>Nickel (</a:t>
            </a:r>
            <a:r>
              <a:rPr lang="en-US" sz="1400" dirty="0" err="1"/>
              <a:t>paktong</a:t>
            </a:r>
            <a:r>
              <a:rPr lang="en-US" sz="1400" dirty="0"/>
              <a:t>) came to Europe from China in the 1500’s</a:t>
            </a:r>
          </a:p>
          <a:p>
            <a:pPr lvl="2"/>
            <a:r>
              <a:rPr lang="en-US" sz="1400" dirty="0"/>
              <a:t>Aluminum was first produced by Hans Christian </a:t>
            </a:r>
            <a:r>
              <a:rPr lang="en-US" sz="1400" dirty="0" err="1"/>
              <a:t>Oersted</a:t>
            </a:r>
            <a:r>
              <a:rPr lang="en-US" sz="1400" dirty="0"/>
              <a:t> (Danish) in 1825</a:t>
            </a:r>
          </a:p>
          <a:p>
            <a:pPr lvl="2"/>
            <a:r>
              <a:rPr lang="en-US" sz="1400" dirty="0"/>
              <a:t>Magnesium isolated in 1808 by Humphry Davy and  first commercial </a:t>
            </a:r>
            <a:r>
              <a:rPr lang="en-US" sz="1400" dirty="0" err="1"/>
              <a:t>quanty</a:t>
            </a:r>
            <a:r>
              <a:rPr lang="en-US" sz="1400" dirty="0"/>
              <a:t> process in 1857 (Deville and Caron)</a:t>
            </a:r>
          </a:p>
          <a:p>
            <a:pPr lvl="2"/>
            <a:r>
              <a:rPr lang="en-US" sz="1400" dirty="0"/>
              <a:t>Beryllium was also first identified by Wohler in 1828 and pure beryllium produced in the 1921 following processes by Goldschmidt, Stock, </a:t>
            </a:r>
            <a:r>
              <a:rPr lang="en-US" sz="1400" dirty="0" err="1"/>
              <a:t>Praetorius</a:t>
            </a:r>
            <a:r>
              <a:rPr lang="en-US" sz="1400" dirty="0"/>
              <a:t>, and </a:t>
            </a:r>
            <a:r>
              <a:rPr lang="en-US" sz="1400" dirty="0" err="1"/>
              <a:t>Priess</a:t>
            </a:r>
            <a:endParaRPr lang="en-US" sz="1400" dirty="0"/>
          </a:p>
        </p:txBody>
      </p:sp>
      <p:sp>
        <p:nvSpPr>
          <p:cNvPr id="8" name="Content Placeholder 7"/>
          <p:cNvSpPr>
            <a:spLocks noGrp="1"/>
          </p:cNvSpPr>
          <p:nvPr>
            <p:ph sz="half" idx="2"/>
          </p:nvPr>
        </p:nvSpPr>
        <p:spPr>
          <a:xfrm>
            <a:off x="4991100" y="981151"/>
            <a:ext cx="4038600" cy="5135563"/>
          </a:xfrm>
        </p:spPr>
        <p:txBody>
          <a:bodyPr/>
          <a:lstStyle/>
          <a:p>
            <a:pPr lvl="2"/>
            <a:r>
              <a:rPr lang="en-US" sz="1400" dirty="0"/>
              <a:t>Titanium first produced in 1896 by Henry </a:t>
            </a:r>
            <a:r>
              <a:rPr lang="en-US" sz="1400" dirty="0" err="1"/>
              <a:t>Mossian</a:t>
            </a:r>
            <a:endParaRPr lang="en-US" sz="1400" dirty="0"/>
          </a:p>
          <a:p>
            <a:pPr lvl="2"/>
            <a:r>
              <a:rPr lang="en-US" sz="1400" dirty="0"/>
              <a:t>Age hardening of metals (Al by Alfred </a:t>
            </a:r>
            <a:r>
              <a:rPr lang="en-US" sz="1400" dirty="0" err="1"/>
              <a:t>Wilm</a:t>
            </a:r>
            <a:r>
              <a:rPr lang="en-US" sz="1400" dirty="0"/>
              <a:t> in 1906), high temperature alloys (</a:t>
            </a:r>
            <a:r>
              <a:rPr lang="en-US" sz="1400" dirty="0" err="1"/>
              <a:t>NiCr</a:t>
            </a:r>
            <a:r>
              <a:rPr lang="en-US" sz="1400" dirty="0"/>
              <a:t> by Marsh in 1906),  and sintering (carbides produced by </a:t>
            </a:r>
            <a:r>
              <a:rPr lang="en-US" sz="1400" dirty="0" err="1"/>
              <a:t>Voigtlander</a:t>
            </a:r>
            <a:r>
              <a:rPr lang="en-US" sz="1400" dirty="0"/>
              <a:t> and </a:t>
            </a:r>
            <a:r>
              <a:rPr lang="en-US" sz="1400" dirty="0" err="1"/>
              <a:t>Lohmann</a:t>
            </a:r>
            <a:r>
              <a:rPr lang="en-US" sz="1400" dirty="0"/>
              <a:t> in 1914) in the early 1900’s</a:t>
            </a:r>
          </a:p>
          <a:p>
            <a:pPr lvl="2"/>
            <a:r>
              <a:rPr lang="en-US" sz="1400" dirty="0"/>
              <a:t>Rare Earth metal alloys (</a:t>
            </a:r>
            <a:r>
              <a:rPr lang="en-US" sz="1400" dirty="0" err="1"/>
              <a:t>Heraeus</a:t>
            </a:r>
            <a:r>
              <a:rPr lang="en-US" sz="1400" dirty="0"/>
              <a:t> in 1934) began use in the 1930’s</a:t>
            </a:r>
          </a:p>
          <a:p>
            <a:pPr lvl="2"/>
            <a:r>
              <a:rPr lang="en-US" sz="1400" dirty="0"/>
              <a:t>Niobium commercially available in 1960</a:t>
            </a:r>
          </a:p>
          <a:p>
            <a:r>
              <a:rPr lang="en-US" sz="1800" dirty="0"/>
              <a:t>First Materials Science and Engineering Program started at Northwestern University in 1955**</a:t>
            </a:r>
          </a:p>
          <a:p>
            <a:pPr lvl="1"/>
            <a:r>
              <a:rPr lang="en-US" sz="1400" dirty="0"/>
              <a:t>Previously universities had separate departments for metallurgy and ceramics</a:t>
            </a:r>
          </a:p>
          <a:p>
            <a:endParaRPr lang="en-US" sz="3200" dirty="0"/>
          </a:p>
        </p:txBody>
      </p:sp>
      <p:sp>
        <p:nvSpPr>
          <p:cNvPr id="4" name="Slide Number Placeholder 3"/>
          <p:cNvSpPr>
            <a:spLocks noGrp="1"/>
          </p:cNvSpPr>
          <p:nvPr>
            <p:ph type="sldNum" sz="quarter" idx="4294967295"/>
          </p:nvPr>
        </p:nvSpPr>
        <p:spPr>
          <a:xfrm>
            <a:off x="7010400" y="6245225"/>
            <a:ext cx="2133600" cy="476250"/>
          </a:xfrm>
          <a:prstGeom prst="rect">
            <a:avLst/>
          </a:prstGeom>
        </p:spPr>
        <p:txBody>
          <a:bodyPr/>
          <a:lstStyle/>
          <a:p>
            <a:fld id="{C55EE124-CDD3-B64B-8D39-5720EFBFE273}" type="slidenum">
              <a:rPr lang="en-US" smtClean="0">
                <a:solidFill>
                  <a:srgbClr val="000000"/>
                </a:solidFill>
              </a:rPr>
              <a:pPr/>
              <a:t>7</a:t>
            </a:fld>
            <a:endParaRPr lang="en-US" dirty="0">
              <a:solidFill>
                <a:srgbClr val="000000"/>
              </a:solidFill>
            </a:endParaRPr>
          </a:p>
        </p:txBody>
      </p:sp>
      <p:sp>
        <p:nvSpPr>
          <p:cNvPr id="5" name="TextBox 4"/>
          <p:cNvSpPr txBox="1"/>
          <p:nvPr/>
        </p:nvSpPr>
        <p:spPr>
          <a:xfrm>
            <a:off x="605621" y="6396335"/>
            <a:ext cx="7769627" cy="461665"/>
          </a:xfrm>
          <a:prstGeom prst="rect">
            <a:avLst/>
          </a:prstGeom>
          <a:noFill/>
        </p:spPr>
        <p:txBody>
          <a:bodyPr wrap="none" rtlCol="0">
            <a:spAutoFit/>
          </a:bodyPr>
          <a:lstStyle/>
          <a:p>
            <a:r>
              <a:rPr lang="en-US" sz="1200" dirty="0"/>
              <a:t>*“An Encyclopedia of the History of Technology”, Ed. by Ian McNeil, Routledge, NY, 1990</a:t>
            </a:r>
          </a:p>
          <a:p>
            <a:r>
              <a:rPr lang="en-US" sz="1200" dirty="0"/>
              <a:t>**Northwestern University accessed at https://www.northwestern.edu/newscenter/stories/2005/10/materials.html</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3840" y="1003894"/>
            <a:ext cx="1341120" cy="686816"/>
          </a:xfrm>
          <a:prstGeom prst="rect">
            <a:avLst/>
          </a:prstGeom>
        </p:spPr>
      </p:pic>
      <p:sp>
        <p:nvSpPr>
          <p:cNvPr id="7" name="TextBox 6"/>
          <p:cNvSpPr txBox="1"/>
          <p:nvPr/>
        </p:nvSpPr>
        <p:spPr>
          <a:xfrm rot="10800000" flipV="1">
            <a:off x="3988371" y="1698044"/>
            <a:ext cx="2005417" cy="1200329"/>
          </a:xfrm>
          <a:prstGeom prst="rect">
            <a:avLst/>
          </a:prstGeom>
          <a:noFill/>
        </p:spPr>
        <p:txBody>
          <a:bodyPr wrap="square" rtlCol="0">
            <a:spAutoFit/>
          </a:bodyPr>
          <a:lstStyle/>
          <a:p>
            <a:r>
              <a:rPr lang="en-US" sz="900" dirty="0">
                <a:hlinkClick r:id="rId5" tooltip="Rhodium"/>
              </a:rPr>
              <a:t>Rhodium</a:t>
            </a:r>
            <a:r>
              <a:rPr lang="en-US" sz="900" dirty="0"/>
              <a:t> metal: powder, pressed pellet (3×10</a:t>
            </a:r>
            <a:r>
              <a:rPr lang="en-US" sz="900" baseline="30000" dirty="0"/>
              <a:t>5</a:t>
            </a:r>
            <a:r>
              <a:rPr lang="en-US" sz="900" dirty="0"/>
              <a:t> psi) </a:t>
            </a:r>
            <a:r>
              <a:rPr lang="en-US" sz="900" dirty="0" err="1"/>
              <a:t>remelted</a:t>
            </a:r>
            <a:r>
              <a:rPr lang="en-US" sz="900" dirty="0"/>
              <a:t>.</a:t>
            </a:r>
          </a:p>
          <a:p>
            <a:r>
              <a:rPr lang="en-US" sz="900" dirty="0"/>
              <a:t>By Alchemist-</a:t>
            </a:r>
            <a:r>
              <a:rPr lang="en-US" sz="900" dirty="0" err="1"/>
              <a:t>hp</a:t>
            </a:r>
            <a:r>
              <a:rPr lang="en-US" sz="900" dirty="0"/>
              <a:t> (talk) www.pse-mendelejew.dederivative work: </a:t>
            </a:r>
            <a:r>
              <a:rPr lang="en-US" sz="900" dirty="0" err="1"/>
              <a:t>Purpy</a:t>
            </a:r>
            <a:r>
              <a:rPr lang="en-US" sz="900" dirty="0"/>
              <a:t> </a:t>
            </a:r>
            <a:r>
              <a:rPr lang="en-US" sz="900" dirty="0" err="1"/>
              <a:t>Pupple</a:t>
            </a:r>
            <a:r>
              <a:rPr lang="en-US" sz="900" dirty="0"/>
              <a:t> (talk) - Own work, CC BY-SA 3.0 de, https://commons.wikimedia.org/w/index.php?curid=7636785</a:t>
            </a:r>
          </a:p>
        </p:txBody>
      </p:sp>
      <p:sp>
        <p:nvSpPr>
          <p:cNvPr id="10" name="TextBox 9"/>
          <p:cNvSpPr txBox="1"/>
          <p:nvPr/>
        </p:nvSpPr>
        <p:spPr>
          <a:xfrm>
            <a:off x="4000119" y="4122564"/>
            <a:ext cx="1452923" cy="784830"/>
          </a:xfrm>
          <a:prstGeom prst="rect">
            <a:avLst/>
          </a:prstGeom>
          <a:noFill/>
        </p:spPr>
        <p:txBody>
          <a:bodyPr wrap="square" rtlCol="0">
            <a:spAutoFit/>
          </a:bodyPr>
          <a:lstStyle/>
          <a:p>
            <a:r>
              <a:rPr lang="en-US" sz="900" dirty="0"/>
              <a:t>American Elements accessed at: </a:t>
            </a:r>
          </a:p>
          <a:p>
            <a:r>
              <a:rPr lang="en-US" sz="900" dirty="0"/>
              <a:t>https://www.americanelements.com/magnesium-blocks-7439-95-4</a:t>
            </a:r>
          </a:p>
        </p:txBody>
      </p:sp>
      <p:sp>
        <p:nvSpPr>
          <p:cNvPr id="12" name="TextBox 11"/>
          <p:cNvSpPr txBox="1"/>
          <p:nvPr/>
        </p:nvSpPr>
        <p:spPr>
          <a:xfrm>
            <a:off x="3946129" y="5749197"/>
            <a:ext cx="2179097" cy="369332"/>
          </a:xfrm>
          <a:prstGeom prst="rect">
            <a:avLst/>
          </a:prstGeom>
          <a:noFill/>
        </p:spPr>
        <p:txBody>
          <a:bodyPr wrap="square" rtlCol="0">
            <a:spAutoFit/>
          </a:bodyPr>
          <a:lstStyle/>
          <a:p>
            <a:r>
              <a:rPr lang="en-US" sz="900" dirty="0" err="1"/>
              <a:t>CeramTec</a:t>
            </a:r>
            <a:r>
              <a:rPr lang="en-US" sz="900" dirty="0"/>
              <a:t> </a:t>
            </a:r>
            <a:r>
              <a:rPr lang="en-US" sz="900" dirty="0" err="1"/>
              <a:t>AlN</a:t>
            </a:r>
            <a:r>
              <a:rPr lang="en-US" sz="900" dirty="0"/>
              <a:t> products accessed at: https://www.ceramtec.com/substrates/</a:t>
            </a:r>
          </a:p>
        </p:txBody>
      </p:sp>
    </p:spTree>
    <p:extLst>
      <p:ext uri="{BB962C8B-B14F-4D97-AF65-F5344CB8AC3E}">
        <p14:creationId xmlns:p14="http://schemas.microsoft.com/office/powerpoint/2010/main" val="197468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Mechanical Engineering</a:t>
            </a:r>
          </a:p>
        </p:txBody>
      </p:sp>
      <p:sp>
        <p:nvSpPr>
          <p:cNvPr id="3" name="Content Placeholder 2"/>
          <p:cNvSpPr>
            <a:spLocks noGrp="1"/>
          </p:cNvSpPr>
          <p:nvPr>
            <p:ph idx="1"/>
          </p:nvPr>
        </p:nvSpPr>
        <p:spPr/>
        <p:txBody>
          <a:bodyPr numCol="2"/>
          <a:lstStyle/>
          <a:p>
            <a:r>
              <a:rPr lang="en-US" dirty="0"/>
              <a:t>Mechanical Engineering*</a:t>
            </a:r>
          </a:p>
          <a:p>
            <a:pPr lvl="1"/>
            <a:r>
              <a:rPr lang="en-US" dirty="0"/>
              <a:t>Power</a:t>
            </a:r>
          </a:p>
          <a:p>
            <a:pPr lvl="2"/>
            <a:r>
              <a:rPr lang="en-US" dirty="0"/>
              <a:t>Waterpower first harnessed circa 400 B. C. by Greeks and then the Romans to grind grain</a:t>
            </a:r>
          </a:p>
          <a:p>
            <a:pPr lvl="2"/>
            <a:r>
              <a:rPr lang="en-US" dirty="0" err="1"/>
              <a:t>Vitruvious</a:t>
            </a:r>
            <a:r>
              <a:rPr lang="en-US" dirty="0"/>
              <a:t> 9</a:t>
            </a:r>
            <a:r>
              <a:rPr lang="en-US" baseline="30000" dirty="0"/>
              <a:t>th</a:t>
            </a:r>
            <a:r>
              <a:rPr lang="en-US" dirty="0"/>
              <a:t> book on “Sundials and Clocks” and his 10</a:t>
            </a:r>
            <a:r>
              <a:rPr lang="en-US" baseline="30000" dirty="0"/>
              <a:t>th</a:t>
            </a:r>
            <a:r>
              <a:rPr lang="en-US" dirty="0"/>
              <a:t> book on “Machines” documented several mechanical devices</a:t>
            </a:r>
          </a:p>
          <a:p>
            <a:pPr lvl="3"/>
            <a:r>
              <a:rPr lang="en-US" dirty="0"/>
              <a:t>Water clocks reference the principles of pneumatics and hydraulic machines (both discovered by </a:t>
            </a:r>
            <a:r>
              <a:rPr lang="en-US" dirty="0" err="1"/>
              <a:t>Ctesibius</a:t>
            </a:r>
            <a:r>
              <a:rPr lang="en-US" dirty="0"/>
              <a:t> of Alexandria) </a:t>
            </a:r>
          </a:p>
          <a:p>
            <a:pPr lvl="3"/>
            <a:r>
              <a:rPr lang="en-US" dirty="0"/>
              <a:t>Principles of Machines (‘run by many workers’) and Instruments (run by a ‘skilled workman’) are defined</a:t>
            </a:r>
          </a:p>
          <a:p>
            <a:pPr lvl="4"/>
            <a:r>
              <a:rPr lang="en-US" dirty="0"/>
              <a:t>Mounting (fixed)</a:t>
            </a:r>
          </a:p>
          <a:p>
            <a:pPr lvl="4"/>
            <a:r>
              <a:rPr lang="en-US" dirty="0"/>
              <a:t>Pressure (pneumatics)</a:t>
            </a:r>
          </a:p>
          <a:p>
            <a:pPr lvl="4"/>
            <a:r>
              <a:rPr lang="en-US" dirty="0"/>
              <a:t>Tractor (</a:t>
            </a:r>
            <a:r>
              <a:rPr lang="en-US" dirty="0" err="1"/>
              <a:t>motionary</a:t>
            </a:r>
            <a:r>
              <a:rPr lang="en-US" dirty="0"/>
              <a:t>)</a:t>
            </a:r>
          </a:p>
          <a:p>
            <a:pPr lvl="3"/>
            <a:r>
              <a:rPr lang="en-US" dirty="0"/>
              <a:t>Cranes and Hoists</a:t>
            </a:r>
          </a:p>
          <a:p>
            <a:pPr lvl="3"/>
            <a:r>
              <a:rPr lang="en-US" dirty="0"/>
              <a:t>Types of Motion (circular and linear)</a:t>
            </a:r>
          </a:p>
          <a:p>
            <a:pPr lvl="3"/>
            <a:r>
              <a:rPr lang="en-US" dirty="0"/>
              <a:t>Raising Water</a:t>
            </a:r>
          </a:p>
          <a:p>
            <a:pPr lvl="3"/>
            <a:r>
              <a:rPr lang="en-US" dirty="0"/>
              <a:t>Water wheels</a:t>
            </a:r>
          </a:p>
          <a:p>
            <a:pPr lvl="3"/>
            <a:r>
              <a:rPr lang="en-US" dirty="0"/>
              <a:t>Water Screws</a:t>
            </a:r>
          </a:p>
          <a:p>
            <a:pPr lvl="3"/>
            <a:r>
              <a:rPr lang="en-US" dirty="0"/>
              <a:t>Water Pump</a:t>
            </a:r>
          </a:p>
          <a:p>
            <a:pPr lvl="3"/>
            <a:r>
              <a:rPr lang="en-US" dirty="0"/>
              <a:t>Water Organ</a:t>
            </a:r>
          </a:p>
          <a:p>
            <a:pPr lvl="3"/>
            <a:r>
              <a:rPr lang="en-US" dirty="0" err="1"/>
              <a:t>Hodometer</a:t>
            </a:r>
            <a:endParaRPr lang="en-US" dirty="0"/>
          </a:p>
          <a:p>
            <a:pPr lvl="3"/>
            <a:r>
              <a:rPr lang="en-US" dirty="0"/>
              <a:t>(Arrow) Catapults</a:t>
            </a:r>
          </a:p>
          <a:p>
            <a:pPr lvl="3"/>
            <a:r>
              <a:rPr lang="en-US" dirty="0"/>
              <a:t>Ballistae (Stone Catapults)</a:t>
            </a:r>
          </a:p>
          <a:p>
            <a:pPr lvl="3"/>
            <a:r>
              <a:rPr lang="en-US" dirty="0" err="1"/>
              <a:t>Seige</a:t>
            </a:r>
            <a:r>
              <a:rPr lang="en-US" dirty="0"/>
              <a:t> Engines</a:t>
            </a:r>
          </a:p>
          <a:p>
            <a:pPr lvl="3"/>
            <a:r>
              <a:rPr lang="en-US" dirty="0"/>
              <a:t>Defenses</a:t>
            </a:r>
          </a:p>
          <a:p>
            <a:pPr lvl="3"/>
            <a:endParaRPr lang="en-US" dirty="0"/>
          </a:p>
          <a:p>
            <a:pPr lvl="3"/>
            <a:endParaRPr lang="en-US" dirty="0"/>
          </a:p>
          <a:p>
            <a:pPr lvl="3"/>
            <a:endParaRPr lang="en-US" dirty="0"/>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8</a:t>
            </a:fld>
            <a:endParaRPr lang="en-US">
              <a:solidFill>
                <a:srgbClr val="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4679" y="4346676"/>
            <a:ext cx="2740030" cy="2101657"/>
          </a:xfrm>
          <a:prstGeom prst="rect">
            <a:avLst/>
          </a:prstGeom>
        </p:spPr>
      </p:pic>
      <p:sp>
        <p:nvSpPr>
          <p:cNvPr id="6" name="TextBox 5"/>
          <p:cNvSpPr txBox="1"/>
          <p:nvPr/>
        </p:nvSpPr>
        <p:spPr>
          <a:xfrm>
            <a:off x="5402506" y="6448333"/>
            <a:ext cx="2984376" cy="369332"/>
          </a:xfrm>
          <a:prstGeom prst="rect">
            <a:avLst/>
          </a:prstGeom>
          <a:noFill/>
        </p:spPr>
        <p:txBody>
          <a:bodyPr wrap="square" rtlCol="0">
            <a:spAutoFit/>
          </a:bodyPr>
          <a:lstStyle/>
          <a:p>
            <a:r>
              <a:rPr lang="en-US" sz="900" dirty="0"/>
              <a:t>Vitruvius Water Screw, Cornell University, accessed at: https://digital.library.cornell.edu/catalog/ss:11177730</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48" y="3658925"/>
            <a:ext cx="1676400" cy="1257300"/>
          </a:xfrm>
          <a:prstGeom prst="rect">
            <a:avLst/>
          </a:prstGeom>
        </p:spPr>
      </p:pic>
      <p:sp>
        <p:nvSpPr>
          <p:cNvPr id="8" name="TextBox 7"/>
          <p:cNvSpPr txBox="1"/>
          <p:nvPr/>
        </p:nvSpPr>
        <p:spPr>
          <a:xfrm>
            <a:off x="8108" y="4916225"/>
            <a:ext cx="1703539" cy="646331"/>
          </a:xfrm>
          <a:prstGeom prst="rect">
            <a:avLst/>
          </a:prstGeom>
          <a:noFill/>
        </p:spPr>
        <p:txBody>
          <a:bodyPr wrap="square" rtlCol="0">
            <a:spAutoFit/>
          </a:bodyPr>
          <a:lstStyle/>
          <a:p>
            <a:r>
              <a:rPr lang="en-US" sz="900" dirty="0"/>
              <a:t>Roman Treadwheel Crane on Wikipedia accessed on: https://en.wikipedia.org/wiki/Treadwheel_crane</a:t>
            </a:r>
          </a:p>
        </p:txBody>
      </p:sp>
      <p:sp>
        <p:nvSpPr>
          <p:cNvPr id="9" name="TextBox 8"/>
          <p:cNvSpPr txBox="1"/>
          <p:nvPr/>
        </p:nvSpPr>
        <p:spPr>
          <a:xfrm>
            <a:off x="-90497" y="6568461"/>
            <a:ext cx="6343779" cy="246221"/>
          </a:xfrm>
          <a:prstGeom prst="rect">
            <a:avLst/>
          </a:prstGeom>
          <a:noFill/>
        </p:spPr>
        <p:txBody>
          <a:bodyPr wrap="square" rtlCol="0">
            <a:spAutoFit/>
          </a:bodyPr>
          <a:lstStyle/>
          <a:p>
            <a:r>
              <a:rPr lang="en-US" sz="1000" dirty="0"/>
              <a:t>*“An Encyclopedia of the History of Technology”, Ed. by Ian McNeil, Routledge, NY, 1990</a:t>
            </a:r>
          </a:p>
        </p:txBody>
      </p:sp>
    </p:spTree>
    <p:extLst>
      <p:ext uri="{BB962C8B-B14F-4D97-AF65-F5344CB8AC3E}">
        <p14:creationId xmlns:p14="http://schemas.microsoft.com/office/powerpoint/2010/main" val="3915893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2213" y="4987596"/>
            <a:ext cx="1262063" cy="1212056"/>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48" y="1097632"/>
            <a:ext cx="840105" cy="2397633"/>
          </a:xfrm>
          <a:prstGeom prst="rect">
            <a:avLst/>
          </a:prstGeom>
        </p:spPr>
      </p:pic>
      <p:sp>
        <p:nvSpPr>
          <p:cNvPr id="2" name="Title 1"/>
          <p:cNvSpPr>
            <a:spLocks noGrp="1"/>
          </p:cNvSpPr>
          <p:nvPr>
            <p:ph type="title"/>
          </p:nvPr>
        </p:nvSpPr>
        <p:spPr/>
        <p:txBody>
          <a:bodyPr/>
          <a:lstStyle/>
          <a:p>
            <a:r>
              <a:rPr lang="en-US" dirty="0"/>
              <a:t>History of Mechanical Engineering</a:t>
            </a:r>
          </a:p>
        </p:txBody>
      </p:sp>
      <p:sp>
        <p:nvSpPr>
          <p:cNvPr id="3" name="Content Placeholder 2"/>
          <p:cNvSpPr>
            <a:spLocks noGrp="1"/>
          </p:cNvSpPr>
          <p:nvPr>
            <p:ph idx="1"/>
          </p:nvPr>
        </p:nvSpPr>
        <p:spPr>
          <a:xfrm>
            <a:off x="457200" y="889045"/>
            <a:ext cx="8229600" cy="5832429"/>
          </a:xfrm>
        </p:spPr>
        <p:txBody>
          <a:bodyPr numCol="2"/>
          <a:lstStyle/>
          <a:p>
            <a:r>
              <a:rPr lang="en-US" sz="1800" dirty="0"/>
              <a:t>Mechanical Engineering*</a:t>
            </a:r>
          </a:p>
          <a:p>
            <a:pPr lvl="1"/>
            <a:r>
              <a:rPr lang="en-US" sz="1600" dirty="0"/>
              <a:t>Mechanical Statics evolved from the Civil Engineering content</a:t>
            </a:r>
          </a:p>
          <a:p>
            <a:pPr lvl="1"/>
            <a:r>
              <a:rPr lang="en-US" sz="1600" dirty="0"/>
              <a:t>Mechanical Dynamics</a:t>
            </a:r>
          </a:p>
          <a:p>
            <a:pPr lvl="2"/>
            <a:r>
              <a:rPr lang="en-US" sz="1400" dirty="0"/>
              <a:t>Galileo’s observations of motion in free fall, inclined plane, pendulum in early 1600’s</a:t>
            </a:r>
          </a:p>
          <a:p>
            <a:pPr lvl="2"/>
            <a:r>
              <a:rPr lang="en-US" sz="1400" dirty="0"/>
              <a:t>Pendulum clock in 1657 by Christian Huygens</a:t>
            </a:r>
            <a:endParaRPr lang="en-US" sz="1400" dirty="0">
              <a:solidFill>
                <a:srgbClr val="00B050"/>
              </a:solidFill>
            </a:endParaRPr>
          </a:p>
          <a:p>
            <a:pPr lvl="2"/>
            <a:r>
              <a:rPr lang="en-US" sz="1400" dirty="0">
                <a:solidFill>
                  <a:srgbClr val="00B050"/>
                </a:solidFill>
              </a:rPr>
              <a:t>Hooke’s Law by Robert Hooke in 1678</a:t>
            </a:r>
          </a:p>
          <a:p>
            <a:pPr lvl="2"/>
            <a:r>
              <a:rPr lang="en-US" sz="1400" dirty="0"/>
              <a:t>Newton’s Laws defined by Sir Isaac Newton in Principia Mathematica, 1687</a:t>
            </a:r>
          </a:p>
          <a:p>
            <a:pPr lvl="3"/>
            <a:r>
              <a:rPr lang="en-US" sz="1200" dirty="0">
                <a:solidFill>
                  <a:srgbClr val="00B050"/>
                </a:solidFill>
              </a:rPr>
              <a:t>3 Laws of Mechanics</a:t>
            </a:r>
          </a:p>
          <a:p>
            <a:pPr lvl="3"/>
            <a:r>
              <a:rPr lang="en-US" sz="1200" dirty="0">
                <a:solidFill>
                  <a:srgbClr val="00B050"/>
                </a:solidFill>
              </a:rPr>
              <a:t>Law of Gravity</a:t>
            </a:r>
          </a:p>
          <a:p>
            <a:pPr lvl="1"/>
            <a:r>
              <a:rPr lang="en-US" sz="1600" dirty="0"/>
              <a:t>Thermodynamics </a:t>
            </a:r>
          </a:p>
          <a:p>
            <a:pPr lvl="2"/>
            <a:r>
              <a:rPr lang="en-US" sz="1400" dirty="0"/>
              <a:t>Steam engine by Thomas </a:t>
            </a:r>
            <a:r>
              <a:rPr lang="en-US" sz="1400" dirty="0" err="1"/>
              <a:t>Newcomen</a:t>
            </a:r>
            <a:r>
              <a:rPr lang="en-US" sz="1400" dirty="0"/>
              <a:t> in 1712</a:t>
            </a:r>
          </a:p>
          <a:p>
            <a:pPr lvl="2"/>
            <a:r>
              <a:rPr lang="en-US" sz="1400" dirty="0"/>
              <a:t>Improved steam engine by James Watt in 1768</a:t>
            </a:r>
          </a:p>
          <a:p>
            <a:pPr lvl="2"/>
            <a:r>
              <a:rPr lang="en-US" sz="1400" dirty="0">
                <a:solidFill>
                  <a:srgbClr val="00B050"/>
                </a:solidFill>
              </a:rPr>
              <a:t>Carnot Cycle defined by </a:t>
            </a:r>
            <a:r>
              <a:rPr lang="en-US" sz="1400" dirty="0" err="1">
                <a:solidFill>
                  <a:srgbClr val="00B050"/>
                </a:solidFill>
              </a:rPr>
              <a:t>Sadi</a:t>
            </a:r>
            <a:r>
              <a:rPr lang="en-US" sz="1400" dirty="0">
                <a:solidFill>
                  <a:srgbClr val="00B050"/>
                </a:solidFill>
              </a:rPr>
              <a:t> Carnot in 1824</a:t>
            </a:r>
          </a:p>
          <a:p>
            <a:pPr lvl="2"/>
            <a:r>
              <a:rPr lang="en-US" sz="1400" dirty="0"/>
              <a:t>First called “Thermodynamics” in 1849 by Lord Kelvin (William Thomson) </a:t>
            </a:r>
          </a:p>
          <a:p>
            <a:pPr lvl="2"/>
            <a:r>
              <a:rPr lang="en-US" sz="1400" dirty="0">
                <a:solidFill>
                  <a:srgbClr val="00B050"/>
                </a:solidFill>
              </a:rPr>
              <a:t>1</a:t>
            </a:r>
            <a:r>
              <a:rPr lang="en-US" sz="1400" baseline="30000" dirty="0">
                <a:solidFill>
                  <a:srgbClr val="00B050"/>
                </a:solidFill>
              </a:rPr>
              <a:t>st</a:t>
            </a:r>
            <a:r>
              <a:rPr lang="en-US" sz="1400" dirty="0">
                <a:solidFill>
                  <a:srgbClr val="00B050"/>
                </a:solidFill>
              </a:rPr>
              <a:t> and 2</a:t>
            </a:r>
            <a:r>
              <a:rPr lang="en-US" sz="1400" baseline="30000" dirty="0">
                <a:solidFill>
                  <a:srgbClr val="00B050"/>
                </a:solidFill>
              </a:rPr>
              <a:t>nd</a:t>
            </a:r>
            <a:r>
              <a:rPr lang="en-US" sz="1400" dirty="0">
                <a:solidFill>
                  <a:srgbClr val="00B050"/>
                </a:solidFill>
              </a:rPr>
              <a:t> Laws of Thermodynamics by William Rankine, Rudolph </a:t>
            </a:r>
            <a:r>
              <a:rPr lang="en-US" sz="1400" dirty="0" err="1">
                <a:solidFill>
                  <a:srgbClr val="00B050"/>
                </a:solidFill>
              </a:rPr>
              <a:t>Clausius</a:t>
            </a:r>
            <a:r>
              <a:rPr lang="en-US" sz="1400" dirty="0">
                <a:solidFill>
                  <a:srgbClr val="00B050"/>
                </a:solidFill>
              </a:rPr>
              <a:t>, and Lord Kelvin in 1850’s</a:t>
            </a:r>
          </a:p>
          <a:p>
            <a:pPr lvl="2"/>
            <a:r>
              <a:rPr lang="en-US" sz="1400" dirty="0"/>
              <a:t>First textbook in 1859 by William Rankine at University of Glasgow</a:t>
            </a:r>
          </a:p>
          <a:p>
            <a:pPr lvl="2"/>
            <a:r>
              <a:rPr lang="en-US" sz="1400" dirty="0" err="1">
                <a:solidFill>
                  <a:srgbClr val="00B050"/>
                </a:solidFill>
              </a:rPr>
              <a:t>Stirling</a:t>
            </a:r>
            <a:r>
              <a:rPr lang="en-US" sz="1400" dirty="0">
                <a:solidFill>
                  <a:srgbClr val="00B050"/>
                </a:solidFill>
              </a:rPr>
              <a:t> cycle by Robert </a:t>
            </a:r>
            <a:r>
              <a:rPr lang="en-US" sz="1400" dirty="0" err="1">
                <a:solidFill>
                  <a:srgbClr val="00B050"/>
                </a:solidFill>
              </a:rPr>
              <a:t>Stirling</a:t>
            </a:r>
            <a:r>
              <a:rPr lang="en-US" sz="1400" dirty="0">
                <a:solidFill>
                  <a:srgbClr val="00B050"/>
                </a:solidFill>
              </a:rPr>
              <a:t> in 1816</a:t>
            </a:r>
          </a:p>
          <a:p>
            <a:pPr lvl="2"/>
            <a:r>
              <a:rPr lang="en-US" sz="1400" dirty="0">
                <a:solidFill>
                  <a:srgbClr val="00B050"/>
                </a:solidFill>
              </a:rPr>
              <a:t>Ericsson cycle by John Ericsson in 1826</a:t>
            </a:r>
          </a:p>
          <a:p>
            <a:pPr lvl="2"/>
            <a:r>
              <a:rPr lang="en-US" sz="1400" dirty="0">
                <a:solidFill>
                  <a:srgbClr val="00B050"/>
                </a:solidFill>
              </a:rPr>
              <a:t>Four stroke engine cycle by Beau de </a:t>
            </a:r>
            <a:r>
              <a:rPr lang="en-US" sz="1400" dirty="0" err="1">
                <a:solidFill>
                  <a:srgbClr val="00B050"/>
                </a:solidFill>
              </a:rPr>
              <a:t>Rochas</a:t>
            </a:r>
            <a:r>
              <a:rPr lang="en-US" sz="1400" dirty="0">
                <a:solidFill>
                  <a:srgbClr val="00B050"/>
                </a:solidFill>
              </a:rPr>
              <a:t> (1862) and </a:t>
            </a:r>
            <a:r>
              <a:rPr lang="en-US" sz="1400" dirty="0" err="1">
                <a:solidFill>
                  <a:srgbClr val="00B050"/>
                </a:solidFill>
              </a:rPr>
              <a:t>Nikolaus</a:t>
            </a:r>
            <a:r>
              <a:rPr lang="en-US" sz="1400" dirty="0">
                <a:solidFill>
                  <a:srgbClr val="00B050"/>
                </a:solidFill>
              </a:rPr>
              <a:t> Otto (1876)</a:t>
            </a:r>
          </a:p>
          <a:p>
            <a:pPr lvl="2"/>
            <a:r>
              <a:rPr lang="en-US" sz="1400" dirty="0">
                <a:solidFill>
                  <a:srgbClr val="00B050"/>
                </a:solidFill>
              </a:rPr>
              <a:t>Gas Turbine engine in 1870 by George Brayton</a:t>
            </a:r>
          </a:p>
          <a:p>
            <a:pPr lvl="2"/>
            <a:r>
              <a:rPr lang="en-US" sz="1400" dirty="0">
                <a:solidFill>
                  <a:srgbClr val="00B050"/>
                </a:solidFill>
              </a:rPr>
              <a:t>Compression Ignition engine by Rudolph Diesel (1890s)</a:t>
            </a:r>
          </a:p>
          <a:p>
            <a:pPr lvl="2"/>
            <a:r>
              <a:rPr lang="en-US" sz="1400" dirty="0">
                <a:solidFill>
                  <a:srgbClr val="00B050"/>
                </a:solidFill>
              </a:rPr>
              <a:t>Rayleigh Flow by Lord Rayleigh (John Williams </a:t>
            </a:r>
            <a:r>
              <a:rPr lang="en-US" sz="1400" dirty="0" err="1">
                <a:solidFill>
                  <a:srgbClr val="00B050"/>
                </a:solidFill>
              </a:rPr>
              <a:t>Strutt</a:t>
            </a:r>
            <a:r>
              <a:rPr lang="en-US" sz="1400" dirty="0">
                <a:solidFill>
                  <a:srgbClr val="00B050"/>
                </a:solidFill>
              </a:rPr>
              <a:t>) circa 1900</a:t>
            </a:r>
          </a:p>
          <a:p>
            <a:pPr lvl="2"/>
            <a:r>
              <a:rPr lang="en-US" sz="1400" dirty="0">
                <a:solidFill>
                  <a:srgbClr val="00B050"/>
                </a:solidFill>
              </a:rPr>
              <a:t>Control Volume methods applied systematically by Ludwig  </a:t>
            </a:r>
            <a:r>
              <a:rPr lang="en-US" sz="1400" dirty="0" err="1">
                <a:solidFill>
                  <a:srgbClr val="00B050"/>
                </a:solidFill>
              </a:rPr>
              <a:t>Prandtl</a:t>
            </a:r>
            <a:r>
              <a:rPr lang="en-US" sz="1400" dirty="0">
                <a:solidFill>
                  <a:srgbClr val="00B050"/>
                </a:solidFill>
              </a:rPr>
              <a:t> in 1913</a:t>
            </a:r>
          </a:p>
          <a:p>
            <a:pPr lvl="3"/>
            <a:r>
              <a:rPr lang="en-US" sz="1200" dirty="0"/>
              <a:t>Allows dealing with system effects</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9</a:t>
            </a:fld>
            <a:endParaRPr lang="en-US">
              <a:solidFill>
                <a:srgbClr val="000000"/>
              </a:solidFill>
            </a:endParaRPr>
          </a:p>
        </p:txBody>
      </p:sp>
      <p:sp>
        <p:nvSpPr>
          <p:cNvPr id="6" name="TextBox 5"/>
          <p:cNvSpPr txBox="1"/>
          <p:nvPr/>
        </p:nvSpPr>
        <p:spPr>
          <a:xfrm>
            <a:off x="4593077" y="6199652"/>
            <a:ext cx="1319208" cy="646331"/>
          </a:xfrm>
          <a:prstGeom prst="rect">
            <a:avLst/>
          </a:prstGeom>
          <a:noFill/>
        </p:spPr>
        <p:txBody>
          <a:bodyPr wrap="square" rtlCol="0">
            <a:spAutoFit/>
          </a:bodyPr>
          <a:lstStyle/>
          <a:p>
            <a:r>
              <a:rPr lang="en-US" sz="900" dirty="0"/>
              <a:t>Roush Ford Coyote V8, accessed at: https://www.roushperformance.com/engines</a:t>
            </a:r>
          </a:p>
        </p:txBody>
      </p:sp>
      <p:sp>
        <p:nvSpPr>
          <p:cNvPr id="8" name="TextBox 7"/>
          <p:cNvSpPr txBox="1"/>
          <p:nvPr/>
        </p:nvSpPr>
        <p:spPr>
          <a:xfrm>
            <a:off x="6655" y="5545536"/>
            <a:ext cx="1288745" cy="784830"/>
          </a:xfrm>
          <a:prstGeom prst="rect">
            <a:avLst/>
          </a:prstGeom>
          <a:noFill/>
        </p:spPr>
        <p:txBody>
          <a:bodyPr wrap="square" rtlCol="0">
            <a:spAutoFit/>
          </a:bodyPr>
          <a:lstStyle/>
          <a:p>
            <a:r>
              <a:rPr lang="en-US" sz="900" dirty="0"/>
              <a:t>Watt Steam Engine, accessed at: https://www.britannica.com/biography/James-Watt/Later-years</a:t>
            </a:r>
          </a:p>
        </p:txBody>
      </p:sp>
      <p:sp>
        <p:nvSpPr>
          <p:cNvPr id="7" name="TextBox 6"/>
          <p:cNvSpPr txBox="1"/>
          <p:nvPr/>
        </p:nvSpPr>
        <p:spPr>
          <a:xfrm>
            <a:off x="18333" y="6592067"/>
            <a:ext cx="5655957" cy="230832"/>
          </a:xfrm>
          <a:prstGeom prst="rect">
            <a:avLst/>
          </a:prstGeom>
          <a:noFill/>
        </p:spPr>
        <p:txBody>
          <a:bodyPr wrap="square" rtlCol="0">
            <a:spAutoFit/>
          </a:bodyPr>
          <a:lstStyle/>
          <a:p>
            <a:r>
              <a:rPr lang="en-US" sz="900" dirty="0"/>
              <a:t>*“An Encyclopedia of the History of Technology”, Ed. by Ian McNeil, Routledge, NY, 1990</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9" y="4302405"/>
            <a:ext cx="973931" cy="119062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3665" y="5365262"/>
            <a:ext cx="2223135" cy="834390"/>
          </a:xfrm>
          <a:prstGeom prst="rect">
            <a:avLst/>
          </a:prstGeom>
        </p:spPr>
      </p:pic>
      <p:sp>
        <p:nvSpPr>
          <p:cNvPr id="11" name="TextBox 10"/>
          <p:cNvSpPr txBox="1"/>
          <p:nvPr/>
        </p:nvSpPr>
        <p:spPr>
          <a:xfrm>
            <a:off x="6648514" y="6199652"/>
            <a:ext cx="1935987" cy="646331"/>
          </a:xfrm>
          <a:prstGeom prst="rect">
            <a:avLst/>
          </a:prstGeom>
          <a:noFill/>
        </p:spPr>
        <p:txBody>
          <a:bodyPr wrap="square" rtlCol="0">
            <a:spAutoFit/>
          </a:bodyPr>
          <a:lstStyle/>
          <a:p>
            <a:r>
              <a:rPr lang="en-US" sz="900" dirty="0"/>
              <a:t>Brayton Cycle Engine, accessed </a:t>
            </a:r>
            <a:r>
              <a:rPr lang="en-US" sz="900" dirty="0" err="1"/>
              <a:t>at:https</a:t>
            </a:r>
            <a:r>
              <a:rPr lang="en-US" sz="900" dirty="0"/>
              <a:t>://web.mit.edu/16.unified/www/SPRING/propulsion/notes/node27.html</a:t>
            </a:r>
          </a:p>
        </p:txBody>
      </p:sp>
      <p:sp>
        <p:nvSpPr>
          <p:cNvPr id="13" name="TextBox 12"/>
          <p:cNvSpPr txBox="1"/>
          <p:nvPr/>
        </p:nvSpPr>
        <p:spPr>
          <a:xfrm>
            <a:off x="18333" y="3495265"/>
            <a:ext cx="1497316" cy="784830"/>
          </a:xfrm>
          <a:prstGeom prst="rect">
            <a:avLst/>
          </a:prstGeom>
          <a:noFill/>
        </p:spPr>
        <p:txBody>
          <a:bodyPr wrap="square" rtlCol="0">
            <a:spAutoFit/>
          </a:bodyPr>
          <a:lstStyle/>
          <a:p>
            <a:r>
              <a:rPr lang="en-US" sz="900" dirty="0"/>
              <a:t>Huygens Pendulum Clock, accessed at: https://www.aps.org/publications/apsnews/201706/history.cfm</a:t>
            </a:r>
          </a:p>
        </p:txBody>
      </p:sp>
    </p:spTree>
    <p:extLst>
      <p:ext uri="{BB962C8B-B14F-4D97-AF65-F5344CB8AC3E}">
        <p14:creationId xmlns:p14="http://schemas.microsoft.com/office/powerpoint/2010/main" val="1665493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Aerospace Engineering</a:t>
            </a:r>
          </a:p>
        </p:txBody>
      </p:sp>
      <p:sp>
        <p:nvSpPr>
          <p:cNvPr id="3" name="Content Placeholder 2"/>
          <p:cNvSpPr>
            <a:spLocks noGrp="1"/>
          </p:cNvSpPr>
          <p:nvPr>
            <p:ph idx="1"/>
          </p:nvPr>
        </p:nvSpPr>
        <p:spPr>
          <a:xfrm>
            <a:off x="198304" y="990600"/>
            <a:ext cx="8786626" cy="5399183"/>
          </a:xfrm>
        </p:spPr>
        <p:txBody>
          <a:bodyPr numCol="2"/>
          <a:lstStyle/>
          <a:p>
            <a:r>
              <a:rPr lang="en-US" sz="1800" dirty="0"/>
              <a:t>Aerospace Engineering</a:t>
            </a:r>
          </a:p>
          <a:p>
            <a:pPr lvl="1"/>
            <a:r>
              <a:rPr lang="en-US" sz="1600" dirty="0"/>
              <a:t>Aeronautics*</a:t>
            </a:r>
          </a:p>
          <a:p>
            <a:pPr lvl="2"/>
            <a:r>
              <a:rPr lang="en-US" sz="1400" dirty="0"/>
              <a:t>Hydrogen gas first produced by Henry Cavendish (reported in 1766)**</a:t>
            </a:r>
          </a:p>
          <a:p>
            <a:pPr lvl="2"/>
            <a:r>
              <a:rPr lang="en-US" sz="1400" dirty="0"/>
              <a:t>First human balloon flight by Montgolfier Brothers, 1783</a:t>
            </a:r>
          </a:p>
          <a:p>
            <a:pPr lvl="2"/>
            <a:r>
              <a:rPr lang="en-US" sz="1400" dirty="0">
                <a:solidFill>
                  <a:srgbClr val="00B050"/>
                </a:solidFill>
              </a:rPr>
              <a:t>Principles of dynamic flight by Sir George Cayley in 1809-1810</a:t>
            </a:r>
          </a:p>
          <a:p>
            <a:pPr lvl="2"/>
            <a:r>
              <a:rPr lang="en-US" sz="1400" dirty="0"/>
              <a:t>First gliders by Otto Lilienthal in 1890s</a:t>
            </a:r>
          </a:p>
          <a:p>
            <a:pPr lvl="2"/>
            <a:r>
              <a:rPr lang="en-US" sz="1400" dirty="0"/>
              <a:t>First powered flight by Orville and Wilbur Wright, 1903</a:t>
            </a:r>
          </a:p>
          <a:p>
            <a:pPr lvl="2"/>
            <a:r>
              <a:rPr lang="en-US" sz="1400" dirty="0"/>
              <a:t>Jet turbine first patented in 1930 by George Whittle***</a:t>
            </a:r>
          </a:p>
          <a:p>
            <a:pPr lvl="3"/>
            <a:r>
              <a:rPr lang="en-US" sz="1200" dirty="0"/>
              <a:t>Similar development by Hans von </a:t>
            </a:r>
            <a:r>
              <a:rPr lang="en-US" sz="1200" dirty="0" err="1"/>
              <a:t>Ohain</a:t>
            </a:r>
            <a:r>
              <a:rPr lang="en-US" sz="1200" dirty="0"/>
              <a:t> in mid 1930’s</a:t>
            </a:r>
          </a:p>
          <a:p>
            <a:pPr lvl="2"/>
            <a:r>
              <a:rPr lang="en-US" sz="1400" dirty="0"/>
              <a:t>Boeing 247, first solely commercial passenger plane in 1933</a:t>
            </a:r>
          </a:p>
          <a:p>
            <a:pPr lvl="2"/>
            <a:r>
              <a:rPr lang="en-US" sz="1400" dirty="0"/>
              <a:t>Douglas DC-3 in 1935, Highly successful elegant system</a:t>
            </a:r>
          </a:p>
          <a:p>
            <a:pPr lvl="2"/>
            <a:r>
              <a:rPr lang="en-US" sz="1400" dirty="0"/>
              <a:t>Reporting of swept back wing testing for supersonic flight by Adolph </a:t>
            </a:r>
            <a:r>
              <a:rPr lang="en-US" sz="1400" dirty="0" err="1"/>
              <a:t>Busemann</a:t>
            </a:r>
            <a:r>
              <a:rPr lang="en-US" sz="1400" dirty="0"/>
              <a:t> in 1935</a:t>
            </a:r>
          </a:p>
          <a:p>
            <a:pPr lvl="3"/>
            <a:r>
              <a:rPr lang="en-US" sz="1200" dirty="0"/>
              <a:t>Thinner wings, lower chord/span ratio,  </a:t>
            </a:r>
          </a:p>
          <a:p>
            <a:pPr lvl="2"/>
            <a:r>
              <a:rPr lang="en-US" sz="1400" dirty="0">
                <a:solidFill>
                  <a:srgbClr val="00B050"/>
                </a:solidFill>
              </a:rPr>
              <a:t>First flying quality specifications for DC-4 in 1937 by Edward Warren</a:t>
            </a:r>
            <a:r>
              <a:rPr lang="en-US" sz="1400" dirty="0"/>
              <a:t>****</a:t>
            </a:r>
          </a:p>
          <a:p>
            <a:pPr lvl="2"/>
            <a:r>
              <a:rPr lang="en-US" sz="1400" dirty="0"/>
              <a:t>First jet turbine aircraft (HE-168) in 1939***</a:t>
            </a:r>
          </a:p>
          <a:p>
            <a:pPr lvl="2"/>
            <a:r>
              <a:rPr lang="en-US" sz="1400" dirty="0">
                <a:solidFill>
                  <a:srgbClr val="00B050"/>
                </a:solidFill>
              </a:rPr>
              <a:t>Laminar airflow defined in 1940’s****</a:t>
            </a:r>
          </a:p>
          <a:p>
            <a:pPr lvl="3"/>
            <a:r>
              <a:rPr lang="en-US" sz="1200" dirty="0"/>
              <a:t>Previously, wing design was done through testing and test result catalogs (NACA) of wing shapes</a:t>
            </a:r>
          </a:p>
          <a:p>
            <a:pPr lvl="2"/>
            <a:r>
              <a:rPr lang="en-US" sz="1400" dirty="0"/>
              <a:t>Boeing 707 first flew in 1954***</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10</a:t>
            </a:fld>
            <a:endParaRPr lang="en-US">
              <a:solidFill>
                <a:srgbClr val="00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8980" y="3456352"/>
            <a:ext cx="1885950" cy="1429893"/>
          </a:xfrm>
          <a:prstGeom prst="rect">
            <a:avLst/>
          </a:prstGeom>
        </p:spPr>
      </p:pic>
      <p:sp>
        <p:nvSpPr>
          <p:cNvPr id="6" name="TextBox 5"/>
          <p:cNvSpPr txBox="1"/>
          <p:nvPr/>
        </p:nvSpPr>
        <p:spPr>
          <a:xfrm>
            <a:off x="8340202" y="4900016"/>
            <a:ext cx="644728" cy="276999"/>
          </a:xfrm>
          <a:prstGeom prst="rect">
            <a:avLst/>
          </a:prstGeom>
          <a:noFill/>
        </p:spPr>
        <p:txBody>
          <a:bodyPr wrap="none" rtlCol="0">
            <a:spAutoFit/>
          </a:bodyPr>
          <a:lstStyle/>
          <a:p>
            <a:r>
              <a:rPr lang="en-US" sz="1200" dirty="0"/>
              <a:t>DC-4E</a:t>
            </a:r>
          </a:p>
        </p:txBody>
      </p:sp>
      <p:sp>
        <p:nvSpPr>
          <p:cNvPr id="7" name="TextBox 6"/>
          <p:cNvSpPr txBox="1"/>
          <p:nvPr/>
        </p:nvSpPr>
        <p:spPr>
          <a:xfrm>
            <a:off x="0" y="6168281"/>
            <a:ext cx="8301380" cy="707886"/>
          </a:xfrm>
          <a:prstGeom prst="rect">
            <a:avLst/>
          </a:prstGeom>
          <a:noFill/>
        </p:spPr>
        <p:txBody>
          <a:bodyPr wrap="square" rtlCol="0">
            <a:spAutoFit/>
          </a:bodyPr>
          <a:lstStyle/>
          <a:p>
            <a:r>
              <a:rPr lang="en-US" sz="1000" dirty="0"/>
              <a:t>*“An Encyclopedia of the History of Technology”, Ed. by Ian McNeil, Routledge, NY, 1990</a:t>
            </a:r>
          </a:p>
          <a:p>
            <a:r>
              <a:rPr lang="en-US" sz="1000" dirty="0"/>
              <a:t>**https://www.britannica.com/biography/Henry-Cavendish</a:t>
            </a:r>
          </a:p>
          <a:p>
            <a:r>
              <a:rPr lang="en-US" sz="1000" dirty="0"/>
              <a:t>***Jean Ford Brennan, “The Elegant Solution”, van </a:t>
            </a:r>
            <a:r>
              <a:rPr lang="en-US" sz="1000" dirty="0" err="1"/>
              <a:t>Nostrand</a:t>
            </a:r>
            <a:r>
              <a:rPr lang="en-US" sz="1000" dirty="0"/>
              <a:t>, 1967</a:t>
            </a:r>
          </a:p>
          <a:p>
            <a:r>
              <a:rPr lang="en-US" sz="1000" dirty="0"/>
              <a:t>****</a:t>
            </a:r>
            <a:r>
              <a:rPr lang="en-US" sz="1000" dirty="0" err="1"/>
              <a:t>Watler</a:t>
            </a:r>
            <a:r>
              <a:rPr lang="en-US" sz="1000" dirty="0"/>
              <a:t> G. </a:t>
            </a:r>
            <a:r>
              <a:rPr lang="en-US" sz="1000" dirty="0" err="1"/>
              <a:t>Vincenti</a:t>
            </a:r>
            <a:r>
              <a:rPr lang="en-US" sz="1000" dirty="0"/>
              <a:t>, “What Engineers Know and How They Know It”, Johns Hopkins University Press, 1990, pg. 84</a:t>
            </a:r>
          </a:p>
        </p:txBody>
      </p:sp>
      <p:pic>
        <p:nvPicPr>
          <p:cNvPr id="8" name="Picture 7"/>
          <p:cNvPicPr>
            <a:picLocks noChangeAspect="1"/>
          </p:cNvPicPr>
          <p:nvPr/>
        </p:nvPicPr>
        <p:blipFill>
          <a:blip r:embed="rId3"/>
          <a:stretch>
            <a:fillRect/>
          </a:stretch>
        </p:blipFill>
        <p:spPr>
          <a:xfrm>
            <a:off x="4658621" y="3429000"/>
            <a:ext cx="2286000" cy="777240"/>
          </a:xfrm>
          <a:prstGeom prst="rect">
            <a:avLst/>
          </a:prstGeom>
        </p:spPr>
      </p:pic>
      <p:sp>
        <p:nvSpPr>
          <p:cNvPr id="9" name="TextBox 8"/>
          <p:cNvSpPr txBox="1"/>
          <p:nvPr/>
        </p:nvSpPr>
        <p:spPr>
          <a:xfrm>
            <a:off x="4625431" y="4206240"/>
            <a:ext cx="2286000" cy="553998"/>
          </a:xfrm>
          <a:prstGeom prst="rect">
            <a:avLst/>
          </a:prstGeom>
          <a:noFill/>
        </p:spPr>
        <p:txBody>
          <a:bodyPr wrap="square" rtlCol="0">
            <a:spAutoFit/>
          </a:bodyPr>
          <a:lstStyle/>
          <a:p>
            <a:r>
              <a:rPr lang="en-US" sz="1000" dirty="0"/>
              <a:t>Boeing 247, accessed at:</a:t>
            </a:r>
          </a:p>
          <a:p>
            <a:r>
              <a:rPr lang="en-US" sz="1000" dirty="0"/>
              <a:t>https://www.boeing.com/history/products/model-247-c-73.page</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5839" y="4901460"/>
            <a:ext cx="1858899" cy="1004951"/>
          </a:xfrm>
          <a:prstGeom prst="rect">
            <a:avLst/>
          </a:prstGeom>
        </p:spPr>
      </p:pic>
      <p:sp>
        <p:nvSpPr>
          <p:cNvPr id="11" name="TextBox 10"/>
          <p:cNvSpPr txBox="1"/>
          <p:nvPr/>
        </p:nvSpPr>
        <p:spPr>
          <a:xfrm>
            <a:off x="6030010" y="5903949"/>
            <a:ext cx="542136" cy="276999"/>
          </a:xfrm>
          <a:prstGeom prst="rect">
            <a:avLst/>
          </a:prstGeom>
          <a:noFill/>
        </p:spPr>
        <p:txBody>
          <a:bodyPr wrap="none" rtlCol="0">
            <a:spAutoFit/>
          </a:bodyPr>
          <a:lstStyle/>
          <a:p>
            <a:r>
              <a:rPr lang="en-US" sz="1200" dirty="0"/>
              <a:t>DC-3</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4076" y="4993913"/>
            <a:ext cx="1371600" cy="1092708"/>
          </a:xfrm>
          <a:prstGeom prst="rect">
            <a:avLst/>
          </a:prstGeom>
        </p:spPr>
      </p:pic>
      <p:sp>
        <p:nvSpPr>
          <p:cNvPr id="13" name="TextBox 12"/>
          <p:cNvSpPr txBox="1"/>
          <p:nvPr/>
        </p:nvSpPr>
        <p:spPr>
          <a:xfrm>
            <a:off x="6847995" y="6086621"/>
            <a:ext cx="2286000" cy="553998"/>
          </a:xfrm>
          <a:prstGeom prst="rect">
            <a:avLst/>
          </a:prstGeom>
          <a:noFill/>
        </p:spPr>
        <p:txBody>
          <a:bodyPr wrap="square" rtlCol="0">
            <a:spAutoFit/>
          </a:bodyPr>
          <a:lstStyle/>
          <a:p>
            <a:r>
              <a:rPr lang="en-US" sz="1000" dirty="0"/>
              <a:t>Boeing 707, accessed at:</a:t>
            </a:r>
          </a:p>
          <a:p>
            <a:r>
              <a:rPr lang="en-US" sz="1000" dirty="0"/>
              <a:t>https://www.boeing.com/history/products/707.page</a:t>
            </a: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03" y="1717606"/>
            <a:ext cx="1046988" cy="762000"/>
          </a:xfrm>
          <a:prstGeom prst="rect">
            <a:avLst/>
          </a:prstGeom>
        </p:spPr>
      </p:pic>
      <p:sp>
        <p:nvSpPr>
          <p:cNvPr id="16" name="TextBox 15"/>
          <p:cNvSpPr txBox="1"/>
          <p:nvPr/>
        </p:nvSpPr>
        <p:spPr>
          <a:xfrm>
            <a:off x="49239" y="2443882"/>
            <a:ext cx="1049852" cy="1169551"/>
          </a:xfrm>
          <a:prstGeom prst="rect">
            <a:avLst/>
          </a:prstGeom>
          <a:noFill/>
        </p:spPr>
        <p:txBody>
          <a:bodyPr wrap="square" rtlCol="0">
            <a:spAutoFit/>
          </a:bodyPr>
          <a:lstStyle/>
          <a:p>
            <a:r>
              <a:rPr lang="en-US" sz="1000" dirty="0"/>
              <a:t>Montgolfier Balloon Flight, accessed at: https://www.britannica.com/biography/Montgolfier-brothers</a:t>
            </a:r>
          </a:p>
        </p:txBody>
      </p:sp>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51" y="3649296"/>
            <a:ext cx="1117283" cy="545783"/>
          </a:xfrm>
          <a:prstGeom prst="rect">
            <a:avLst/>
          </a:prstGeom>
        </p:spPr>
      </p:pic>
      <p:sp>
        <p:nvSpPr>
          <p:cNvPr id="18" name="TextBox 17"/>
          <p:cNvSpPr txBox="1"/>
          <p:nvPr/>
        </p:nvSpPr>
        <p:spPr>
          <a:xfrm>
            <a:off x="0" y="4276739"/>
            <a:ext cx="1049852" cy="1477328"/>
          </a:xfrm>
          <a:prstGeom prst="rect">
            <a:avLst/>
          </a:prstGeom>
          <a:noFill/>
        </p:spPr>
        <p:txBody>
          <a:bodyPr wrap="square" rtlCol="0">
            <a:spAutoFit/>
          </a:bodyPr>
          <a:lstStyle/>
          <a:p>
            <a:r>
              <a:rPr lang="en-US" sz="1000" dirty="0"/>
              <a:t>Wright Brothers First Flight. accessed at: https://airandspace.si.edu/exhibitions/wright-brothers/online/fly/1903/</a:t>
            </a:r>
          </a:p>
        </p:txBody>
      </p:sp>
    </p:spTree>
    <p:extLst>
      <p:ext uri="{BB962C8B-B14F-4D97-AF65-F5344CB8AC3E}">
        <p14:creationId xmlns:p14="http://schemas.microsoft.com/office/powerpoint/2010/main" val="213350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3012" y="5717960"/>
            <a:ext cx="1381760" cy="1092454"/>
          </a:xfrm>
          <a:prstGeom prst="rect">
            <a:avLst/>
          </a:prstGeom>
        </p:spPr>
      </p:pic>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9269" y="3979379"/>
            <a:ext cx="1625600" cy="1300480"/>
          </a:xfrm>
          <a:prstGeom prst="rect">
            <a:avLst/>
          </a:prstGeom>
        </p:spPr>
      </p:pic>
      <p:pic>
        <p:nvPicPr>
          <p:cNvPr id="5124" name="Picture 4" descr="British Airways Concorde (G-BOAG) in flight">
            <a:extLst>
              <a:ext uri="{FF2B5EF4-FFF2-40B4-BE49-F238E27FC236}">
                <a16:creationId xmlns:a16="http://schemas.microsoft.com/office/drawing/2014/main" id="{D2DAFA0E-3437-4214-8FB3-6DD800BCB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187" y="3202431"/>
            <a:ext cx="1755648" cy="98755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SR-71 in flight.">
            <a:extLst>
              <a:ext uri="{FF2B5EF4-FFF2-40B4-BE49-F238E27FC236}">
                <a16:creationId xmlns:a16="http://schemas.microsoft.com/office/drawing/2014/main" id="{E564CA6F-F84F-4B78-9446-351A11417A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617" y="2080532"/>
            <a:ext cx="1322070" cy="10363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b="28526"/>
          <a:stretch/>
        </p:blipFill>
        <p:spPr>
          <a:xfrm>
            <a:off x="3521558" y="863420"/>
            <a:ext cx="2011680" cy="988512"/>
          </a:xfrm>
          <a:prstGeom prst="rect">
            <a:avLst/>
          </a:prstGeom>
        </p:spPr>
      </p:pic>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849" y="2658084"/>
            <a:ext cx="1288733" cy="878681"/>
          </a:xfrm>
          <a:prstGeom prst="rect">
            <a:avLst/>
          </a:prstGeom>
        </p:spPr>
      </p:pic>
      <p:sp>
        <p:nvSpPr>
          <p:cNvPr id="2" name="Title 1"/>
          <p:cNvSpPr>
            <a:spLocks noGrp="1"/>
          </p:cNvSpPr>
          <p:nvPr>
            <p:ph type="title"/>
          </p:nvPr>
        </p:nvSpPr>
        <p:spPr/>
        <p:txBody>
          <a:bodyPr/>
          <a:lstStyle/>
          <a:p>
            <a:r>
              <a:rPr lang="en-US" dirty="0"/>
              <a:t>History of Aerospace Engineering</a:t>
            </a:r>
          </a:p>
        </p:txBody>
      </p:sp>
      <p:sp>
        <p:nvSpPr>
          <p:cNvPr id="3" name="Content Placeholder 2"/>
          <p:cNvSpPr>
            <a:spLocks noGrp="1"/>
          </p:cNvSpPr>
          <p:nvPr>
            <p:ph idx="1"/>
          </p:nvPr>
        </p:nvSpPr>
        <p:spPr>
          <a:xfrm>
            <a:off x="198304" y="990600"/>
            <a:ext cx="8786626" cy="5623142"/>
          </a:xfrm>
        </p:spPr>
        <p:txBody>
          <a:bodyPr numCol="2"/>
          <a:lstStyle/>
          <a:p>
            <a:r>
              <a:rPr lang="en-US" sz="1800" dirty="0"/>
              <a:t>Aerospace Engineering</a:t>
            </a:r>
          </a:p>
          <a:p>
            <a:pPr lvl="1"/>
            <a:r>
              <a:rPr lang="en-US" sz="1600" dirty="0"/>
              <a:t>Aeronautics*</a:t>
            </a:r>
          </a:p>
          <a:p>
            <a:pPr lvl="2"/>
            <a:r>
              <a:rPr lang="en-US" sz="1400" dirty="0"/>
              <a:t>Supersonic Flight</a:t>
            </a:r>
          </a:p>
          <a:p>
            <a:pPr lvl="3"/>
            <a:r>
              <a:rPr lang="en-US" sz="1200" dirty="0"/>
              <a:t>XS-1 built by Bell Aircraft broke sound barrier 14 October 1947 flown by Cpt. Chuck Yeager</a:t>
            </a:r>
          </a:p>
          <a:p>
            <a:pPr lvl="2"/>
            <a:r>
              <a:rPr lang="en-US" sz="1400" dirty="0"/>
              <a:t>Rocket Plane</a:t>
            </a:r>
          </a:p>
          <a:p>
            <a:pPr lvl="3"/>
            <a:r>
              <a:rPr lang="en-US" sz="1200" dirty="0"/>
              <a:t>X-15 tested from 1959-1968</a:t>
            </a:r>
          </a:p>
          <a:p>
            <a:pPr lvl="4"/>
            <a:r>
              <a:rPr lang="en-US" sz="800" dirty="0"/>
              <a:t>Demonstrated Reaction Control System and paving way for Space Shuttle design</a:t>
            </a:r>
          </a:p>
          <a:p>
            <a:pPr lvl="4"/>
            <a:r>
              <a:rPr lang="en-US" sz="800" dirty="0"/>
              <a:t>Mach 6.7</a:t>
            </a:r>
          </a:p>
          <a:p>
            <a:pPr lvl="4"/>
            <a:r>
              <a:rPr lang="en-US" sz="800" dirty="0"/>
              <a:t>266,000+ </a:t>
            </a:r>
            <a:r>
              <a:rPr lang="en-US" sz="800" dirty="0" err="1"/>
              <a:t>ft</a:t>
            </a:r>
            <a:r>
              <a:rPr lang="en-US" sz="800" dirty="0"/>
              <a:t> altitude</a:t>
            </a:r>
          </a:p>
          <a:p>
            <a:pPr lvl="2"/>
            <a:r>
              <a:rPr lang="en-US" sz="1400" dirty="0"/>
              <a:t>Lifting Bodies developed in the 1960’s</a:t>
            </a:r>
          </a:p>
          <a:p>
            <a:pPr lvl="3"/>
            <a:r>
              <a:rPr lang="en-US" sz="1200" dirty="0"/>
              <a:t>M2-F1 was first lifting body built in 1963</a:t>
            </a:r>
          </a:p>
          <a:p>
            <a:pPr lvl="3"/>
            <a:r>
              <a:rPr lang="en-US" sz="1200" dirty="0"/>
              <a:t>M2-F2 built by Northrup Grumman tested from 1966-1967</a:t>
            </a:r>
          </a:p>
          <a:p>
            <a:pPr lvl="4"/>
            <a:r>
              <a:rPr lang="en-US" sz="800" dirty="0"/>
              <a:t>Landing accident in 1967 used in “Six Million Dollar Man opening”</a:t>
            </a:r>
          </a:p>
          <a:p>
            <a:pPr lvl="3"/>
            <a:r>
              <a:rPr lang="en-US" sz="1200" dirty="0"/>
              <a:t>M2-F3 was the rebuild of the M2-F2 with a third stabilizer fin tested from 1970-1972</a:t>
            </a:r>
          </a:p>
          <a:p>
            <a:pPr lvl="3"/>
            <a:r>
              <a:rPr lang="en-US" sz="1200" dirty="0"/>
              <a:t>HL-10 build by Northrup Grumman and tested in 1970</a:t>
            </a:r>
          </a:p>
          <a:p>
            <a:pPr lvl="4"/>
            <a:r>
              <a:rPr lang="en-US" sz="800" dirty="0"/>
              <a:t>Contributed to Space Shuttle design</a:t>
            </a:r>
          </a:p>
          <a:p>
            <a:pPr lvl="4"/>
            <a:r>
              <a:rPr lang="en-US" sz="800" dirty="0" err="1"/>
              <a:t>Aceeived</a:t>
            </a:r>
            <a:r>
              <a:rPr lang="en-US" sz="800" dirty="0"/>
              <a:t> Mach 1.86 and 90,000+ </a:t>
            </a:r>
            <a:r>
              <a:rPr lang="en-US" sz="800" dirty="0" err="1"/>
              <a:t>ft</a:t>
            </a:r>
            <a:r>
              <a:rPr lang="en-US" sz="800" dirty="0"/>
              <a:t> altitude on separate test flights</a:t>
            </a:r>
          </a:p>
          <a:p>
            <a:pPr lvl="3"/>
            <a:r>
              <a:rPr lang="en-US" sz="1200" dirty="0"/>
              <a:t>X-24A built by Martin Aerospace and tested from 1969-1970</a:t>
            </a:r>
          </a:p>
          <a:p>
            <a:pPr lvl="4"/>
            <a:r>
              <a:rPr lang="en-US" sz="800" dirty="0"/>
              <a:t>Contributed to Space Shuttle design</a:t>
            </a:r>
          </a:p>
          <a:p>
            <a:pPr lvl="4"/>
            <a:r>
              <a:rPr lang="en-US" sz="800" dirty="0"/>
              <a:t>Basis for X-38 design</a:t>
            </a:r>
          </a:p>
          <a:p>
            <a:pPr lvl="3"/>
            <a:r>
              <a:rPr lang="en-US" sz="1200" dirty="0"/>
              <a:t>X-24B modified X-24A by Martin Aerospace and tested from 1973-1975</a:t>
            </a:r>
          </a:p>
          <a:p>
            <a:pPr lvl="4"/>
            <a:r>
              <a:rPr lang="en-US" sz="800" dirty="0"/>
              <a:t>Contributed to Space Shuttle design</a:t>
            </a:r>
          </a:p>
          <a:p>
            <a:pPr lvl="2"/>
            <a:endParaRPr lang="en-US" sz="1400" dirty="0"/>
          </a:p>
          <a:p>
            <a:pPr lvl="2"/>
            <a:endParaRPr lang="en-US" sz="1400" dirty="0"/>
          </a:p>
          <a:p>
            <a:pPr lvl="2"/>
            <a:r>
              <a:rPr lang="en-US" sz="1400" dirty="0"/>
              <a:t>Supersonic Flight</a:t>
            </a:r>
          </a:p>
          <a:p>
            <a:pPr lvl="3"/>
            <a:r>
              <a:rPr lang="en-US" sz="1200" dirty="0"/>
              <a:t>SR-71 by Lockheed Martin Skunk works 1964-1999</a:t>
            </a:r>
          </a:p>
          <a:p>
            <a:pPr lvl="3"/>
            <a:r>
              <a:rPr lang="en-US" sz="1200" dirty="0"/>
              <a:t>Concorde flew 1973 – 2003</a:t>
            </a:r>
          </a:p>
          <a:p>
            <a:pPr lvl="3"/>
            <a:r>
              <a:rPr lang="en-US" sz="1200" dirty="0"/>
              <a:t>NASA X-59 undergoing flight test at AFRC</a:t>
            </a:r>
          </a:p>
          <a:p>
            <a:pPr lvl="2"/>
            <a:endParaRPr lang="en-US" sz="1400" dirty="0"/>
          </a:p>
          <a:p>
            <a:pPr lvl="2"/>
            <a:endParaRPr lang="en-US" sz="1400" dirty="0"/>
          </a:p>
          <a:p>
            <a:pPr lvl="2"/>
            <a:endParaRPr lang="en-US" sz="1400" dirty="0"/>
          </a:p>
          <a:p>
            <a:pPr lvl="2"/>
            <a:endParaRPr lang="en-US" sz="1400" dirty="0"/>
          </a:p>
          <a:p>
            <a:pPr lvl="2"/>
            <a:endParaRPr lang="en-US" sz="1400" dirty="0"/>
          </a:p>
          <a:p>
            <a:pPr lvl="2"/>
            <a:endParaRPr lang="en-US" sz="1400" dirty="0"/>
          </a:p>
          <a:p>
            <a:pPr lvl="2"/>
            <a:endParaRPr lang="en-US" sz="1400" dirty="0"/>
          </a:p>
          <a:p>
            <a:pPr lvl="2"/>
            <a:endParaRPr lang="en-US" sz="1400" dirty="0"/>
          </a:p>
          <a:p>
            <a:pPr lvl="2"/>
            <a:r>
              <a:rPr lang="en-US" sz="1400" dirty="0"/>
              <a:t>Hypersonic Flight</a:t>
            </a:r>
          </a:p>
          <a:p>
            <a:pPr lvl="3"/>
            <a:r>
              <a:rPr lang="en-US" sz="1200" dirty="0"/>
              <a:t>NASA X-43 in 2003-4</a:t>
            </a:r>
          </a:p>
          <a:p>
            <a:pPr lvl="3"/>
            <a:r>
              <a:rPr lang="en-US" sz="1200" dirty="0"/>
              <a:t>NASA, AFRL, Australia </a:t>
            </a:r>
          </a:p>
          <a:p>
            <a:pPr marL="1371600" lvl="3" indent="0">
              <a:buNone/>
            </a:pPr>
            <a:r>
              <a:rPr lang="en-US" sz="1200" dirty="0"/>
              <a:t>HIFIRE in 2012 - 2017</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11</a:t>
            </a:fld>
            <a:endParaRPr lang="en-US" dirty="0">
              <a:solidFill>
                <a:srgbClr val="000000"/>
              </a:solidFill>
            </a:endParaRPr>
          </a:p>
        </p:txBody>
      </p:sp>
      <p:sp>
        <p:nvSpPr>
          <p:cNvPr id="6" name="TextBox 5"/>
          <p:cNvSpPr txBox="1"/>
          <p:nvPr/>
        </p:nvSpPr>
        <p:spPr>
          <a:xfrm>
            <a:off x="0" y="3256272"/>
            <a:ext cx="508473" cy="276999"/>
          </a:xfrm>
          <a:prstGeom prst="rect">
            <a:avLst/>
          </a:prstGeom>
          <a:noFill/>
        </p:spPr>
        <p:txBody>
          <a:bodyPr wrap="none" rtlCol="0">
            <a:spAutoFit/>
          </a:bodyPr>
          <a:lstStyle/>
          <a:p>
            <a:r>
              <a:rPr lang="en-US" sz="1200" dirty="0"/>
              <a:t>X-15</a:t>
            </a:r>
          </a:p>
        </p:txBody>
      </p:sp>
      <p:sp>
        <p:nvSpPr>
          <p:cNvPr id="7" name="TextBox 6"/>
          <p:cNvSpPr txBox="1"/>
          <p:nvPr/>
        </p:nvSpPr>
        <p:spPr>
          <a:xfrm>
            <a:off x="9181" y="6613742"/>
            <a:ext cx="4296578" cy="246221"/>
          </a:xfrm>
          <a:prstGeom prst="rect">
            <a:avLst/>
          </a:prstGeom>
          <a:noFill/>
        </p:spPr>
        <p:txBody>
          <a:bodyPr wrap="square" rtlCol="0">
            <a:spAutoFit/>
          </a:bodyPr>
          <a:lstStyle/>
          <a:p>
            <a:r>
              <a:rPr lang="en-US" sz="1000" dirty="0"/>
              <a:t>*https://www.nasa.gov/centers/dryden/history/HistoricAircraft</a:t>
            </a:r>
          </a:p>
        </p:txBody>
      </p:sp>
      <p:sp>
        <p:nvSpPr>
          <p:cNvPr id="11" name="TextBox 10"/>
          <p:cNvSpPr txBox="1"/>
          <p:nvPr/>
        </p:nvSpPr>
        <p:spPr>
          <a:xfrm>
            <a:off x="4896035" y="1606861"/>
            <a:ext cx="526106" cy="276999"/>
          </a:xfrm>
          <a:prstGeom prst="rect">
            <a:avLst/>
          </a:prstGeom>
          <a:noFill/>
        </p:spPr>
        <p:txBody>
          <a:bodyPr wrap="none" rtlCol="0">
            <a:spAutoFit/>
          </a:bodyPr>
          <a:lstStyle/>
          <a:p>
            <a:r>
              <a:rPr lang="en-US" sz="1200" dirty="0"/>
              <a:t>XS-1</a:t>
            </a:r>
          </a:p>
        </p:txBody>
      </p:sp>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200" y="5382986"/>
            <a:ext cx="1219200" cy="956310"/>
          </a:xfrm>
          <a:prstGeom prst="rect">
            <a:avLst/>
          </a:prstGeom>
        </p:spPr>
      </p:pic>
      <p:pic>
        <p:nvPicPr>
          <p:cNvPr id="22" name="Picture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243" y="3962263"/>
            <a:ext cx="1625600" cy="1087120"/>
          </a:xfrm>
          <a:prstGeom prst="rect">
            <a:avLst/>
          </a:prstGeom>
        </p:spPr>
      </p:pic>
      <p:sp>
        <p:nvSpPr>
          <p:cNvPr id="23" name="TextBox 22"/>
          <p:cNvSpPr txBox="1"/>
          <p:nvPr/>
        </p:nvSpPr>
        <p:spPr>
          <a:xfrm>
            <a:off x="59150" y="6116163"/>
            <a:ext cx="611065" cy="276999"/>
          </a:xfrm>
          <a:prstGeom prst="rect">
            <a:avLst/>
          </a:prstGeom>
          <a:noFill/>
        </p:spPr>
        <p:txBody>
          <a:bodyPr wrap="none" rtlCol="0">
            <a:spAutoFit/>
          </a:bodyPr>
          <a:lstStyle/>
          <a:p>
            <a:r>
              <a:rPr lang="en-US" sz="1200" dirty="0"/>
              <a:t>X-24A</a:t>
            </a:r>
          </a:p>
        </p:txBody>
      </p:sp>
      <p:sp>
        <p:nvSpPr>
          <p:cNvPr id="24" name="TextBox 23"/>
          <p:cNvSpPr txBox="1"/>
          <p:nvPr/>
        </p:nvSpPr>
        <p:spPr>
          <a:xfrm>
            <a:off x="4515981" y="6573828"/>
            <a:ext cx="601447" cy="276999"/>
          </a:xfrm>
          <a:prstGeom prst="rect">
            <a:avLst/>
          </a:prstGeom>
          <a:noFill/>
        </p:spPr>
        <p:txBody>
          <a:bodyPr wrap="none" rtlCol="0">
            <a:spAutoFit/>
          </a:bodyPr>
          <a:lstStyle/>
          <a:p>
            <a:r>
              <a:rPr lang="en-US" sz="1200" dirty="0"/>
              <a:t>HL-10</a:t>
            </a:r>
          </a:p>
        </p:txBody>
      </p:sp>
      <p:sp>
        <p:nvSpPr>
          <p:cNvPr id="25" name="TextBox 24"/>
          <p:cNvSpPr txBox="1"/>
          <p:nvPr/>
        </p:nvSpPr>
        <p:spPr>
          <a:xfrm>
            <a:off x="25849" y="4783779"/>
            <a:ext cx="628698" cy="276999"/>
          </a:xfrm>
          <a:prstGeom prst="rect">
            <a:avLst/>
          </a:prstGeom>
          <a:noFill/>
        </p:spPr>
        <p:txBody>
          <a:bodyPr wrap="none" rtlCol="0">
            <a:spAutoFit/>
          </a:bodyPr>
          <a:lstStyle/>
          <a:p>
            <a:r>
              <a:rPr lang="en-US" sz="1200" dirty="0">
                <a:solidFill>
                  <a:schemeClr val="bg1"/>
                </a:solidFill>
              </a:rPr>
              <a:t>M2-F3</a:t>
            </a:r>
          </a:p>
        </p:txBody>
      </p:sp>
      <p:sp>
        <p:nvSpPr>
          <p:cNvPr id="27" name="TextBox 26"/>
          <p:cNvSpPr txBox="1"/>
          <p:nvPr/>
        </p:nvSpPr>
        <p:spPr>
          <a:xfrm>
            <a:off x="6233721" y="5056726"/>
            <a:ext cx="628698" cy="276999"/>
          </a:xfrm>
          <a:prstGeom prst="rect">
            <a:avLst/>
          </a:prstGeom>
          <a:noFill/>
        </p:spPr>
        <p:txBody>
          <a:bodyPr wrap="none" rtlCol="0">
            <a:spAutoFit/>
          </a:bodyPr>
          <a:lstStyle/>
          <a:p>
            <a:r>
              <a:rPr lang="en-US" sz="1200" dirty="0"/>
              <a:t>M2-F2</a:t>
            </a:r>
          </a:p>
        </p:txBody>
      </p:sp>
      <p:pic>
        <p:nvPicPr>
          <p:cNvPr id="28" name="Picture 2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99712" y="3392578"/>
            <a:ext cx="1428750" cy="880110"/>
          </a:xfrm>
          <a:prstGeom prst="rect">
            <a:avLst/>
          </a:prstGeom>
        </p:spPr>
      </p:pic>
      <p:sp>
        <p:nvSpPr>
          <p:cNvPr id="29" name="TextBox 28"/>
          <p:cNvSpPr txBox="1"/>
          <p:nvPr/>
        </p:nvSpPr>
        <p:spPr>
          <a:xfrm>
            <a:off x="4573067" y="3955501"/>
            <a:ext cx="628698" cy="276999"/>
          </a:xfrm>
          <a:prstGeom prst="rect">
            <a:avLst/>
          </a:prstGeom>
          <a:noFill/>
        </p:spPr>
        <p:txBody>
          <a:bodyPr wrap="none" rtlCol="0">
            <a:spAutoFit/>
          </a:bodyPr>
          <a:lstStyle/>
          <a:p>
            <a:r>
              <a:rPr lang="en-US" sz="1200" dirty="0">
                <a:solidFill>
                  <a:schemeClr val="bg1"/>
                </a:solidFill>
              </a:rPr>
              <a:t>M2-F1</a:t>
            </a:r>
          </a:p>
        </p:txBody>
      </p:sp>
      <p:pic>
        <p:nvPicPr>
          <p:cNvPr id="30" name="Picture 2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57373" y="1603132"/>
            <a:ext cx="1983105" cy="609600"/>
          </a:xfrm>
          <a:prstGeom prst="rect">
            <a:avLst/>
          </a:prstGeom>
        </p:spPr>
      </p:pic>
      <p:sp>
        <p:nvSpPr>
          <p:cNvPr id="31" name="TextBox 30"/>
          <p:cNvSpPr txBox="1"/>
          <p:nvPr/>
        </p:nvSpPr>
        <p:spPr>
          <a:xfrm>
            <a:off x="7065725" y="1986400"/>
            <a:ext cx="611065" cy="276999"/>
          </a:xfrm>
          <a:prstGeom prst="rect">
            <a:avLst/>
          </a:prstGeom>
          <a:noFill/>
        </p:spPr>
        <p:txBody>
          <a:bodyPr wrap="none" rtlCol="0">
            <a:spAutoFit/>
          </a:bodyPr>
          <a:lstStyle/>
          <a:p>
            <a:r>
              <a:rPr lang="en-US" sz="1200" dirty="0"/>
              <a:t>X-24B</a:t>
            </a:r>
          </a:p>
        </p:txBody>
      </p:sp>
      <p:sp>
        <p:nvSpPr>
          <p:cNvPr id="32" name="TextBox 31">
            <a:extLst>
              <a:ext uri="{FF2B5EF4-FFF2-40B4-BE49-F238E27FC236}">
                <a16:creationId xmlns:a16="http://schemas.microsoft.com/office/drawing/2014/main" id="{40476E2E-A838-4756-B1BC-08432B372300}"/>
              </a:ext>
            </a:extLst>
          </p:cNvPr>
          <p:cNvSpPr txBox="1"/>
          <p:nvPr/>
        </p:nvSpPr>
        <p:spPr>
          <a:xfrm>
            <a:off x="4721388" y="3106727"/>
            <a:ext cx="619080" cy="276999"/>
          </a:xfrm>
          <a:prstGeom prst="rect">
            <a:avLst/>
          </a:prstGeom>
          <a:noFill/>
        </p:spPr>
        <p:txBody>
          <a:bodyPr wrap="none" rtlCol="0">
            <a:spAutoFit/>
          </a:bodyPr>
          <a:lstStyle/>
          <a:p>
            <a:r>
              <a:rPr lang="en-US" sz="1200" dirty="0"/>
              <a:t>SR-71</a:t>
            </a:r>
          </a:p>
        </p:txBody>
      </p:sp>
      <p:sp>
        <p:nvSpPr>
          <p:cNvPr id="33" name="TextBox 32">
            <a:extLst>
              <a:ext uri="{FF2B5EF4-FFF2-40B4-BE49-F238E27FC236}">
                <a16:creationId xmlns:a16="http://schemas.microsoft.com/office/drawing/2014/main" id="{E067D41A-DD52-4F47-B8AF-8A4B14E8D10F}"/>
              </a:ext>
            </a:extLst>
          </p:cNvPr>
          <p:cNvSpPr txBox="1"/>
          <p:nvPr/>
        </p:nvSpPr>
        <p:spPr>
          <a:xfrm>
            <a:off x="8219491" y="3869617"/>
            <a:ext cx="848309" cy="276999"/>
          </a:xfrm>
          <a:prstGeom prst="rect">
            <a:avLst/>
          </a:prstGeom>
          <a:noFill/>
        </p:spPr>
        <p:txBody>
          <a:bodyPr wrap="none" rtlCol="0">
            <a:spAutoFit/>
          </a:bodyPr>
          <a:lstStyle/>
          <a:p>
            <a:r>
              <a:rPr lang="en-US" sz="1200" dirty="0"/>
              <a:t>Concorde</a:t>
            </a:r>
          </a:p>
        </p:txBody>
      </p:sp>
      <p:sp>
        <p:nvSpPr>
          <p:cNvPr id="9" name="TextBox 8">
            <a:extLst>
              <a:ext uri="{FF2B5EF4-FFF2-40B4-BE49-F238E27FC236}">
                <a16:creationId xmlns:a16="http://schemas.microsoft.com/office/drawing/2014/main" id="{EE87291F-249B-4EAF-865C-666F704770F3}"/>
              </a:ext>
            </a:extLst>
          </p:cNvPr>
          <p:cNvSpPr txBox="1"/>
          <p:nvPr/>
        </p:nvSpPr>
        <p:spPr>
          <a:xfrm>
            <a:off x="6042523" y="3265793"/>
            <a:ext cx="1322070" cy="507831"/>
          </a:xfrm>
          <a:prstGeom prst="rect">
            <a:avLst/>
          </a:prstGeom>
          <a:noFill/>
        </p:spPr>
        <p:txBody>
          <a:bodyPr wrap="square" rtlCol="0">
            <a:spAutoFit/>
          </a:bodyPr>
          <a:lstStyle/>
          <a:p>
            <a:r>
              <a:rPr lang="en-US" sz="900" dirty="0"/>
              <a:t>https://www.britannica.com/technology/Concorde</a:t>
            </a:r>
          </a:p>
        </p:txBody>
      </p:sp>
      <p:pic>
        <p:nvPicPr>
          <p:cNvPr id="5126" name="Picture 6" descr="artist concept of NASA’s Quiet SuperSonic Technology">
            <a:extLst>
              <a:ext uri="{FF2B5EF4-FFF2-40B4-BE49-F238E27FC236}">
                <a16:creationId xmlns:a16="http://schemas.microsoft.com/office/drawing/2014/main" id="{90654B4E-CAF3-4D4A-BA38-6F14CC0309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06258" y="4611983"/>
            <a:ext cx="1164841" cy="873631"/>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id="{0C643C8C-F7C9-42D3-92D6-A64287B9A024}"/>
              </a:ext>
            </a:extLst>
          </p:cNvPr>
          <p:cNvSpPr txBox="1"/>
          <p:nvPr/>
        </p:nvSpPr>
        <p:spPr>
          <a:xfrm>
            <a:off x="8362626" y="5254605"/>
            <a:ext cx="508473" cy="276999"/>
          </a:xfrm>
          <a:prstGeom prst="rect">
            <a:avLst/>
          </a:prstGeom>
          <a:noFill/>
        </p:spPr>
        <p:txBody>
          <a:bodyPr wrap="none" rtlCol="0">
            <a:spAutoFit/>
          </a:bodyPr>
          <a:lstStyle/>
          <a:p>
            <a:r>
              <a:rPr lang="en-US" sz="1200" dirty="0">
                <a:solidFill>
                  <a:schemeClr val="bg1"/>
                </a:solidFill>
              </a:rPr>
              <a:t>X-59</a:t>
            </a:r>
          </a:p>
        </p:txBody>
      </p:sp>
      <p:pic>
        <p:nvPicPr>
          <p:cNvPr id="5130" name="Picture 10" descr="X-43A Hypersonic Experimental Vehicle">
            <a:extLst>
              <a:ext uri="{FF2B5EF4-FFF2-40B4-BE49-F238E27FC236}">
                <a16:creationId xmlns:a16="http://schemas.microsoft.com/office/drawing/2014/main" id="{FB908F9B-52BC-4928-91A8-64C2B7E26A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706258" y="5493419"/>
            <a:ext cx="1143000" cy="85725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6696B384-008C-4C22-8EF4-A0E921AFEBEF}"/>
              </a:ext>
            </a:extLst>
          </p:cNvPr>
          <p:cNvSpPr txBox="1"/>
          <p:nvPr/>
        </p:nvSpPr>
        <p:spPr>
          <a:xfrm>
            <a:off x="8290057" y="6081475"/>
            <a:ext cx="508473" cy="276999"/>
          </a:xfrm>
          <a:prstGeom prst="rect">
            <a:avLst/>
          </a:prstGeom>
          <a:noFill/>
        </p:spPr>
        <p:txBody>
          <a:bodyPr wrap="none" rtlCol="0">
            <a:spAutoFit/>
          </a:bodyPr>
          <a:lstStyle/>
          <a:p>
            <a:r>
              <a:rPr lang="en-US" sz="1200" dirty="0">
                <a:solidFill>
                  <a:schemeClr val="bg1"/>
                </a:solidFill>
              </a:rPr>
              <a:t>X-43</a:t>
            </a:r>
          </a:p>
        </p:txBody>
      </p:sp>
      <p:pic>
        <p:nvPicPr>
          <p:cNvPr id="5132" name="Picture 12">
            <a:extLst>
              <a:ext uri="{FF2B5EF4-FFF2-40B4-BE49-F238E27FC236}">
                <a16:creationId xmlns:a16="http://schemas.microsoft.com/office/drawing/2014/main" id="{23481BB2-B287-46B3-B8AD-F900A88D075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2016" y="4439346"/>
            <a:ext cx="877824" cy="115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29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Aerospace Engineering</a:t>
            </a:r>
          </a:p>
        </p:txBody>
      </p:sp>
      <p:sp>
        <p:nvSpPr>
          <p:cNvPr id="3" name="Content Placeholder 2"/>
          <p:cNvSpPr>
            <a:spLocks noGrp="1"/>
          </p:cNvSpPr>
          <p:nvPr>
            <p:ph idx="1"/>
          </p:nvPr>
        </p:nvSpPr>
        <p:spPr>
          <a:xfrm>
            <a:off x="150312" y="990600"/>
            <a:ext cx="8793272" cy="5135563"/>
          </a:xfrm>
        </p:spPr>
        <p:txBody>
          <a:bodyPr numCol="2"/>
          <a:lstStyle/>
          <a:p>
            <a:r>
              <a:rPr lang="en-US" dirty="0"/>
              <a:t>Aerospace Engineering</a:t>
            </a:r>
          </a:p>
          <a:p>
            <a:pPr lvl="1"/>
            <a:r>
              <a:rPr lang="en-US" dirty="0"/>
              <a:t>Rocketry*</a:t>
            </a:r>
          </a:p>
          <a:p>
            <a:pPr lvl="2"/>
            <a:r>
              <a:rPr lang="en-US" dirty="0"/>
              <a:t>Chinese used black powder rockets in 1232 AD.</a:t>
            </a:r>
          </a:p>
          <a:p>
            <a:pPr lvl="2"/>
            <a:r>
              <a:rPr lang="en-US" dirty="0"/>
              <a:t>First known in Europe circa 1300 AD.</a:t>
            </a:r>
          </a:p>
          <a:p>
            <a:pPr lvl="2"/>
            <a:r>
              <a:rPr lang="en-US" dirty="0"/>
              <a:t>Rocket Equation by Konstantin </a:t>
            </a:r>
            <a:r>
              <a:rPr lang="en-US" dirty="0" err="1"/>
              <a:t>Tsiolkovsky</a:t>
            </a:r>
            <a:r>
              <a:rPr lang="en-US" dirty="0"/>
              <a:t> in 1903**</a:t>
            </a:r>
          </a:p>
          <a:p>
            <a:pPr lvl="2"/>
            <a:r>
              <a:rPr lang="en-US" dirty="0"/>
              <a:t>First liquid fuel rocket in 1926 by Robert Goddard</a:t>
            </a:r>
          </a:p>
          <a:p>
            <a:pPr lvl="2"/>
            <a:r>
              <a:rPr lang="en-US" dirty="0"/>
              <a:t>Private Missile, SRM, developed by JPL for the Army and used late in WWII***</a:t>
            </a:r>
          </a:p>
          <a:p>
            <a:pPr lvl="3"/>
            <a:r>
              <a:rPr lang="en-US" dirty="0"/>
              <a:t>First </a:t>
            </a:r>
            <a:r>
              <a:rPr lang="en-US" dirty="0" err="1"/>
              <a:t>castable</a:t>
            </a:r>
            <a:r>
              <a:rPr lang="en-US" dirty="0"/>
              <a:t> solid propellant</a:t>
            </a:r>
          </a:p>
          <a:p>
            <a:pPr lvl="2"/>
            <a:r>
              <a:rPr lang="en-US" dirty="0"/>
              <a:t>V-2 rocket first launched in 1942, LOX/RP</a:t>
            </a:r>
          </a:p>
          <a:p>
            <a:pPr lvl="2"/>
            <a:r>
              <a:rPr lang="en-US" dirty="0"/>
              <a:t>JPL developed Corporal in late 1940’s (liquid)***</a:t>
            </a:r>
          </a:p>
          <a:p>
            <a:pPr lvl="3"/>
            <a:r>
              <a:rPr lang="en-US" dirty="0"/>
              <a:t>Without Altitude Control (WAC) Corporal first object into space in 1950 on top of V-2</a:t>
            </a:r>
          </a:p>
          <a:p>
            <a:pPr lvl="2"/>
            <a:endParaRPr lang="en-US" dirty="0"/>
          </a:p>
          <a:p>
            <a:pPr lvl="2"/>
            <a:endParaRPr lang="en-US" dirty="0"/>
          </a:p>
          <a:p>
            <a:pPr lvl="2"/>
            <a:r>
              <a:rPr lang="en-US" dirty="0"/>
              <a:t>JPL developed Sergeant in 1950s as a solid****</a:t>
            </a:r>
          </a:p>
          <a:p>
            <a:pPr lvl="3"/>
            <a:r>
              <a:rPr lang="en-US" dirty="0"/>
              <a:t>Thiokol polysulfide, LP-2, based</a:t>
            </a:r>
          </a:p>
          <a:p>
            <a:pPr lvl="3"/>
            <a:r>
              <a:rPr lang="en-US" dirty="0"/>
              <a:t>Basis for Polaris and Minuteman Missiles</a:t>
            </a:r>
          </a:p>
          <a:p>
            <a:pPr lvl="2"/>
            <a:r>
              <a:rPr lang="en-US" dirty="0"/>
              <a:t>Thiokol developed PBAN in 1954****</a:t>
            </a:r>
          </a:p>
          <a:p>
            <a:pPr lvl="2"/>
            <a:r>
              <a:rPr lang="en-US" dirty="0"/>
              <a:t>Sputnik launched 4 October 1957</a:t>
            </a:r>
          </a:p>
          <a:p>
            <a:pPr lvl="2"/>
            <a:r>
              <a:rPr lang="en-US" dirty="0"/>
              <a:t>Explorer 1 launched on a Jupiter-C 31 January 1958</a:t>
            </a:r>
          </a:p>
          <a:p>
            <a:pPr lvl="2"/>
            <a:r>
              <a:rPr lang="en-US" dirty="0"/>
              <a:t>Silverstein Committee met in December 1959 led by Abe Silverstein, NASA Director of Space Flight Development**</a:t>
            </a:r>
          </a:p>
          <a:p>
            <a:pPr lvl="2"/>
            <a:r>
              <a:rPr lang="en-US" dirty="0"/>
              <a:t>First human in space</a:t>
            </a:r>
          </a:p>
          <a:p>
            <a:pPr lvl="3"/>
            <a:r>
              <a:rPr lang="en-US" dirty="0"/>
              <a:t>Yuri Gagarin, 12 April 1961</a:t>
            </a:r>
          </a:p>
          <a:p>
            <a:pPr lvl="3"/>
            <a:r>
              <a:rPr lang="en-US" dirty="0"/>
              <a:t>Alan B. Shepard, 4 May 1961</a:t>
            </a:r>
          </a:p>
          <a:p>
            <a:pPr lvl="2"/>
            <a:r>
              <a:rPr lang="en-US" dirty="0"/>
              <a:t>HTPB developed by Karl </a:t>
            </a:r>
            <a:r>
              <a:rPr lang="en-US" dirty="0" err="1"/>
              <a:t>Klagger</a:t>
            </a:r>
            <a:r>
              <a:rPr lang="en-US" dirty="0"/>
              <a:t> at </a:t>
            </a:r>
            <a:r>
              <a:rPr lang="en-US" dirty="0" err="1"/>
              <a:t>Aerojet</a:t>
            </a:r>
            <a:r>
              <a:rPr lang="en-US" dirty="0"/>
              <a:t> starting in 1961 and proposed to NASA for </a:t>
            </a:r>
            <a:r>
              <a:rPr lang="en-US" dirty="0" err="1"/>
              <a:t>Aerobee</a:t>
            </a:r>
            <a:r>
              <a:rPr lang="en-US" dirty="0"/>
              <a:t> configurations in 1969****</a:t>
            </a:r>
          </a:p>
          <a:p>
            <a:endParaRPr lang="en-US" dirty="0"/>
          </a:p>
        </p:txBody>
      </p:sp>
      <p:sp>
        <p:nvSpPr>
          <p:cNvPr id="4" name="Slide Number Placeholder 3"/>
          <p:cNvSpPr>
            <a:spLocks noGrp="1"/>
          </p:cNvSpPr>
          <p:nvPr>
            <p:ph type="sldNum" sz="quarter" idx="4"/>
          </p:nvPr>
        </p:nvSpPr>
        <p:spPr/>
        <p:txBody>
          <a:bodyPr/>
          <a:lstStyle/>
          <a:p>
            <a:fld id="{C55EE124-CDD3-B64B-8D39-5720EFBFE273}" type="slidenum">
              <a:rPr lang="en-US" smtClean="0"/>
              <a:pPr/>
              <a:t>12</a:t>
            </a:fld>
            <a:endParaRPr lang="en-US"/>
          </a:p>
        </p:txBody>
      </p:sp>
      <p:sp>
        <p:nvSpPr>
          <p:cNvPr id="5" name="TextBox 4"/>
          <p:cNvSpPr txBox="1"/>
          <p:nvPr/>
        </p:nvSpPr>
        <p:spPr>
          <a:xfrm>
            <a:off x="17062" y="6344417"/>
            <a:ext cx="8943584" cy="553998"/>
          </a:xfrm>
          <a:prstGeom prst="rect">
            <a:avLst/>
          </a:prstGeom>
          <a:noFill/>
        </p:spPr>
        <p:txBody>
          <a:bodyPr wrap="square" rtlCol="0">
            <a:spAutoFit/>
          </a:bodyPr>
          <a:lstStyle/>
          <a:p>
            <a:r>
              <a:rPr lang="en-US" sz="1000" dirty="0"/>
              <a:t>*“An Encyclopedia of the History of Technology”, Ed. by Ian McNeil, Routledge, NY, 1990</a:t>
            </a:r>
          </a:p>
          <a:p>
            <a:r>
              <a:rPr lang="en-US" sz="1000" dirty="0"/>
              <a:t>**</a:t>
            </a:r>
            <a:r>
              <a:rPr lang="en-US" sz="1000" dirty="0" err="1"/>
              <a:t>Bilstein</a:t>
            </a:r>
            <a:r>
              <a:rPr lang="en-US" sz="1000" dirty="0"/>
              <a:t>, R. E., “Stages to Saturn”, NASASP-4206, 1980,     ***Johnson, S. B., “Secrets of Apollo”, Johns Hopkins University Press, 2002</a:t>
            </a:r>
          </a:p>
          <a:p>
            <a:r>
              <a:rPr lang="en-US" sz="1000" dirty="0"/>
              <a:t>****</a:t>
            </a:r>
            <a:r>
              <a:rPr lang="en-US" sz="1000" dirty="0" err="1"/>
              <a:t>Hunley</a:t>
            </a:r>
            <a:r>
              <a:rPr lang="en-US" sz="1000" dirty="0"/>
              <a:t>, J. D., “THE HISTORY OF SOLID-PROPELLANT ROCKETRY:WHAT WE DO AND DO NOT KNOW”, AIAA, 1999</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4977" y="2582037"/>
            <a:ext cx="1097280" cy="846963"/>
          </a:xfrm>
          <a:prstGeom prst="rect">
            <a:avLst/>
          </a:prstGeom>
        </p:spPr>
      </p:pic>
      <p:sp>
        <p:nvSpPr>
          <p:cNvPr id="7" name="TextBox 6"/>
          <p:cNvSpPr txBox="1"/>
          <p:nvPr/>
        </p:nvSpPr>
        <p:spPr>
          <a:xfrm>
            <a:off x="4609450" y="3380601"/>
            <a:ext cx="883575" cy="276999"/>
          </a:xfrm>
          <a:prstGeom prst="rect">
            <a:avLst/>
          </a:prstGeom>
          <a:noFill/>
        </p:spPr>
        <p:txBody>
          <a:bodyPr wrap="none" rtlCol="0">
            <a:spAutoFit/>
          </a:bodyPr>
          <a:lstStyle/>
          <a:p>
            <a:r>
              <a:rPr lang="en-US" sz="1200" dirty="0"/>
              <a:t>Explorer 1</a:t>
            </a:r>
          </a:p>
        </p:txBody>
      </p:sp>
      <p:pic>
        <p:nvPicPr>
          <p:cNvPr id="8" name="Picture 7"/>
          <p:cNvPicPr>
            <a:picLocks noChangeAspect="1"/>
          </p:cNvPicPr>
          <p:nvPr/>
        </p:nvPicPr>
        <p:blipFill>
          <a:blip r:embed="rId3"/>
          <a:stretch>
            <a:fillRect/>
          </a:stretch>
        </p:blipFill>
        <p:spPr>
          <a:xfrm>
            <a:off x="112736" y="1631719"/>
            <a:ext cx="876776" cy="1030129"/>
          </a:xfrm>
          <a:prstGeom prst="rect">
            <a:avLst/>
          </a:prstGeom>
        </p:spPr>
      </p:pic>
      <p:pic>
        <p:nvPicPr>
          <p:cNvPr id="9" name="Picture 8"/>
          <p:cNvPicPr>
            <a:picLocks noChangeAspect="1"/>
          </p:cNvPicPr>
          <p:nvPr/>
        </p:nvPicPr>
        <p:blipFill>
          <a:blip r:embed="rId4"/>
          <a:stretch>
            <a:fillRect/>
          </a:stretch>
        </p:blipFill>
        <p:spPr>
          <a:xfrm>
            <a:off x="1" y="2865686"/>
            <a:ext cx="1042988" cy="116681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75" y="4450681"/>
            <a:ext cx="1005840" cy="1257300"/>
          </a:xfrm>
          <a:prstGeom prst="rect">
            <a:avLst/>
          </a:prstGeom>
        </p:spPr>
      </p:pic>
      <p:sp>
        <p:nvSpPr>
          <p:cNvPr id="11" name="TextBox 10"/>
          <p:cNvSpPr txBox="1"/>
          <p:nvPr/>
        </p:nvSpPr>
        <p:spPr>
          <a:xfrm>
            <a:off x="-18427" y="3985772"/>
            <a:ext cx="881486" cy="461665"/>
          </a:xfrm>
          <a:prstGeom prst="rect">
            <a:avLst/>
          </a:prstGeom>
          <a:noFill/>
        </p:spPr>
        <p:txBody>
          <a:bodyPr wrap="square" rtlCol="0">
            <a:spAutoFit/>
          </a:bodyPr>
          <a:lstStyle/>
          <a:p>
            <a:r>
              <a:rPr lang="en-US" sz="1200" dirty="0"/>
              <a:t>Robert Goddard</a:t>
            </a:r>
          </a:p>
        </p:txBody>
      </p:sp>
      <p:sp>
        <p:nvSpPr>
          <p:cNvPr id="12" name="TextBox 11"/>
          <p:cNvSpPr txBox="1"/>
          <p:nvPr/>
        </p:nvSpPr>
        <p:spPr>
          <a:xfrm>
            <a:off x="17062" y="5659582"/>
            <a:ext cx="771365" cy="276999"/>
          </a:xfrm>
          <a:prstGeom prst="rect">
            <a:avLst/>
          </a:prstGeom>
          <a:noFill/>
        </p:spPr>
        <p:txBody>
          <a:bodyPr wrap="none" rtlCol="0">
            <a:spAutoFit/>
          </a:bodyPr>
          <a:lstStyle/>
          <a:p>
            <a:r>
              <a:rPr lang="en-US" sz="1200" dirty="0"/>
              <a:t>Corporal</a:t>
            </a: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9450" y="939669"/>
            <a:ext cx="804672" cy="1005840"/>
          </a:xfrm>
          <a:prstGeom prst="rect">
            <a:avLst/>
          </a:prstGeom>
        </p:spPr>
      </p:pic>
      <p:sp>
        <p:nvSpPr>
          <p:cNvPr id="14" name="TextBox 13"/>
          <p:cNvSpPr txBox="1"/>
          <p:nvPr/>
        </p:nvSpPr>
        <p:spPr>
          <a:xfrm>
            <a:off x="4546234" y="1897110"/>
            <a:ext cx="806631" cy="276999"/>
          </a:xfrm>
          <a:prstGeom prst="rect">
            <a:avLst/>
          </a:prstGeom>
          <a:noFill/>
        </p:spPr>
        <p:txBody>
          <a:bodyPr wrap="none" rtlCol="0">
            <a:spAutoFit/>
          </a:bodyPr>
          <a:lstStyle/>
          <a:p>
            <a:r>
              <a:rPr lang="en-US" sz="1200" dirty="0"/>
              <a:t>Sergeant</a:t>
            </a:r>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80892" y="3952351"/>
            <a:ext cx="925449" cy="766318"/>
          </a:xfrm>
          <a:prstGeom prst="rect">
            <a:avLst/>
          </a:prstGeom>
        </p:spPr>
      </p:pic>
      <p:sp>
        <p:nvSpPr>
          <p:cNvPr id="16" name="TextBox 15"/>
          <p:cNvSpPr txBox="1"/>
          <p:nvPr/>
        </p:nvSpPr>
        <p:spPr>
          <a:xfrm>
            <a:off x="4321757" y="4680662"/>
            <a:ext cx="1171268" cy="461665"/>
          </a:xfrm>
          <a:prstGeom prst="rect">
            <a:avLst/>
          </a:prstGeom>
          <a:noFill/>
        </p:spPr>
        <p:txBody>
          <a:bodyPr wrap="square" rtlCol="0">
            <a:spAutoFit/>
          </a:bodyPr>
          <a:lstStyle/>
          <a:p>
            <a:r>
              <a:rPr lang="en-US" sz="1200" dirty="0"/>
              <a:t>V-2 with WAC Corporal</a:t>
            </a:r>
          </a:p>
        </p:txBody>
      </p:sp>
    </p:spTree>
    <p:extLst>
      <p:ext uri="{BB962C8B-B14F-4D97-AF65-F5344CB8AC3E}">
        <p14:creationId xmlns:p14="http://schemas.microsoft.com/office/powerpoint/2010/main" val="215452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Aerospace Engineering</a:t>
            </a:r>
          </a:p>
        </p:txBody>
      </p:sp>
      <p:sp>
        <p:nvSpPr>
          <p:cNvPr id="3" name="Content Placeholder 2"/>
          <p:cNvSpPr>
            <a:spLocks noGrp="1"/>
          </p:cNvSpPr>
          <p:nvPr>
            <p:ph idx="1"/>
          </p:nvPr>
        </p:nvSpPr>
        <p:spPr>
          <a:xfrm>
            <a:off x="457200" y="990600"/>
            <a:ext cx="6914015" cy="5135563"/>
          </a:xfrm>
        </p:spPr>
        <p:txBody>
          <a:bodyPr/>
          <a:lstStyle/>
          <a:p>
            <a:r>
              <a:rPr lang="en-US" dirty="0"/>
              <a:t>Aerospace Engineering</a:t>
            </a:r>
          </a:p>
          <a:p>
            <a:pPr lvl="1"/>
            <a:r>
              <a:rPr lang="en-US" dirty="0"/>
              <a:t>Rocketry**</a:t>
            </a:r>
          </a:p>
          <a:p>
            <a:pPr lvl="2"/>
            <a:r>
              <a:rPr lang="en-US" dirty="0"/>
              <a:t>LOX-RP Engines</a:t>
            </a:r>
          </a:p>
          <a:p>
            <a:pPr lvl="3"/>
            <a:r>
              <a:rPr lang="en-US" dirty="0"/>
              <a:t>F-1 proposed by </a:t>
            </a:r>
            <a:r>
              <a:rPr lang="en-US" dirty="0" err="1"/>
              <a:t>Rocketdyne</a:t>
            </a:r>
            <a:r>
              <a:rPr lang="en-US" dirty="0"/>
              <a:t> in 1955/1956 and contracted in 1958</a:t>
            </a:r>
          </a:p>
          <a:p>
            <a:pPr lvl="3"/>
            <a:r>
              <a:rPr lang="en-US" dirty="0"/>
              <a:t>H-1 contracted with </a:t>
            </a:r>
            <a:r>
              <a:rPr lang="en-US" dirty="0" err="1"/>
              <a:t>Rocketdyne</a:t>
            </a:r>
            <a:r>
              <a:rPr lang="en-US" dirty="0"/>
              <a:t> in 1958</a:t>
            </a:r>
          </a:p>
          <a:p>
            <a:pPr lvl="2"/>
            <a:r>
              <a:rPr lang="en-US" dirty="0"/>
              <a:t>LOX/LH2 Engines</a:t>
            </a:r>
          </a:p>
          <a:p>
            <a:pPr lvl="3"/>
            <a:r>
              <a:rPr lang="en-US" dirty="0"/>
              <a:t>Ohio State fired first sizable liquid hydrogen engine in 1945 under Herrick Johnston</a:t>
            </a:r>
          </a:p>
          <a:p>
            <a:pPr lvl="3"/>
            <a:r>
              <a:rPr lang="en-US" dirty="0" err="1"/>
              <a:t>Aerojet</a:t>
            </a:r>
            <a:r>
              <a:rPr lang="en-US" dirty="0"/>
              <a:t> spun out of JPL and developed liquid hydrogen production, test stands, engine injectors, thrust chambers, and pump for the JPL High Altitude Test Vehicle (HATV) for the U.S. Navy from 1945 to 1949 under Theodore von Karman</a:t>
            </a:r>
          </a:p>
          <a:p>
            <a:pPr lvl="3"/>
            <a:r>
              <a:rPr lang="en-US" dirty="0"/>
              <a:t>Lewis Research Center (</a:t>
            </a:r>
            <a:r>
              <a:rPr lang="en-US" dirty="0" err="1"/>
              <a:t>LeRC</a:t>
            </a:r>
            <a:r>
              <a:rPr lang="en-US" dirty="0"/>
              <a:t>, now GRC) developed Liquid Hydrogen propulsion from 1953-1957</a:t>
            </a:r>
          </a:p>
          <a:p>
            <a:pPr lvl="3"/>
            <a:r>
              <a:rPr lang="en-US" dirty="0"/>
              <a:t>RL-10 contracted with Pratt &amp; Whitney in 1960 (LR-119 became RL-10-A-1) based on </a:t>
            </a:r>
            <a:r>
              <a:rPr lang="en-US" dirty="0" err="1"/>
              <a:t>LeRC</a:t>
            </a:r>
            <a:r>
              <a:rPr lang="en-US" dirty="0"/>
              <a:t> development</a:t>
            </a:r>
          </a:p>
          <a:p>
            <a:pPr lvl="3"/>
            <a:r>
              <a:rPr lang="en-US" dirty="0" err="1"/>
              <a:t>Rocketdyne</a:t>
            </a:r>
            <a:r>
              <a:rPr lang="en-US" dirty="0"/>
              <a:t> contracted for the J-2, higher thrust, in 1960</a:t>
            </a:r>
          </a:p>
          <a:p>
            <a:pPr lvl="2"/>
            <a:r>
              <a:rPr lang="en-US" dirty="0"/>
              <a:t>Space Shuttle conceived in 1969*</a:t>
            </a:r>
          </a:p>
          <a:p>
            <a:pPr lvl="3"/>
            <a:r>
              <a:rPr lang="en-US" dirty="0"/>
              <a:t>STS-1, 12 April 1981</a:t>
            </a:r>
          </a:p>
          <a:p>
            <a:pPr lvl="3"/>
            <a:r>
              <a:rPr lang="en-US" dirty="0"/>
              <a:t>Lifting Body</a:t>
            </a:r>
          </a:p>
          <a:p>
            <a:pPr lvl="3"/>
            <a:r>
              <a:rPr lang="en-US" dirty="0"/>
              <a:t>Re-useable Vehicle (Orbiter, Boosters)</a:t>
            </a:r>
          </a:p>
          <a:p>
            <a:endParaRPr lang="en-US" dirty="0"/>
          </a:p>
        </p:txBody>
      </p:sp>
      <p:sp>
        <p:nvSpPr>
          <p:cNvPr id="4" name="Slide Number Placeholder 3"/>
          <p:cNvSpPr>
            <a:spLocks noGrp="1"/>
          </p:cNvSpPr>
          <p:nvPr>
            <p:ph type="sldNum" sz="quarter" idx="4"/>
          </p:nvPr>
        </p:nvSpPr>
        <p:spPr/>
        <p:txBody>
          <a:bodyPr/>
          <a:lstStyle/>
          <a:p>
            <a:fld id="{C55EE124-CDD3-B64B-8D39-5720EFBFE273}" type="slidenum">
              <a:rPr lang="en-US" smtClean="0"/>
              <a:pPr/>
              <a:t>13</a:t>
            </a:fld>
            <a:endParaRPr lang="en-US"/>
          </a:p>
        </p:txBody>
      </p:sp>
      <p:sp>
        <p:nvSpPr>
          <p:cNvPr id="5" name="TextBox 4"/>
          <p:cNvSpPr txBox="1"/>
          <p:nvPr/>
        </p:nvSpPr>
        <p:spPr>
          <a:xfrm>
            <a:off x="0" y="6483350"/>
            <a:ext cx="7390790" cy="276999"/>
          </a:xfrm>
          <a:prstGeom prst="rect">
            <a:avLst/>
          </a:prstGeom>
          <a:noFill/>
        </p:spPr>
        <p:txBody>
          <a:bodyPr wrap="square" rtlCol="0">
            <a:spAutoFit/>
          </a:bodyPr>
          <a:lstStyle/>
          <a:p>
            <a:r>
              <a:rPr lang="en-US" sz="1200" dirty="0"/>
              <a:t>**</a:t>
            </a:r>
            <a:r>
              <a:rPr lang="en-US" sz="1200" dirty="0" err="1"/>
              <a:t>Bilstein</a:t>
            </a:r>
            <a:r>
              <a:rPr lang="en-US" sz="1200" dirty="0"/>
              <a:t>, R. E., “Stages to Saturn”, NASASP-4206, 1980</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1215" y="900500"/>
            <a:ext cx="1524000" cy="1905000"/>
          </a:xfrm>
          <a:prstGeom prst="rect">
            <a:avLst/>
          </a:prstGeom>
        </p:spPr>
      </p:pic>
      <p:sp>
        <p:nvSpPr>
          <p:cNvPr id="9" name="TextBox 8"/>
          <p:cNvSpPr txBox="1"/>
          <p:nvPr/>
        </p:nvSpPr>
        <p:spPr>
          <a:xfrm>
            <a:off x="8096071" y="2808016"/>
            <a:ext cx="822661" cy="276999"/>
          </a:xfrm>
          <a:prstGeom prst="rect">
            <a:avLst/>
          </a:prstGeom>
          <a:noFill/>
        </p:spPr>
        <p:txBody>
          <a:bodyPr wrap="none" rtlCol="0">
            <a:spAutoFit/>
          </a:bodyPr>
          <a:lstStyle/>
          <a:p>
            <a:r>
              <a:rPr lang="en-US" sz="1200" dirty="0"/>
              <a:t>Apollo 15</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8269" y="5411788"/>
            <a:ext cx="1200150" cy="95250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9049" y="4855689"/>
            <a:ext cx="1630680" cy="1223010"/>
          </a:xfrm>
          <a:prstGeom prst="rect">
            <a:avLst/>
          </a:prstGeom>
        </p:spPr>
      </p:pic>
      <p:sp>
        <p:nvSpPr>
          <p:cNvPr id="12" name="TextBox 11"/>
          <p:cNvSpPr txBox="1"/>
          <p:nvPr/>
        </p:nvSpPr>
        <p:spPr>
          <a:xfrm>
            <a:off x="7390790" y="6076059"/>
            <a:ext cx="790601" cy="276999"/>
          </a:xfrm>
          <a:prstGeom prst="rect">
            <a:avLst/>
          </a:prstGeom>
          <a:noFill/>
        </p:spPr>
        <p:txBody>
          <a:bodyPr wrap="none" rtlCol="0">
            <a:spAutoFit/>
          </a:bodyPr>
          <a:lstStyle/>
          <a:p>
            <a:r>
              <a:rPr lang="en-US" sz="1200" dirty="0"/>
              <a:t>STS-132</a:t>
            </a: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615" y="1887439"/>
            <a:ext cx="1297229" cy="1009406"/>
          </a:xfrm>
          <a:prstGeom prst="rect">
            <a:avLst/>
          </a:prstGeom>
        </p:spPr>
      </p:pic>
      <p:sp>
        <p:nvSpPr>
          <p:cNvPr id="17" name="TextBox 16"/>
          <p:cNvSpPr txBox="1"/>
          <p:nvPr/>
        </p:nvSpPr>
        <p:spPr>
          <a:xfrm>
            <a:off x="138615" y="2897234"/>
            <a:ext cx="1389548" cy="276999"/>
          </a:xfrm>
          <a:prstGeom prst="rect">
            <a:avLst/>
          </a:prstGeom>
          <a:noFill/>
        </p:spPr>
        <p:txBody>
          <a:bodyPr wrap="none" rtlCol="0">
            <a:spAutoFit/>
          </a:bodyPr>
          <a:lstStyle/>
          <a:p>
            <a:r>
              <a:rPr lang="en-US" sz="1200" dirty="0"/>
              <a:t>F-1 Test at MSFC</a:t>
            </a: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52" y="3446503"/>
            <a:ext cx="1171575" cy="1657350"/>
          </a:xfrm>
          <a:prstGeom prst="rect">
            <a:avLst/>
          </a:prstGeom>
        </p:spPr>
      </p:pic>
      <p:sp>
        <p:nvSpPr>
          <p:cNvPr id="19" name="TextBox 18"/>
          <p:cNvSpPr txBox="1"/>
          <p:nvPr/>
        </p:nvSpPr>
        <p:spPr>
          <a:xfrm>
            <a:off x="0" y="5095645"/>
            <a:ext cx="601447" cy="276999"/>
          </a:xfrm>
          <a:prstGeom prst="rect">
            <a:avLst/>
          </a:prstGeom>
          <a:noFill/>
        </p:spPr>
        <p:txBody>
          <a:bodyPr wrap="none" rtlCol="0">
            <a:spAutoFit/>
          </a:bodyPr>
          <a:lstStyle/>
          <a:p>
            <a:r>
              <a:rPr lang="en-US" sz="1200" dirty="0"/>
              <a:t>RL-10</a:t>
            </a:r>
          </a:p>
        </p:txBody>
      </p:sp>
    </p:spTree>
    <p:extLst>
      <p:ext uri="{BB962C8B-B14F-4D97-AF65-F5344CB8AC3E}">
        <p14:creationId xmlns:p14="http://schemas.microsoft.com/office/powerpoint/2010/main" val="423087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Electrical Engineering</a:t>
            </a:r>
          </a:p>
        </p:txBody>
      </p:sp>
      <p:sp>
        <p:nvSpPr>
          <p:cNvPr id="3" name="Content Placeholder 2"/>
          <p:cNvSpPr>
            <a:spLocks noGrp="1"/>
          </p:cNvSpPr>
          <p:nvPr>
            <p:ph idx="1"/>
          </p:nvPr>
        </p:nvSpPr>
        <p:spPr>
          <a:xfrm>
            <a:off x="526093" y="939452"/>
            <a:ext cx="8229600" cy="5782023"/>
          </a:xfrm>
        </p:spPr>
        <p:txBody>
          <a:bodyPr numCol="2"/>
          <a:lstStyle/>
          <a:p>
            <a:r>
              <a:rPr lang="en-US" sz="1600" dirty="0"/>
              <a:t>Electrical Engineering*</a:t>
            </a:r>
          </a:p>
          <a:p>
            <a:pPr lvl="1"/>
            <a:r>
              <a:rPr lang="en-US" sz="1400" dirty="0"/>
              <a:t>Static electricity known in the 500s BC</a:t>
            </a:r>
          </a:p>
          <a:p>
            <a:pPr lvl="2"/>
            <a:r>
              <a:rPr lang="en-US" sz="1200" dirty="0"/>
              <a:t>Thales of Miletus recorded static electrical attraction when amber rubbed</a:t>
            </a:r>
          </a:p>
          <a:p>
            <a:pPr lvl="1"/>
            <a:r>
              <a:rPr lang="en-US" sz="1400" dirty="0"/>
              <a:t>Magnetism known from Roman times</a:t>
            </a:r>
          </a:p>
          <a:p>
            <a:pPr lvl="2"/>
            <a:r>
              <a:rPr lang="en-US" sz="1200" dirty="0"/>
              <a:t>Pliny the Elder (77 AD)  wrote about lodestone (magnetic iron oxide)</a:t>
            </a:r>
          </a:p>
          <a:p>
            <a:pPr lvl="2"/>
            <a:r>
              <a:rPr lang="en-US" sz="1200" dirty="0"/>
              <a:t>Magnetic compasses developed in Mid-evil times</a:t>
            </a:r>
          </a:p>
          <a:p>
            <a:pPr lvl="3"/>
            <a:r>
              <a:rPr lang="en-US" sz="1100" dirty="0"/>
              <a:t>Peter </a:t>
            </a:r>
            <a:r>
              <a:rPr lang="en-US" sz="1100" dirty="0" err="1"/>
              <a:t>Peregrinus</a:t>
            </a:r>
            <a:r>
              <a:rPr lang="en-US" sz="1100" dirty="0"/>
              <a:t> documented compass making in 1269 AD including difference in indicated North and true North</a:t>
            </a:r>
          </a:p>
          <a:p>
            <a:pPr lvl="1"/>
            <a:r>
              <a:rPr lang="en-US" sz="1400" dirty="0"/>
              <a:t>Charles Gilbert published first book on magnetism and electricity in 1600</a:t>
            </a:r>
          </a:p>
          <a:p>
            <a:pPr lvl="1"/>
            <a:r>
              <a:rPr lang="en-US" sz="1400" dirty="0"/>
              <a:t>Benjamin Franklin captured electrical charge during a storm in 1752</a:t>
            </a:r>
          </a:p>
          <a:p>
            <a:pPr lvl="1"/>
            <a:r>
              <a:rPr lang="en-US" sz="1400" dirty="0"/>
              <a:t>Electric current first recognized by Alessandro Volta in 1800 from work by Luigi Galvani</a:t>
            </a:r>
          </a:p>
          <a:p>
            <a:pPr lvl="1"/>
            <a:r>
              <a:rPr lang="en-US" sz="1400" dirty="0"/>
              <a:t>William Cruickshank developed first battery shortly after 1800</a:t>
            </a:r>
          </a:p>
          <a:p>
            <a:pPr lvl="1"/>
            <a:r>
              <a:rPr lang="en-US" sz="1400" dirty="0"/>
              <a:t>Michael Faraday </a:t>
            </a:r>
          </a:p>
          <a:p>
            <a:pPr lvl="2"/>
            <a:r>
              <a:rPr lang="en-US" sz="1200" dirty="0"/>
              <a:t>Demonstrated electric motor in 1821</a:t>
            </a:r>
          </a:p>
          <a:p>
            <a:pPr lvl="2"/>
            <a:r>
              <a:rPr lang="en-US" sz="1200" dirty="0">
                <a:solidFill>
                  <a:srgbClr val="00B050"/>
                </a:solidFill>
              </a:rPr>
              <a:t>Established relationship between electricity and magnetism in 1831</a:t>
            </a:r>
          </a:p>
          <a:p>
            <a:pPr lvl="2"/>
            <a:r>
              <a:rPr lang="en-US" sz="1200" dirty="0">
                <a:solidFill>
                  <a:srgbClr val="00B050"/>
                </a:solidFill>
              </a:rPr>
              <a:t>Laws of electrochemistry in 1834</a:t>
            </a:r>
          </a:p>
          <a:p>
            <a:pPr lvl="1"/>
            <a:r>
              <a:rPr lang="en-US" sz="1400" dirty="0"/>
              <a:t>Electric telegraph by Samuel Morse in 1832**</a:t>
            </a:r>
          </a:p>
          <a:p>
            <a:pPr lvl="1"/>
            <a:r>
              <a:rPr lang="en-US" sz="1400" dirty="0"/>
              <a:t>Cooke and Wheatstone applied a magneto to telegraph in 1838</a:t>
            </a:r>
          </a:p>
          <a:p>
            <a:pPr lvl="1"/>
            <a:r>
              <a:rPr lang="en-US" sz="1400" dirty="0">
                <a:solidFill>
                  <a:srgbClr val="00B050"/>
                </a:solidFill>
              </a:rPr>
              <a:t>Electromagnetic Laws published by James Clerk Maxwell in 1861 and 1862</a:t>
            </a:r>
          </a:p>
          <a:p>
            <a:pPr lvl="1"/>
            <a:r>
              <a:rPr lang="en-US" sz="1400" dirty="0"/>
              <a:t>Electromagnetic waves demonstrated by Heinrich Hertz in 1887</a:t>
            </a:r>
          </a:p>
          <a:p>
            <a:pPr lvl="1"/>
            <a:r>
              <a:rPr lang="en-US" sz="1400" dirty="0">
                <a:solidFill>
                  <a:srgbClr val="00B050"/>
                </a:solidFill>
              </a:rPr>
              <a:t>Wave propagation through tubes by J. J. Thompson in 1893</a:t>
            </a:r>
          </a:p>
          <a:p>
            <a:pPr lvl="1"/>
            <a:r>
              <a:rPr lang="en-US" sz="1400" dirty="0"/>
              <a:t>X-rays detected by Wilhelm Rontgen in 1895</a:t>
            </a:r>
          </a:p>
          <a:p>
            <a:pPr lvl="1"/>
            <a:r>
              <a:rPr lang="en-US" sz="1400" dirty="0">
                <a:solidFill>
                  <a:srgbClr val="00B050"/>
                </a:solidFill>
              </a:rPr>
              <a:t>Wireless transmission developed by </a:t>
            </a:r>
            <a:r>
              <a:rPr lang="en-US" sz="1400" dirty="0" err="1">
                <a:solidFill>
                  <a:srgbClr val="00B050"/>
                </a:solidFill>
              </a:rPr>
              <a:t>Guglielmo</a:t>
            </a:r>
            <a:r>
              <a:rPr lang="en-US" sz="1400" dirty="0">
                <a:solidFill>
                  <a:srgbClr val="00B050"/>
                </a:solidFill>
              </a:rPr>
              <a:t> Marconi in 1896</a:t>
            </a:r>
          </a:p>
          <a:p>
            <a:pPr lvl="1"/>
            <a:r>
              <a:rPr lang="en-US" sz="1400" dirty="0"/>
              <a:t>Radio wave detection (Radar) hypothesized by Oliver Heaviside and Arthur Kennelly in 1901</a:t>
            </a:r>
          </a:p>
          <a:p>
            <a:pPr lvl="1"/>
            <a:r>
              <a:rPr lang="en-US" sz="1400" dirty="0"/>
              <a:t>Radio waves from stars (radio astronomy) detected by Karl G. </a:t>
            </a:r>
            <a:r>
              <a:rPr lang="en-US" sz="1400" dirty="0" err="1"/>
              <a:t>Jansky</a:t>
            </a:r>
            <a:r>
              <a:rPr lang="en-US" sz="1400" dirty="0"/>
              <a:t> in 1933</a:t>
            </a:r>
          </a:p>
        </p:txBody>
      </p:sp>
      <p:sp>
        <p:nvSpPr>
          <p:cNvPr id="4" name="Slide Number Placeholder 3"/>
          <p:cNvSpPr>
            <a:spLocks noGrp="1"/>
          </p:cNvSpPr>
          <p:nvPr>
            <p:ph type="sldNum" sz="quarter" idx="4"/>
          </p:nvPr>
        </p:nvSpPr>
        <p:spPr>
          <a:xfrm>
            <a:off x="7003824" y="6040934"/>
            <a:ext cx="2133600" cy="476250"/>
          </a:xfrm>
        </p:spPr>
        <p:txBody>
          <a:bodyPr/>
          <a:lstStyle/>
          <a:p>
            <a:fld id="{C55EE124-CDD3-B64B-8D39-5720EFBFE273}" type="slidenum">
              <a:rPr lang="en-US" smtClean="0">
                <a:solidFill>
                  <a:srgbClr val="000000"/>
                </a:solidFill>
              </a:rPr>
              <a:pPr/>
              <a:t>14</a:t>
            </a:fld>
            <a:endParaRPr lang="en-US" dirty="0">
              <a:solidFill>
                <a:srgbClr val="000000"/>
              </a:solidFill>
            </a:endParaRPr>
          </a:p>
        </p:txBody>
      </p:sp>
      <p:sp>
        <p:nvSpPr>
          <p:cNvPr id="5" name="TextBox 4"/>
          <p:cNvSpPr txBox="1"/>
          <p:nvPr/>
        </p:nvSpPr>
        <p:spPr>
          <a:xfrm>
            <a:off x="3870542" y="6304002"/>
            <a:ext cx="3945699" cy="553998"/>
          </a:xfrm>
          <a:prstGeom prst="rect">
            <a:avLst/>
          </a:prstGeom>
          <a:noFill/>
        </p:spPr>
        <p:txBody>
          <a:bodyPr wrap="square" rtlCol="0">
            <a:spAutoFit/>
          </a:bodyPr>
          <a:lstStyle/>
          <a:p>
            <a:r>
              <a:rPr lang="en-US" sz="1000" dirty="0"/>
              <a:t>*“An Encyclopedia of the History of Technology”, Ed. by Ian McNeil, Routledge, NY, 1990</a:t>
            </a:r>
          </a:p>
          <a:p>
            <a:r>
              <a:rPr lang="en-US" sz="1000" dirty="0"/>
              <a:t>**Jean Ford Brennan, “The Elegant Solution”, van </a:t>
            </a:r>
            <a:r>
              <a:rPr lang="en-US" sz="1000" dirty="0" err="1"/>
              <a:t>Nostrand</a:t>
            </a:r>
            <a:r>
              <a:rPr lang="en-US" sz="1000" dirty="0"/>
              <a:t>, 1967</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35" y="2100483"/>
            <a:ext cx="1042988" cy="1428750"/>
          </a:xfrm>
          <a:prstGeom prst="rect">
            <a:avLst/>
          </a:prstGeom>
        </p:spPr>
      </p:pic>
      <p:sp>
        <p:nvSpPr>
          <p:cNvPr id="7" name="TextBox 6"/>
          <p:cNvSpPr txBox="1"/>
          <p:nvPr/>
        </p:nvSpPr>
        <p:spPr>
          <a:xfrm>
            <a:off x="10379" y="3529233"/>
            <a:ext cx="1118144" cy="1169551"/>
          </a:xfrm>
          <a:prstGeom prst="rect">
            <a:avLst/>
          </a:prstGeom>
          <a:noFill/>
        </p:spPr>
        <p:txBody>
          <a:bodyPr wrap="square" rtlCol="0">
            <a:spAutoFit/>
          </a:bodyPr>
          <a:lstStyle/>
          <a:p>
            <a:r>
              <a:rPr lang="en-US" sz="1000" dirty="0"/>
              <a:t>Ben Franklin Kite Experiment, accessed at: http://www.benjamin-franklin-history.org/kite-experiment/</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39" y="4690268"/>
            <a:ext cx="846582" cy="1047750"/>
          </a:xfrm>
          <a:prstGeom prst="rect">
            <a:avLst/>
          </a:prstGeom>
        </p:spPr>
      </p:pic>
      <p:sp>
        <p:nvSpPr>
          <p:cNvPr id="9" name="TextBox 8"/>
          <p:cNvSpPr txBox="1"/>
          <p:nvPr/>
        </p:nvSpPr>
        <p:spPr>
          <a:xfrm>
            <a:off x="11558" y="5681648"/>
            <a:ext cx="1491565" cy="1015663"/>
          </a:xfrm>
          <a:prstGeom prst="rect">
            <a:avLst/>
          </a:prstGeom>
          <a:noFill/>
        </p:spPr>
        <p:txBody>
          <a:bodyPr wrap="square" rtlCol="0">
            <a:spAutoFit/>
          </a:bodyPr>
          <a:lstStyle/>
          <a:p>
            <a:r>
              <a:rPr lang="en-US" sz="1000" dirty="0"/>
              <a:t>Volta Wet Cell, accessed at: https://www.britannica.com/technology/battery-electronics/Alkaline-storage-batteries</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2500" y="5214143"/>
            <a:ext cx="970217" cy="628650"/>
          </a:xfrm>
          <a:prstGeom prst="rect">
            <a:avLst/>
          </a:prstGeom>
        </p:spPr>
      </p:pic>
      <p:sp>
        <p:nvSpPr>
          <p:cNvPr id="11" name="TextBox 10"/>
          <p:cNvSpPr txBox="1"/>
          <p:nvPr/>
        </p:nvSpPr>
        <p:spPr>
          <a:xfrm>
            <a:off x="4430023" y="5789369"/>
            <a:ext cx="1635169" cy="400110"/>
          </a:xfrm>
          <a:prstGeom prst="rect">
            <a:avLst/>
          </a:prstGeom>
          <a:noFill/>
        </p:spPr>
        <p:txBody>
          <a:bodyPr wrap="square" rtlCol="0">
            <a:spAutoFit/>
          </a:bodyPr>
          <a:lstStyle/>
          <a:p>
            <a:r>
              <a:rPr lang="en-US" sz="1000" dirty="0"/>
              <a:t>https://www.britannica.com/technology/telegraph</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7255" y="5214143"/>
            <a:ext cx="971550" cy="803148"/>
          </a:xfrm>
          <a:prstGeom prst="rect">
            <a:avLst/>
          </a:prstGeom>
        </p:spPr>
      </p:pic>
      <p:sp>
        <p:nvSpPr>
          <p:cNvPr id="13" name="TextBox 12"/>
          <p:cNvSpPr txBox="1"/>
          <p:nvPr/>
        </p:nvSpPr>
        <p:spPr>
          <a:xfrm>
            <a:off x="5940729" y="5965390"/>
            <a:ext cx="1679271" cy="400110"/>
          </a:xfrm>
          <a:prstGeom prst="rect">
            <a:avLst/>
          </a:prstGeom>
          <a:noFill/>
        </p:spPr>
        <p:txBody>
          <a:bodyPr wrap="square" rtlCol="0">
            <a:spAutoFit/>
          </a:bodyPr>
          <a:lstStyle/>
          <a:p>
            <a:r>
              <a:rPr lang="en-US" sz="1000" dirty="0"/>
              <a:t>https://public.nrao.edu/telescopes/radio-telescopes/</a:t>
            </a:r>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0614" y="4932577"/>
            <a:ext cx="650794" cy="952381"/>
          </a:xfrm>
          <a:prstGeom prst="rect">
            <a:avLst/>
          </a:prstGeom>
        </p:spPr>
      </p:pic>
      <p:sp>
        <p:nvSpPr>
          <p:cNvPr id="15" name="TextBox 14"/>
          <p:cNvSpPr txBox="1"/>
          <p:nvPr/>
        </p:nvSpPr>
        <p:spPr>
          <a:xfrm>
            <a:off x="7582616" y="5835292"/>
            <a:ext cx="1602944" cy="1015663"/>
          </a:xfrm>
          <a:prstGeom prst="rect">
            <a:avLst/>
          </a:prstGeom>
          <a:noFill/>
        </p:spPr>
        <p:txBody>
          <a:bodyPr wrap="square" rtlCol="0">
            <a:spAutoFit/>
          </a:bodyPr>
          <a:lstStyle/>
          <a:p>
            <a:r>
              <a:rPr lang="en-US" sz="1000" dirty="0"/>
              <a:t>https://nationalmaglab.org/education/magnet-academy/history-of-electricity-magnetism/museum/marconi-radio/</a:t>
            </a:r>
          </a:p>
        </p:txBody>
      </p:sp>
    </p:spTree>
    <p:extLst>
      <p:ext uri="{BB962C8B-B14F-4D97-AF65-F5344CB8AC3E}">
        <p14:creationId xmlns:p14="http://schemas.microsoft.com/office/powerpoint/2010/main" val="3780061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Computer Engineering</a:t>
            </a:r>
          </a:p>
        </p:txBody>
      </p:sp>
      <p:sp>
        <p:nvSpPr>
          <p:cNvPr id="3" name="Content Placeholder 2"/>
          <p:cNvSpPr>
            <a:spLocks noGrp="1"/>
          </p:cNvSpPr>
          <p:nvPr>
            <p:ph idx="1"/>
          </p:nvPr>
        </p:nvSpPr>
        <p:spPr>
          <a:xfrm>
            <a:off x="526093" y="939452"/>
            <a:ext cx="8229600" cy="5782023"/>
          </a:xfrm>
        </p:spPr>
        <p:txBody>
          <a:bodyPr numCol="2"/>
          <a:lstStyle/>
          <a:p>
            <a:r>
              <a:rPr lang="en-US" sz="1400" dirty="0"/>
              <a:t>Computer Engineering*</a:t>
            </a:r>
          </a:p>
          <a:p>
            <a:pPr lvl="1"/>
            <a:r>
              <a:rPr lang="en-US" sz="1200" dirty="0"/>
              <a:t>Binary numbers may have been used by Chinese in 2000 BC.</a:t>
            </a:r>
          </a:p>
          <a:p>
            <a:pPr lvl="2"/>
            <a:r>
              <a:rPr lang="en-US" sz="1100" dirty="0"/>
              <a:t>Leibnitz rediscovered in 1600’s AD.</a:t>
            </a:r>
          </a:p>
          <a:p>
            <a:pPr lvl="1"/>
            <a:r>
              <a:rPr lang="en-US" sz="1200" dirty="0"/>
              <a:t>Abacus invented by Greeks and Chinese about the same time around 500 BC.</a:t>
            </a:r>
          </a:p>
          <a:p>
            <a:pPr lvl="1"/>
            <a:r>
              <a:rPr lang="en-US" sz="1200" dirty="0"/>
              <a:t>Logarithms discovered by John Napier in 1600’s</a:t>
            </a:r>
          </a:p>
          <a:p>
            <a:pPr lvl="1"/>
            <a:r>
              <a:rPr lang="en-US" sz="1200" dirty="0"/>
              <a:t>Slide rule invented by William </a:t>
            </a:r>
            <a:r>
              <a:rPr lang="en-US" sz="1200" dirty="0" err="1"/>
              <a:t>Oughtred</a:t>
            </a:r>
            <a:r>
              <a:rPr lang="en-US" sz="1200" dirty="0"/>
              <a:t> in 1600’s</a:t>
            </a:r>
          </a:p>
          <a:p>
            <a:pPr lvl="1"/>
            <a:r>
              <a:rPr lang="en-US" sz="1200" dirty="0"/>
              <a:t>Mechanical adding machine  built by Blaise Pascal in 1600’s</a:t>
            </a:r>
          </a:p>
          <a:p>
            <a:pPr lvl="1"/>
            <a:r>
              <a:rPr lang="en-US" sz="1200" dirty="0"/>
              <a:t>Analytical Engine proposed by Charles Babbage in 1812</a:t>
            </a:r>
          </a:p>
          <a:p>
            <a:pPr lvl="1"/>
            <a:r>
              <a:rPr lang="en-US" sz="1200" dirty="0">
                <a:solidFill>
                  <a:srgbClr val="00B050"/>
                </a:solidFill>
              </a:rPr>
              <a:t>Boolean Algebra developed by George Boole in 1850’s</a:t>
            </a:r>
          </a:p>
          <a:p>
            <a:pPr lvl="1"/>
            <a:r>
              <a:rPr lang="en-US" sz="1200" dirty="0">
                <a:solidFill>
                  <a:srgbClr val="00B050"/>
                </a:solidFill>
              </a:rPr>
              <a:t>Alan Touring paper, “Can a Machine Think” in 1936</a:t>
            </a:r>
          </a:p>
          <a:p>
            <a:pPr lvl="1"/>
            <a:r>
              <a:rPr lang="en-US" sz="1200" dirty="0"/>
              <a:t>Howard Aiken IBM began work on Automatic Sequence Controlled Calculator (ASCC) for IBM in 1939</a:t>
            </a:r>
          </a:p>
          <a:p>
            <a:pPr lvl="1"/>
            <a:r>
              <a:rPr lang="en-US" sz="1200" dirty="0"/>
              <a:t>Electromechanical relays used for Complex Calculator by George Stibitz in 1940**</a:t>
            </a:r>
          </a:p>
          <a:p>
            <a:pPr lvl="1"/>
            <a:r>
              <a:rPr lang="en-US" sz="1200" dirty="0"/>
              <a:t>Transistor invented by John Bardeen, Walter Brattain, and William Shockley in 1945**</a:t>
            </a:r>
          </a:p>
          <a:p>
            <a:pPr lvl="1"/>
            <a:r>
              <a:rPr lang="en-US" sz="1200" dirty="0"/>
              <a:t>Electronic Numerical Integrator and Calculator (ENIAC) first electronic computer using vacuum tubes in 1946</a:t>
            </a:r>
          </a:p>
          <a:p>
            <a:pPr lvl="1"/>
            <a:r>
              <a:rPr lang="en-US" sz="1200" dirty="0">
                <a:solidFill>
                  <a:srgbClr val="00B050"/>
                </a:solidFill>
              </a:rPr>
              <a:t>Information Theory by Claude Shannon in 1948</a:t>
            </a:r>
          </a:p>
          <a:p>
            <a:pPr lvl="1"/>
            <a:r>
              <a:rPr lang="en-US" sz="1200" dirty="0"/>
              <a:t>Universal Automatic Computer (</a:t>
            </a:r>
            <a:r>
              <a:rPr lang="en-US" sz="1200" dirty="0" err="1"/>
              <a:t>UnivAC</a:t>
            </a:r>
            <a:r>
              <a:rPr lang="en-US" sz="1200" dirty="0"/>
              <a:t>) developed by  J. </a:t>
            </a:r>
            <a:r>
              <a:rPr lang="en-US" sz="1200" dirty="0" err="1"/>
              <a:t>Presper</a:t>
            </a:r>
            <a:r>
              <a:rPr lang="en-US" sz="1200" dirty="0"/>
              <a:t> Eckert and John </a:t>
            </a:r>
            <a:r>
              <a:rPr lang="en-US" sz="1200" dirty="0" err="1"/>
              <a:t>Mauchley</a:t>
            </a:r>
            <a:r>
              <a:rPr lang="en-US" sz="1200" dirty="0"/>
              <a:t> for Remington Rand in 1951</a:t>
            </a:r>
          </a:p>
          <a:p>
            <a:pPr lvl="1"/>
            <a:r>
              <a:rPr lang="en-US" sz="1200" dirty="0">
                <a:solidFill>
                  <a:srgbClr val="00B050"/>
                </a:solidFill>
              </a:rPr>
              <a:t>Stored instructions, iterative execution, branching (von </a:t>
            </a:r>
            <a:r>
              <a:rPr lang="en-US" sz="1200" dirty="0" err="1">
                <a:solidFill>
                  <a:srgbClr val="00B050"/>
                </a:solidFill>
              </a:rPr>
              <a:t>Neuman</a:t>
            </a:r>
            <a:r>
              <a:rPr lang="en-US" sz="1200" dirty="0">
                <a:solidFill>
                  <a:srgbClr val="00B050"/>
                </a:solidFill>
              </a:rPr>
              <a:t> architecture) developed by John von </a:t>
            </a:r>
            <a:r>
              <a:rPr lang="en-US" sz="1200" dirty="0" err="1">
                <a:solidFill>
                  <a:srgbClr val="00B050"/>
                </a:solidFill>
              </a:rPr>
              <a:t>Neuman</a:t>
            </a:r>
            <a:r>
              <a:rPr lang="en-US" sz="1200" dirty="0">
                <a:solidFill>
                  <a:srgbClr val="00B050"/>
                </a:solidFill>
              </a:rPr>
              <a:t> in the Princeton University </a:t>
            </a:r>
            <a:r>
              <a:rPr lang="en-US" sz="1200" dirty="0" err="1">
                <a:solidFill>
                  <a:srgbClr val="00B050"/>
                </a:solidFill>
              </a:rPr>
              <a:t>Institue</a:t>
            </a:r>
            <a:r>
              <a:rPr lang="en-US" sz="1200" dirty="0">
                <a:solidFill>
                  <a:srgbClr val="00B050"/>
                </a:solidFill>
              </a:rPr>
              <a:t> for Advanced Study (I.A.S.) machine in 1952</a:t>
            </a:r>
          </a:p>
          <a:p>
            <a:pPr lvl="1"/>
            <a:r>
              <a:rPr lang="en-US" sz="1200" dirty="0">
                <a:solidFill>
                  <a:srgbClr val="00B050"/>
                </a:solidFill>
              </a:rPr>
              <a:t>Magnetic memory developed by Jay Forrester at MIT in late 1940’s</a:t>
            </a:r>
          </a:p>
          <a:p>
            <a:pPr lvl="1"/>
            <a:r>
              <a:rPr lang="en-US" sz="1200" dirty="0"/>
              <a:t>Punch cards and tape storage in the IBM 702 in 1954</a:t>
            </a:r>
          </a:p>
          <a:p>
            <a:pPr lvl="1"/>
            <a:r>
              <a:rPr lang="en-US" sz="1200" dirty="0">
                <a:solidFill>
                  <a:srgbClr val="00B050"/>
                </a:solidFill>
              </a:rPr>
              <a:t>Formula Translator (</a:t>
            </a:r>
            <a:r>
              <a:rPr lang="en-US" sz="1200" dirty="0" err="1">
                <a:solidFill>
                  <a:srgbClr val="00B050"/>
                </a:solidFill>
              </a:rPr>
              <a:t>ForTran</a:t>
            </a:r>
            <a:r>
              <a:rPr lang="en-US" sz="1200" dirty="0">
                <a:solidFill>
                  <a:srgbClr val="00B050"/>
                </a:solidFill>
              </a:rPr>
              <a:t>) developed by IBM to aid customer programming in 1954</a:t>
            </a:r>
          </a:p>
          <a:p>
            <a:pPr lvl="1"/>
            <a:r>
              <a:rPr lang="en-US" sz="1200" dirty="0"/>
              <a:t>IBM 709 released in 1957 and used for Mercury capsule tracking</a:t>
            </a:r>
          </a:p>
          <a:p>
            <a:pPr lvl="1"/>
            <a:r>
              <a:rPr lang="en-US" sz="1200" dirty="0"/>
              <a:t>IBM 7090 released in 1959 and used for Saturn V design</a:t>
            </a:r>
          </a:p>
          <a:p>
            <a:pPr lvl="1"/>
            <a:r>
              <a:rPr lang="en-US" sz="1200" dirty="0"/>
              <a:t>First Transistor based IBM 360 released in 1964</a:t>
            </a:r>
          </a:p>
        </p:txBody>
      </p:sp>
      <p:sp>
        <p:nvSpPr>
          <p:cNvPr id="4" name="Slide Number Placeholder 3"/>
          <p:cNvSpPr>
            <a:spLocks noGrp="1"/>
          </p:cNvSpPr>
          <p:nvPr>
            <p:ph type="sldNum" sz="quarter" idx="4"/>
          </p:nvPr>
        </p:nvSpPr>
        <p:spPr>
          <a:xfrm>
            <a:off x="7003824" y="6040934"/>
            <a:ext cx="2133600" cy="476250"/>
          </a:xfrm>
        </p:spPr>
        <p:txBody>
          <a:bodyPr/>
          <a:lstStyle/>
          <a:p>
            <a:fld id="{C55EE124-CDD3-B64B-8D39-5720EFBFE273}" type="slidenum">
              <a:rPr lang="en-US" smtClean="0">
                <a:solidFill>
                  <a:srgbClr val="000000"/>
                </a:solidFill>
              </a:rPr>
              <a:pPr/>
              <a:t>15</a:t>
            </a:fld>
            <a:endParaRPr lang="en-US" dirty="0">
              <a:solidFill>
                <a:srgbClr val="000000"/>
              </a:solidFill>
            </a:endParaRPr>
          </a:p>
        </p:txBody>
      </p:sp>
      <p:sp>
        <p:nvSpPr>
          <p:cNvPr id="5" name="TextBox 4"/>
          <p:cNvSpPr txBox="1"/>
          <p:nvPr/>
        </p:nvSpPr>
        <p:spPr>
          <a:xfrm>
            <a:off x="4523526" y="5957693"/>
            <a:ext cx="2681803" cy="861774"/>
          </a:xfrm>
          <a:prstGeom prst="rect">
            <a:avLst/>
          </a:prstGeom>
          <a:noFill/>
        </p:spPr>
        <p:txBody>
          <a:bodyPr wrap="square" rtlCol="0">
            <a:spAutoFit/>
          </a:bodyPr>
          <a:lstStyle/>
          <a:p>
            <a:r>
              <a:rPr lang="en-US" sz="1000" dirty="0"/>
              <a:t>*Jean Ford Brennan, “The Elegant Solution”, van </a:t>
            </a:r>
            <a:r>
              <a:rPr lang="en-US" sz="1000" dirty="0" err="1"/>
              <a:t>Nostrand</a:t>
            </a:r>
            <a:r>
              <a:rPr lang="en-US" sz="1000" dirty="0"/>
              <a:t>, 1967</a:t>
            </a:r>
          </a:p>
          <a:p>
            <a:r>
              <a:rPr lang="en-US" sz="1000" dirty="0"/>
              <a:t>**“An Encyclopedia of the History of Technology”, Ed. by Ian McNeil, Routledge, NY, 1990</a:t>
            </a:r>
          </a:p>
        </p:txBody>
      </p:sp>
      <p:sp>
        <p:nvSpPr>
          <p:cNvPr id="7" name="TextBox 6"/>
          <p:cNvSpPr txBox="1"/>
          <p:nvPr/>
        </p:nvSpPr>
        <p:spPr>
          <a:xfrm>
            <a:off x="3791" y="1938698"/>
            <a:ext cx="1166648" cy="1015663"/>
          </a:xfrm>
          <a:prstGeom prst="rect">
            <a:avLst/>
          </a:prstGeom>
          <a:noFill/>
        </p:spPr>
        <p:txBody>
          <a:bodyPr wrap="square" rtlCol="0">
            <a:spAutoFit/>
          </a:bodyPr>
          <a:lstStyle/>
          <a:p>
            <a:r>
              <a:rPr lang="en-US" sz="1000" dirty="0"/>
              <a:t>1</a:t>
            </a:r>
            <a:r>
              <a:rPr lang="en-US" sz="1000" baseline="30000" dirty="0"/>
              <a:t>st</a:t>
            </a:r>
            <a:r>
              <a:rPr lang="en-US" sz="1000" dirty="0"/>
              <a:t> Babbage Analytical Engine built in 2002 https://www.computerhistory.org/babbage//</a:t>
            </a:r>
          </a:p>
        </p:txBody>
      </p:sp>
      <p:sp>
        <p:nvSpPr>
          <p:cNvPr id="9" name="TextBox 8"/>
          <p:cNvSpPr txBox="1"/>
          <p:nvPr/>
        </p:nvSpPr>
        <p:spPr>
          <a:xfrm>
            <a:off x="7120175" y="5968208"/>
            <a:ext cx="1900898" cy="707886"/>
          </a:xfrm>
          <a:prstGeom prst="rect">
            <a:avLst/>
          </a:prstGeom>
          <a:noFill/>
        </p:spPr>
        <p:txBody>
          <a:bodyPr wrap="square" rtlCol="0">
            <a:spAutoFit/>
          </a:bodyPr>
          <a:lstStyle/>
          <a:p>
            <a:r>
              <a:rPr lang="en-US" sz="1000" dirty="0"/>
              <a:t>IBM 360 Model 30 in 1970 https://www.ibm.com/ibm/history/exhibits/mainframe/mainframe_2423PH2030.html</a:t>
            </a:r>
          </a:p>
        </p:txBody>
      </p:sp>
      <p:sp>
        <p:nvSpPr>
          <p:cNvPr id="13" name="TextBox 12"/>
          <p:cNvSpPr txBox="1"/>
          <p:nvPr/>
        </p:nvSpPr>
        <p:spPr>
          <a:xfrm>
            <a:off x="7643963" y="4089287"/>
            <a:ext cx="1377110" cy="707886"/>
          </a:xfrm>
          <a:prstGeom prst="rect">
            <a:avLst/>
          </a:prstGeom>
          <a:noFill/>
        </p:spPr>
        <p:txBody>
          <a:bodyPr wrap="square" rtlCol="0">
            <a:spAutoFit/>
          </a:bodyPr>
          <a:lstStyle/>
          <a:p>
            <a:r>
              <a:rPr lang="en-US" sz="1000" dirty="0"/>
              <a:t>https://www.ibm.com/ibm/history/exhibits/mainframe/mainframe_PP7090.html</a:t>
            </a:r>
          </a:p>
        </p:txBody>
      </p:sp>
      <p:sp>
        <p:nvSpPr>
          <p:cNvPr id="15" name="TextBox 14"/>
          <p:cNvSpPr txBox="1"/>
          <p:nvPr/>
        </p:nvSpPr>
        <p:spPr>
          <a:xfrm>
            <a:off x="4640893" y="4995498"/>
            <a:ext cx="1602944" cy="707886"/>
          </a:xfrm>
          <a:prstGeom prst="rect">
            <a:avLst/>
          </a:prstGeom>
          <a:noFill/>
        </p:spPr>
        <p:txBody>
          <a:bodyPr wrap="square" rtlCol="0">
            <a:spAutoFit/>
          </a:bodyPr>
          <a:lstStyle/>
          <a:p>
            <a:r>
              <a:rPr lang="en-US" sz="1000" dirty="0"/>
              <a:t>https://www.ibm.com/ibm/history/exhibits/mainframe/mainframe_PP709.html</a:t>
            </a: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0850" y="4089287"/>
            <a:ext cx="1399032" cy="864108"/>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4123" y="3994658"/>
            <a:ext cx="1476756" cy="912114"/>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2160" y="5140821"/>
            <a:ext cx="1457325" cy="900113"/>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1" y="1339385"/>
            <a:ext cx="1064895" cy="599313"/>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93" y="2946196"/>
            <a:ext cx="1025957" cy="817839"/>
          </a:xfrm>
          <a:prstGeom prst="rect">
            <a:avLst/>
          </a:prstGeom>
        </p:spPr>
      </p:pic>
      <p:sp>
        <p:nvSpPr>
          <p:cNvPr id="21" name="TextBox 20"/>
          <p:cNvSpPr txBox="1"/>
          <p:nvPr/>
        </p:nvSpPr>
        <p:spPr>
          <a:xfrm>
            <a:off x="8907" y="3764035"/>
            <a:ext cx="1166648" cy="1015663"/>
          </a:xfrm>
          <a:prstGeom prst="rect">
            <a:avLst/>
          </a:prstGeom>
          <a:noFill/>
        </p:spPr>
        <p:txBody>
          <a:bodyPr wrap="square" rtlCol="0">
            <a:spAutoFit/>
          </a:bodyPr>
          <a:lstStyle/>
          <a:p>
            <a:r>
              <a:rPr lang="en-US" sz="1000" dirty="0" err="1"/>
              <a:t>UnivAC</a:t>
            </a:r>
            <a:r>
              <a:rPr lang="en-US" sz="1000" dirty="0"/>
              <a:t> https://www.census.gov/history/www/innovations/technology/univac_i.html</a:t>
            </a:r>
          </a:p>
        </p:txBody>
      </p:sp>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26" y="4780257"/>
            <a:ext cx="854393" cy="1114425"/>
          </a:xfrm>
          <a:prstGeom prst="rect">
            <a:avLst/>
          </a:prstGeom>
        </p:spPr>
      </p:pic>
      <p:sp>
        <p:nvSpPr>
          <p:cNvPr id="23" name="TextBox 22"/>
          <p:cNvSpPr txBox="1"/>
          <p:nvPr/>
        </p:nvSpPr>
        <p:spPr>
          <a:xfrm>
            <a:off x="0" y="5893314"/>
            <a:ext cx="1166648" cy="707886"/>
          </a:xfrm>
          <a:prstGeom prst="rect">
            <a:avLst/>
          </a:prstGeom>
          <a:noFill/>
        </p:spPr>
        <p:txBody>
          <a:bodyPr wrap="square" rtlCol="0">
            <a:spAutoFit/>
          </a:bodyPr>
          <a:lstStyle/>
          <a:p>
            <a:r>
              <a:rPr lang="en-US" sz="1000" dirty="0"/>
              <a:t>First IBM Fortran Manual, https://www.fortran.com/</a:t>
            </a:r>
          </a:p>
        </p:txBody>
      </p:sp>
    </p:spTree>
    <p:extLst>
      <p:ext uri="{BB962C8B-B14F-4D97-AF65-F5344CB8AC3E}">
        <p14:creationId xmlns:p14="http://schemas.microsoft.com/office/powerpoint/2010/main" val="3440718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Optical Engineering</a:t>
            </a:r>
          </a:p>
        </p:txBody>
      </p:sp>
      <p:sp>
        <p:nvSpPr>
          <p:cNvPr id="3" name="Content Placeholder 2"/>
          <p:cNvSpPr>
            <a:spLocks noGrp="1"/>
          </p:cNvSpPr>
          <p:nvPr>
            <p:ph idx="1"/>
          </p:nvPr>
        </p:nvSpPr>
        <p:spPr>
          <a:xfrm>
            <a:off x="457200" y="935031"/>
            <a:ext cx="8229600" cy="5135563"/>
          </a:xfrm>
        </p:spPr>
        <p:txBody>
          <a:bodyPr numCol="2"/>
          <a:lstStyle/>
          <a:p>
            <a:r>
              <a:rPr lang="en-US" sz="1400" dirty="0"/>
              <a:t>Optical Engineering*</a:t>
            </a:r>
          </a:p>
          <a:p>
            <a:pPr lvl="1"/>
            <a:r>
              <a:rPr lang="en-US" sz="1200" dirty="0"/>
              <a:t>Mirrors date back to antiquity</a:t>
            </a:r>
          </a:p>
          <a:p>
            <a:pPr lvl="2"/>
            <a:r>
              <a:rPr lang="en-US" sz="1100" dirty="0"/>
              <a:t>Mirrors (polished metal) found in Egypt from 1900 BC or earlier.</a:t>
            </a:r>
          </a:p>
          <a:p>
            <a:pPr lvl="2"/>
            <a:r>
              <a:rPr lang="en-US" sz="1100" dirty="0"/>
              <a:t>Mirrors referenced in Exodus 38:8 (1200 BC.)</a:t>
            </a:r>
          </a:p>
          <a:p>
            <a:pPr lvl="1"/>
            <a:r>
              <a:rPr lang="en-US" sz="1200" dirty="0"/>
              <a:t>Refractive lens (“burning glass”) referenced in play by Aristophanes in 424 BC.</a:t>
            </a:r>
          </a:p>
          <a:p>
            <a:pPr lvl="1"/>
            <a:r>
              <a:rPr lang="en-US" sz="1200" dirty="0">
                <a:solidFill>
                  <a:srgbClr val="00B050"/>
                </a:solidFill>
              </a:rPr>
              <a:t>Law of Reflection by Euclid in 300 BC.</a:t>
            </a:r>
          </a:p>
          <a:p>
            <a:pPr lvl="1"/>
            <a:r>
              <a:rPr lang="en-US" sz="1200" dirty="0"/>
              <a:t>Archimedes may have used mirrors to defend Syracuse, Greece in 212 BC.** </a:t>
            </a:r>
          </a:p>
          <a:p>
            <a:pPr lvl="1"/>
            <a:r>
              <a:rPr lang="en-US" sz="1200" dirty="0"/>
              <a:t>Seneca referenced glass globe filled with water as a magnifying class circa 45 AD.</a:t>
            </a:r>
          </a:p>
          <a:p>
            <a:pPr lvl="1"/>
            <a:r>
              <a:rPr lang="en-US" sz="1200" dirty="0"/>
              <a:t>Pliny the Elder recorded refractive lenses (“burning glass”) in 77 AD.</a:t>
            </a:r>
          </a:p>
          <a:p>
            <a:pPr lvl="1"/>
            <a:r>
              <a:rPr lang="en-US" sz="1200" dirty="0"/>
              <a:t>Eye glasses first suggested by Roger Bacon, circa 1250 AD.</a:t>
            </a:r>
          </a:p>
          <a:p>
            <a:pPr lvl="1"/>
            <a:r>
              <a:rPr lang="en-US" sz="1200" dirty="0"/>
              <a:t>Refracting telescope patent by Hans </a:t>
            </a:r>
            <a:r>
              <a:rPr lang="en-US" sz="1200" dirty="0" err="1"/>
              <a:t>Lippershey</a:t>
            </a:r>
            <a:r>
              <a:rPr lang="en-US" sz="1200" dirty="0"/>
              <a:t> in 1608 </a:t>
            </a:r>
          </a:p>
          <a:p>
            <a:pPr lvl="2"/>
            <a:r>
              <a:rPr lang="en-US" sz="1100" dirty="0"/>
              <a:t>Galileo Galilei built telescope in 1609</a:t>
            </a:r>
          </a:p>
          <a:p>
            <a:pPr lvl="1"/>
            <a:r>
              <a:rPr lang="en-US" sz="1200" dirty="0"/>
              <a:t>Microscope first built by Zacharias Janssen in about 1610</a:t>
            </a:r>
          </a:p>
          <a:p>
            <a:pPr lvl="1"/>
            <a:r>
              <a:rPr lang="en-US" sz="1200" dirty="0">
                <a:solidFill>
                  <a:srgbClr val="00B050"/>
                </a:solidFill>
              </a:rPr>
              <a:t>Johannes Kepler published internal refraction, refraction small angle approximation and thin lens approximation (paraxial optics), positive (</a:t>
            </a:r>
            <a:r>
              <a:rPr lang="en-US" sz="1200" dirty="0" err="1">
                <a:solidFill>
                  <a:srgbClr val="00B050"/>
                </a:solidFill>
              </a:rPr>
              <a:t>Keplerian</a:t>
            </a:r>
            <a:r>
              <a:rPr lang="en-US" sz="1200" dirty="0">
                <a:solidFill>
                  <a:srgbClr val="00B050"/>
                </a:solidFill>
              </a:rPr>
              <a:t>) and negative (Galilean) telescope eyepieces</a:t>
            </a:r>
          </a:p>
          <a:p>
            <a:pPr lvl="1"/>
            <a:r>
              <a:rPr lang="en-US" sz="1200" dirty="0">
                <a:solidFill>
                  <a:srgbClr val="00B050"/>
                </a:solidFill>
              </a:rPr>
              <a:t>Law of Refraction (Snell’s Law) by </a:t>
            </a:r>
            <a:r>
              <a:rPr lang="en-US" sz="1200" dirty="0" err="1">
                <a:solidFill>
                  <a:srgbClr val="00B050"/>
                </a:solidFill>
              </a:rPr>
              <a:t>Willebrord</a:t>
            </a:r>
            <a:r>
              <a:rPr lang="en-US" sz="1200" dirty="0">
                <a:solidFill>
                  <a:srgbClr val="00B050"/>
                </a:solidFill>
              </a:rPr>
              <a:t> Snell in 1621</a:t>
            </a:r>
          </a:p>
          <a:p>
            <a:pPr lvl="1"/>
            <a:r>
              <a:rPr lang="en-US" sz="1200" dirty="0">
                <a:solidFill>
                  <a:srgbClr val="00B050"/>
                </a:solidFill>
              </a:rPr>
              <a:t>Law of Refractions in terms of sine angles by Rene Descartes in 1637</a:t>
            </a:r>
          </a:p>
          <a:p>
            <a:pPr lvl="1"/>
            <a:r>
              <a:rPr lang="en-US" sz="1200" dirty="0">
                <a:solidFill>
                  <a:srgbClr val="00B050"/>
                </a:solidFill>
              </a:rPr>
              <a:t>Fermat’s Principle (least time propagation) by Pierre de Fermat in 1657 (Optical Path Length)</a:t>
            </a:r>
          </a:p>
          <a:p>
            <a:pPr lvl="1"/>
            <a:r>
              <a:rPr lang="en-US" sz="1200" dirty="0"/>
              <a:t>Sir Isaac Newton first described the different wavelengths of light</a:t>
            </a:r>
          </a:p>
          <a:p>
            <a:pPr lvl="1"/>
            <a:r>
              <a:rPr lang="en-US" sz="1200" dirty="0"/>
              <a:t>Diffraction noted by Francesco Maria </a:t>
            </a:r>
            <a:r>
              <a:rPr lang="en-US" sz="1200" dirty="0" err="1"/>
              <a:t>Grimaldi</a:t>
            </a:r>
            <a:r>
              <a:rPr lang="en-US" sz="1200" dirty="0"/>
              <a:t> and documented by Robert Hooke in 1665</a:t>
            </a:r>
          </a:p>
          <a:p>
            <a:pPr lvl="2"/>
            <a:r>
              <a:rPr lang="en-US" sz="1200" dirty="0"/>
              <a:t>Spherical nature of light</a:t>
            </a:r>
          </a:p>
          <a:p>
            <a:pPr lvl="2"/>
            <a:r>
              <a:rPr lang="en-US" sz="1200" dirty="0"/>
              <a:t>Thin film interference</a:t>
            </a:r>
          </a:p>
          <a:p>
            <a:pPr lvl="1"/>
            <a:r>
              <a:rPr lang="en-US" sz="1200" dirty="0" err="1"/>
              <a:t>Chirstian</a:t>
            </a:r>
            <a:r>
              <a:rPr lang="en-US" sz="1200" dirty="0"/>
              <a:t> Huygens first observed the light slowed by refractive index and polarization of light in 1680’s</a:t>
            </a:r>
          </a:p>
          <a:p>
            <a:pPr lvl="1"/>
            <a:r>
              <a:rPr lang="en-US" sz="1200" dirty="0"/>
              <a:t>The 1700’s were development of these results</a:t>
            </a:r>
          </a:p>
          <a:p>
            <a:pPr lvl="2"/>
            <a:r>
              <a:rPr lang="en-US" sz="1100" dirty="0"/>
              <a:t>Leonhard Euler proposed achromatic lenses</a:t>
            </a:r>
          </a:p>
          <a:p>
            <a:pPr lvl="2"/>
            <a:r>
              <a:rPr lang="en-US" sz="1100" dirty="0"/>
              <a:t>John </a:t>
            </a:r>
            <a:r>
              <a:rPr lang="en-US" sz="1100" dirty="0" err="1"/>
              <a:t>Dolland</a:t>
            </a:r>
            <a:r>
              <a:rPr lang="en-US" sz="1100" dirty="0"/>
              <a:t> built first achromatic lens in 1758 using crown and flight glass lenses</a:t>
            </a:r>
          </a:p>
          <a:p>
            <a:pPr lvl="2"/>
            <a:r>
              <a:rPr lang="en-US" sz="1100" dirty="0"/>
              <a:t>Bifocals invented by Benjamin Franklin in 1784***</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16</a:t>
            </a:fld>
            <a:endParaRPr lang="en-US" dirty="0">
              <a:solidFill>
                <a:srgbClr val="000000"/>
              </a:solidFill>
            </a:endParaRPr>
          </a:p>
        </p:txBody>
      </p:sp>
      <p:sp>
        <p:nvSpPr>
          <p:cNvPr id="5" name="TextBox 4"/>
          <p:cNvSpPr txBox="1"/>
          <p:nvPr/>
        </p:nvSpPr>
        <p:spPr>
          <a:xfrm>
            <a:off x="57150" y="6306303"/>
            <a:ext cx="7662005" cy="553998"/>
          </a:xfrm>
          <a:prstGeom prst="rect">
            <a:avLst/>
          </a:prstGeom>
          <a:noFill/>
        </p:spPr>
        <p:txBody>
          <a:bodyPr wrap="square" rtlCol="0">
            <a:spAutoFit/>
          </a:bodyPr>
          <a:lstStyle/>
          <a:p>
            <a:r>
              <a:rPr lang="en-US" sz="1000" dirty="0"/>
              <a:t>*Hecht, “Optics”, 2</a:t>
            </a:r>
            <a:r>
              <a:rPr lang="en-US" sz="1000" baseline="30000" dirty="0"/>
              <a:t>nd</a:t>
            </a:r>
            <a:r>
              <a:rPr lang="en-US" sz="1000" dirty="0"/>
              <a:t> ed., Addison Wesley, Mass., 1987</a:t>
            </a:r>
          </a:p>
          <a:p>
            <a:r>
              <a:rPr lang="en-US" sz="1000" dirty="0"/>
              <a:t>**https://web.mit.edu/2.009/www/experiments/deathray/10_ArchimedesResult.html</a:t>
            </a:r>
          </a:p>
          <a:p>
            <a:r>
              <a:rPr lang="en-US" sz="1000" dirty="0"/>
              <a:t>***https://www.britannica.com/science/eyeglasses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 y="1324324"/>
            <a:ext cx="800100" cy="1071563"/>
          </a:xfrm>
          <a:prstGeom prst="rect">
            <a:avLst/>
          </a:prstGeom>
        </p:spPr>
      </p:pic>
      <p:sp>
        <p:nvSpPr>
          <p:cNvPr id="7" name="TextBox 6"/>
          <p:cNvSpPr txBox="1"/>
          <p:nvPr/>
        </p:nvSpPr>
        <p:spPr>
          <a:xfrm>
            <a:off x="0" y="2395887"/>
            <a:ext cx="857250" cy="707886"/>
          </a:xfrm>
          <a:prstGeom prst="rect">
            <a:avLst/>
          </a:prstGeom>
          <a:noFill/>
        </p:spPr>
        <p:txBody>
          <a:bodyPr wrap="square" rtlCol="0">
            <a:spAutoFit/>
          </a:bodyPr>
          <a:lstStyle/>
          <a:p>
            <a:r>
              <a:rPr lang="en-US" sz="800" dirty="0"/>
              <a:t>https://www.ancient.eu/image/6036/ancient-egyptian-mirror/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50" y="3103774"/>
            <a:ext cx="800100" cy="434054"/>
          </a:xfrm>
          <a:prstGeom prst="rect">
            <a:avLst/>
          </a:prstGeom>
        </p:spPr>
      </p:pic>
      <p:sp>
        <p:nvSpPr>
          <p:cNvPr id="9" name="TextBox 8"/>
          <p:cNvSpPr txBox="1"/>
          <p:nvPr/>
        </p:nvSpPr>
        <p:spPr>
          <a:xfrm>
            <a:off x="-1" y="3537828"/>
            <a:ext cx="945931" cy="707886"/>
          </a:xfrm>
          <a:prstGeom prst="rect">
            <a:avLst/>
          </a:prstGeom>
          <a:noFill/>
        </p:spPr>
        <p:txBody>
          <a:bodyPr wrap="square" rtlCol="0">
            <a:spAutoFit/>
          </a:bodyPr>
          <a:lstStyle/>
          <a:p>
            <a:r>
              <a:rPr lang="en-US" sz="800" dirty="0"/>
              <a:t>https://web.mit.edu/2.009/www/experiments/deathray/10_ArchimedesResult.html</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6231" y="4834351"/>
            <a:ext cx="1785938" cy="862013"/>
          </a:xfrm>
          <a:prstGeom prst="rect">
            <a:avLst/>
          </a:prstGeom>
        </p:spPr>
      </p:pic>
      <p:sp>
        <p:nvSpPr>
          <p:cNvPr id="11" name="TextBox 10"/>
          <p:cNvSpPr txBox="1"/>
          <p:nvPr/>
        </p:nvSpPr>
        <p:spPr>
          <a:xfrm>
            <a:off x="7176231" y="5716530"/>
            <a:ext cx="1785938" cy="461665"/>
          </a:xfrm>
          <a:prstGeom prst="rect">
            <a:avLst/>
          </a:prstGeom>
          <a:noFill/>
        </p:spPr>
        <p:txBody>
          <a:bodyPr wrap="square" rtlCol="0">
            <a:spAutoFit/>
          </a:bodyPr>
          <a:lstStyle/>
          <a:p>
            <a:r>
              <a:rPr lang="en-US" sz="800" dirty="0"/>
              <a:t>1790 Bifocals, accessed at: https://invention.si.edu/benjamin-franklin-s-inventions</a:t>
            </a: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7281" y="4933769"/>
            <a:ext cx="1635919" cy="1190625"/>
          </a:xfrm>
          <a:prstGeom prst="rect">
            <a:avLst/>
          </a:prstGeom>
        </p:spPr>
      </p:pic>
      <p:sp>
        <p:nvSpPr>
          <p:cNvPr id="13" name="TextBox 12"/>
          <p:cNvSpPr txBox="1"/>
          <p:nvPr/>
        </p:nvSpPr>
        <p:spPr>
          <a:xfrm>
            <a:off x="4842271" y="6162526"/>
            <a:ext cx="1785938" cy="461665"/>
          </a:xfrm>
          <a:prstGeom prst="rect">
            <a:avLst/>
          </a:prstGeom>
          <a:noFill/>
        </p:spPr>
        <p:txBody>
          <a:bodyPr wrap="square" rtlCol="0">
            <a:spAutoFit/>
          </a:bodyPr>
          <a:lstStyle/>
          <a:p>
            <a:r>
              <a:rPr lang="en-US" sz="800" dirty="0"/>
              <a:t>Prism Refraction https://www.britannica.com/technology/prism-optics</a:t>
            </a:r>
          </a:p>
        </p:txBody>
      </p:sp>
    </p:spTree>
    <p:extLst>
      <p:ext uri="{BB962C8B-B14F-4D97-AF65-F5344CB8AC3E}">
        <p14:creationId xmlns:p14="http://schemas.microsoft.com/office/powerpoint/2010/main" val="2370049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Optical Engineering</a:t>
            </a:r>
          </a:p>
        </p:txBody>
      </p:sp>
      <p:sp>
        <p:nvSpPr>
          <p:cNvPr id="3" name="Content Placeholder 2"/>
          <p:cNvSpPr>
            <a:spLocks noGrp="1"/>
          </p:cNvSpPr>
          <p:nvPr>
            <p:ph idx="1"/>
          </p:nvPr>
        </p:nvSpPr>
        <p:spPr>
          <a:xfrm>
            <a:off x="457200" y="990599"/>
            <a:ext cx="8229600" cy="5559623"/>
          </a:xfrm>
        </p:spPr>
        <p:txBody>
          <a:bodyPr numCol="2"/>
          <a:lstStyle/>
          <a:p>
            <a:r>
              <a:rPr lang="en-US" sz="1800" dirty="0"/>
              <a:t>Optical Engineering*</a:t>
            </a:r>
          </a:p>
          <a:p>
            <a:pPr lvl="1"/>
            <a:r>
              <a:rPr lang="en-US" sz="1600" dirty="0"/>
              <a:t>Thomas Young explained wave theory in 1802 and 1803.</a:t>
            </a:r>
          </a:p>
          <a:p>
            <a:pPr lvl="1"/>
            <a:r>
              <a:rPr lang="en-US" sz="1600" dirty="0">
                <a:solidFill>
                  <a:srgbClr val="00B050"/>
                </a:solidFill>
              </a:rPr>
              <a:t>Diffraction Theory by Fresnel in 1815</a:t>
            </a:r>
          </a:p>
          <a:p>
            <a:pPr lvl="1"/>
            <a:r>
              <a:rPr lang="en-US" sz="1600" dirty="0"/>
              <a:t>Spectral Nature of light by William Hyde Wollaston in 1802</a:t>
            </a:r>
          </a:p>
          <a:p>
            <a:pPr lvl="1"/>
            <a:r>
              <a:rPr lang="en-US" sz="1600" dirty="0"/>
              <a:t>Joseph </a:t>
            </a:r>
            <a:r>
              <a:rPr lang="en-US" sz="1600" dirty="0" err="1"/>
              <a:t>Fraunhofer</a:t>
            </a:r>
            <a:r>
              <a:rPr lang="en-US" sz="1600" dirty="0"/>
              <a:t> extended spectral understanding in early 1800’s (prior to 1826)</a:t>
            </a:r>
          </a:p>
          <a:p>
            <a:pPr lvl="1"/>
            <a:r>
              <a:rPr lang="en-US" sz="1600" dirty="0"/>
              <a:t>Speed of light first measured by Armand </a:t>
            </a:r>
            <a:r>
              <a:rPr lang="en-US" sz="1600" dirty="0" err="1"/>
              <a:t>Hippolyte</a:t>
            </a:r>
            <a:r>
              <a:rPr lang="en-US" sz="1600" dirty="0"/>
              <a:t> Louis </a:t>
            </a:r>
            <a:r>
              <a:rPr lang="en-US" sz="1600" dirty="0" err="1"/>
              <a:t>Fizeau</a:t>
            </a:r>
            <a:r>
              <a:rPr lang="en-US" sz="1600" dirty="0"/>
              <a:t> in 1849</a:t>
            </a:r>
          </a:p>
          <a:p>
            <a:pPr lvl="1"/>
            <a:r>
              <a:rPr lang="en-US" sz="1600" dirty="0"/>
              <a:t>Michael Faraday established relationship between electromagnetism and light</a:t>
            </a:r>
          </a:p>
          <a:p>
            <a:pPr lvl="1"/>
            <a:r>
              <a:rPr lang="en-US" sz="1600" dirty="0">
                <a:solidFill>
                  <a:srgbClr val="00B050"/>
                </a:solidFill>
              </a:rPr>
              <a:t>Maxwell’s Laws by John Clerk Maxwell in 1861/1862 confirmed speed of light measurements</a:t>
            </a:r>
          </a:p>
          <a:p>
            <a:pPr lvl="1"/>
            <a:r>
              <a:rPr lang="en-US" sz="1600" dirty="0"/>
              <a:t>George </a:t>
            </a:r>
            <a:r>
              <a:rPr lang="en-US" sz="1600" dirty="0" err="1"/>
              <a:t>Biddel</a:t>
            </a:r>
            <a:r>
              <a:rPr lang="en-US" sz="1600" dirty="0"/>
              <a:t> Airy examined stellar aberrations with water filled telescope in 1871</a:t>
            </a:r>
          </a:p>
          <a:p>
            <a:pPr lvl="1"/>
            <a:r>
              <a:rPr lang="en-US" sz="1600" dirty="0"/>
              <a:t>Robert Kirchhoff and Robert Wilhelm Bunsen established atomic </a:t>
            </a:r>
            <a:r>
              <a:rPr lang="en-US" sz="1600" dirty="0" err="1"/>
              <a:t>spectrial</a:t>
            </a:r>
            <a:r>
              <a:rPr lang="en-US" sz="1600" dirty="0"/>
              <a:t> signatures in 1860-1890</a:t>
            </a:r>
          </a:p>
          <a:p>
            <a:pPr lvl="1"/>
            <a:r>
              <a:rPr lang="en-US" sz="1600" dirty="0"/>
              <a:t>Albert Abraham Michelson and Edward Williams </a:t>
            </a:r>
            <a:r>
              <a:rPr lang="en-US" sz="1600" dirty="0" err="1"/>
              <a:t>Morely</a:t>
            </a:r>
            <a:r>
              <a:rPr lang="en-US" sz="1600" dirty="0"/>
              <a:t> used interferometer to disprove existence of </a:t>
            </a:r>
            <a:r>
              <a:rPr lang="en-US" sz="1600" dirty="0" err="1"/>
              <a:t>aether</a:t>
            </a:r>
            <a:r>
              <a:rPr lang="en-US" sz="1600" dirty="0"/>
              <a:t> in 1881</a:t>
            </a:r>
          </a:p>
          <a:p>
            <a:pPr lvl="1"/>
            <a:r>
              <a:rPr lang="en-US" sz="1600" dirty="0">
                <a:solidFill>
                  <a:srgbClr val="00B050"/>
                </a:solidFill>
              </a:rPr>
              <a:t>Quantum nature of matter shown by Karl Ernst Ludwig Planck in 1900</a:t>
            </a:r>
          </a:p>
          <a:p>
            <a:pPr lvl="2"/>
            <a:r>
              <a:rPr lang="en-US" sz="1400" dirty="0">
                <a:solidFill>
                  <a:srgbClr val="00B050"/>
                </a:solidFill>
              </a:rPr>
              <a:t>Plank’s Constant</a:t>
            </a:r>
          </a:p>
          <a:p>
            <a:pPr lvl="1"/>
            <a:r>
              <a:rPr lang="en-US" sz="1600" dirty="0">
                <a:solidFill>
                  <a:srgbClr val="00B050"/>
                </a:solidFill>
              </a:rPr>
              <a:t>Theory of Special Relativity by Albert Einstein in 1905 explained the Fresnel theories, Airy pattern, and Michelson – </a:t>
            </a:r>
            <a:r>
              <a:rPr lang="en-US" sz="1600" dirty="0" err="1">
                <a:solidFill>
                  <a:srgbClr val="00B050"/>
                </a:solidFill>
              </a:rPr>
              <a:t>Morely</a:t>
            </a:r>
            <a:r>
              <a:rPr lang="en-US" sz="1600" dirty="0">
                <a:solidFill>
                  <a:srgbClr val="00B050"/>
                </a:solidFill>
              </a:rPr>
              <a:t> measurements</a:t>
            </a:r>
          </a:p>
          <a:p>
            <a:pPr lvl="2"/>
            <a:r>
              <a:rPr lang="en-US" sz="1400" dirty="0">
                <a:solidFill>
                  <a:srgbClr val="00B050"/>
                </a:solidFill>
              </a:rPr>
              <a:t>Photon defined</a:t>
            </a:r>
          </a:p>
          <a:p>
            <a:pPr lvl="1"/>
            <a:r>
              <a:rPr lang="en-US" sz="1600" dirty="0">
                <a:solidFill>
                  <a:srgbClr val="00B050"/>
                </a:solidFill>
              </a:rPr>
              <a:t>Fourier analysis developed in 1950’s based on spatial frequency</a:t>
            </a:r>
          </a:p>
          <a:p>
            <a:pPr lvl="1"/>
            <a:r>
              <a:rPr lang="en-US" sz="1600" dirty="0">
                <a:solidFill>
                  <a:srgbClr val="00B050"/>
                </a:solidFill>
              </a:rPr>
              <a:t>Laser invented in 1958 by Townes and Schawlow</a:t>
            </a:r>
          </a:p>
        </p:txBody>
      </p:sp>
      <p:sp>
        <p:nvSpPr>
          <p:cNvPr id="4" name="Slide Number Placeholder 3"/>
          <p:cNvSpPr>
            <a:spLocks noGrp="1"/>
          </p:cNvSpPr>
          <p:nvPr>
            <p:ph type="sldNum" sz="quarter" idx="4"/>
          </p:nvPr>
        </p:nvSpPr>
        <p:spPr/>
        <p:txBody>
          <a:bodyPr/>
          <a:lstStyle/>
          <a:p>
            <a:fld id="{C55EE124-CDD3-B64B-8D39-5720EFBFE273}" type="slidenum">
              <a:rPr lang="en-US" smtClean="0">
                <a:solidFill>
                  <a:srgbClr val="000000"/>
                </a:solidFill>
              </a:rPr>
              <a:pPr/>
              <a:t>17</a:t>
            </a:fld>
            <a:endParaRPr lang="en-US" dirty="0">
              <a:solidFill>
                <a:srgbClr val="000000"/>
              </a:solidFill>
            </a:endParaRPr>
          </a:p>
        </p:txBody>
      </p:sp>
      <p:sp>
        <p:nvSpPr>
          <p:cNvPr id="5" name="TextBox 4"/>
          <p:cNvSpPr txBox="1"/>
          <p:nvPr/>
        </p:nvSpPr>
        <p:spPr>
          <a:xfrm>
            <a:off x="134121" y="6577124"/>
            <a:ext cx="4252824" cy="246221"/>
          </a:xfrm>
          <a:prstGeom prst="rect">
            <a:avLst/>
          </a:prstGeom>
          <a:noFill/>
        </p:spPr>
        <p:txBody>
          <a:bodyPr wrap="square" rtlCol="0">
            <a:spAutoFit/>
          </a:bodyPr>
          <a:lstStyle/>
          <a:p>
            <a:r>
              <a:rPr lang="en-US" sz="1000" dirty="0"/>
              <a:t>*Hecht, “Optics”, 2</a:t>
            </a:r>
            <a:r>
              <a:rPr lang="en-US" sz="1000" baseline="30000" dirty="0"/>
              <a:t>nd</a:t>
            </a:r>
            <a:r>
              <a:rPr lang="en-US" sz="1000" dirty="0"/>
              <a:t> ed., Addison Wesley, Mass., 1987</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51179"/>
          <a:stretch/>
        </p:blipFill>
        <p:spPr>
          <a:xfrm>
            <a:off x="16383" y="1456581"/>
            <a:ext cx="865867" cy="615315"/>
          </a:xfrm>
          <a:prstGeom prst="rect">
            <a:avLst/>
          </a:prstGeom>
        </p:spPr>
      </p:pic>
      <p:sp>
        <p:nvSpPr>
          <p:cNvPr id="7" name="TextBox 6"/>
          <p:cNvSpPr txBox="1"/>
          <p:nvPr/>
        </p:nvSpPr>
        <p:spPr>
          <a:xfrm>
            <a:off x="16382" y="2071896"/>
            <a:ext cx="865868" cy="707886"/>
          </a:xfrm>
          <a:prstGeom prst="rect">
            <a:avLst/>
          </a:prstGeom>
          <a:noFill/>
        </p:spPr>
        <p:txBody>
          <a:bodyPr wrap="square" rtlCol="0">
            <a:spAutoFit/>
          </a:bodyPr>
          <a:lstStyle/>
          <a:p>
            <a:r>
              <a:rPr lang="en-US" sz="800" dirty="0"/>
              <a:t>https://www.thorlabs.com/newgrouppage9.cfm?objectgroup_id=9026</a:t>
            </a:r>
          </a:p>
        </p:txBody>
      </p:sp>
      <p:pic>
        <p:nvPicPr>
          <p:cNvPr id="8" name="Picture 7"/>
          <p:cNvPicPr>
            <a:picLocks noChangeAspect="1"/>
          </p:cNvPicPr>
          <p:nvPr/>
        </p:nvPicPr>
        <p:blipFill rotWithShape="1">
          <a:blip r:embed="rId3"/>
          <a:srcRect l="10163" r="11589" b="3223"/>
          <a:stretch/>
        </p:blipFill>
        <p:spPr>
          <a:xfrm>
            <a:off x="6337738" y="5593645"/>
            <a:ext cx="889008" cy="686557"/>
          </a:xfrm>
          <a:prstGeom prst="rect">
            <a:avLst/>
          </a:prstGeom>
        </p:spPr>
      </p:pic>
      <p:sp>
        <p:nvSpPr>
          <p:cNvPr id="9" name="TextBox 8"/>
          <p:cNvSpPr txBox="1"/>
          <p:nvPr/>
        </p:nvSpPr>
        <p:spPr>
          <a:xfrm>
            <a:off x="6267200" y="6210491"/>
            <a:ext cx="959546" cy="584775"/>
          </a:xfrm>
          <a:prstGeom prst="rect">
            <a:avLst/>
          </a:prstGeom>
          <a:noFill/>
        </p:spPr>
        <p:txBody>
          <a:bodyPr wrap="square" rtlCol="0">
            <a:spAutoFit/>
          </a:bodyPr>
          <a:lstStyle/>
          <a:p>
            <a:r>
              <a:rPr lang="en-US" sz="800" dirty="0"/>
              <a:t>http://www.columbia.edu/~nas2173/Lab6_InterferometerNS2.pdf</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9606" y="5616575"/>
            <a:ext cx="628650" cy="628650"/>
          </a:xfrm>
          <a:prstGeom prst="rect">
            <a:avLst/>
          </a:prstGeom>
        </p:spPr>
      </p:pic>
      <p:sp>
        <p:nvSpPr>
          <p:cNvPr id="11" name="TextBox 10"/>
          <p:cNvSpPr txBox="1"/>
          <p:nvPr/>
        </p:nvSpPr>
        <p:spPr>
          <a:xfrm>
            <a:off x="7539162" y="6199169"/>
            <a:ext cx="1147638" cy="584775"/>
          </a:xfrm>
          <a:prstGeom prst="rect">
            <a:avLst/>
          </a:prstGeom>
          <a:noFill/>
        </p:spPr>
        <p:txBody>
          <a:bodyPr wrap="square" rtlCol="0">
            <a:spAutoFit/>
          </a:bodyPr>
          <a:lstStyle/>
          <a:p>
            <a:r>
              <a:rPr lang="en-US" sz="800" dirty="0"/>
              <a:t>https://www.cambridgeincolour.com/tutorials/diffraction-photography.htm</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57" y="3429000"/>
            <a:ext cx="782320" cy="782320"/>
          </a:xfrm>
          <a:prstGeom prst="rect">
            <a:avLst/>
          </a:prstGeom>
        </p:spPr>
      </p:pic>
      <p:sp>
        <p:nvSpPr>
          <p:cNvPr id="13" name="TextBox 12"/>
          <p:cNvSpPr txBox="1"/>
          <p:nvPr/>
        </p:nvSpPr>
        <p:spPr>
          <a:xfrm>
            <a:off x="16382" y="4211319"/>
            <a:ext cx="810395" cy="461665"/>
          </a:xfrm>
          <a:prstGeom prst="rect">
            <a:avLst/>
          </a:prstGeom>
          <a:noFill/>
        </p:spPr>
        <p:txBody>
          <a:bodyPr wrap="square" rtlCol="0">
            <a:spAutoFit/>
          </a:bodyPr>
          <a:lstStyle/>
          <a:p>
            <a:r>
              <a:rPr lang="en-US" sz="800" dirty="0"/>
              <a:t>https://en.wikipedia.org/wiki/Diffraction</a:t>
            </a:r>
          </a:p>
        </p:txBody>
      </p:sp>
    </p:spTree>
    <p:extLst>
      <p:ext uri="{BB962C8B-B14F-4D97-AF65-F5344CB8AC3E}">
        <p14:creationId xmlns:p14="http://schemas.microsoft.com/office/powerpoint/2010/main" val="3505844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Software Engineering</a:t>
            </a:r>
          </a:p>
        </p:txBody>
      </p:sp>
      <p:sp>
        <p:nvSpPr>
          <p:cNvPr id="3" name="Content Placeholder 2"/>
          <p:cNvSpPr>
            <a:spLocks noGrp="1"/>
          </p:cNvSpPr>
          <p:nvPr>
            <p:ph idx="1"/>
          </p:nvPr>
        </p:nvSpPr>
        <p:spPr>
          <a:xfrm>
            <a:off x="526093" y="939452"/>
            <a:ext cx="8229600" cy="5782023"/>
          </a:xfrm>
        </p:spPr>
        <p:txBody>
          <a:bodyPr numCol="2"/>
          <a:lstStyle/>
          <a:p>
            <a:r>
              <a:rPr lang="en-US" sz="1400" dirty="0"/>
              <a:t>Software Engineering*</a:t>
            </a:r>
          </a:p>
          <a:p>
            <a:pPr lvl="1"/>
            <a:r>
              <a:rPr lang="en-US" sz="1200" dirty="0"/>
              <a:t>First computers programmed by machine language in late 1940s and early 1950s</a:t>
            </a:r>
          </a:p>
          <a:p>
            <a:pPr lvl="1"/>
            <a:r>
              <a:rPr lang="en-US" sz="1200" dirty="0">
                <a:solidFill>
                  <a:srgbClr val="00B050"/>
                </a:solidFill>
              </a:rPr>
              <a:t>Formula Translator (</a:t>
            </a:r>
            <a:r>
              <a:rPr lang="en-US" sz="1200" dirty="0" err="1">
                <a:solidFill>
                  <a:srgbClr val="00B050"/>
                </a:solidFill>
              </a:rPr>
              <a:t>ForTran</a:t>
            </a:r>
            <a:r>
              <a:rPr lang="en-US" sz="1200" dirty="0">
                <a:solidFill>
                  <a:srgbClr val="00B050"/>
                </a:solidFill>
              </a:rPr>
              <a:t>) developed by IBM to aid customer programming in 1954**</a:t>
            </a:r>
          </a:p>
          <a:p>
            <a:pPr lvl="1"/>
            <a:r>
              <a:rPr lang="en-US" sz="1200" dirty="0"/>
              <a:t>Common Business-Oriented Language (COBOL) for Department of Defense in 1959</a:t>
            </a:r>
          </a:p>
          <a:p>
            <a:pPr lvl="1"/>
            <a:r>
              <a:rPr lang="en-US" sz="1200" dirty="0"/>
              <a:t>BASIC developed by John </a:t>
            </a:r>
            <a:r>
              <a:rPr lang="en-US" sz="1200" dirty="0" err="1"/>
              <a:t>Kemeny</a:t>
            </a:r>
            <a:r>
              <a:rPr lang="en-US" sz="1200" dirty="0"/>
              <a:t> and Thomas Kurtz in 1964 for student use at Dartmouth College</a:t>
            </a:r>
          </a:p>
          <a:p>
            <a:pPr lvl="1"/>
            <a:r>
              <a:rPr lang="en-US" sz="1200" dirty="0" err="1"/>
              <a:t>Simula</a:t>
            </a:r>
            <a:r>
              <a:rPr lang="en-US" sz="1200" dirty="0"/>
              <a:t> by Kristen </a:t>
            </a:r>
            <a:r>
              <a:rPr lang="en-US" sz="1200" dirty="0" err="1"/>
              <a:t>Nygaard</a:t>
            </a:r>
            <a:r>
              <a:rPr lang="en-US" sz="1200" dirty="0"/>
              <a:t> in 1965 (Simulation Language)*****</a:t>
            </a:r>
          </a:p>
          <a:p>
            <a:pPr lvl="1"/>
            <a:r>
              <a:rPr lang="en-US" sz="1200" dirty="0"/>
              <a:t>Pascal developed by  </a:t>
            </a:r>
            <a:r>
              <a:rPr lang="en-US" sz="1200" dirty="0" err="1"/>
              <a:t>Niklaus</a:t>
            </a:r>
            <a:r>
              <a:rPr lang="en-US" sz="1200" dirty="0"/>
              <a:t> Wirth in 1969</a:t>
            </a:r>
          </a:p>
          <a:p>
            <a:pPr lvl="1"/>
            <a:r>
              <a:rPr lang="en-US" sz="1200" dirty="0"/>
              <a:t>UNIX developed by AT&amp;T in 1969</a:t>
            </a:r>
          </a:p>
          <a:p>
            <a:pPr lvl="1"/>
            <a:r>
              <a:rPr lang="en-US" sz="1200" dirty="0"/>
              <a:t>Berkley UNIX</a:t>
            </a:r>
          </a:p>
          <a:p>
            <a:pPr lvl="1"/>
            <a:r>
              <a:rPr lang="en-US" sz="1200" dirty="0">
                <a:solidFill>
                  <a:srgbClr val="00B050"/>
                </a:solidFill>
              </a:rPr>
              <a:t>Waterfall lifecycle model in 1970 by W. W. Royce</a:t>
            </a:r>
          </a:p>
          <a:p>
            <a:pPr lvl="1"/>
            <a:r>
              <a:rPr lang="en-US" sz="1200" dirty="0"/>
              <a:t>C language*** </a:t>
            </a:r>
          </a:p>
          <a:p>
            <a:pPr lvl="2"/>
            <a:r>
              <a:rPr lang="en-US" sz="1000" dirty="0">
                <a:solidFill>
                  <a:srgbClr val="00B050"/>
                </a:solidFill>
              </a:rPr>
              <a:t>developed Dennis Ritchie in 1972</a:t>
            </a:r>
          </a:p>
          <a:p>
            <a:pPr lvl="2"/>
            <a:r>
              <a:rPr lang="en-US" sz="1000" dirty="0"/>
              <a:t>Kernighan and Ritchie upgraded C in 1978</a:t>
            </a:r>
          </a:p>
          <a:p>
            <a:pPr lvl="2"/>
            <a:r>
              <a:rPr lang="en-US" sz="1000" dirty="0"/>
              <a:t>ANSI Standard C in 1989</a:t>
            </a:r>
            <a:endParaRPr lang="en-US" sz="1200" dirty="0"/>
          </a:p>
          <a:p>
            <a:pPr lvl="1"/>
            <a:r>
              <a:rPr lang="en-US" sz="1200" dirty="0"/>
              <a:t>C++ (C with Classes)****</a:t>
            </a:r>
          </a:p>
          <a:p>
            <a:pPr lvl="2"/>
            <a:r>
              <a:rPr lang="en-US" sz="1000" dirty="0">
                <a:solidFill>
                  <a:srgbClr val="00B050"/>
                </a:solidFill>
              </a:rPr>
              <a:t>Object Oriented extension of C using </a:t>
            </a:r>
            <a:r>
              <a:rPr lang="en-US" sz="1000" dirty="0" err="1">
                <a:solidFill>
                  <a:srgbClr val="00B050"/>
                </a:solidFill>
              </a:rPr>
              <a:t>Simula</a:t>
            </a:r>
            <a:r>
              <a:rPr lang="en-US" sz="1000" dirty="0">
                <a:solidFill>
                  <a:srgbClr val="00B050"/>
                </a:solidFill>
              </a:rPr>
              <a:t> concepts started by Bjarne </a:t>
            </a:r>
            <a:r>
              <a:rPr lang="en-US" sz="1000" dirty="0" err="1">
                <a:solidFill>
                  <a:srgbClr val="00B050"/>
                </a:solidFill>
              </a:rPr>
              <a:t>Straustrup</a:t>
            </a:r>
            <a:r>
              <a:rPr lang="en-US" sz="1000" dirty="0">
                <a:solidFill>
                  <a:srgbClr val="00B050"/>
                </a:solidFill>
              </a:rPr>
              <a:t> in 1979</a:t>
            </a:r>
          </a:p>
          <a:p>
            <a:pPr lvl="2"/>
            <a:r>
              <a:rPr lang="en-US" sz="1000" dirty="0"/>
              <a:t>Standardized in 2011</a:t>
            </a:r>
          </a:p>
          <a:p>
            <a:pPr lvl="1"/>
            <a:r>
              <a:rPr lang="en-US" sz="1200" dirty="0"/>
              <a:t>Microsoft founded by Bill Gates and Paul Allen in 1975</a:t>
            </a:r>
          </a:p>
          <a:p>
            <a:pPr lvl="1"/>
            <a:r>
              <a:rPr lang="en-US" sz="1200" dirty="0"/>
              <a:t>Apple Computer started by Steve Jobs and Steve Wozniak in 1976</a:t>
            </a:r>
          </a:p>
          <a:p>
            <a:pPr lvl="1"/>
            <a:r>
              <a:rPr lang="en-US" sz="1200" dirty="0"/>
              <a:t>Software Economics by Barry Boehm in 1981</a:t>
            </a:r>
          </a:p>
          <a:p>
            <a:pPr lvl="1"/>
            <a:r>
              <a:rPr lang="en-US" sz="1200" dirty="0"/>
              <a:t>Java developed by James Gosling, Michael Sheridan, and Patrick </a:t>
            </a:r>
            <a:r>
              <a:rPr lang="en-US" sz="1200" dirty="0" err="1"/>
              <a:t>Naughton</a:t>
            </a:r>
            <a:r>
              <a:rPr lang="en-US" sz="1200" dirty="0"/>
              <a:t> in 1991</a:t>
            </a:r>
          </a:p>
        </p:txBody>
      </p:sp>
      <p:sp>
        <p:nvSpPr>
          <p:cNvPr id="4" name="Slide Number Placeholder 3"/>
          <p:cNvSpPr>
            <a:spLocks noGrp="1"/>
          </p:cNvSpPr>
          <p:nvPr>
            <p:ph type="sldNum" sz="quarter" idx="4"/>
          </p:nvPr>
        </p:nvSpPr>
        <p:spPr>
          <a:xfrm>
            <a:off x="7003824" y="6040934"/>
            <a:ext cx="2133600" cy="476250"/>
          </a:xfrm>
        </p:spPr>
        <p:txBody>
          <a:bodyPr/>
          <a:lstStyle/>
          <a:p>
            <a:fld id="{C55EE124-CDD3-B64B-8D39-5720EFBFE273}" type="slidenum">
              <a:rPr lang="en-US" smtClean="0">
                <a:solidFill>
                  <a:srgbClr val="000000"/>
                </a:solidFill>
              </a:rPr>
              <a:pPr/>
              <a:t>18</a:t>
            </a:fld>
            <a:endParaRPr lang="en-US" dirty="0">
              <a:solidFill>
                <a:srgbClr val="000000"/>
              </a:solidFill>
            </a:endParaRPr>
          </a:p>
        </p:txBody>
      </p:sp>
      <p:sp>
        <p:nvSpPr>
          <p:cNvPr id="5" name="TextBox 4"/>
          <p:cNvSpPr txBox="1"/>
          <p:nvPr/>
        </p:nvSpPr>
        <p:spPr>
          <a:xfrm>
            <a:off x="4640893" y="5588552"/>
            <a:ext cx="4027406" cy="1477328"/>
          </a:xfrm>
          <a:prstGeom prst="rect">
            <a:avLst/>
          </a:prstGeom>
          <a:noFill/>
        </p:spPr>
        <p:txBody>
          <a:bodyPr wrap="square" rtlCol="0">
            <a:spAutoFit/>
          </a:bodyPr>
          <a:lstStyle/>
          <a:p>
            <a:r>
              <a:rPr lang="en-US" sz="1000" dirty="0"/>
              <a:t>*“An Encyclopedia of the History of Technology”, Ed. by Ian McNeil, Routledge, NY, 1990</a:t>
            </a:r>
          </a:p>
          <a:p>
            <a:r>
              <a:rPr lang="en-US" sz="1000" dirty="0"/>
              <a:t>**Jean Ford Brennan, “The Elegant Solution”, van </a:t>
            </a:r>
            <a:r>
              <a:rPr lang="en-US" sz="1000" dirty="0" err="1"/>
              <a:t>Nostrand</a:t>
            </a:r>
            <a:r>
              <a:rPr lang="en-US" sz="1000" dirty="0"/>
              <a:t>, 1967</a:t>
            </a:r>
          </a:p>
          <a:p>
            <a:r>
              <a:rPr lang="en-US" sz="1000" dirty="0"/>
              <a:t>***https://www.javatpoint.com/history-of-c-language</a:t>
            </a:r>
          </a:p>
          <a:p>
            <a:r>
              <a:rPr lang="en-US" sz="1000" dirty="0"/>
              <a:t>****http://www.cplusplus.com/info/history/</a:t>
            </a:r>
          </a:p>
          <a:p>
            <a:r>
              <a:rPr lang="en-US" sz="1000" dirty="0"/>
              <a:t>*****https://www.sciencedirect.com/science/article/pii/S0890540113000795</a:t>
            </a:r>
          </a:p>
          <a:p>
            <a:r>
              <a:rPr lang="en-US" sz="1000" dirty="0"/>
              <a:t>^https://www.geeksforgeeks.org/basic-object-oriented-data-model/</a:t>
            </a:r>
          </a:p>
          <a:p>
            <a:endParaRPr lang="en-US" sz="1000" dirty="0"/>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1300" y="1533292"/>
            <a:ext cx="854393" cy="1114425"/>
          </a:xfrm>
          <a:prstGeom prst="rect">
            <a:avLst/>
          </a:prstGeom>
        </p:spPr>
      </p:pic>
      <p:sp>
        <p:nvSpPr>
          <p:cNvPr id="23" name="TextBox 22"/>
          <p:cNvSpPr txBox="1"/>
          <p:nvPr/>
        </p:nvSpPr>
        <p:spPr>
          <a:xfrm>
            <a:off x="7468551" y="2605678"/>
            <a:ext cx="1648887" cy="400110"/>
          </a:xfrm>
          <a:prstGeom prst="rect">
            <a:avLst/>
          </a:prstGeom>
          <a:noFill/>
        </p:spPr>
        <p:txBody>
          <a:bodyPr wrap="square" rtlCol="0">
            <a:spAutoFit/>
          </a:bodyPr>
          <a:lstStyle/>
          <a:p>
            <a:r>
              <a:rPr lang="en-US" sz="1000" dirty="0"/>
              <a:t>First IBM Fortran Manual, https://www.fortran.com/</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6387" y="1442345"/>
            <a:ext cx="2095500" cy="1214438"/>
          </a:xfrm>
          <a:prstGeom prst="rect">
            <a:avLst/>
          </a:prstGeom>
        </p:spPr>
      </p:pic>
      <p:sp>
        <p:nvSpPr>
          <p:cNvPr id="24" name="TextBox 23"/>
          <p:cNvSpPr txBox="1"/>
          <p:nvPr/>
        </p:nvSpPr>
        <p:spPr>
          <a:xfrm>
            <a:off x="5099723" y="2605678"/>
            <a:ext cx="2176099" cy="553998"/>
          </a:xfrm>
          <a:prstGeom prst="rect">
            <a:avLst/>
          </a:prstGeom>
          <a:noFill/>
        </p:spPr>
        <p:txBody>
          <a:bodyPr wrap="square" rtlCol="0">
            <a:spAutoFit/>
          </a:bodyPr>
          <a:lstStyle/>
          <a:p>
            <a:r>
              <a:rPr lang="en-US" sz="1000" dirty="0" err="1"/>
              <a:t>Simula</a:t>
            </a:r>
            <a:r>
              <a:rPr lang="en-US" sz="1000" dirty="0"/>
              <a:t> Research Laboratory in  </a:t>
            </a:r>
            <a:r>
              <a:rPr lang="en-US" sz="1000" dirty="0" err="1"/>
              <a:t>Fornebu</a:t>
            </a:r>
            <a:r>
              <a:rPr lang="en-US" sz="1000" dirty="0"/>
              <a:t>, Norway, accessed at: https://www.simula.no/research</a:t>
            </a:r>
          </a:p>
        </p:txBody>
      </p:sp>
      <p:graphicFrame>
        <p:nvGraphicFramePr>
          <p:cNvPr id="7" name="Diagram 6">
            <a:extLst>
              <a:ext uri="{FF2B5EF4-FFF2-40B4-BE49-F238E27FC236}">
                <a16:creationId xmlns:a16="http://schemas.microsoft.com/office/drawing/2014/main" id="{0289796A-9DF5-4709-810F-B60DFFDC4F7F}"/>
              </a:ext>
            </a:extLst>
          </p:cNvPr>
          <p:cNvGraphicFramePr/>
          <p:nvPr>
            <p:extLst>
              <p:ext uri="{D42A27DB-BD31-4B8C-83A1-F6EECF244321}">
                <p14:modId xmlns:p14="http://schemas.microsoft.com/office/powerpoint/2010/main" val="1868757809"/>
              </p:ext>
            </p:extLst>
          </p:nvPr>
        </p:nvGraphicFramePr>
        <p:xfrm>
          <a:off x="4424833" y="3159676"/>
          <a:ext cx="2393950" cy="16087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TextBox 8">
            <a:extLst>
              <a:ext uri="{FF2B5EF4-FFF2-40B4-BE49-F238E27FC236}">
                <a16:creationId xmlns:a16="http://schemas.microsoft.com/office/drawing/2014/main" id="{6688FC8A-DF92-4279-8119-2D1721AB681D}"/>
              </a:ext>
            </a:extLst>
          </p:cNvPr>
          <p:cNvSpPr txBox="1"/>
          <p:nvPr/>
        </p:nvSpPr>
        <p:spPr>
          <a:xfrm>
            <a:off x="4364837" y="4456359"/>
            <a:ext cx="1822935" cy="261610"/>
          </a:xfrm>
          <a:prstGeom prst="rect">
            <a:avLst/>
          </a:prstGeom>
          <a:noFill/>
        </p:spPr>
        <p:txBody>
          <a:bodyPr wrap="none" rtlCol="0">
            <a:spAutoFit/>
          </a:bodyPr>
          <a:lstStyle/>
          <a:p>
            <a:r>
              <a:rPr lang="en-US" sz="1100" dirty="0"/>
              <a:t>Waterfall Life Cycle Model</a:t>
            </a:r>
          </a:p>
        </p:txBody>
      </p:sp>
      <p:pic>
        <p:nvPicPr>
          <p:cNvPr id="1028" name="Picture 4" descr="Lightbox">
            <a:extLst>
              <a:ext uri="{FF2B5EF4-FFF2-40B4-BE49-F238E27FC236}">
                <a16:creationId xmlns:a16="http://schemas.microsoft.com/office/drawing/2014/main" id="{9CBE2068-4E75-44DE-9D16-CF809D38BF6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18783" y="4214528"/>
            <a:ext cx="2296044" cy="12144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25FC7AA-26A8-421A-8FA7-922FA80746EE}"/>
              </a:ext>
            </a:extLst>
          </p:cNvPr>
          <p:cNvSpPr txBox="1"/>
          <p:nvPr/>
        </p:nvSpPr>
        <p:spPr>
          <a:xfrm>
            <a:off x="7390507" y="3994997"/>
            <a:ext cx="1659429" cy="261610"/>
          </a:xfrm>
          <a:prstGeom prst="rect">
            <a:avLst/>
          </a:prstGeom>
          <a:noFill/>
        </p:spPr>
        <p:txBody>
          <a:bodyPr wrap="none" rtlCol="0">
            <a:spAutoFit/>
          </a:bodyPr>
          <a:lstStyle/>
          <a:p>
            <a:r>
              <a:rPr lang="en-US" sz="1100" dirty="0"/>
              <a:t>Object Oriented Model^</a:t>
            </a:r>
          </a:p>
        </p:txBody>
      </p:sp>
    </p:spTree>
    <p:extLst>
      <p:ext uri="{BB962C8B-B14F-4D97-AF65-F5344CB8AC3E}">
        <p14:creationId xmlns:p14="http://schemas.microsoft.com/office/powerpoint/2010/main" val="1454935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Anytime Tools Micrometer 0-1&quot; /0.0001 Outside Premium Precision Machinist Tool">
            <a:extLst>
              <a:ext uri="{FF2B5EF4-FFF2-40B4-BE49-F238E27FC236}">
                <a16:creationId xmlns:a16="http://schemas.microsoft.com/office/drawing/2014/main" id="{6D21B2E4-C594-4EEC-A973-32553C36CA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5075346"/>
            <a:ext cx="1009650" cy="10382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History of Industrial Engineering</a:t>
            </a:r>
          </a:p>
        </p:txBody>
      </p:sp>
      <p:sp>
        <p:nvSpPr>
          <p:cNvPr id="3" name="Content Placeholder 2"/>
          <p:cNvSpPr>
            <a:spLocks noGrp="1"/>
          </p:cNvSpPr>
          <p:nvPr>
            <p:ph idx="1"/>
          </p:nvPr>
        </p:nvSpPr>
        <p:spPr>
          <a:xfrm>
            <a:off x="0" y="789464"/>
            <a:ext cx="6605421" cy="5135563"/>
          </a:xfrm>
        </p:spPr>
        <p:txBody>
          <a:bodyPr/>
          <a:lstStyle/>
          <a:p>
            <a:r>
              <a:rPr lang="en-US" dirty="0"/>
              <a:t>Systems Engineering</a:t>
            </a:r>
          </a:p>
          <a:p>
            <a:pPr lvl="1"/>
            <a:r>
              <a:rPr lang="en-US" dirty="0"/>
              <a:t>Industrial Engineering*</a:t>
            </a:r>
          </a:p>
          <a:p>
            <a:pPr lvl="2"/>
            <a:r>
              <a:rPr lang="en-US" dirty="0"/>
              <a:t>Frederick W. Taylor increased machine tool cutting speeds and balanced feed rates and assembly rates to increase overall production rates and tool life in 1900</a:t>
            </a:r>
          </a:p>
          <a:p>
            <a:pPr lvl="3"/>
            <a:r>
              <a:rPr lang="en-US" dirty="0"/>
              <a:t>Time studies of assembly operations and incentives to manage production floor (Taylor System of Scientific Management)</a:t>
            </a:r>
          </a:p>
          <a:p>
            <a:pPr lvl="2"/>
            <a:r>
              <a:rPr lang="en-US" dirty="0" err="1"/>
              <a:t>Ransome</a:t>
            </a:r>
            <a:r>
              <a:rPr lang="en-US" dirty="0"/>
              <a:t> Olds introduced automotive assembly line using subcontracted parts in 1899</a:t>
            </a:r>
          </a:p>
          <a:p>
            <a:pPr lvl="2"/>
            <a:r>
              <a:rPr lang="en-US" dirty="0"/>
              <a:t>Henry Ford perfected the production line, vastly reducing automotive production time and cost from 1913 to 1916</a:t>
            </a:r>
          </a:p>
          <a:p>
            <a:pPr lvl="2"/>
            <a:r>
              <a:rPr lang="en-US" dirty="0"/>
              <a:t>Improving the assembly time and reducing cost led to revolution in machine tools to keep up or improve </a:t>
            </a:r>
            <a:r>
              <a:rPr lang="en-US" dirty="0" err="1"/>
              <a:t>maching</a:t>
            </a:r>
            <a:r>
              <a:rPr lang="en-US" dirty="0"/>
              <a:t> time and tool life</a:t>
            </a:r>
          </a:p>
          <a:p>
            <a:pPr lvl="2"/>
            <a:r>
              <a:rPr lang="en-US" dirty="0"/>
              <a:t>Metrology also improved by production line pace</a:t>
            </a:r>
          </a:p>
          <a:p>
            <a:pPr lvl="3"/>
            <a:r>
              <a:rPr lang="en-US" dirty="0"/>
              <a:t>Micrometer caliper in 1877 by Brown &amp; Sharpe improved to .0001 in accuracy by diamond cutting in 1930 by Coventry Gauge and Tool Co.</a:t>
            </a:r>
          </a:p>
          <a:p>
            <a:pPr lvl="2"/>
            <a:r>
              <a:rPr lang="en-US" dirty="0"/>
              <a:t> Automated manufacturing tools first provided by George Deval and Joseph </a:t>
            </a:r>
            <a:r>
              <a:rPr lang="en-US" dirty="0" err="1"/>
              <a:t>Engleberger</a:t>
            </a:r>
            <a:r>
              <a:rPr lang="en-US" dirty="0"/>
              <a:t> in 1956 (</a:t>
            </a:r>
            <a:r>
              <a:rPr lang="en-US" dirty="0" err="1"/>
              <a:t>Unimate</a:t>
            </a:r>
            <a:r>
              <a:rPr lang="en-US" dirty="0"/>
              <a:t>)</a:t>
            </a:r>
          </a:p>
          <a:p>
            <a:pPr lvl="2"/>
            <a:r>
              <a:rPr lang="en-US" dirty="0"/>
              <a:t>Visual sensing demonstrated in 1970</a:t>
            </a:r>
          </a:p>
          <a:p>
            <a:pPr lvl="2"/>
            <a:r>
              <a:rPr lang="en-US" dirty="0"/>
              <a:t>Fiat used robotic transports in production in 1979</a:t>
            </a:r>
          </a:p>
        </p:txBody>
      </p:sp>
      <p:sp>
        <p:nvSpPr>
          <p:cNvPr id="4" name="Slide Number Placeholder 3"/>
          <p:cNvSpPr>
            <a:spLocks noGrp="1"/>
          </p:cNvSpPr>
          <p:nvPr>
            <p:ph type="sldNum" sz="quarter" idx="4"/>
          </p:nvPr>
        </p:nvSpPr>
        <p:spPr/>
        <p:txBody>
          <a:bodyPr/>
          <a:lstStyle/>
          <a:p>
            <a:fld id="{C55EE124-CDD3-B64B-8D39-5720EFBFE273}" type="slidenum">
              <a:rPr lang="en-US" smtClean="0"/>
              <a:pPr/>
              <a:t>19</a:t>
            </a:fld>
            <a:endParaRPr lang="en-US" dirty="0"/>
          </a:p>
        </p:txBody>
      </p:sp>
      <p:sp>
        <p:nvSpPr>
          <p:cNvPr id="5" name="TextBox 4"/>
          <p:cNvSpPr txBox="1"/>
          <p:nvPr/>
        </p:nvSpPr>
        <p:spPr>
          <a:xfrm>
            <a:off x="0" y="6599104"/>
            <a:ext cx="5398265" cy="246221"/>
          </a:xfrm>
          <a:prstGeom prst="rect">
            <a:avLst/>
          </a:prstGeom>
          <a:noFill/>
        </p:spPr>
        <p:txBody>
          <a:bodyPr wrap="square" rtlCol="0">
            <a:spAutoFit/>
          </a:bodyPr>
          <a:lstStyle/>
          <a:p>
            <a:r>
              <a:rPr lang="en-US" sz="1000" dirty="0"/>
              <a:t>*“An Encyclopedia of the History of Technology”, Ed. by Ian McNeil, Routledge, NY, 1990</a:t>
            </a:r>
          </a:p>
        </p:txBody>
      </p:sp>
      <p:pic>
        <p:nvPicPr>
          <p:cNvPr id="2050" name="Picture 2" descr="On The Art Of Cutting Metals (Home Shop Machinist Book 1) by [Frederick Winslow Taylor, Peter McLaughlin]">
            <a:extLst>
              <a:ext uri="{FF2B5EF4-FFF2-40B4-BE49-F238E27FC236}">
                <a16:creationId xmlns:a16="http://schemas.microsoft.com/office/drawing/2014/main" id="{E44238CF-381C-497E-B544-71A909F71B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3601" y="990600"/>
            <a:ext cx="16002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ero Image">
            <a:extLst>
              <a:ext uri="{FF2B5EF4-FFF2-40B4-BE49-F238E27FC236}">
                <a16:creationId xmlns:a16="http://schemas.microsoft.com/office/drawing/2014/main" id="{DC234152-7777-45B3-A1BA-DEE127D77E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5401" y="3442494"/>
            <a:ext cx="2438400"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11342AF-5634-4304-B69E-238B31B09ED5}"/>
              </a:ext>
            </a:extLst>
          </p:cNvPr>
          <p:cNvSpPr txBox="1"/>
          <p:nvPr/>
        </p:nvSpPr>
        <p:spPr>
          <a:xfrm>
            <a:off x="6475401" y="5271294"/>
            <a:ext cx="2438400" cy="461665"/>
          </a:xfrm>
          <a:prstGeom prst="rect">
            <a:avLst/>
          </a:prstGeom>
          <a:noFill/>
        </p:spPr>
        <p:txBody>
          <a:bodyPr wrap="square" rtlCol="0">
            <a:spAutoFit/>
          </a:bodyPr>
          <a:lstStyle/>
          <a:p>
            <a:r>
              <a:rPr lang="en-US" sz="800" dirty="0"/>
              <a:t>https://media.ford.com/content/fordmedia/fna/us/en/features/game-changer--100th-anniversary-of-the-moving-assembly-line.html</a:t>
            </a:r>
          </a:p>
        </p:txBody>
      </p:sp>
      <p:pic>
        <p:nvPicPr>
          <p:cNvPr id="2056" name="Picture 8">
            <a:extLst>
              <a:ext uri="{FF2B5EF4-FFF2-40B4-BE49-F238E27FC236}">
                <a16:creationId xmlns:a16="http://schemas.microsoft.com/office/drawing/2014/main" id="{C726C630-D14A-4974-965D-B457781BD6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0311" y="6010275"/>
            <a:ext cx="1219200" cy="7909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A81B72E-42B4-41C2-9DD2-36B916043CEB}"/>
              </a:ext>
            </a:extLst>
          </p:cNvPr>
          <p:cNvSpPr txBox="1"/>
          <p:nvPr/>
        </p:nvSpPr>
        <p:spPr>
          <a:xfrm>
            <a:off x="6931313" y="5982811"/>
            <a:ext cx="2069811" cy="461665"/>
          </a:xfrm>
          <a:prstGeom prst="rect">
            <a:avLst/>
          </a:prstGeom>
          <a:noFill/>
        </p:spPr>
        <p:txBody>
          <a:bodyPr wrap="square" rtlCol="0">
            <a:spAutoFit/>
          </a:bodyPr>
          <a:lstStyle/>
          <a:p>
            <a:r>
              <a:rPr lang="en-US" sz="800" dirty="0"/>
              <a:t>https://www.automotivemanufacturingsolutions.com/the-rise-of-robotics/34027.article</a:t>
            </a:r>
          </a:p>
        </p:txBody>
      </p:sp>
    </p:spTree>
    <p:extLst>
      <p:ext uri="{BB962C8B-B14F-4D97-AF65-F5344CB8AC3E}">
        <p14:creationId xmlns:p14="http://schemas.microsoft.com/office/powerpoint/2010/main" val="1052324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934200" cy="715962"/>
          </a:xfrm>
        </p:spPr>
        <p:txBody>
          <a:bodyPr/>
          <a:lstStyle/>
          <a:p>
            <a:r>
              <a:rPr lang="en-US" dirty="0"/>
              <a:t>History of Systems Engineering</a:t>
            </a:r>
          </a:p>
        </p:txBody>
      </p:sp>
      <p:sp>
        <p:nvSpPr>
          <p:cNvPr id="3" name="Content Placeholder 2"/>
          <p:cNvSpPr>
            <a:spLocks noGrp="1" noChangeAspect="1"/>
          </p:cNvSpPr>
          <p:nvPr>
            <p:ph idx="1"/>
          </p:nvPr>
        </p:nvSpPr>
        <p:spPr>
          <a:xfrm>
            <a:off x="0" y="935831"/>
            <a:ext cx="6096000" cy="5135563"/>
          </a:xfrm>
        </p:spPr>
        <p:txBody>
          <a:bodyPr numCol="1"/>
          <a:lstStyle/>
          <a:p>
            <a:r>
              <a:rPr lang="en-US" sz="1800" dirty="0"/>
              <a:t>Systems Engineering</a:t>
            </a:r>
          </a:p>
          <a:p>
            <a:pPr lvl="1"/>
            <a:r>
              <a:rPr lang="en-US" sz="1600" dirty="0"/>
              <a:t>Systems Engineering*</a:t>
            </a:r>
          </a:p>
          <a:p>
            <a:pPr lvl="2"/>
            <a:r>
              <a:rPr lang="en-US" sz="1400" dirty="0"/>
              <a:t>Systems Engineering developed in response to system reliability, cost, and scheduling issues in 1950s aerospace projects</a:t>
            </a:r>
          </a:p>
          <a:p>
            <a:pPr lvl="3"/>
            <a:r>
              <a:rPr lang="en-US" sz="1200" dirty="0"/>
              <a:t>Large overruns in cost and schedule for ICBMs drove the need for better integration and system management</a:t>
            </a:r>
          </a:p>
          <a:p>
            <a:pPr lvl="3"/>
            <a:r>
              <a:rPr lang="en-US" sz="1200" dirty="0"/>
              <a:t>Issues where not single problems but traced to integration of various engineering and project discipline contributions</a:t>
            </a:r>
          </a:p>
          <a:p>
            <a:pPr lvl="4"/>
            <a:r>
              <a:rPr lang="en-US" sz="900" dirty="0"/>
              <a:t>Army Air Research and Development Command (</a:t>
            </a:r>
            <a:r>
              <a:rPr lang="en-US" sz="900" dirty="0" err="1"/>
              <a:t>Rhidnour</a:t>
            </a:r>
            <a:r>
              <a:rPr lang="en-US" sz="900" dirty="0"/>
              <a:t> Report) in 1949</a:t>
            </a:r>
          </a:p>
          <a:p>
            <a:pPr lvl="2"/>
            <a:r>
              <a:rPr lang="en-US" sz="1400" dirty="0"/>
              <a:t>Weapons Systems Engineering developed at Bell Labs during WWII fostered by Ivan Getting at MIT leading to courses in 1945</a:t>
            </a:r>
          </a:p>
          <a:p>
            <a:pPr lvl="2"/>
            <a:r>
              <a:rPr lang="en-US" sz="1400" dirty="0"/>
              <a:t>Simon </a:t>
            </a:r>
            <a:r>
              <a:rPr lang="en-US" sz="1400" dirty="0" err="1"/>
              <a:t>Ramo</a:t>
            </a:r>
            <a:r>
              <a:rPr lang="en-US" sz="1400" dirty="0"/>
              <a:t> developed systems methods at Hughes Aircraft in development of Falcon guided missile and advocated for discipline of systems engineering</a:t>
            </a:r>
          </a:p>
          <a:p>
            <a:pPr lvl="3"/>
            <a:r>
              <a:rPr lang="en-US" sz="1200" dirty="0"/>
              <a:t>These methods passed to Gen. Bernard </a:t>
            </a:r>
            <a:r>
              <a:rPr lang="en-US" sz="1200" dirty="0" err="1"/>
              <a:t>Schriever</a:t>
            </a:r>
            <a:r>
              <a:rPr lang="en-US" sz="1200" dirty="0"/>
              <a:t> director of the Air Force Western Development Division (WDD) responsible for  ICBM development programs, development of Atlas and Titan rockets</a:t>
            </a:r>
          </a:p>
          <a:p>
            <a:pPr lvl="2"/>
            <a:r>
              <a:rPr lang="en-US" sz="1400" dirty="0" err="1"/>
              <a:t>Ramo</a:t>
            </a:r>
            <a:r>
              <a:rPr lang="en-US" sz="1400" dirty="0"/>
              <a:t> and Wooldridge left Hughes Aircraft to form new systems engineering company at encouragement of DoD in 1953</a:t>
            </a:r>
          </a:p>
          <a:p>
            <a:pPr lvl="2"/>
            <a:r>
              <a:rPr lang="en-US" sz="1400" dirty="0"/>
              <a:t>First statement of systems engineering functions in 1956 by WDD</a:t>
            </a:r>
          </a:p>
          <a:p>
            <a:pPr lvl="2"/>
            <a:r>
              <a:rPr lang="en-US" sz="1400" dirty="0"/>
              <a:t>JPL Corporal had a reliability of 40% in 1956, Atlas was 50%, Titan 66%</a:t>
            </a:r>
          </a:p>
          <a:p>
            <a:pPr lvl="2"/>
            <a:r>
              <a:rPr lang="en-US" sz="1400" dirty="0"/>
              <a:t>Thompson, </a:t>
            </a:r>
            <a:r>
              <a:rPr lang="en-US" sz="1400" dirty="0" err="1"/>
              <a:t>Ramo</a:t>
            </a:r>
            <a:r>
              <a:rPr lang="en-US" sz="1400" dirty="0"/>
              <a:t>, Wooldridge, TRW formed in 1958</a:t>
            </a:r>
          </a:p>
        </p:txBody>
      </p:sp>
      <p:sp>
        <p:nvSpPr>
          <p:cNvPr id="4" name="Slide Number Placeholder 3"/>
          <p:cNvSpPr>
            <a:spLocks noGrp="1"/>
          </p:cNvSpPr>
          <p:nvPr>
            <p:ph type="sldNum" sz="quarter" idx="4"/>
          </p:nvPr>
        </p:nvSpPr>
        <p:spPr>
          <a:xfrm>
            <a:off x="6553200" y="6245225"/>
            <a:ext cx="2133600" cy="476250"/>
          </a:xfrm>
        </p:spPr>
        <p:txBody>
          <a:bodyPr/>
          <a:lstStyle/>
          <a:p>
            <a:fld id="{C55EE124-CDD3-B64B-8D39-5720EFBFE273}" type="slidenum">
              <a:rPr lang="en-US" smtClean="0"/>
              <a:pPr/>
              <a:t>20</a:t>
            </a:fld>
            <a:endParaRPr lang="en-US" dirty="0"/>
          </a:p>
        </p:txBody>
      </p:sp>
      <p:sp>
        <p:nvSpPr>
          <p:cNvPr id="5" name="TextBox 4"/>
          <p:cNvSpPr txBox="1"/>
          <p:nvPr/>
        </p:nvSpPr>
        <p:spPr>
          <a:xfrm>
            <a:off x="0" y="6483350"/>
            <a:ext cx="8943584" cy="400110"/>
          </a:xfrm>
          <a:prstGeom prst="rect">
            <a:avLst/>
          </a:prstGeom>
          <a:noFill/>
        </p:spPr>
        <p:txBody>
          <a:bodyPr wrap="square" rtlCol="0">
            <a:spAutoFit/>
          </a:bodyPr>
          <a:lstStyle/>
          <a:p>
            <a:r>
              <a:rPr lang="en-US" sz="1000" dirty="0"/>
              <a:t>*Johnson, S. B., “Secrets of Apollo”, Johns Hopkins University Press, 2002,  </a:t>
            </a:r>
          </a:p>
          <a:p>
            <a:r>
              <a:rPr lang="en-US" sz="1000" dirty="0"/>
              <a:t>**An Identification of Pragmatic Principles – Final Report, ed. J. C. Defoe, 1993.  ***INCOSE Systems Engineering Handbook, 4.0, 2015</a:t>
            </a:r>
          </a:p>
        </p:txBody>
      </p:sp>
      <p:pic>
        <p:nvPicPr>
          <p:cNvPr id="3074" name="Picture 2" descr="Missile lifting off from a test pad">
            <a:extLst>
              <a:ext uri="{FF2B5EF4-FFF2-40B4-BE49-F238E27FC236}">
                <a16:creationId xmlns:a16="http://schemas.microsoft.com/office/drawing/2014/main" id="{8A233DE3-C730-4BBB-BA74-44D295E4AA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1635" y="935831"/>
            <a:ext cx="1547813" cy="192166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54743E8-97C2-441E-969A-5AE6655F94C1}"/>
              </a:ext>
            </a:extLst>
          </p:cNvPr>
          <p:cNvSpPr txBox="1"/>
          <p:nvPr/>
        </p:nvSpPr>
        <p:spPr>
          <a:xfrm>
            <a:off x="7311634" y="2795017"/>
            <a:ext cx="1547814" cy="538609"/>
          </a:xfrm>
          <a:prstGeom prst="rect">
            <a:avLst/>
          </a:prstGeom>
          <a:noFill/>
        </p:spPr>
        <p:txBody>
          <a:bodyPr wrap="square" rtlCol="0">
            <a:spAutoFit/>
          </a:bodyPr>
          <a:lstStyle/>
          <a:p>
            <a:r>
              <a:rPr lang="en-US" sz="1100" dirty="0"/>
              <a:t>Atlas SM-65</a:t>
            </a:r>
          </a:p>
          <a:p>
            <a:r>
              <a:rPr lang="en-US" sz="900" dirty="0"/>
              <a:t>https://www.nps.gov/articles/mimiarmsrace-04.htm</a:t>
            </a:r>
          </a:p>
        </p:txBody>
      </p:sp>
      <p:pic>
        <p:nvPicPr>
          <p:cNvPr id="3078" name="Picture 6" descr="Uniformed air force officer surrounded by missile models">
            <a:extLst>
              <a:ext uri="{FF2B5EF4-FFF2-40B4-BE49-F238E27FC236}">
                <a16:creationId xmlns:a16="http://schemas.microsoft.com/office/drawing/2014/main" id="{B0835CFA-C82C-4341-B77E-AC361F455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8004" y="3843016"/>
            <a:ext cx="1143000" cy="91535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8A11CBB-C5EB-4659-9B6D-194F414EF3D0}"/>
              </a:ext>
            </a:extLst>
          </p:cNvPr>
          <p:cNvSpPr txBox="1"/>
          <p:nvPr/>
        </p:nvSpPr>
        <p:spPr>
          <a:xfrm>
            <a:off x="6985000" y="3795761"/>
            <a:ext cx="2159000" cy="738664"/>
          </a:xfrm>
          <a:prstGeom prst="rect">
            <a:avLst/>
          </a:prstGeom>
          <a:noFill/>
        </p:spPr>
        <p:txBody>
          <a:bodyPr wrap="square" rtlCol="0">
            <a:spAutoFit/>
          </a:bodyPr>
          <a:lstStyle/>
          <a:p>
            <a:r>
              <a:rPr lang="en-US" sz="1000" dirty="0"/>
              <a:t>General Bernard Schriever</a:t>
            </a:r>
          </a:p>
          <a:p>
            <a:r>
              <a:rPr lang="en-US" sz="800" dirty="0"/>
              <a:t>https://www.nps.gov/articles/mimiarmsrace-03.htm?utm_source=article&amp;utm_medium=website&amp;utm_campaign=experience_more&amp;utm_content=small</a:t>
            </a:r>
          </a:p>
        </p:txBody>
      </p:sp>
      <p:grpSp>
        <p:nvGrpSpPr>
          <p:cNvPr id="13" name="Group 12">
            <a:extLst>
              <a:ext uri="{FF2B5EF4-FFF2-40B4-BE49-F238E27FC236}">
                <a16:creationId xmlns:a16="http://schemas.microsoft.com/office/drawing/2014/main" id="{2A3C9A6C-9BB3-4C58-BB5F-994AD9C8FF7E}"/>
              </a:ext>
            </a:extLst>
          </p:cNvPr>
          <p:cNvGrpSpPr/>
          <p:nvPr/>
        </p:nvGrpSpPr>
        <p:grpSpPr>
          <a:xfrm>
            <a:off x="5881885" y="5125453"/>
            <a:ext cx="1041497" cy="1232780"/>
            <a:chOff x="6102851" y="5212781"/>
            <a:chExt cx="1041497" cy="1232780"/>
          </a:xfrm>
        </p:grpSpPr>
        <p:pic>
          <p:nvPicPr>
            <p:cNvPr id="3076" name="Picture 4">
              <a:extLst>
                <a:ext uri="{FF2B5EF4-FFF2-40B4-BE49-F238E27FC236}">
                  <a16:creationId xmlns:a16="http://schemas.microsoft.com/office/drawing/2014/main" id="{B199E435-0EC5-469E-9624-5417E4B2F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5188" y="5212781"/>
              <a:ext cx="896824" cy="77233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16835B9-290B-4665-B1C7-BC76065B278A}"/>
                </a:ext>
              </a:extLst>
            </p:cNvPr>
            <p:cNvSpPr txBox="1"/>
            <p:nvPr/>
          </p:nvSpPr>
          <p:spPr>
            <a:xfrm>
              <a:off x="6102851" y="5937730"/>
              <a:ext cx="1041497" cy="507831"/>
            </a:xfrm>
            <a:prstGeom prst="rect">
              <a:avLst/>
            </a:prstGeom>
            <a:noFill/>
          </p:spPr>
          <p:txBody>
            <a:bodyPr wrap="square" rtlCol="0">
              <a:spAutoFit/>
            </a:bodyPr>
            <a:lstStyle/>
            <a:p>
              <a:pPr algn="ctr"/>
              <a:r>
                <a:rPr lang="en-US" sz="900" dirty="0"/>
                <a:t>Western Development Division</a:t>
              </a:r>
            </a:p>
          </p:txBody>
        </p:sp>
      </p:grpSp>
      <p:pic>
        <p:nvPicPr>
          <p:cNvPr id="3080" name="Picture 8" descr="Titan I ICBM">
            <a:extLst>
              <a:ext uri="{FF2B5EF4-FFF2-40B4-BE49-F238E27FC236}">
                <a16:creationId xmlns:a16="http://schemas.microsoft.com/office/drawing/2014/main" id="{F9A93CA9-8F55-4B43-B736-32FD638138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1158" y="935831"/>
            <a:ext cx="1264444" cy="192757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C089BE3-14B5-41E8-B170-27E477E92DDF}"/>
              </a:ext>
            </a:extLst>
          </p:cNvPr>
          <p:cNvSpPr txBox="1"/>
          <p:nvPr/>
        </p:nvSpPr>
        <p:spPr>
          <a:xfrm>
            <a:off x="6051158" y="2863309"/>
            <a:ext cx="1260475" cy="677108"/>
          </a:xfrm>
          <a:prstGeom prst="rect">
            <a:avLst/>
          </a:prstGeom>
          <a:noFill/>
        </p:spPr>
        <p:txBody>
          <a:bodyPr wrap="square" rtlCol="0">
            <a:spAutoFit/>
          </a:bodyPr>
          <a:lstStyle/>
          <a:p>
            <a:r>
              <a:rPr lang="en-US" sz="1100" dirty="0"/>
              <a:t>Titan I</a:t>
            </a:r>
          </a:p>
          <a:p>
            <a:r>
              <a:rPr lang="en-US" sz="900" dirty="0"/>
              <a:t>https://www.nps.gov/articles/titan-icbm.htm</a:t>
            </a:r>
          </a:p>
        </p:txBody>
      </p:sp>
      <p:pic>
        <p:nvPicPr>
          <p:cNvPr id="3082" name="Picture 10">
            <a:extLst>
              <a:ext uri="{FF2B5EF4-FFF2-40B4-BE49-F238E27FC236}">
                <a16:creationId xmlns:a16="http://schemas.microsoft.com/office/drawing/2014/main" id="{4BB15A2D-7350-4078-8A49-A6B6883E66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1533" y="4958006"/>
            <a:ext cx="1609725" cy="1270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BD55984-52C5-4178-9382-62C762ADA0DD}"/>
              </a:ext>
            </a:extLst>
          </p:cNvPr>
          <p:cNvSpPr txBox="1"/>
          <p:nvPr/>
        </p:nvSpPr>
        <p:spPr>
          <a:xfrm>
            <a:off x="7056482" y="6190962"/>
            <a:ext cx="1620903" cy="492443"/>
          </a:xfrm>
          <a:prstGeom prst="rect">
            <a:avLst/>
          </a:prstGeom>
          <a:noFill/>
        </p:spPr>
        <p:txBody>
          <a:bodyPr wrap="square" rtlCol="0">
            <a:spAutoFit/>
          </a:bodyPr>
          <a:lstStyle/>
          <a:p>
            <a:r>
              <a:rPr lang="en-US" sz="1000" dirty="0"/>
              <a:t>Corporal Missile</a:t>
            </a:r>
          </a:p>
          <a:p>
            <a:r>
              <a:rPr lang="en-US" sz="800" dirty="0"/>
              <a:t>https://www.designation-systems.net/dusrm/m-5.html</a:t>
            </a:r>
          </a:p>
        </p:txBody>
      </p:sp>
    </p:spTree>
    <p:extLst>
      <p:ext uri="{BB962C8B-B14F-4D97-AF65-F5344CB8AC3E}">
        <p14:creationId xmlns:p14="http://schemas.microsoft.com/office/powerpoint/2010/main" val="213288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 of Systems Engineering</a:t>
            </a:r>
          </a:p>
        </p:txBody>
      </p:sp>
      <p:sp>
        <p:nvSpPr>
          <p:cNvPr id="3" name="Content Placeholder 2"/>
          <p:cNvSpPr>
            <a:spLocks noGrp="1"/>
          </p:cNvSpPr>
          <p:nvPr>
            <p:ph idx="1"/>
          </p:nvPr>
        </p:nvSpPr>
        <p:spPr>
          <a:xfrm>
            <a:off x="0" y="935831"/>
            <a:ext cx="6096000" cy="5135563"/>
          </a:xfrm>
        </p:spPr>
        <p:txBody>
          <a:bodyPr numCol="1"/>
          <a:lstStyle/>
          <a:p>
            <a:r>
              <a:rPr lang="en-US" sz="1400" dirty="0"/>
              <a:t>Systems Engineering</a:t>
            </a:r>
          </a:p>
          <a:p>
            <a:pPr lvl="1"/>
            <a:r>
              <a:rPr lang="en-US" sz="1200" dirty="0"/>
              <a:t>Systems Engineering*</a:t>
            </a:r>
          </a:p>
          <a:p>
            <a:pPr lvl="2"/>
            <a:r>
              <a:rPr lang="en-US" sz="1100" dirty="0"/>
              <a:t>Aerospace Corporation formed by the Air Force in 1960 as a nonprofit organization due to conflict of interest charges again TRW and Air Force relationship</a:t>
            </a:r>
          </a:p>
          <a:p>
            <a:pPr lvl="2"/>
            <a:r>
              <a:rPr lang="en-US" sz="1100" dirty="0"/>
              <a:t>Boeing brought aircraft design controls into the Minuteman development program leading the Air Force to define Configuration Management in 1959, advocated by Col. Sam Phillips</a:t>
            </a:r>
          </a:p>
          <a:p>
            <a:pPr lvl="2"/>
            <a:r>
              <a:rPr lang="en-US" sz="1100" dirty="0" err="1"/>
              <a:t>Schriever</a:t>
            </a:r>
            <a:r>
              <a:rPr lang="en-US" sz="1100" dirty="0"/>
              <a:t> Plan led to formation of Air Force Systems Command in 1961</a:t>
            </a:r>
          </a:p>
          <a:p>
            <a:pPr lvl="2"/>
            <a:r>
              <a:rPr lang="en-US" sz="1100" dirty="0"/>
              <a:t>Configuration Management formalized by Air Force in 1962</a:t>
            </a:r>
          </a:p>
          <a:p>
            <a:pPr lvl="2"/>
            <a:r>
              <a:rPr lang="en-US" sz="1100" dirty="0"/>
              <a:t>Matrix Organization first used by General Dynamics in 1963</a:t>
            </a:r>
          </a:p>
          <a:p>
            <a:pPr lvl="2"/>
            <a:r>
              <a:rPr lang="en-US" sz="1100" dirty="0"/>
              <a:t>Systems reliability improved from 50% in 1958 to 80-95% in 1963 through application of systems engineering methods</a:t>
            </a:r>
          </a:p>
          <a:p>
            <a:pPr lvl="2"/>
            <a:r>
              <a:rPr lang="en-US" sz="1100" dirty="0"/>
              <a:t>Space Systems Engineering taught at Stanford University by JPL engineers in 1963</a:t>
            </a:r>
          </a:p>
          <a:p>
            <a:pPr lvl="2"/>
            <a:r>
              <a:rPr lang="en-US" sz="1100" dirty="0"/>
              <a:t>National Council on Systems Engineering (NCOSE) founded in 1990 (INCOSE in 1995)</a:t>
            </a:r>
          </a:p>
          <a:p>
            <a:pPr lvl="2"/>
            <a:r>
              <a:rPr lang="en-US" sz="1100" dirty="0"/>
              <a:t>First systems engineering processes as a set of Pragmatic Principles ed. by J. Defoe in 1993.**</a:t>
            </a:r>
          </a:p>
          <a:p>
            <a:pPr lvl="2"/>
            <a:r>
              <a:rPr lang="en-US" sz="1100" dirty="0"/>
              <a:t>INCOSE Systems Engineering Handbook 1.0 in 1998 ***</a:t>
            </a:r>
          </a:p>
          <a:p>
            <a:pPr lvl="2"/>
            <a:r>
              <a:rPr lang="en-US" sz="1100" dirty="0"/>
              <a:t>INCOSE Systems Engineering Principles Publication in 2022</a:t>
            </a:r>
          </a:p>
        </p:txBody>
      </p:sp>
      <p:sp>
        <p:nvSpPr>
          <p:cNvPr id="4" name="Slide Number Placeholder 3"/>
          <p:cNvSpPr>
            <a:spLocks noGrp="1"/>
          </p:cNvSpPr>
          <p:nvPr>
            <p:ph type="sldNum" sz="quarter" idx="4"/>
          </p:nvPr>
        </p:nvSpPr>
        <p:spPr/>
        <p:txBody>
          <a:bodyPr/>
          <a:lstStyle/>
          <a:p>
            <a:fld id="{C55EE124-CDD3-B64B-8D39-5720EFBFE273}" type="slidenum">
              <a:rPr lang="en-US" smtClean="0"/>
              <a:pPr/>
              <a:t>21</a:t>
            </a:fld>
            <a:endParaRPr lang="en-US" dirty="0"/>
          </a:p>
        </p:txBody>
      </p:sp>
      <p:sp>
        <p:nvSpPr>
          <p:cNvPr id="5" name="TextBox 4"/>
          <p:cNvSpPr txBox="1"/>
          <p:nvPr/>
        </p:nvSpPr>
        <p:spPr>
          <a:xfrm>
            <a:off x="0" y="6483350"/>
            <a:ext cx="8943584" cy="400110"/>
          </a:xfrm>
          <a:prstGeom prst="rect">
            <a:avLst/>
          </a:prstGeom>
          <a:noFill/>
        </p:spPr>
        <p:txBody>
          <a:bodyPr wrap="square" rtlCol="0">
            <a:spAutoFit/>
          </a:bodyPr>
          <a:lstStyle/>
          <a:p>
            <a:r>
              <a:rPr lang="en-US" sz="1000" dirty="0"/>
              <a:t>*Johnson, S. B., “Secrets of Apollo”, Johns Hopkins University Press, 2002,  </a:t>
            </a:r>
          </a:p>
          <a:p>
            <a:r>
              <a:rPr lang="en-US" sz="1000" dirty="0"/>
              <a:t>**An Identification of Pragmatic Principles – Final Report, ed. J. C. Defoe, 1993.  ***INCOSE Systems Engineering Handbook, 4.0, 2015</a:t>
            </a:r>
          </a:p>
        </p:txBody>
      </p:sp>
      <p:pic>
        <p:nvPicPr>
          <p:cNvPr id="4102" name="Picture 6" descr="The History Of Aerospace | The Aerospace Corporation">
            <a:extLst>
              <a:ext uri="{FF2B5EF4-FFF2-40B4-BE49-F238E27FC236}">
                <a16:creationId xmlns:a16="http://schemas.microsoft.com/office/drawing/2014/main" id="{815C4E1D-793C-4C46-B54B-576A985B4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4535" y="1000125"/>
            <a:ext cx="812699" cy="8126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51EDEDF-41C2-4D94-8765-FB886DE6BC83}"/>
              </a:ext>
            </a:extLst>
          </p:cNvPr>
          <p:cNvSpPr txBox="1"/>
          <p:nvPr/>
        </p:nvSpPr>
        <p:spPr>
          <a:xfrm>
            <a:off x="6384535" y="1758950"/>
            <a:ext cx="812699" cy="369332"/>
          </a:xfrm>
          <a:prstGeom prst="rect">
            <a:avLst/>
          </a:prstGeom>
          <a:noFill/>
        </p:spPr>
        <p:txBody>
          <a:bodyPr wrap="square" rtlCol="0">
            <a:spAutoFit/>
          </a:bodyPr>
          <a:lstStyle/>
          <a:p>
            <a:r>
              <a:rPr lang="en-US" sz="900" dirty="0"/>
              <a:t>Aerospace</a:t>
            </a:r>
          </a:p>
          <a:p>
            <a:r>
              <a:rPr lang="en-US" sz="900" dirty="0"/>
              <a:t>Corporation</a:t>
            </a:r>
          </a:p>
        </p:txBody>
      </p:sp>
      <p:pic>
        <p:nvPicPr>
          <p:cNvPr id="4104" name="Picture 8" descr="a small slender missile stands erect on a launch pad, connected to a tower">
            <a:extLst>
              <a:ext uri="{FF2B5EF4-FFF2-40B4-BE49-F238E27FC236}">
                <a16:creationId xmlns:a16="http://schemas.microsoft.com/office/drawing/2014/main" id="{13DD78FE-2DEC-454B-A64E-F681A4D0CC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0884" y="2128282"/>
            <a:ext cx="1714500" cy="13530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FDEB4EA-1B54-429C-BE77-4B6B10193722}"/>
              </a:ext>
            </a:extLst>
          </p:cNvPr>
          <p:cNvSpPr txBox="1"/>
          <p:nvPr/>
        </p:nvSpPr>
        <p:spPr>
          <a:xfrm>
            <a:off x="6790884" y="3534767"/>
            <a:ext cx="1714500" cy="477054"/>
          </a:xfrm>
          <a:prstGeom prst="rect">
            <a:avLst/>
          </a:prstGeom>
          <a:noFill/>
        </p:spPr>
        <p:txBody>
          <a:bodyPr wrap="square" rtlCol="0">
            <a:spAutoFit/>
          </a:bodyPr>
          <a:lstStyle/>
          <a:p>
            <a:r>
              <a:rPr lang="en-US" sz="900" dirty="0"/>
              <a:t>Minuteman I</a:t>
            </a:r>
          </a:p>
          <a:p>
            <a:r>
              <a:rPr lang="en-US" sz="800" dirty="0"/>
              <a:t>https://www.nps.gov/articles/minuteman_and_minute-man.htm</a:t>
            </a:r>
          </a:p>
        </p:txBody>
      </p:sp>
      <p:pic>
        <p:nvPicPr>
          <p:cNvPr id="15" name="Picture 14">
            <a:extLst>
              <a:ext uri="{FF2B5EF4-FFF2-40B4-BE49-F238E27FC236}">
                <a16:creationId xmlns:a16="http://schemas.microsoft.com/office/drawing/2014/main" id="{3A028F9D-2B09-44C1-BBC4-6A4619C449BD}"/>
              </a:ext>
            </a:extLst>
          </p:cNvPr>
          <p:cNvPicPr>
            <a:picLocks noChangeAspect="1"/>
          </p:cNvPicPr>
          <p:nvPr/>
        </p:nvPicPr>
        <p:blipFill>
          <a:blip r:embed="rId4"/>
          <a:stretch>
            <a:fillRect/>
          </a:stretch>
        </p:blipFill>
        <p:spPr>
          <a:xfrm>
            <a:off x="847288" y="580937"/>
            <a:ext cx="74494" cy="56961"/>
          </a:xfrm>
          <a:prstGeom prst="rect">
            <a:avLst/>
          </a:prstGeom>
        </p:spPr>
      </p:pic>
      <p:graphicFrame>
        <p:nvGraphicFramePr>
          <p:cNvPr id="16" name="Diagram 15">
            <a:extLst>
              <a:ext uri="{FF2B5EF4-FFF2-40B4-BE49-F238E27FC236}">
                <a16:creationId xmlns:a16="http://schemas.microsoft.com/office/drawing/2014/main" id="{DFB144B3-3FC6-4260-AB19-C07B4A502DDE}"/>
              </a:ext>
            </a:extLst>
          </p:cNvPr>
          <p:cNvGraphicFramePr/>
          <p:nvPr>
            <p:extLst>
              <p:ext uri="{D42A27DB-BD31-4B8C-83A1-F6EECF244321}">
                <p14:modId xmlns:p14="http://schemas.microsoft.com/office/powerpoint/2010/main" val="13973382"/>
              </p:ext>
            </p:extLst>
          </p:nvPr>
        </p:nvGraphicFramePr>
        <p:xfrm>
          <a:off x="3048000" y="4066124"/>
          <a:ext cx="6096000" cy="203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32" name="Straight Arrow Connector 31">
            <a:extLst>
              <a:ext uri="{FF2B5EF4-FFF2-40B4-BE49-F238E27FC236}">
                <a16:creationId xmlns:a16="http://schemas.microsoft.com/office/drawing/2014/main" id="{4A9D2092-C8DD-4F16-8881-D03E37493E7D}"/>
              </a:ext>
            </a:extLst>
          </p:cNvPr>
          <p:cNvCxnSpPr>
            <a:cxnSpLocks/>
          </p:cNvCxnSpPr>
          <p:nvPr/>
        </p:nvCxnSpPr>
        <p:spPr>
          <a:xfrm flipV="1">
            <a:off x="4964674" y="5029554"/>
            <a:ext cx="1915661" cy="194101"/>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55F3F5E-DA7A-44C8-96C4-C6BB84101C8D}"/>
              </a:ext>
            </a:extLst>
          </p:cNvPr>
          <p:cNvCxnSpPr>
            <a:cxnSpLocks/>
          </p:cNvCxnSpPr>
          <p:nvPr/>
        </p:nvCxnSpPr>
        <p:spPr>
          <a:xfrm flipV="1">
            <a:off x="4964674" y="5039178"/>
            <a:ext cx="1500017" cy="162463"/>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1A6F5BF-D00F-4B2D-BBD9-04234D49F8F6}"/>
              </a:ext>
            </a:extLst>
          </p:cNvPr>
          <p:cNvCxnSpPr>
            <a:cxnSpLocks/>
          </p:cNvCxnSpPr>
          <p:nvPr/>
        </p:nvCxnSpPr>
        <p:spPr>
          <a:xfrm flipV="1">
            <a:off x="4964674" y="5032528"/>
            <a:ext cx="1074346" cy="45405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16DEDCB-1D4D-43FA-AA16-7AC149915EB3}"/>
              </a:ext>
            </a:extLst>
          </p:cNvPr>
          <p:cNvCxnSpPr>
            <a:cxnSpLocks/>
          </p:cNvCxnSpPr>
          <p:nvPr/>
        </p:nvCxnSpPr>
        <p:spPr>
          <a:xfrm flipV="1">
            <a:off x="4964674" y="5057326"/>
            <a:ext cx="1259352" cy="677282"/>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F0F44772-BEEB-4D54-90C3-A3F595139D13}"/>
              </a:ext>
            </a:extLst>
          </p:cNvPr>
          <p:cNvCxnSpPr>
            <a:cxnSpLocks/>
          </p:cNvCxnSpPr>
          <p:nvPr/>
        </p:nvCxnSpPr>
        <p:spPr>
          <a:xfrm flipV="1">
            <a:off x="4929531" y="5039178"/>
            <a:ext cx="1690127" cy="100741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12" name="Connector: Curved 4111">
            <a:extLst>
              <a:ext uri="{FF2B5EF4-FFF2-40B4-BE49-F238E27FC236}">
                <a16:creationId xmlns:a16="http://schemas.microsoft.com/office/drawing/2014/main" id="{64677340-E9ED-4EDE-8D2E-2795B85AC396}"/>
              </a:ext>
            </a:extLst>
          </p:cNvPr>
          <p:cNvCxnSpPr>
            <a:cxnSpLocks/>
          </p:cNvCxnSpPr>
          <p:nvPr/>
        </p:nvCxnSpPr>
        <p:spPr>
          <a:xfrm flipV="1">
            <a:off x="4950949" y="4937455"/>
            <a:ext cx="141751" cy="47646"/>
          </a:xfrm>
          <a:prstGeom prst="curvedConnector3">
            <a:avLst>
              <a:gd name="adj1" fmla="val 50000"/>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Connector: Curved 94">
            <a:extLst>
              <a:ext uri="{FF2B5EF4-FFF2-40B4-BE49-F238E27FC236}">
                <a16:creationId xmlns:a16="http://schemas.microsoft.com/office/drawing/2014/main" id="{835620A6-0343-4F4B-AE50-6750ED4DF97C}"/>
              </a:ext>
            </a:extLst>
          </p:cNvPr>
          <p:cNvCxnSpPr>
            <a:cxnSpLocks/>
          </p:cNvCxnSpPr>
          <p:nvPr/>
        </p:nvCxnSpPr>
        <p:spPr>
          <a:xfrm rot="10800000">
            <a:off x="5340232" y="4893638"/>
            <a:ext cx="2072615" cy="37158"/>
          </a:xfrm>
          <a:prstGeom prst="curvedConnector3">
            <a:avLst>
              <a:gd name="adj1" fmla="val 1899"/>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180797A5-CC97-4152-99AB-C2347B90E6EC}"/>
              </a:ext>
            </a:extLst>
          </p:cNvPr>
          <p:cNvCxnSpPr>
            <a:cxnSpLocks/>
          </p:cNvCxnSpPr>
          <p:nvPr/>
        </p:nvCxnSpPr>
        <p:spPr>
          <a:xfrm flipH="1" flipV="1">
            <a:off x="5714682" y="5037572"/>
            <a:ext cx="1617760" cy="18608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15B82598-4842-4211-B14E-6E199D89B13C}"/>
              </a:ext>
            </a:extLst>
          </p:cNvPr>
          <p:cNvCxnSpPr>
            <a:cxnSpLocks/>
          </p:cNvCxnSpPr>
          <p:nvPr/>
        </p:nvCxnSpPr>
        <p:spPr>
          <a:xfrm flipH="1" flipV="1">
            <a:off x="6667284" y="5032529"/>
            <a:ext cx="665158" cy="42925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1FC15179-5898-4200-8CFC-109B711183BB}"/>
              </a:ext>
            </a:extLst>
          </p:cNvPr>
          <p:cNvCxnSpPr>
            <a:cxnSpLocks/>
          </p:cNvCxnSpPr>
          <p:nvPr/>
        </p:nvCxnSpPr>
        <p:spPr>
          <a:xfrm flipH="1" flipV="1">
            <a:off x="6259169" y="5031393"/>
            <a:ext cx="1073273" cy="703217"/>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pic>
        <p:nvPicPr>
          <p:cNvPr id="146" name="Picture 145">
            <a:extLst>
              <a:ext uri="{FF2B5EF4-FFF2-40B4-BE49-F238E27FC236}">
                <a16:creationId xmlns:a16="http://schemas.microsoft.com/office/drawing/2014/main" id="{AB058C68-A81F-49AF-BAC8-6DEDBEF2411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2316" y="4464327"/>
            <a:ext cx="1524000" cy="1905000"/>
          </a:xfrm>
          <a:prstGeom prst="rect">
            <a:avLst/>
          </a:prstGeom>
        </p:spPr>
      </p:pic>
      <p:sp>
        <p:nvSpPr>
          <p:cNvPr id="147" name="TextBox 146">
            <a:extLst>
              <a:ext uri="{FF2B5EF4-FFF2-40B4-BE49-F238E27FC236}">
                <a16:creationId xmlns:a16="http://schemas.microsoft.com/office/drawing/2014/main" id="{495423A7-2CF4-4987-A79A-1C69CADCB2C2}"/>
              </a:ext>
            </a:extLst>
          </p:cNvPr>
          <p:cNvSpPr txBox="1"/>
          <p:nvPr/>
        </p:nvSpPr>
        <p:spPr>
          <a:xfrm>
            <a:off x="834492" y="4464327"/>
            <a:ext cx="822661" cy="276999"/>
          </a:xfrm>
          <a:prstGeom prst="rect">
            <a:avLst/>
          </a:prstGeom>
          <a:noFill/>
        </p:spPr>
        <p:txBody>
          <a:bodyPr wrap="none" rtlCol="0">
            <a:spAutoFit/>
          </a:bodyPr>
          <a:lstStyle/>
          <a:p>
            <a:r>
              <a:rPr lang="en-US" sz="1200" dirty="0">
                <a:solidFill>
                  <a:schemeClr val="bg1"/>
                </a:solidFill>
              </a:rPr>
              <a:t>Apollo 15</a:t>
            </a:r>
          </a:p>
        </p:txBody>
      </p:sp>
      <p:pic>
        <p:nvPicPr>
          <p:cNvPr id="79" name="Picture 78" descr="A picture containing text, businesscard, screenshot&#10;&#10;Description automatically generated">
            <a:extLst>
              <a:ext uri="{FF2B5EF4-FFF2-40B4-BE49-F238E27FC236}">
                <a16:creationId xmlns:a16="http://schemas.microsoft.com/office/drawing/2014/main" id="{B36C8925-DFBF-44BB-BF7E-FEF6F77F8662}"/>
              </a:ext>
            </a:extLst>
          </p:cNvPr>
          <p:cNvPicPr>
            <a:picLocks noChangeAspect="1"/>
          </p:cNvPicPr>
          <p:nvPr/>
        </p:nvPicPr>
        <p:blipFill rotWithShape="1">
          <a:blip r:embed="rId11"/>
          <a:srcRect t="7336" r="10036" b="7336"/>
          <a:stretch/>
        </p:blipFill>
        <p:spPr>
          <a:xfrm>
            <a:off x="2263665" y="4564335"/>
            <a:ext cx="1403956" cy="1844486"/>
          </a:xfrm>
          <a:prstGeom prst="rect">
            <a:avLst/>
          </a:prstGeom>
        </p:spPr>
      </p:pic>
      <p:sp>
        <p:nvSpPr>
          <p:cNvPr id="80" name="TextBox 79">
            <a:extLst>
              <a:ext uri="{FF2B5EF4-FFF2-40B4-BE49-F238E27FC236}">
                <a16:creationId xmlns:a16="http://schemas.microsoft.com/office/drawing/2014/main" id="{10F57FA4-EFAD-40E6-807B-C191ED5D8CF4}"/>
              </a:ext>
            </a:extLst>
          </p:cNvPr>
          <p:cNvSpPr txBox="1"/>
          <p:nvPr/>
        </p:nvSpPr>
        <p:spPr>
          <a:xfrm>
            <a:off x="5731519" y="5723896"/>
            <a:ext cx="1391728" cy="246221"/>
          </a:xfrm>
          <a:prstGeom prst="rect">
            <a:avLst/>
          </a:prstGeom>
          <a:noFill/>
        </p:spPr>
        <p:txBody>
          <a:bodyPr wrap="none" rtlCol="0">
            <a:spAutoFit/>
          </a:bodyPr>
          <a:lstStyle/>
          <a:p>
            <a:r>
              <a:rPr lang="en-US" sz="1000" dirty="0"/>
              <a:t>Organizational Matrix</a:t>
            </a:r>
          </a:p>
        </p:txBody>
      </p:sp>
    </p:spTree>
    <p:extLst>
      <p:ext uri="{BB962C8B-B14F-4D97-AF65-F5344CB8AC3E}">
        <p14:creationId xmlns:p14="http://schemas.microsoft.com/office/powerpoint/2010/main" val="486614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4FA47-3004-4106-AB31-0225562D9091}"/>
              </a:ext>
            </a:extLst>
          </p:cNvPr>
          <p:cNvSpPr>
            <a:spLocks noGrp="1"/>
          </p:cNvSpPr>
          <p:nvPr>
            <p:ph type="title"/>
          </p:nvPr>
        </p:nvSpPr>
        <p:spPr/>
        <p:txBody>
          <a:bodyPr/>
          <a:lstStyle/>
          <a:p>
            <a:r>
              <a:rPr lang="en-US" dirty="0"/>
              <a:t>Engineering Professional Societies</a:t>
            </a:r>
          </a:p>
        </p:txBody>
      </p:sp>
      <p:sp>
        <p:nvSpPr>
          <p:cNvPr id="3" name="Content Placeholder 2">
            <a:extLst>
              <a:ext uri="{FF2B5EF4-FFF2-40B4-BE49-F238E27FC236}">
                <a16:creationId xmlns:a16="http://schemas.microsoft.com/office/drawing/2014/main" id="{CA4C3255-93AC-4890-B017-1E1364A5186E}"/>
              </a:ext>
            </a:extLst>
          </p:cNvPr>
          <p:cNvSpPr>
            <a:spLocks noGrp="1"/>
          </p:cNvSpPr>
          <p:nvPr>
            <p:ph idx="1"/>
          </p:nvPr>
        </p:nvSpPr>
        <p:spPr/>
        <p:txBody>
          <a:bodyPr/>
          <a:lstStyle/>
          <a:p>
            <a:r>
              <a:rPr lang="en-US" dirty="0"/>
              <a:t>Engineering Professional Societies offer many educational resources through their websites</a:t>
            </a:r>
          </a:p>
          <a:p>
            <a:pPr lvl="1"/>
            <a:r>
              <a:rPr lang="en-US" dirty="0"/>
              <a:t>American Institute of Aeronautics and Astronautics (AIAA)</a:t>
            </a:r>
          </a:p>
          <a:p>
            <a:pPr lvl="1"/>
            <a:r>
              <a:rPr lang="en-US" dirty="0"/>
              <a:t>American Institute of Chemical Engineers (</a:t>
            </a:r>
            <a:r>
              <a:rPr lang="en-US" dirty="0" err="1"/>
              <a:t>AIChE</a:t>
            </a:r>
            <a:r>
              <a:rPr lang="en-US" dirty="0"/>
              <a:t>)</a:t>
            </a:r>
          </a:p>
          <a:p>
            <a:pPr lvl="1"/>
            <a:r>
              <a:rPr lang="en-US" dirty="0"/>
              <a:t>American Society of Civil Engineers (ASCE)</a:t>
            </a:r>
          </a:p>
          <a:p>
            <a:pPr lvl="1"/>
            <a:r>
              <a:rPr lang="en-US" dirty="0"/>
              <a:t>American Society of Engineering Management (ASEM)</a:t>
            </a:r>
          </a:p>
          <a:p>
            <a:pPr lvl="1"/>
            <a:r>
              <a:rPr lang="en-US" dirty="0"/>
              <a:t>American Society for Metals (ASM)</a:t>
            </a:r>
          </a:p>
          <a:p>
            <a:pPr lvl="1"/>
            <a:r>
              <a:rPr lang="en-US" dirty="0"/>
              <a:t>American Society of Mechanical Engineers (ASME)</a:t>
            </a:r>
          </a:p>
          <a:p>
            <a:pPr lvl="1"/>
            <a:r>
              <a:rPr lang="en-US" dirty="0"/>
              <a:t>American Society of Naval Engineers (ASNE)</a:t>
            </a:r>
          </a:p>
          <a:p>
            <a:pPr lvl="1"/>
            <a:r>
              <a:rPr lang="en-US" dirty="0"/>
              <a:t>Electrical Power Research Institute (EPRI)</a:t>
            </a:r>
          </a:p>
          <a:p>
            <a:pPr lvl="1"/>
            <a:r>
              <a:rPr lang="en-US" dirty="0"/>
              <a:t>International Council on Systems Engineering (INCOSE)</a:t>
            </a:r>
          </a:p>
          <a:p>
            <a:pPr lvl="1"/>
            <a:r>
              <a:rPr lang="en-US" dirty="0"/>
              <a:t>International Electrical and Electronic Engineers (IEEE)</a:t>
            </a:r>
          </a:p>
          <a:p>
            <a:pPr lvl="1"/>
            <a:r>
              <a:rPr lang="en-US" dirty="0"/>
              <a:t>Optica (formerly the Optical Society of America (OSA))</a:t>
            </a:r>
          </a:p>
          <a:p>
            <a:pPr lvl="1"/>
            <a:r>
              <a:rPr lang="en-US" dirty="0"/>
              <a:t>Society of Automotive Engineers (SAE)</a:t>
            </a:r>
          </a:p>
          <a:p>
            <a:pPr lvl="1"/>
            <a:r>
              <a:rPr lang="en-US" dirty="0"/>
              <a:t>Society for Photo Instrumentation Engineers (SPIE)</a:t>
            </a:r>
          </a:p>
          <a:p>
            <a:pPr lvl="1"/>
            <a:r>
              <a:rPr lang="en-US" dirty="0"/>
              <a:t>Systems Engineering Book of Knowledge (</a:t>
            </a:r>
            <a:r>
              <a:rPr lang="en-US" dirty="0" err="1"/>
              <a:t>SEBoK</a:t>
            </a:r>
            <a:r>
              <a:rPr lang="en-US" dirty="0"/>
              <a:t>)</a:t>
            </a:r>
          </a:p>
          <a:p>
            <a:r>
              <a:rPr lang="en-US" dirty="0"/>
              <a:t>NASA Systems Engineering Research: https://www.nasa.gov/consortium</a:t>
            </a:r>
          </a:p>
        </p:txBody>
      </p:sp>
      <p:sp>
        <p:nvSpPr>
          <p:cNvPr id="4" name="Slide Number Placeholder 3">
            <a:extLst>
              <a:ext uri="{FF2B5EF4-FFF2-40B4-BE49-F238E27FC236}">
                <a16:creationId xmlns:a16="http://schemas.microsoft.com/office/drawing/2014/main" id="{4F65B213-D878-41C1-8348-6C0C597780DE}"/>
              </a:ext>
            </a:extLst>
          </p:cNvPr>
          <p:cNvSpPr>
            <a:spLocks noGrp="1"/>
          </p:cNvSpPr>
          <p:nvPr>
            <p:ph type="sldNum" sz="quarter" idx="4"/>
          </p:nvPr>
        </p:nvSpPr>
        <p:spPr/>
        <p:txBody>
          <a:bodyPr/>
          <a:lstStyle/>
          <a:p>
            <a:fld id="{C55EE124-CDD3-B64B-8D39-5720EFBFE273}" type="slidenum">
              <a:rPr lang="en-US" smtClean="0">
                <a:solidFill>
                  <a:srgbClr val="000000"/>
                </a:solidFill>
              </a:rPr>
              <a:pPr/>
              <a:t>22</a:t>
            </a:fld>
            <a:endParaRPr lang="en-US">
              <a:solidFill>
                <a:srgbClr val="000000"/>
              </a:solidFill>
            </a:endParaRPr>
          </a:p>
        </p:txBody>
      </p:sp>
    </p:spTree>
    <p:extLst>
      <p:ext uri="{BB962C8B-B14F-4D97-AF65-F5344CB8AC3E}">
        <p14:creationId xmlns:p14="http://schemas.microsoft.com/office/powerpoint/2010/main" val="4083020901"/>
      </p:ext>
    </p:extLst>
  </p:cSld>
  <p:clrMapOvr>
    <a:masterClrMapping/>
  </p:clrMapOvr>
</p:sld>
</file>

<file path=ppt/theme/theme1.xml><?xml version="1.0" encoding="utf-8"?>
<a:theme xmlns:a="http://schemas.openxmlformats.org/drawingml/2006/main" name="Default Them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Them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Them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Them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Theme">
  <a:themeElements>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UR Overview Template[1]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CC"/>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38886</TotalTime>
  <Words>5567</Words>
  <Application>Microsoft Macintosh PowerPoint</Application>
  <PresentationFormat>On-screen Show (4:3)</PresentationFormat>
  <Paragraphs>598</Paragraphs>
  <Slides>22</Slides>
  <Notes>4</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22</vt:i4>
      </vt:variant>
    </vt:vector>
  </HeadingPairs>
  <TitlesOfParts>
    <vt:vector size="30" baseType="lpstr">
      <vt:lpstr>Arial</vt:lpstr>
      <vt:lpstr>Calibri</vt:lpstr>
      <vt:lpstr>Wingdings</vt:lpstr>
      <vt:lpstr>Default Theme</vt:lpstr>
      <vt:lpstr>1_Default Theme</vt:lpstr>
      <vt:lpstr>2_Default Theme</vt:lpstr>
      <vt:lpstr>3_Default Theme</vt:lpstr>
      <vt:lpstr>4_Default Theme</vt:lpstr>
      <vt:lpstr>History of Engineering</vt:lpstr>
      <vt:lpstr>History of Engineering Disciplines</vt:lpstr>
      <vt:lpstr>Engineering History Summary </vt:lpstr>
      <vt:lpstr>History of Civil Engineering</vt:lpstr>
      <vt:lpstr>History of Civil Engineering</vt:lpstr>
      <vt:lpstr>History of Materials Engineering</vt:lpstr>
      <vt:lpstr>History of Materials Engineering</vt:lpstr>
      <vt:lpstr>History of Mechanical Engineering</vt:lpstr>
      <vt:lpstr>History of Mechanical Engineering</vt:lpstr>
      <vt:lpstr>History of Aerospace Engineering</vt:lpstr>
      <vt:lpstr>History of Aerospace Engineering</vt:lpstr>
      <vt:lpstr>History of Aerospace Engineering</vt:lpstr>
      <vt:lpstr>History of Aerospace Engineering</vt:lpstr>
      <vt:lpstr>History of Electrical Engineering</vt:lpstr>
      <vt:lpstr>History of Computer Engineering</vt:lpstr>
      <vt:lpstr>History of Optical Engineering</vt:lpstr>
      <vt:lpstr>History of Optical Engineering</vt:lpstr>
      <vt:lpstr>History of Software Engineering</vt:lpstr>
      <vt:lpstr>History of Industrial Engineering</vt:lpstr>
      <vt:lpstr>History of Systems Engineering</vt:lpstr>
      <vt:lpstr>History of Systems Engineering</vt:lpstr>
      <vt:lpstr>Engineering Professional Societies</vt:lpstr>
    </vt:vector>
  </TitlesOfParts>
  <Manager/>
  <Company>NASA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 CLT 2016 EMB Presentation</dc:title>
  <dc:subject/>
  <dc:creator>SE CLT</dc:creator>
  <cp:keywords/>
  <dc:description/>
  <cp:lastModifiedBy>Narmore, Kimberly A. (MSFC-IS02)</cp:lastModifiedBy>
  <cp:revision>1026</cp:revision>
  <cp:lastPrinted>2016-09-08T13:58:50Z</cp:lastPrinted>
  <dcterms:created xsi:type="dcterms:W3CDTF">2010-04-21T15:59:05Z</dcterms:created>
  <dcterms:modified xsi:type="dcterms:W3CDTF">2022-08-02T19:59:45Z</dcterms:modified>
  <cp:category/>
</cp:coreProperties>
</file>