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 Id="rId4"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48" r:id="rId4"/>
    <p:sldMasterId id="2147483660" r:id="rId5"/>
    <p:sldMasterId id="2147483672" r:id="rId6"/>
  </p:sldMasterIdLst>
  <p:notesMasterIdLst>
    <p:notesMasterId r:id="rId22"/>
  </p:notesMasterIdLst>
  <p:sldIdLst>
    <p:sldId id="546" r:id="rId7"/>
    <p:sldId id="554" r:id="rId8"/>
    <p:sldId id="547" r:id="rId9"/>
    <p:sldId id="558" r:id="rId10"/>
    <p:sldId id="572" r:id="rId11"/>
    <p:sldId id="561" r:id="rId12"/>
    <p:sldId id="560" r:id="rId13"/>
    <p:sldId id="568" r:id="rId14"/>
    <p:sldId id="563" r:id="rId15"/>
    <p:sldId id="564" r:id="rId16"/>
    <p:sldId id="550" r:id="rId17"/>
    <p:sldId id="552" r:id="rId18"/>
    <p:sldId id="569" r:id="rId19"/>
    <p:sldId id="571" r:id="rId20"/>
    <p:sldId id="566" r:id="rId21"/>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FEC208"/>
    <a:srgbClr val="3763B1"/>
    <a:srgbClr val="AB8100"/>
    <a:srgbClr val="F0EA00"/>
    <a:srgbClr val="0033CC"/>
    <a:srgbClr val="D4EFF8"/>
    <a:srgbClr val="E8D9F3"/>
    <a:srgbClr val="9E0000"/>
    <a:srgbClr val="00CC99"/>
    <a:srgbClr val="C1B7E7"/>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FABFCF23-3B69-468F-B69F-88F6DE6A72F2}" styleName="Medium Style 1 - Accent 5">
    <a:wholeTbl>
      <a:tcTxStyle>
        <a:fontRef idx="minor">
          <a:scrgbClr r="0" g="0" b="0"/>
        </a:fontRef>
        <a:schemeClr val="dk1"/>
      </a:tcTxStyle>
      <a:tcStyle>
        <a:tcBdr>
          <a:left>
            <a:ln w="12700" cmpd="sng">
              <a:solidFill>
                <a:schemeClr val="accent5"/>
              </a:solidFill>
            </a:ln>
          </a:left>
          <a:right>
            <a:ln w="12700" cmpd="sng">
              <a:solidFill>
                <a:schemeClr val="accent5"/>
              </a:solidFill>
            </a:ln>
          </a:right>
          <a:top>
            <a:ln w="12700" cmpd="sng">
              <a:solidFill>
                <a:schemeClr val="accent5"/>
              </a:solidFill>
            </a:ln>
          </a:top>
          <a:bottom>
            <a:ln w="12700" cmpd="sng">
              <a:solidFill>
                <a:schemeClr val="accent5"/>
              </a:solidFill>
            </a:ln>
          </a:bottom>
          <a:insideH>
            <a:ln w="12700" cmpd="sng">
              <a:solidFill>
                <a:schemeClr val="accent5"/>
              </a:solidFill>
            </a:ln>
          </a:insideH>
          <a:insideV>
            <a:ln>
              <a:noFill/>
            </a:ln>
          </a:insideV>
        </a:tcBdr>
        <a:fill>
          <a:solidFill>
            <a:schemeClr val="lt1"/>
          </a:solidFill>
        </a:fill>
      </a:tcStyle>
    </a:wholeTbl>
    <a:band1H>
      <a:tcStyle>
        <a:tcBdr/>
        <a:fill>
          <a:solidFill>
            <a:schemeClr val="accent5">
              <a:tint val="20000"/>
            </a:schemeClr>
          </a:solidFill>
        </a:fill>
      </a:tcStyle>
    </a:band1H>
    <a:band1V>
      <a:tcStyle>
        <a:tcBdr/>
        <a:fill>
          <a:solidFill>
            <a:schemeClr val="accent5">
              <a:tint val="20000"/>
            </a:schemeClr>
          </a:solidFill>
        </a:fill>
      </a:tcStyle>
    </a:band1V>
    <a:lastCol>
      <a:tcTxStyle b="on"/>
      <a:tcStyle>
        <a:tcBdr/>
      </a:tcStyle>
    </a:lastCol>
    <a:firstCol>
      <a:tcTxStyle b="on"/>
      <a:tcStyle>
        <a:tcBdr/>
      </a:tcStyle>
    </a:firstCol>
    <a:lastRow>
      <a:tcTxStyle b="on"/>
      <a:tcStyle>
        <a:tcBdr>
          <a:top>
            <a:ln w="50800" cmpd="dbl">
              <a:solidFill>
                <a:schemeClr val="accent5"/>
              </a:solidFill>
            </a:ln>
          </a:top>
        </a:tcBdr>
        <a:fill>
          <a:solidFill>
            <a:schemeClr val="lt1"/>
          </a:solidFill>
        </a:fill>
      </a:tcStyle>
    </a:lastRow>
    <a:firstRow>
      <a:tcTxStyle b="on">
        <a:fontRef idx="minor">
          <a:scrgbClr r="0" g="0" b="0"/>
        </a:fontRef>
        <a:schemeClr val="lt1"/>
      </a:tcTxStyle>
      <a:tcStyle>
        <a:tcBdr/>
        <a:fill>
          <a:solidFill>
            <a:schemeClr val="accent5"/>
          </a:solidFill>
        </a:fill>
      </a:tcStyle>
    </a:firstRow>
  </a:tblStyle>
  <a:tblStyle styleId="{7DF18680-E054-41AD-8BC1-D1AEF772440D}" styleName="Medium Style 2 - Accent 5">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5">
              <a:tint val="20000"/>
            </a:schemeClr>
          </a:solidFill>
        </a:fill>
      </a:tcStyle>
    </a:wholeTbl>
    <a:band1H>
      <a:tcStyle>
        <a:tcBdr/>
        <a:fill>
          <a:solidFill>
            <a:schemeClr val="accent5">
              <a:tint val="40000"/>
            </a:schemeClr>
          </a:solidFill>
        </a:fill>
      </a:tcStyle>
    </a:band1H>
    <a:band2H>
      <a:tcStyle>
        <a:tcBdr/>
      </a:tcStyle>
    </a:band2H>
    <a:band1V>
      <a:tcStyle>
        <a:tcBdr/>
        <a:fill>
          <a:solidFill>
            <a:schemeClr val="accent5">
              <a:tint val="40000"/>
            </a:schemeClr>
          </a:solidFill>
        </a:fill>
      </a:tcStyle>
    </a:band1V>
    <a:band2V>
      <a:tcStyle>
        <a:tcBdr/>
      </a:tcStyle>
    </a:band2V>
    <a:lastCol>
      <a:tcTxStyle b="on">
        <a:fontRef idx="minor">
          <a:prstClr val="black"/>
        </a:fontRef>
        <a:schemeClr val="lt1"/>
      </a:tcTxStyle>
      <a:tcStyle>
        <a:tcBdr/>
        <a:fill>
          <a:solidFill>
            <a:schemeClr val="accent5"/>
          </a:solidFill>
        </a:fill>
      </a:tcStyle>
    </a:lastCol>
    <a:firstCol>
      <a:tcTxStyle b="on">
        <a:fontRef idx="minor">
          <a:prstClr val="black"/>
        </a:fontRef>
        <a:schemeClr val="lt1"/>
      </a:tcTxStyle>
      <a:tcStyle>
        <a:tcBdr/>
        <a:fill>
          <a:solidFill>
            <a:schemeClr val="accent5"/>
          </a:solidFill>
        </a:fill>
      </a:tcStyle>
    </a:firstCol>
    <a:lastRow>
      <a:tcTxStyle b="on">
        <a:fontRef idx="minor">
          <a:prstClr val="black"/>
        </a:fontRef>
        <a:schemeClr val="lt1"/>
      </a:tcTxStyle>
      <a:tcStyle>
        <a:tcBdr>
          <a:top>
            <a:ln w="38100" cmpd="sng">
              <a:solidFill>
                <a:schemeClr val="lt1"/>
              </a:solidFill>
            </a:ln>
          </a:top>
        </a:tcBdr>
        <a:fill>
          <a:solidFill>
            <a:schemeClr val="accent5"/>
          </a:solidFill>
        </a:fill>
      </a:tcStyle>
    </a:lastRow>
    <a:firstRow>
      <a:tcTxStyle b="on">
        <a:fontRef idx="minor">
          <a:prstClr val="black"/>
        </a:fontRef>
        <a:schemeClr val="lt1"/>
      </a:tcTxStyle>
      <a:tcStyle>
        <a:tcBdr>
          <a:bottom>
            <a:ln w="38100" cmpd="sng">
              <a:solidFill>
                <a:schemeClr val="lt1"/>
              </a:solidFill>
            </a:ln>
          </a:bottom>
        </a:tcBdr>
        <a:fill>
          <a:solidFill>
            <a:schemeClr val="accent5"/>
          </a:solidFill>
        </a:fill>
      </a:tcStyle>
    </a:firstRow>
  </a:tblStyle>
  <a:tblStyle styleId="{5A111915-BE36-4E01-A7E5-04B1672EAD32}" styleName="Light Style 2 - Accent 5">
    <a:wholeTbl>
      <a:tcTxStyle>
        <a:fontRef idx="minor">
          <a:scrgbClr r="0" g="0" b="0"/>
        </a:fontRef>
        <a:schemeClr val="tx1"/>
      </a:tcTxStyle>
      <a:tcStyle>
        <a:tcBdr>
          <a:left>
            <a:lnRef idx="1">
              <a:schemeClr val="accent5"/>
            </a:lnRef>
          </a:left>
          <a:right>
            <a:lnRef idx="1">
              <a:schemeClr val="accent5"/>
            </a:lnRef>
          </a:right>
          <a:top>
            <a:lnRef idx="1">
              <a:schemeClr val="accent5"/>
            </a:lnRef>
          </a:top>
          <a:bottom>
            <a:lnRef idx="1">
              <a:schemeClr val="accent5"/>
            </a:lnRef>
          </a:bottom>
          <a:insideH>
            <a:ln>
              <a:noFill/>
            </a:ln>
          </a:insideH>
          <a:insideV>
            <a:ln>
              <a:noFill/>
            </a:ln>
          </a:insideV>
        </a:tcBdr>
        <a:fill>
          <a:noFill/>
        </a:fill>
      </a:tcStyle>
    </a:wholeTbl>
    <a:band1H>
      <a:tcStyle>
        <a:tcBdr>
          <a:top>
            <a:lnRef idx="1">
              <a:schemeClr val="accent5"/>
            </a:lnRef>
          </a:top>
          <a:bottom>
            <a:lnRef idx="1">
              <a:schemeClr val="accent5"/>
            </a:lnRef>
          </a:bottom>
        </a:tcBdr>
      </a:tcStyle>
    </a:band1H>
    <a:band1V>
      <a:tcStyle>
        <a:tcBdr>
          <a:left>
            <a:lnRef idx="1">
              <a:schemeClr val="accent5"/>
            </a:lnRef>
          </a:left>
          <a:right>
            <a:lnRef idx="1">
              <a:schemeClr val="accent5"/>
            </a:lnRef>
          </a:right>
        </a:tcBdr>
      </a:tcStyle>
    </a:band1V>
    <a:band2V>
      <a:tcStyle>
        <a:tcBdr>
          <a:left>
            <a:lnRef idx="1">
              <a:schemeClr val="accent5"/>
            </a:lnRef>
          </a:left>
          <a:right>
            <a:lnRef idx="1">
              <a:schemeClr val="accent5"/>
            </a:lnRef>
          </a:right>
        </a:tcBdr>
      </a:tcStyle>
    </a:band2V>
    <a:lastCol>
      <a:tcTxStyle b="on"/>
      <a:tcStyle>
        <a:tcBdr/>
      </a:tcStyle>
    </a:lastCol>
    <a:firstCol>
      <a:tcTxStyle b="on"/>
      <a:tcStyle>
        <a:tcBdr/>
      </a:tcStyle>
    </a:firstCol>
    <a:lastRow>
      <a:tcTxStyle b="on"/>
      <a:tcStyle>
        <a:tcBdr>
          <a:top>
            <a:ln w="50800" cmpd="dbl">
              <a:solidFill>
                <a:schemeClr val="accent5"/>
              </a:solidFill>
            </a:ln>
          </a:top>
        </a:tcBdr>
      </a:tcStyle>
    </a:lastRow>
    <a:firstRow>
      <a:tcTxStyle b="on">
        <a:fontRef idx="minor">
          <a:scrgbClr r="0" g="0" b="0"/>
        </a:fontRef>
        <a:schemeClr val="bg1"/>
      </a:tcTxStyle>
      <a:tcStyle>
        <a:tcBdr/>
        <a:fillRef idx="1">
          <a:schemeClr val="accent5"/>
        </a:fillRef>
      </a:tcStyle>
    </a:firstRow>
  </a:tblStyle>
  <a:tblStyle styleId="{6E25E649-3F16-4E02-A733-19D2CDBF48F0}" styleName="Medium Style 3 - Accent 1">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1"/>
          </a:solidFill>
        </a:fill>
      </a:tcStyle>
    </a:lastCol>
    <a:firstCol>
      <a:tcTxStyle b="on">
        <a:fontRef idx="minor">
          <a:scrgbClr r="0" g="0" b="0"/>
        </a:fontRef>
        <a:schemeClr val="lt1"/>
      </a:tcTxStyle>
      <a:tcStyle>
        <a:tcBdr/>
        <a:fill>
          <a:solidFill>
            <a:schemeClr val="accent1"/>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1"/>
          </a:solidFill>
        </a:fill>
      </a:tcStyle>
    </a:firstRow>
  </a:tblStyle>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74C1A8A3-306A-4EB7-A6B1-4F7E0EB9C5D6}" styleName="Medium Style 3 - Accent 5">
    <a:wholeTbl>
      <a:tcTxStyle>
        <a:fontRef idx="minor">
          <a:scrgbClr r="0" g="0" b="0"/>
        </a:fontRef>
        <a:schemeClr val="dk1"/>
      </a:tcTxStyle>
      <a:tcStyle>
        <a:tcBdr>
          <a:left>
            <a:ln>
              <a:noFill/>
            </a:ln>
          </a:left>
          <a:right>
            <a:ln>
              <a:noFill/>
            </a:ln>
          </a:right>
          <a:top>
            <a:ln w="25400" cmpd="sng">
              <a:solidFill>
                <a:schemeClr val="dk1"/>
              </a:solidFill>
            </a:ln>
          </a:top>
          <a:bottom>
            <a:ln w="25400" cmpd="sng">
              <a:solidFill>
                <a:schemeClr val="dk1"/>
              </a:solidFill>
            </a:ln>
          </a:bottom>
          <a:insideH>
            <a:ln>
              <a:noFill/>
            </a:ln>
          </a:insideH>
          <a:insideV>
            <a:ln>
              <a:noFill/>
            </a:ln>
          </a:insideV>
        </a:tcBdr>
        <a:fill>
          <a:solidFill>
            <a:schemeClr val="lt1"/>
          </a:solidFill>
        </a:fill>
      </a:tcStyle>
    </a:wholeTbl>
    <a:band1H>
      <a:tcStyle>
        <a:tcBdr/>
        <a:fill>
          <a:solidFill>
            <a:schemeClr val="dk1">
              <a:tint val="20000"/>
            </a:schemeClr>
          </a:solidFill>
        </a:fill>
      </a:tcStyle>
    </a:band1H>
    <a:band1V>
      <a:tcStyle>
        <a:tcBdr/>
        <a:fill>
          <a:solidFill>
            <a:schemeClr val="dk1">
              <a:tint val="20000"/>
            </a:schemeClr>
          </a:solidFill>
        </a:fill>
      </a:tcStyle>
    </a:band1V>
    <a:lastCol>
      <a:tcTxStyle b="on">
        <a:fontRef idx="minor">
          <a:scrgbClr r="0" g="0" b="0"/>
        </a:fontRef>
        <a:schemeClr val="lt1"/>
      </a:tcTxStyle>
      <a:tcStyle>
        <a:tcBdr/>
        <a:fill>
          <a:solidFill>
            <a:schemeClr val="accent5"/>
          </a:solidFill>
        </a:fill>
      </a:tcStyle>
    </a:lastCol>
    <a:firstCol>
      <a:tcTxStyle b="on">
        <a:fontRef idx="minor">
          <a:scrgbClr r="0" g="0" b="0"/>
        </a:fontRef>
        <a:schemeClr val="lt1"/>
      </a:tcTxStyle>
      <a:tcStyle>
        <a:tcBdr/>
        <a:fill>
          <a:solidFill>
            <a:schemeClr val="accent5"/>
          </a:solidFill>
        </a:fill>
      </a:tcStyle>
    </a:firstCol>
    <a:lastRow>
      <a:tcTxStyle b="on"/>
      <a:tcStyle>
        <a:tcBdr>
          <a:top>
            <a:ln w="50800" cmpd="dbl">
              <a:solidFill>
                <a:schemeClr val="dk1"/>
              </a:solidFill>
            </a:ln>
          </a:top>
        </a:tcBdr>
        <a:fill>
          <a:solidFill>
            <a:schemeClr val="lt1"/>
          </a:solidFill>
        </a:fill>
      </a:tcStyle>
    </a:lastRow>
    <a:seCell>
      <a:tcTxStyle b="on">
        <a:fontRef idx="minor">
          <a:scrgbClr r="0" g="0" b="0"/>
        </a:fontRef>
        <a:schemeClr val="dk1"/>
      </a:tcTxStyle>
      <a:tcStyle>
        <a:tcBdr/>
      </a:tcStyle>
    </a:seCell>
    <a:swCell>
      <a:tcTxStyle b="on">
        <a:fontRef idx="minor">
          <a:scrgbClr r="0" g="0" b="0"/>
        </a:fontRef>
        <a:schemeClr val="dk1"/>
      </a:tcTxStyle>
      <a:tcStyle>
        <a:tcBdr/>
      </a:tcStyle>
    </a:swCell>
    <a:firstRow>
      <a:tcTxStyle b="on">
        <a:fontRef idx="minor">
          <a:scrgbClr r="0" g="0" b="0"/>
        </a:fontRef>
        <a:schemeClr val="lt1"/>
      </a:tcTxStyle>
      <a:tcStyle>
        <a:tcBdr>
          <a:bottom>
            <a:ln w="25400" cmpd="sng">
              <a:solidFill>
                <a:schemeClr val="dk1"/>
              </a:solidFill>
            </a:ln>
          </a:bottom>
        </a:tcBdr>
        <a:fill>
          <a:solidFill>
            <a:schemeClr val="accent5"/>
          </a:solidFill>
        </a:fill>
      </a:tcStyle>
    </a:firstRow>
  </a:tblStyle>
  <a:tblStyle styleId="{7E9639D4-E3E2-4D34-9284-5A2195B3D0D7}" styleName="Light Style 2">
    <a:wholeTbl>
      <a:tcTxStyle>
        <a:fontRef idx="minor">
          <a:scrgbClr r="0" g="0" b="0"/>
        </a:fontRef>
        <a:schemeClr val="tx1"/>
      </a:tcTxStyle>
      <a:tcStyle>
        <a:tcBdr>
          <a:left>
            <a:lnRef idx="1">
              <a:schemeClr val="tx1"/>
            </a:lnRef>
          </a:left>
          <a:right>
            <a:lnRef idx="1">
              <a:schemeClr val="tx1"/>
            </a:lnRef>
          </a:right>
          <a:top>
            <a:lnRef idx="1">
              <a:schemeClr val="tx1"/>
            </a:lnRef>
          </a:top>
          <a:bottom>
            <a:lnRef idx="1">
              <a:schemeClr val="tx1"/>
            </a:lnRef>
          </a:bottom>
          <a:insideH>
            <a:ln>
              <a:noFill/>
            </a:ln>
          </a:insideH>
          <a:insideV>
            <a:ln>
              <a:noFill/>
            </a:ln>
          </a:insideV>
        </a:tcBdr>
        <a:fill>
          <a:noFill/>
        </a:fill>
      </a:tcStyle>
    </a:wholeTbl>
    <a:band1H>
      <a:tcStyle>
        <a:tcBdr>
          <a:top>
            <a:lnRef idx="1">
              <a:schemeClr val="tx1"/>
            </a:lnRef>
          </a:top>
          <a:bottom>
            <a:lnRef idx="1">
              <a:schemeClr val="tx1"/>
            </a:lnRef>
          </a:bottom>
        </a:tcBdr>
      </a:tcStyle>
    </a:band1H>
    <a:band1V>
      <a:tcStyle>
        <a:tcBdr>
          <a:left>
            <a:lnRef idx="1">
              <a:schemeClr val="tx1"/>
            </a:lnRef>
          </a:left>
          <a:right>
            <a:lnRef idx="1">
              <a:schemeClr val="tx1"/>
            </a:lnRef>
          </a:right>
        </a:tcBdr>
      </a:tcStyle>
    </a:band1V>
    <a:band2V>
      <a:tcStyle>
        <a:tcBdr>
          <a:left>
            <a:lnRef idx="1">
              <a:schemeClr val="tx1"/>
            </a:lnRef>
          </a:left>
          <a:right>
            <a:lnRef idx="1">
              <a:schemeClr val="tx1"/>
            </a:lnRef>
          </a:right>
        </a:tcBdr>
      </a:tcStyle>
    </a:band2V>
    <a:lastCol>
      <a:tcTxStyle b="on"/>
      <a:tcStyle>
        <a:tcBdr/>
      </a:tcStyle>
    </a:lastCol>
    <a:firstCol>
      <a:tcTxStyle b="on"/>
      <a:tcStyle>
        <a:tcBdr/>
      </a:tcStyle>
    </a:firstCol>
    <a:lastRow>
      <a:tcTxStyle b="on"/>
      <a:tcStyle>
        <a:tcBdr>
          <a:top>
            <a:ln w="50800" cmpd="dbl">
              <a:solidFill>
                <a:schemeClr val="tx1"/>
              </a:solidFill>
            </a:ln>
          </a:top>
        </a:tcBdr>
      </a:tcStyle>
    </a:lastRow>
    <a:firstRow>
      <a:tcTxStyle b="on">
        <a:fontRef idx="minor">
          <a:scrgbClr r="0" g="0" b="0"/>
        </a:fontRef>
        <a:schemeClr val="bg1"/>
      </a:tcTxStyle>
      <a:tcStyle>
        <a:tcBdr/>
        <a:fillRef idx="1">
          <a:schemeClr val="tx1"/>
        </a:fillRef>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4" autoAdjust="0"/>
    <p:restoredTop sz="94660"/>
  </p:normalViewPr>
  <p:slideViewPr>
    <p:cSldViewPr snapToGrid="0">
      <p:cViewPr varScale="1">
        <p:scale>
          <a:sx n="124" d="100"/>
          <a:sy n="124" d="100"/>
        </p:scale>
        <p:origin x="584" y="168"/>
      </p:cViewPr>
      <p:guideLst/>
    </p:cSldViewPr>
  </p:slideViewPr>
  <p:notesTextViewPr>
    <p:cViewPr>
      <p:scale>
        <a:sx n="1" d="1"/>
        <a:sy n="1" d="1"/>
      </p:scale>
      <p:origin x="0" y="0"/>
    </p:cViewPr>
  </p:notesTextViewPr>
  <p:sorterViewPr>
    <p:cViewPr>
      <p:scale>
        <a:sx n="80" d="100"/>
        <a:sy n="80" d="100"/>
      </p:scale>
      <p:origin x="0" y="0"/>
    </p:cViewPr>
  </p:sorterViewPr>
  <p:notesViewPr>
    <p:cSldViewPr snapToGrid="0">
      <p:cViewPr varScale="1">
        <p:scale>
          <a:sx n="98" d="100"/>
          <a:sy n="98" d="100"/>
        </p:scale>
        <p:origin x="2658" y="78"/>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2.xml"/><Relationship Id="rId13" Type="http://schemas.openxmlformats.org/officeDocument/2006/relationships/slide" Target="slides/slide7.xml"/><Relationship Id="rId18" Type="http://schemas.openxmlformats.org/officeDocument/2006/relationships/slide" Target="slides/slide12.xml"/><Relationship Id="rId26" Type="http://schemas.openxmlformats.org/officeDocument/2006/relationships/tableStyles" Target="tableStyles.xml"/><Relationship Id="rId3" Type="http://schemas.openxmlformats.org/officeDocument/2006/relationships/customXml" Target="../customXml/item3.xml"/><Relationship Id="rId21" Type="http://schemas.openxmlformats.org/officeDocument/2006/relationships/slide" Target="slides/slide15.xml"/><Relationship Id="rId7" Type="http://schemas.openxmlformats.org/officeDocument/2006/relationships/slide" Target="slides/slide1.xml"/><Relationship Id="rId12" Type="http://schemas.openxmlformats.org/officeDocument/2006/relationships/slide" Target="slides/slide6.xml"/><Relationship Id="rId17" Type="http://schemas.openxmlformats.org/officeDocument/2006/relationships/slide" Target="slides/slide11.xml"/><Relationship Id="rId25" Type="http://schemas.openxmlformats.org/officeDocument/2006/relationships/theme" Target="theme/theme1.xml"/><Relationship Id="rId2" Type="http://schemas.openxmlformats.org/officeDocument/2006/relationships/customXml" Target="../customXml/item2.xml"/><Relationship Id="rId16" Type="http://schemas.openxmlformats.org/officeDocument/2006/relationships/slide" Target="slides/slide10.xml"/><Relationship Id="rId20" Type="http://schemas.openxmlformats.org/officeDocument/2006/relationships/slide" Target="slides/slide14.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 Target="slides/slide5.xml"/><Relationship Id="rId24" Type="http://schemas.openxmlformats.org/officeDocument/2006/relationships/viewProps" Target="viewProps.xml"/><Relationship Id="rId5" Type="http://schemas.openxmlformats.org/officeDocument/2006/relationships/slideMaster" Target="slideMasters/slideMaster2.xml"/><Relationship Id="rId15" Type="http://schemas.openxmlformats.org/officeDocument/2006/relationships/slide" Target="slides/slide9.xml"/><Relationship Id="rId23" Type="http://schemas.openxmlformats.org/officeDocument/2006/relationships/presProps" Target="presProps.xml"/><Relationship Id="rId10" Type="http://schemas.openxmlformats.org/officeDocument/2006/relationships/slide" Target="slides/slide4.xml"/><Relationship Id="rId19" Type="http://schemas.openxmlformats.org/officeDocument/2006/relationships/slide" Target="slides/slide13.xml"/><Relationship Id="rId4" Type="http://schemas.openxmlformats.org/officeDocument/2006/relationships/slideMaster" Target="slideMasters/slideMaster1.xml"/><Relationship Id="rId9" Type="http://schemas.openxmlformats.org/officeDocument/2006/relationships/slide" Target="slides/slide3.xml"/><Relationship Id="rId14" Type="http://schemas.openxmlformats.org/officeDocument/2006/relationships/slide" Target="slides/slide8.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DEBB2BDF-65BD-40E4-AC32-7140E17DDCC8}" type="datetimeFigureOut">
              <a:rPr lang="en-US" smtClean="0"/>
              <a:t>5/24/22</a:t>
            </a:fld>
            <a:endParaRPr lang="en-US" dirty="0"/>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D257C9CB-75E8-4897-8DC3-F05D0F144F2D}" type="slidenum">
              <a:rPr lang="en-US" smtClean="0"/>
              <a:t>‹#›</a:t>
            </a:fld>
            <a:endParaRPr lang="en-US" dirty="0"/>
          </a:p>
        </p:txBody>
      </p:sp>
    </p:spTree>
    <p:extLst>
      <p:ext uri="{BB962C8B-B14F-4D97-AF65-F5344CB8AC3E}">
        <p14:creationId xmlns:p14="http://schemas.microsoft.com/office/powerpoint/2010/main" val="32058784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2A5DA9A-199D-4D12-BAF0-88AD684DC792}"/>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870A420-33FF-4D51-8312-C0B5AE19E402}"/>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AB86F2F9-9A09-4619-BD56-D7EA88B4658B}"/>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F796DBE3-5B6D-4899-99D3-E79BF98270F5}"/>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3E3BBA16-CD3A-431A-8062-4258F579E77C}"/>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170867579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A2EFCBE-92F0-4AA6-B318-8B480D0897B6}"/>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FF1FB59-7967-4443-BA31-91A37C2F5D9A}"/>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38B6A50-4EE2-4850-A5C3-8D9FCDDC3AFD}"/>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7DDC5865-C16D-4735-9B76-5A8A2B60200B}"/>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679BD2F-66EF-409C-92A0-842BF561787F}"/>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1771236625"/>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107E0A3-6560-4C43-AE17-9638164AA32D}"/>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CFA01EB3-FAE3-4A91-84E6-E421CA139488}"/>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5F85CA55-6E7D-46B1-B3ED-275E29857662}"/>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26DD8554-C056-49FD-9751-C03708871AE7}"/>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4EF1844B-6AAF-483A-A25A-75D90716DA4B}"/>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349063835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7D2AC9-42EC-45C2-AA8F-00FBAF525254}"/>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997CDE99-5C8B-40CB-A56E-BDDE18690A44}"/>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5EF7A9AA-7492-4A00-9EAA-5EEFED4CDC9B}"/>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220ADFA8-80E0-4B66-B1DB-994740DE8114}"/>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6" name="Footer Placeholder 5">
            <a:extLst>
              <a:ext uri="{FF2B5EF4-FFF2-40B4-BE49-F238E27FC236}">
                <a16:creationId xmlns:a16="http://schemas.microsoft.com/office/drawing/2014/main" id="{5143DC61-2034-414D-8A2A-F140DB3F27B1}"/>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2BAF2094-7F28-410D-8873-BD51956BA21B}"/>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319636457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E138A5D-7E45-42FC-AD9B-9D4FDE7E3E7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FFBE65AB-A6FE-4CB4-B6A5-F76D1DD79D3E}"/>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8658A882-80C7-4773-BBE4-D4A37B9B48D9}"/>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59CB2B0A-5E65-467B-98AF-8C605EDCE94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976B25E5-A29A-4A5E-BF50-9BA9DCA3EFEC}"/>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84CE92A9-51B3-4C4A-9446-C8811A14AB13}"/>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8" name="Footer Placeholder 7">
            <a:extLst>
              <a:ext uri="{FF2B5EF4-FFF2-40B4-BE49-F238E27FC236}">
                <a16:creationId xmlns:a16="http://schemas.microsoft.com/office/drawing/2014/main" id="{930F9F65-0833-430E-9273-B5021D4A57CF}"/>
              </a:ext>
            </a:extLst>
          </p:cNvPr>
          <p:cNvSpPr>
            <a:spLocks noGrp="1"/>
          </p:cNvSpPr>
          <p:nvPr>
            <p:ph type="ftr" sz="quarter" idx="11"/>
          </p:nvPr>
        </p:nvSpPr>
        <p:spPr/>
        <p:txBody>
          <a:bodyPr/>
          <a:lstStyle/>
          <a:p>
            <a:endParaRPr lang="en-US" dirty="0"/>
          </a:p>
        </p:txBody>
      </p:sp>
      <p:sp>
        <p:nvSpPr>
          <p:cNvPr id="9" name="Slide Number Placeholder 8">
            <a:extLst>
              <a:ext uri="{FF2B5EF4-FFF2-40B4-BE49-F238E27FC236}">
                <a16:creationId xmlns:a16="http://schemas.microsoft.com/office/drawing/2014/main" id="{8B1EE8B3-3F4E-4862-810E-9BE3287FBA3E}"/>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28624925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E52E5C7-4972-4E54-93D5-A3E7DB6E8581}"/>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2A6B1E84-D005-4B53-99DD-B43AA82DC3D8}"/>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4" name="Footer Placeholder 3">
            <a:extLst>
              <a:ext uri="{FF2B5EF4-FFF2-40B4-BE49-F238E27FC236}">
                <a16:creationId xmlns:a16="http://schemas.microsoft.com/office/drawing/2014/main" id="{7C9B68F1-63C1-4EB7-A1C8-E485A06E51F8}"/>
              </a:ext>
            </a:extLst>
          </p:cNvPr>
          <p:cNvSpPr>
            <a:spLocks noGrp="1"/>
          </p:cNvSpPr>
          <p:nvPr>
            <p:ph type="ftr" sz="quarter" idx="11"/>
          </p:nvPr>
        </p:nvSpPr>
        <p:spPr/>
        <p:txBody>
          <a:bodyPr/>
          <a:lstStyle/>
          <a:p>
            <a:endParaRPr lang="en-US" dirty="0"/>
          </a:p>
        </p:txBody>
      </p:sp>
      <p:sp>
        <p:nvSpPr>
          <p:cNvPr id="5" name="Slide Number Placeholder 4">
            <a:extLst>
              <a:ext uri="{FF2B5EF4-FFF2-40B4-BE49-F238E27FC236}">
                <a16:creationId xmlns:a16="http://schemas.microsoft.com/office/drawing/2014/main" id="{9C1D702B-4AA2-4B83-9F7C-D8ACFFFAD536}"/>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218479012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8659D15D-56E8-4090-955B-7DD338CFBDEF}"/>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3" name="Footer Placeholder 2">
            <a:extLst>
              <a:ext uri="{FF2B5EF4-FFF2-40B4-BE49-F238E27FC236}">
                <a16:creationId xmlns:a16="http://schemas.microsoft.com/office/drawing/2014/main" id="{F0E2FD1D-AC86-4745-B2B7-0BB4F9DA979C}"/>
              </a:ext>
            </a:extLst>
          </p:cNvPr>
          <p:cNvSpPr>
            <a:spLocks noGrp="1"/>
          </p:cNvSpPr>
          <p:nvPr>
            <p:ph type="ftr" sz="quarter" idx="11"/>
          </p:nvPr>
        </p:nvSpPr>
        <p:spPr/>
        <p:txBody>
          <a:bodyPr/>
          <a:lstStyle/>
          <a:p>
            <a:endParaRPr lang="en-US" dirty="0"/>
          </a:p>
        </p:txBody>
      </p:sp>
      <p:sp>
        <p:nvSpPr>
          <p:cNvPr id="4" name="Slide Number Placeholder 3">
            <a:extLst>
              <a:ext uri="{FF2B5EF4-FFF2-40B4-BE49-F238E27FC236}">
                <a16:creationId xmlns:a16="http://schemas.microsoft.com/office/drawing/2014/main" id="{AA561307-0EF0-4622-B2CF-ABCA9D4909C6}"/>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145287509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C8B7679-B87E-41CE-B076-0EA8FF9069B9}"/>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362C1110-74FE-423E-85B4-4076F8860963}"/>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0B72B6E7-B30A-4076-AEC7-0D8A20631E08}"/>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138D7707-D77E-4E47-86D8-8B7AF52E0E53}"/>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6" name="Footer Placeholder 5">
            <a:extLst>
              <a:ext uri="{FF2B5EF4-FFF2-40B4-BE49-F238E27FC236}">
                <a16:creationId xmlns:a16="http://schemas.microsoft.com/office/drawing/2014/main" id="{2C71A121-4F1A-4A2D-A580-8788227A706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AA50B763-ADCD-4D66-BB42-1F31C29806ED}"/>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3238323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DD28A7-ED0D-42E1-B7DC-441706862F43}"/>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CCF7BDCC-620E-466D-91B2-EDE9560C7312}"/>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DFD7671C-C701-4EBC-BF39-DC9ABC9A9FB7}"/>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2C67F14C-CE00-4ADE-A072-F944525E8EE3}"/>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6" name="Footer Placeholder 5">
            <a:extLst>
              <a:ext uri="{FF2B5EF4-FFF2-40B4-BE49-F238E27FC236}">
                <a16:creationId xmlns:a16="http://schemas.microsoft.com/office/drawing/2014/main" id="{E1C53F2D-5A1B-49F2-96D6-FD5692EDD4B0}"/>
              </a:ext>
            </a:extLst>
          </p:cNvPr>
          <p:cNvSpPr>
            <a:spLocks noGrp="1"/>
          </p:cNvSpPr>
          <p:nvPr>
            <p:ph type="ftr" sz="quarter" idx="11"/>
          </p:nvPr>
        </p:nvSpPr>
        <p:spPr/>
        <p:txBody>
          <a:bodyPr/>
          <a:lstStyle/>
          <a:p>
            <a:endParaRPr lang="en-US" dirty="0"/>
          </a:p>
        </p:txBody>
      </p:sp>
      <p:sp>
        <p:nvSpPr>
          <p:cNvPr id="7" name="Slide Number Placeholder 6">
            <a:extLst>
              <a:ext uri="{FF2B5EF4-FFF2-40B4-BE49-F238E27FC236}">
                <a16:creationId xmlns:a16="http://schemas.microsoft.com/office/drawing/2014/main" id="{775E9352-090E-4395-AE92-2275D10DE9B7}"/>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60240920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3615CEF-A708-4D3C-A718-8B843C186DBE}"/>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419CCF46-2592-4DC4-B3CE-579E5CE431D7}"/>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F0E4BAB-FC5D-4BA3-83D2-3512446B864F}"/>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EFF46857-6586-4274-8DA4-3220272C920D}"/>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5A1992DD-EA17-46DA-961C-0F6761084361}"/>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2685859662"/>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775BF315-A753-4A77-8397-0BBB1960E3E5}"/>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B7356F4B-B905-474C-B7D8-FDBE15F9E6B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84C566B2-A59C-459E-8B03-AC6FC036DB29}"/>
              </a:ext>
            </a:extLst>
          </p:cNvPr>
          <p:cNvSpPr>
            <a:spLocks noGrp="1"/>
          </p:cNvSpPr>
          <p:nvPr>
            <p:ph type="dt" sz="half" idx="10"/>
          </p:nvPr>
        </p:nvSpPr>
        <p:spPr/>
        <p:txBody>
          <a:body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992CB9A7-7F7A-441B-A8B0-5F392C642002}"/>
              </a:ext>
            </a:extLst>
          </p:cNvPr>
          <p:cNvSpPr>
            <a:spLocks noGrp="1"/>
          </p:cNvSpPr>
          <p:nvPr>
            <p:ph type="ftr" sz="quarter" idx="11"/>
          </p:nvPr>
        </p:nvSpPr>
        <p:spPr/>
        <p:txBody>
          <a:bodyPr/>
          <a:lstStyle/>
          <a:p>
            <a:endParaRPr lang="en-US" dirty="0"/>
          </a:p>
        </p:txBody>
      </p:sp>
      <p:sp>
        <p:nvSpPr>
          <p:cNvPr id="6" name="Slide Number Placeholder 5">
            <a:extLst>
              <a:ext uri="{FF2B5EF4-FFF2-40B4-BE49-F238E27FC236}">
                <a16:creationId xmlns:a16="http://schemas.microsoft.com/office/drawing/2014/main" id="{E7556CE9-D4A3-4E48-842C-5DD2F12AABEF}"/>
              </a:ext>
            </a:extLst>
          </p:cNvPr>
          <p:cNvSpPr>
            <a:spLocks noGrp="1"/>
          </p:cNvSpPr>
          <p:nvPr>
            <p:ph type="sldNum" sz="quarter" idx="12"/>
          </p:nvPr>
        </p:nvSpPr>
        <p:spPr/>
        <p:txBody>
          <a:bodyPr/>
          <a:lstStyle/>
          <a:p>
            <a:fld id="{C83338CF-045B-4ADE-BAC6-47FA676FCCFE}" type="slidenum">
              <a:rPr lang="en-US" smtClean="0"/>
              <a:t>‹#›</a:t>
            </a:fld>
            <a:endParaRPr lang="en-US" dirty="0"/>
          </a:p>
        </p:txBody>
      </p:sp>
    </p:spTree>
    <p:extLst>
      <p:ext uri="{BB962C8B-B14F-4D97-AF65-F5344CB8AC3E}">
        <p14:creationId xmlns:p14="http://schemas.microsoft.com/office/powerpoint/2010/main" val="423421489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1"/>
      </p:bgRef>
    </p:bg>
    <p:spTree>
      <p:nvGrpSpPr>
        <p:cNvPr id="1" name=""/>
        <p:cNvGrpSpPr/>
        <p:nvPr/>
      </p:nvGrpSpPr>
      <p:grpSpPr>
        <a:xfrm>
          <a:off x="0" y="0"/>
          <a:ext cx="0" cy="0"/>
          <a:chOff x="0" y="0"/>
          <a:chExt cx="0" cy="0"/>
        </a:xfrm>
      </p:grpSpPr>
      <p:cxnSp>
        <p:nvCxnSpPr>
          <p:cNvPr id="14" name="Straight Connector 13"/>
          <p:cNvCxnSpPr/>
          <p:nvPr userDrawn="1"/>
        </p:nvCxnSpPr>
        <p:spPr>
          <a:xfrm>
            <a:off x="458724" y="3406100"/>
            <a:ext cx="11274552" cy="0"/>
          </a:xfrm>
          <a:prstGeom prst="line">
            <a:avLst/>
          </a:prstGeom>
          <a:ln w="187325" cap="rnd">
            <a:solidFill>
              <a:srgbClr val="002060"/>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en-US" dirty="0"/>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080FD8E-851B-4659-897B-85518CEAD3D0}" type="datetime1">
              <a:rPr lang="en-US" smtClean="0"/>
              <a:t>5/24/22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pic>
        <p:nvPicPr>
          <p:cNvPr id="7" name="Picture 6"/>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84961" y="5433583"/>
            <a:ext cx="1289687" cy="1331493"/>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0563726" y="12783"/>
            <a:ext cx="1688676" cy="1333166"/>
          </a:xfrm>
          <a:prstGeom prst="rect">
            <a:avLst/>
          </a:prstGeom>
          <a:noFill/>
          <a:extLst>
            <a:ext uri="{909E8E84-426E-40DD-AFC4-6F175D3DCCD1}">
              <a14:hiddenFill xmlns:a14="http://schemas.microsoft.com/office/drawing/2010/main">
                <a:solidFill>
                  <a:srgbClr val="FFFFFF"/>
                </a:solidFill>
              </a14:hiddenFill>
            </a:ext>
          </a:extLst>
        </p:spPr>
      </p:pic>
      <p:cxnSp>
        <p:nvCxnSpPr>
          <p:cNvPr id="13" name="Straight Connector 12"/>
          <p:cNvCxnSpPr/>
          <p:nvPr userDrawn="1"/>
        </p:nvCxnSpPr>
        <p:spPr>
          <a:xfrm>
            <a:off x="915924" y="3406100"/>
            <a:ext cx="10360152" cy="0"/>
          </a:xfrm>
          <a:prstGeom prst="line">
            <a:avLst/>
          </a:prstGeom>
          <a:ln w="101600" cap="rnd">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2" name="Straight Connector 11"/>
          <p:cNvCxnSpPr/>
          <p:nvPr userDrawn="1"/>
        </p:nvCxnSpPr>
        <p:spPr>
          <a:xfrm>
            <a:off x="1373124" y="3406100"/>
            <a:ext cx="9445752" cy="0"/>
          </a:xfrm>
          <a:prstGeom prst="line">
            <a:avLst/>
          </a:prstGeom>
          <a:ln w="25400" cap="rnd">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96351079"/>
      </p:ext>
    </p:extLst>
  </p:cSld>
  <p:clrMapOvr>
    <a:overrideClrMapping bg1="lt1" tx1="dk1" bg2="lt2" tx2="dk2" accent1="accent1" accent2="accent2" accent3="accent3" accent4="accent4" accent5="accent5" accent6="accent6" hlink="hlink" folHlink="folHlink"/>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ctr">
              <a:defRPr>
                <a:latin typeface="Times New Roman" panose="02020603050405020304" pitchFamily="18" charset="0"/>
                <a:cs typeface="Times New Roman" panose="02020603050405020304" pitchFamily="18" charset="0"/>
              </a:defRPr>
            </a:lvl1pPr>
          </a:lstStyle>
          <a:p>
            <a:r>
              <a:rPr lang="en-US" dirty="0"/>
              <a:t>Click to edit Master title style</a:t>
            </a:r>
          </a:p>
        </p:txBody>
      </p:sp>
      <p:sp>
        <p:nvSpPr>
          <p:cNvPr id="3" name="Content Placeholder 2"/>
          <p:cNvSpPr>
            <a:spLocks noGrp="1"/>
          </p:cNvSpPr>
          <p:nvPr>
            <p:ph idx="1"/>
          </p:nvPr>
        </p:nvSpPr>
        <p:spPr/>
        <p:txBody>
          <a:bodyPr/>
          <a:lstStyle>
            <a:lvl1pPr marL="2286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1pPr>
            <a:lvl2pPr marL="6858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2pPr>
            <a:lvl3pPr marL="11430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3pPr>
            <a:lvl4pPr marL="16002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4pPr>
            <a:lvl5pPr marL="2057400" indent="-228600">
              <a:buFont typeface="Wingdings" panose="05000000000000000000" pitchFamily="2" charset="2"/>
              <a:buChar char="v"/>
              <a:defRPr>
                <a:latin typeface="Times New Roman" panose="02020603050405020304" pitchFamily="18" charset="0"/>
                <a:cs typeface="Times New Roman" panose="02020603050405020304" pitchFamily="18"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10"/>
          </p:nvPr>
        </p:nvSpPr>
        <p:spPr/>
        <p:txBody>
          <a:bodyPr/>
          <a:lstStyle/>
          <a:p>
            <a:fld id="{DBE1E407-4069-4CF1-8ECE-BB756A4D9798}" type="datetime1">
              <a:rPr lang="en-US" smtClean="0"/>
              <a:t>5/24/22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sp>
        <p:nvSpPr>
          <p:cNvPr id="15" name="Rectangle 14"/>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8" name="Picture 7"/>
          <p:cNvPicPr>
            <a:picLocks noChangeAspect="1"/>
          </p:cNvPicPr>
          <p:nvPr userDrawn="1"/>
        </p:nvPicPr>
        <p:blipFill rotWithShape="1">
          <a:blip r:embed="rId2"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pic>
        <p:nvPicPr>
          <p:cNvPr id="9" name="Picture 2" descr="http://www.nasa.gov/sites/default/files/images/nasaLogo-570x450.png"/>
          <p:cNvPicPr>
            <a:picLocks noChangeAspect="1" noChangeArrowheads="1"/>
          </p:cNvPicPr>
          <p:nvPr userDrawn="1"/>
        </p:nvPicPr>
        <p:blipFill>
          <a:blip r:embed="rId3"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0" name="Rectangle 9"/>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2" name="Straight Connector 21"/>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14" name="TextBox 13"/>
          <p:cNvSpPr txBox="1"/>
          <p:nvPr userDrawn="1"/>
        </p:nvSpPr>
        <p:spPr>
          <a:xfrm>
            <a:off x="5122630" y="6615212"/>
            <a:ext cx="1938352" cy="261610"/>
          </a:xfrm>
          <a:prstGeom prst="rect">
            <a:avLst/>
          </a:prstGeom>
          <a:noFill/>
        </p:spPr>
        <p:txBody>
          <a:bodyPr wrap="none" rtlCol="0">
            <a:spAutoFit/>
          </a:bodyPr>
          <a:lstStyle/>
          <a:p>
            <a:pPr algn="ctr"/>
            <a:r>
              <a:rPr lang="en-US" sz="1100" dirty="0"/>
              <a:t>2022 Spring Intern Symposium</a:t>
            </a:r>
          </a:p>
        </p:txBody>
      </p:sp>
      <p:cxnSp>
        <p:nvCxnSpPr>
          <p:cNvPr id="33" name="Straight Connector 32"/>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35" name="TextBox 3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36" name="TextBox 3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7" name="Straight Connector 3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8" name="Straight Connector 3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9" name="Straight Connector 3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84627602"/>
      </p:ext>
    </p:extLst>
  </p:cSld>
  <p:clrMapOvr>
    <a:overrideClrMapping bg1="lt1" tx1="dk1" bg2="lt2" tx2="dk2" accent1="accent1" accent2="accent2" accent3="accent3" accent4="accent4" accent5="accent5" accent6="accent6" hlink="hlink" folHlink="folHlink"/>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en-US" dirty="0"/>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E4A675D-FF15-42AD-A0BB-7B49477CDBCD}" type="datetime1">
              <a:rPr lang="en-US" smtClean="0"/>
              <a:t>5/24/22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162209802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0C3B13AC-706D-40DF-88AE-1DF114596698}" type="datetime1">
              <a:rPr lang="en-US" smtClean="0"/>
              <a:t>5/24/22</a:t>
            </a:fld>
            <a:endParaRPr lang="en-US" dirty="0"/>
          </a:p>
        </p:txBody>
      </p:sp>
      <p:sp>
        <p:nvSpPr>
          <p:cNvPr id="6" name="Footer Placeholder 5"/>
          <p:cNvSpPr>
            <a:spLocks noGrp="1"/>
          </p:cNvSpPr>
          <p:nvPr>
            <p:ph type="ftr" sz="quarter" idx="11"/>
          </p:nvPr>
        </p:nvSpPr>
        <p:spPr/>
        <p:txBody>
          <a:bodyPr/>
          <a:lstStyle/>
          <a:p>
            <a:endParaRPr lang="en-US" dirty="0"/>
          </a:p>
        </p:txBody>
      </p:sp>
      <p:grpSp>
        <p:nvGrpSpPr>
          <p:cNvPr id="10" name="Group 9"/>
          <p:cNvGrpSpPr/>
          <p:nvPr userDrawn="1"/>
        </p:nvGrpSpPr>
        <p:grpSpPr>
          <a:xfrm>
            <a:off x="-4010" y="0"/>
            <a:ext cx="12200020" cy="6876822"/>
            <a:chOff x="-4010" y="0"/>
            <a:chExt cx="12200020" cy="6876822"/>
          </a:xfrm>
        </p:grpSpPr>
        <p:sp>
          <p:nvSpPr>
            <p:cNvPr id="11" name="Rectangle 10"/>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Rectangle 11"/>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4"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5" name="Rectangle 14"/>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1" name="Straight Connector 20"/>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6" name="TextBox 25"/>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7" name="TextBox 26"/>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8" name="Straight Connector 27"/>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0" name="Straight Connector 29"/>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1"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4" name="Picture 33"/>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3" name="TextBox 32">
            <a:extLst>
              <a:ext uri="{FF2B5EF4-FFF2-40B4-BE49-F238E27FC236}">
                <a16:creationId xmlns:a16="http://schemas.microsoft.com/office/drawing/2014/main" id="{A239D11E-7D27-449B-A908-7043B5800AD8}"/>
              </a:ext>
            </a:extLst>
          </p:cNvPr>
          <p:cNvSpPr txBox="1"/>
          <p:nvPr userDrawn="1"/>
        </p:nvSpPr>
        <p:spPr>
          <a:xfrm>
            <a:off x="5204382" y="6615212"/>
            <a:ext cx="1774846" cy="261610"/>
          </a:xfrm>
          <a:prstGeom prst="rect">
            <a:avLst/>
          </a:prstGeom>
          <a:noFill/>
        </p:spPr>
        <p:txBody>
          <a:bodyPr wrap="none" rtlCol="0">
            <a:spAutoFit/>
          </a:bodyPr>
          <a:lstStyle/>
          <a:p>
            <a:pPr algn="ctr"/>
            <a:r>
              <a:rPr lang="en-US" sz="1100" dirty="0"/>
              <a:t>2021 Fall Intern Symposium</a:t>
            </a:r>
          </a:p>
        </p:txBody>
      </p:sp>
    </p:spTree>
    <p:extLst>
      <p:ext uri="{BB962C8B-B14F-4D97-AF65-F5344CB8AC3E}">
        <p14:creationId xmlns:p14="http://schemas.microsoft.com/office/powerpoint/2010/main" val="1354020914"/>
      </p:ext>
    </p:extLst>
  </p:cSld>
  <p:clrMapOvr>
    <a:overrideClrMapping bg1="lt1" tx1="dk1" bg2="lt2" tx2="dk2" accent1="accent1" accent2="accent2" accent3="accent3" accent4="accent4" accent5="accent5" accent6="accent6" hlink="hlink" folHlink="folHlink"/>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en-US" dirty="0"/>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93E64FE-3B77-4B94-B894-04EC32C9417F}" type="datetime1">
              <a:rPr lang="en-US" smtClean="0"/>
              <a:t>5/24/22</a:t>
            </a:fld>
            <a:endParaRPr lang="en-US" dirty="0"/>
          </a:p>
        </p:txBody>
      </p:sp>
      <p:sp>
        <p:nvSpPr>
          <p:cNvPr id="8" name="Footer Placeholder 7"/>
          <p:cNvSpPr>
            <a:spLocks noGrp="1"/>
          </p:cNvSpPr>
          <p:nvPr>
            <p:ph type="ftr" sz="quarter" idx="11"/>
          </p:nvPr>
        </p:nvSpPr>
        <p:spPr/>
        <p:txBody>
          <a:bodyPr/>
          <a:lstStyle/>
          <a:p>
            <a:endParaRPr lang="en-US" dirty="0"/>
          </a:p>
        </p:txBody>
      </p:sp>
      <p:grpSp>
        <p:nvGrpSpPr>
          <p:cNvPr id="12" name="Group 11"/>
          <p:cNvGrpSpPr/>
          <p:nvPr userDrawn="1"/>
        </p:nvGrpSpPr>
        <p:grpSpPr>
          <a:xfrm>
            <a:off x="-4010" y="0"/>
            <a:ext cx="12200020" cy="6876822"/>
            <a:chOff x="-4010" y="0"/>
            <a:chExt cx="12200020" cy="6876822"/>
          </a:xfrm>
        </p:grpSpPr>
        <p:sp>
          <p:nvSpPr>
            <p:cNvPr id="13" name="Rectangle 12"/>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6"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7" name="Rectangle 16"/>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0" name="Rectangle 19"/>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Rectangle 20"/>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2" name="Rectangle 21"/>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3" name="Straight Connector 22"/>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5" name="Straight Connector 24"/>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8" name="TextBox 27"/>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9" name="TextBox 28"/>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30" name="Straight Connector 29"/>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1" name="Straight Connector 30"/>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32" name="Straight Connector 31"/>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sp>
        <p:nvSpPr>
          <p:cNvPr id="33" name="Slide Number Placeholder 5"/>
          <p:cNvSpPr>
            <a:spLocks noGrp="1"/>
          </p:cNvSpPr>
          <p:nvPr>
            <p:ph type="sldNum" sz="quarter" idx="12"/>
          </p:nvPr>
        </p:nvSpPr>
        <p:spPr>
          <a:xfrm>
            <a:off x="9296400" y="6299200"/>
            <a:ext cx="2743200" cy="365125"/>
          </a:xfrm>
        </p:spPr>
        <p:txBody>
          <a:bodyPr/>
          <a:lstStyle>
            <a:lvl1pPr>
              <a:defRPr sz="2000">
                <a:solidFill>
                  <a:schemeClr val="tx1"/>
                </a:solidFill>
                <a:latin typeface="Times New Roman" panose="02020603050405020304" pitchFamily="18" charset="0"/>
                <a:cs typeface="Times New Roman" panose="02020603050405020304" pitchFamily="18" charset="0"/>
              </a:defRPr>
            </a:lvl1pPr>
          </a:lstStyle>
          <a:p>
            <a:fld id="{224C0C37-3CEC-4CB4-B902-37F94E20E969}" type="slidenum">
              <a:rPr lang="en-US" smtClean="0"/>
              <a:pPr/>
              <a:t>‹#›</a:t>
            </a:fld>
            <a:endParaRPr lang="en-US" dirty="0"/>
          </a:p>
        </p:txBody>
      </p:sp>
      <p:pic>
        <p:nvPicPr>
          <p:cNvPr id="36" name="Picture 35"/>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5" name="TextBox 34">
            <a:extLst>
              <a:ext uri="{FF2B5EF4-FFF2-40B4-BE49-F238E27FC236}">
                <a16:creationId xmlns:a16="http://schemas.microsoft.com/office/drawing/2014/main" id="{512C0566-216D-4CA9-A403-CB0C1538BDFB}"/>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3616532149"/>
      </p:ext>
    </p:extLst>
  </p:cSld>
  <p:clrMapOvr>
    <a:overrideClrMapping bg1="lt1" tx1="dk1" bg2="lt2" tx2="dk2" accent1="accent1" accent2="accent2" accent3="accent3" accent4="accent4" accent5="accent5" accent6="accent6" hlink="hlink" folHlink="folHlink"/>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bg>
      <p:bgRef idx="1001">
        <a:schemeClr val="bg1"/>
      </p:bgRef>
    </p:bg>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D88C01AB-F464-4D5C-89CA-750160D73C12}" type="datetime1">
              <a:rPr lang="en-US" smtClean="0"/>
              <a:t>5/24/22</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224C0C37-3CEC-4CB4-B902-37F94E20E969}" type="slidenum">
              <a:rPr lang="en-US" smtClean="0"/>
              <a:t>‹#›</a:t>
            </a:fld>
            <a:endParaRPr lang="en-US" dirty="0"/>
          </a:p>
        </p:txBody>
      </p:sp>
      <p:grpSp>
        <p:nvGrpSpPr>
          <p:cNvPr id="9" name="Group 8"/>
          <p:cNvGrpSpPr/>
          <p:nvPr userDrawn="1"/>
        </p:nvGrpSpPr>
        <p:grpSpPr>
          <a:xfrm>
            <a:off x="-4010" y="0"/>
            <a:ext cx="12200020" cy="6876822"/>
            <a:chOff x="-4010" y="0"/>
            <a:chExt cx="12200020" cy="6876822"/>
          </a:xfrm>
        </p:grpSpPr>
        <p:sp>
          <p:nvSpPr>
            <p:cNvPr id="10" name="Rectangle 9"/>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1" name="Rectangle 10"/>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3"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4" name="Rectangle 13"/>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8" name="Rectangle 17"/>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9" name="Rectangle 18"/>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20" name="Straight Connector 19"/>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1" name="Straight Connector 20"/>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4" name="Straight Connector 23"/>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5" name="TextBox 24"/>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6" name="TextBox 25"/>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7" name="Straight Connector 26"/>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8" name="Straight Connector 27"/>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9" name="Straight Connector 28"/>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2" name="Picture 31"/>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31" name="TextBox 30">
            <a:extLst>
              <a:ext uri="{FF2B5EF4-FFF2-40B4-BE49-F238E27FC236}">
                <a16:creationId xmlns:a16="http://schemas.microsoft.com/office/drawing/2014/main" id="{9874A60C-E7BD-4D7F-BBCB-4570CB6F2B4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2281726670"/>
      </p:ext>
    </p:extLst>
  </p:cSld>
  <p:clrMapOvr>
    <a:overrideClrMapping bg1="lt1" tx1="dk1" bg2="lt2" tx2="dk2" accent1="accent1" accent2="accent2" accent3="accent3" accent4="accent4" accent5="accent5" accent6="accent6" hlink="hlink" folHlink="folHlink"/>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bg>
      <p:bgRef idx="1001">
        <a:schemeClr val="bg1"/>
      </p:bgRef>
    </p:bg>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F8D0FFD-A8C8-4EFA-A5A7-91466935EDD8}" type="datetime1">
              <a:rPr lang="en-US" smtClean="0"/>
              <a:t>5/24/22</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t>‹#›</a:t>
            </a:fld>
            <a:endParaRPr lang="en-US" dirty="0"/>
          </a:p>
        </p:txBody>
      </p:sp>
      <p:grpSp>
        <p:nvGrpSpPr>
          <p:cNvPr id="7" name="Group 6"/>
          <p:cNvGrpSpPr/>
          <p:nvPr userDrawn="1"/>
        </p:nvGrpSpPr>
        <p:grpSpPr>
          <a:xfrm>
            <a:off x="-4010" y="0"/>
            <a:ext cx="12200020" cy="6876822"/>
            <a:chOff x="-4010" y="0"/>
            <a:chExt cx="12200020" cy="6876822"/>
          </a:xfrm>
        </p:grpSpPr>
        <p:sp>
          <p:nvSpPr>
            <p:cNvPr id="8" name="Rectangle 7"/>
            <p:cNvSpPr/>
            <p:nvPr userDrawn="1"/>
          </p:nvSpPr>
          <p:spPr>
            <a:xfrm>
              <a:off x="12012851"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Rectangle 8"/>
            <p:cNvSpPr/>
            <p:nvPr userDrawn="1"/>
          </p:nvSpPr>
          <p:spPr>
            <a:xfrm>
              <a:off x="-4010" y="0"/>
              <a:ext cx="183159" cy="68580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pic>
          <p:nvPicPr>
            <p:cNvPr id="11" name="Picture 2" descr="http://www.nasa.gov/sites/default/files/images/nasaLogo-570x450.png"/>
            <p:cNvPicPr>
              <a:picLocks noChangeAspect="1" noChangeArrowheads="1"/>
            </p:cNvPicPr>
            <p:nvPr userDrawn="1"/>
          </p:nvPicPr>
          <p:blipFill>
            <a:blip r:embed="rId2" cstate="email">
              <a:extLst>
                <a:ext uri="{28A0092B-C50C-407E-A947-70E740481C1C}">
                  <a14:useLocalDpi xmlns:a14="http://schemas.microsoft.com/office/drawing/2010/main"/>
                </a:ext>
              </a:extLst>
            </a:blip>
            <a:srcRect/>
            <a:stretch>
              <a:fillRect/>
            </a:stretch>
          </p:blipFill>
          <p:spPr bwMode="auto">
            <a:xfrm>
              <a:off x="11061609" y="192726"/>
              <a:ext cx="974171" cy="769083"/>
            </a:xfrm>
            <a:prstGeom prst="rect">
              <a:avLst/>
            </a:prstGeom>
            <a:noFill/>
            <a:extLst>
              <a:ext uri="{909E8E84-426E-40DD-AFC4-6F175D3DCCD1}">
                <a14:hiddenFill xmlns:a14="http://schemas.microsoft.com/office/drawing/2010/main">
                  <a:solidFill>
                    <a:srgbClr val="FFFFFF"/>
                  </a:solidFill>
                </a14:hiddenFill>
              </a:ext>
            </a:extLst>
          </p:spPr>
        </p:pic>
        <p:sp>
          <p:nvSpPr>
            <p:cNvPr id="12" name="Rectangle 11"/>
            <p:cNvSpPr/>
            <p:nvPr userDrawn="1"/>
          </p:nvSpPr>
          <p:spPr>
            <a:xfrm>
              <a:off x="-1" y="0"/>
              <a:ext cx="12188952" cy="18288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3" name="Rectangle 12"/>
            <p:cNvSpPr/>
            <p:nvPr userDrawn="1"/>
          </p:nvSpPr>
          <p:spPr>
            <a:xfrm>
              <a:off x="0" y="6629571"/>
              <a:ext cx="12192000" cy="228600"/>
            </a:xfrm>
            <a:prstGeom prst="rect">
              <a:avLst/>
            </a:prstGeom>
            <a:solidFill>
              <a:srgbClr val="00206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4" name="Rectangle 13"/>
            <p:cNvSpPr/>
            <p:nvPr userDrawn="1"/>
          </p:nvSpPr>
          <p:spPr>
            <a:xfrm>
              <a:off x="47244" y="6675291"/>
              <a:ext cx="12097512" cy="1371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Rectangle 14"/>
            <p:cNvSpPr/>
            <p:nvPr userDrawn="1"/>
          </p:nvSpPr>
          <p:spPr>
            <a:xfrm>
              <a:off x="45719" y="45720"/>
              <a:ext cx="12097512" cy="9144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6" name="Rectangle 15"/>
            <p:cNvSpPr/>
            <p:nvPr userDrawn="1"/>
          </p:nvSpPr>
          <p:spPr>
            <a:xfrm>
              <a:off x="12058710"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7" name="Rectangle 16"/>
            <p:cNvSpPr/>
            <p:nvPr userDrawn="1"/>
          </p:nvSpPr>
          <p:spPr>
            <a:xfrm>
              <a:off x="41849" y="45720"/>
              <a:ext cx="91440" cy="676656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cxnSp>
          <p:nvCxnSpPr>
            <p:cNvPr id="18" name="Straight Connector 17"/>
            <p:cNvCxnSpPr/>
            <p:nvPr userDrawn="1"/>
          </p:nvCxnSpPr>
          <p:spPr>
            <a:xfrm>
              <a:off x="91439" y="91440"/>
              <a:ext cx="12006072"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9" name="Straight Connector 18"/>
            <p:cNvCxnSpPr/>
            <p:nvPr userDrawn="1"/>
          </p:nvCxnSpPr>
          <p:spPr>
            <a:xfrm flipV="1">
              <a:off x="87569" y="81915"/>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0" name="Straight Connector 19"/>
            <p:cNvCxnSpPr/>
            <p:nvPr userDrawn="1"/>
          </p:nvCxnSpPr>
          <p:spPr>
            <a:xfrm flipV="1">
              <a:off x="12104430" y="81914"/>
              <a:ext cx="0" cy="667512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2" name="Straight Connector 21"/>
            <p:cNvCxnSpPr/>
            <p:nvPr userDrawn="1"/>
          </p:nvCxnSpPr>
          <p:spPr>
            <a:xfrm>
              <a:off x="76138"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sp>
          <p:nvSpPr>
            <p:cNvPr id="23" name="TextBox 22"/>
            <p:cNvSpPr txBox="1"/>
            <p:nvPr userDrawn="1"/>
          </p:nvSpPr>
          <p:spPr>
            <a:xfrm>
              <a:off x="8453276" y="6615212"/>
              <a:ext cx="2638864" cy="261610"/>
            </a:xfrm>
            <a:prstGeom prst="rect">
              <a:avLst/>
            </a:prstGeom>
            <a:noFill/>
          </p:spPr>
          <p:txBody>
            <a:bodyPr wrap="none" rtlCol="0">
              <a:spAutoFit/>
            </a:bodyPr>
            <a:lstStyle/>
            <a:p>
              <a:pPr algn="r"/>
              <a:r>
                <a:rPr lang="en-US" sz="1100" dirty="0"/>
                <a:t>Advanced Materials and Processing</a:t>
              </a:r>
              <a:r>
                <a:rPr lang="en-US" sz="1100" baseline="0" dirty="0"/>
                <a:t> Branch</a:t>
              </a:r>
              <a:endParaRPr lang="en-US" sz="1100" dirty="0"/>
            </a:p>
          </p:txBody>
        </p:sp>
        <p:sp>
          <p:nvSpPr>
            <p:cNvPr id="24" name="TextBox 23"/>
            <p:cNvSpPr txBox="1"/>
            <p:nvPr userDrawn="1"/>
          </p:nvSpPr>
          <p:spPr>
            <a:xfrm>
              <a:off x="1441234" y="6615212"/>
              <a:ext cx="1941557" cy="261610"/>
            </a:xfrm>
            <a:prstGeom prst="rect">
              <a:avLst/>
            </a:prstGeom>
            <a:noFill/>
          </p:spPr>
          <p:txBody>
            <a:bodyPr wrap="none" rtlCol="0">
              <a:spAutoFit/>
            </a:bodyPr>
            <a:lstStyle/>
            <a:p>
              <a:pPr algn="l"/>
              <a:r>
                <a:rPr lang="en-US" sz="1100" dirty="0"/>
                <a:t>NASA Langley Research Center</a:t>
              </a:r>
            </a:p>
          </p:txBody>
        </p:sp>
        <p:cxnSp>
          <p:nvCxnSpPr>
            <p:cNvPr id="25" name="Straight Connector 24"/>
            <p:cNvCxnSpPr/>
            <p:nvPr userDrawn="1"/>
          </p:nvCxnSpPr>
          <p:spPr>
            <a:xfrm>
              <a:off x="3614030" y="6755542"/>
              <a:ext cx="1133856"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6" name="Straight Connector 25"/>
            <p:cNvCxnSpPr/>
            <p:nvPr userDrawn="1"/>
          </p:nvCxnSpPr>
          <p:spPr>
            <a:xfrm>
              <a:off x="7435653"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11323381" y="6755542"/>
              <a:ext cx="786384" cy="0"/>
            </a:xfrm>
            <a:prstGeom prst="line">
              <a:avLst/>
            </a:prstGeom>
            <a:ln w="19050">
              <a:solidFill>
                <a:srgbClr val="C00000"/>
              </a:solidFill>
            </a:ln>
          </p:spPr>
          <p:style>
            <a:lnRef idx="1">
              <a:schemeClr val="accent1"/>
            </a:lnRef>
            <a:fillRef idx="0">
              <a:schemeClr val="accent1"/>
            </a:fillRef>
            <a:effectRef idx="0">
              <a:schemeClr val="accent1"/>
            </a:effectRef>
            <a:fontRef idx="minor">
              <a:schemeClr val="tx1"/>
            </a:fontRef>
          </p:style>
        </p:cxnSp>
      </p:grpSp>
      <p:pic>
        <p:nvPicPr>
          <p:cNvPr id="30" name="Picture 29"/>
          <p:cNvPicPr>
            <a:picLocks noChangeAspect="1"/>
          </p:cNvPicPr>
          <p:nvPr userDrawn="1"/>
        </p:nvPicPr>
        <p:blipFill rotWithShape="1">
          <a:blip r:embed="rId3" cstate="email">
            <a:extLst>
              <a:ext uri="{28A0092B-C50C-407E-A947-70E740481C1C}">
                <a14:useLocalDpi xmlns:a14="http://schemas.microsoft.com/office/drawing/2010/main"/>
              </a:ext>
            </a:extLst>
          </a:blip>
          <a:srcRect/>
          <a:stretch/>
        </p:blipFill>
        <p:spPr>
          <a:xfrm>
            <a:off x="277264" y="5733358"/>
            <a:ext cx="839943" cy="867170"/>
          </a:xfrm>
          <a:prstGeom prst="rect">
            <a:avLst/>
          </a:prstGeom>
        </p:spPr>
      </p:pic>
      <p:sp>
        <p:nvSpPr>
          <p:cNvPr id="29" name="TextBox 28">
            <a:extLst>
              <a:ext uri="{FF2B5EF4-FFF2-40B4-BE49-F238E27FC236}">
                <a16:creationId xmlns:a16="http://schemas.microsoft.com/office/drawing/2014/main" id="{F910D14A-3A28-4912-AD99-5C5941C2EA17}"/>
              </a:ext>
            </a:extLst>
          </p:cNvPr>
          <p:cNvSpPr txBox="1"/>
          <p:nvPr userDrawn="1"/>
        </p:nvSpPr>
        <p:spPr>
          <a:xfrm>
            <a:off x="5060913" y="6615212"/>
            <a:ext cx="2061783" cy="261610"/>
          </a:xfrm>
          <a:prstGeom prst="rect">
            <a:avLst/>
          </a:prstGeom>
          <a:noFill/>
        </p:spPr>
        <p:txBody>
          <a:bodyPr wrap="none" rtlCol="0">
            <a:spAutoFit/>
          </a:bodyPr>
          <a:lstStyle/>
          <a:p>
            <a:pPr algn="ctr"/>
            <a:r>
              <a:rPr lang="en-US" sz="1100" dirty="0"/>
              <a:t>2021 Summer Intern Symposium</a:t>
            </a:r>
          </a:p>
        </p:txBody>
      </p:sp>
    </p:spTree>
    <p:extLst>
      <p:ext uri="{BB962C8B-B14F-4D97-AF65-F5344CB8AC3E}">
        <p14:creationId xmlns:p14="http://schemas.microsoft.com/office/powerpoint/2010/main" val="4117435544"/>
      </p:ext>
    </p:extLst>
  </p:cSld>
  <p:clrMapOvr>
    <a:overrideClrMapping bg1="lt1" tx1="dk1" bg2="lt2" tx2="dk2" accent1="accent1" accent2="accent2" accent3="accent3" accent4="accent4" accent5="accent5" accent6="accent6" hlink="hlink" folHlink="folHlink"/>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C2CF79FE-330F-4E52-B6EF-9072569AC7D3}" type="datetime1">
              <a:rPr lang="en-US" smtClean="0"/>
              <a:t>5/24/22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3213734524"/>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E6EF975F-E830-40AF-B49A-C5BFC23B73CD}" type="datetime1">
              <a:rPr lang="en-US" smtClean="0"/>
              <a:t>5/24/22</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4074147089"/>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3B1F1102-1BD8-4D40-B1B1-1F59F23CFE8E}" type="datetime1">
              <a:rPr lang="en-US" smtClean="0"/>
              <a:t>5/24/22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2036292620"/>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en-US" dirty="0"/>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ECAF226E-6F81-4B15-8C31-6BD4049B451D}" type="datetime1">
              <a:rPr lang="en-US" smtClean="0"/>
              <a:t>5/24/22</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224C0C37-3CEC-4CB4-B902-37F94E20E969}" type="slidenum">
              <a:rPr lang="en-US" smtClean="0"/>
              <a:t>‹#›</a:t>
            </a:fld>
            <a:endParaRPr lang="en-US" dirty="0"/>
          </a:p>
        </p:txBody>
      </p:sp>
    </p:spTree>
    <p:extLst>
      <p:ext uri="{BB962C8B-B14F-4D97-AF65-F5344CB8AC3E}">
        <p14:creationId xmlns:p14="http://schemas.microsoft.com/office/powerpoint/2010/main" val="691544582"/>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itle" preserve="1">
  <p:cSld name="Title Slide">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a:prstGeom prst="rect">
            <a:avLst/>
          </a:prstGeom>
        </p:spPr>
        <p:txBody>
          <a:bodyPr/>
          <a:lstStyle>
            <a:lvl1pPr>
              <a:defRPr sz="3200" b="1" i="0" baseline="0">
                <a:solidFill>
                  <a:schemeClr val="bg1"/>
                </a:solidFill>
                <a:latin typeface="Arial Bold" charset="0"/>
              </a:defRPr>
            </a:lvl1pPr>
          </a:lstStyle>
          <a:p>
            <a:r>
              <a:rPr lang="en-US" dirty="0"/>
              <a:t>Click to edit Master title style</a:t>
            </a:r>
          </a:p>
        </p:txBody>
      </p:sp>
      <p:sp>
        <p:nvSpPr>
          <p:cNvPr id="3" name="Subtitle 2"/>
          <p:cNvSpPr>
            <a:spLocks noGrp="1"/>
          </p:cNvSpPr>
          <p:nvPr>
            <p:ph type="subTitle" idx="1"/>
          </p:nvPr>
        </p:nvSpPr>
        <p:spPr>
          <a:xfrm>
            <a:off x="1828800" y="3886200"/>
            <a:ext cx="8534400" cy="1752600"/>
          </a:xfrm>
          <a:prstGeom prst="rect">
            <a:avLst/>
          </a:prstGeom>
        </p:spPr>
        <p:txBody>
          <a:bodyPr/>
          <a:lstStyle>
            <a:lvl1pPr marL="0" indent="0" algn="ctr">
              <a:buNone/>
              <a:defRPr sz="2400" baseline="0">
                <a:solidFill>
                  <a:schemeClr val="bg1"/>
                </a:solidFill>
                <a:latin typeface="Arial" charset="0"/>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dirty="0"/>
              <a:t>Click to edit Master subtitle style</a:t>
            </a:r>
          </a:p>
        </p:txBody>
      </p:sp>
      <p:sp>
        <p:nvSpPr>
          <p:cNvPr id="6"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solidFill>
                  <a:schemeClr val="bg1">
                    <a:lumMod val="95000"/>
                    <a:lumOff val="5000"/>
                  </a:schemeClr>
                </a:solidFill>
                <a:latin typeface="Arial" charset="0"/>
              </a:rPr>
              <a:pPr>
                <a:defRPr/>
              </a:pPr>
              <a:t>‹#›</a:t>
            </a:fld>
            <a:endParaRPr lang="uk-UA" sz="1200" dirty="0">
              <a:solidFill>
                <a:schemeClr val="bg1">
                  <a:lumMod val="95000"/>
                  <a:lumOff val="5000"/>
                </a:schemeClr>
              </a:solidFill>
            </a:endParaRP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67414106"/>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obj" preserve="1">
  <p:cSld name="Title and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1634067" y="0"/>
            <a:ext cx="9144000" cy="1066800"/>
          </a:xfrm>
          <a:prstGeom prst="rect">
            <a:avLst/>
          </a:prstGeom>
        </p:spPr>
        <p:txBody>
          <a:bodyPr anchor="ctr"/>
          <a:lstStyle>
            <a:lvl1pPr>
              <a:defRPr sz="2400" baseline="0">
                <a:solidFill>
                  <a:schemeClr val="bg1"/>
                </a:solidFill>
                <a:latin typeface="Arial Bold" charset="0"/>
              </a:defRPr>
            </a:lvl1pPr>
          </a:lstStyle>
          <a:p>
            <a:r>
              <a:rPr lang="en-US" dirty="0"/>
              <a:t>Click to edit Master title style</a:t>
            </a:r>
          </a:p>
        </p:txBody>
      </p:sp>
      <p:sp>
        <p:nvSpPr>
          <p:cNvPr id="3" name="Content Placeholder 2"/>
          <p:cNvSpPr>
            <a:spLocks noGrp="1"/>
          </p:cNvSpPr>
          <p:nvPr>
            <p:ph idx="1"/>
          </p:nvPr>
        </p:nvSpPr>
        <p:spPr>
          <a:xfrm>
            <a:off x="609600" y="1600200"/>
            <a:ext cx="10972800" cy="1664558"/>
          </a:xfrm>
          <a:prstGeom prst="rect">
            <a:avLst/>
          </a:prstGeom>
        </p:spPr>
        <p:txBody>
          <a:bodyPr>
            <a:noAutofit/>
          </a:bodyPr>
          <a:lstStyle>
            <a:lvl1pPr marL="0" indent="0">
              <a:lnSpc>
                <a:spcPct val="95000"/>
              </a:lnSpc>
              <a:spcBef>
                <a:spcPts val="1000"/>
              </a:spcBef>
              <a:buFontTx/>
              <a:buNone/>
              <a:tabLst/>
              <a:defRPr sz="1800" b="1" i="0" baseline="0">
                <a:solidFill>
                  <a:schemeClr val="bg1"/>
                </a:solidFill>
                <a:latin typeface="arial" charset="0"/>
              </a:defRPr>
            </a:lvl1pPr>
            <a:lvl2pPr marL="279400" indent="-165100">
              <a:lnSpc>
                <a:spcPct val="95000"/>
              </a:lnSpc>
              <a:spcBef>
                <a:spcPts val="500"/>
              </a:spcBef>
              <a:buFont typeface="Arial" charset="0"/>
              <a:buChar char="•"/>
              <a:tabLst/>
              <a:defRPr sz="1800" baseline="0">
                <a:solidFill>
                  <a:schemeClr val="bg1"/>
                </a:solidFill>
                <a:latin typeface="arial" charset="0"/>
              </a:defRPr>
            </a:lvl2pPr>
            <a:lvl3pPr marL="571500" indent="-228600">
              <a:lnSpc>
                <a:spcPct val="95000"/>
              </a:lnSpc>
              <a:spcBef>
                <a:spcPts val="500"/>
              </a:spcBef>
              <a:buFont typeface=".AppleSystemUIFont" charset="-120"/>
              <a:buChar char="‒"/>
              <a:tabLst/>
              <a:defRPr sz="1800" baseline="0">
                <a:solidFill>
                  <a:schemeClr val="bg1"/>
                </a:solidFill>
                <a:latin typeface="arial" charset="0"/>
              </a:defRPr>
            </a:lvl3pPr>
            <a:lvl4pPr>
              <a:lnSpc>
                <a:spcPct val="95000"/>
              </a:lnSpc>
              <a:spcBef>
                <a:spcPts val="500"/>
              </a:spcBef>
              <a:defRPr sz="1800" baseline="0">
                <a:solidFill>
                  <a:schemeClr val="bg1"/>
                </a:solidFill>
                <a:latin typeface="arial" charset="0"/>
              </a:defRPr>
            </a:lvl4pPr>
            <a:lvl5pPr>
              <a:lnSpc>
                <a:spcPct val="95000"/>
              </a:lnSpc>
              <a:spcBef>
                <a:spcPts val="500"/>
              </a:spcBef>
              <a:defRPr sz="1800" baseline="0">
                <a:solidFill>
                  <a:schemeClr val="bg1"/>
                </a:solidFill>
                <a:latin typeface="arial" charset="0"/>
              </a:defRPr>
            </a:lvl5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956530692"/>
      </p:ext>
    </p:extLst>
  </p:cSld>
  <p:clrMapOvr>
    <a:masterClrMapping/>
  </p:clrMapOvr>
  <p:extLst>
    <p:ext uri="{DCECCB84-F9BA-43D5-87BE-67443E8EF086}">
      <p15:sldGuideLst xmlns:p15="http://schemas.microsoft.com/office/powerpoint/2012/main">
        <p15:guide id="1" orient="horz" pos="816">
          <p15:clr>
            <a:srgbClr val="FBAE40"/>
          </p15:clr>
        </p15:guide>
        <p15:guide id="2" pos="3840">
          <p15:clr>
            <a:srgbClr val="FBAE40"/>
          </p15:clr>
        </p15:guide>
        <p15:guide id="3" pos="6784">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type="twoObj" preserve="1">
  <p:cSld name="Two Conten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a:prstGeom prst="rect">
            <a:avLst/>
          </a:prstGeom>
        </p:spPr>
        <p:txBody>
          <a:bodyPr/>
          <a:lstStyle>
            <a:lvl1pPr>
              <a:defRPr sz="2800">
                <a:solidFill>
                  <a:schemeClr val="bg1"/>
                </a:solidFill>
              </a:defRPr>
            </a:lvl1pPr>
            <a:lvl2pPr>
              <a:defRPr sz="2400">
                <a:solidFill>
                  <a:schemeClr val="bg1"/>
                </a:solidFill>
              </a:defRPr>
            </a:lvl2pPr>
            <a:lvl3pPr>
              <a:defRPr sz="2000">
                <a:solidFill>
                  <a:schemeClr val="bg1"/>
                </a:solidFill>
              </a:defRPr>
            </a:lvl3pPr>
            <a:lvl4pPr>
              <a:defRPr sz="1800">
                <a:solidFill>
                  <a:schemeClr val="bg1"/>
                </a:solidFill>
              </a:defRPr>
            </a:lvl4pPr>
            <a:lvl5pPr>
              <a:defRPr sz="1800">
                <a:solidFill>
                  <a:schemeClr val="bg1"/>
                </a:solidFill>
              </a:defRPr>
            </a:lvl5pPr>
            <a:lvl6pPr>
              <a:defRPr sz="1800"/>
            </a:lvl6pPr>
            <a:lvl7pPr>
              <a:defRPr sz="1800"/>
            </a:lvl7pPr>
            <a:lvl8pPr>
              <a:defRPr sz="1800"/>
            </a:lvl8pPr>
            <a:lvl9pPr>
              <a:defRPr sz="18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Date Placeholder 3"/>
          <p:cNvSpPr>
            <a:spLocks noGrp="1"/>
          </p:cNvSpPr>
          <p:nvPr>
            <p:ph type="dt" sz="half" idx="10"/>
          </p:nvPr>
        </p:nvSpPr>
        <p:spPr>
          <a:xfrm>
            <a:off x="609600" y="6173788"/>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6" name="Footer Placeholder 4"/>
          <p:cNvSpPr>
            <a:spLocks noGrp="1"/>
          </p:cNvSpPr>
          <p:nvPr>
            <p:ph type="ftr" sz="quarter" idx="11"/>
          </p:nvPr>
        </p:nvSpPr>
        <p:spPr>
          <a:xfrm>
            <a:off x="4064000" y="616192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25674017"/>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twoTxTwoObj" preserve="1">
  <p:cSld name="Comparis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dirty="0"/>
              <a:t>Click to edit Master title style</a:t>
            </a:r>
          </a:p>
        </p:txBody>
      </p:sp>
      <p:sp>
        <p:nvSpPr>
          <p:cNvPr id="3" name="Text Placeholder 2"/>
          <p:cNvSpPr>
            <a:spLocks noGrp="1"/>
          </p:cNvSpPr>
          <p:nvPr>
            <p:ph type="body" idx="1"/>
          </p:nvPr>
        </p:nvSpPr>
        <p:spPr>
          <a:xfrm>
            <a:off x="609600" y="1535113"/>
            <a:ext cx="5386917"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a:prstGeom prst="rect">
            <a:avLst/>
          </a:prstGeom>
        </p:spPr>
        <p:txBody>
          <a:bodyPr anchor="b"/>
          <a:lstStyle>
            <a:lvl1pPr marL="0" indent="0">
              <a:buNone/>
              <a:defRPr sz="2400" b="1">
                <a:solidFill>
                  <a:schemeClr val="bg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Click to edit Master text styles</a:t>
            </a:r>
          </a:p>
        </p:txBody>
      </p:sp>
      <p:sp>
        <p:nvSpPr>
          <p:cNvPr id="6" name="Content Placeholder 5"/>
          <p:cNvSpPr>
            <a:spLocks noGrp="1"/>
          </p:cNvSpPr>
          <p:nvPr>
            <p:ph sz="quarter" idx="4"/>
          </p:nvPr>
        </p:nvSpPr>
        <p:spPr>
          <a:xfrm>
            <a:off x="6193368" y="2174875"/>
            <a:ext cx="5389033" cy="3951288"/>
          </a:xfrm>
          <a:prstGeom prst="rect">
            <a:avLst/>
          </a:prstGeom>
        </p:spPr>
        <p:txBody>
          <a:bodyPr/>
          <a:lstStyle>
            <a:lvl1pPr>
              <a:defRPr sz="2400">
                <a:solidFill>
                  <a:schemeClr val="bg1"/>
                </a:solidFill>
              </a:defRPr>
            </a:lvl1pPr>
            <a:lvl2pPr>
              <a:defRPr sz="2000">
                <a:solidFill>
                  <a:schemeClr val="bg1"/>
                </a:solidFill>
              </a:defRPr>
            </a:lvl2pPr>
            <a:lvl3pPr>
              <a:defRPr sz="1800">
                <a:solidFill>
                  <a:schemeClr val="bg1"/>
                </a:solidFill>
              </a:defRPr>
            </a:lvl3pPr>
            <a:lvl4pPr>
              <a:defRPr sz="1600">
                <a:solidFill>
                  <a:schemeClr val="bg1"/>
                </a:solidFill>
              </a:defRPr>
            </a:lvl4pPr>
            <a:lvl5pPr>
              <a:defRPr sz="1600">
                <a:solidFill>
                  <a:schemeClr val="bg1"/>
                </a:solidFill>
              </a:defRPr>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609600" y="6126164"/>
            <a:ext cx="2844800" cy="365125"/>
          </a:xfrm>
          <a:prstGeom prst="rect">
            <a:avLst/>
          </a:prstGeom>
        </p:spPr>
        <p:txBody>
          <a:bodyPr vert="horz" wrap="square" lIns="91440" tIns="45720" rIns="91440" bIns="45720" numCol="1" anchor="t" anchorCtr="0" compatLnSpc="1">
            <a:prstTxWarp prst="textNoShape">
              <a:avLst/>
            </a:prstTxWarp>
          </a:bodyPr>
          <a:lstStyle>
            <a:lvl1pPr eaLnBrk="1" fontAlgn="auto" hangingPunct="1">
              <a:spcBef>
                <a:spcPts val="0"/>
              </a:spcBef>
              <a:spcAft>
                <a:spcPts val="0"/>
              </a:spcAft>
              <a:defRPr>
                <a:solidFill>
                  <a:prstClr val="black"/>
                </a:solidFill>
                <a:latin typeface="Calibri"/>
                <a:ea typeface=""/>
              </a:defRPr>
            </a:lvl1pPr>
          </a:lstStyle>
          <a:p>
            <a:pPr>
              <a:defRPr/>
            </a:pPr>
            <a:endParaRPr lang="en-US" dirty="0"/>
          </a:p>
        </p:txBody>
      </p:sp>
      <p:sp>
        <p:nvSpPr>
          <p:cNvPr id="8" name="Footer Placeholder 4"/>
          <p:cNvSpPr>
            <a:spLocks noGrp="1"/>
          </p:cNvSpPr>
          <p:nvPr>
            <p:ph type="ftr" sz="quarter" idx="11"/>
          </p:nvPr>
        </p:nvSpPr>
        <p:spPr>
          <a:xfrm>
            <a:off x="4165600" y="6126164"/>
            <a:ext cx="3860800" cy="365125"/>
          </a:xfrm>
          <a:prstGeom prst="rect">
            <a:avLst/>
          </a:prstGeom>
        </p:spPr>
        <p:txBody>
          <a:bodyPr/>
          <a:lstStyle>
            <a:lvl1pPr eaLnBrk="1" fontAlgn="auto" hangingPunct="1">
              <a:spcBef>
                <a:spcPts val="0"/>
              </a:spcBef>
              <a:spcAft>
                <a:spcPts val="0"/>
              </a:spcAft>
              <a:defRPr>
                <a:solidFill>
                  <a:prstClr val="black"/>
                </a:solidFill>
                <a:latin typeface="Calibri"/>
                <a:ea typeface="ＭＳ Ｐゴシック" charset="-128"/>
                <a:cs typeface="ＭＳ Ｐゴシック" charset="-128"/>
              </a:defRPr>
            </a:lvl1pPr>
          </a:lstStyle>
          <a:p>
            <a:pPr>
              <a:defRPr/>
            </a:pPr>
            <a:endParaRPr lang="en-US" dirty="0"/>
          </a:p>
        </p:txBody>
      </p:sp>
      <p:sp>
        <p:nvSpPr>
          <p:cNvPr id="10"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11" name="TextBox 10"/>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33243435"/>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3" name="Slide Number Placeholder 5"/>
          <p:cNvSpPr>
            <a:spLocks noGrp="1"/>
          </p:cNvSpPr>
          <p:nvPr>
            <p:ph type="sldNum" sz="quarter" idx="10"/>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800" baseline="0" smtClean="0">
                <a:solidFill>
                  <a:schemeClr val="tx1"/>
                </a:solidFill>
                <a:latin typeface="Arial" charset="0"/>
                <a:ea typeface=""/>
              </a:defRPr>
            </a:lvl1pPr>
          </a:lstStyle>
          <a:p>
            <a:pPr>
              <a:defRPr/>
            </a:pPr>
            <a:fld id="{75D13D49-2B6F-174C-9E1E-1013A06E5C50}" type="slidenum">
              <a:rPr lang="uk-UA" smtClean="0"/>
              <a:pPr>
                <a:defRPr/>
              </a:pPr>
              <a:t>‹#›</a:t>
            </a:fld>
            <a:endParaRPr lang="uk-UA" dirty="0"/>
          </a:p>
        </p:txBody>
      </p:sp>
      <p:sp>
        <p:nvSpPr>
          <p:cNvPr id="2" name="Title 1"/>
          <p:cNvSpPr>
            <a:spLocks noGrp="1"/>
          </p:cNvSpPr>
          <p:nvPr>
            <p:ph type="title"/>
          </p:nvPr>
        </p:nvSpPr>
        <p:spPr>
          <a:xfrm>
            <a:off x="1625600" y="0"/>
            <a:ext cx="9144000" cy="1066800"/>
          </a:xfrm>
          <a:prstGeom prst="rect">
            <a:avLst/>
          </a:prstGeom>
        </p:spPr>
        <p:txBody>
          <a:bodyPr anchor="ctr"/>
          <a:lstStyle>
            <a:lvl1pPr>
              <a:defRPr lang="en-US" sz="2400" baseline="0">
                <a:solidFill>
                  <a:schemeClr val="bg1"/>
                </a:solidFill>
                <a:latin typeface="Arial Bold" charset="0"/>
              </a:defRPr>
            </a:lvl1pPr>
          </a:lstStyle>
          <a:p>
            <a:pPr lvl="0"/>
            <a:r>
              <a:rPr lang="en-US" dirty="0"/>
              <a:t>Click to edit Master title style</a:t>
            </a:r>
          </a:p>
        </p:txBody>
      </p:sp>
      <p:sp>
        <p:nvSpPr>
          <p:cNvPr id="4" name="TextBox 3"/>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FY18</a:t>
            </a:r>
            <a:r>
              <a:rPr lang="en-US" sz="800" baseline="0" dirty="0">
                <a:solidFill>
                  <a:schemeClr val="bg1"/>
                </a:solidFill>
              </a:rPr>
              <a:t> Mid Year Review</a:t>
            </a:r>
            <a:endParaRPr lang="en-US" sz="800" dirty="0">
              <a:solidFill>
                <a:schemeClr val="bg1"/>
              </a:solidFill>
            </a:endParaRPr>
          </a:p>
        </p:txBody>
      </p:sp>
      <p:sp>
        <p:nvSpPr>
          <p:cNvPr id="5" name="TextBox 4"/>
          <p:cNvSpPr txBox="1"/>
          <p:nvPr userDrawn="1"/>
        </p:nvSpPr>
        <p:spPr>
          <a:xfrm>
            <a:off x="1" y="6629400"/>
            <a:ext cx="2834105" cy="215444"/>
          </a:xfrm>
          <a:prstGeom prst="rect">
            <a:avLst/>
          </a:prstGeom>
          <a:noFill/>
        </p:spPr>
        <p:txBody>
          <a:bodyPr wrap="square" rtlCol="0">
            <a:spAutoFit/>
          </a:bodyPr>
          <a:lstStyle/>
          <a:p>
            <a:r>
              <a:rPr lang="en-US" sz="800" dirty="0">
                <a:solidFill>
                  <a:sysClr val="windowText" lastClr="000000"/>
                </a:solidFill>
              </a:rPr>
              <a:t>GCD PPBE</a:t>
            </a:r>
            <a:r>
              <a:rPr lang="en-US" sz="800" baseline="0" dirty="0">
                <a:solidFill>
                  <a:sysClr val="windowText" lastClr="000000"/>
                </a:solidFill>
              </a:rPr>
              <a:t> 22 New Start Projects – Full Proposal </a:t>
            </a:r>
            <a:endParaRPr lang="en-US" sz="800" dirty="0">
              <a:solidFill>
                <a:sysClr val="windowText" lastClr="000000"/>
              </a:solidFill>
            </a:endParaRPr>
          </a:p>
        </p:txBody>
      </p:sp>
    </p:spTree>
    <p:extLst>
      <p:ext uri="{BB962C8B-B14F-4D97-AF65-F5344CB8AC3E}">
        <p14:creationId xmlns:p14="http://schemas.microsoft.com/office/powerpoint/2010/main" val="1814259607"/>
      </p:ext>
    </p:extLst>
  </p:cSld>
  <p:clrMapOvr>
    <a:overrideClrMapping bg1="lt1" tx1="dk1" bg2="lt2" tx2="dk2" accent1="accent1" accent2="accent2" accent3="accent3" accent4="accent4" accent5="accent5" accent6="accent6" hlink="hlink" folHlink="folHlink"/>
  </p:clrMapOvr>
  <p:extLst>
    <p:ext uri="{DCECCB84-F9BA-43D5-87BE-67443E8EF086}">
      <p15:sldGuideLst xmlns:p15="http://schemas.microsoft.com/office/powerpoint/2012/main">
        <p15:guide id="1" orient="horz" pos="816">
          <p15:clr>
            <a:srgbClr val="FBAE40"/>
          </p15:clr>
        </p15:guide>
        <p15:guide id="2" pos="384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tx1"/>
        </a:solidFill>
        <a:effectLst/>
      </p:bgPr>
    </p:bg>
    <p:spTree>
      <p:nvGrpSpPr>
        <p:cNvPr id="1" name=""/>
        <p:cNvGrpSpPr/>
        <p:nvPr/>
      </p:nvGrpSpPr>
      <p:grpSpPr>
        <a:xfrm>
          <a:off x="0" y="0"/>
          <a:ext cx="0" cy="0"/>
          <a:chOff x="0" y="0"/>
          <a:chExt cx="0" cy="0"/>
        </a:xfrm>
      </p:grpSpPr>
      <p:sp>
        <p:nvSpPr>
          <p:cNvPr id="5"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6" name="TextBox 5"/>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96607195"/>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objTx" preserve="1">
  <p:cSld name="Content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1" y="1445127"/>
            <a:ext cx="4011084" cy="872288"/>
          </a:xfrm>
          <a:prstGeom prst="rect">
            <a:avLst/>
          </a:prstGeom>
        </p:spPr>
        <p:txBody>
          <a:bodyPr anchor="b"/>
          <a:lstStyle>
            <a:lvl1pPr algn="l">
              <a:defRPr sz="2000" b="1">
                <a:solidFill>
                  <a:schemeClr val="bg1"/>
                </a:solidFill>
              </a:defRPr>
            </a:lvl1pPr>
          </a:lstStyle>
          <a:p>
            <a:r>
              <a:rPr lang="en-US"/>
              <a:t>Click to edit Master title style</a:t>
            </a:r>
          </a:p>
        </p:txBody>
      </p:sp>
      <p:sp>
        <p:nvSpPr>
          <p:cNvPr id="3" name="Content Placeholder 2"/>
          <p:cNvSpPr>
            <a:spLocks noGrp="1"/>
          </p:cNvSpPr>
          <p:nvPr>
            <p:ph idx="1"/>
          </p:nvPr>
        </p:nvSpPr>
        <p:spPr>
          <a:xfrm>
            <a:off x="4766733" y="1445127"/>
            <a:ext cx="6815667" cy="4393616"/>
          </a:xfrm>
          <a:prstGeom prst="rect">
            <a:avLst/>
          </a:prstGeom>
        </p:spPr>
        <p:txBody>
          <a:bodyPr/>
          <a:lstStyle>
            <a:lvl1pPr>
              <a:defRPr sz="3200">
                <a:solidFill>
                  <a:schemeClr val="bg1"/>
                </a:solidFill>
              </a:defRPr>
            </a:lvl1pPr>
            <a:lvl2pPr>
              <a:defRPr sz="2800">
                <a:solidFill>
                  <a:schemeClr val="bg1"/>
                </a:solidFill>
              </a:defRPr>
            </a:lvl2pPr>
            <a:lvl3pPr>
              <a:defRPr sz="2400">
                <a:solidFill>
                  <a:schemeClr val="bg1"/>
                </a:solidFill>
              </a:defRPr>
            </a:lvl3pPr>
            <a:lvl4pPr>
              <a:defRPr sz="2000">
                <a:solidFill>
                  <a:schemeClr val="bg1"/>
                </a:solidFill>
              </a:defRPr>
            </a:lvl4pPr>
            <a:lvl5pPr>
              <a:defRPr sz="2000">
                <a:solidFill>
                  <a:schemeClr val="bg1"/>
                </a:solidFill>
              </a:defRPr>
            </a:lvl5pPr>
            <a:lvl6pPr>
              <a:defRPr sz="2000"/>
            </a:lvl6pPr>
            <a:lvl7pPr>
              <a:defRPr sz="2000"/>
            </a:lvl7pPr>
            <a:lvl8pPr>
              <a:defRPr sz="2000"/>
            </a:lvl8pPr>
            <a:lvl9pPr>
              <a:defRPr sz="2000"/>
            </a:lvl9p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p:cNvSpPr>
            <a:spLocks noGrp="1"/>
          </p:cNvSpPr>
          <p:nvPr>
            <p:ph type="body" sz="half" idx="2"/>
          </p:nvPr>
        </p:nvSpPr>
        <p:spPr>
          <a:xfrm>
            <a:off x="609599" y="2500560"/>
            <a:ext cx="4011084" cy="3521328"/>
          </a:xfrm>
          <a:prstGeom prst="rect">
            <a:avLst/>
          </a:prstGeom>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a:spLocks noGrp="1"/>
          </p:cNvSpPr>
          <p:nvPr>
            <p:ph type="sldNum" sz="quarter" idx="12"/>
          </p:nvPr>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lvl1pPr algn="r" eaLnBrk="1" fontAlgn="auto" hangingPunct="1">
              <a:spcBef>
                <a:spcPts val="0"/>
              </a:spcBef>
              <a:spcAft>
                <a:spcPts val="0"/>
              </a:spcAft>
              <a:defRPr lang="en-US" sz="1200" baseline="0" smtClean="0">
                <a:solidFill>
                  <a:schemeClr val="bg1"/>
                </a:solidFill>
                <a:latin typeface="Calibri"/>
                <a:ea typeface=""/>
              </a:defRPr>
            </a:lvl1pPr>
          </a:lstStyle>
          <a:p>
            <a:pPr>
              <a:defRPr/>
            </a:pPr>
            <a:fld id="{E8CC769F-ADCB-2641-BD2F-4076D1C41918}" type="slidenum">
              <a:rPr lang="uk-UA" sz="800" smtClean="0">
                <a:latin typeface="Arial" charset="0"/>
              </a:rPr>
              <a:pPr>
                <a:defRPr/>
              </a:pPr>
              <a:t>‹#›</a:t>
            </a:fld>
            <a:endParaRPr lang="uk-UA"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3324628694"/>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picTx" preserve="1">
  <p:cSld name="Picture with Caption">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a:prstGeom prst="rect">
            <a:avLst/>
          </a:prstGeom>
          <a:solidFill>
            <a:schemeClr val="tx1"/>
          </a:solidFill>
        </p:spPr>
        <p:txBody>
          <a:bodyPr anchor="b"/>
          <a:lstStyle>
            <a:lvl1pPr algn="l">
              <a:defRPr sz="2000" b="1">
                <a:solidFill>
                  <a:schemeClr val="bg1"/>
                </a:solidFill>
              </a:defRPr>
            </a:lvl1pPr>
          </a:lstStyle>
          <a:p>
            <a:r>
              <a:rPr lang="en-US"/>
              <a:t>Click to edit Master title style</a:t>
            </a:r>
          </a:p>
        </p:txBody>
      </p:sp>
      <p:sp>
        <p:nvSpPr>
          <p:cNvPr id="3" name="Picture Placeholder 2"/>
          <p:cNvSpPr>
            <a:spLocks noGrp="1"/>
          </p:cNvSpPr>
          <p:nvPr>
            <p:ph type="pic" idx="1"/>
          </p:nvPr>
        </p:nvSpPr>
        <p:spPr>
          <a:xfrm>
            <a:off x="2389717" y="1548063"/>
            <a:ext cx="7315200" cy="3179512"/>
          </a:xfrm>
          <a:prstGeom prst="rect">
            <a:avLst/>
          </a:prstGeom>
          <a:solidFill>
            <a:schemeClr val="tx1"/>
          </a:solidFill>
        </p:spPr>
        <p:txBody>
          <a:bodyPr rtlCol="0">
            <a:normAutofit/>
          </a:bodyPr>
          <a:lstStyle>
            <a:lvl1pPr marL="0" indent="0">
              <a:buNone/>
              <a:defRPr sz="3200">
                <a:solidFill>
                  <a:schemeClr val="bg1"/>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dirty="0"/>
          </a:p>
        </p:txBody>
      </p:sp>
      <p:sp>
        <p:nvSpPr>
          <p:cNvPr id="4" name="Text Placeholder 3"/>
          <p:cNvSpPr>
            <a:spLocks noGrp="1"/>
          </p:cNvSpPr>
          <p:nvPr>
            <p:ph type="body" sz="half" idx="2"/>
          </p:nvPr>
        </p:nvSpPr>
        <p:spPr>
          <a:xfrm>
            <a:off x="2389717" y="5367338"/>
            <a:ext cx="7315200" cy="804862"/>
          </a:xfrm>
          <a:prstGeom prst="rect">
            <a:avLst/>
          </a:prstGeom>
          <a:solidFill>
            <a:schemeClr val="tx1"/>
          </a:solidFill>
        </p:spPr>
        <p:txBody>
          <a:bodyPr/>
          <a:lstStyle>
            <a:lvl1pPr marL="0" indent="0">
              <a:buNone/>
              <a:defRPr sz="14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8"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9" name="TextBox 8"/>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383715096"/>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vertTx" preserve="1">
  <p:cSld name="Title and Vertical Text">
    <p:bg>
      <p:bgPr>
        <a:solidFill>
          <a:schemeClr val="tx1"/>
        </a:solidFill>
        <a:effectLst/>
      </p:bgPr>
    </p:bg>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a:prstGeom prst="rect">
            <a:avLst/>
          </a:prstGeom>
        </p:spPr>
        <p:txBody>
          <a:bodyPr/>
          <a:lstStyle>
            <a:lvl1pPr>
              <a:defRPr>
                <a:solidFill>
                  <a:schemeClr val="tx1"/>
                </a:solidFill>
              </a:defRPr>
            </a:lvl1pPr>
          </a:lstStyle>
          <a:p>
            <a:r>
              <a:rPr lang="en-US"/>
              <a:t>Click to edit Master title style</a:t>
            </a:r>
          </a:p>
        </p:txBody>
      </p:sp>
      <p:sp>
        <p:nvSpPr>
          <p:cNvPr id="3" name="Vertical Text Placeholder 2"/>
          <p:cNvSpPr>
            <a:spLocks noGrp="1"/>
          </p:cNvSpPr>
          <p:nvPr>
            <p:ph type="body" orient="vert" idx="1"/>
          </p:nvPr>
        </p:nvSpPr>
        <p:spPr>
          <a:xfrm>
            <a:off x="609600" y="1600201"/>
            <a:ext cx="10972800" cy="4525963"/>
          </a:xfrm>
          <a:prstGeom prst="rect">
            <a:avLst/>
          </a:prstGeom>
        </p:spPr>
        <p:txBody>
          <a:bodyPr vert="eaVert"/>
          <a:lstStyle>
            <a:lvl1pPr>
              <a:defRPr>
                <a:solidFill>
                  <a:schemeClr val="bg1"/>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Slide Number Placeholder 5"/>
          <p:cNvSpPr txBox="1">
            <a:spLocks/>
          </p:cNvSpPr>
          <p:nvPr userDrawn="1"/>
        </p:nvSpPr>
        <p:spPr>
          <a:xfrm>
            <a:off x="11789664" y="6629400"/>
            <a:ext cx="402336" cy="228600"/>
          </a:xfrm>
          <a:prstGeom prst="rect">
            <a:avLst/>
          </a:prstGeom>
        </p:spPr>
        <p:txBody>
          <a:bodyPr vert="horz" wrap="square" lIns="0" tIns="45720" rIns="91440" bIns="45720" numCol="1" anchor="t" anchorCtr="0" compatLnSpc="1">
            <a:prstTxWarp prst="textNoShape">
              <a:avLst/>
            </a:prstTxWarp>
          </a:bodyPr>
          <a:lstStyle>
            <a:defPPr>
              <a:defRPr lang="en-US"/>
            </a:defPPr>
            <a:lvl1pPr algn="r" rtl="0" eaLnBrk="1" fontAlgn="auto" hangingPunct="1">
              <a:spcBef>
                <a:spcPts val="0"/>
              </a:spcBef>
              <a:spcAft>
                <a:spcPts val="0"/>
              </a:spcAft>
              <a:defRPr lang="en-US" sz="1200" kern="1200" baseline="0" smtClean="0">
                <a:solidFill>
                  <a:schemeClr val="bg1"/>
                </a:solidFill>
                <a:latin typeface="Calibri"/>
                <a:ea typeface=""/>
                <a:cs typeface="+mn-cs"/>
              </a:defRPr>
            </a:lvl1pPr>
            <a:lvl2pPr marL="457200" algn="l" rtl="0" eaLnBrk="0" fontAlgn="base" hangingPunct="0">
              <a:spcBef>
                <a:spcPct val="0"/>
              </a:spcBef>
              <a:spcAft>
                <a:spcPct val="0"/>
              </a:spcAft>
              <a:defRPr kern="1200">
                <a:solidFill>
                  <a:schemeClr val="tx1"/>
                </a:solidFill>
                <a:latin typeface="Arial" charset="0"/>
                <a:ea typeface="MS PGothic" charset="-128"/>
                <a:cs typeface="+mn-cs"/>
              </a:defRPr>
            </a:lvl2pPr>
            <a:lvl3pPr marL="914400" algn="l" rtl="0" eaLnBrk="0" fontAlgn="base" hangingPunct="0">
              <a:spcBef>
                <a:spcPct val="0"/>
              </a:spcBef>
              <a:spcAft>
                <a:spcPct val="0"/>
              </a:spcAft>
              <a:defRPr kern="1200">
                <a:solidFill>
                  <a:schemeClr val="tx1"/>
                </a:solidFill>
                <a:latin typeface="Arial" charset="0"/>
                <a:ea typeface="MS PGothic" charset="-128"/>
                <a:cs typeface="+mn-cs"/>
              </a:defRPr>
            </a:lvl3pPr>
            <a:lvl4pPr marL="1371600" algn="l" rtl="0" eaLnBrk="0" fontAlgn="base" hangingPunct="0">
              <a:spcBef>
                <a:spcPct val="0"/>
              </a:spcBef>
              <a:spcAft>
                <a:spcPct val="0"/>
              </a:spcAft>
              <a:defRPr kern="1200">
                <a:solidFill>
                  <a:schemeClr val="tx1"/>
                </a:solidFill>
                <a:latin typeface="Arial" charset="0"/>
                <a:ea typeface="MS PGothic" charset="-128"/>
                <a:cs typeface="+mn-cs"/>
              </a:defRPr>
            </a:lvl4pPr>
            <a:lvl5pPr marL="1828800" algn="l" rtl="0" eaLnBrk="0" fontAlgn="base" hangingPunct="0">
              <a:spcBef>
                <a:spcPct val="0"/>
              </a:spcBef>
              <a:spcAft>
                <a:spcPct val="0"/>
              </a:spcAft>
              <a:defRPr kern="1200">
                <a:solidFill>
                  <a:schemeClr val="tx1"/>
                </a:solidFill>
                <a:latin typeface="Arial" charset="0"/>
                <a:ea typeface="MS PGothic" charset="-128"/>
                <a:cs typeface="+mn-cs"/>
              </a:defRPr>
            </a:lvl5pPr>
            <a:lvl6pPr marL="2286000" algn="l" defTabSz="914400" rtl="0" eaLnBrk="1" latinLnBrk="0" hangingPunct="1">
              <a:defRPr kern="1200">
                <a:solidFill>
                  <a:schemeClr val="tx1"/>
                </a:solidFill>
                <a:latin typeface="Arial" charset="0"/>
                <a:ea typeface="MS PGothic" charset="-128"/>
                <a:cs typeface="+mn-cs"/>
              </a:defRPr>
            </a:lvl6pPr>
            <a:lvl7pPr marL="2743200" algn="l" defTabSz="914400" rtl="0" eaLnBrk="1" latinLnBrk="0" hangingPunct="1">
              <a:defRPr kern="1200">
                <a:solidFill>
                  <a:schemeClr val="tx1"/>
                </a:solidFill>
                <a:latin typeface="Arial" charset="0"/>
                <a:ea typeface="MS PGothic" charset="-128"/>
                <a:cs typeface="+mn-cs"/>
              </a:defRPr>
            </a:lvl7pPr>
            <a:lvl8pPr marL="3200400" algn="l" defTabSz="914400" rtl="0" eaLnBrk="1" latinLnBrk="0" hangingPunct="1">
              <a:defRPr kern="1200">
                <a:solidFill>
                  <a:schemeClr val="tx1"/>
                </a:solidFill>
                <a:latin typeface="Arial" charset="0"/>
                <a:ea typeface="MS PGothic" charset="-128"/>
                <a:cs typeface="+mn-cs"/>
              </a:defRPr>
            </a:lvl8pPr>
            <a:lvl9pPr marL="3657600" algn="l" defTabSz="914400" rtl="0" eaLnBrk="1" latinLnBrk="0" hangingPunct="1">
              <a:defRPr kern="1200">
                <a:solidFill>
                  <a:schemeClr val="tx1"/>
                </a:solidFill>
                <a:latin typeface="Arial" charset="0"/>
                <a:ea typeface="MS PGothic" charset="-128"/>
                <a:cs typeface="+mn-cs"/>
              </a:defRPr>
            </a:lvl9pPr>
          </a:lstStyle>
          <a:p>
            <a:pPr>
              <a:defRPr/>
            </a:pPr>
            <a:fld id="{E8CC769F-ADCB-2641-BD2F-4076D1C41918}" type="slidenum">
              <a:rPr lang="uk-UA" sz="800" smtClean="0">
                <a:latin typeface="Arial" charset="0"/>
              </a:rPr>
              <a:pPr>
                <a:defRPr/>
              </a:pPr>
              <a:t>‹#›</a:t>
            </a:fld>
            <a:endParaRPr lang="uk-UA" sz="1200" dirty="0"/>
          </a:p>
        </p:txBody>
      </p:sp>
      <p:sp>
        <p:nvSpPr>
          <p:cNvPr id="8" name="TextBox 7"/>
          <p:cNvSpPr txBox="1"/>
          <p:nvPr userDrawn="1"/>
        </p:nvSpPr>
        <p:spPr>
          <a:xfrm>
            <a:off x="1" y="6629400"/>
            <a:ext cx="2834105" cy="215444"/>
          </a:xfrm>
          <a:prstGeom prst="rect">
            <a:avLst/>
          </a:prstGeom>
          <a:noFill/>
        </p:spPr>
        <p:txBody>
          <a:bodyPr wrap="square" rtlCol="0">
            <a:spAutoFit/>
          </a:bodyPr>
          <a:lstStyle/>
          <a:p>
            <a:r>
              <a:rPr lang="en-US" sz="800" dirty="0">
                <a:solidFill>
                  <a:schemeClr val="bg1"/>
                </a:solidFill>
              </a:rPr>
              <a:t>GCD PPBE</a:t>
            </a:r>
            <a:r>
              <a:rPr lang="en-US" sz="800" baseline="0" dirty="0">
                <a:solidFill>
                  <a:schemeClr val="bg1"/>
                </a:solidFill>
              </a:rPr>
              <a:t> 22 Existing Project – New Content  </a:t>
            </a:r>
            <a:endParaRPr lang="en-US" sz="800" dirty="0">
              <a:solidFill>
                <a:schemeClr val="bg1"/>
              </a:solidFill>
            </a:endParaRPr>
          </a:p>
        </p:txBody>
      </p:sp>
    </p:spTree>
    <p:extLst>
      <p:ext uri="{BB962C8B-B14F-4D97-AF65-F5344CB8AC3E}">
        <p14:creationId xmlns:p14="http://schemas.microsoft.com/office/powerpoint/2010/main" val="2906271347"/>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0.xml"/><Relationship Id="rId3" Type="http://schemas.openxmlformats.org/officeDocument/2006/relationships/slideLayout" Target="../slideLayouts/slideLayout25.xml"/><Relationship Id="rId7" Type="http://schemas.openxmlformats.org/officeDocument/2006/relationships/slideLayout" Target="../slideLayouts/slideLayout29.xml"/><Relationship Id="rId12" Type="http://schemas.openxmlformats.org/officeDocument/2006/relationships/image" Target="../media/image6.png"/><Relationship Id="rId2" Type="http://schemas.openxmlformats.org/officeDocument/2006/relationships/slideLayout" Target="../slideLayouts/slideLayout24.xml"/><Relationship Id="rId1" Type="http://schemas.openxmlformats.org/officeDocument/2006/relationships/slideLayout" Target="../slideLayouts/slideLayout23.xml"/><Relationship Id="rId6" Type="http://schemas.openxmlformats.org/officeDocument/2006/relationships/slideLayout" Target="../slideLayouts/slideLayout28.xml"/><Relationship Id="rId11" Type="http://schemas.openxmlformats.org/officeDocument/2006/relationships/image" Target="../media/image5.jpeg"/><Relationship Id="rId5" Type="http://schemas.openxmlformats.org/officeDocument/2006/relationships/slideLayout" Target="../slideLayouts/slideLayout27.xml"/><Relationship Id="rId10" Type="http://schemas.openxmlformats.org/officeDocument/2006/relationships/theme" Target="../theme/theme3.xml"/><Relationship Id="rId4" Type="http://schemas.openxmlformats.org/officeDocument/2006/relationships/slideLayout" Target="../slideLayouts/slideLayout26.xml"/><Relationship Id="rId9" Type="http://schemas.openxmlformats.org/officeDocument/2006/relationships/slideLayout" Target="../slideLayouts/slideLayout3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8EE75583-32D6-451A-9132-35CCE9702516}"/>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AF6A9CB5-B780-4375-BD21-0B034664CDF5}"/>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21DED414-A157-462F-9A3B-8A55C162A10A}"/>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BB1C0D1-A4B4-447C-8956-3C66F814AD6B}" type="datetimeFigureOut">
              <a:rPr lang="en-US" smtClean="0"/>
              <a:t>5/24/22</a:t>
            </a:fld>
            <a:endParaRPr lang="en-US" dirty="0"/>
          </a:p>
        </p:txBody>
      </p:sp>
      <p:sp>
        <p:nvSpPr>
          <p:cNvPr id="5" name="Footer Placeholder 4">
            <a:extLst>
              <a:ext uri="{FF2B5EF4-FFF2-40B4-BE49-F238E27FC236}">
                <a16:creationId xmlns:a16="http://schemas.microsoft.com/office/drawing/2014/main" id="{FF0F97C4-2C57-48F3-8F81-8D1E95D0AFEA}"/>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a:extLst>
              <a:ext uri="{FF2B5EF4-FFF2-40B4-BE49-F238E27FC236}">
                <a16:creationId xmlns:a16="http://schemas.microsoft.com/office/drawing/2014/main" id="{002B6AF2-3E51-47BC-B756-C2624D770B78}"/>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83338CF-045B-4ADE-BAC6-47FA676FCCFE}" type="slidenum">
              <a:rPr lang="en-US" smtClean="0"/>
              <a:t>‹#›</a:t>
            </a:fld>
            <a:endParaRPr lang="en-US" dirty="0"/>
          </a:p>
        </p:txBody>
      </p:sp>
    </p:spTree>
    <p:extLst>
      <p:ext uri="{BB962C8B-B14F-4D97-AF65-F5344CB8AC3E}">
        <p14:creationId xmlns:p14="http://schemas.microsoft.com/office/powerpoint/2010/main" val="2440502877"/>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3">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838BD33-461B-4688-8AB9-170C7688F2F3}" type="datetime1">
              <a:rPr lang="en-US" smtClean="0"/>
              <a:t>5/24/22</a:t>
            </a:fld>
            <a:endParaRPr lang="en-US" dirty="0"/>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4C0C37-3CEC-4CB4-B902-37F94E20E969}" type="slidenum">
              <a:rPr lang="en-US" smtClean="0"/>
              <a:t>‹#›</a:t>
            </a:fld>
            <a:endParaRPr lang="en-US" dirty="0"/>
          </a:p>
        </p:txBody>
      </p:sp>
    </p:spTree>
    <p:extLst>
      <p:ext uri="{BB962C8B-B14F-4D97-AF65-F5344CB8AC3E}">
        <p14:creationId xmlns:p14="http://schemas.microsoft.com/office/powerpoint/2010/main" val="8959189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6146" name="Picture 2" descr="Banner OCT template.jpg"/>
          <p:cNvPicPr>
            <a:picLocks noChangeAspect="1"/>
          </p:cNvPicPr>
          <p:nvPr userDrawn="1"/>
        </p:nvPicPr>
        <p:blipFill>
          <a:blip r:embed="rId11">
            <a:extLst>
              <a:ext uri="{28A0092B-C50C-407E-A947-70E740481C1C}">
                <a14:useLocalDpi xmlns:a14="http://schemas.microsoft.com/office/drawing/2010/main" val="0"/>
              </a:ext>
            </a:extLst>
          </a:blip>
          <a:srcRect/>
          <a:stretch>
            <a:fillRect/>
          </a:stretch>
        </p:blipFill>
        <p:spPr bwMode="auto">
          <a:xfrm>
            <a:off x="0" y="1"/>
            <a:ext cx="12192000" cy="112712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 name="Picture 2"/>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811" y="-1"/>
            <a:ext cx="12192000" cy="1127125"/>
          </a:xfrm>
          <a:prstGeom prst="rect">
            <a:avLst/>
          </a:prstGeom>
        </p:spPr>
      </p:pic>
    </p:spTree>
    <p:extLst>
      <p:ext uri="{BB962C8B-B14F-4D97-AF65-F5344CB8AC3E}">
        <p14:creationId xmlns:p14="http://schemas.microsoft.com/office/powerpoint/2010/main" val="100298661"/>
      </p:ext>
    </p:extLst>
  </p:cSld>
  <p:clrMap bg1="dk1" tx1="lt1" bg2="dk2" tx2="lt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Lst>
  <p:hf hdr="0" ftr="0" dt="0"/>
  <p:txStyles>
    <p:titleStyle>
      <a:lvl1pPr algn="ctr" defTabSz="457200" rtl="0" eaLnBrk="0" fontAlgn="base" hangingPunct="0">
        <a:spcBef>
          <a:spcPct val="0"/>
        </a:spcBef>
        <a:spcAft>
          <a:spcPct val="0"/>
        </a:spcAft>
        <a:defRPr sz="4400" kern="1200">
          <a:solidFill>
            <a:schemeClr val="tx1"/>
          </a:solidFill>
          <a:latin typeface="+mj-lt"/>
          <a:ea typeface="ＭＳ Ｐゴシック" charset="-128"/>
          <a:cs typeface="ＭＳ Ｐゴシック" charset="-128"/>
        </a:defRPr>
      </a:lvl1pPr>
      <a:lvl2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2pPr>
      <a:lvl3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3pPr>
      <a:lvl4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4pPr>
      <a:lvl5pPr algn="ctr" defTabSz="457200" rtl="0" eaLnBrk="0" fontAlgn="base" hangingPunct="0">
        <a:spcBef>
          <a:spcPct val="0"/>
        </a:spcBef>
        <a:spcAft>
          <a:spcPct val="0"/>
        </a:spcAft>
        <a:defRPr sz="4400">
          <a:solidFill>
            <a:schemeClr val="tx1"/>
          </a:solidFill>
          <a:latin typeface="Calibri" pitchFamily="34" charset="0"/>
          <a:ea typeface="ＭＳ Ｐゴシック" charset="-128"/>
          <a:cs typeface="ＭＳ Ｐゴシック" charset="-128"/>
        </a:defRPr>
      </a:lvl5pPr>
      <a:lvl6pPr marL="4572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6pPr>
      <a:lvl7pPr marL="9144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7pPr>
      <a:lvl8pPr marL="13716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8pPr>
      <a:lvl9pPr marL="1828800" algn="ctr" defTabSz="457200" rtl="0" fontAlgn="base">
        <a:spcBef>
          <a:spcPct val="0"/>
        </a:spcBef>
        <a:spcAft>
          <a:spcPct val="0"/>
        </a:spcAft>
        <a:defRPr sz="4400">
          <a:solidFill>
            <a:schemeClr val="tx1"/>
          </a:solidFill>
          <a:latin typeface="Calibri" pitchFamily="34" charset="0"/>
          <a:ea typeface="ＭＳ Ｐゴシック" charset="-128"/>
          <a:cs typeface="ＭＳ Ｐゴシック" charset="-128"/>
        </a:defRPr>
      </a:lvl9pPr>
    </p:titleStyle>
    <p:bodyStyle>
      <a:lvl1pPr marL="342900" indent="-342900" algn="l" defTabSz="457200" rtl="0" eaLnBrk="0" fontAlgn="base" hangingPunct="0">
        <a:spcBef>
          <a:spcPct val="20000"/>
        </a:spcBef>
        <a:spcAft>
          <a:spcPct val="0"/>
        </a:spcAft>
        <a:buFont typeface="Arial" charset="0"/>
        <a:buChar char="•"/>
        <a:defRPr sz="3200" kern="1200">
          <a:solidFill>
            <a:schemeClr val="tx1"/>
          </a:solidFill>
          <a:latin typeface="+mn-lt"/>
          <a:ea typeface="ＭＳ Ｐゴシック" charset="-128"/>
          <a:cs typeface="ＭＳ Ｐゴシック" charset="-128"/>
        </a:defRPr>
      </a:lvl1pPr>
      <a:lvl2pPr marL="742950" indent="-285750" algn="l" defTabSz="457200" rtl="0" eaLnBrk="0" fontAlgn="base" hangingPunct="0">
        <a:spcBef>
          <a:spcPct val="20000"/>
        </a:spcBef>
        <a:spcAft>
          <a:spcPct val="0"/>
        </a:spcAft>
        <a:buFont typeface="Arial" charset="0"/>
        <a:buChar char="–"/>
        <a:defRPr sz="2800" kern="1200">
          <a:solidFill>
            <a:schemeClr val="tx1"/>
          </a:solidFill>
          <a:latin typeface="+mn-lt"/>
          <a:ea typeface="ＭＳ Ｐゴシック" charset="-128"/>
          <a:cs typeface="+mn-cs"/>
        </a:defRPr>
      </a:lvl2pPr>
      <a:lvl3pPr marL="1143000" indent="-228600" algn="l" defTabSz="457200" rtl="0" eaLnBrk="0" fontAlgn="base" hangingPunct="0">
        <a:spcBef>
          <a:spcPct val="20000"/>
        </a:spcBef>
        <a:spcAft>
          <a:spcPct val="0"/>
        </a:spcAft>
        <a:buFont typeface="Arial" charset="0"/>
        <a:buChar char="•"/>
        <a:defRPr sz="2400" kern="1200">
          <a:solidFill>
            <a:schemeClr val="tx1"/>
          </a:solidFill>
          <a:latin typeface="+mn-lt"/>
          <a:ea typeface="ＭＳ Ｐゴシック" charset="-128"/>
          <a:cs typeface="+mn-cs"/>
        </a:defRPr>
      </a:lvl3pPr>
      <a:lvl4pPr marL="16002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4pPr>
      <a:lvl5pPr marL="2057400" indent="-228600" algn="l" defTabSz="457200" rtl="0" eaLnBrk="0" fontAlgn="base" hangingPunct="0">
        <a:spcBef>
          <a:spcPct val="20000"/>
        </a:spcBef>
        <a:spcAft>
          <a:spcPct val="0"/>
        </a:spcAft>
        <a:buFont typeface="Arial" charset="0"/>
        <a:buChar char="»"/>
        <a:defRPr sz="2000" kern="1200">
          <a:solidFill>
            <a:schemeClr val="tx1"/>
          </a:solidFill>
          <a:latin typeface="+mn-lt"/>
          <a:ea typeface="ＭＳ Ｐゴシック" charset="-128"/>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8" Type="http://schemas.openxmlformats.org/officeDocument/2006/relationships/image" Target="../media/image13.jpeg"/><Relationship Id="rId3" Type="http://schemas.openxmlformats.org/officeDocument/2006/relationships/image" Target="../media/image8.jpeg"/><Relationship Id="rId7" Type="http://schemas.openxmlformats.org/officeDocument/2006/relationships/image" Target="../media/image12.jpeg"/><Relationship Id="rId2" Type="http://schemas.openxmlformats.org/officeDocument/2006/relationships/image" Target="../media/image7.jpeg"/><Relationship Id="rId1" Type="http://schemas.openxmlformats.org/officeDocument/2006/relationships/slideLayout" Target="../slideLayouts/slideLayout13.xml"/><Relationship Id="rId6" Type="http://schemas.openxmlformats.org/officeDocument/2006/relationships/image" Target="../media/image11.jpeg"/><Relationship Id="rId5" Type="http://schemas.openxmlformats.org/officeDocument/2006/relationships/image" Target="../media/image10.jpeg"/><Relationship Id="rId4" Type="http://schemas.openxmlformats.org/officeDocument/2006/relationships/image" Target="../media/image9.jpeg"/><Relationship Id="rId9" Type="http://schemas.openxmlformats.org/officeDocument/2006/relationships/image" Target="../media/image14.jpeg"/></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3" Type="http://schemas.openxmlformats.org/officeDocument/2006/relationships/image" Target="../media/image18.png"/><Relationship Id="rId2" Type="http://schemas.openxmlformats.org/officeDocument/2006/relationships/image" Target="../media/image17.png"/><Relationship Id="rId1" Type="http://schemas.openxmlformats.org/officeDocument/2006/relationships/slideLayout" Target="../slideLayouts/slideLayout13.xml"/><Relationship Id="rId5" Type="http://schemas.openxmlformats.org/officeDocument/2006/relationships/image" Target="../media/image20.png"/><Relationship Id="rId4" Type="http://schemas.openxmlformats.org/officeDocument/2006/relationships/image" Target="../media/image19.png"/></Relationships>
</file>

<file path=ppt/slides/_rels/slide10.xml.rels><?xml version="1.0" encoding="UTF-8" standalone="yes"?>
<Relationships xmlns="http://schemas.openxmlformats.org/package/2006/relationships"><Relationship Id="rId3" Type="http://schemas.openxmlformats.org/officeDocument/2006/relationships/image" Target="../media/image22.png"/><Relationship Id="rId2" Type="http://schemas.openxmlformats.org/officeDocument/2006/relationships/image" Target="../media/image21.png"/><Relationship Id="rId1" Type="http://schemas.openxmlformats.org/officeDocument/2006/relationships/slideLayout" Target="../slideLayouts/slideLayout13.xml"/><Relationship Id="rId5" Type="http://schemas.openxmlformats.org/officeDocument/2006/relationships/image" Target="../media/image14.jpeg"/><Relationship Id="rId4" Type="http://schemas.openxmlformats.org/officeDocument/2006/relationships/image" Target="../media/image7.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3" Type="http://schemas.openxmlformats.org/officeDocument/2006/relationships/image" Target="../media/image25.png"/><Relationship Id="rId2" Type="http://schemas.openxmlformats.org/officeDocument/2006/relationships/image" Target="../media/image24.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5.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0" y="1214438"/>
            <a:ext cx="12284766" cy="2387600"/>
          </a:xfrm>
        </p:spPr>
        <p:txBody>
          <a:bodyPr>
            <a:normAutofit/>
          </a:bodyPr>
          <a:lstStyle/>
          <a:p>
            <a:r>
              <a:rPr lang="en-US" sz="4800" b="1" dirty="0">
                <a:latin typeface="Times New Roman" panose="02020603050405020304" pitchFamily="18" charset="0"/>
                <a:cs typeface="Times New Roman" panose="02020603050405020304" pitchFamily="18" charset="0"/>
              </a:rPr>
              <a:t>Developing Machine Learning Tool for </a:t>
            </a:r>
            <a:br>
              <a:rPr lang="en-US" sz="4800" b="1" dirty="0">
                <a:latin typeface="Times New Roman" panose="02020603050405020304" pitchFamily="18" charset="0"/>
                <a:cs typeface="Times New Roman" panose="02020603050405020304" pitchFamily="18" charset="0"/>
              </a:rPr>
            </a:br>
            <a:r>
              <a:rPr lang="en-US" sz="4800" b="1" dirty="0">
                <a:latin typeface="Times New Roman" panose="02020603050405020304" pitchFamily="18" charset="0"/>
                <a:cs typeface="Times New Roman" panose="02020603050405020304" pitchFamily="18" charset="0"/>
              </a:rPr>
              <a:t>MISSE Specimens Image Analysis</a:t>
            </a:r>
            <a:br>
              <a:rPr lang="en-US" sz="4400" b="1" dirty="0">
                <a:latin typeface="Calibri" panose="020F0502020204030204" pitchFamily="34" charset="0"/>
                <a:cs typeface="Calibri" panose="020F0502020204030204" pitchFamily="34" charset="0"/>
              </a:rPr>
            </a:br>
            <a:endParaRPr lang="en-US" sz="4400" dirty="0">
              <a:latin typeface="Calibri" panose="020F0502020204030204" pitchFamily="34" charset="0"/>
              <a:cs typeface="Calibri" panose="020F0502020204030204" pitchFamily="34" charset="0"/>
            </a:endParaRPr>
          </a:p>
        </p:txBody>
      </p:sp>
      <p:sp>
        <p:nvSpPr>
          <p:cNvPr id="3" name="Subtitle 2"/>
          <p:cNvSpPr>
            <a:spLocks noGrp="1"/>
          </p:cNvSpPr>
          <p:nvPr>
            <p:ph type="subTitle" idx="1"/>
          </p:nvPr>
        </p:nvSpPr>
        <p:spPr>
          <a:xfrm>
            <a:off x="1524000" y="3640137"/>
            <a:ext cx="9144000" cy="839395"/>
          </a:xfrm>
        </p:spPr>
        <p:txBody>
          <a:bodyPr>
            <a:normAutofit/>
          </a:bodyPr>
          <a:lstStyle/>
          <a:p>
            <a:r>
              <a:rPr lang="en-US" sz="2000" dirty="0">
                <a:latin typeface="Times New Roman" panose="02020603050405020304" pitchFamily="18" charset="0"/>
                <a:cs typeface="Times New Roman" panose="02020603050405020304" pitchFamily="18" charset="0"/>
              </a:rPr>
              <a:t>Intern: Carlos A. Perez (University of Puerto Rico)</a:t>
            </a:r>
          </a:p>
          <a:p>
            <a:r>
              <a:rPr lang="en-US" sz="1800" dirty="0">
                <a:latin typeface="Times New Roman" panose="02020603050405020304" pitchFamily="18" charset="0"/>
                <a:cs typeface="Times New Roman" panose="02020603050405020304" pitchFamily="18" charset="0"/>
              </a:rPr>
              <a:t>Mentors: Sheila A. Thibeault, Jin Ho Kang, and Keith L. Gordon</a:t>
            </a:r>
          </a:p>
        </p:txBody>
      </p:sp>
      <p:sp>
        <p:nvSpPr>
          <p:cNvPr id="4" name="TextBox 3"/>
          <p:cNvSpPr txBox="1"/>
          <p:nvPr/>
        </p:nvSpPr>
        <p:spPr>
          <a:xfrm>
            <a:off x="4551371" y="5678323"/>
            <a:ext cx="3089308" cy="646331"/>
          </a:xfrm>
          <a:prstGeom prst="rect">
            <a:avLst/>
          </a:prstGeom>
          <a:noFill/>
        </p:spPr>
        <p:txBody>
          <a:bodyPr wrap="none" rtlCol="0">
            <a:spAutoFit/>
          </a:bodyPr>
          <a:lstStyle/>
          <a:p>
            <a:pPr algn="ctr"/>
            <a:endParaRPr lang="en-US" dirty="0">
              <a:cs typeface="Times New Roman" panose="02020603050405020304" pitchFamily="18" charset="0"/>
            </a:endParaRPr>
          </a:p>
          <a:p>
            <a:pPr algn="ctr"/>
            <a:r>
              <a:rPr lang="en-US" dirty="0">
                <a:latin typeface="Times New Roman" panose="02020603050405020304" pitchFamily="18" charset="0"/>
                <a:cs typeface="Times New Roman" panose="02020603050405020304" pitchFamily="18" charset="0"/>
              </a:rPr>
              <a:t>2022 Spring Intern Symposium</a:t>
            </a:r>
          </a:p>
        </p:txBody>
      </p:sp>
      <p:sp>
        <p:nvSpPr>
          <p:cNvPr id="5" name="TextBox 4">
            <a:extLst>
              <a:ext uri="{FF2B5EF4-FFF2-40B4-BE49-F238E27FC236}">
                <a16:creationId xmlns:a16="http://schemas.microsoft.com/office/drawing/2014/main" id="{B0453C4B-3A25-2180-0071-3B7563250A5E}"/>
              </a:ext>
            </a:extLst>
          </p:cNvPr>
          <p:cNvSpPr txBox="1"/>
          <p:nvPr/>
        </p:nvSpPr>
        <p:spPr>
          <a:xfrm>
            <a:off x="1523999" y="5319265"/>
            <a:ext cx="9116291" cy="400110"/>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All Images Credit: NASA</a:t>
            </a:r>
            <a:endParaRPr lang="en-PR" sz="2000">
              <a:latin typeface="Times New Roman" panose="02020603050405020304" pitchFamily="18" charset="0"/>
              <a:cs typeface="Times New Roman" panose="02020603050405020304" pitchFamily="18" charset="0"/>
            </a:endParaRPr>
          </a:p>
        </p:txBody>
      </p:sp>
      <p:sp>
        <p:nvSpPr>
          <p:cNvPr id="6" name="TextBox 5">
            <a:extLst>
              <a:ext uri="{FF2B5EF4-FFF2-40B4-BE49-F238E27FC236}">
                <a16:creationId xmlns:a16="http://schemas.microsoft.com/office/drawing/2014/main" id="{61E83685-227F-3C82-069F-0FC4396017BF}"/>
              </a:ext>
            </a:extLst>
          </p:cNvPr>
          <p:cNvSpPr txBox="1"/>
          <p:nvPr/>
        </p:nvSpPr>
        <p:spPr>
          <a:xfrm>
            <a:off x="5383668" y="4489812"/>
            <a:ext cx="1473480"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May 27, 2022</a:t>
            </a:r>
          </a:p>
        </p:txBody>
      </p:sp>
    </p:spTree>
    <p:extLst>
      <p:ext uri="{BB962C8B-B14F-4D97-AF65-F5344CB8AC3E}">
        <p14:creationId xmlns:p14="http://schemas.microsoft.com/office/powerpoint/2010/main" val="3491332831"/>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Introduction</a:t>
            </a:r>
          </a:p>
        </p:txBody>
      </p:sp>
      <p:sp>
        <p:nvSpPr>
          <p:cNvPr id="3" name="Content Placeholder 2"/>
          <p:cNvSpPr>
            <a:spLocks noGrp="1"/>
          </p:cNvSpPr>
          <p:nvPr>
            <p:ph idx="1"/>
          </p:nvPr>
        </p:nvSpPr>
        <p:spPr/>
        <p:txBody>
          <a:bodyPr/>
          <a:lstStyle/>
          <a:p>
            <a:pPr marL="0" indent="0">
              <a:buNone/>
            </a:pPr>
            <a:r>
              <a:rPr lang="en-US" dirty="0"/>
              <a:t>	</a:t>
            </a:r>
            <a:r>
              <a:rPr lang="en-US" sz="2400" dirty="0"/>
              <a:t>The Materials International Space Station Experiment (MISSE) missions are collections of experiments focused on the investigation of the effects that occur because of the exposure of the materials to the space environment. The specimens are mounted on the exterior of the International Space Station and are exposed to extreme conditions. There have been 15 MISSE missions since the first mission in 2001. This project will evaluate the MISSE-9 – MISSE-15 specimens and investigate possible options for a computer aided analysis. </a:t>
            </a:r>
            <a:endParaRPr lang="en-US" dirty="0">
              <a:highlight>
                <a:srgbClr val="FFFF00"/>
              </a:highlight>
            </a:endParaRPr>
          </a:p>
        </p:txBody>
      </p:sp>
      <p:sp>
        <p:nvSpPr>
          <p:cNvPr id="4" name="Slide Number Placeholder 3"/>
          <p:cNvSpPr>
            <a:spLocks noGrp="1"/>
          </p:cNvSpPr>
          <p:nvPr>
            <p:ph type="sldNum" sz="quarter" idx="12"/>
          </p:nvPr>
        </p:nvSpPr>
        <p:spPr/>
        <p:txBody>
          <a:bodyPr/>
          <a:lstStyle/>
          <a:p>
            <a:fld id="{224C0C37-3CEC-4CB4-B902-37F94E20E969}" type="slidenum">
              <a:rPr lang="en-US" smtClean="0"/>
              <a:pPr/>
              <a:t>2</a:t>
            </a:fld>
            <a:endParaRPr lang="en-US" dirty="0"/>
          </a:p>
        </p:txBody>
      </p:sp>
    </p:spTree>
    <p:extLst>
      <p:ext uri="{BB962C8B-B14F-4D97-AF65-F5344CB8AC3E}">
        <p14:creationId xmlns:p14="http://schemas.microsoft.com/office/powerpoint/2010/main" val="348471651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Objectives</a:t>
            </a:r>
          </a:p>
        </p:txBody>
      </p:sp>
      <p:sp>
        <p:nvSpPr>
          <p:cNvPr id="3" name="Content Placeholder 2"/>
          <p:cNvSpPr>
            <a:spLocks noGrp="1"/>
          </p:cNvSpPr>
          <p:nvPr>
            <p:ph idx="1"/>
          </p:nvPr>
        </p:nvSpPr>
        <p:spPr/>
        <p:txBody>
          <a:bodyPr/>
          <a:lstStyle/>
          <a:p>
            <a:r>
              <a:rPr lang="en-US" sz="2800" dirty="0"/>
              <a:t>Collect high-resolution photographic images and data from MISSE-9      - MISSE-15</a:t>
            </a:r>
          </a:p>
          <a:p>
            <a:r>
              <a:rPr lang="en-US" sz="2800" dirty="0"/>
              <a:t>Analyze the MISSE images to determine possible changes</a:t>
            </a:r>
          </a:p>
          <a:p>
            <a:r>
              <a:rPr lang="en-US" sz="2800" dirty="0"/>
              <a:t>Determine options to quantify the changes in the MISSE images</a:t>
            </a:r>
          </a:p>
          <a:p>
            <a:r>
              <a:rPr lang="en-US" dirty="0"/>
              <a:t>Identify methods to automate the computer aided analysis</a:t>
            </a:r>
          </a:p>
          <a:p>
            <a:r>
              <a:rPr lang="en-US" dirty="0"/>
              <a:t>A</a:t>
            </a:r>
            <a:r>
              <a:rPr lang="en-US" sz="2800" dirty="0"/>
              <a:t>pply the methods identified and develop a process to automate the computer aided analysis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3</a:t>
            </a:fld>
            <a:endParaRPr lang="en-US" dirty="0"/>
          </a:p>
        </p:txBody>
      </p:sp>
    </p:spTree>
    <p:extLst>
      <p:ext uri="{BB962C8B-B14F-4D97-AF65-F5344CB8AC3E}">
        <p14:creationId xmlns:p14="http://schemas.microsoft.com/office/powerpoint/2010/main" val="252740482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DF0A3BF-4760-4DEA-A3BC-279F83BAFE0B}"/>
              </a:ext>
            </a:extLst>
          </p:cNvPr>
          <p:cNvSpPr>
            <a:spLocks noGrp="1"/>
          </p:cNvSpPr>
          <p:nvPr>
            <p:ph type="title"/>
          </p:nvPr>
        </p:nvSpPr>
        <p:spPr/>
        <p:txBody>
          <a:bodyPr/>
          <a:lstStyle/>
          <a:p>
            <a:r>
              <a:rPr lang="en-US" dirty="0"/>
              <a:t>Example of Change in a Material</a:t>
            </a:r>
            <a:endParaRPr lang="en-PR"/>
          </a:p>
        </p:txBody>
      </p:sp>
      <p:sp>
        <p:nvSpPr>
          <p:cNvPr id="4" name="Slide Number Placeholder 3">
            <a:extLst>
              <a:ext uri="{FF2B5EF4-FFF2-40B4-BE49-F238E27FC236}">
                <a16:creationId xmlns:a16="http://schemas.microsoft.com/office/drawing/2014/main" id="{EA5FD640-E7B4-4D66-8804-24507C01841D}"/>
              </a:ext>
            </a:extLst>
          </p:cNvPr>
          <p:cNvSpPr>
            <a:spLocks noGrp="1"/>
          </p:cNvSpPr>
          <p:nvPr>
            <p:ph type="sldNum" sz="quarter" idx="12"/>
          </p:nvPr>
        </p:nvSpPr>
        <p:spPr/>
        <p:txBody>
          <a:bodyPr/>
          <a:lstStyle/>
          <a:p>
            <a:fld id="{224C0C37-3CEC-4CB4-B902-37F94E20E969}" type="slidenum">
              <a:rPr lang="en-US" smtClean="0"/>
              <a:pPr/>
              <a:t>4</a:t>
            </a:fld>
            <a:endParaRPr lang="en-US" dirty="0"/>
          </a:p>
        </p:txBody>
      </p:sp>
      <p:pic>
        <p:nvPicPr>
          <p:cNvPr id="5" name="Picture 4">
            <a:extLst>
              <a:ext uri="{FF2B5EF4-FFF2-40B4-BE49-F238E27FC236}">
                <a16:creationId xmlns:a16="http://schemas.microsoft.com/office/drawing/2014/main" id="{89D0B21E-44D1-4403-8693-619D0327FD3B}"/>
              </a:ext>
            </a:extLst>
          </p:cNvPr>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1261302" y="2525467"/>
            <a:ext cx="1836420" cy="1209675"/>
          </a:xfrm>
          <a:prstGeom prst="rect">
            <a:avLst/>
          </a:prstGeom>
          <a:noFill/>
          <a:ln>
            <a:solidFill>
              <a:schemeClr val="tx1"/>
            </a:solidFill>
          </a:ln>
        </p:spPr>
      </p:pic>
      <p:pic>
        <p:nvPicPr>
          <p:cNvPr id="6" name="Picture 5">
            <a:extLst>
              <a:ext uri="{FF2B5EF4-FFF2-40B4-BE49-F238E27FC236}">
                <a16:creationId xmlns:a16="http://schemas.microsoft.com/office/drawing/2014/main" id="{DBDF861E-1DF3-4050-A099-C14D2B7FF422}"/>
              </a:ext>
            </a:extLst>
          </p:cNvPr>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3753399" y="2531182"/>
            <a:ext cx="1828800" cy="1203960"/>
          </a:xfrm>
          <a:prstGeom prst="rect">
            <a:avLst/>
          </a:prstGeom>
          <a:noFill/>
          <a:ln>
            <a:solidFill>
              <a:schemeClr val="tx1"/>
            </a:solidFill>
          </a:ln>
        </p:spPr>
      </p:pic>
      <p:pic>
        <p:nvPicPr>
          <p:cNvPr id="7" name="Picture 6">
            <a:extLst>
              <a:ext uri="{FF2B5EF4-FFF2-40B4-BE49-F238E27FC236}">
                <a16:creationId xmlns:a16="http://schemas.microsoft.com/office/drawing/2014/main" id="{10E7770F-0E31-462B-9709-45DD407BD657}"/>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6254794" y="2531182"/>
            <a:ext cx="1821180" cy="1207770"/>
          </a:xfrm>
          <a:prstGeom prst="rect">
            <a:avLst/>
          </a:prstGeom>
          <a:noFill/>
          <a:ln>
            <a:solidFill>
              <a:schemeClr val="tx1"/>
            </a:solidFill>
          </a:ln>
        </p:spPr>
      </p:pic>
      <p:pic>
        <p:nvPicPr>
          <p:cNvPr id="8" name="Picture 7">
            <a:extLst>
              <a:ext uri="{FF2B5EF4-FFF2-40B4-BE49-F238E27FC236}">
                <a16:creationId xmlns:a16="http://schemas.microsoft.com/office/drawing/2014/main" id="{E77430AC-8B63-487C-A4A1-5401025CD769}"/>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8763809" y="2533087"/>
            <a:ext cx="1821180" cy="1203960"/>
          </a:xfrm>
          <a:prstGeom prst="rect">
            <a:avLst/>
          </a:prstGeom>
          <a:noFill/>
          <a:ln>
            <a:solidFill>
              <a:schemeClr val="tx1"/>
            </a:solidFill>
          </a:ln>
        </p:spPr>
      </p:pic>
      <p:pic>
        <p:nvPicPr>
          <p:cNvPr id="9" name="Picture 8">
            <a:extLst>
              <a:ext uri="{FF2B5EF4-FFF2-40B4-BE49-F238E27FC236}">
                <a16:creationId xmlns:a16="http://schemas.microsoft.com/office/drawing/2014/main" id="{D128091B-620F-424C-BE5A-340CD8A32EEA}"/>
              </a:ext>
            </a:extLst>
          </p:cNvPr>
          <p:cNvPicPr/>
          <p:nvPr/>
        </p:nvPicPr>
        <p:blipFill>
          <a:blip r:embed="rId6" cstate="print">
            <a:extLst>
              <a:ext uri="{28A0092B-C50C-407E-A947-70E740481C1C}">
                <a14:useLocalDpi xmlns:a14="http://schemas.microsoft.com/office/drawing/2010/main" val="0"/>
              </a:ext>
            </a:extLst>
          </a:blip>
          <a:srcRect/>
          <a:stretch>
            <a:fillRect/>
          </a:stretch>
        </p:blipFill>
        <p:spPr bwMode="auto">
          <a:xfrm>
            <a:off x="1225334" y="4252842"/>
            <a:ext cx="1830705" cy="1209676"/>
          </a:xfrm>
          <a:prstGeom prst="rect">
            <a:avLst/>
          </a:prstGeom>
          <a:noFill/>
          <a:ln>
            <a:solidFill>
              <a:schemeClr val="tx1"/>
            </a:solidFill>
          </a:ln>
        </p:spPr>
      </p:pic>
      <p:pic>
        <p:nvPicPr>
          <p:cNvPr id="10" name="Picture 9">
            <a:extLst>
              <a:ext uri="{FF2B5EF4-FFF2-40B4-BE49-F238E27FC236}">
                <a16:creationId xmlns:a16="http://schemas.microsoft.com/office/drawing/2014/main" id="{C9944346-5955-40E2-B975-0B5F674B74AA}"/>
              </a:ext>
            </a:extLst>
          </p:cNvPr>
          <p:cNvPicPr/>
          <p:nvPr/>
        </p:nvPicPr>
        <p:blipFill>
          <a:blip r:embed="rId7" cstate="print">
            <a:extLst>
              <a:ext uri="{28A0092B-C50C-407E-A947-70E740481C1C}">
                <a14:useLocalDpi xmlns:a14="http://schemas.microsoft.com/office/drawing/2010/main" val="0"/>
              </a:ext>
            </a:extLst>
          </a:blip>
          <a:srcRect/>
          <a:stretch>
            <a:fillRect/>
          </a:stretch>
        </p:blipFill>
        <p:spPr bwMode="auto">
          <a:xfrm>
            <a:off x="3745779" y="4252842"/>
            <a:ext cx="1828800" cy="1203961"/>
          </a:xfrm>
          <a:prstGeom prst="rect">
            <a:avLst/>
          </a:prstGeom>
          <a:noFill/>
          <a:ln>
            <a:solidFill>
              <a:schemeClr val="tx1"/>
            </a:solidFill>
          </a:ln>
        </p:spPr>
      </p:pic>
      <p:pic>
        <p:nvPicPr>
          <p:cNvPr id="11" name="Picture 10">
            <a:extLst>
              <a:ext uri="{FF2B5EF4-FFF2-40B4-BE49-F238E27FC236}">
                <a16:creationId xmlns:a16="http://schemas.microsoft.com/office/drawing/2014/main" id="{4DD9C0BC-014A-4113-B662-DFB155D9DF63}"/>
              </a:ext>
            </a:extLst>
          </p:cNvPr>
          <p:cNvPicPr/>
          <p:nvPr/>
        </p:nvPicPr>
        <p:blipFill>
          <a:blip r:embed="rId8" cstate="print">
            <a:extLst>
              <a:ext uri="{28A0092B-C50C-407E-A947-70E740481C1C}">
                <a14:useLocalDpi xmlns:a14="http://schemas.microsoft.com/office/drawing/2010/main" val="0"/>
              </a:ext>
            </a:extLst>
          </a:blip>
          <a:srcRect/>
          <a:stretch>
            <a:fillRect/>
          </a:stretch>
        </p:blipFill>
        <p:spPr bwMode="auto">
          <a:xfrm>
            <a:off x="6254794" y="4252841"/>
            <a:ext cx="1821180" cy="1203961"/>
          </a:xfrm>
          <a:prstGeom prst="rect">
            <a:avLst/>
          </a:prstGeom>
          <a:noFill/>
          <a:ln>
            <a:solidFill>
              <a:schemeClr val="tx1"/>
            </a:solidFill>
          </a:ln>
        </p:spPr>
      </p:pic>
      <p:pic>
        <p:nvPicPr>
          <p:cNvPr id="12" name="Picture 11">
            <a:extLst>
              <a:ext uri="{FF2B5EF4-FFF2-40B4-BE49-F238E27FC236}">
                <a16:creationId xmlns:a16="http://schemas.microsoft.com/office/drawing/2014/main" id="{801CB713-42E1-492C-BE4C-7FBAFC9B2B2F}"/>
              </a:ext>
            </a:extLst>
          </p:cNvPr>
          <p:cNvPicPr/>
          <p:nvPr/>
        </p:nvPicPr>
        <p:blipFill>
          <a:blip r:embed="rId9" cstate="print">
            <a:extLst>
              <a:ext uri="{28A0092B-C50C-407E-A947-70E740481C1C}">
                <a14:useLocalDpi xmlns:a14="http://schemas.microsoft.com/office/drawing/2010/main" val="0"/>
              </a:ext>
            </a:extLst>
          </a:blip>
          <a:srcRect/>
          <a:stretch>
            <a:fillRect/>
          </a:stretch>
        </p:blipFill>
        <p:spPr bwMode="auto">
          <a:xfrm>
            <a:off x="8756189" y="4252840"/>
            <a:ext cx="1821180" cy="1203961"/>
          </a:xfrm>
          <a:prstGeom prst="rect">
            <a:avLst/>
          </a:prstGeom>
          <a:noFill/>
          <a:ln>
            <a:solidFill>
              <a:schemeClr val="tx1"/>
            </a:solidFill>
          </a:ln>
        </p:spPr>
      </p:pic>
      <p:sp>
        <p:nvSpPr>
          <p:cNvPr id="13" name="TextBox 12">
            <a:extLst>
              <a:ext uri="{FF2B5EF4-FFF2-40B4-BE49-F238E27FC236}">
                <a16:creationId xmlns:a16="http://schemas.microsoft.com/office/drawing/2014/main" id="{7CD92222-93DC-4A68-9B16-56383B53ED03}"/>
              </a:ext>
            </a:extLst>
          </p:cNvPr>
          <p:cNvSpPr txBox="1"/>
          <p:nvPr/>
        </p:nvSpPr>
        <p:spPr>
          <a:xfrm>
            <a:off x="1579028" y="3735142"/>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June 2019</a:t>
            </a:r>
            <a:endParaRPr lang="en-PR">
              <a:latin typeface="Times New Roman" panose="02020603050405020304" pitchFamily="18" charset="0"/>
              <a:cs typeface="Times New Roman" panose="02020603050405020304" pitchFamily="18" charset="0"/>
            </a:endParaRPr>
          </a:p>
        </p:txBody>
      </p:sp>
      <p:sp>
        <p:nvSpPr>
          <p:cNvPr id="14" name="TextBox 13">
            <a:extLst>
              <a:ext uri="{FF2B5EF4-FFF2-40B4-BE49-F238E27FC236}">
                <a16:creationId xmlns:a16="http://schemas.microsoft.com/office/drawing/2014/main" id="{5D77F5F3-31E4-41F1-9F2D-D3E5924D92E3}"/>
              </a:ext>
            </a:extLst>
          </p:cNvPr>
          <p:cNvSpPr txBox="1"/>
          <p:nvPr/>
        </p:nvSpPr>
        <p:spPr>
          <a:xfrm>
            <a:off x="6254794" y="3735142"/>
            <a:ext cx="182118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August 2019</a:t>
            </a:r>
            <a:endParaRPr lang="en-PR">
              <a:latin typeface="Times New Roman" panose="02020603050405020304" pitchFamily="18" charset="0"/>
              <a:cs typeface="Times New Roman" panose="02020603050405020304" pitchFamily="18" charset="0"/>
            </a:endParaRPr>
          </a:p>
        </p:txBody>
      </p:sp>
      <p:sp>
        <p:nvSpPr>
          <p:cNvPr id="15" name="TextBox 14">
            <a:extLst>
              <a:ext uri="{FF2B5EF4-FFF2-40B4-BE49-F238E27FC236}">
                <a16:creationId xmlns:a16="http://schemas.microsoft.com/office/drawing/2014/main" id="{3D99CE6F-21DB-4EF6-BE83-548797A837A8}"/>
              </a:ext>
            </a:extLst>
          </p:cNvPr>
          <p:cNvSpPr txBox="1"/>
          <p:nvPr/>
        </p:nvSpPr>
        <p:spPr>
          <a:xfrm>
            <a:off x="4071964" y="3739925"/>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July 2019</a:t>
            </a:r>
            <a:endParaRPr lang="en-PR">
              <a:latin typeface="Times New Roman" panose="02020603050405020304" pitchFamily="18" charset="0"/>
              <a:cs typeface="Times New Roman" panose="02020603050405020304" pitchFamily="18" charset="0"/>
            </a:endParaRPr>
          </a:p>
        </p:txBody>
      </p:sp>
      <p:sp>
        <p:nvSpPr>
          <p:cNvPr id="16" name="TextBox 15">
            <a:extLst>
              <a:ext uri="{FF2B5EF4-FFF2-40B4-BE49-F238E27FC236}">
                <a16:creationId xmlns:a16="http://schemas.microsoft.com/office/drawing/2014/main" id="{AD7B6AF2-4A2B-4825-8514-65CC284E6E46}"/>
              </a:ext>
            </a:extLst>
          </p:cNvPr>
          <p:cNvSpPr txBox="1"/>
          <p:nvPr/>
        </p:nvSpPr>
        <p:spPr>
          <a:xfrm>
            <a:off x="8763809" y="3734786"/>
            <a:ext cx="181356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September 2019</a:t>
            </a:r>
            <a:endParaRPr lang="en-PR">
              <a:latin typeface="Times New Roman" panose="02020603050405020304" pitchFamily="18" charset="0"/>
              <a:cs typeface="Times New Roman" panose="02020603050405020304" pitchFamily="18" charset="0"/>
            </a:endParaRPr>
          </a:p>
        </p:txBody>
      </p:sp>
      <p:sp>
        <p:nvSpPr>
          <p:cNvPr id="17" name="TextBox 16">
            <a:extLst>
              <a:ext uri="{FF2B5EF4-FFF2-40B4-BE49-F238E27FC236}">
                <a16:creationId xmlns:a16="http://schemas.microsoft.com/office/drawing/2014/main" id="{405365AB-495C-4179-A125-D0065120DA0E}"/>
              </a:ext>
            </a:extLst>
          </p:cNvPr>
          <p:cNvSpPr txBox="1"/>
          <p:nvPr/>
        </p:nvSpPr>
        <p:spPr>
          <a:xfrm>
            <a:off x="1210095" y="5456801"/>
            <a:ext cx="1845944"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October 2019</a:t>
            </a:r>
            <a:endParaRPr lang="en-PR">
              <a:latin typeface="Times New Roman" panose="02020603050405020304" pitchFamily="18" charset="0"/>
              <a:cs typeface="Times New Roman" panose="02020603050405020304" pitchFamily="18" charset="0"/>
            </a:endParaRPr>
          </a:p>
        </p:txBody>
      </p:sp>
      <p:sp>
        <p:nvSpPr>
          <p:cNvPr id="18" name="TextBox 17">
            <a:extLst>
              <a:ext uri="{FF2B5EF4-FFF2-40B4-BE49-F238E27FC236}">
                <a16:creationId xmlns:a16="http://schemas.microsoft.com/office/drawing/2014/main" id="{185373BE-36EC-4C3F-B86E-77DD943FECB7}"/>
              </a:ext>
            </a:extLst>
          </p:cNvPr>
          <p:cNvSpPr txBox="1"/>
          <p:nvPr/>
        </p:nvSpPr>
        <p:spPr>
          <a:xfrm>
            <a:off x="3736254" y="5456801"/>
            <a:ext cx="184594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December 2019</a:t>
            </a:r>
            <a:endParaRPr lang="en-PR">
              <a:latin typeface="Times New Roman" panose="02020603050405020304" pitchFamily="18" charset="0"/>
              <a:cs typeface="Times New Roman" panose="02020603050405020304" pitchFamily="18" charset="0"/>
            </a:endParaRPr>
          </a:p>
        </p:txBody>
      </p:sp>
      <p:sp>
        <p:nvSpPr>
          <p:cNvPr id="19" name="TextBox 18">
            <a:extLst>
              <a:ext uri="{FF2B5EF4-FFF2-40B4-BE49-F238E27FC236}">
                <a16:creationId xmlns:a16="http://schemas.microsoft.com/office/drawing/2014/main" id="{4608B291-280D-4420-951C-8B3164F340F1}"/>
              </a:ext>
            </a:extLst>
          </p:cNvPr>
          <p:cNvSpPr txBox="1"/>
          <p:nvPr/>
        </p:nvSpPr>
        <p:spPr>
          <a:xfrm>
            <a:off x="6254793" y="5473313"/>
            <a:ext cx="182118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January 2020</a:t>
            </a:r>
            <a:endParaRPr lang="en-PR">
              <a:latin typeface="Times New Roman" panose="02020603050405020304" pitchFamily="18" charset="0"/>
              <a:cs typeface="Times New Roman" panose="02020603050405020304" pitchFamily="18" charset="0"/>
            </a:endParaRPr>
          </a:p>
        </p:txBody>
      </p:sp>
      <p:sp>
        <p:nvSpPr>
          <p:cNvPr id="20" name="TextBox 19">
            <a:extLst>
              <a:ext uri="{FF2B5EF4-FFF2-40B4-BE49-F238E27FC236}">
                <a16:creationId xmlns:a16="http://schemas.microsoft.com/office/drawing/2014/main" id="{07443F1F-7C7D-4AA2-A9A5-35E3C90029A0}"/>
              </a:ext>
            </a:extLst>
          </p:cNvPr>
          <p:cNvSpPr txBox="1"/>
          <p:nvPr/>
        </p:nvSpPr>
        <p:spPr>
          <a:xfrm>
            <a:off x="8773333" y="5462345"/>
            <a:ext cx="1811655"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February 2020</a:t>
            </a:r>
            <a:endParaRPr lang="en-PR">
              <a:latin typeface="Times New Roman" panose="02020603050405020304" pitchFamily="18" charset="0"/>
              <a:cs typeface="Times New Roman" panose="02020603050405020304" pitchFamily="18" charset="0"/>
            </a:endParaRPr>
          </a:p>
        </p:txBody>
      </p:sp>
      <p:sp>
        <p:nvSpPr>
          <p:cNvPr id="22" name="Content Placeholder 2">
            <a:extLst>
              <a:ext uri="{FF2B5EF4-FFF2-40B4-BE49-F238E27FC236}">
                <a16:creationId xmlns:a16="http://schemas.microsoft.com/office/drawing/2014/main" id="{4AA44925-73EF-4230-B2A0-49C5CDCCBA9B}"/>
              </a:ext>
            </a:extLst>
          </p:cNvPr>
          <p:cNvSpPr txBox="1">
            <a:spLocks/>
          </p:cNvSpPr>
          <p:nvPr/>
        </p:nvSpPr>
        <p:spPr>
          <a:xfrm>
            <a:off x="1269711" y="1846173"/>
            <a:ext cx="9374313" cy="457425"/>
          </a:xfrm>
          <a:prstGeom prst="rect">
            <a:avLst/>
          </a:prstGeom>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Wingdings" panose="05000000000000000000" pitchFamily="2" charset="2"/>
              <a:buChar char="v"/>
              <a:defRPr sz="2800" kern="1200">
                <a:solidFill>
                  <a:schemeClr val="tx1"/>
                </a:solidFill>
                <a:latin typeface="Times New Roman" panose="02020603050405020304" pitchFamily="18" charset="0"/>
                <a:ea typeface="+mn-ea"/>
                <a:cs typeface="Times New Roman" panose="02020603050405020304" pitchFamily="18" charset="0"/>
              </a:defRPr>
            </a:lvl1pPr>
            <a:lvl2pPr marL="685800" indent="-228600" algn="l" defTabSz="914400" rtl="0" eaLnBrk="1" latinLnBrk="0" hangingPunct="1">
              <a:lnSpc>
                <a:spcPct val="90000"/>
              </a:lnSpc>
              <a:spcBef>
                <a:spcPts val="500"/>
              </a:spcBef>
              <a:buFont typeface="Wingdings" panose="05000000000000000000" pitchFamily="2" charset="2"/>
              <a:buChar char="v"/>
              <a:defRPr sz="2400" kern="1200">
                <a:solidFill>
                  <a:schemeClr val="tx1"/>
                </a:solidFill>
                <a:latin typeface="Times New Roman" panose="02020603050405020304" pitchFamily="18" charset="0"/>
                <a:ea typeface="+mn-ea"/>
                <a:cs typeface="Times New Roman" panose="02020603050405020304" pitchFamily="18" charset="0"/>
              </a:defRPr>
            </a:lvl2pPr>
            <a:lvl3pPr marL="1143000" indent="-228600" algn="l" defTabSz="914400" rtl="0" eaLnBrk="1" latinLnBrk="0" hangingPunct="1">
              <a:lnSpc>
                <a:spcPct val="90000"/>
              </a:lnSpc>
              <a:spcBef>
                <a:spcPts val="500"/>
              </a:spcBef>
              <a:buFont typeface="Wingdings" panose="05000000000000000000" pitchFamily="2" charset="2"/>
              <a:buChar char="v"/>
              <a:defRPr sz="2000" kern="1200">
                <a:solidFill>
                  <a:schemeClr val="tx1"/>
                </a:solidFill>
                <a:latin typeface="Times New Roman" panose="02020603050405020304" pitchFamily="18" charset="0"/>
                <a:ea typeface="+mn-ea"/>
                <a:cs typeface="Times New Roman" panose="02020603050405020304" pitchFamily="18" charset="0"/>
              </a:defRPr>
            </a:lvl3pPr>
            <a:lvl4pPr marL="16002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4pPr>
            <a:lvl5pPr marL="2057400" indent="-228600" algn="l" defTabSz="914400" rtl="0" eaLnBrk="1" latinLnBrk="0" hangingPunct="1">
              <a:lnSpc>
                <a:spcPct val="90000"/>
              </a:lnSpc>
              <a:spcBef>
                <a:spcPts val="500"/>
              </a:spcBef>
              <a:buFont typeface="Wingdings" panose="05000000000000000000" pitchFamily="2" charset="2"/>
              <a:buChar char="v"/>
              <a:defRPr sz="1800" kern="1200">
                <a:solidFill>
                  <a:schemeClr val="tx1"/>
                </a:solidFill>
                <a:latin typeface="Times New Roman" panose="02020603050405020304" pitchFamily="18" charset="0"/>
                <a:ea typeface="+mn-ea"/>
                <a:cs typeface="Times New Roman" panose="02020603050405020304" pitchFamily="18" charset="0"/>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just">
              <a:buNone/>
            </a:pPr>
            <a:r>
              <a:rPr lang="en-US" sz="2400" dirty="0"/>
              <a:t>Space exposure images of MISSE-11, MIR1 (polyvinyl fluoride) specimen</a:t>
            </a:r>
          </a:p>
        </p:txBody>
      </p:sp>
    </p:spTree>
    <p:extLst>
      <p:ext uri="{BB962C8B-B14F-4D97-AF65-F5344CB8AC3E}">
        <p14:creationId xmlns:p14="http://schemas.microsoft.com/office/powerpoint/2010/main" val="14374053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Computer Program Design</a:t>
            </a:r>
          </a:p>
        </p:txBody>
      </p:sp>
      <p:sp>
        <p:nvSpPr>
          <p:cNvPr id="3" name="Content Placeholder 2"/>
          <p:cNvSpPr>
            <a:spLocks noGrp="1"/>
          </p:cNvSpPr>
          <p:nvPr>
            <p:ph idx="1"/>
          </p:nvPr>
        </p:nvSpPr>
        <p:spPr>
          <a:xfrm>
            <a:off x="838200" y="1784529"/>
            <a:ext cx="10515600" cy="4351338"/>
          </a:xfrm>
        </p:spPr>
        <p:txBody>
          <a:bodyPr>
            <a:normAutofit lnSpcReduction="10000"/>
          </a:bodyPr>
          <a:lstStyle/>
          <a:p>
            <a:r>
              <a:rPr lang="en-US" sz="2400" dirty="0"/>
              <a:t>The programming language selected for this project is Python</a:t>
            </a:r>
          </a:p>
          <a:p>
            <a:r>
              <a:rPr lang="en-US" sz="2400" dirty="0"/>
              <a:t>To manipulate the image data, the PIL (Python Imaging Library) and Matplotlib libraries were installed </a:t>
            </a:r>
          </a:p>
          <a:p>
            <a:r>
              <a:rPr lang="en-US" sz="2400" dirty="0"/>
              <a:t>The objective of the program is to provide a quantitative result for the qualitative observations</a:t>
            </a:r>
          </a:p>
          <a:p>
            <a:r>
              <a:rPr lang="en-US" sz="2400" dirty="0"/>
              <a:t>To achieve the desired objective, the program needs to complete the following steps:</a:t>
            </a:r>
          </a:p>
          <a:p>
            <a:pPr lvl="1"/>
            <a:r>
              <a:rPr lang="en-US" sz="2200" dirty="0">
                <a:solidFill>
                  <a:srgbClr val="0070C0"/>
                </a:solidFill>
              </a:rPr>
              <a:t>Open and read an image</a:t>
            </a:r>
          </a:p>
          <a:p>
            <a:pPr lvl="1"/>
            <a:r>
              <a:rPr lang="en-US" sz="2200" dirty="0">
                <a:solidFill>
                  <a:srgbClr val="0070C0"/>
                </a:solidFill>
              </a:rPr>
              <a:t>Distribute points across the image</a:t>
            </a:r>
          </a:p>
          <a:p>
            <a:pPr lvl="1"/>
            <a:r>
              <a:rPr lang="en-US" sz="2200" dirty="0">
                <a:solidFill>
                  <a:srgbClr val="0070C0"/>
                </a:solidFill>
              </a:rPr>
              <a:t>Detect the color in the points selected</a:t>
            </a:r>
          </a:p>
          <a:p>
            <a:pPr lvl="1"/>
            <a:r>
              <a:rPr lang="en-US" sz="2200" dirty="0">
                <a:solidFill>
                  <a:srgbClr val="0070C0"/>
                </a:solidFill>
              </a:rPr>
              <a:t>Compare the values within all the images</a:t>
            </a:r>
          </a:p>
          <a:p>
            <a:pPr lvl="1"/>
            <a:r>
              <a:rPr lang="en-US" sz="2200" dirty="0">
                <a:solidFill>
                  <a:srgbClr val="0070C0"/>
                </a:solidFill>
              </a:rPr>
              <a:t>Display the results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5</a:t>
            </a:fld>
            <a:endParaRPr lang="en-US" dirty="0"/>
          </a:p>
        </p:txBody>
      </p:sp>
    </p:spTree>
    <p:extLst>
      <p:ext uri="{BB962C8B-B14F-4D97-AF65-F5344CB8AC3E}">
        <p14:creationId xmlns:p14="http://schemas.microsoft.com/office/powerpoint/2010/main" val="400392414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4A9C85-8DDE-4109-9A40-DC7A19712075}"/>
              </a:ext>
            </a:extLst>
          </p:cNvPr>
          <p:cNvSpPr>
            <a:spLocks noGrp="1"/>
          </p:cNvSpPr>
          <p:nvPr>
            <p:ph type="title"/>
          </p:nvPr>
        </p:nvSpPr>
        <p:spPr/>
        <p:txBody>
          <a:bodyPr>
            <a:normAutofit/>
          </a:bodyPr>
          <a:lstStyle/>
          <a:p>
            <a:r>
              <a:rPr lang="en-US" dirty="0"/>
              <a:t>Color Detection</a:t>
            </a:r>
            <a:endParaRPr lang="en-PR"/>
          </a:p>
        </p:txBody>
      </p:sp>
      <p:sp>
        <p:nvSpPr>
          <p:cNvPr id="4" name="Slide Number Placeholder 3">
            <a:extLst>
              <a:ext uri="{FF2B5EF4-FFF2-40B4-BE49-F238E27FC236}">
                <a16:creationId xmlns:a16="http://schemas.microsoft.com/office/drawing/2014/main" id="{70458885-09C3-4177-BA92-FF5B6B81E57E}"/>
              </a:ext>
            </a:extLst>
          </p:cNvPr>
          <p:cNvSpPr>
            <a:spLocks noGrp="1"/>
          </p:cNvSpPr>
          <p:nvPr>
            <p:ph type="sldNum" sz="quarter" idx="12"/>
          </p:nvPr>
        </p:nvSpPr>
        <p:spPr/>
        <p:txBody>
          <a:bodyPr/>
          <a:lstStyle/>
          <a:p>
            <a:fld id="{224C0C37-3CEC-4CB4-B902-37F94E20E969}" type="slidenum">
              <a:rPr lang="en-US" smtClean="0"/>
              <a:pPr/>
              <a:t>6</a:t>
            </a:fld>
            <a:endParaRPr lang="en-US" dirty="0"/>
          </a:p>
        </p:txBody>
      </p:sp>
      <p:sp>
        <p:nvSpPr>
          <p:cNvPr id="12" name="TextBox 11">
            <a:extLst>
              <a:ext uri="{FF2B5EF4-FFF2-40B4-BE49-F238E27FC236}">
                <a16:creationId xmlns:a16="http://schemas.microsoft.com/office/drawing/2014/main" id="{62044C13-95A2-4630-B588-DFEFDD822F32}"/>
              </a:ext>
            </a:extLst>
          </p:cNvPr>
          <p:cNvSpPr txBox="1"/>
          <p:nvPr/>
        </p:nvSpPr>
        <p:spPr>
          <a:xfrm>
            <a:off x="913964" y="1583684"/>
            <a:ext cx="6276949" cy="3293209"/>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quantification of the colors was obtained by using the RGB (Red, Green, Blue) Code:</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contains 16.8 million combinations of colors </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is divided by 3 elements </a:t>
            </a:r>
          </a:p>
          <a:p>
            <a:pPr marL="742950" lvl="1" indent="-285750">
              <a:buFont typeface="Wingdings" panose="05000000000000000000" pitchFamily="2" charset="2"/>
              <a:buChar char="v"/>
            </a:pPr>
            <a:r>
              <a:rPr lang="en-US" sz="2200" dirty="0">
                <a:latin typeface="Times New Roman" panose="02020603050405020304" pitchFamily="18" charset="0"/>
                <a:cs typeface="Times New Roman" panose="02020603050405020304" pitchFamily="18" charset="0"/>
              </a:rPr>
              <a:t>It has tools that allow an easy application to Python programming</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manage other values that can affect the results of the images, the HSV (Hue, Saturation, Value) Code was also applied</a:t>
            </a:r>
          </a:p>
        </p:txBody>
      </p:sp>
      <p:sp>
        <p:nvSpPr>
          <p:cNvPr id="13" name="TextBox 12">
            <a:extLst>
              <a:ext uri="{FF2B5EF4-FFF2-40B4-BE49-F238E27FC236}">
                <a16:creationId xmlns:a16="http://schemas.microsoft.com/office/drawing/2014/main" id="{D58E90F3-7953-4C3D-BA5C-B9316D237618}"/>
              </a:ext>
            </a:extLst>
          </p:cNvPr>
          <p:cNvSpPr txBox="1"/>
          <p:nvPr/>
        </p:nvSpPr>
        <p:spPr>
          <a:xfrm>
            <a:off x="7587931" y="4799480"/>
            <a:ext cx="3900382" cy="1015663"/>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Example of the RGB Code and HSV Code results given a specific color</a:t>
            </a:r>
            <a:endParaRPr lang="en-PR" sz="2000">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1713ECEF-6B23-4D52-92EC-B7C6D0496462}"/>
              </a:ext>
            </a:extLst>
          </p:cNvPr>
          <p:cNvSpPr/>
          <p:nvPr/>
        </p:nvSpPr>
        <p:spPr>
          <a:xfrm>
            <a:off x="7765268" y="1827784"/>
            <a:ext cx="3512768" cy="1279083"/>
          </a:xfrm>
          <a:prstGeom prst="rect">
            <a:avLst/>
          </a:prstGeom>
          <a:solidFill>
            <a:srgbClr val="22BC7E"/>
          </a:solidFill>
          <a:ln>
            <a:solidFill>
              <a:srgbClr val="22BC7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graphicFrame>
        <p:nvGraphicFramePr>
          <p:cNvPr id="7" name="Table 7">
            <a:extLst>
              <a:ext uri="{FF2B5EF4-FFF2-40B4-BE49-F238E27FC236}">
                <a16:creationId xmlns:a16="http://schemas.microsoft.com/office/drawing/2014/main" id="{634403FC-C7CE-40B7-9BA1-CF56CE3162B7}"/>
              </a:ext>
            </a:extLst>
          </p:cNvPr>
          <p:cNvGraphicFramePr>
            <a:graphicFrameLocks noGrp="1"/>
          </p:cNvGraphicFramePr>
          <p:nvPr/>
        </p:nvGraphicFramePr>
        <p:xfrm>
          <a:off x="7765268" y="3106867"/>
          <a:ext cx="3512768" cy="1463040"/>
        </p:xfrm>
        <a:graphic>
          <a:graphicData uri="http://schemas.openxmlformats.org/drawingml/2006/table">
            <a:tbl>
              <a:tblPr firstRow="1" bandRow="1">
                <a:tableStyleId>{C083E6E3-FA7D-4D7B-A595-EF9225AFEA82}</a:tableStyleId>
              </a:tblPr>
              <a:tblGrid>
                <a:gridCol w="1756384">
                  <a:extLst>
                    <a:ext uri="{9D8B030D-6E8A-4147-A177-3AD203B41FA5}">
                      <a16:colId xmlns:a16="http://schemas.microsoft.com/office/drawing/2014/main" val="563929549"/>
                    </a:ext>
                  </a:extLst>
                </a:gridCol>
                <a:gridCol w="1756384">
                  <a:extLst>
                    <a:ext uri="{9D8B030D-6E8A-4147-A177-3AD203B41FA5}">
                      <a16:colId xmlns:a16="http://schemas.microsoft.com/office/drawing/2014/main" val="1957216195"/>
                    </a:ext>
                  </a:extLst>
                </a:gridCol>
              </a:tblGrid>
              <a:tr h="313801">
                <a:tc>
                  <a:txBody>
                    <a:bodyPr/>
                    <a:lstStyle/>
                    <a:p>
                      <a:pPr algn="ctr"/>
                      <a:r>
                        <a:rPr lang="en-US" dirty="0">
                          <a:latin typeface="Times New Roman" panose="02020603050405020304" pitchFamily="18" charset="0"/>
                          <a:cs typeface="Times New Roman" panose="02020603050405020304" pitchFamily="18" charset="0"/>
                        </a:rPr>
                        <a:t>RGB</a:t>
                      </a:r>
                      <a:endParaRPr lang="en-PR">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ctr"/>
                      <a:r>
                        <a:rPr lang="en-US" dirty="0">
                          <a:latin typeface="Times New Roman" panose="02020603050405020304" pitchFamily="18" charset="0"/>
                          <a:cs typeface="Times New Roman" panose="02020603050405020304" pitchFamily="18" charset="0"/>
                        </a:rPr>
                        <a:t>HSV</a:t>
                      </a:r>
                      <a:endParaRPr lang="en-PR">
                        <a:latin typeface="Times New Roman" panose="02020603050405020304" pitchFamily="18" charset="0"/>
                        <a:cs typeface="Times New Roman" panose="02020603050405020304" pitchFamily="18" charset="0"/>
                      </a:endParaRPr>
                    </a:p>
                  </a:txBody>
                  <a:tcP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614622840"/>
                  </a:ext>
                </a:extLst>
              </a:tr>
              <a:tr h="313801">
                <a:tc>
                  <a:txBody>
                    <a:bodyPr/>
                    <a:lstStyle/>
                    <a:p>
                      <a:pPr algn="l"/>
                      <a:r>
                        <a:rPr lang="en-US" dirty="0">
                          <a:latin typeface="Times New Roman" panose="02020603050405020304" pitchFamily="18" charset="0"/>
                          <a:cs typeface="Times New Roman" panose="02020603050405020304" pitchFamily="18" charset="0"/>
                        </a:rPr>
                        <a:t>Red: 34</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Hue: 110</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2701714255"/>
                  </a:ext>
                </a:extLst>
              </a:tr>
              <a:tr h="313801">
                <a:tc>
                  <a:txBody>
                    <a:bodyPr/>
                    <a:lstStyle/>
                    <a:p>
                      <a:pPr algn="l"/>
                      <a:r>
                        <a:rPr lang="en-US" dirty="0">
                          <a:latin typeface="Times New Roman" panose="02020603050405020304" pitchFamily="18" charset="0"/>
                          <a:cs typeface="Times New Roman" panose="02020603050405020304" pitchFamily="18" charset="0"/>
                        </a:rPr>
                        <a:t>Green: 188</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Saturation: 177</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472091802"/>
                  </a:ext>
                </a:extLst>
              </a:tr>
              <a:tr h="347007">
                <a:tc>
                  <a:txBody>
                    <a:bodyPr/>
                    <a:lstStyle/>
                    <a:p>
                      <a:pPr algn="l"/>
                      <a:r>
                        <a:rPr lang="en-US" dirty="0">
                          <a:latin typeface="Times New Roman" panose="02020603050405020304" pitchFamily="18" charset="0"/>
                          <a:cs typeface="Times New Roman" panose="02020603050405020304" pitchFamily="18" charset="0"/>
                        </a:rPr>
                        <a:t>Blue: 126</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tc>
                  <a:txBody>
                    <a:bodyPr/>
                    <a:lstStyle/>
                    <a:p>
                      <a:pPr algn="l"/>
                      <a:r>
                        <a:rPr lang="en-US" dirty="0">
                          <a:latin typeface="Times New Roman" panose="02020603050405020304" pitchFamily="18" charset="0"/>
                          <a:cs typeface="Times New Roman" panose="02020603050405020304" pitchFamily="18" charset="0"/>
                        </a:rPr>
                        <a:t>Value: 111</a:t>
                      </a:r>
                      <a:endParaRPr lang="en-PR">
                        <a:latin typeface="Times New Roman" panose="02020603050405020304" pitchFamily="18" charset="0"/>
                        <a:cs typeface="Times New Roman" panose="02020603050405020304" pitchFamily="18" charset="0"/>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tcPr>
                </a:tc>
                <a:extLst>
                  <a:ext uri="{0D108BD9-81ED-4DB2-BD59-A6C34878D82A}">
                    <a16:rowId xmlns:a16="http://schemas.microsoft.com/office/drawing/2014/main" val="3264961842"/>
                  </a:ext>
                </a:extLst>
              </a:tr>
            </a:tbl>
          </a:graphicData>
        </a:graphic>
      </p:graphicFrame>
      <p:sp>
        <p:nvSpPr>
          <p:cNvPr id="9" name="Rectangle 8">
            <a:extLst>
              <a:ext uri="{FF2B5EF4-FFF2-40B4-BE49-F238E27FC236}">
                <a16:creationId xmlns:a16="http://schemas.microsoft.com/office/drawing/2014/main" id="{9A311080-A45C-4A9D-A10A-D98B2AD0841D}"/>
              </a:ext>
            </a:extLst>
          </p:cNvPr>
          <p:cNvSpPr/>
          <p:nvPr/>
        </p:nvSpPr>
        <p:spPr>
          <a:xfrm>
            <a:off x="7612645" y="1720780"/>
            <a:ext cx="3816919" cy="2961520"/>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Tree>
    <p:extLst>
      <p:ext uri="{BB962C8B-B14F-4D97-AF65-F5344CB8AC3E}">
        <p14:creationId xmlns:p14="http://schemas.microsoft.com/office/powerpoint/2010/main" val="222193102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DA85168-FC35-48F9-BB32-64EAA7190DA5}"/>
              </a:ext>
            </a:extLst>
          </p:cNvPr>
          <p:cNvSpPr>
            <a:spLocks noGrp="1"/>
          </p:cNvSpPr>
          <p:nvPr>
            <p:ph type="title"/>
          </p:nvPr>
        </p:nvSpPr>
        <p:spPr/>
        <p:txBody>
          <a:bodyPr/>
          <a:lstStyle/>
          <a:p>
            <a:r>
              <a:rPr lang="en-US" dirty="0"/>
              <a:t>Color Output</a:t>
            </a:r>
            <a:endParaRPr lang="en-PR"/>
          </a:p>
        </p:txBody>
      </p:sp>
      <p:sp>
        <p:nvSpPr>
          <p:cNvPr id="3" name="Content Placeholder 2">
            <a:extLst>
              <a:ext uri="{FF2B5EF4-FFF2-40B4-BE49-F238E27FC236}">
                <a16:creationId xmlns:a16="http://schemas.microsoft.com/office/drawing/2014/main" id="{1794B227-6E6D-4052-8D41-4A9B9F07EA56}"/>
              </a:ext>
            </a:extLst>
          </p:cNvPr>
          <p:cNvSpPr>
            <a:spLocks noGrp="1"/>
          </p:cNvSpPr>
          <p:nvPr>
            <p:ph idx="1"/>
          </p:nvPr>
        </p:nvSpPr>
        <p:spPr>
          <a:xfrm>
            <a:off x="838200" y="1825625"/>
            <a:ext cx="5322903" cy="4351338"/>
          </a:xfrm>
        </p:spPr>
        <p:txBody>
          <a:bodyPr/>
          <a:lstStyle/>
          <a:p>
            <a:r>
              <a:rPr lang="en-US" sz="2800" dirty="0"/>
              <a:t>1700 points were drawn in each image using Matplotlib </a:t>
            </a:r>
            <a:endParaRPr lang="en-US" dirty="0"/>
          </a:p>
          <a:p>
            <a:r>
              <a:rPr lang="en-US" dirty="0"/>
              <a:t>An algorithm was applied to detect the RGB and HSV values of each point in the images</a:t>
            </a:r>
          </a:p>
          <a:p>
            <a:r>
              <a:rPr lang="en-US" dirty="0"/>
              <a:t>The average for each of the parameters was calculated to obtain a final color</a:t>
            </a:r>
            <a:endParaRPr lang="en-PR"/>
          </a:p>
        </p:txBody>
      </p:sp>
      <p:sp>
        <p:nvSpPr>
          <p:cNvPr id="4" name="Slide Number Placeholder 3">
            <a:extLst>
              <a:ext uri="{FF2B5EF4-FFF2-40B4-BE49-F238E27FC236}">
                <a16:creationId xmlns:a16="http://schemas.microsoft.com/office/drawing/2014/main" id="{DB540427-670F-440D-88AC-B268EF900509}"/>
              </a:ext>
            </a:extLst>
          </p:cNvPr>
          <p:cNvSpPr>
            <a:spLocks noGrp="1"/>
          </p:cNvSpPr>
          <p:nvPr>
            <p:ph type="sldNum" sz="quarter" idx="12"/>
          </p:nvPr>
        </p:nvSpPr>
        <p:spPr/>
        <p:txBody>
          <a:bodyPr/>
          <a:lstStyle/>
          <a:p>
            <a:fld id="{224C0C37-3CEC-4CB4-B902-37F94E20E969}" type="slidenum">
              <a:rPr lang="en-US" smtClean="0"/>
              <a:pPr/>
              <a:t>7</a:t>
            </a:fld>
            <a:endParaRPr lang="en-US" dirty="0"/>
          </a:p>
        </p:txBody>
      </p:sp>
      <p:pic>
        <p:nvPicPr>
          <p:cNvPr id="6" name="Picture 5" descr="A picture containing text, monitor, indoor, silver&#10;&#10;Description automatically generated">
            <a:extLst>
              <a:ext uri="{FF2B5EF4-FFF2-40B4-BE49-F238E27FC236}">
                <a16:creationId xmlns:a16="http://schemas.microsoft.com/office/drawing/2014/main" id="{C66923BC-9FB5-4849-A0EE-1A3171739E13}"/>
              </a:ext>
            </a:extLst>
          </p:cNvPr>
          <p:cNvPicPr>
            <a:picLocks noChangeAspect="1"/>
          </p:cNvPicPr>
          <p:nvPr/>
        </p:nvPicPr>
        <p:blipFill>
          <a:blip r:embed="rId2"/>
          <a:stretch>
            <a:fillRect/>
          </a:stretch>
        </p:blipFill>
        <p:spPr>
          <a:xfrm>
            <a:off x="6453372" y="1825625"/>
            <a:ext cx="4505325" cy="3105150"/>
          </a:xfrm>
          <a:prstGeom prst="rect">
            <a:avLst/>
          </a:prstGeom>
        </p:spPr>
      </p:pic>
      <p:sp>
        <p:nvSpPr>
          <p:cNvPr id="7" name="TextBox 6">
            <a:extLst>
              <a:ext uri="{FF2B5EF4-FFF2-40B4-BE49-F238E27FC236}">
                <a16:creationId xmlns:a16="http://schemas.microsoft.com/office/drawing/2014/main" id="{15805834-16E2-4B23-A903-92EAB8392350}"/>
              </a:ext>
            </a:extLst>
          </p:cNvPr>
          <p:cNvSpPr txBox="1"/>
          <p:nvPr/>
        </p:nvSpPr>
        <p:spPr>
          <a:xfrm>
            <a:off x="6919784" y="5044596"/>
            <a:ext cx="3518268"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Color output example for the June 2019 image</a:t>
            </a:r>
            <a:endParaRPr lang="en-PR"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4261813305"/>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946C6E5-2DA5-4DCB-A650-25BE142730E9}"/>
              </a:ext>
            </a:extLst>
          </p:cNvPr>
          <p:cNvSpPr>
            <a:spLocks noGrp="1"/>
          </p:cNvSpPr>
          <p:nvPr>
            <p:ph type="title"/>
          </p:nvPr>
        </p:nvSpPr>
        <p:spPr/>
        <p:txBody>
          <a:bodyPr/>
          <a:lstStyle/>
          <a:p>
            <a:r>
              <a:rPr lang="en-US" dirty="0"/>
              <a:t>Brightness</a:t>
            </a:r>
            <a:endParaRPr lang="en-PR"/>
          </a:p>
        </p:txBody>
      </p:sp>
      <p:sp>
        <p:nvSpPr>
          <p:cNvPr id="3" name="Content Placeholder 2">
            <a:extLst>
              <a:ext uri="{FF2B5EF4-FFF2-40B4-BE49-F238E27FC236}">
                <a16:creationId xmlns:a16="http://schemas.microsoft.com/office/drawing/2014/main" id="{C137772A-2B09-4321-B37B-CDE5FEE5279D}"/>
              </a:ext>
            </a:extLst>
          </p:cNvPr>
          <p:cNvSpPr>
            <a:spLocks noGrp="1"/>
          </p:cNvSpPr>
          <p:nvPr>
            <p:ph idx="1"/>
          </p:nvPr>
        </p:nvSpPr>
        <p:spPr>
          <a:xfrm>
            <a:off x="838200" y="1712611"/>
            <a:ext cx="5191213" cy="4351338"/>
          </a:xfrm>
        </p:spPr>
        <p:txBody>
          <a:bodyPr>
            <a:normAutofit/>
          </a:bodyPr>
          <a:lstStyle/>
          <a:p>
            <a:r>
              <a:rPr lang="en-US" sz="2400" dirty="0"/>
              <a:t>The Value from the HSV Code is the brightness</a:t>
            </a:r>
          </a:p>
          <a:p>
            <a:r>
              <a:rPr lang="en-US" sz="2400" dirty="0"/>
              <a:t>The brightness was different in each image</a:t>
            </a:r>
          </a:p>
          <a:p>
            <a:r>
              <a:rPr lang="en-US" sz="2400" dirty="0"/>
              <a:t>To analyze the brightness in a specimen, a graph was made showing the variation as a function of location</a:t>
            </a:r>
          </a:p>
          <a:p>
            <a:r>
              <a:rPr lang="en-US" sz="2400" dirty="0"/>
              <a:t>Similarly, other graphs were created to compare the red, green, and blue components in the images</a:t>
            </a:r>
            <a:endParaRPr lang="en-PR" sz="2400"/>
          </a:p>
        </p:txBody>
      </p:sp>
      <p:sp>
        <p:nvSpPr>
          <p:cNvPr id="4" name="Slide Number Placeholder 3">
            <a:extLst>
              <a:ext uri="{FF2B5EF4-FFF2-40B4-BE49-F238E27FC236}">
                <a16:creationId xmlns:a16="http://schemas.microsoft.com/office/drawing/2014/main" id="{434CAF11-8E43-41DE-B9EB-E4940A2F518E}"/>
              </a:ext>
            </a:extLst>
          </p:cNvPr>
          <p:cNvSpPr>
            <a:spLocks noGrp="1"/>
          </p:cNvSpPr>
          <p:nvPr>
            <p:ph type="sldNum" sz="quarter" idx="12"/>
          </p:nvPr>
        </p:nvSpPr>
        <p:spPr/>
        <p:txBody>
          <a:bodyPr/>
          <a:lstStyle/>
          <a:p>
            <a:fld id="{224C0C37-3CEC-4CB4-B902-37F94E20E969}" type="slidenum">
              <a:rPr lang="en-US" smtClean="0"/>
              <a:pPr/>
              <a:t>8</a:t>
            </a:fld>
            <a:endParaRPr lang="en-US" dirty="0"/>
          </a:p>
        </p:txBody>
      </p:sp>
      <p:sp>
        <p:nvSpPr>
          <p:cNvPr id="7" name="TextBox 6">
            <a:extLst>
              <a:ext uri="{FF2B5EF4-FFF2-40B4-BE49-F238E27FC236}">
                <a16:creationId xmlns:a16="http://schemas.microsoft.com/office/drawing/2014/main" id="{1BA62D54-8FFB-4FE5-9A0A-8E51F5FB932D}"/>
              </a:ext>
            </a:extLst>
          </p:cNvPr>
          <p:cNvSpPr txBox="1"/>
          <p:nvPr/>
        </p:nvSpPr>
        <p:spPr>
          <a:xfrm>
            <a:off x="6162589" y="5458160"/>
            <a:ext cx="5015873"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Graph of brightness versus location for the June 2019 image</a:t>
            </a:r>
            <a:endParaRPr lang="en-PR" sz="2000">
              <a:latin typeface="Times New Roman" panose="02020603050405020304" pitchFamily="18" charset="0"/>
              <a:cs typeface="Times New Roman" panose="02020603050405020304" pitchFamily="18" charset="0"/>
            </a:endParaRPr>
          </a:p>
        </p:txBody>
      </p:sp>
      <p:pic>
        <p:nvPicPr>
          <p:cNvPr id="9" name="Picture 8" descr="Chart&#10;&#10;Description automatically generated">
            <a:extLst>
              <a:ext uri="{FF2B5EF4-FFF2-40B4-BE49-F238E27FC236}">
                <a16:creationId xmlns:a16="http://schemas.microsoft.com/office/drawing/2014/main" id="{4F05CC11-DC92-495A-BA8B-DE0A912EFA94}"/>
              </a:ext>
            </a:extLst>
          </p:cNvPr>
          <p:cNvPicPr>
            <a:picLocks noChangeAspect="1"/>
          </p:cNvPicPr>
          <p:nvPr/>
        </p:nvPicPr>
        <p:blipFill>
          <a:blip r:embed="rId2"/>
          <a:stretch>
            <a:fillRect/>
          </a:stretch>
        </p:blipFill>
        <p:spPr>
          <a:xfrm>
            <a:off x="6162589" y="1825625"/>
            <a:ext cx="5015873" cy="3530159"/>
          </a:xfrm>
          <a:prstGeom prst="rect">
            <a:avLst/>
          </a:prstGeom>
          <a:ln w="19050">
            <a:solidFill>
              <a:schemeClr val="tx1"/>
            </a:solidFill>
          </a:ln>
        </p:spPr>
      </p:pic>
    </p:spTree>
    <p:extLst>
      <p:ext uri="{BB962C8B-B14F-4D97-AF65-F5344CB8AC3E}">
        <p14:creationId xmlns:p14="http://schemas.microsoft.com/office/powerpoint/2010/main" val="3235377871"/>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E125534-31CB-4066-8750-87D4F467D742}"/>
              </a:ext>
            </a:extLst>
          </p:cNvPr>
          <p:cNvSpPr>
            <a:spLocks noGrp="1"/>
          </p:cNvSpPr>
          <p:nvPr>
            <p:ph type="title"/>
          </p:nvPr>
        </p:nvSpPr>
        <p:spPr>
          <a:xfrm>
            <a:off x="880816" y="59987"/>
            <a:ext cx="10515600" cy="1325563"/>
          </a:xfrm>
        </p:spPr>
        <p:txBody>
          <a:bodyPr/>
          <a:lstStyle/>
          <a:p>
            <a:r>
              <a:rPr lang="en-US" dirty="0"/>
              <a:t>Results</a:t>
            </a:r>
            <a:endParaRPr lang="en-PR"/>
          </a:p>
        </p:txBody>
      </p:sp>
      <p:sp>
        <p:nvSpPr>
          <p:cNvPr id="4" name="Slide Number Placeholder 3">
            <a:extLst>
              <a:ext uri="{FF2B5EF4-FFF2-40B4-BE49-F238E27FC236}">
                <a16:creationId xmlns:a16="http://schemas.microsoft.com/office/drawing/2014/main" id="{1C4A4211-978B-4693-B406-9D293471B304}"/>
              </a:ext>
            </a:extLst>
          </p:cNvPr>
          <p:cNvSpPr>
            <a:spLocks noGrp="1"/>
          </p:cNvSpPr>
          <p:nvPr>
            <p:ph type="sldNum" sz="quarter" idx="12"/>
          </p:nvPr>
        </p:nvSpPr>
        <p:spPr/>
        <p:txBody>
          <a:bodyPr/>
          <a:lstStyle/>
          <a:p>
            <a:fld id="{224C0C37-3CEC-4CB4-B902-37F94E20E969}" type="slidenum">
              <a:rPr lang="en-US" smtClean="0"/>
              <a:pPr/>
              <a:t>9</a:t>
            </a:fld>
            <a:endParaRPr lang="en-US" dirty="0"/>
          </a:p>
        </p:txBody>
      </p:sp>
      <p:sp>
        <p:nvSpPr>
          <p:cNvPr id="15" name="TextBox 14">
            <a:extLst>
              <a:ext uri="{FF2B5EF4-FFF2-40B4-BE49-F238E27FC236}">
                <a16:creationId xmlns:a16="http://schemas.microsoft.com/office/drawing/2014/main" id="{569B0515-B7FD-4854-B766-94351AABE36E}"/>
              </a:ext>
            </a:extLst>
          </p:cNvPr>
          <p:cNvSpPr txBox="1"/>
          <p:nvPr/>
        </p:nvSpPr>
        <p:spPr>
          <a:xfrm>
            <a:off x="880816" y="1385550"/>
            <a:ext cx="3177631" cy="3046988"/>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To analyze the changes, the graphs of the brightness and the red, green, and blue components were plotted for each monthly image</a:t>
            </a:r>
          </a:p>
          <a:p>
            <a:pPr algn="just"/>
            <a:endParaRPr lang="en-US" sz="2400" dirty="0">
              <a:latin typeface="Times New Roman" panose="02020603050405020304" pitchFamily="18" charset="0"/>
              <a:cs typeface="Times New Roman" panose="02020603050405020304" pitchFamily="18" charset="0"/>
            </a:endParaRPr>
          </a:p>
        </p:txBody>
      </p:sp>
      <p:pic>
        <p:nvPicPr>
          <p:cNvPr id="7" name="Picture 6" descr="Chart&#10;&#10;Description automatically generated">
            <a:extLst>
              <a:ext uri="{FF2B5EF4-FFF2-40B4-BE49-F238E27FC236}">
                <a16:creationId xmlns:a16="http://schemas.microsoft.com/office/drawing/2014/main" id="{EF572629-6822-456C-BABF-0291026BB44E}"/>
              </a:ext>
            </a:extLst>
          </p:cNvPr>
          <p:cNvPicPr>
            <a:picLocks noChangeAspect="1"/>
          </p:cNvPicPr>
          <p:nvPr/>
        </p:nvPicPr>
        <p:blipFill>
          <a:blip r:embed="rId2"/>
          <a:stretch>
            <a:fillRect/>
          </a:stretch>
        </p:blipFill>
        <p:spPr>
          <a:xfrm>
            <a:off x="4172044" y="1159357"/>
            <a:ext cx="3628170" cy="2553497"/>
          </a:xfrm>
          <a:prstGeom prst="rect">
            <a:avLst/>
          </a:prstGeom>
        </p:spPr>
      </p:pic>
      <p:pic>
        <p:nvPicPr>
          <p:cNvPr id="9" name="Picture 8" descr="Chart, line chart&#10;&#10;Description automatically generated">
            <a:extLst>
              <a:ext uri="{FF2B5EF4-FFF2-40B4-BE49-F238E27FC236}">
                <a16:creationId xmlns:a16="http://schemas.microsoft.com/office/drawing/2014/main" id="{20C6EC97-0C25-4A13-917A-B5DD1F54EC38}"/>
              </a:ext>
            </a:extLst>
          </p:cNvPr>
          <p:cNvPicPr>
            <a:picLocks noChangeAspect="1"/>
          </p:cNvPicPr>
          <p:nvPr/>
        </p:nvPicPr>
        <p:blipFill>
          <a:blip r:embed="rId3"/>
          <a:stretch>
            <a:fillRect/>
          </a:stretch>
        </p:blipFill>
        <p:spPr>
          <a:xfrm>
            <a:off x="7768246" y="1158261"/>
            <a:ext cx="3628170" cy="2553497"/>
          </a:xfrm>
          <a:prstGeom prst="rect">
            <a:avLst/>
          </a:prstGeom>
        </p:spPr>
      </p:pic>
      <p:pic>
        <p:nvPicPr>
          <p:cNvPr id="13" name="Picture 12" descr="Chart&#10;&#10;Description automatically generated">
            <a:extLst>
              <a:ext uri="{FF2B5EF4-FFF2-40B4-BE49-F238E27FC236}">
                <a16:creationId xmlns:a16="http://schemas.microsoft.com/office/drawing/2014/main" id="{11FF6476-E05C-4290-91A4-454A50B1ADFD}"/>
              </a:ext>
            </a:extLst>
          </p:cNvPr>
          <p:cNvPicPr>
            <a:picLocks noChangeAspect="1"/>
          </p:cNvPicPr>
          <p:nvPr/>
        </p:nvPicPr>
        <p:blipFill>
          <a:blip r:embed="rId4"/>
          <a:stretch>
            <a:fillRect/>
          </a:stretch>
        </p:blipFill>
        <p:spPr>
          <a:xfrm>
            <a:off x="4172745" y="3736472"/>
            <a:ext cx="3627466" cy="2553002"/>
          </a:xfrm>
          <a:prstGeom prst="rect">
            <a:avLst/>
          </a:prstGeom>
        </p:spPr>
      </p:pic>
      <p:pic>
        <p:nvPicPr>
          <p:cNvPr id="17" name="Picture 16" descr="Chart, line chart&#10;&#10;Description automatically generated">
            <a:extLst>
              <a:ext uri="{FF2B5EF4-FFF2-40B4-BE49-F238E27FC236}">
                <a16:creationId xmlns:a16="http://schemas.microsoft.com/office/drawing/2014/main" id="{DC3BC89A-167D-4D04-8CB8-3DDC7B95EBF6}"/>
              </a:ext>
            </a:extLst>
          </p:cNvPr>
          <p:cNvPicPr>
            <a:picLocks noChangeAspect="1"/>
          </p:cNvPicPr>
          <p:nvPr/>
        </p:nvPicPr>
        <p:blipFill>
          <a:blip r:embed="rId5"/>
          <a:stretch>
            <a:fillRect/>
          </a:stretch>
        </p:blipFill>
        <p:spPr>
          <a:xfrm>
            <a:off x="7768246" y="3735677"/>
            <a:ext cx="3628170" cy="2553497"/>
          </a:xfrm>
          <a:prstGeom prst="rect">
            <a:avLst/>
          </a:prstGeom>
        </p:spPr>
      </p:pic>
      <p:sp>
        <p:nvSpPr>
          <p:cNvPr id="3" name="TextBox 2">
            <a:extLst>
              <a:ext uri="{FF2B5EF4-FFF2-40B4-BE49-F238E27FC236}">
                <a16:creationId xmlns:a16="http://schemas.microsoft.com/office/drawing/2014/main" id="{B01EDD9D-C235-2799-CF86-0800142DC5A7}"/>
              </a:ext>
            </a:extLst>
          </p:cNvPr>
          <p:cNvSpPr txBox="1"/>
          <p:nvPr/>
        </p:nvSpPr>
        <p:spPr>
          <a:xfrm>
            <a:off x="4856192" y="6252516"/>
            <a:ext cx="6353021" cy="369332"/>
          </a:xfrm>
          <a:prstGeom prst="rect">
            <a:avLst/>
          </a:prstGeom>
          <a:noFill/>
        </p:spPr>
        <p:txBody>
          <a:bodyPr wrap="none" rtlCol="0">
            <a:spAutoFit/>
          </a:bodyPr>
          <a:lstStyle/>
          <a:p>
            <a:r>
              <a:rPr lang="en-US" dirty="0">
                <a:latin typeface="Times New Roman" panose="02020603050405020304" pitchFamily="18" charset="0"/>
                <a:cs typeface="Times New Roman" panose="02020603050405020304" pitchFamily="18" charset="0"/>
              </a:rPr>
              <a:t>Graphs of the brightness and the red, green, and blue components</a:t>
            </a:r>
            <a:endParaRPr lang="en-US" dirty="0"/>
          </a:p>
        </p:txBody>
      </p:sp>
    </p:spTree>
    <p:extLst>
      <p:ext uri="{BB962C8B-B14F-4D97-AF65-F5344CB8AC3E}">
        <p14:creationId xmlns:p14="http://schemas.microsoft.com/office/powerpoint/2010/main" val="124808417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05AF6B0-6A09-483B-8ABC-D255A150DF5D}"/>
              </a:ext>
            </a:extLst>
          </p:cNvPr>
          <p:cNvSpPr>
            <a:spLocks noGrp="1"/>
          </p:cNvSpPr>
          <p:nvPr>
            <p:ph type="title"/>
          </p:nvPr>
        </p:nvSpPr>
        <p:spPr>
          <a:xfrm>
            <a:off x="838200" y="161453"/>
            <a:ext cx="10515600" cy="1325563"/>
          </a:xfrm>
        </p:spPr>
        <p:txBody>
          <a:bodyPr/>
          <a:lstStyle/>
          <a:p>
            <a:r>
              <a:rPr lang="en-US" dirty="0"/>
              <a:t>Results</a:t>
            </a:r>
            <a:endParaRPr lang="en-PR"/>
          </a:p>
        </p:txBody>
      </p:sp>
      <p:sp>
        <p:nvSpPr>
          <p:cNvPr id="4" name="Slide Number Placeholder 3">
            <a:extLst>
              <a:ext uri="{FF2B5EF4-FFF2-40B4-BE49-F238E27FC236}">
                <a16:creationId xmlns:a16="http://schemas.microsoft.com/office/drawing/2014/main" id="{9658E890-B222-4078-A991-7646BDC6B232}"/>
              </a:ext>
            </a:extLst>
          </p:cNvPr>
          <p:cNvSpPr>
            <a:spLocks noGrp="1"/>
          </p:cNvSpPr>
          <p:nvPr>
            <p:ph type="sldNum" sz="quarter" idx="12"/>
          </p:nvPr>
        </p:nvSpPr>
        <p:spPr/>
        <p:txBody>
          <a:bodyPr/>
          <a:lstStyle/>
          <a:p>
            <a:fld id="{224C0C37-3CEC-4CB4-B902-37F94E20E969}" type="slidenum">
              <a:rPr lang="en-US" smtClean="0"/>
              <a:pPr/>
              <a:t>10</a:t>
            </a:fld>
            <a:endParaRPr lang="en-US" dirty="0"/>
          </a:p>
        </p:txBody>
      </p:sp>
      <p:sp>
        <p:nvSpPr>
          <p:cNvPr id="6" name="TextBox 5">
            <a:extLst>
              <a:ext uri="{FF2B5EF4-FFF2-40B4-BE49-F238E27FC236}">
                <a16:creationId xmlns:a16="http://schemas.microsoft.com/office/drawing/2014/main" id="{39FA0F2D-B371-4D68-AE6D-A9F06D8E709F}"/>
              </a:ext>
            </a:extLst>
          </p:cNvPr>
          <p:cNvSpPr txBox="1"/>
          <p:nvPr/>
        </p:nvSpPr>
        <p:spPr>
          <a:xfrm>
            <a:off x="838200" y="1542244"/>
            <a:ext cx="5669605" cy="4062651"/>
          </a:xfrm>
          <a:prstGeom prst="rect">
            <a:avLst/>
          </a:prstGeom>
          <a:noFill/>
        </p:spPr>
        <p:txBody>
          <a:bodyPr wrap="square" rtlCol="0">
            <a:spAutoFit/>
          </a:bodyPr>
          <a:lstStyle/>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results revealed that there was a monthly decrease in the brightness and in the RGB values</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The brightness is reflected to a lesser extent each month, which affirms that the color is getting darker</a:t>
            </a:r>
          </a:p>
          <a:p>
            <a:pPr marL="285750" indent="-285750">
              <a:buFont typeface="Wingdings" panose="05000000000000000000" pitchFamily="2" charset="2"/>
              <a:buChar char="v"/>
            </a:pPr>
            <a:r>
              <a:rPr lang="en-US" sz="2400" dirty="0">
                <a:latin typeface="Times New Roman" panose="02020603050405020304" pitchFamily="18" charset="0"/>
                <a:cs typeface="Times New Roman" panose="02020603050405020304" pitchFamily="18" charset="0"/>
              </a:rPr>
              <a:t>By comparing the first and last images, an evident change was observed on the average of the RGB values</a:t>
            </a:r>
          </a:p>
          <a:p>
            <a:pPr marL="285750" indent="-285750">
              <a:buFont typeface="Wingdings" panose="05000000000000000000" pitchFamily="2" charset="2"/>
              <a:buChar char="v"/>
            </a:pPr>
            <a:endParaRPr lang="en-US" sz="2400" dirty="0">
              <a:latin typeface="Times New Roman" panose="02020603050405020304" pitchFamily="18" charset="0"/>
              <a:cs typeface="Times New Roman" panose="02020603050405020304" pitchFamily="18" charset="0"/>
            </a:endParaRPr>
          </a:p>
          <a:p>
            <a:endParaRPr lang="en-PR"/>
          </a:p>
        </p:txBody>
      </p:sp>
      <p:pic>
        <p:nvPicPr>
          <p:cNvPr id="8" name="Picture 7" descr="Shape, square&#10;&#10;Description automatically generated">
            <a:extLst>
              <a:ext uri="{FF2B5EF4-FFF2-40B4-BE49-F238E27FC236}">
                <a16:creationId xmlns:a16="http://schemas.microsoft.com/office/drawing/2014/main" id="{0C3D2B5B-A74A-49BA-ACF1-18ECDF9728F3}"/>
              </a:ext>
            </a:extLst>
          </p:cNvPr>
          <p:cNvPicPr>
            <a:picLocks noChangeAspect="1"/>
          </p:cNvPicPr>
          <p:nvPr/>
        </p:nvPicPr>
        <p:blipFill>
          <a:blip r:embed="rId2"/>
          <a:stretch>
            <a:fillRect/>
          </a:stretch>
        </p:blipFill>
        <p:spPr>
          <a:xfrm rot="5400000">
            <a:off x="7539528" y="3834221"/>
            <a:ext cx="1152796" cy="1251607"/>
          </a:xfrm>
          <a:prstGeom prst="rect">
            <a:avLst/>
          </a:prstGeom>
        </p:spPr>
      </p:pic>
      <p:pic>
        <p:nvPicPr>
          <p:cNvPr id="10" name="Picture 9" descr="Shape, rectangle, square&#10;&#10;Description automatically generated">
            <a:extLst>
              <a:ext uri="{FF2B5EF4-FFF2-40B4-BE49-F238E27FC236}">
                <a16:creationId xmlns:a16="http://schemas.microsoft.com/office/drawing/2014/main" id="{C10D462C-495F-4035-B916-2D917044BF82}"/>
              </a:ext>
            </a:extLst>
          </p:cNvPr>
          <p:cNvPicPr>
            <a:picLocks noChangeAspect="1"/>
          </p:cNvPicPr>
          <p:nvPr/>
        </p:nvPicPr>
        <p:blipFill rotWithShape="1">
          <a:blip r:embed="rId3"/>
          <a:srcRect b="3393"/>
          <a:stretch/>
        </p:blipFill>
        <p:spPr>
          <a:xfrm rot="5400000">
            <a:off x="9928050" y="3893752"/>
            <a:ext cx="1152796" cy="1209130"/>
          </a:xfrm>
          <a:prstGeom prst="rect">
            <a:avLst/>
          </a:prstGeom>
        </p:spPr>
      </p:pic>
      <p:sp>
        <p:nvSpPr>
          <p:cNvPr id="11" name="TextBox 10">
            <a:extLst>
              <a:ext uri="{FF2B5EF4-FFF2-40B4-BE49-F238E27FC236}">
                <a16:creationId xmlns:a16="http://schemas.microsoft.com/office/drawing/2014/main" id="{C3EF0823-AB48-4256-8703-5CDB1D9EA520}"/>
              </a:ext>
            </a:extLst>
          </p:cNvPr>
          <p:cNvSpPr txBox="1"/>
          <p:nvPr/>
        </p:nvSpPr>
        <p:spPr>
          <a:xfrm>
            <a:off x="7143610" y="5135079"/>
            <a:ext cx="1944635"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June 2019</a:t>
            </a:r>
          </a:p>
          <a:p>
            <a:pPr algn="ctr"/>
            <a:r>
              <a:rPr lang="en-US" sz="1600" dirty="0">
                <a:latin typeface="Times New Roman" panose="02020603050405020304" pitchFamily="18" charset="0"/>
                <a:cs typeface="Times New Roman" panose="02020603050405020304" pitchFamily="18" charset="0"/>
              </a:rPr>
              <a:t>RGB values: </a:t>
            </a:r>
          </a:p>
          <a:p>
            <a:pPr algn="ctr"/>
            <a:r>
              <a:rPr lang="en-US" sz="1600" dirty="0">
                <a:latin typeface="Times New Roman" panose="02020603050405020304" pitchFamily="18" charset="0"/>
                <a:cs typeface="Times New Roman" panose="02020603050405020304" pitchFamily="18" charset="0"/>
              </a:rPr>
              <a:t>(96.68, 97.34, 95.48) </a:t>
            </a:r>
            <a:endParaRPr lang="en-PR" sz="1600">
              <a:latin typeface="Times New Roman" panose="02020603050405020304" pitchFamily="18" charset="0"/>
              <a:cs typeface="Times New Roman" panose="02020603050405020304" pitchFamily="18" charset="0"/>
            </a:endParaRPr>
          </a:p>
        </p:txBody>
      </p:sp>
      <p:sp>
        <p:nvSpPr>
          <p:cNvPr id="13" name="TextBox 12">
            <a:extLst>
              <a:ext uri="{FF2B5EF4-FFF2-40B4-BE49-F238E27FC236}">
                <a16:creationId xmlns:a16="http://schemas.microsoft.com/office/drawing/2014/main" id="{7EFB9DFC-9856-47DF-8F58-2D63ADA62016}"/>
              </a:ext>
            </a:extLst>
          </p:cNvPr>
          <p:cNvSpPr txBox="1"/>
          <p:nvPr/>
        </p:nvSpPr>
        <p:spPr>
          <a:xfrm>
            <a:off x="9532131" y="5135078"/>
            <a:ext cx="1944635" cy="830997"/>
          </a:xfrm>
          <a:prstGeom prst="rect">
            <a:avLst/>
          </a:prstGeom>
          <a:noFill/>
        </p:spPr>
        <p:txBody>
          <a:bodyPr wrap="square" rtlCol="0">
            <a:spAutoFit/>
          </a:bodyPr>
          <a:lstStyle/>
          <a:p>
            <a:pPr algn="ctr"/>
            <a:r>
              <a:rPr lang="en-US" sz="1600" dirty="0">
                <a:latin typeface="Times New Roman" panose="02020603050405020304" pitchFamily="18" charset="0"/>
                <a:cs typeface="Times New Roman" panose="02020603050405020304" pitchFamily="18" charset="0"/>
              </a:rPr>
              <a:t>February 2020</a:t>
            </a:r>
          </a:p>
          <a:p>
            <a:pPr algn="ctr"/>
            <a:r>
              <a:rPr lang="en-US" sz="1600" dirty="0">
                <a:latin typeface="Times New Roman" panose="02020603050405020304" pitchFamily="18" charset="0"/>
                <a:cs typeface="Times New Roman" panose="02020603050405020304" pitchFamily="18" charset="0"/>
              </a:rPr>
              <a:t>RGB values: </a:t>
            </a:r>
          </a:p>
          <a:p>
            <a:pPr algn="ctr"/>
            <a:r>
              <a:rPr lang="en-US" sz="1600" dirty="0">
                <a:latin typeface="Times New Roman" panose="02020603050405020304" pitchFamily="18" charset="0"/>
                <a:cs typeface="Times New Roman" panose="02020603050405020304" pitchFamily="18" charset="0"/>
              </a:rPr>
              <a:t>(85.44, 77.20, 64.82) </a:t>
            </a:r>
            <a:endParaRPr lang="en-PR" sz="1600">
              <a:latin typeface="Times New Roman" panose="02020603050405020304" pitchFamily="18" charset="0"/>
              <a:cs typeface="Times New Roman" panose="02020603050405020304" pitchFamily="18" charset="0"/>
            </a:endParaRPr>
          </a:p>
        </p:txBody>
      </p:sp>
      <p:pic>
        <p:nvPicPr>
          <p:cNvPr id="18" name="Picture 17">
            <a:extLst>
              <a:ext uri="{FF2B5EF4-FFF2-40B4-BE49-F238E27FC236}">
                <a16:creationId xmlns:a16="http://schemas.microsoft.com/office/drawing/2014/main" id="{FBFC13EC-5313-4220-9494-74757AC2A4EA}"/>
              </a:ext>
            </a:extLst>
          </p:cNvPr>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7179383" y="1934614"/>
            <a:ext cx="1873083" cy="1325563"/>
          </a:xfrm>
          <a:prstGeom prst="rect">
            <a:avLst/>
          </a:prstGeom>
          <a:noFill/>
          <a:ln>
            <a:solidFill>
              <a:schemeClr val="tx1"/>
            </a:solidFill>
          </a:ln>
        </p:spPr>
      </p:pic>
      <p:sp>
        <p:nvSpPr>
          <p:cNvPr id="19" name="TextBox 18">
            <a:extLst>
              <a:ext uri="{FF2B5EF4-FFF2-40B4-BE49-F238E27FC236}">
                <a16:creationId xmlns:a16="http://schemas.microsoft.com/office/drawing/2014/main" id="{9B930CFF-1210-4141-8ACD-9348F20B1679}"/>
              </a:ext>
            </a:extLst>
          </p:cNvPr>
          <p:cNvSpPr txBox="1"/>
          <p:nvPr/>
        </p:nvSpPr>
        <p:spPr>
          <a:xfrm>
            <a:off x="7520090" y="3344883"/>
            <a:ext cx="1191670"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June 2019</a:t>
            </a:r>
            <a:endParaRPr lang="en-PR">
              <a:latin typeface="Times New Roman" panose="02020603050405020304" pitchFamily="18" charset="0"/>
              <a:cs typeface="Times New Roman" panose="02020603050405020304" pitchFamily="18" charset="0"/>
            </a:endParaRPr>
          </a:p>
        </p:txBody>
      </p:sp>
      <p:pic>
        <p:nvPicPr>
          <p:cNvPr id="21" name="Picture 20">
            <a:extLst>
              <a:ext uri="{FF2B5EF4-FFF2-40B4-BE49-F238E27FC236}">
                <a16:creationId xmlns:a16="http://schemas.microsoft.com/office/drawing/2014/main" id="{7E68BF82-269F-48CF-BABF-30CC70E01803}"/>
              </a:ext>
            </a:extLst>
          </p:cNvPr>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9572805" y="1934614"/>
            <a:ext cx="1863286" cy="1324377"/>
          </a:xfrm>
          <a:prstGeom prst="rect">
            <a:avLst/>
          </a:prstGeom>
          <a:noFill/>
          <a:ln>
            <a:solidFill>
              <a:schemeClr val="tx1"/>
            </a:solidFill>
          </a:ln>
        </p:spPr>
      </p:pic>
      <p:sp>
        <p:nvSpPr>
          <p:cNvPr id="22" name="TextBox 21">
            <a:extLst>
              <a:ext uri="{FF2B5EF4-FFF2-40B4-BE49-F238E27FC236}">
                <a16:creationId xmlns:a16="http://schemas.microsoft.com/office/drawing/2014/main" id="{B4C306F5-85A8-4F49-A776-F8DEE6E55B9C}"/>
              </a:ext>
            </a:extLst>
          </p:cNvPr>
          <p:cNvSpPr txBox="1"/>
          <p:nvPr/>
        </p:nvSpPr>
        <p:spPr>
          <a:xfrm>
            <a:off x="9572805" y="3344883"/>
            <a:ext cx="1863286" cy="369332"/>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February 2020</a:t>
            </a:r>
            <a:endParaRPr lang="en-PR">
              <a:latin typeface="Times New Roman" panose="02020603050405020304" pitchFamily="18" charset="0"/>
              <a:cs typeface="Times New Roman" panose="02020603050405020304" pitchFamily="18" charset="0"/>
            </a:endParaRPr>
          </a:p>
        </p:txBody>
      </p:sp>
      <p:sp>
        <p:nvSpPr>
          <p:cNvPr id="3" name="TextBox 2">
            <a:extLst>
              <a:ext uri="{FF2B5EF4-FFF2-40B4-BE49-F238E27FC236}">
                <a16:creationId xmlns:a16="http://schemas.microsoft.com/office/drawing/2014/main" id="{5ADC5E3C-6A2B-497B-8507-B054D10F54A9}"/>
              </a:ext>
            </a:extLst>
          </p:cNvPr>
          <p:cNvSpPr txBox="1"/>
          <p:nvPr/>
        </p:nvSpPr>
        <p:spPr>
          <a:xfrm>
            <a:off x="7200597" y="1357578"/>
            <a:ext cx="4256708" cy="369332"/>
          </a:xfrm>
          <a:prstGeom prst="rect">
            <a:avLst/>
          </a:prstGeom>
          <a:noFill/>
        </p:spPr>
        <p:txBody>
          <a:bodyPr wrap="square" rtlCol="0">
            <a:spAutoFit/>
          </a:bodyPr>
          <a:lstStyle/>
          <a:p>
            <a:pPr algn="ctr"/>
            <a:r>
              <a:rPr lang="en-US" sz="1800" dirty="0">
                <a:latin typeface="Times New Roman" panose="02020603050405020304" pitchFamily="18" charset="0"/>
                <a:cs typeface="Times New Roman" panose="02020603050405020304" pitchFamily="18" charset="0"/>
              </a:rPr>
              <a:t>MISSE-11, MIR1 (polyvinyl fluoride)</a:t>
            </a:r>
            <a:endParaRPr lang="en-PR">
              <a:latin typeface="Times New Roman" panose="02020603050405020304" pitchFamily="18" charset="0"/>
              <a:cs typeface="Times New Roman" panose="02020603050405020304" pitchFamily="18" charset="0"/>
            </a:endParaRPr>
          </a:p>
        </p:txBody>
      </p:sp>
      <p:sp>
        <p:nvSpPr>
          <p:cNvPr id="5" name="Rectangle 4">
            <a:extLst>
              <a:ext uri="{FF2B5EF4-FFF2-40B4-BE49-F238E27FC236}">
                <a16:creationId xmlns:a16="http://schemas.microsoft.com/office/drawing/2014/main" id="{623D2A74-4A79-40C2-96FF-5DE5AA4A99DA}"/>
              </a:ext>
            </a:extLst>
          </p:cNvPr>
          <p:cNvSpPr/>
          <p:nvPr/>
        </p:nvSpPr>
        <p:spPr>
          <a:xfrm>
            <a:off x="7049036" y="1294024"/>
            <a:ext cx="4518734" cy="4692599"/>
          </a:xfrm>
          <a:prstGeom prst="rect">
            <a:avLst/>
          </a:prstGeom>
          <a:noFill/>
          <a:ln w="28575">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
        <p:nvSpPr>
          <p:cNvPr id="7" name="TextBox 6">
            <a:extLst>
              <a:ext uri="{FF2B5EF4-FFF2-40B4-BE49-F238E27FC236}">
                <a16:creationId xmlns:a16="http://schemas.microsoft.com/office/drawing/2014/main" id="{BCE5C81F-10FA-CA47-8AD1-80DB40A7B093}"/>
              </a:ext>
            </a:extLst>
          </p:cNvPr>
          <p:cNvSpPr txBox="1"/>
          <p:nvPr/>
        </p:nvSpPr>
        <p:spPr>
          <a:xfrm>
            <a:off x="7037034" y="5998807"/>
            <a:ext cx="4544580" cy="646331"/>
          </a:xfrm>
          <a:prstGeom prst="rect">
            <a:avLst/>
          </a:prstGeom>
          <a:noFill/>
        </p:spPr>
        <p:txBody>
          <a:bodyPr wrap="square" rtlCol="0">
            <a:spAutoFit/>
          </a:bodyPr>
          <a:lstStyle/>
          <a:p>
            <a:pPr algn="ctr"/>
            <a:r>
              <a:rPr lang="en-US" dirty="0">
                <a:latin typeface="Times New Roman" panose="02020603050405020304" pitchFamily="18" charset="0"/>
                <a:cs typeface="Times New Roman" panose="02020603050405020304" pitchFamily="18" charset="0"/>
              </a:rPr>
              <a:t>Color comparison between the first and last images for polyvinyl fluoride  </a:t>
            </a:r>
            <a:endParaRPr lang="en-PR">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183954213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Challenges</a:t>
            </a:r>
          </a:p>
        </p:txBody>
      </p:sp>
      <p:sp>
        <p:nvSpPr>
          <p:cNvPr id="3" name="Content Placeholder 2"/>
          <p:cNvSpPr>
            <a:spLocks noGrp="1"/>
          </p:cNvSpPr>
          <p:nvPr>
            <p:ph idx="1"/>
          </p:nvPr>
        </p:nvSpPr>
        <p:spPr/>
        <p:txBody>
          <a:bodyPr/>
          <a:lstStyle/>
          <a:p>
            <a:r>
              <a:rPr lang="en-US" dirty="0"/>
              <a:t>Difficulties encountered:</a:t>
            </a:r>
          </a:p>
          <a:p>
            <a:pPr lvl="1"/>
            <a:r>
              <a:rPr lang="en-US" dirty="0"/>
              <a:t>Currently, the program must be manually updated, therefore the process will be inefficient for the large number of MISSE specimens</a:t>
            </a:r>
          </a:p>
          <a:p>
            <a:pPr lvl="1"/>
            <a:r>
              <a:rPr lang="en-US" dirty="0"/>
              <a:t>The MISSE missions have specimens with different shapes</a:t>
            </a:r>
          </a:p>
          <a:p>
            <a:pPr lvl="1"/>
            <a:r>
              <a:rPr lang="en-US" dirty="0"/>
              <a:t>Background lighting in the images is not equally distributed</a:t>
            </a:r>
          </a:p>
          <a:p>
            <a:pPr lvl="1"/>
            <a:r>
              <a:rPr lang="en-US" dirty="0"/>
              <a:t>Specimens are not always in the center of the images</a:t>
            </a:r>
          </a:p>
          <a:p>
            <a:pPr lvl="1"/>
            <a:r>
              <a:rPr lang="en-US" dirty="0"/>
              <a:t>Aluminum frames surrounding the specimens do not appear constant</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11</a:t>
            </a:fld>
            <a:endParaRPr lang="en-US" dirty="0"/>
          </a:p>
        </p:txBody>
      </p:sp>
    </p:spTree>
    <p:extLst>
      <p:ext uri="{BB962C8B-B14F-4D97-AF65-F5344CB8AC3E}">
        <p14:creationId xmlns:p14="http://schemas.microsoft.com/office/powerpoint/2010/main" val="122604381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Instance Segmentation</a:t>
            </a:r>
            <a:endParaRPr lang="en-US" dirty="0">
              <a:highlight>
                <a:srgbClr val="FFFF00"/>
              </a:highlight>
            </a:endParaRPr>
          </a:p>
        </p:txBody>
      </p:sp>
      <p:sp>
        <p:nvSpPr>
          <p:cNvPr id="3" name="Content Placeholder 2"/>
          <p:cNvSpPr>
            <a:spLocks noGrp="1"/>
          </p:cNvSpPr>
          <p:nvPr>
            <p:ph idx="1"/>
          </p:nvPr>
        </p:nvSpPr>
        <p:spPr>
          <a:xfrm>
            <a:off x="838200" y="1825625"/>
            <a:ext cx="5158081" cy="4351338"/>
          </a:xfrm>
        </p:spPr>
        <p:txBody>
          <a:bodyPr>
            <a:normAutofit/>
          </a:bodyPr>
          <a:lstStyle/>
          <a:p>
            <a:r>
              <a:rPr lang="en-US" sz="2400" dirty="0"/>
              <a:t>The first step for automating the computer tool was to isolate the specimen in each image</a:t>
            </a:r>
          </a:p>
          <a:p>
            <a:r>
              <a:rPr lang="en-US" sz="2400" dirty="0"/>
              <a:t>Instance segmentation identifies a specific object based on a pre-trained model</a:t>
            </a:r>
          </a:p>
          <a:p>
            <a:r>
              <a:rPr lang="en-US" sz="2400" dirty="0"/>
              <a:t>This technique allows the manipulation of a desired object in an image</a:t>
            </a:r>
          </a:p>
          <a:p>
            <a:r>
              <a:rPr lang="en-US" sz="2400" dirty="0"/>
              <a:t>A mask is created around the object to outline the specimen</a:t>
            </a:r>
          </a:p>
          <a:p>
            <a:endParaRPr lang="en-US" dirty="0">
              <a:highlight>
                <a:srgbClr val="FFFF00"/>
              </a:highlight>
            </a:endParaRPr>
          </a:p>
        </p:txBody>
      </p:sp>
      <p:sp>
        <p:nvSpPr>
          <p:cNvPr id="4" name="Slide Number Placeholder 3"/>
          <p:cNvSpPr>
            <a:spLocks noGrp="1"/>
          </p:cNvSpPr>
          <p:nvPr>
            <p:ph type="sldNum" sz="quarter" idx="12"/>
          </p:nvPr>
        </p:nvSpPr>
        <p:spPr/>
        <p:txBody>
          <a:bodyPr/>
          <a:lstStyle/>
          <a:p>
            <a:fld id="{224C0C37-3CEC-4CB4-B902-37F94E20E969}" type="slidenum">
              <a:rPr lang="en-US" smtClean="0"/>
              <a:pPr/>
              <a:t>12</a:t>
            </a:fld>
            <a:endParaRPr lang="en-US" dirty="0"/>
          </a:p>
        </p:txBody>
      </p:sp>
      <p:sp>
        <p:nvSpPr>
          <p:cNvPr id="8" name="TextBox 7">
            <a:extLst>
              <a:ext uri="{FF2B5EF4-FFF2-40B4-BE49-F238E27FC236}">
                <a16:creationId xmlns:a16="http://schemas.microsoft.com/office/drawing/2014/main" id="{18AF6028-9426-A2D2-D16A-B4899B49E5A6}"/>
              </a:ext>
            </a:extLst>
          </p:cNvPr>
          <p:cNvSpPr txBox="1"/>
          <p:nvPr/>
        </p:nvSpPr>
        <p:spPr>
          <a:xfrm>
            <a:off x="6606075" y="4879511"/>
            <a:ext cx="4505325"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Example of instance segmentation on MISSE-9 ground photos</a:t>
            </a:r>
            <a:endParaRPr lang="en-PR" sz="2000">
              <a:highlight>
                <a:srgbClr val="FFFF00"/>
              </a:highlight>
              <a:latin typeface="Times New Roman" panose="02020603050405020304" pitchFamily="18" charset="0"/>
              <a:cs typeface="Times New Roman" panose="02020603050405020304" pitchFamily="18" charset="0"/>
            </a:endParaRPr>
          </a:p>
        </p:txBody>
      </p:sp>
      <p:pic>
        <p:nvPicPr>
          <p:cNvPr id="11" name="Picture 10" descr="A picture containing several&#10;&#10;Description automatically generated">
            <a:extLst>
              <a:ext uri="{FF2B5EF4-FFF2-40B4-BE49-F238E27FC236}">
                <a16:creationId xmlns:a16="http://schemas.microsoft.com/office/drawing/2014/main" id="{CFA3932C-0326-6122-BAEA-C304EB9A652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8907803" y="2021668"/>
            <a:ext cx="2694134" cy="2740267"/>
          </a:xfrm>
          <a:prstGeom prst="rect">
            <a:avLst/>
          </a:prstGeom>
          <a:ln>
            <a:solidFill>
              <a:schemeClr val="tx1"/>
            </a:solidFill>
          </a:ln>
        </p:spPr>
      </p:pic>
      <p:sp>
        <p:nvSpPr>
          <p:cNvPr id="16" name="Rectangle 15">
            <a:extLst>
              <a:ext uri="{FF2B5EF4-FFF2-40B4-BE49-F238E27FC236}">
                <a16:creationId xmlns:a16="http://schemas.microsoft.com/office/drawing/2014/main" id="{9B64E2AD-F040-AD30-DFAD-BE1AD8E04415}"/>
              </a:ext>
            </a:extLst>
          </p:cNvPr>
          <p:cNvSpPr/>
          <p:nvPr/>
        </p:nvSpPr>
        <p:spPr>
          <a:xfrm>
            <a:off x="10448924" y="3664526"/>
            <a:ext cx="1018127" cy="1022928"/>
          </a:xfrm>
          <a:prstGeom prst="rect">
            <a:avLst/>
          </a:prstGeom>
          <a:solidFill>
            <a:schemeClr val="accent5">
              <a:lumMod val="60000"/>
              <a:lumOff val="40000"/>
              <a:alpha val="80000"/>
            </a:schemeClr>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sp>
        <p:nvSpPr>
          <p:cNvPr id="15" name="Rectangle 14">
            <a:extLst>
              <a:ext uri="{FF2B5EF4-FFF2-40B4-BE49-F238E27FC236}">
                <a16:creationId xmlns:a16="http://schemas.microsoft.com/office/drawing/2014/main" id="{0AB57EE1-9115-E434-D108-2C4BD4A3D745}"/>
              </a:ext>
            </a:extLst>
          </p:cNvPr>
          <p:cNvSpPr/>
          <p:nvPr/>
        </p:nvSpPr>
        <p:spPr>
          <a:xfrm>
            <a:off x="10448924" y="3664526"/>
            <a:ext cx="1018127" cy="1022441"/>
          </a:xfrm>
          <a:prstGeom prst="rect">
            <a:avLst/>
          </a:prstGeom>
          <a:noFill/>
          <a:ln w="57150">
            <a:solidFill>
              <a:srgbClr val="92D05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PR"/>
          </a:p>
        </p:txBody>
      </p:sp>
      <p:pic>
        <p:nvPicPr>
          <p:cNvPr id="18" name="Picture 17" descr="A picture containing several&#10;&#10;Description automatically generated">
            <a:extLst>
              <a:ext uri="{FF2B5EF4-FFF2-40B4-BE49-F238E27FC236}">
                <a16:creationId xmlns:a16="http://schemas.microsoft.com/office/drawing/2014/main" id="{79365958-1C3B-F110-D40A-88A9A2AD2AAC}"/>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131167" y="2016482"/>
            <a:ext cx="2699234" cy="2745453"/>
          </a:xfrm>
          <a:prstGeom prst="rect">
            <a:avLst/>
          </a:prstGeom>
          <a:ln>
            <a:solidFill>
              <a:schemeClr val="tx1"/>
            </a:solidFill>
          </a:ln>
        </p:spPr>
      </p:pic>
    </p:spTree>
    <p:extLst>
      <p:ext uri="{BB962C8B-B14F-4D97-AF65-F5344CB8AC3E}">
        <p14:creationId xmlns:p14="http://schemas.microsoft.com/office/powerpoint/2010/main" val="18188008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46F466-50E7-F7CB-4BC9-9CBFA5920C76}"/>
              </a:ext>
            </a:extLst>
          </p:cNvPr>
          <p:cNvSpPr>
            <a:spLocks noGrp="1"/>
          </p:cNvSpPr>
          <p:nvPr>
            <p:ph type="title"/>
          </p:nvPr>
        </p:nvSpPr>
        <p:spPr/>
        <p:txBody>
          <a:bodyPr/>
          <a:lstStyle/>
          <a:p>
            <a:r>
              <a:rPr lang="en-US" dirty="0"/>
              <a:t>Edge Detection</a:t>
            </a:r>
            <a:endParaRPr lang="en-PR">
              <a:highlight>
                <a:srgbClr val="FFFF00"/>
              </a:highlight>
            </a:endParaRPr>
          </a:p>
        </p:txBody>
      </p:sp>
      <p:sp>
        <p:nvSpPr>
          <p:cNvPr id="3" name="Content Placeholder 2">
            <a:extLst>
              <a:ext uri="{FF2B5EF4-FFF2-40B4-BE49-F238E27FC236}">
                <a16:creationId xmlns:a16="http://schemas.microsoft.com/office/drawing/2014/main" id="{AE24AADD-A02A-8F83-E9A1-6C5A0B0D8968}"/>
              </a:ext>
            </a:extLst>
          </p:cNvPr>
          <p:cNvSpPr>
            <a:spLocks noGrp="1"/>
          </p:cNvSpPr>
          <p:nvPr>
            <p:ph idx="1"/>
          </p:nvPr>
        </p:nvSpPr>
        <p:spPr>
          <a:xfrm>
            <a:off x="623669" y="1690688"/>
            <a:ext cx="5096094" cy="3928630"/>
          </a:xfrm>
        </p:spPr>
        <p:txBody>
          <a:bodyPr>
            <a:normAutofit lnSpcReduction="10000"/>
          </a:bodyPr>
          <a:lstStyle/>
          <a:p>
            <a:r>
              <a:rPr lang="en-US" sz="2400" dirty="0"/>
              <a:t>Edge detection techniques apply filters to differentiate the contour or edge lines from the background</a:t>
            </a:r>
          </a:p>
          <a:p>
            <a:r>
              <a:rPr lang="en-US" sz="2400" dirty="0"/>
              <a:t>The filters that were applied are: grayscale, sobel edge detection, and canny edge detection</a:t>
            </a:r>
            <a:endParaRPr lang="en-US" dirty="0"/>
          </a:p>
          <a:p>
            <a:r>
              <a:rPr lang="en-US" sz="2400" dirty="0"/>
              <a:t>Edges of the specimen are highlighted in contrast to the aluminum frame</a:t>
            </a:r>
          </a:p>
          <a:p>
            <a:r>
              <a:rPr lang="en-US" sz="2400" dirty="0"/>
              <a:t>A current issue is that specimens with lighter colors are not being identified</a:t>
            </a:r>
          </a:p>
          <a:p>
            <a:pPr lvl="1"/>
            <a:endParaRPr lang="en-US" sz="2000" dirty="0"/>
          </a:p>
          <a:p>
            <a:endParaRPr lang="en-PR"/>
          </a:p>
        </p:txBody>
      </p:sp>
      <p:sp>
        <p:nvSpPr>
          <p:cNvPr id="4" name="Slide Number Placeholder 3">
            <a:extLst>
              <a:ext uri="{FF2B5EF4-FFF2-40B4-BE49-F238E27FC236}">
                <a16:creationId xmlns:a16="http://schemas.microsoft.com/office/drawing/2014/main" id="{7A00881B-3B87-908A-0D58-63F62F84E721}"/>
              </a:ext>
            </a:extLst>
          </p:cNvPr>
          <p:cNvSpPr>
            <a:spLocks noGrp="1"/>
          </p:cNvSpPr>
          <p:nvPr>
            <p:ph type="sldNum" sz="quarter" idx="12"/>
          </p:nvPr>
        </p:nvSpPr>
        <p:spPr/>
        <p:txBody>
          <a:bodyPr/>
          <a:lstStyle/>
          <a:p>
            <a:fld id="{224C0C37-3CEC-4CB4-B902-37F94E20E969}" type="slidenum">
              <a:rPr lang="en-US" smtClean="0"/>
              <a:pPr/>
              <a:t>13</a:t>
            </a:fld>
            <a:endParaRPr lang="en-US" dirty="0"/>
          </a:p>
        </p:txBody>
      </p:sp>
      <p:pic>
        <p:nvPicPr>
          <p:cNvPr id="6" name="Picture 5">
            <a:extLst>
              <a:ext uri="{FF2B5EF4-FFF2-40B4-BE49-F238E27FC236}">
                <a16:creationId xmlns:a16="http://schemas.microsoft.com/office/drawing/2014/main" id="{AFC6ABFD-4947-8D6D-2F18-8592C86F922D}"/>
              </a:ext>
            </a:extLst>
          </p:cNvPr>
          <p:cNvPicPr>
            <a:picLocks noChangeAspect="1"/>
          </p:cNvPicPr>
          <p:nvPr/>
        </p:nvPicPr>
        <p:blipFill rotWithShape="1">
          <a:blip r:embed="rId2"/>
          <a:srcRect l="1000" r="1750"/>
          <a:stretch/>
        </p:blipFill>
        <p:spPr>
          <a:xfrm>
            <a:off x="6096000" y="2120918"/>
            <a:ext cx="2574467" cy="2164141"/>
          </a:xfrm>
          <a:prstGeom prst="rect">
            <a:avLst/>
          </a:prstGeom>
        </p:spPr>
      </p:pic>
      <p:pic>
        <p:nvPicPr>
          <p:cNvPr id="8" name="Picture 7">
            <a:extLst>
              <a:ext uri="{FF2B5EF4-FFF2-40B4-BE49-F238E27FC236}">
                <a16:creationId xmlns:a16="http://schemas.microsoft.com/office/drawing/2014/main" id="{028D558B-A1CE-11E0-7E07-90D1D111EA80}"/>
              </a:ext>
            </a:extLst>
          </p:cNvPr>
          <p:cNvPicPr>
            <a:picLocks noChangeAspect="1"/>
          </p:cNvPicPr>
          <p:nvPr/>
        </p:nvPicPr>
        <p:blipFill>
          <a:blip r:embed="rId3"/>
          <a:stretch>
            <a:fillRect/>
          </a:stretch>
        </p:blipFill>
        <p:spPr>
          <a:xfrm>
            <a:off x="8779333" y="2106324"/>
            <a:ext cx="2574467" cy="2193331"/>
          </a:xfrm>
          <a:prstGeom prst="rect">
            <a:avLst/>
          </a:prstGeom>
        </p:spPr>
      </p:pic>
      <p:sp>
        <p:nvSpPr>
          <p:cNvPr id="12" name="TextBox 11">
            <a:extLst>
              <a:ext uri="{FF2B5EF4-FFF2-40B4-BE49-F238E27FC236}">
                <a16:creationId xmlns:a16="http://schemas.microsoft.com/office/drawing/2014/main" id="{7E6B1063-46E1-9823-DA33-7A62FC1DA4A5}"/>
              </a:ext>
            </a:extLst>
          </p:cNvPr>
          <p:cNvSpPr txBox="1"/>
          <p:nvPr/>
        </p:nvSpPr>
        <p:spPr>
          <a:xfrm>
            <a:off x="6882708" y="4418621"/>
            <a:ext cx="3692611" cy="707886"/>
          </a:xfrm>
          <a:prstGeom prst="rect">
            <a:avLst/>
          </a:prstGeom>
          <a:noFill/>
        </p:spPr>
        <p:txBody>
          <a:bodyPr wrap="square" rtlCol="0">
            <a:spAutoFit/>
          </a:bodyPr>
          <a:lstStyle/>
          <a:p>
            <a:pPr algn="ctr"/>
            <a:r>
              <a:rPr lang="en-US" sz="2000" dirty="0">
                <a:latin typeface="Times New Roman" panose="02020603050405020304" pitchFamily="18" charset="0"/>
                <a:cs typeface="Times New Roman" panose="02020603050405020304" pitchFamily="18" charset="0"/>
              </a:rPr>
              <a:t>Example of edge detection on MISSE-9 ground photos</a:t>
            </a:r>
            <a:endParaRPr lang="en-PR" sz="2000">
              <a:latin typeface="Times New Roman" panose="02020603050405020304" pitchFamily="18" charset="0"/>
              <a:cs typeface="Times New Roman" panose="02020603050405020304" pitchFamily="18" charset="0"/>
            </a:endParaRPr>
          </a:p>
        </p:txBody>
      </p:sp>
    </p:spTree>
    <p:extLst>
      <p:ext uri="{BB962C8B-B14F-4D97-AF65-F5344CB8AC3E}">
        <p14:creationId xmlns:p14="http://schemas.microsoft.com/office/powerpoint/2010/main" val="213175650"/>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Next Steps</a:t>
            </a:r>
          </a:p>
        </p:txBody>
      </p:sp>
      <p:sp>
        <p:nvSpPr>
          <p:cNvPr id="3" name="Content Placeholder 2"/>
          <p:cNvSpPr>
            <a:spLocks noGrp="1"/>
          </p:cNvSpPr>
          <p:nvPr>
            <p:ph idx="1"/>
          </p:nvPr>
        </p:nvSpPr>
        <p:spPr/>
        <p:txBody>
          <a:bodyPr>
            <a:normAutofit/>
          </a:bodyPr>
          <a:lstStyle/>
          <a:p>
            <a:r>
              <a:rPr lang="en-US" dirty="0"/>
              <a:t>Continue project during the Summer of 2022</a:t>
            </a:r>
          </a:p>
          <a:p>
            <a:r>
              <a:rPr lang="en-US" dirty="0"/>
              <a:t>Continue to work with subject matter experts in computer science </a:t>
            </a:r>
          </a:p>
          <a:p>
            <a:r>
              <a:rPr lang="en-US" dirty="0"/>
              <a:t>Optimize the application of the discussed methods</a:t>
            </a:r>
          </a:p>
          <a:p>
            <a:r>
              <a:rPr lang="en-US" dirty="0"/>
              <a:t>Integrate the various techniques with the specimen analysis</a:t>
            </a:r>
          </a:p>
        </p:txBody>
      </p:sp>
      <p:sp>
        <p:nvSpPr>
          <p:cNvPr id="4" name="Slide Number Placeholder 3"/>
          <p:cNvSpPr>
            <a:spLocks noGrp="1"/>
          </p:cNvSpPr>
          <p:nvPr>
            <p:ph type="sldNum" sz="quarter" idx="12"/>
          </p:nvPr>
        </p:nvSpPr>
        <p:spPr/>
        <p:txBody>
          <a:bodyPr/>
          <a:lstStyle/>
          <a:p>
            <a:fld id="{224C0C37-3CEC-4CB4-B902-37F94E20E969}" type="slidenum">
              <a:rPr lang="en-US" smtClean="0"/>
              <a:pPr/>
              <a:t>14</a:t>
            </a:fld>
            <a:endParaRPr lang="en-US" dirty="0"/>
          </a:p>
        </p:txBody>
      </p:sp>
    </p:spTree>
    <p:extLst>
      <p:ext uri="{BB962C8B-B14F-4D97-AF65-F5344CB8AC3E}">
        <p14:creationId xmlns:p14="http://schemas.microsoft.com/office/powerpoint/2010/main" val="49004187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dirty="0">
                <a:latin typeface="Times New Roman" panose="02020603050405020304" pitchFamily="18" charset="0"/>
                <a:cs typeface="Times New Roman" panose="02020603050405020304" pitchFamily="18" charset="0"/>
              </a:rPr>
              <a:t>Acknowledgments</a:t>
            </a:r>
          </a:p>
        </p:txBody>
      </p:sp>
      <p:sp>
        <p:nvSpPr>
          <p:cNvPr id="3" name="Content Placeholder 2"/>
          <p:cNvSpPr>
            <a:spLocks noGrp="1"/>
          </p:cNvSpPr>
          <p:nvPr>
            <p:ph sz="half" idx="1"/>
          </p:nvPr>
        </p:nvSpPr>
        <p:spPr>
          <a:xfrm>
            <a:off x="838200" y="2227217"/>
            <a:ext cx="5181600" cy="3949746"/>
          </a:xfrm>
        </p:spPr>
        <p:txBody>
          <a:bodyPr>
            <a:normAutofit fontScale="77500" lnSpcReduction="20000"/>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Mentors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Sheila Thibeault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Jin Ho Kang</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Keith Gordon</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Charles Liles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Hari Ilangovan</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Guohui Song (Old Dominion University)</a:t>
            </a: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Computer subject matter experts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Edward McLarney</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Jeffrey Brandt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Douglas Trent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Herbert Schilling</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All the computer scientists who are assisting us</a:t>
            </a:r>
          </a:p>
          <a:p>
            <a:pPr lvl="1">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lvl="1">
              <a:buFont typeface="Wingdings" panose="05000000000000000000" pitchFamily="2" charset="2"/>
              <a:buChar char="v"/>
            </a:pPr>
            <a:endParaRPr lang="en-US" dirty="0">
              <a:latin typeface="Times New Roman" panose="02020603050405020304" pitchFamily="18" charset="0"/>
              <a:cs typeface="Times New Roman" panose="02020603050405020304" pitchFamily="18" charset="0"/>
            </a:endParaRPr>
          </a:p>
          <a:p>
            <a:pPr marL="457200" lvl="1" indent="0">
              <a:buNone/>
            </a:pPr>
            <a:endParaRPr lang="en-US" dirty="0"/>
          </a:p>
        </p:txBody>
      </p:sp>
      <p:sp>
        <p:nvSpPr>
          <p:cNvPr id="4" name="Slide Number Placeholder 3"/>
          <p:cNvSpPr>
            <a:spLocks noGrp="1"/>
          </p:cNvSpPr>
          <p:nvPr>
            <p:ph type="sldNum" sz="quarter" idx="12"/>
          </p:nvPr>
        </p:nvSpPr>
        <p:spPr/>
        <p:txBody>
          <a:bodyPr/>
          <a:lstStyle/>
          <a:p>
            <a:fld id="{224C0C37-3CEC-4CB4-B902-37F94E20E969}" type="slidenum">
              <a:rPr lang="en-US" smtClean="0"/>
              <a:pPr/>
              <a:t>15</a:t>
            </a:fld>
            <a:endParaRPr lang="en-US" dirty="0"/>
          </a:p>
        </p:txBody>
      </p:sp>
      <p:sp>
        <p:nvSpPr>
          <p:cNvPr id="6" name="TextBox 5">
            <a:extLst>
              <a:ext uri="{FF2B5EF4-FFF2-40B4-BE49-F238E27FC236}">
                <a16:creationId xmlns:a16="http://schemas.microsoft.com/office/drawing/2014/main" id="{1470C448-B9F1-41C8-AC61-89487F0AFFFC}"/>
              </a:ext>
            </a:extLst>
          </p:cNvPr>
          <p:cNvSpPr txBox="1"/>
          <p:nvPr/>
        </p:nvSpPr>
        <p:spPr>
          <a:xfrm>
            <a:off x="838200" y="1626326"/>
            <a:ext cx="10515600" cy="523220"/>
          </a:xfrm>
          <a:prstGeom prst="rect">
            <a:avLst/>
          </a:prstGeom>
          <a:noFill/>
        </p:spPr>
        <p:txBody>
          <a:bodyPr wrap="square" rtlCol="0">
            <a:spAutoFit/>
          </a:bodyPr>
          <a:lstStyle/>
          <a:p>
            <a:r>
              <a:rPr lang="en-US" sz="2800" dirty="0">
                <a:latin typeface="Times New Roman" panose="02020603050405020304" pitchFamily="18" charset="0"/>
                <a:cs typeface="Times New Roman" panose="02020603050405020304" pitchFamily="18" charset="0"/>
              </a:rPr>
              <a:t>I would like to express my sincere gratitude to:</a:t>
            </a:r>
            <a:endParaRPr lang="en-PR" sz="2800">
              <a:latin typeface="Times New Roman" panose="02020603050405020304" pitchFamily="18" charset="0"/>
              <a:cs typeface="Times New Roman" panose="02020603050405020304" pitchFamily="18" charset="0"/>
            </a:endParaRPr>
          </a:p>
        </p:txBody>
      </p:sp>
      <p:sp>
        <p:nvSpPr>
          <p:cNvPr id="7" name="Content Placeholder 2">
            <a:extLst>
              <a:ext uri="{FF2B5EF4-FFF2-40B4-BE49-F238E27FC236}">
                <a16:creationId xmlns:a16="http://schemas.microsoft.com/office/drawing/2014/main" id="{F6AB4BAB-4672-48FC-B1F8-09E2E1947E32}"/>
              </a:ext>
            </a:extLst>
          </p:cNvPr>
          <p:cNvSpPr>
            <a:spLocks noGrp="1"/>
          </p:cNvSpPr>
          <p:nvPr>
            <p:ph sz="half" idx="2"/>
          </p:nvPr>
        </p:nvSpPr>
        <p:spPr>
          <a:xfrm>
            <a:off x="6019799" y="2227262"/>
            <a:ext cx="5599545" cy="4071937"/>
          </a:xfrm>
        </p:spPr>
        <p:txBody>
          <a:bodyPr>
            <a:normAutofit fontScale="77500" lnSpcReduction="20000"/>
          </a:bodyPr>
          <a:lstStyle/>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Alpha Space /Aegis Aerospace Inc.</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Allen Hebert</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Allison Goode</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Jeffrey Buell</a:t>
            </a:r>
          </a:p>
          <a:p>
            <a:pPr marL="457200" lvl="1" indent="0">
              <a:buNone/>
            </a:pPr>
            <a:endParaRPr lang="en-US" dirty="0">
              <a:latin typeface="Times New Roman" panose="02020603050405020304" pitchFamily="18" charset="0"/>
              <a:cs typeface="Times New Roman" panose="02020603050405020304" pitchFamily="18" charset="0"/>
            </a:endParaRPr>
          </a:p>
          <a:p>
            <a:pPr>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NIFS coordinators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Jessica Gangitano</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Valerie Ellis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Jalisa Thomas</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Patricia Sanchez</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Christine Dillard</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Kassandra Lerman</a:t>
            </a:r>
          </a:p>
          <a:p>
            <a:pPr lvl="1">
              <a:buFont typeface="Wingdings" panose="05000000000000000000" pitchFamily="2" charset="2"/>
              <a:buChar char="v"/>
            </a:pPr>
            <a:r>
              <a:rPr lang="en-US" dirty="0">
                <a:latin typeface="Times New Roman" panose="02020603050405020304" pitchFamily="18" charset="0"/>
                <a:cs typeface="Times New Roman" panose="02020603050405020304" pitchFamily="18" charset="0"/>
              </a:rPr>
              <a:t>Bartholomew Upah</a:t>
            </a:r>
            <a:endParaRPr lang="en-US" dirty="0"/>
          </a:p>
          <a:p>
            <a:pPr marL="457200" lvl="1" indent="0">
              <a:buNone/>
            </a:pPr>
            <a:endParaRPr lang="en-US" dirty="0"/>
          </a:p>
          <a:p>
            <a:pPr marL="0" indent="0">
              <a:buNone/>
            </a:pPr>
            <a:endParaRPr lang="en-US" dirty="0"/>
          </a:p>
        </p:txBody>
      </p:sp>
    </p:spTree>
    <p:extLst>
      <p:ext uri="{BB962C8B-B14F-4D97-AF65-F5344CB8AC3E}">
        <p14:creationId xmlns:p14="http://schemas.microsoft.com/office/powerpoint/2010/main" val="2409124037"/>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Them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Them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Them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2_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E2D71F3C3AD162418168A3D1EEC31C68" ma:contentTypeVersion="13" ma:contentTypeDescription="Create a new document." ma:contentTypeScope="" ma:versionID="bd4f02a2ef4b175d17b1596f2aa4b6ce">
  <xsd:schema xmlns:xsd="http://www.w3.org/2001/XMLSchema" xmlns:xs="http://www.w3.org/2001/XMLSchema" xmlns:p="http://schemas.microsoft.com/office/2006/metadata/properties" xmlns:ns1="http://schemas.microsoft.com/sharepoint/v3" xmlns:ns3="3cb15ddf-dbe9-47ea-851d-c70642058130" xmlns:ns4="4817ca35-7031-43a6-bda2-0d9832ef6347" targetNamespace="http://schemas.microsoft.com/office/2006/metadata/properties" ma:root="true" ma:fieldsID="75eaf6942e3198bc47429d20a20f83bf" ns1:_="" ns3:_="" ns4:_="">
    <xsd:import namespace="http://schemas.microsoft.com/sharepoint/v3"/>
    <xsd:import namespace="3cb15ddf-dbe9-47ea-851d-c70642058130"/>
    <xsd:import namespace="4817ca35-7031-43a6-bda2-0d9832ef6347"/>
    <xsd:element name="properties">
      <xsd:complexType>
        <xsd:sequence>
          <xsd:element name="documentManagement">
            <xsd:complexType>
              <xsd:all>
                <xsd:element ref="ns3:MediaServiceMetadata" minOccurs="0"/>
                <xsd:element ref="ns3:MediaServiceFastMetadata" minOccurs="0"/>
                <xsd:element ref="ns3:MediaServiceDateTaken" minOccurs="0"/>
                <xsd:element ref="ns3:MediaServiceAutoTags" minOccurs="0"/>
                <xsd:element ref="ns3:MediaServiceOCR" minOccurs="0"/>
                <xsd:element ref="ns3:MediaServiceLocation" minOccurs="0"/>
                <xsd:element ref="ns4:SharedWithUsers" minOccurs="0"/>
                <xsd:element ref="ns4:SharedWithDetails" minOccurs="0"/>
                <xsd:element ref="ns4:SharingHintHash" minOccurs="0"/>
                <xsd:element ref="ns1:_ip_UnifiedCompliancePolicyProperties" minOccurs="0"/>
                <xsd:element ref="ns1:_ip_UnifiedCompliancePolicyUIAction" minOccurs="0"/>
                <xsd:element ref="ns3:MediaServiceGenerationTime" minOccurs="0"/>
                <xsd:element ref="ns3: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http://schemas.microsoft.com/sharepoint/v3" elementFormDefault="qualified">
    <xsd:import namespace="http://schemas.microsoft.com/office/2006/documentManagement/types"/>
    <xsd:import namespace="http://schemas.microsoft.com/office/infopath/2007/PartnerControls"/>
    <xsd:element name="_ip_UnifiedCompliancePolicyProperties" ma:index="17" nillable="true" ma:displayName="Unified Compliance Policy Properties" ma:hidden="true" ma:internalName="_ip_UnifiedCompliancePolicyProperties">
      <xsd:simpleType>
        <xsd:restriction base="dms:Note"/>
      </xsd:simpleType>
    </xsd:element>
    <xsd:element name="_ip_UnifiedCompliancePolicyUIAction" ma:index="18" nillable="true" ma:displayName="Unified Compliance Policy UI Action" ma:hidden="true" ma:internalName="_ip_UnifiedCompliancePolicyUIAction">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3cb15ddf-dbe9-47ea-851d-c7064205813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ServiceAutoTags" ma:index="11" nillable="true" ma:displayName="Tags" ma:internalName="MediaServiceAutoTags" ma:readOnly="true">
      <xsd:simpleType>
        <xsd:restriction base="dms:Text"/>
      </xsd:simpleType>
    </xsd:element>
    <xsd:element name="MediaServiceOCR" ma:index="12" nillable="true" ma:displayName="Extracted Text" ma:internalName="MediaServiceOCR" ma:readOnly="true">
      <xsd:simpleType>
        <xsd:restriction base="dms:Note">
          <xsd:maxLength value="255"/>
        </xsd:restriction>
      </xsd:simpleType>
    </xsd:element>
    <xsd:element name="MediaServiceLocation" ma:index="13" nillable="true" ma:displayName="Location" ma:internalName="MediaServiceLocation" ma:readOnly="true">
      <xsd:simpleType>
        <xsd:restriction base="dms:Text"/>
      </xsd:simpleType>
    </xsd:element>
    <xsd:element name="MediaServiceGenerationTime" ma:index="19" nillable="true" ma:displayName="MediaServiceGenerationTime" ma:hidden="true" ma:internalName="MediaServiceGenerationTime" ma:readOnly="true">
      <xsd:simpleType>
        <xsd:restriction base="dms:Text"/>
      </xsd:simpleType>
    </xsd:element>
    <xsd:element name="MediaServiceEventHashCode" ma:index="20"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4817ca35-7031-43a6-bda2-0d9832ef6347" elementFormDefault="qualified">
    <xsd:import namespace="http://schemas.microsoft.com/office/2006/documentManagement/types"/>
    <xsd:import namespace="http://schemas.microsoft.com/office/infopath/2007/PartnerControls"/>
    <xsd:element name="SharedWithUsers" ma:index="14"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5" nillable="true" ma:displayName="Shared With Details" ma:internalName="SharedWithDetails" ma:readOnly="true">
      <xsd:simpleType>
        <xsd:restriction base="dms:Note">
          <xsd:maxLength value="255"/>
        </xsd:restriction>
      </xsd:simpleType>
    </xsd:element>
    <xsd:element name="SharingHintHash" ma:index="16"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_ip_UnifiedCompliancePolicyUIAction xmlns="http://schemas.microsoft.com/sharepoint/v3" xsi:nil="true"/>
    <_ip_UnifiedCompliancePolicyProperties xmlns="http://schemas.microsoft.com/sharepoint/v3" xsi:nil="true"/>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71A5D04F-A9C1-4A1D-87B5-0846A027D936}">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http://schemas.microsoft.com/sharepoint/v3"/>
    <ds:schemaRef ds:uri="3cb15ddf-dbe9-47ea-851d-c70642058130"/>
    <ds:schemaRef ds:uri="4817ca35-7031-43a6-bda2-0d9832ef6347"/>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D72883E6-4E45-469D-A6CD-CBF4B7EC55C4}">
  <ds:schemaRefs>
    <ds:schemaRef ds:uri="3cb15ddf-dbe9-47ea-851d-c70642058130"/>
    <ds:schemaRef ds:uri="http://purl.org/dc/elements/1.1/"/>
    <ds:schemaRef ds:uri="http://schemas.microsoft.com/sharepoint/v3"/>
    <ds:schemaRef ds:uri="4817ca35-7031-43a6-bda2-0d9832ef6347"/>
    <ds:schemaRef ds:uri="http://schemas.microsoft.com/office/2006/metadata/properties"/>
    <ds:schemaRef ds:uri="http://www.w3.org/XML/1998/namespace"/>
    <ds:schemaRef ds:uri="http://schemas.microsoft.com/office/infopath/2007/PartnerControls"/>
    <ds:schemaRef ds:uri="http://schemas.microsoft.com/office/2006/documentManagement/types"/>
    <ds:schemaRef ds:uri="http://schemas.openxmlformats.org/package/2006/metadata/core-properties"/>
    <ds:schemaRef ds:uri="http://purl.org/dc/dcmitype/"/>
    <ds:schemaRef ds:uri="http://purl.org/dc/terms/"/>
  </ds:schemaRefs>
</ds:datastoreItem>
</file>

<file path=customXml/itemProps3.xml><?xml version="1.0" encoding="utf-8"?>
<ds:datastoreItem xmlns:ds="http://schemas.openxmlformats.org/officeDocument/2006/customXml" ds:itemID="{6357579D-3170-4028-9FF6-2B00D8EF8E36}">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emplate>2021, Fall NIFS Presentation</Template>
  <TotalTime>2754</TotalTime>
  <Words>991</Words>
  <Application>Microsoft Macintosh PowerPoint</Application>
  <PresentationFormat>Widescreen</PresentationFormat>
  <Paragraphs>145</Paragraphs>
  <Slides>15</Slides>
  <Notes>0</Notes>
  <HiddenSlides>0</HiddenSlides>
  <MMClips>0</MMClips>
  <ScaleCrop>false</ScaleCrop>
  <HeadingPairs>
    <vt:vector size="6" baseType="variant">
      <vt:variant>
        <vt:lpstr>Fonts Used</vt:lpstr>
      </vt:variant>
      <vt:variant>
        <vt:i4>8</vt:i4>
      </vt:variant>
      <vt:variant>
        <vt:lpstr>Theme</vt:lpstr>
      </vt:variant>
      <vt:variant>
        <vt:i4>3</vt:i4>
      </vt:variant>
      <vt:variant>
        <vt:lpstr>Slide Titles</vt:lpstr>
      </vt:variant>
      <vt:variant>
        <vt:i4>15</vt:i4>
      </vt:variant>
    </vt:vector>
  </HeadingPairs>
  <TitlesOfParts>
    <vt:vector size="26" baseType="lpstr">
      <vt:lpstr>.AppleSystemUIFont</vt:lpstr>
      <vt:lpstr>Arial</vt:lpstr>
      <vt:lpstr>Arial</vt:lpstr>
      <vt:lpstr>Arial Bold</vt:lpstr>
      <vt:lpstr>Calibri</vt:lpstr>
      <vt:lpstr>Calibri Light</vt:lpstr>
      <vt:lpstr>Times New Roman</vt:lpstr>
      <vt:lpstr>Wingdings</vt:lpstr>
      <vt:lpstr>Office Theme</vt:lpstr>
      <vt:lpstr>Office Theme</vt:lpstr>
      <vt:lpstr>2_Office Theme</vt:lpstr>
      <vt:lpstr>Developing Machine Learning Tool for  MISSE Specimens Image Analysis </vt:lpstr>
      <vt:lpstr>Introduction</vt:lpstr>
      <vt:lpstr>Objectives</vt:lpstr>
      <vt:lpstr>Example of Change in a Material</vt:lpstr>
      <vt:lpstr>Computer Program Design</vt:lpstr>
      <vt:lpstr>Color Detection</vt:lpstr>
      <vt:lpstr>Color Output</vt:lpstr>
      <vt:lpstr>Brightness</vt:lpstr>
      <vt:lpstr>Results</vt:lpstr>
      <vt:lpstr>Results</vt:lpstr>
      <vt:lpstr>Challenges</vt:lpstr>
      <vt:lpstr>Instance Segmentation</vt:lpstr>
      <vt:lpstr>Edge Detection</vt:lpstr>
      <vt:lpstr>Next Steps</vt:lpstr>
      <vt:lpstr>Acknowledgments</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Automating MISSE Specimens Image Analysis </dc:title>
  <dc:creator>CARLOS A PEREZ-NIEVES</dc:creator>
  <cp:lastModifiedBy>Thibeault, Sheila Ann (LARC-D307)</cp:lastModifiedBy>
  <cp:revision>31</cp:revision>
  <dcterms:created xsi:type="dcterms:W3CDTF">2022-05-06T14:33:12Z</dcterms:created>
  <dcterms:modified xsi:type="dcterms:W3CDTF">2022-05-25T03:00:03Z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0x010100E2D71F3C3AD162418168A3D1EEC31C68</vt:lpwstr>
  </property>
</Properties>
</file>