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8" r:id="rId3"/>
    <p:sldId id="337" r:id="rId4"/>
    <p:sldId id="386" r:id="rId5"/>
    <p:sldId id="463" r:id="rId6"/>
    <p:sldId id="478" r:id="rId7"/>
    <p:sldId id="466" r:id="rId8"/>
    <p:sldId id="447" r:id="rId9"/>
    <p:sldId id="274" r:id="rId10"/>
    <p:sldId id="479" r:id="rId11"/>
    <p:sldId id="480"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AAD3"/>
    <a:srgbClr val="016667"/>
    <a:srgbClr val="005A96"/>
    <a:srgbClr val="0054A6"/>
    <a:srgbClr val="F05323"/>
    <a:srgbClr val="FA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C5CD3-BDE3-3541-9288-F19F2A647A08}" v="22" dt="2022-05-23T17:29:45.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75"/>
    <p:restoredTop sz="94694"/>
  </p:normalViewPr>
  <p:slideViewPr>
    <p:cSldViewPr snapToGrid="0" snapToObjects="1">
      <p:cViewPr varScale="1">
        <p:scale>
          <a:sx n="106" d="100"/>
          <a:sy n="106" d="100"/>
        </p:scale>
        <p:origin x="19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Elizabeth D. (LARC-D313)" userId="6fe7cceb-6bc8-4353-92f5-d2379c17d86d" providerId="ADAL" clId="{577C5CD3-BDE3-3541-9288-F19F2A647A08}"/>
    <pc:docChg chg="undo custSel addSld delSld modSld">
      <pc:chgData name="Gregory, Elizabeth D. (LARC-D313)" userId="6fe7cceb-6bc8-4353-92f5-d2379c17d86d" providerId="ADAL" clId="{577C5CD3-BDE3-3541-9288-F19F2A647A08}" dt="2022-05-26T11:39:00.775" v="417" actId="20577"/>
      <pc:docMkLst>
        <pc:docMk/>
      </pc:docMkLst>
      <pc:sldChg chg="del">
        <pc:chgData name="Gregory, Elizabeth D. (LARC-D313)" userId="6fe7cceb-6bc8-4353-92f5-d2379c17d86d" providerId="ADAL" clId="{577C5CD3-BDE3-3541-9288-F19F2A647A08}" dt="2022-05-23T16:57:11.224" v="277" actId="2696"/>
        <pc:sldMkLst>
          <pc:docMk/>
          <pc:sldMk cId="3542007825" sldId="258"/>
        </pc:sldMkLst>
      </pc:sldChg>
      <pc:sldChg chg="addSp modSp">
        <pc:chgData name="Gregory, Elizabeth D. (LARC-D313)" userId="6fe7cceb-6bc8-4353-92f5-d2379c17d86d" providerId="ADAL" clId="{577C5CD3-BDE3-3541-9288-F19F2A647A08}" dt="2022-05-23T17:29:45.123" v="411"/>
        <pc:sldMkLst>
          <pc:docMk/>
          <pc:sldMk cId="4087113291" sldId="268"/>
        </pc:sldMkLst>
        <pc:spChg chg="mod">
          <ac:chgData name="Gregory, Elizabeth D. (LARC-D313)" userId="6fe7cceb-6bc8-4353-92f5-d2379c17d86d" providerId="ADAL" clId="{577C5CD3-BDE3-3541-9288-F19F2A647A08}" dt="2022-05-23T17:29:45.123" v="411"/>
          <ac:spMkLst>
            <pc:docMk/>
            <pc:sldMk cId="4087113291" sldId="268"/>
            <ac:spMk id="5" creationId="{161BCE3A-77E2-CB87-4B7B-50CCA6E1381C}"/>
          </ac:spMkLst>
        </pc:spChg>
        <pc:picChg chg="add mod">
          <ac:chgData name="Gregory, Elizabeth D. (LARC-D313)" userId="6fe7cceb-6bc8-4353-92f5-d2379c17d86d" providerId="ADAL" clId="{577C5CD3-BDE3-3541-9288-F19F2A647A08}" dt="2022-05-23T16:06:10.135" v="23" actId="1076"/>
          <ac:picMkLst>
            <pc:docMk/>
            <pc:sldMk cId="4087113291" sldId="268"/>
            <ac:picMk id="6" creationId="{6854EDBC-0FAA-AC74-BB1C-DEAEF75800C3}"/>
          </ac:picMkLst>
        </pc:picChg>
      </pc:sldChg>
      <pc:sldChg chg="modSp add del">
        <pc:chgData name="Gregory, Elizabeth D. (LARC-D313)" userId="6fe7cceb-6bc8-4353-92f5-d2379c17d86d" providerId="ADAL" clId="{577C5CD3-BDE3-3541-9288-F19F2A647A08}" dt="2022-05-23T16:57:06.549" v="276" actId="2696"/>
        <pc:sldMkLst>
          <pc:docMk/>
          <pc:sldMk cId="3441428620" sldId="271"/>
        </pc:sldMkLst>
        <pc:spChg chg="mod">
          <ac:chgData name="Gregory, Elizabeth D. (LARC-D313)" userId="6fe7cceb-6bc8-4353-92f5-d2379c17d86d" providerId="ADAL" clId="{577C5CD3-BDE3-3541-9288-F19F2A647A08}" dt="2022-05-23T16:56:54.462" v="274"/>
          <ac:spMkLst>
            <pc:docMk/>
            <pc:sldMk cId="3441428620" sldId="271"/>
            <ac:spMk id="3" creationId="{00000000-0000-0000-0000-000000000000}"/>
          </ac:spMkLst>
        </pc:spChg>
      </pc:sldChg>
      <pc:sldChg chg="addSp delSp modSp mod">
        <pc:chgData name="Gregory, Elizabeth D. (LARC-D313)" userId="6fe7cceb-6bc8-4353-92f5-d2379c17d86d" providerId="ADAL" clId="{577C5CD3-BDE3-3541-9288-F19F2A647A08}" dt="2022-05-23T16:11:22.529" v="77" actId="20577"/>
        <pc:sldMkLst>
          <pc:docMk/>
          <pc:sldMk cId="210146057" sldId="277"/>
        </pc:sldMkLst>
        <pc:spChg chg="mod">
          <ac:chgData name="Gregory, Elizabeth D. (LARC-D313)" userId="6fe7cceb-6bc8-4353-92f5-d2379c17d86d" providerId="ADAL" clId="{577C5CD3-BDE3-3541-9288-F19F2A647A08}" dt="2022-05-23T16:11:22.529" v="77" actId="20577"/>
          <ac:spMkLst>
            <pc:docMk/>
            <pc:sldMk cId="210146057" sldId="277"/>
            <ac:spMk id="8" creationId="{7DF17EB5-8C3D-0E8D-A34A-AFDE82A09691}"/>
          </ac:spMkLst>
        </pc:spChg>
        <pc:picChg chg="add del mod">
          <ac:chgData name="Gregory, Elizabeth D. (LARC-D313)" userId="6fe7cceb-6bc8-4353-92f5-d2379c17d86d" providerId="ADAL" clId="{577C5CD3-BDE3-3541-9288-F19F2A647A08}" dt="2022-05-23T16:10:19.247" v="59"/>
          <ac:picMkLst>
            <pc:docMk/>
            <pc:sldMk cId="210146057" sldId="277"/>
            <ac:picMk id="4" creationId="{D22C0CF0-BF13-A8CE-EC9A-50ED63E7E299}"/>
          </ac:picMkLst>
        </pc:picChg>
      </pc:sldChg>
      <pc:sldChg chg="modSp mod">
        <pc:chgData name="Gregory, Elizabeth D. (LARC-D313)" userId="6fe7cceb-6bc8-4353-92f5-d2379c17d86d" providerId="ADAL" clId="{577C5CD3-BDE3-3541-9288-F19F2A647A08}" dt="2022-05-26T11:39:00.775" v="417" actId="20577"/>
        <pc:sldMkLst>
          <pc:docMk/>
          <pc:sldMk cId="1398251777" sldId="463"/>
        </pc:sldMkLst>
        <pc:spChg chg="mod">
          <ac:chgData name="Gregory, Elizabeth D. (LARC-D313)" userId="6fe7cceb-6bc8-4353-92f5-d2379c17d86d" providerId="ADAL" clId="{577C5CD3-BDE3-3541-9288-F19F2A647A08}" dt="2022-05-26T11:39:00.775" v="417" actId="20577"/>
          <ac:spMkLst>
            <pc:docMk/>
            <pc:sldMk cId="1398251777" sldId="463"/>
            <ac:spMk id="6" creationId="{A6C11E43-7955-A247-BA7F-8E2AA3E6EB21}"/>
          </ac:spMkLst>
        </pc:spChg>
        <pc:spChg chg="mod">
          <ac:chgData name="Gregory, Elizabeth D. (LARC-D313)" userId="6fe7cceb-6bc8-4353-92f5-d2379c17d86d" providerId="ADAL" clId="{577C5CD3-BDE3-3541-9288-F19F2A647A08}" dt="2022-05-23T17:02:32.572" v="408" actId="207"/>
          <ac:spMkLst>
            <pc:docMk/>
            <pc:sldMk cId="1398251777" sldId="463"/>
            <ac:spMk id="7" creationId="{DC60B271-36D8-D84D-B0D9-BFEE29F89CBA}"/>
          </ac:spMkLst>
        </pc:spChg>
        <pc:spChg chg="mod">
          <ac:chgData name="Gregory, Elizabeth D. (LARC-D313)" userId="6fe7cceb-6bc8-4353-92f5-d2379c17d86d" providerId="ADAL" clId="{577C5CD3-BDE3-3541-9288-F19F2A647A08}" dt="2022-05-23T17:02:32.572" v="408" actId="207"/>
          <ac:spMkLst>
            <pc:docMk/>
            <pc:sldMk cId="1398251777" sldId="463"/>
            <ac:spMk id="9" creationId="{343E0C4C-5C0F-3E45-A398-69B338B2199B}"/>
          </ac:spMkLst>
        </pc:spChg>
      </pc:sldChg>
      <pc:sldChg chg="delSp modSp mod delAnim">
        <pc:chgData name="Gregory, Elizabeth D. (LARC-D313)" userId="6fe7cceb-6bc8-4353-92f5-d2379c17d86d" providerId="ADAL" clId="{577C5CD3-BDE3-3541-9288-F19F2A647A08}" dt="2022-05-26T11:35:04.272" v="412" actId="478"/>
        <pc:sldMkLst>
          <pc:docMk/>
          <pc:sldMk cId="282575308" sldId="478"/>
        </pc:sldMkLst>
        <pc:spChg chg="mod">
          <ac:chgData name="Gregory, Elizabeth D. (LARC-D313)" userId="6fe7cceb-6bc8-4353-92f5-d2379c17d86d" providerId="ADAL" clId="{577C5CD3-BDE3-3541-9288-F19F2A647A08}" dt="2022-05-23T16:14:56.454" v="85" actId="14100"/>
          <ac:spMkLst>
            <pc:docMk/>
            <pc:sldMk cId="282575308" sldId="478"/>
            <ac:spMk id="62" creationId="{051A2C86-E57C-5641-962B-D767FF3AC2BA}"/>
          </ac:spMkLst>
        </pc:spChg>
        <pc:picChg chg="del">
          <ac:chgData name="Gregory, Elizabeth D. (LARC-D313)" userId="6fe7cceb-6bc8-4353-92f5-d2379c17d86d" providerId="ADAL" clId="{577C5CD3-BDE3-3541-9288-F19F2A647A08}" dt="2022-05-26T11:35:04.272" v="412" actId="478"/>
          <ac:picMkLst>
            <pc:docMk/>
            <pc:sldMk cId="282575308" sldId="478"/>
            <ac:picMk id="4" creationId="{B2AB3FD3-7880-8B4E-9F74-A24CE41FFDD0}"/>
          </ac:picMkLst>
        </pc:picChg>
        <pc:picChg chg="del">
          <ac:chgData name="Gregory, Elizabeth D. (LARC-D313)" userId="6fe7cceb-6bc8-4353-92f5-d2379c17d86d" providerId="ADAL" clId="{577C5CD3-BDE3-3541-9288-F19F2A647A08}" dt="2022-05-23T16:05:57.076" v="20" actId="478"/>
          <ac:picMkLst>
            <pc:docMk/>
            <pc:sldMk cId="282575308" sldId="478"/>
            <ac:picMk id="64" creationId="{237285D8-6AA0-604D-966C-DC8A56126BB3}"/>
          </ac:picMkLst>
        </pc:picChg>
      </pc:sldChg>
      <pc:sldChg chg="addSp delSp modSp mod setBg delAnim modAnim">
        <pc:chgData name="Gregory, Elizabeth D. (LARC-D313)" userId="6fe7cceb-6bc8-4353-92f5-d2379c17d86d" providerId="ADAL" clId="{577C5CD3-BDE3-3541-9288-F19F2A647A08}" dt="2022-05-23T16:54:17.815" v="196" actId="1076"/>
        <pc:sldMkLst>
          <pc:docMk/>
          <pc:sldMk cId="4241132468" sldId="479"/>
        </pc:sldMkLst>
        <pc:spChg chg="mod">
          <ac:chgData name="Gregory, Elizabeth D. (LARC-D313)" userId="6fe7cceb-6bc8-4353-92f5-d2379c17d86d" providerId="ADAL" clId="{577C5CD3-BDE3-3541-9288-F19F2A647A08}" dt="2022-05-23T15:52:01.179" v="5" actId="26606"/>
          <ac:spMkLst>
            <pc:docMk/>
            <pc:sldMk cId="4241132468" sldId="479"/>
            <ac:spMk id="2" creationId="{AC456A8B-DD1B-69AF-1270-0FD9538E3DC8}"/>
          </ac:spMkLst>
        </pc:spChg>
        <pc:spChg chg="add del mod">
          <ac:chgData name="Gregory, Elizabeth D. (LARC-D313)" userId="6fe7cceb-6bc8-4353-92f5-d2379c17d86d" providerId="ADAL" clId="{577C5CD3-BDE3-3541-9288-F19F2A647A08}" dt="2022-05-23T15:48:53.594" v="1"/>
          <ac:spMkLst>
            <pc:docMk/>
            <pc:sldMk cId="4241132468" sldId="479"/>
            <ac:spMk id="4" creationId="{52F8FE9E-B176-189F-598F-D26BDAD0A779}"/>
          </ac:spMkLst>
        </pc:spChg>
        <pc:spChg chg="add del mod">
          <ac:chgData name="Gregory, Elizabeth D. (LARC-D313)" userId="6fe7cceb-6bc8-4353-92f5-d2379c17d86d" providerId="ADAL" clId="{577C5CD3-BDE3-3541-9288-F19F2A647A08}" dt="2022-05-23T15:51:36.082" v="3"/>
          <ac:spMkLst>
            <pc:docMk/>
            <pc:sldMk cId="4241132468" sldId="479"/>
            <ac:spMk id="7" creationId="{EC9AC410-1F1D-DB8A-C29D-48656773F460}"/>
          </ac:spMkLst>
        </pc:spChg>
        <pc:spChg chg="add del mod">
          <ac:chgData name="Gregory, Elizabeth D. (LARC-D313)" userId="6fe7cceb-6bc8-4353-92f5-d2379c17d86d" providerId="ADAL" clId="{577C5CD3-BDE3-3541-9288-F19F2A647A08}" dt="2022-05-23T15:54:07.591" v="7" actId="478"/>
          <ac:spMkLst>
            <pc:docMk/>
            <pc:sldMk cId="4241132468" sldId="479"/>
            <ac:spMk id="10" creationId="{442435C7-A266-28B2-F5C2-1746297C2784}"/>
          </ac:spMkLst>
        </pc:spChg>
        <pc:spChg chg="add del">
          <ac:chgData name="Gregory, Elizabeth D. (LARC-D313)" userId="6fe7cceb-6bc8-4353-92f5-d2379c17d86d" providerId="ADAL" clId="{577C5CD3-BDE3-3541-9288-F19F2A647A08}" dt="2022-05-23T15:52:01.179" v="5" actId="26606"/>
          <ac:spMkLst>
            <pc:docMk/>
            <pc:sldMk cId="4241132468" sldId="479"/>
            <ac:spMk id="13" creationId="{A4AC5506-6312-4701-8D3C-40187889A947}"/>
          </ac:spMkLst>
        </pc:spChg>
        <pc:spChg chg="add del mod">
          <ac:chgData name="Gregory, Elizabeth D. (LARC-D313)" userId="6fe7cceb-6bc8-4353-92f5-d2379c17d86d" providerId="ADAL" clId="{577C5CD3-BDE3-3541-9288-F19F2A647A08}" dt="2022-05-23T16:54:00.952" v="191" actId="478"/>
          <ac:spMkLst>
            <pc:docMk/>
            <pc:sldMk cId="4241132468" sldId="479"/>
            <ac:spMk id="16" creationId="{7AFEA4C7-F9A6-C966-D0EC-7859953A4F22}"/>
          </ac:spMkLst>
        </pc:spChg>
        <pc:picChg chg="add del mod">
          <ac:chgData name="Gregory, Elizabeth D. (LARC-D313)" userId="6fe7cceb-6bc8-4353-92f5-d2379c17d86d" providerId="ADAL" clId="{577C5CD3-BDE3-3541-9288-F19F2A647A08}" dt="2022-05-23T15:51:19.635" v="2" actId="478"/>
          <ac:picMkLst>
            <pc:docMk/>
            <pc:sldMk cId="4241132468" sldId="479"/>
            <ac:picMk id="5" creationId="{AB256FE3-3903-63ED-5ED4-EC3C85A4EF55}"/>
          </ac:picMkLst>
        </pc:picChg>
        <pc:picChg chg="add del mod">
          <ac:chgData name="Gregory, Elizabeth D. (LARC-D313)" userId="6fe7cceb-6bc8-4353-92f5-d2379c17d86d" providerId="ADAL" clId="{577C5CD3-BDE3-3541-9288-F19F2A647A08}" dt="2022-05-23T15:54:04.903" v="6" actId="478"/>
          <ac:picMkLst>
            <pc:docMk/>
            <pc:sldMk cId="4241132468" sldId="479"/>
            <ac:picMk id="8" creationId="{285E5ED8-F6BB-0D86-4BC1-8E6D4BF5E4F8}"/>
          </ac:picMkLst>
        </pc:picChg>
        <pc:picChg chg="add mod modCrop">
          <ac:chgData name="Gregory, Elizabeth D. (LARC-D313)" userId="6fe7cceb-6bc8-4353-92f5-d2379c17d86d" providerId="ADAL" clId="{577C5CD3-BDE3-3541-9288-F19F2A647A08}" dt="2022-05-23T16:54:14.523" v="195" actId="1076"/>
          <ac:picMkLst>
            <pc:docMk/>
            <pc:sldMk cId="4241132468" sldId="479"/>
            <ac:picMk id="11" creationId="{1076EE40-A103-954A-736F-6667016C0345}"/>
          </ac:picMkLst>
        </pc:picChg>
        <pc:picChg chg="add mod">
          <ac:chgData name="Gregory, Elizabeth D. (LARC-D313)" userId="6fe7cceb-6bc8-4353-92f5-d2379c17d86d" providerId="ADAL" clId="{577C5CD3-BDE3-3541-9288-F19F2A647A08}" dt="2022-05-23T16:54:17.815" v="196" actId="1076"/>
          <ac:picMkLst>
            <pc:docMk/>
            <pc:sldMk cId="4241132468" sldId="479"/>
            <ac:picMk id="14" creationId="{24B0E51F-69FA-238C-BE6A-25D7C9AF977C}"/>
          </ac:picMkLst>
        </pc:picChg>
        <pc:picChg chg="del">
          <ac:chgData name="Gregory, Elizabeth D. (LARC-D313)" userId="6fe7cceb-6bc8-4353-92f5-d2379c17d86d" providerId="ADAL" clId="{577C5CD3-BDE3-3541-9288-F19F2A647A08}" dt="2022-05-23T15:48:35.694" v="0" actId="478"/>
          <ac:picMkLst>
            <pc:docMk/>
            <pc:sldMk cId="4241132468" sldId="479"/>
            <ac:picMk id="15" creationId="{45F26FF8-54FD-59CD-0923-97FAC8ACC6BD}"/>
          </ac:picMkLst>
        </pc:picChg>
      </pc:sldChg>
      <pc:sldChg chg="addSp delSp modSp new mod">
        <pc:chgData name="Gregory, Elizabeth D. (LARC-D313)" userId="6fe7cceb-6bc8-4353-92f5-d2379c17d86d" providerId="ADAL" clId="{577C5CD3-BDE3-3541-9288-F19F2A647A08}" dt="2022-05-23T17:02:48.905" v="410" actId="207"/>
        <pc:sldMkLst>
          <pc:docMk/>
          <pc:sldMk cId="260163159" sldId="480"/>
        </pc:sldMkLst>
        <pc:spChg chg="mod">
          <ac:chgData name="Gregory, Elizabeth D. (LARC-D313)" userId="6fe7cceb-6bc8-4353-92f5-d2379c17d86d" providerId="ADAL" clId="{577C5CD3-BDE3-3541-9288-F19F2A647A08}" dt="2022-05-23T16:55:38.430" v="273" actId="20577"/>
          <ac:spMkLst>
            <pc:docMk/>
            <pc:sldMk cId="260163159" sldId="480"/>
            <ac:spMk id="2" creationId="{F9A078E0-FD54-D6B6-E29A-C4BED6704258}"/>
          </ac:spMkLst>
        </pc:spChg>
        <pc:spChg chg="del">
          <ac:chgData name="Gregory, Elizabeth D. (LARC-D313)" userId="6fe7cceb-6bc8-4353-92f5-d2379c17d86d" providerId="ADAL" clId="{577C5CD3-BDE3-3541-9288-F19F2A647A08}" dt="2022-05-23T16:57:16.195" v="278" actId="478"/>
          <ac:spMkLst>
            <pc:docMk/>
            <pc:sldMk cId="260163159" sldId="480"/>
            <ac:spMk id="3" creationId="{14681D67-DB57-E069-D89C-E7D003E20B7C}"/>
          </ac:spMkLst>
        </pc:spChg>
        <pc:spChg chg="add mod">
          <ac:chgData name="Gregory, Elizabeth D. (LARC-D313)" userId="6fe7cceb-6bc8-4353-92f5-d2379c17d86d" providerId="ADAL" clId="{577C5CD3-BDE3-3541-9288-F19F2A647A08}" dt="2022-05-23T16:57:03.401" v="275"/>
          <ac:spMkLst>
            <pc:docMk/>
            <pc:sldMk cId="260163159" sldId="480"/>
            <ac:spMk id="4" creationId="{1570C8DA-9F35-FCEE-997F-5539F213827F}"/>
          </ac:spMkLst>
        </pc:spChg>
        <pc:spChg chg="add mod">
          <ac:chgData name="Gregory, Elizabeth D. (LARC-D313)" userId="6fe7cceb-6bc8-4353-92f5-d2379c17d86d" providerId="ADAL" clId="{577C5CD3-BDE3-3541-9288-F19F2A647A08}" dt="2022-05-23T17:02:48.905" v="410" actId="207"/>
          <ac:spMkLst>
            <pc:docMk/>
            <pc:sldMk cId="260163159" sldId="480"/>
            <ac:spMk id="5" creationId="{AC4D290C-F1D7-C710-B017-24F64D0B3483}"/>
          </ac:spMkLst>
        </pc:spChg>
        <pc:spChg chg="add mod">
          <ac:chgData name="Gregory, Elizabeth D. (LARC-D313)" userId="6fe7cceb-6bc8-4353-92f5-d2379c17d86d" providerId="ADAL" clId="{577C5CD3-BDE3-3541-9288-F19F2A647A08}" dt="2022-05-23T17:02:42.954" v="409" actId="207"/>
          <ac:spMkLst>
            <pc:docMk/>
            <pc:sldMk cId="260163159" sldId="480"/>
            <ac:spMk id="6" creationId="{34656250-CD2D-9489-1998-63420A920BC7}"/>
          </ac:spMkLst>
        </pc:spChg>
        <pc:spChg chg="add mod">
          <ac:chgData name="Gregory, Elizabeth D. (LARC-D313)" userId="6fe7cceb-6bc8-4353-92f5-d2379c17d86d" providerId="ADAL" clId="{577C5CD3-BDE3-3541-9288-F19F2A647A08}" dt="2022-05-23T17:02:48.905" v="410" actId="207"/>
          <ac:spMkLst>
            <pc:docMk/>
            <pc:sldMk cId="260163159" sldId="480"/>
            <ac:spMk id="7" creationId="{AACCD871-B527-8DDD-BB2D-CC5E07E5754C}"/>
          </ac:spMkLst>
        </pc:spChg>
        <pc:spChg chg="add mod">
          <ac:chgData name="Gregory, Elizabeth D. (LARC-D313)" userId="6fe7cceb-6bc8-4353-92f5-d2379c17d86d" providerId="ADAL" clId="{577C5CD3-BDE3-3541-9288-F19F2A647A08}" dt="2022-05-23T17:02:42.954" v="409" actId="207"/>
          <ac:spMkLst>
            <pc:docMk/>
            <pc:sldMk cId="260163159" sldId="480"/>
            <ac:spMk id="8" creationId="{AF438DBB-77EF-BB23-3BB0-22E60865DDBF}"/>
          </ac:spMkLst>
        </pc:spChg>
        <pc:spChg chg="add mod">
          <ac:chgData name="Gregory, Elizabeth D. (LARC-D313)" userId="6fe7cceb-6bc8-4353-92f5-d2379c17d86d" providerId="ADAL" clId="{577C5CD3-BDE3-3541-9288-F19F2A647A08}" dt="2022-05-23T16:57:47.246" v="296"/>
          <ac:spMkLst>
            <pc:docMk/>
            <pc:sldMk cId="260163159" sldId="480"/>
            <ac:spMk id="10" creationId="{380E79A7-D030-A616-DF72-EEF19CB338FC}"/>
          </ac:spMkLst>
        </pc:spChg>
        <pc:grpChg chg="add mod">
          <ac:chgData name="Gregory, Elizabeth D. (LARC-D313)" userId="6fe7cceb-6bc8-4353-92f5-d2379c17d86d" providerId="ADAL" clId="{577C5CD3-BDE3-3541-9288-F19F2A647A08}" dt="2022-05-23T16:57:52.323" v="304" actId="1035"/>
          <ac:grpSpMkLst>
            <pc:docMk/>
            <pc:sldMk cId="260163159" sldId="480"/>
            <ac:grpSpMk id="9" creationId="{B0FF8BC7-06A8-613E-34BD-94FCE16D79F6}"/>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D471C-5413-FD4E-A5EF-4D317E2D104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F6FB16F4-0776-C740-9F46-3253BEC1A5E8}">
      <dgm:prSet/>
      <dgm:spPr>
        <a:solidFill>
          <a:srgbClr val="80AAD3"/>
        </a:solidFill>
      </dgm:spPr>
      <dgm:t>
        <a:bodyPr/>
        <a:lstStyle/>
        <a:p>
          <a:r>
            <a:rPr lang="en-US" dirty="0"/>
            <a:t>Ultrasonic elastic waves excited using transducer, piezoelectric wafers, pulse laser, or other methods.</a:t>
          </a:r>
        </a:p>
      </dgm:t>
    </dgm:pt>
    <dgm:pt modelId="{33C3B43B-B8D0-9A4C-A76B-F028B40FA28D}" type="parTrans" cxnId="{9FF9A9DD-18AD-2E43-8D3B-BC87F700F320}">
      <dgm:prSet/>
      <dgm:spPr/>
      <dgm:t>
        <a:bodyPr/>
        <a:lstStyle/>
        <a:p>
          <a:endParaRPr lang="en-US"/>
        </a:p>
      </dgm:t>
    </dgm:pt>
    <dgm:pt modelId="{F3C0210E-47C2-AC41-966F-59B2E0013094}" type="sibTrans" cxnId="{9FF9A9DD-18AD-2E43-8D3B-BC87F700F320}">
      <dgm:prSet/>
      <dgm:spPr/>
      <dgm:t>
        <a:bodyPr/>
        <a:lstStyle/>
        <a:p>
          <a:endParaRPr lang="en-US"/>
        </a:p>
      </dgm:t>
    </dgm:pt>
    <dgm:pt modelId="{ADF9324B-AF69-144B-9869-1A4F0DD30474}">
      <dgm:prSet/>
      <dgm:spPr>
        <a:solidFill>
          <a:srgbClr val="016667"/>
        </a:solidFill>
      </dgm:spPr>
      <dgm:t>
        <a:bodyPr/>
        <a:lstStyle/>
        <a:p>
          <a:r>
            <a:rPr lang="en-US" dirty="0"/>
            <a:t>Elastic waves interact with defect/damage, propagating with damage information.</a:t>
          </a:r>
        </a:p>
      </dgm:t>
    </dgm:pt>
    <dgm:pt modelId="{3357116E-484F-B145-9989-52DFAE4C2A84}" type="parTrans" cxnId="{7FC20BE1-D085-C844-8C31-6062585A3383}">
      <dgm:prSet/>
      <dgm:spPr/>
      <dgm:t>
        <a:bodyPr/>
        <a:lstStyle/>
        <a:p>
          <a:endParaRPr lang="en-US"/>
        </a:p>
      </dgm:t>
    </dgm:pt>
    <dgm:pt modelId="{646A9051-3AF1-B64B-B2CB-96B2252F2743}" type="sibTrans" cxnId="{7FC20BE1-D085-C844-8C31-6062585A3383}">
      <dgm:prSet/>
      <dgm:spPr/>
      <dgm:t>
        <a:bodyPr/>
        <a:lstStyle/>
        <a:p>
          <a:endParaRPr lang="en-US"/>
        </a:p>
      </dgm:t>
    </dgm:pt>
    <dgm:pt modelId="{7FFAF2C1-D7FA-5D4F-A5BD-0E851B5C6CAA}">
      <dgm:prSet/>
      <dgm:spPr>
        <a:solidFill>
          <a:srgbClr val="0054A6"/>
        </a:solidFill>
      </dgm:spPr>
      <dgm:t>
        <a:bodyPr/>
        <a:lstStyle/>
        <a:p>
          <a:r>
            <a:rPr lang="en-US" dirty="0"/>
            <a:t>Detection of these waves using a piezoelectric transducer, fiber optic sensor, non-contact laser Doppler vibrometer, etc.</a:t>
          </a:r>
        </a:p>
      </dgm:t>
    </dgm:pt>
    <dgm:pt modelId="{3F3691F5-B744-A545-8AD2-62093E81A5EC}" type="parTrans" cxnId="{D62B172A-5134-4747-B5A9-4ECBA64A10D5}">
      <dgm:prSet/>
      <dgm:spPr/>
      <dgm:t>
        <a:bodyPr/>
        <a:lstStyle/>
        <a:p>
          <a:endParaRPr lang="en-US"/>
        </a:p>
      </dgm:t>
    </dgm:pt>
    <dgm:pt modelId="{9A8747AC-CFD2-5841-B3AB-B95453658D6E}" type="sibTrans" cxnId="{D62B172A-5134-4747-B5A9-4ECBA64A10D5}">
      <dgm:prSet/>
      <dgm:spPr/>
      <dgm:t>
        <a:bodyPr/>
        <a:lstStyle/>
        <a:p>
          <a:endParaRPr lang="en-US"/>
        </a:p>
      </dgm:t>
    </dgm:pt>
    <dgm:pt modelId="{7EF84997-EA76-0141-B508-0270CF7DD951}" type="pres">
      <dgm:prSet presAssocID="{D6CD471C-5413-FD4E-A5EF-4D317E2D1049}" presName="Name0" presStyleCnt="0">
        <dgm:presLayoutVars>
          <dgm:dir/>
          <dgm:animLvl val="lvl"/>
          <dgm:resizeHandles val="exact"/>
        </dgm:presLayoutVars>
      </dgm:prSet>
      <dgm:spPr/>
    </dgm:pt>
    <dgm:pt modelId="{7D9B3665-AB53-6A4B-B322-DC657EFAD3AC}" type="pres">
      <dgm:prSet presAssocID="{F6FB16F4-0776-C740-9F46-3253BEC1A5E8}" presName="parTxOnly" presStyleLbl="node1" presStyleIdx="0" presStyleCnt="3">
        <dgm:presLayoutVars>
          <dgm:chMax val="0"/>
          <dgm:chPref val="0"/>
          <dgm:bulletEnabled val="1"/>
        </dgm:presLayoutVars>
      </dgm:prSet>
      <dgm:spPr/>
    </dgm:pt>
    <dgm:pt modelId="{14381D24-0339-F44D-BB07-B236DD6ED6D1}" type="pres">
      <dgm:prSet presAssocID="{F3C0210E-47C2-AC41-966F-59B2E0013094}" presName="parTxOnlySpace" presStyleCnt="0"/>
      <dgm:spPr/>
    </dgm:pt>
    <dgm:pt modelId="{C9B6982C-95A4-0D4F-A44F-49E86A18B98D}" type="pres">
      <dgm:prSet presAssocID="{ADF9324B-AF69-144B-9869-1A4F0DD30474}" presName="parTxOnly" presStyleLbl="node1" presStyleIdx="1" presStyleCnt="3">
        <dgm:presLayoutVars>
          <dgm:chMax val="0"/>
          <dgm:chPref val="0"/>
          <dgm:bulletEnabled val="1"/>
        </dgm:presLayoutVars>
      </dgm:prSet>
      <dgm:spPr/>
    </dgm:pt>
    <dgm:pt modelId="{F46D6240-E999-4D4B-8F90-6169DB10EB90}" type="pres">
      <dgm:prSet presAssocID="{646A9051-3AF1-B64B-B2CB-96B2252F2743}" presName="parTxOnlySpace" presStyleCnt="0"/>
      <dgm:spPr/>
    </dgm:pt>
    <dgm:pt modelId="{6E293B80-0379-FB48-ACBF-56F19EB43D19}" type="pres">
      <dgm:prSet presAssocID="{7FFAF2C1-D7FA-5D4F-A5BD-0E851B5C6CAA}" presName="parTxOnly" presStyleLbl="node1" presStyleIdx="2" presStyleCnt="3">
        <dgm:presLayoutVars>
          <dgm:chMax val="0"/>
          <dgm:chPref val="0"/>
          <dgm:bulletEnabled val="1"/>
        </dgm:presLayoutVars>
      </dgm:prSet>
      <dgm:spPr/>
    </dgm:pt>
  </dgm:ptLst>
  <dgm:cxnLst>
    <dgm:cxn modelId="{57E4681A-474F-2147-8C95-EFFB65DE53BE}" type="presOf" srcId="{F6FB16F4-0776-C740-9F46-3253BEC1A5E8}" destId="{7D9B3665-AB53-6A4B-B322-DC657EFAD3AC}" srcOrd="0" destOrd="0" presId="urn:microsoft.com/office/officeart/2005/8/layout/chevron1"/>
    <dgm:cxn modelId="{D62B172A-5134-4747-B5A9-4ECBA64A10D5}" srcId="{D6CD471C-5413-FD4E-A5EF-4D317E2D1049}" destId="{7FFAF2C1-D7FA-5D4F-A5BD-0E851B5C6CAA}" srcOrd="2" destOrd="0" parTransId="{3F3691F5-B744-A545-8AD2-62093E81A5EC}" sibTransId="{9A8747AC-CFD2-5841-B3AB-B95453658D6E}"/>
    <dgm:cxn modelId="{F021473C-B86C-EC4D-8893-1174C6E697C0}" type="presOf" srcId="{ADF9324B-AF69-144B-9869-1A4F0DD30474}" destId="{C9B6982C-95A4-0D4F-A44F-49E86A18B98D}" srcOrd="0" destOrd="0" presId="urn:microsoft.com/office/officeart/2005/8/layout/chevron1"/>
    <dgm:cxn modelId="{56EB9F89-9ABD-CA44-8C9E-CA218B43E3B0}" type="presOf" srcId="{D6CD471C-5413-FD4E-A5EF-4D317E2D1049}" destId="{7EF84997-EA76-0141-B508-0270CF7DD951}" srcOrd="0" destOrd="0" presId="urn:microsoft.com/office/officeart/2005/8/layout/chevron1"/>
    <dgm:cxn modelId="{9399E4AD-6EF1-7145-B8CC-63ED640130C9}" type="presOf" srcId="{7FFAF2C1-D7FA-5D4F-A5BD-0E851B5C6CAA}" destId="{6E293B80-0379-FB48-ACBF-56F19EB43D19}" srcOrd="0" destOrd="0" presId="urn:microsoft.com/office/officeart/2005/8/layout/chevron1"/>
    <dgm:cxn modelId="{9FF9A9DD-18AD-2E43-8D3B-BC87F700F320}" srcId="{D6CD471C-5413-FD4E-A5EF-4D317E2D1049}" destId="{F6FB16F4-0776-C740-9F46-3253BEC1A5E8}" srcOrd="0" destOrd="0" parTransId="{33C3B43B-B8D0-9A4C-A76B-F028B40FA28D}" sibTransId="{F3C0210E-47C2-AC41-966F-59B2E0013094}"/>
    <dgm:cxn modelId="{7FC20BE1-D085-C844-8C31-6062585A3383}" srcId="{D6CD471C-5413-FD4E-A5EF-4D317E2D1049}" destId="{ADF9324B-AF69-144B-9869-1A4F0DD30474}" srcOrd="1" destOrd="0" parTransId="{3357116E-484F-B145-9989-52DFAE4C2A84}" sibTransId="{646A9051-3AF1-B64B-B2CB-96B2252F2743}"/>
    <dgm:cxn modelId="{F2922414-96DD-9D46-B43C-61817B5A3175}" type="presParOf" srcId="{7EF84997-EA76-0141-B508-0270CF7DD951}" destId="{7D9B3665-AB53-6A4B-B322-DC657EFAD3AC}" srcOrd="0" destOrd="0" presId="urn:microsoft.com/office/officeart/2005/8/layout/chevron1"/>
    <dgm:cxn modelId="{98F49F8F-2D6F-9A4B-A722-FC126C921DBC}" type="presParOf" srcId="{7EF84997-EA76-0141-B508-0270CF7DD951}" destId="{14381D24-0339-F44D-BB07-B236DD6ED6D1}" srcOrd="1" destOrd="0" presId="urn:microsoft.com/office/officeart/2005/8/layout/chevron1"/>
    <dgm:cxn modelId="{42763B7A-1162-4241-BEE7-52669C81148F}" type="presParOf" srcId="{7EF84997-EA76-0141-B508-0270CF7DD951}" destId="{C9B6982C-95A4-0D4F-A44F-49E86A18B98D}" srcOrd="2" destOrd="0" presId="urn:microsoft.com/office/officeart/2005/8/layout/chevron1"/>
    <dgm:cxn modelId="{CF3176AD-6661-7346-BC9D-8BDE4D3B0B39}" type="presParOf" srcId="{7EF84997-EA76-0141-B508-0270CF7DD951}" destId="{F46D6240-E999-4D4B-8F90-6169DB10EB90}" srcOrd="3" destOrd="0" presId="urn:microsoft.com/office/officeart/2005/8/layout/chevron1"/>
    <dgm:cxn modelId="{F7840E4D-5B55-2143-A74C-F192A7B52466}" type="presParOf" srcId="{7EF84997-EA76-0141-B508-0270CF7DD951}" destId="{6E293B80-0379-FB48-ACBF-56F19EB43D1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B3665-AB53-6A4B-B322-DC657EFAD3AC}">
      <dsp:nvSpPr>
        <dsp:cNvPr id="0" name=""/>
        <dsp:cNvSpPr/>
      </dsp:nvSpPr>
      <dsp:spPr>
        <a:xfrm>
          <a:off x="3237" y="425630"/>
          <a:ext cx="3943759" cy="1577503"/>
        </a:xfrm>
        <a:prstGeom prst="chevron">
          <a:avLst/>
        </a:prstGeom>
        <a:solidFill>
          <a:srgbClr val="80AA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Ultrasonic elastic waves excited using transducer, piezoelectric wafers, pulse laser, or other methods.</a:t>
          </a:r>
        </a:p>
      </dsp:txBody>
      <dsp:txXfrm>
        <a:off x="791989" y="425630"/>
        <a:ext cx="2366256" cy="1577503"/>
      </dsp:txXfrm>
    </dsp:sp>
    <dsp:sp modelId="{C9B6982C-95A4-0D4F-A44F-49E86A18B98D}">
      <dsp:nvSpPr>
        <dsp:cNvPr id="0" name=""/>
        <dsp:cNvSpPr/>
      </dsp:nvSpPr>
      <dsp:spPr>
        <a:xfrm>
          <a:off x="3552620" y="425630"/>
          <a:ext cx="3943759" cy="1577503"/>
        </a:xfrm>
        <a:prstGeom prst="chevron">
          <a:avLst/>
        </a:prstGeom>
        <a:solidFill>
          <a:srgbClr val="0166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Elastic waves interact with defect/damage, propagating with damage information.</a:t>
          </a:r>
        </a:p>
      </dsp:txBody>
      <dsp:txXfrm>
        <a:off x="4341372" y="425630"/>
        <a:ext cx="2366256" cy="1577503"/>
      </dsp:txXfrm>
    </dsp:sp>
    <dsp:sp modelId="{6E293B80-0379-FB48-ACBF-56F19EB43D19}">
      <dsp:nvSpPr>
        <dsp:cNvPr id="0" name=""/>
        <dsp:cNvSpPr/>
      </dsp:nvSpPr>
      <dsp:spPr>
        <a:xfrm>
          <a:off x="7102003" y="425630"/>
          <a:ext cx="3943759" cy="1577503"/>
        </a:xfrm>
        <a:prstGeom prst="chevron">
          <a:avLst/>
        </a:prstGeom>
        <a:solidFill>
          <a:srgbClr val="0054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Detection of these waves using a piezoelectric transducer, fiber optic sensor, non-contact laser Doppler vibrometer, etc.</a:t>
          </a:r>
        </a:p>
      </dsp:txBody>
      <dsp:txXfrm>
        <a:off x="7890755" y="425630"/>
        <a:ext cx="2366256" cy="15775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E6B29-938C-CC42-9AF1-83FF6D1A5EDF}" type="datetimeFigureOut">
              <a:rPr lang="en-US" smtClean="0"/>
              <a:t>5/26/22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E8B41-FBC8-CF43-A9A2-59F92BC72295}" type="slidenum">
              <a:rPr lang="en-US" smtClean="0"/>
              <a:t>‹#›</a:t>
            </a:fld>
            <a:endParaRPr lang="en-US"/>
          </a:p>
        </p:txBody>
      </p:sp>
    </p:spTree>
    <p:extLst>
      <p:ext uri="{BB962C8B-B14F-4D97-AF65-F5344CB8AC3E}">
        <p14:creationId xmlns:p14="http://schemas.microsoft.com/office/powerpoint/2010/main" val="2782826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a:t>
            </a:r>
          </a:p>
        </p:txBody>
      </p:sp>
      <p:sp>
        <p:nvSpPr>
          <p:cNvPr id="4" name="Slide Number Placeholder 3"/>
          <p:cNvSpPr>
            <a:spLocks noGrp="1"/>
          </p:cNvSpPr>
          <p:nvPr>
            <p:ph type="sldNum" sz="quarter" idx="10"/>
          </p:nvPr>
        </p:nvSpPr>
        <p:spPr/>
        <p:txBody>
          <a:bodyPr/>
          <a:lstStyle/>
          <a:p>
            <a:fld id="{146C0CBE-288C-D84B-B11F-1B62224BD7E3}" type="slidenum">
              <a:rPr lang="en-US" smtClean="0"/>
              <a:t>2</a:t>
            </a:fld>
            <a:endParaRPr lang="en-US"/>
          </a:p>
        </p:txBody>
      </p:sp>
    </p:spTree>
    <p:extLst>
      <p:ext uri="{BB962C8B-B14F-4D97-AF65-F5344CB8AC3E}">
        <p14:creationId xmlns:p14="http://schemas.microsoft.com/office/powerpoint/2010/main" val="199867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Goals for Simulating UT</a:t>
            </a:r>
          </a:p>
        </p:txBody>
      </p:sp>
      <p:sp>
        <p:nvSpPr>
          <p:cNvPr id="4" name="Slide Number Placeholder 3"/>
          <p:cNvSpPr>
            <a:spLocks noGrp="1"/>
          </p:cNvSpPr>
          <p:nvPr>
            <p:ph type="sldNum" sz="quarter" idx="5"/>
          </p:nvPr>
        </p:nvSpPr>
        <p:spPr/>
        <p:txBody>
          <a:bodyPr/>
          <a:lstStyle/>
          <a:p>
            <a:fld id="{47E6CA91-E21F-4F03-B191-E318C1BE6FD2}" type="slidenum">
              <a:rPr lang="en-US" smtClean="0"/>
              <a:t>4</a:t>
            </a:fld>
            <a:endParaRPr lang="en-US"/>
          </a:p>
        </p:txBody>
      </p:sp>
    </p:spTree>
    <p:extLst>
      <p:ext uri="{BB962C8B-B14F-4D97-AF65-F5344CB8AC3E}">
        <p14:creationId xmlns:p14="http://schemas.microsoft.com/office/powerpoint/2010/main" val="9861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C0CBE-288C-D84B-B11F-1B62224BD7E3}" type="slidenum">
              <a:rPr lang="en-US" smtClean="0"/>
              <a:t>5</a:t>
            </a:fld>
            <a:endParaRPr lang="en-US"/>
          </a:p>
        </p:txBody>
      </p:sp>
    </p:spTree>
    <p:extLst>
      <p:ext uri="{BB962C8B-B14F-4D97-AF65-F5344CB8AC3E}">
        <p14:creationId xmlns:p14="http://schemas.microsoft.com/office/powerpoint/2010/main" val="82282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sockets of </a:t>
            </a:r>
            <a:r>
              <a:rPr lang="en-US" dirty="0" err="1"/>
              <a:t>skylakes</a:t>
            </a:r>
            <a:endParaRPr lang="en-US" dirty="0"/>
          </a:p>
          <a:p>
            <a:r>
              <a:rPr lang="en-US" dirty="0"/>
              <a:t>4 V100 </a:t>
            </a:r>
          </a:p>
        </p:txBody>
      </p:sp>
      <p:sp>
        <p:nvSpPr>
          <p:cNvPr id="4" name="Slide Number Placeholder 3"/>
          <p:cNvSpPr>
            <a:spLocks noGrp="1"/>
          </p:cNvSpPr>
          <p:nvPr>
            <p:ph type="sldNum" sz="quarter" idx="5"/>
          </p:nvPr>
        </p:nvSpPr>
        <p:spPr/>
        <p:txBody>
          <a:bodyPr/>
          <a:lstStyle/>
          <a:p>
            <a:fld id="{47E6CA91-E21F-4F03-B191-E318C1BE6FD2}" type="slidenum">
              <a:rPr lang="en-US" smtClean="0"/>
              <a:t>8</a:t>
            </a:fld>
            <a:endParaRPr lang="en-US"/>
          </a:p>
        </p:txBody>
      </p:sp>
    </p:spTree>
    <p:extLst>
      <p:ext uri="{BB962C8B-B14F-4D97-AF65-F5344CB8AC3E}">
        <p14:creationId xmlns:p14="http://schemas.microsoft.com/office/powerpoint/2010/main" val="2953225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46CE10-9A3C-5545-9ECF-28134A5D73F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462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933F44-F701-2D4C-9740-43267A71C5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1F51D6-D781-8E4F-8A7F-5C4E589BCE9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068CD-2ACB-964C-9744-0F42A87D4AF7}"/>
              </a:ext>
            </a:extLst>
          </p:cNvPr>
          <p:cNvSpPr>
            <a:spLocks noGrp="1"/>
          </p:cNvSpPr>
          <p:nvPr>
            <p:ph type="dt" sz="half" idx="10"/>
          </p:nvPr>
        </p:nvSpPr>
        <p:spPr>
          <a:xfrm>
            <a:off x="838200" y="6356350"/>
            <a:ext cx="2743200" cy="365125"/>
          </a:xfrm>
          <a:prstGeom prst="rect">
            <a:avLst/>
          </a:prstGeom>
        </p:spPr>
        <p:txBody>
          <a:bodyPr/>
          <a:lstStyle/>
          <a:p>
            <a:fld id="{CC6D4296-8D63-BE45-883B-20DD0FD03D7E}" type="datetimeFigureOut">
              <a:rPr lang="en-US" smtClean="0"/>
              <a:t>5/26/22</a:t>
            </a:fld>
            <a:endParaRPr lang="en-US"/>
          </a:p>
        </p:txBody>
      </p:sp>
      <p:sp>
        <p:nvSpPr>
          <p:cNvPr id="5" name="Footer Placeholder 4">
            <a:extLst>
              <a:ext uri="{FF2B5EF4-FFF2-40B4-BE49-F238E27FC236}">
                <a16:creationId xmlns:a16="http://schemas.microsoft.com/office/drawing/2014/main" id="{063462F1-7214-2745-95A7-C59A28A8A7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1157C0-5E87-C44F-87A4-53ED57D5922B}"/>
              </a:ext>
            </a:extLst>
          </p:cNvPr>
          <p:cNvSpPr>
            <a:spLocks noGrp="1"/>
          </p:cNvSpPr>
          <p:nvPr>
            <p:ph type="sldNum" sz="quarter" idx="12"/>
          </p:nvPr>
        </p:nvSpPr>
        <p:spPr>
          <a:xfrm>
            <a:off x="8610600" y="6356350"/>
            <a:ext cx="2743200" cy="365125"/>
          </a:xfrm>
          <a:prstGeom prst="rect">
            <a:avLst/>
          </a:prstGeom>
        </p:spPr>
        <p:txBody>
          <a:bodyPr/>
          <a:lstStyle/>
          <a:p>
            <a:fld id="{B8889508-EF4F-6E4B-88F9-41954F5516C6}" type="slidenum">
              <a:rPr lang="en-US" smtClean="0"/>
              <a:t>‹#›</a:t>
            </a:fld>
            <a:endParaRPr lang="en-US"/>
          </a:p>
        </p:txBody>
      </p:sp>
    </p:spTree>
    <p:extLst>
      <p:ext uri="{BB962C8B-B14F-4D97-AF65-F5344CB8AC3E}">
        <p14:creationId xmlns:p14="http://schemas.microsoft.com/office/powerpoint/2010/main" val="184842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0" y="2573518"/>
            <a:ext cx="10515600" cy="1532429"/>
          </a:xfrm>
        </p:spPr>
        <p:txBody>
          <a:bodyPr anchor="ct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52326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917" y="76200"/>
            <a:ext cx="11580283" cy="753346"/>
          </a:xfrm>
        </p:spPr>
        <p:txBody>
          <a:bodyPr/>
          <a:lstStyle/>
          <a:p>
            <a:r>
              <a:rPr lang="en-US" dirty="0"/>
              <a:t>Click to edit Master title style</a:t>
            </a:r>
          </a:p>
        </p:txBody>
      </p:sp>
      <p:sp>
        <p:nvSpPr>
          <p:cNvPr id="3" name="Content Placeholder 2"/>
          <p:cNvSpPr>
            <a:spLocks noGrp="1"/>
          </p:cNvSpPr>
          <p:nvPr>
            <p:ph idx="1"/>
          </p:nvPr>
        </p:nvSpPr>
        <p:spPr>
          <a:xfrm>
            <a:off x="304802" y="1066800"/>
            <a:ext cx="11571817" cy="5334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12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0E8F-F0F9-9E49-BC1C-4BFECBE271F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AB4351-6EFB-AF4A-BE6B-104CC06ECC0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4B0CD7-EC39-3449-AD60-BC89DA251502}"/>
              </a:ext>
            </a:extLst>
          </p:cNvPr>
          <p:cNvSpPr>
            <a:spLocks noGrp="1"/>
          </p:cNvSpPr>
          <p:nvPr>
            <p:ph type="dt" sz="half" idx="10"/>
          </p:nvPr>
        </p:nvSpPr>
        <p:spPr>
          <a:xfrm>
            <a:off x="838200" y="6356350"/>
            <a:ext cx="2743200" cy="365125"/>
          </a:xfrm>
          <a:prstGeom prst="rect">
            <a:avLst/>
          </a:prstGeom>
        </p:spPr>
        <p:txBody>
          <a:bodyPr/>
          <a:lstStyle/>
          <a:p>
            <a:fld id="{CC6D4296-8D63-BE45-883B-20DD0FD03D7E}" type="datetimeFigureOut">
              <a:rPr lang="en-US" smtClean="0"/>
              <a:t>5/26/22</a:t>
            </a:fld>
            <a:endParaRPr lang="en-US"/>
          </a:p>
        </p:txBody>
      </p:sp>
      <p:sp>
        <p:nvSpPr>
          <p:cNvPr id="5" name="Footer Placeholder 4">
            <a:extLst>
              <a:ext uri="{FF2B5EF4-FFF2-40B4-BE49-F238E27FC236}">
                <a16:creationId xmlns:a16="http://schemas.microsoft.com/office/drawing/2014/main" id="{A73F8E91-1386-BC4F-9D95-F414FEE638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174886-3B15-B64A-960E-F8268F7DCDDF}"/>
              </a:ext>
            </a:extLst>
          </p:cNvPr>
          <p:cNvSpPr>
            <a:spLocks noGrp="1"/>
          </p:cNvSpPr>
          <p:nvPr>
            <p:ph type="sldNum" sz="quarter" idx="12"/>
          </p:nvPr>
        </p:nvSpPr>
        <p:spPr>
          <a:xfrm>
            <a:off x="8610600" y="6356350"/>
            <a:ext cx="2743200" cy="365125"/>
          </a:xfrm>
          <a:prstGeom prst="rect">
            <a:avLst/>
          </a:prstGeom>
        </p:spPr>
        <p:txBody>
          <a:bodyPr/>
          <a:lstStyle/>
          <a:p>
            <a:fld id="{B8889508-EF4F-6E4B-88F9-41954F5516C6}" type="slidenum">
              <a:rPr lang="en-US" smtClean="0"/>
              <a:t>‹#›</a:t>
            </a:fld>
            <a:endParaRPr lang="en-US"/>
          </a:p>
        </p:txBody>
      </p:sp>
    </p:spTree>
    <p:extLst>
      <p:ext uri="{BB962C8B-B14F-4D97-AF65-F5344CB8AC3E}">
        <p14:creationId xmlns:p14="http://schemas.microsoft.com/office/powerpoint/2010/main" val="48315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65B6-FC82-634D-BB04-F2AD644CB31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4323DC1-816D-F04D-BE84-E35FEBFDA068}"/>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67563E7-C7C1-9D49-8EF4-DDF0802215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3B7BCD-3C5B-CF40-A9F3-3A0BA1C9699C}"/>
              </a:ext>
            </a:extLst>
          </p:cNvPr>
          <p:cNvSpPr>
            <a:spLocks noGrp="1"/>
          </p:cNvSpPr>
          <p:nvPr>
            <p:ph type="dt" sz="half" idx="10"/>
          </p:nvPr>
        </p:nvSpPr>
        <p:spPr>
          <a:xfrm>
            <a:off x="838200" y="6356350"/>
            <a:ext cx="2743200" cy="365125"/>
          </a:xfrm>
          <a:prstGeom prst="rect">
            <a:avLst/>
          </a:prstGeom>
        </p:spPr>
        <p:txBody>
          <a:bodyPr/>
          <a:lstStyle/>
          <a:p>
            <a:fld id="{CC6D4296-8D63-BE45-883B-20DD0FD03D7E}" type="datetimeFigureOut">
              <a:rPr lang="en-US" smtClean="0"/>
              <a:t>5/26/22</a:t>
            </a:fld>
            <a:endParaRPr lang="en-US"/>
          </a:p>
        </p:txBody>
      </p:sp>
      <p:sp>
        <p:nvSpPr>
          <p:cNvPr id="6" name="Footer Placeholder 5">
            <a:extLst>
              <a:ext uri="{FF2B5EF4-FFF2-40B4-BE49-F238E27FC236}">
                <a16:creationId xmlns:a16="http://schemas.microsoft.com/office/drawing/2014/main" id="{3A4B0827-C91D-D54B-AE1F-24B5886FE9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5BAE66-6669-BA43-935B-A066C797EEC2}"/>
              </a:ext>
            </a:extLst>
          </p:cNvPr>
          <p:cNvSpPr>
            <a:spLocks noGrp="1"/>
          </p:cNvSpPr>
          <p:nvPr>
            <p:ph type="sldNum" sz="quarter" idx="12"/>
          </p:nvPr>
        </p:nvSpPr>
        <p:spPr>
          <a:xfrm>
            <a:off x="8610600" y="6356350"/>
            <a:ext cx="2743200" cy="365125"/>
          </a:xfrm>
          <a:prstGeom prst="rect">
            <a:avLst/>
          </a:prstGeom>
        </p:spPr>
        <p:txBody>
          <a:bodyPr/>
          <a:lstStyle/>
          <a:p>
            <a:fld id="{B8889508-EF4F-6E4B-88F9-41954F5516C6}" type="slidenum">
              <a:rPr lang="en-US" smtClean="0"/>
              <a:t>‹#›</a:t>
            </a:fld>
            <a:endParaRPr lang="en-US"/>
          </a:p>
        </p:txBody>
      </p:sp>
    </p:spTree>
    <p:extLst>
      <p:ext uri="{BB962C8B-B14F-4D97-AF65-F5344CB8AC3E}">
        <p14:creationId xmlns:p14="http://schemas.microsoft.com/office/powerpoint/2010/main" val="395092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C2D5-2D76-7843-B8A3-D0A499F6A92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7F7BD22-D057-F14C-A0BF-113AA7AF14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3224C3-53CB-8746-809E-84F4DB40B50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924E8C-FF09-D345-AAE9-E553BC49D6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06B77D-DB8A-274B-89A0-038AA3EA72C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C57AE-CEB0-4D48-935D-731262A4BAB8}"/>
              </a:ext>
            </a:extLst>
          </p:cNvPr>
          <p:cNvSpPr>
            <a:spLocks noGrp="1"/>
          </p:cNvSpPr>
          <p:nvPr>
            <p:ph type="dt" sz="half" idx="10"/>
          </p:nvPr>
        </p:nvSpPr>
        <p:spPr>
          <a:xfrm>
            <a:off x="838200" y="6356350"/>
            <a:ext cx="2743200" cy="365125"/>
          </a:xfrm>
          <a:prstGeom prst="rect">
            <a:avLst/>
          </a:prstGeom>
        </p:spPr>
        <p:txBody>
          <a:bodyPr/>
          <a:lstStyle/>
          <a:p>
            <a:fld id="{CC6D4296-8D63-BE45-883B-20DD0FD03D7E}" type="datetimeFigureOut">
              <a:rPr lang="en-US" smtClean="0"/>
              <a:t>5/26/22</a:t>
            </a:fld>
            <a:endParaRPr lang="en-US"/>
          </a:p>
        </p:txBody>
      </p:sp>
      <p:sp>
        <p:nvSpPr>
          <p:cNvPr id="8" name="Footer Placeholder 7">
            <a:extLst>
              <a:ext uri="{FF2B5EF4-FFF2-40B4-BE49-F238E27FC236}">
                <a16:creationId xmlns:a16="http://schemas.microsoft.com/office/drawing/2014/main" id="{194D6DC1-90A3-7647-AC63-D660C45BA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CF70B8C-CB33-884E-B84B-541A6DD6F998}"/>
              </a:ext>
            </a:extLst>
          </p:cNvPr>
          <p:cNvSpPr>
            <a:spLocks noGrp="1"/>
          </p:cNvSpPr>
          <p:nvPr>
            <p:ph type="sldNum" sz="quarter" idx="12"/>
          </p:nvPr>
        </p:nvSpPr>
        <p:spPr>
          <a:xfrm>
            <a:off x="8610600" y="6356350"/>
            <a:ext cx="2743200" cy="365125"/>
          </a:xfrm>
          <a:prstGeom prst="rect">
            <a:avLst/>
          </a:prstGeom>
        </p:spPr>
        <p:txBody>
          <a:bodyPr/>
          <a:lstStyle/>
          <a:p>
            <a:fld id="{B8889508-EF4F-6E4B-88F9-41954F5516C6}" type="slidenum">
              <a:rPr lang="en-US" smtClean="0"/>
              <a:t>‹#›</a:t>
            </a:fld>
            <a:endParaRPr lang="en-US"/>
          </a:p>
        </p:txBody>
      </p:sp>
    </p:spTree>
    <p:extLst>
      <p:ext uri="{BB962C8B-B14F-4D97-AF65-F5344CB8AC3E}">
        <p14:creationId xmlns:p14="http://schemas.microsoft.com/office/powerpoint/2010/main" val="178918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44F1-D4A7-E349-A239-C314479D5E6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2923C25-22FF-3644-8E98-A7F7F78A8973}"/>
              </a:ext>
            </a:extLst>
          </p:cNvPr>
          <p:cNvSpPr>
            <a:spLocks noGrp="1"/>
          </p:cNvSpPr>
          <p:nvPr>
            <p:ph type="dt" sz="half" idx="10"/>
          </p:nvPr>
        </p:nvSpPr>
        <p:spPr>
          <a:xfrm>
            <a:off x="838200" y="6356350"/>
            <a:ext cx="2743200" cy="365125"/>
          </a:xfrm>
          <a:prstGeom prst="rect">
            <a:avLst/>
          </a:prstGeom>
        </p:spPr>
        <p:txBody>
          <a:bodyPr/>
          <a:lstStyle/>
          <a:p>
            <a:fld id="{CC6D4296-8D63-BE45-883B-20DD0FD03D7E}" type="datetimeFigureOut">
              <a:rPr lang="en-US" smtClean="0"/>
              <a:t>5/26/22</a:t>
            </a:fld>
            <a:endParaRPr lang="en-US"/>
          </a:p>
        </p:txBody>
      </p:sp>
      <p:sp>
        <p:nvSpPr>
          <p:cNvPr id="4" name="Footer Placeholder 3">
            <a:extLst>
              <a:ext uri="{FF2B5EF4-FFF2-40B4-BE49-F238E27FC236}">
                <a16:creationId xmlns:a16="http://schemas.microsoft.com/office/drawing/2014/main" id="{4772F8EF-C59A-9B47-B5BF-59CE9D448B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593F33A-7108-9643-9DB5-223BC35637F4}"/>
              </a:ext>
            </a:extLst>
          </p:cNvPr>
          <p:cNvSpPr>
            <a:spLocks noGrp="1"/>
          </p:cNvSpPr>
          <p:nvPr>
            <p:ph type="sldNum" sz="quarter" idx="12"/>
          </p:nvPr>
        </p:nvSpPr>
        <p:spPr>
          <a:xfrm>
            <a:off x="8610600" y="6356350"/>
            <a:ext cx="2743200" cy="365125"/>
          </a:xfrm>
          <a:prstGeom prst="rect">
            <a:avLst/>
          </a:prstGeom>
        </p:spPr>
        <p:txBody>
          <a:bodyPr/>
          <a:lstStyle/>
          <a:p>
            <a:fld id="{B8889508-EF4F-6E4B-88F9-41954F5516C6}" type="slidenum">
              <a:rPr lang="en-US" smtClean="0"/>
              <a:t>‹#›</a:t>
            </a:fld>
            <a:endParaRPr lang="en-US"/>
          </a:p>
        </p:txBody>
      </p:sp>
    </p:spTree>
    <p:extLst>
      <p:ext uri="{BB962C8B-B14F-4D97-AF65-F5344CB8AC3E}">
        <p14:creationId xmlns:p14="http://schemas.microsoft.com/office/powerpoint/2010/main" val="189739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F4EA86-E3AD-C54A-AE21-C361CD39C9CD}"/>
              </a:ext>
            </a:extLst>
          </p:cNvPr>
          <p:cNvSpPr>
            <a:spLocks noGrp="1"/>
          </p:cNvSpPr>
          <p:nvPr>
            <p:ph type="dt" sz="half" idx="10"/>
          </p:nvPr>
        </p:nvSpPr>
        <p:spPr>
          <a:xfrm>
            <a:off x="838200" y="6356350"/>
            <a:ext cx="2743200" cy="365125"/>
          </a:xfrm>
          <a:prstGeom prst="rect">
            <a:avLst/>
          </a:prstGeom>
        </p:spPr>
        <p:txBody>
          <a:bodyPr/>
          <a:lstStyle/>
          <a:p>
            <a:fld id="{CC6D4296-8D63-BE45-883B-20DD0FD03D7E}" type="datetimeFigureOut">
              <a:rPr lang="en-US" smtClean="0"/>
              <a:t>5/26/22</a:t>
            </a:fld>
            <a:endParaRPr lang="en-US"/>
          </a:p>
        </p:txBody>
      </p:sp>
      <p:sp>
        <p:nvSpPr>
          <p:cNvPr id="3" name="Footer Placeholder 2">
            <a:extLst>
              <a:ext uri="{FF2B5EF4-FFF2-40B4-BE49-F238E27FC236}">
                <a16:creationId xmlns:a16="http://schemas.microsoft.com/office/drawing/2014/main" id="{2097F3BE-0B25-9E40-8E40-F4EB9953A2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FA382B-DED6-EC47-AAA5-99F9281DCF99}"/>
              </a:ext>
            </a:extLst>
          </p:cNvPr>
          <p:cNvSpPr>
            <a:spLocks noGrp="1"/>
          </p:cNvSpPr>
          <p:nvPr>
            <p:ph type="sldNum" sz="quarter" idx="12"/>
          </p:nvPr>
        </p:nvSpPr>
        <p:spPr>
          <a:xfrm>
            <a:off x="8610600" y="6356350"/>
            <a:ext cx="2743200" cy="365125"/>
          </a:xfrm>
          <a:prstGeom prst="rect">
            <a:avLst/>
          </a:prstGeom>
        </p:spPr>
        <p:txBody>
          <a:bodyPr/>
          <a:lstStyle/>
          <a:p>
            <a:fld id="{B8889508-EF4F-6E4B-88F9-41954F5516C6}" type="slidenum">
              <a:rPr lang="en-US" smtClean="0"/>
              <a:t>‹#›</a:t>
            </a:fld>
            <a:endParaRPr lang="en-US"/>
          </a:p>
        </p:txBody>
      </p:sp>
    </p:spTree>
    <p:extLst>
      <p:ext uri="{BB962C8B-B14F-4D97-AF65-F5344CB8AC3E}">
        <p14:creationId xmlns:p14="http://schemas.microsoft.com/office/powerpoint/2010/main" val="100036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C6A3-607C-4947-A5FA-3C4FA19B35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4FF965-42CC-4443-B75D-C96FF5930B9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2ED5D-1B32-7C4E-811D-BF91E1EF3E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0BD279-3D0C-444C-8418-76CED4F74F73}"/>
              </a:ext>
            </a:extLst>
          </p:cNvPr>
          <p:cNvSpPr>
            <a:spLocks noGrp="1"/>
          </p:cNvSpPr>
          <p:nvPr>
            <p:ph type="dt" sz="half" idx="10"/>
          </p:nvPr>
        </p:nvSpPr>
        <p:spPr>
          <a:xfrm>
            <a:off x="838200" y="6356350"/>
            <a:ext cx="2743200" cy="365125"/>
          </a:xfrm>
          <a:prstGeom prst="rect">
            <a:avLst/>
          </a:prstGeom>
        </p:spPr>
        <p:txBody>
          <a:bodyPr/>
          <a:lstStyle/>
          <a:p>
            <a:fld id="{CC6D4296-8D63-BE45-883B-20DD0FD03D7E}" type="datetimeFigureOut">
              <a:rPr lang="en-US" smtClean="0"/>
              <a:t>5/26/22</a:t>
            </a:fld>
            <a:endParaRPr lang="en-US"/>
          </a:p>
        </p:txBody>
      </p:sp>
      <p:sp>
        <p:nvSpPr>
          <p:cNvPr id="6" name="Footer Placeholder 5">
            <a:extLst>
              <a:ext uri="{FF2B5EF4-FFF2-40B4-BE49-F238E27FC236}">
                <a16:creationId xmlns:a16="http://schemas.microsoft.com/office/drawing/2014/main" id="{C1813849-0E39-A042-8BE2-4171A0F8DD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38CC039-2A62-8D47-A69F-7DAD4B194513}"/>
              </a:ext>
            </a:extLst>
          </p:cNvPr>
          <p:cNvSpPr>
            <a:spLocks noGrp="1"/>
          </p:cNvSpPr>
          <p:nvPr>
            <p:ph type="sldNum" sz="quarter" idx="12"/>
          </p:nvPr>
        </p:nvSpPr>
        <p:spPr>
          <a:xfrm>
            <a:off x="8610600" y="6356350"/>
            <a:ext cx="2743200" cy="365125"/>
          </a:xfrm>
          <a:prstGeom prst="rect">
            <a:avLst/>
          </a:prstGeom>
        </p:spPr>
        <p:txBody>
          <a:bodyPr/>
          <a:lstStyle/>
          <a:p>
            <a:fld id="{B8889508-EF4F-6E4B-88F9-41954F5516C6}" type="slidenum">
              <a:rPr lang="en-US" smtClean="0"/>
              <a:t>‹#›</a:t>
            </a:fld>
            <a:endParaRPr lang="en-US"/>
          </a:p>
        </p:txBody>
      </p:sp>
    </p:spTree>
    <p:extLst>
      <p:ext uri="{BB962C8B-B14F-4D97-AF65-F5344CB8AC3E}">
        <p14:creationId xmlns:p14="http://schemas.microsoft.com/office/powerpoint/2010/main" val="275977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4EE5-D6AF-A647-ACA8-3D8E8CB61E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191E45-54F5-7147-A0D4-B5CC96CB4A8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BE86D6-AC89-C041-8069-EDB4D1F07E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A8668-04D4-0948-AE18-47379D0666A9}"/>
              </a:ext>
            </a:extLst>
          </p:cNvPr>
          <p:cNvSpPr>
            <a:spLocks noGrp="1"/>
          </p:cNvSpPr>
          <p:nvPr>
            <p:ph type="dt" sz="half" idx="10"/>
          </p:nvPr>
        </p:nvSpPr>
        <p:spPr>
          <a:xfrm>
            <a:off x="838200" y="6356350"/>
            <a:ext cx="2743200" cy="365125"/>
          </a:xfrm>
          <a:prstGeom prst="rect">
            <a:avLst/>
          </a:prstGeom>
        </p:spPr>
        <p:txBody>
          <a:bodyPr/>
          <a:lstStyle/>
          <a:p>
            <a:fld id="{CC6D4296-8D63-BE45-883B-20DD0FD03D7E}" type="datetimeFigureOut">
              <a:rPr lang="en-US" smtClean="0"/>
              <a:t>5/26/22</a:t>
            </a:fld>
            <a:endParaRPr lang="en-US"/>
          </a:p>
        </p:txBody>
      </p:sp>
      <p:sp>
        <p:nvSpPr>
          <p:cNvPr id="6" name="Footer Placeholder 5">
            <a:extLst>
              <a:ext uri="{FF2B5EF4-FFF2-40B4-BE49-F238E27FC236}">
                <a16:creationId xmlns:a16="http://schemas.microsoft.com/office/drawing/2014/main" id="{48633FB4-47DE-0E42-A78A-2EBD0F6AAB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CF344F-ECC9-274F-A0E1-513C02D6E5FB}"/>
              </a:ext>
            </a:extLst>
          </p:cNvPr>
          <p:cNvSpPr>
            <a:spLocks noGrp="1"/>
          </p:cNvSpPr>
          <p:nvPr>
            <p:ph type="sldNum" sz="quarter" idx="12"/>
          </p:nvPr>
        </p:nvSpPr>
        <p:spPr>
          <a:xfrm>
            <a:off x="8610600" y="6356350"/>
            <a:ext cx="2743200" cy="365125"/>
          </a:xfrm>
          <a:prstGeom prst="rect">
            <a:avLst/>
          </a:prstGeom>
        </p:spPr>
        <p:txBody>
          <a:bodyPr/>
          <a:lstStyle/>
          <a:p>
            <a:fld id="{B8889508-EF4F-6E4B-88F9-41954F5516C6}" type="slidenum">
              <a:rPr lang="en-US" smtClean="0"/>
              <a:t>‹#›</a:t>
            </a:fld>
            <a:endParaRPr lang="en-US"/>
          </a:p>
        </p:txBody>
      </p:sp>
    </p:spTree>
    <p:extLst>
      <p:ext uri="{BB962C8B-B14F-4D97-AF65-F5344CB8AC3E}">
        <p14:creationId xmlns:p14="http://schemas.microsoft.com/office/powerpoint/2010/main" val="135990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4758E-89E6-E54F-B416-5BED6D695D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727C5F-81BD-DC4E-B027-3C29DFAAC52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B9B44-94C9-E343-AD18-67CF13FFF458}"/>
              </a:ext>
            </a:extLst>
          </p:cNvPr>
          <p:cNvSpPr>
            <a:spLocks noGrp="1"/>
          </p:cNvSpPr>
          <p:nvPr>
            <p:ph type="dt" sz="half" idx="10"/>
          </p:nvPr>
        </p:nvSpPr>
        <p:spPr>
          <a:xfrm>
            <a:off x="838200" y="6356350"/>
            <a:ext cx="2743200" cy="365125"/>
          </a:xfrm>
          <a:prstGeom prst="rect">
            <a:avLst/>
          </a:prstGeom>
        </p:spPr>
        <p:txBody>
          <a:bodyPr/>
          <a:lstStyle/>
          <a:p>
            <a:fld id="{CC6D4296-8D63-BE45-883B-20DD0FD03D7E}" type="datetimeFigureOut">
              <a:rPr lang="en-US" smtClean="0"/>
              <a:t>5/26/22</a:t>
            </a:fld>
            <a:endParaRPr lang="en-US"/>
          </a:p>
        </p:txBody>
      </p:sp>
      <p:sp>
        <p:nvSpPr>
          <p:cNvPr id="5" name="Footer Placeholder 4">
            <a:extLst>
              <a:ext uri="{FF2B5EF4-FFF2-40B4-BE49-F238E27FC236}">
                <a16:creationId xmlns:a16="http://schemas.microsoft.com/office/drawing/2014/main" id="{3572350A-0435-BA47-9289-DE25B19EDB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B2F46E-4E24-D943-B5E0-02F137C75DF6}"/>
              </a:ext>
            </a:extLst>
          </p:cNvPr>
          <p:cNvSpPr>
            <a:spLocks noGrp="1"/>
          </p:cNvSpPr>
          <p:nvPr>
            <p:ph type="sldNum" sz="quarter" idx="12"/>
          </p:nvPr>
        </p:nvSpPr>
        <p:spPr>
          <a:xfrm>
            <a:off x="8610600" y="6356350"/>
            <a:ext cx="2743200" cy="365125"/>
          </a:xfrm>
          <a:prstGeom prst="rect">
            <a:avLst/>
          </a:prstGeom>
        </p:spPr>
        <p:txBody>
          <a:bodyPr/>
          <a:lstStyle/>
          <a:p>
            <a:fld id="{B8889508-EF4F-6E4B-88F9-41954F5516C6}" type="slidenum">
              <a:rPr lang="en-US" smtClean="0"/>
              <a:t>‹#›</a:t>
            </a:fld>
            <a:endParaRPr lang="en-US"/>
          </a:p>
        </p:txBody>
      </p:sp>
    </p:spTree>
    <p:extLst>
      <p:ext uri="{BB962C8B-B14F-4D97-AF65-F5344CB8AC3E}">
        <p14:creationId xmlns:p14="http://schemas.microsoft.com/office/powerpoint/2010/main" val="3091644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768373-8ABF-3840-95CC-11150EDFFA01}"/>
              </a:ext>
            </a:extLst>
          </p:cNvPr>
          <p:cNvPicPr>
            <a:picLocks noChangeAspect="1"/>
          </p:cNvPicPr>
          <p:nvPr userDrawn="1"/>
        </p:nvPicPr>
        <p:blipFill>
          <a:blip r:embed="rId14"/>
          <a:srcRect/>
          <a:stretch/>
        </p:blipFill>
        <p:spPr>
          <a:xfrm>
            <a:off x="0" y="0"/>
            <a:ext cx="12192000" cy="6858000"/>
          </a:xfrm>
          <a:prstGeom prst="rect">
            <a:avLst/>
          </a:prstGeom>
        </p:spPr>
      </p:pic>
    </p:spTree>
    <p:extLst>
      <p:ext uri="{BB962C8B-B14F-4D97-AF65-F5344CB8AC3E}">
        <p14:creationId xmlns:p14="http://schemas.microsoft.com/office/powerpoint/2010/main" val="156984901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3"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video" Target="../media/media1.mp4"/><Relationship Id="rId7" Type="http://schemas.openxmlformats.org/officeDocument/2006/relationships/image" Target="../media/image8.png"/><Relationship Id="rId2" Type="http://schemas.microsoft.com/office/2007/relationships/media" Target="../media/media1.mp4"/><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562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6A8B-DD1B-69AF-1270-0FD9538E3DC8}"/>
              </a:ext>
            </a:extLst>
          </p:cNvPr>
          <p:cNvSpPr>
            <a:spLocks noGrp="1"/>
          </p:cNvSpPr>
          <p:nvPr>
            <p:ph type="title"/>
          </p:nvPr>
        </p:nvSpPr>
        <p:spPr/>
        <p:txBody>
          <a:bodyPr anchor="b"/>
          <a:lstStyle/>
          <a:p>
            <a:r>
              <a:rPr lang="en-US" sz="4000" b="1" dirty="0" err="1">
                <a:latin typeface="Arial" panose="020B0604020202020204" pitchFamily="34" charset="0"/>
                <a:cs typeface="Arial" panose="020B0604020202020204" pitchFamily="34" charset="0"/>
              </a:rPr>
              <a:t>PanNDE</a:t>
            </a:r>
            <a:r>
              <a:rPr lang="en-US" sz="4000" b="1" dirty="0">
                <a:latin typeface="Arial" panose="020B0604020202020204" pitchFamily="34" charset="0"/>
                <a:cs typeface="Arial" panose="020B0604020202020204" pitchFamily="34" charset="0"/>
              </a:rPr>
              <a:t> Results</a:t>
            </a:r>
          </a:p>
        </p:txBody>
      </p:sp>
      <p:pic>
        <p:nvPicPr>
          <p:cNvPr id="11" name="PanNDE2.mp4" descr="PanNDE2.mp4">
            <a:hlinkClick r:id="" action="ppaction://media"/>
            <a:extLst>
              <a:ext uri="{FF2B5EF4-FFF2-40B4-BE49-F238E27FC236}">
                <a16:creationId xmlns:a16="http://schemas.microsoft.com/office/drawing/2014/main" id="{1076EE40-A103-954A-736F-6667016C0345}"/>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27188" t="16190" r="18436"/>
          <a:stretch/>
        </p:blipFill>
        <p:spPr>
          <a:xfrm>
            <a:off x="1556982" y="812801"/>
            <a:ext cx="5873965" cy="5092699"/>
          </a:xfrm>
          <a:prstGeom prst="rect">
            <a:avLst/>
          </a:prstGeom>
        </p:spPr>
      </p:pic>
      <p:pic>
        <p:nvPicPr>
          <p:cNvPr id="14" name="Picture 13">
            <a:extLst>
              <a:ext uri="{FF2B5EF4-FFF2-40B4-BE49-F238E27FC236}">
                <a16:creationId xmlns:a16="http://schemas.microsoft.com/office/drawing/2014/main" id="{24B0E51F-69FA-238C-BE6A-25D7C9AF977C}"/>
              </a:ext>
            </a:extLst>
          </p:cNvPr>
          <p:cNvPicPr>
            <a:picLocks noChangeAspect="1"/>
          </p:cNvPicPr>
          <p:nvPr/>
        </p:nvPicPr>
        <p:blipFill>
          <a:blip r:embed="rId5"/>
          <a:stretch>
            <a:fillRect/>
          </a:stretch>
        </p:blipFill>
        <p:spPr>
          <a:xfrm>
            <a:off x="7776573" y="76200"/>
            <a:ext cx="2858445" cy="5829300"/>
          </a:xfrm>
          <a:prstGeom prst="rect">
            <a:avLst/>
          </a:prstGeom>
        </p:spPr>
      </p:pic>
    </p:spTree>
    <p:extLst>
      <p:ext uri="{BB962C8B-B14F-4D97-AF65-F5344CB8AC3E}">
        <p14:creationId xmlns:p14="http://schemas.microsoft.com/office/powerpoint/2010/main" val="424113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4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078E0-FD54-D6B6-E29A-C4BED6704258}"/>
              </a:ext>
            </a:extLst>
          </p:cNvPr>
          <p:cNvSpPr>
            <a:spLocks noGrp="1"/>
          </p:cNvSpPr>
          <p:nvPr>
            <p:ph type="title"/>
          </p:nvPr>
        </p:nvSpPr>
        <p:spPr/>
        <p:txBody>
          <a:bodyPr/>
          <a:lstStyle/>
          <a:p>
            <a:r>
              <a:rPr lang="en-US" sz="4000" b="1" dirty="0" err="1">
                <a:latin typeface="Arial" panose="020B0604020202020204" pitchFamily="34" charset="0"/>
                <a:cs typeface="Arial" panose="020B0604020202020204" pitchFamily="34" charset="0"/>
              </a:rPr>
              <a:t>LaRC</a:t>
            </a:r>
            <a:r>
              <a:rPr lang="en-US" sz="4000" b="1" dirty="0">
                <a:latin typeface="Arial" panose="020B0604020202020204" pitchFamily="34" charset="0"/>
                <a:cs typeface="Arial" panose="020B0604020202020204" pitchFamily="34" charset="0"/>
              </a:rPr>
              <a:t> CNDE Software Dev Process</a:t>
            </a:r>
          </a:p>
        </p:txBody>
      </p:sp>
      <p:sp>
        <p:nvSpPr>
          <p:cNvPr id="4" name="Slide Number Placeholder 2">
            <a:extLst>
              <a:ext uri="{FF2B5EF4-FFF2-40B4-BE49-F238E27FC236}">
                <a16:creationId xmlns:a16="http://schemas.microsoft.com/office/drawing/2014/main" id="{1570C8DA-9F35-FCEE-997F-5539F213827F}"/>
              </a:ext>
            </a:extLst>
          </p:cNvPr>
          <p:cNvSpPr txBox="1">
            <a:spLocks/>
          </p:cNvSpPr>
          <p:nvPr/>
        </p:nvSpPr>
        <p:spPr>
          <a:xfrm>
            <a:off x="11013097" y="6356357"/>
            <a:ext cx="478206" cy="365126"/>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CEAC91-501F-4BC3-8E01-9EA788E3C600}" type="slidenum">
              <a:rPr lang="en-US" smtClean="0"/>
              <a:pPr/>
              <a:t>11</a:t>
            </a:fld>
            <a:endParaRPr lang="en-US" dirty="0"/>
          </a:p>
        </p:txBody>
      </p:sp>
      <p:grpSp>
        <p:nvGrpSpPr>
          <p:cNvPr id="9" name="Group 8">
            <a:extLst>
              <a:ext uri="{FF2B5EF4-FFF2-40B4-BE49-F238E27FC236}">
                <a16:creationId xmlns:a16="http://schemas.microsoft.com/office/drawing/2014/main" id="{B0FF8BC7-06A8-613E-34BD-94FCE16D79F6}"/>
              </a:ext>
            </a:extLst>
          </p:cNvPr>
          <p:cNvGrpSpPr/>
          <p:nvPr/>
        </p:nvGrpSpPr>
        <p:grpSpPr>
          <a:xfrm>
            <a:off x="838200" y="973235"/>
            <a:ext cx="10174897" cy="4705495"/>
            <a:chOff x="838200" y="1436225"/>
            <a:chExt cx="10174897" cy="4705495"/>
          </a:xfrm>
        </p:grpSpPr>
        <p:sp>
          <p:nvSpPr>
            <p:cNvPr id="5" name="Rounded Rectangle 4">
              <a:extLst>
                <a:ext uri="{FF2B5EF4-FFF2-40B4-BE49-F238E27FC236}">
                  <a16:creationId xmlns:a16="http://schemas.microsoft.com/office/drawing/2014/main" id="{AC4D290C-F1D7-C710-B017-24F64D0B3483}"/>
                </a:ext>
              </a:extLst>
            </p:cNvPr>
            <p:cNvSpPr/>
            <p:nvPr/>
          </p:nvSpPr>
          <p:spPr>
            <a:xfrm>
              <a:off x="838200" y="1447800"/>
              <a:ext cx="4754880" cy="2270760"/>
            </a:xfrm>
            <a:prstGeom prst="roundRect">
              <a:avLst/>
            </a:prstGeom>
            <a:solidFill>
              <a:srgbClr val="80AA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Workflows</a:t>
              </a:r>
              <a:endParaRPr lang="en-US" sz="1600" dirty="0"/>
            </a:p>
            <a:p>
              <a:pPr marL="285750" indent="-285750">
                <a:buFont typeface="Arial" panose="020B0604020202020204" pitchFamily="34" charset="0"/>
                <a:buChar char="•"/>
              </a:pPr>
              <a:r>
                <a:rPr lang="en-US" dirty="0"/>
                <a:t>Version Control </a:t>
              </a:r>
            </a:p>
            <a:p>
              <a:pPr marL="285750" indent="-285750">
                <a:buFont typeface="Arial" panose="020B0604020202020204" pitchFamily="34" charset="0"/>
                <a:buChar char="•"/>
              </a:pPr>
              <a:r>
                <a:rPr lang="en-US" dirty="0"/>
                <a:t>Code Reviews</a:t>
              </a:r>
            </a:p>
            <a:p>
              <a:pPr marL="285750" indent="-285750">
                <a:buFont typeface="Arial" panose="020B0604020202020204" pitchFamily="34" charset="0"/>
                <a:buChar char="•"/>
              </a:pPr>
              <a:r>
                <a:rPr lang="en-US" dirty="0"/>
                <a:t>Development Tools (Cross-Platform Compilation, Static Code Analyzer)</a:t>
              </a:r>
            </a:p>
          </p:txBody>
        </p:sp>
        <p:sp>
          <p:nvSpPr>
            <p:cNvPr id="6" name="Rounded Rectangle 5">
              <a:extLst>
                <a:ext uri="{FF2B5EF4-FFF2-40B4-BE49-F238E27FC236}">
                  <a16:creationId xmlns:a16="http://schemas.microsoft.com/office/drawing/2014/main" id="{34656250-CD2D-9489-1998-63420A920BC7}"/>
                </a:ext>
              </a:extLst>
            </p:cNvPr>
            <p:cNvSpPr/>
            <p:nvPr/>
          </p:nvSpPr>
          <p:spPr>
            <a:xfrm>
              <a:off x="838200" y="3992880"/>
              <a:ext cx="4754880" cy="2148840"/>
            </a:xfrm>
            <a:prstGeom prst="roundRect">
              <a:avLst/>
            </a:prstGeom>
            <a:solidFill>
              <a:srgbClr val="01666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Testing</a:t>
              </a:r>
              <a:endParaRPr lang="en-US" dirty="0"/>
            </a:p>
            <a:p>
              <a:pPr marL="285750" indent="-285750">
                <a:buFont typeface="Arial" panose="020B0604020202020204" pitchFamily="34" charset="0"/>
                <a:buChar char="•"/>
              </a:pPr>
              <a:r>
                <a:rPr lang="en-US" dirty="0"/>
                <a:t>On-Demand, Multi-Level  Testing </a:t>
              </a:r>
              <a:r>
                <a:rPr lang="en-US" u="sng" dirty="0"/>
                <a:t>Using Testing Framework</a:t>
              </a:r>
            </a:p>
            <a:p>
              <a:pPr marL="285750" indent="-285750">
                <a:buFont typeface="Arial" panose="020B0604020202020204" pitchFamily="34" charset="0"/>
                <a:buChar char="•"/>
              </a:pPr>
              <a:r>
                <a:rPr lang="en-US" dirty="0"/>
                <a:t>Continuous Integration / Continuous Deployment (CI/CD) Pipelines</a:t>
              </a:r>
            </a:p>
            <a:p>
              <a:pPr marL="285750" indent="-285750">
                <a:buFont typeface="Arial" panose="020B0604020202020204" pitchFamily="34" charset="0"/>
                <a:buChar char="•"/>
              </a:pPr>
              <a:r>
                <a:rPr lang="en-US" dirty="0"/>
                <a:t>Automatic Test Coverage Assessment</a:t>
              </a:r>
            </a:p>
          </p:txBody>
        </p:sp>
        <p:sp>
          <p:nvSpPr>
            <p:cNvPr id="7" name="Rounded Rectangle 6">
              <a:extLst>
                <a:ext uri="{FF2B5EF4-FFF2-40B4-BE49-F238E27FC236}">
                  <a16:creationId xmlns:a16="http://schemas.microsoft.com/office/drawing/2014/main" id="{AACCD871-B527-8DDD-BB2D-CC5E07E5754C}"/>
                </a:ext>
              </a:extLst>
            </p:cNvPr>
            <p:cNvSpPr/>
            <p:nvPr/>
          </p:nvSpPr>
          <p:spPr>
            <a:xfrm>
              <a:off x="6263640" y="3992880"/>
              <a:ext cx="4749457" cy="2148840"/>
            </a:xfrm>
            <a:prstGeom prst="roundRect">
              <a:avLst/>
            </a:prstGeom>
            <a:solidFill>
              <a:srgbClr val="80AA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Documentation</a:t>
              </a:r>
              <a:endParaRPr lang="en-US" dirty="0"/>
            </a:p>
            <a:p>
              <a:pPr marL="285750" indent="-285750">
                <a:buFont typeface="Arial" panose="020B0604020202020204" pitchFamily="34" charset="0"/>
                <a:buChar char="•"/>
              </a:pPr>
              <a:r>
                <a:rPr lang="en-US" dirty="0"/>
                <a:t>Issue Tracking</a:t>
              </a:r>
            </a:p>
            <a:p>
              <a:pPr marL="285750" indent="-285750">
                <a:buFont typeface="Arial" panose="020B0604020202020204" pitchFamily="34" charset="0"/>
                <a:buChar char="•"/>
              </a:pPr>
              <a:r>
                <a:rPr lang="en-US" dirty="0"/>
                <a:t>README, Installation Guide</a:t>
              </a:r>
            </a:p>
            <a:p>
              <a:pPr marL="285750" indent="-285750">
                <a:buFont typeface="Arial" panose="020B0604020202020204" pitchFamily="34" charset="0"/>
                <a:buChar char="•"/>
              </a:pPr>
              <a:r>
                <a:rPr lang="en-US" dirty="0"/>
                <a:t>Documentation Generators </a:t>
              </a:r>
            </a:p>
            <a:p>
              <a:pPr marL="285750" indent="-285750">
                <a:buFont typeface="Arial" panose="020B0604020202020204" pitchFamily="34" charset="0"/>
                <a:buChar char="•"/>
              </a:pPr>
              <a:r>
                <a:rPr lang="en-US" dirty="0"/>
                <a:t>Descriptive Naming Practices</a:t>
              </a:r>
            </a:p>
          </p:txBody>
        </p:sp>
        <p:sp>
          <p:nvSpPr>
            <p:cNvPr id="8" name="Rounded Rectangle 7">
              <a:extLst>
                <a:ext uri="{FF2B5EF4-FFF2-40B4-BE49-F238E27FC236}">
                  <a16:creationId xmlns:a16="http://schemas.microsoft.com/office/drawing/2014/main" id="{AF438DBB-77EF-BB23-3BB0-22E60865DDBF}"/>
                </a:ext>
              </a:extLst>
            </p:cNvPr>
            <p:cNvSpPr/>
            <p:nvPr/>
          </p:nvSpPr>
          <p:spPr>
            <a:xfrm>
              <a:off x="6263640" y="1436225"/>
              <a:ext cx="4749457" cy="2270760"/>
            </a:xfrm>
            <a:prstGeom prst="roundRect">
              <a:avLst/>
            </a:prstGeom>
            <a:solidFill>
              <a:srgbClr val="01666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Development</a:t>
              </a:r>
              <a:endParaRPr lang="en-US" dirty="0"/>
            </a:p>
            <a:p>
              <a:pPr marL="285750" indent="-285750">
                <a:buFont typeface="Arial" panose="020B0604020202020204" pitchFamily="34" charset="0"/>
                <a:buChar char="•"/>
              </a:pPr>
              <a:r>
                <a:rPr lang="en-US" dirty="0"/>
                <a:t>Guides &amp; Standards</a:t>
              </a:r>
            </a:p>
            <a:p>
              <a:pPr marL="285750" indent="-285750">
                <a:buFont typeface="Arial" panose="020B0604020202020204" pitchFamily="34" charset="0"/>
                <a:buChar char="•"/>
              </a:pPr>
              <a:r>
                <a:rPr lang="en-US" dirty="0"/>
                <a:t>Quality Agreements</a:t>
              </a:r>
            </a:p>
            <a:p>
              <a:pPr marL="285750" indent="-285750">
                <a:buFont typeface="Arial" panose="020B0604020202020204" pitchFamily="34" charset="0"/>
                <a:buChar char="•"/>
              </a:pPr>
              <a:r>
                <a:rPr lang="en-US" dirty="0"/>
                <a:t>Software Architecture, Library Usage</a:t>
              </a:r>
            </a:p>
            <a:p>
              <a:pPr marL="285750" indent="-285750">
                <a:buFont typeface="Arial" panose="020B0604020202020204" pitchFamily="34" charset="0"/>
                <a:buChar char="•"/>
              </a:pPr>
              <a:r>
                <a:rPr lang="en-US" dirty="0"/>
                <a:t>Formal Code Review Before Release</a:t>
              </a:r>
            </a:p>
          </p:txBody>
        </p:sp>
      </p:grpSp>
      <p:sp>
        <p:nvSpPr>
          <p:cNvPr id="10" name="TextBox 9">
            <a:extLst>
              <a:ext uri="{FF2B5EF4-FFF2-40B4-BE49-F238E27FC236}">
                <a16:creationId xmlns:a16="http://schemas.microsoft.com/office/drawing/2014/main" id="{380E79A7-D030-A616-DF72-EEF19CB338FC}"/>
              </a:ext>
            </a:extLst>
          </p:cNvPr>
          <p:cNvSpPr txBox="1"/>
          <p:nvPr/>
        </p:nvSpPr>
        <p:spPr>
          <a:xfrm>
            <a:off x="-84304" y="5723192"/>
            <a:ext cx="12276304" cy="253916"/>
          </a:xfrm>
          <a:prstGeom prst="rect">
            <a:avLst/>
          </a:prstGeom>
          <a:noFill/>
        </p:spPr>
        <p:txBody>
          <a:bodyPr wrap="square" rtlCol="0">
            <a:spAutoFit/>
          </a:bodyPr>
          <a:lstStyle/>
          <a:p>
            <a:pPr algn="ctr"/>
            <a:r>
              <a:rPr lang="en-US" sz="1050" dirty="0">
                <a:highlight>
                  <a:srgbClr val="FFFF00"/>
                </a:highlight>
              </a:rPr>
              <a:t>Trade names and trademarks are used in this report for identification only. Their usage does not constitute an official endorsement, either expressed or implied, by the National Aeronautics and Space Administration.</a:t>
            </a:r>
          </a:p>
        </p:txBody>
      </p:sp>
    </p:spTree>
    <p:extLst>
      <p:ext uri="{BB962C8B-B14F-4D97-AF65-F5344CB8AC3E}">
        <p14:creationId xmlns:p14="http://schemas.microsoft.com/office/powerpoint/2010/main" val="26016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F17EB5-8C3D-0E8D-A34A-AFDE82A09691}"/>
              </a:ext>
            </a:extLst>
          </p:cNvPr>
          <p:cNvSpPr>
            <a:spLocks noGrp="1"/>
          </p:cNvSpPr>
          <p:nvPr>
            <p:ph type="title"/>
          </p:nvPr>
        </p:nvSpPr>
        <p:spPr/>
        <p:txBody>
          <a:bodyPr>
            <a:normAutofit fontScale="90000"/>
          </a:bodyPr>
          <a:lstStyle/>
          <a:p>
            <a:r>
              <a:rPr lang="en-US" b="1" dirty="0"/>
              <a:t>Questions</a:t>
            </a:r>
            <a:br>
              <a:rPr lang="en-US" b="1" dirty="0"/>
            </a:br>
            <a:br>
              <a:rPr lang="en-US" b="1" dirty="0"/>
            </a:br>
            <a:r>
              <a:rPr lang="en-US" b="1" dirty="0"/>
              <a:t>Software Available at:</a:t>
            </a:r>
            <a:br>
              <a:rPr lang="en-US" b="1" dirty="0"/>
            </a:br>
            <a:br>
              <a:rPr lang="en-US" b="1" dirty="0"/>
            </a:br>
            <a:r>
              <a:rPr lang="en-US" b="1" dirty="0" err="1"/>
              <a:t>github.com</a:t>
            </a:r>
            <a:r>
              <a:rPr lang="en-US" b="1" dirty="0"/>
              <a:t>/</a:t>
            </a:r>
            <a:r>
              <a:rPr lang="en-US" b="1" dirty="0" err="1"/>
              <a:t>nasa</a:t>
            </a:r>
            <a:r>
              <a:rPr lang="en-US" b="1" dirty="0"/>
              <a:t>/</a:t>
            </a:r>
            <a:r>
              <a:rPr lang="en-US" b="1" dirty="0" err="1"/>
              <a:t>swsim</a:t>
            </a:r>
            <a:r>
              <a:rPr lang="en-US" b="1" dirty="0"/>
              <a:t>/</a:t>
            </a:r>
            <a:br>
              <a:rPr lang="en-US" b="1" dirty="0"/>
            </a:br>
            <a:r>
              <a:rPr lang="en-US" b="1" dirty="0" err="1"/>
              <a:t>github.com</a:t>
            </a:r>
            <a:r>
              <a:rPr lang="en-US" b="1" dirty="0"/>
              <a:t>/</a:t>
            </a:r>
            <a:r>
              <a:rPr lang="en-US" b="1" dirty="0" err="1"/>
              <a:t>nasa</a:t>
            </a:r>
            <a:r>
              <a:rPr lang="en-US" b="1" dirty="0"/>
              <a:t>/</a:t>
            </a:r>
            <a:r>
              <a:rPr lang="en-US" b="1" dirty="0" err="1"/>
              <a:t>pannde</a:t>
            </a:r>
            <a:r>
              <a:rPr lang="en-US" b="1" dirty="0"/>
              <a:t>/</a:t>
            </a:r>
            <a:br>
              <a:rPr lang="en-US" b="1" dirty="0"/>
            </a:br>
            <a:br>
              <a:rPr lang="en-US" b="1" dirty="0"/>
            </a:br>
            <a:endParaRPr lang="en-US" dirty="0"/>
          </a:p>
        </p:txBody>
      </p:sp>
      <p:sp>
        <p:nvSpPr>
          <p:cNvPr id="3" name="Slide Number Placeholder 2">
            <a:extLst>
              <a:ext uri="{FF2B5EF4-FFF2-40B4-BE49-F238E27FC236}">
                <a16:creationId xmlns:a16="http://schemas.microsoft.com/office/drawing/2014/main" id="{17C91BD2-8B75-2A47-96C1-CC1B3C3C7F63}"/>
              </a:ext>
            </a:extLst>
          </p:cNvPr>
          <p:cNvSpPr>
            <a:spLocks noGrp="1"/>
          </p:cNvSpPr>
          <p:nvPr>
            <p:ph type="sldNum" sz="quarter" idx="4294967295"/>
          </p:nvPr>
        </p:nvSpPr>
        <p:spPr>
          <a:xfrm>
            <a:off x="9448800" y="6356350"/>
            <a:ext cx="2743200" cy="365125"/>
          </a:xfrm>
          <a:prstGeom prst="rect">
            <a:avLst/>
          </a:prstGeom>
        </p:spPr>
        <p:txBody>
          <a:bodyPr/>
          <a:lstStyle/>
          <a:p>
            <a:fld id="{2E8C51FE-49D9-314D-9957-ABBF7DDE8782}" type="slidenum">
              <a:rPr lang="en-US" smtClean="0"/>
              <a:pPr/>
              <a:t>12</a:t>
            </a:fld>
            <a:endParaRPr lang="en-US" dirty="0"/>
          </a:p>
        </p:txBody>
      </p:sp>
    </p:spTree>
    <p:extLst>
      <p:ext uri="{BB962C8B-B14F-4D97-AF65-F5344CB8AC3E}">
        <p14:creationId xmlns:p14="http://schemas.microsoft.com/office/powerpoint/2010/main" val="21014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BCE3A-77E2-CB87-4B7B-50CCA6E1381C}"/>
              </a:ext>
            </a:extLst>
          </p:cNvPr>
          <p:cNvSpPr>
            <a:spLocks noGrp="1"/>
          </p:cNvSpPr>
          <p:nvPr>
            <p:ph type="title"/>
          </p:nvPr>
        </p:nvSpPr>
        <p:spPr/>
        <p:txBody>
          <a:bodyPr/>
          <a:lstStyle/>
          <a:p>
            <a:r>
              <a:rPr lang="en-US" dirty="0"/>
              <a:t>NASA Langley Research Center’s Open-Source NDE Simulation and Modeling Tools</a:t>
            </a:r>
            <a:br>
              <a:rPr lang="en-US" dirty="0"/>
            </a:br>
            <a:br>
              <a:rPr lang="en-US" dirty="0"/>
            </a:br>
            <a:endParaRPr lang="en-US" dirty="0"/>
          </a:p>
        </p:txBody>
      </p:sp>
      <p:sp>
        <p:nvSpPr>
          <p:cNvPr id="35" name="Subtitle 34">
            <a:extLst>
              <a:ext uri="{FF2B5EF4-FFF2-40B4-BE49-F238E27FC236}">
                <a16:creationId xmlns:a16="http://schemas.microsoft.com/office/drawing/2014/main" id="{ACB3B62E-6966-F349-968E-FA8F0173359D}"/>
              </a:ext>
            </a:extLst>
          </p:cNvPr>
          <p:cNvSpPr>
            <a:spLocks noGrp="1"/>
          </p:cNvSpPr>
          <p:nvPr>
            <p:ph type="body" idx="1"/>
          </p:nvPr>
        </p:nvSpPr>
        <p:spPr>
          <a:xfrm>
            <a:off x="831850" y="4552950"/>
            <a:ext cx="10515600" cy="424732"/>
          </a:xfrm>
        </p:spPr>
        <p:txBody>
          <a:bodyPr>
            <a:spAutoFit/>
          </a:bodyPr>
          <a:lstStyle/>
          <a:p>
            <a:pPr>
              <a:spcBef>
                <a:spcPts val="400"/>
              </a:spcBef>
            </a:pPr>
            <a:r>
              <a:rPr lang="en-US" dirty="0"/>
              <a:t>Elizabeth Gregory, Bill </a:t>
            </a:r>
            <a:r>
              <a:rPr lang="en-US" dirty="0" err="1"/>
              <a:t>Schneck</a:t>
            </a:r>
            <a:r>
              <a:rPr lang="en-US" dirty="0"/>
              <a:t>, and Erik </a:t>
            </a:r>
            <a:r>
              <a:rPr lang="en-US" dirty="0" err="1"/>
              <a:t>Frankforter</a:t>
            </a:r>
            <a:endParaRPr lang="en-US" dirty="0"/>
          </a:p>
        </p:txBody>
      </p:sp>
      <p:sp>
        <p:nvSpPr>
          <p:cNvPr id="3" name="TextBox 2">
            <a:extLst>
              <a:ext uri="{FF2B5EF4-FFF2-40B4-BE49-F238E27FC236}">
                <a16:creationId xmlns:a16="http://schemas.microsoft.com/office/drawing/2014/main" id="{00DAFB7B-8858-5848-ACA5-9352AC4E3D71}"/>
              </a:ext>
            </a:extLst>
          </p:cNvPr>
          <p:cNvSpPr txBox="1"/>
          <p:nvPr/>
        </p:nvSpPr>
        <p:spPr>
          <a:xfrm>
            <a:off x="11391441" y="694063"/>
            <a:ext cx="184731" cy="369332"/>
          </a:xfrm>
          <a:prstGeom prst="rect">
            <a:avLst/>
          </a:prstGeom>
          <a:noFill/>
        </p:spPr>
        <p:txBody>
          <a:bodyPr wrap="none" rtlCol="0">
            <a:spAutoFit/>
          </a:bodyPr>
          <a:lstStyle/>
          <a:p>
            <a:endParaRPr lang="en-US" dirty="0"/>
          </a:p>
        </p:txBody>
      </p:sp>
      <p:pic>
        <p:nvPicPr>
          <p:cNvPr id="6" name="Picture 13" descr="NASA insigniaCMYK">
            <a:extLst>
              <a:ext uri="{FF2B5EF4-FFF2-40B4-BE49-F238E27FC236}">
                <a16:creationId xmlns:a16="http://schemas.microsoft.com/office/drawing/2014/main" id="{6854EDBC-0FAA-AC74-BB1C-DEAEF75800C3}"/>
              </a:ext>
            </a:extLst>
          </p:cNvPr>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77201" y="3197543"/>
            <a:ext cx="2438399" cy="195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11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FE1C-D946-F543-A9CA-5D80A2A06296}"/>
              </a:ext>
            </a:extLst>
          </p:cNvPr>
          <p:cNvSpPr>
            <a:spLocks noGrp="1"/>
          </p:cNvSpPr>
          <p:nvPr>
            <p:ph type="title"/>
          </p:nvPr>
        </p:nvSpPr>
        <p:spPr/>
        <p:txBody>
          <a:bodyPr/>
          <a:lstStyle/>
          <a:p>
            <a:r>
              <a:rPr lang="en-US" sz="4000" b="1" dirty="0">
                <a:latin typeface="Arial" panose="020B0604020202020204" pitchFamily="34" charset="0"/>
                <a:cs typeface="Arial" panose="020B0604020202020204" pitchFamily="34" charset="0"/>
              </a:rPr>
              <a:t>Agenda</a:t>
            </a:r>
          </a:p>
        </p:txBody>
      </p:sp>
      <p:sp>
        <p:nvSpPr>
          <p:cNvPr id="4" name="Text Placeholder 3">
            <a:extLst>
              <a:ext uri="{FF2B5EF4-FFF2-40B4-BE49-F238E27FC236}">
                <a16:creationId xmlns:a16="http://schemas.microsoft.com/office/drawing/2014/main" id="{B001609E-2154-4B8B-ECCF-6CD1C74DD2FA}"/>
              </a:ext>
            </a:extLst>
          </p:cNvPr>
          <p:cNvSpPr>
            <a:spLocks noGrp="1"/>
          </p:cNvSpPr>
          <p:nvPr>
            <p:ph type="body" sz="half" idx="2"/>
          </p:nvPr>
        </p:nvSpPr>
        <p:spPr/>
        <p:txBody>
          <a:bodyPr/>
          <a:lstStyle/>
          <a:p>
            <a:pPr marL="514350" indent="-514350">
              <a:buFont typeface="Arial" panose="020B0604020202020204" pitchFamily="34" charset="0"/>
              <a:buChar char="•"/>
            </a:pPr>
            <a:r>
              <a:rPr lang="en-US" sz="3200" dirty="0"/>
              <a:t>Motivations for Simulating UT</a:t>
            </a:r>
          </a:p>
          <a:p>
            <a:pPr marL="514350" indent="-514350">
              <a:buFont typeface="Arial" panose="020B0604020202020204" pitchFamily="34" charset="0"/>
              <a:buChar char="•"/>
            </a:pPr>
            <a:r>
              <a:rPr lang="en-US" sz="3200" dirty="0"/>
              <a:t>Open-Source Code</a:t>
            </a:r>
          </a:p>
          <a:p>
            <a:pPr marL="514350" indent="-514350">
              <a:buFont typeface="Arial" panose="020B0604020202020204" pitchFamily="34" charset="0"/>
              <a:buChar char="•"/>
            </a:pPr>
            <a:r>
              <a:rPr lang="en-US" sz="3200" dirty="0" err="1"/>
              <a:t>swSim</a:t>
            </a:r>
            <a:endParaRPr lang="en-US" sz="3200" dirty="0"/>
          </a:p>
          <a:p>
            <a:pPr marL="514350" indent="-514350">
              <a:buFont typeface="Arial" panose="020B0604020202020204" pitchFamily="34" charset="0"/>
              <a:buChar char="•"/>
            </a:pPr>
            <a:r>
              <a:rPr lang="en-US" sz="3200" dirty="0" err="1"/>
              <a:t>PanNDE</a:t>
            </a:r>
            <a:endParaRPr lang="en-US" sz="3200" dirty="0"/>
          </a:p>
          <a:p>
            <a:pPr marL="514350" indent="-514350">
              <a:buFont typeface="Arial" panose="020B0604020202020204" pitchFamily="34" charset="0"/>
              <a:buChar char="•"/>
            </a:pPr>
            <a:r>
              <a:rPr lang="en-US" sz="3200" dirty="0"/>
              <a:t>Future work</a:t>
            </a:r>
          </a:p>
        </p:txBody>
      </p:sp>
      <p:pic>
        <p:nvPicPr>
          <p:cNvPr id="7" name="Picture 2" descr="cid:image001.png@01D49152.18254AF0">
            <a:extLst>
              <a:ext uri="{FF2B5EF4-FFF2-40B4-BE49-F238E27FC236}">
                <a16:creationId xmlns:a16="http://schemas.microsoft.com/office/drawing/2014/main" id="{ED1A4726-FE7A-9E2C-89DF-41BEB5532DD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a:ext>
            </a:extLst>
          </a:blip>
          <a:srcRect/>
          <a:stretch/>
        </p:blipFill>
        <p:spPr bwMode="auto">
          <a:xfrm>
            <a:off x="5392551" y="1377948"/>
            <a:ext cx="5959661" cy="4102104"/>
          </a:xfrm>
          <a:prstGeom prst="rect">
            <a:avLst/>
          </a:prstGeom>
          <a:ln w="38100" cap="sq">
            <a:solidFill>
              <a:schemeClr val="bg1"/>
            </a:solid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32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3EE19F9-277D-CAF6-CA85-8E281C691ACA}"/>
              </a:ext>
            </a:extLst>
          </p:cNvPr>
          <p:cNvSpPr>
            <a:spLocks noGrp="1"/>
          </p:cNvSpPr>
          <p:nvPr>
            <p:ph sz="half" idx="2"/>
          </p:nvPr>
        </p:nvSpPr>
        <p:spPr>
          <a:xfrm>
            <a:off x="838200" y="2982685"/>
            <a:ext cx="11049000" cy="1441677"/>
          </a:xfrm>
        </p:spPr>
        <p:txBody>
          <a:bodyPr/>
          <a:lstStyle/>
          <a:p>
            <a:r>
              <a:rPr lang="en-US" b="1" u="sng" dirty="0"/>
              <a:t>Provide insight </a:t>
            </a:r>
            <a:r>
              <a:rPr lang="en-US" dirty="0"/>
              <a:t>into underlying interaction phenomena and energy paths.</a:t>
            </a:r>
          </a:p>
          <a:p>
            <a:r>
              <a:rPr lang="en-US" b="1" u="sng" dirty="0"/>
              <a:t>Predict</a:t>
            </a:r>
            <a:r>
              <a:rPr lang="en-US" dirty="0"/>
              <a:t> and quantify energy-damage interaction.</a:t>
            </a:r>
          </a:p>
          <a:p>
            <a:r>
              <a:rPr lang="en-US" b="1" u="sng" dirty="0"/>
              <a:t>Extract features</a:t>
            </a:r>
            <a:r>
              <a:rPr lang="en-US" dirty="0"/>
              <a:t> correlated with relevant parameters.</a:t>
            </a:r>
          </a:p>
          <a:p>
            <a:r>
              <a:rPr lang="en-US" b="1" u="sng" dirty="0"/>
              <a:t>Optimize</a:t>
            </a:r>
            <a:r>
              <a:rPr lang="en-US" dirty="0"/>
              <a:t> inspection setup.</a:t>
            </a:r>
          </a:p>
          <a:p>
            <a:r>
              <a:rPr lang="en-US" b="1" u="sng" dirty="0"/>
              <a:t>Provide confidence</a:t>
            </a:r>
            <a:r>
              <a:rPr lang="en-US" dirty="0"/>
              <a:t> in inspection results.</a:t>
            </a:r>
          </a:p>
          <a:p>
            <a:endParaRPr lang="en-US" dirty="0"/>
          </a:p>
          <a:p>
            <a:endParaRPr lang="en-US" dirty="0"/>
          </a:p>
        </p:txBody>
      </p:sp>
      <p:sp>
        <p:nvSpPr>
          <p:cNvPr id="2" name="Title 1">
            <a:extLst>
              <a:ext uri="{FF2B5EF4-FFF2-40B4-BE49-F238E27FC236}">
                <a16:creationId xmlns:a16="http://schemas.microsoft.com/office/drawing/2014/main" id="{282C9605-2735-9F42-963B-70017B0F195D}"/>
              </a:ext>
            </a:extLst>
          </p:cNvPr>
          <p:cNvSpPr>
            <a:spLocks noGrp="1"/>
          </p:cNvSpPr>
          <p:nvPr>
            <p:ph type="title"/>
          </p:nvPr>
        </p:nvSpPr>
        <p:spPr/>
        <p:txBody>
          <a:bodyPr/>
          <a:lstStyle/>
          <a:p>
            <a:r>
              <a:rPr lang="en-US" sz="4000" b="1" dirty="0">
                <a:latin typeface="Arial" panose="020B0604020202020204" pitchFamily="34" charset="0"/>
                <a:cs typeface="Arial" panose="020B0604020202020204" pitchFamily="34" charset="0"/>
              </a:rPr>
              <a:t>Ultrasound Testing Simulation for NDE </a:t>
            </a:r>
          </a:p>
        </p:txBody>
      </p:sp>
      <p:graphicFrame>
        <p:nvGraphicFramePr>
          <p:cNvPr id="7" name="Content Placeholder 6">
            <a:extLst>
              <a:ext uri="{FF2B5EF4-FFF2-40B4-BE49-F238E27FC236}">
                <a16:creationId xmlns:a16="http://schemas.microsoft.com/office/drawing/2014/main" id="{2D33E1D6-54E6-5049-81FC-DC37C520F2B6}"/>
              </a:ext>
            </a:extLst>
          </p:cNvPr>
          <p:cNvGraphicFramePr>
            <a:graphicFrameLocks noGrp="1"/>
          </p:cNvGraphicFramePr>
          <p:nvPr>
            <p:ph sz="half" idx="1"/>
            <p:extLst>
              <p:ext uri="{D42A27DB-BD31-4B8C-83A1-F6EECF244321}">
                <p14:modId xmlns:p14="http://schemas.microsoft.com/office/powerpoint/2010/main" val="3978424835"/>
              </p:ext>
            </p:extLst>
          </p:nvPr>
        </p:nvGraphicFramePr>
        <p:xfrm>
          <a:off x="838200" y="677507"/>
          <a:ext cx="11049000" cy="242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11B3AAE-9CC4-1147-A353-A846A0D1AEC2}"/>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C05B9E-03CB-5142-9DF0-CE7D990CBC81}"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590450167"/>
      </p:ext>
    </p:extLst>
  </p:cSld>
  <p:clrMapOvr>
    <a:masterClrMapping/>
  </p:clrMapOvr>
  <mc:AlternateContent xmlns:mc="http://schemas.openxmlformats.org/markup-compatibility/2006" xmlns:p14="http://schemas.microsoft.com/office/powerpoint/2010/main">
    <mc:Choice Requires="p14">
      <p:transition spd="slow" p14:dur="2000" advTm="58872"/>
    </mc:Choice>
    <mc:Fallback xmlns="">
      <p:transition spd="slow" advTm="5887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FA5F-60B6-584C-A548-2E4FF7C0C365}"/>
              </a:ext>
            </a:extLst>
          </p:cNvPr>
          <p:cNvSpPr>
            <a:spLocks noGrp="1"/>
          </p:cNvSpPr>
          <p:nvPr>
            <p:ph type="title"/>
          </p:nvPr>
        </p:nvSpPr>
        <p:spPr/>
        <p:txBody>
          <a:bodyPr/>
          <a:lstStyle/>
          <a:p>
            <a:r>
              <a:rPr lang="en-US" sz="4000" b="1" dirty="0">
                <a:latin typeface="Arial" panose="020B0604020202020204" pitchFamily="34" charset="0"/>
                <a:cs typeface="Arial" panose="020B0604020202020204" pitchFamily="34" charset="0"/>
              </a:rPr>
              <a:t>Goals for Open-Source Software</a:t>
            </a:r>
          </a:p>
        </p:txBody>
      </p:sp>
      <p:grpSp>
        <p:nvGrpSpPr>
          <p:cNvPr id="12" name="Group 11">
            <a:extLst>
              <a:ext uri="{FF2B5EF4-FFF2-40B4-BE49-F238E27FC236}">
                <a16:creationId xmlns:a16="http://schemas.microsoft.com/office/drawing/2014/main" id="{032BB25C-19F0-86A7-628D-95D8D0B82F0E}"/>
              </a:ext>
            </a:extLst>
          </p:cNvPr>
          <p:cNvGrpSpPr/>
          <p:nvPr/>
        </p:nvGrpSpPr>
        <p:grpSpPr>
          <a:xfrm>
            <a:off x="1181782" y="1477767"/>
            <a:ext cx="9828437" cy="3902466"/>
            <a:chOff x="1203710" y="1541124"/>
            <a:chExt cx="9828437" cy="3902466"/>
          </a:xfrm>
        </p:grpSpPr>
        <p:sp>
          <p:nvSpPr>
            <p:cNvPr id="6" name="Rounded Rectangle 5">
              <a:extLst>
                <a:ext uri="{FF2B5EF4-FFF2-40B4-BE49-F238E27FC236}">
                  <a16:creationId xmlns:a16="http://schemas.microsoft.com/office/drawing/2014/main" id="{A6C11E43-7955-A247-BA7F-8E2AA3E6EB21}"/>
                </a:ext>
              </a:extLst>
            </p:cNvPr>
            <p:cNvSpPr/>
            <p:nvPr/>
          </p:nvSpPr>
          <p:spPr>
            <a:xfrm>
              <a:off x="1203710" y="1541124"/>
              <a:ext cx="3893906" cy="1797977"/>
            </a:xfrm>
            <a:prstGeom prst="roundRect">
              <a:avLst/>
            </a:prstGeom>
            <a:solidFill>
              <a:srgbClr val="0166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Human Readable Inputs with XML</a:t>
              </a:r>
            </a:p>
            <a:p>
              <a:pPr marL="285750" indent="-285750">
                <a:buClr>
                  <a:schemeClr val="bg1"/>
                </a:buClr>
                <a:buFont typeface="Arial" panose="020B0604020202020204" pitchFamily="34" charset="0"/>
                <a:buChar char="•"/>
              </a:pPr>
              <a:r>
                <a:rPr lang="en-US" dirty="0"/>
                <a:t>Easy editing</a:t>
              </a:r>
            </a:p>
            <a:p>
              <a:pPr marL="285750" indent="-285750">
                <a:buClr>
                  <a:schemeClr val="bg1"/>
                </a:buClr>
                <a:buFont typeface="Arial" panose="020B0604020202020204" pitchFamily="34" charset="0"/>
                <a:buChar char="•"/>
              </a:pPr>
              <a:r>
                <a:rPr lang="en-US" dirty="0"/>
                <a:t>Easy sharing</a:t>
              </a:r>
            </a:p>
            <a:p>
              <a:pPr marL="285750" indent="-285750">
                <a:buClr>
                  <a:schemeClr val="bg1"/>
                </a:buClr>
                <a:buFont typeface="Arial" panose="020B0604020202020204" pitchFamily="34" charset="0"/>
                <a:buChar char="•"/>
              </a:pPr>
              <a:r>
                <a:rPr lang="en-US" dirty="0"/>
                <a:t>Procedurally generated via outside tools</a:t>
              </a:r>
            </a:p>
            <a:p>
              <a:pPr marL="285750" indent="-285750">
                <a:buClr>
                  <a:schemeClr val="bg1"/>
                </a:buClr>
                <a:buFont typeface="Arial" panose="020B0604020202020204" pitchFamily="34" charset="0"/>
                <a:buChar char="•"/>
              </a:pPr>
              <a:endParaRPr lang="en-US" dirty="0"/>
            </a:p>
          </p:txBody>
        </p:sp>
        <p:sp>
          <p:nvSpPr>
            <p:cNvPr id="7" name="Rounded Rectangle 6">
              <a:extLst>
                <a:ext uri="{FF2B5EF4-FFF2-40B4-BE49-F238E27FC236}">
                  <a16:creationId xmlns:a16="http://schemas.microsoft.com/office/drawing/2014/main" id="{DC60B271-36D8-D84D-B0D9-BFEE29F89CBA}"/>
                </a:ext>
              </a:extLst>
            </p:cNvPr>
            <p:cNvSpPr/>
            <p:nvPr/>
          </p:nvSpPr>
          <p:spPr>
            <a:xfrm>
              <a:off x="7138241" y="1541124"/>
              <a:ext cx="3893906" cy="1797977"/>
            </a:xfrm>
            <a:prstGeom prst="roundRect">
              <a:avLst/>
            </a:prstGeom>
            <a:solidFill>
              <a:srgbClr val="80AA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Easily Buildable Problems</a:t>
              </a:r>
            </a:p>
            <a:p>
              <a:pPr marL="285750" indent="-285750">
                <a:buFont typeface="Arial" panose="020B0604020202020204" pitchFamily="34" charset="0"/>
                <a:buChar char="•"/>
              </a:pPr>
              <a:r>
                <a:rPr lang="en-US" dirty="0"/>
                <a:t>Modular approach</a:t>
              </a:r>
            </a:p>
            <a:p>
              <a:pPr marL="285750" indent="-285750">
                <a:buFont typeface="Arial" panose="020B0604020202020204" pitchFamily="34" charset="0"/>
                <a:buChar char="•"/>
              </a:pPr>
              <a:r>
                <a:rPr lang="en-US" dirty="0"/>
                <a:t>Problem agnostic</a:t>
              </a:r>
            </a:p>
            <a:p>
              <a:endParaRPr lang="en-US" dirty="0"/>
            </a:p>
          </p:txBody>
        </p:sp>
        <p:sp>
          <p:nvSpPr>
            <p:cNvPr id="8" name="Rounded Rectangle 7">
              <a:extLst>
                <a:ext uri="{FF2B5EF4-FFF2-40B4-BE49-F238E27FC236}">
                  <a16:creationId xmlns:a16="http://schemas.microsoft.com/office/drawing/2014/main" id="{6AE17A3E-8DA6-D748-A605-BC4829E5D11D}"/>
                </a:ext>
              </a:extLst>
            </p:cNvPr>
            <p:cNvSpPr/>
            <p:nvPr/>
          </p:nvSpPr>
          <p:spPr>
            <a:xfrm>
              <a:off x="7138241" y="3645613"/>
              <a:ext cx="3893906" cy="1797977"/>
            </a:xfrm>
            <a:prstGeom prst="roundRect">
              <a:avLst/>
            </a:prstGeom>
            <a:solidFill>
              <a:srgbClr val="0166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Sharable Outputs with VTK</a:t>
              </a:r>
            </a:p>
            <a:p>
              <a:pPr marL="285750" indent="-285750">
                <a:buFont typeface="Arial" panose="020B0604020202020204" pitchFamily="34" charset="0"/>
                <a:buChar char="•"/>
              </a:pPr>
              <a:r>
                <a:rPr lang="en-US" dirty="0"/>
                <a:t>Easy data visualization</a:t>
              </a:r>
            </a:p>
            <a:p>
              <a:pPr marL="285750" indent="-285750">
                <a:buFont typeface="Arial" panose="020B0604020202020204" pitchFamily="34" charset="0"/>
                <a:buChar char="•"/>
              </a:pPr>
              <a:r>
                <a:rPr lang="en-US" dirty="0"/>
                <a:t>Already optimized parallel output</a:t>
              </a:r>
            </a:p>
            <a:p>
              <a:pPr marL="285750" indent="-285750">
                <a:buFont typeface="Arial" panose="020B0604020202020204" pitchFamily="34" charset="0"/>
                <a:buChar char="•"/>
              </a:pPr>
              <a:r>
                <a:rPr lang="en-US" dirty="0"/>
                <a:t>Self documenting output files</a:t>
              </a:r>
            </a:p>
          </p:txBody>
        </p:sp>
        <p:sp>
          <p:nvSpPr>
            <p:cNvPr id="9" name="Rounded Rectangle 8">
              <a:extLst>
                <a:ext uri="{FF2B5EF4-FFF2-40B4-BE49-F238E27FC236}">
                  <a16:creationId xmlns:a16="http://schemas.microsoft.com/office/drawing/2014/main" id="{343E0C4C-5C0F-3E45-A398-69B338B2199B}"/>
                </a:ext>
              </a:extLst>
            </p:cNvPr>
            <p:cNvSpPr/>
            <p:nvPr/>
          </p:nvSpPr>
          <p:spPr>
            <a:xfrm>
              <a:off x="1203710" y="3645613"/>
              <a:ext cx="3893906" cy="1797977"/>
            </a:xfrm>
            <a:prstGeom prst="roundRect">
              <a:avLst/>
            </a:prstGeom>
            <a:solidFill>
              <a:srgbClr val="80AA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Robust Testing  with Test Driven Development </a:t>
              </a:r>
            </a:p>
            <a:p>
              <a:pPr marL="285750" indent="-285750">
                <a:buFont typeface="Arial" panose="020B0604020202020204" pitchFamily="34" charset="0"/>
                <a:buChar char="•"/>
              </a:pPr>
              <a:r>
                <a:rPr lang="en-US" dirty="0"/>
                <a:t>Unit and case testing</a:t>
              </a:r>
            </a:p>
            <a:p>
              <a:pPr marL="285750" indent="-285750">
                <a:buFont typeface="Arial" panose="020B0604020202020204" pitchFamily="34" charset="0"/>
                <a:buChar char="•"/>
              </a:pPr>
              <a:r>
                <a:rPr lang="en-US" dirty="0"/>
                <a:t>Test during development</a:t>
              </a:r>
            </a:p>
            <a:p>
              <a:pPr marL="285750" indent="-285750">
                <a:buFont typeface="Arial" panose="020B0604020202020204" pitchFamily="34" charset="0"/>
                <a:buChar char="•"/>
              </a:pPr>
              <a:r>
                <a:rPr lang="en-US" dirty="0"/>
                <a:t>Automatic Testing </a:t>
              </a:r>
            </a:p>
          </p:txBody>
        </p:sp>
        <p:sp>
          <p:nvSpPr>
            <p:cNvPr id="11" name="Oval 10">
              <a:extLst>
                <a:ext uri="{FF2B5EF4-FFF2-40B4-BE49-F238E27FC236}">
                  <a16:creationId xmlns:a16="http://schemas.microsoft.com/office/drawing/2014/main" id="{08D2B017-9C43-1047-AE2C-444084D8D21C}"/>
                </a:ext>
              </a:extLst>
            </p:cNvPr>
            <p:cNvSpPr/>
            <p:nvPr/>
          </p:nvSpPr>
          <p:spPr>
            <a:xfrm>
              <a:off x="5403274" y="2712027"/>
              <a:ext cx="1433946" cy="1433946"/>
            </a:xfrm>
            <a:prstGeom prst="ellipse">
              <a:avLst/>
            </a:prstGeom>
            <a:solidFill>
              <a:srgbClr val="5959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Robust Tool for Long Use Life </a:t>
              </a:r>
            </a:p>
          </p:txBody>
        </p:sp>
        <p:cxnSp>
          <p:nvCxnSpPr>
            <p:cNvPr id="13" name="Straight Arrow Connector 12">
              <a:extLst>
                <a:ext uri="{FF2B5EF4-FFF2-40B4-BE49-F238E27FC236}">
                  <a16:creationId xmlns:a16="http://schemas.microsoft.com/office/drawing/2014/main" id="{043DF99E-F2CC-5145-B089-F9EEF1E8128A}"/>
                </a:ext>
              </a:extLst>
            </p:cNvPr>
            <p:cNvCxnSpPr>
              <a:stCxn id="7" idx="1"/>
              <a:endCxn id="11" idx="7"/>
            </p:cNvCxnSpPr>
            <p:nvPr/>
          </p:nvCxnSpPr>
          <p:spPr>
            <a:xfrm flipH="1">
              <a:off x="6627223" y="2440113"/>
              <a:ext cx="511018" cy="481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3B03C3D-A2E8-8141-8797-F0EAA40E438F}"/>
                </a:ext>
              </a:extLst>
            </p:cNvPr>
            <p:cNvCxnSpPr>
              <a:cxnSpLocks/>
              <a:stCxn id="8" idx="1"/>
              <a:endCxn id="11" idx="5"/>
            </p:cNvCxnSpPr>
            <p:nvPr/>
          </p:nvCxnSpPr>
          <p:spPr>
            <a:xfrm flipH="1" flipV="1">
              <a:off x="6627223" y="3935976"/>
              <a:ext cx="511018" cy="608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D00A0A3-EE3C-AC4D-AB1B-0281425A914B}"/>
                </a:ext>
              </a:extLst>
            </p:cNvPr>
            <p:cNvCxnSpPr>
              <a:cxnSpLocks/>
              <a:stCxn id="9" idx="3"/>
              <a:endCxn id="11" idx="3"/>
            </p:cNvCxnSpPr>
            <p:nvPr/>
          </p:nvCxnSpPr>
          <p:spPr>
            <a:xfrm flipV="1">
              <a:off x="5097616" y="3935976"/>
              <a:ext cx="515655" cy="608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A995CC-69CD-6C43-AE74-18BC2CABEB0F}"/>
                </a:ext>
              </a:extLst>
            </p:cNvPr>
            <p:cNvCxnSpPr>
              <a:cxnSpLocks/>
              <a:stCxn id="6" idx="3"/>
              <a:endCxn id="11" idx="1"/>
            </p:cNvCxnSpPr>
            <p:nvPr/>
          </p:nvCxnSpPr>
          <p:spPr>
            <a:xfrm>
              <a:off x="5097616" y="2440113"/>
              <a:ext cx="515655" cy="481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EF2251B9-15CE-344D-B99C-CEBFDF6D06C4}"/>
              </a:ext>
            </a:extLst>
          </p:cNvPr>
          <p:cNvSpPr txBox="1"/>
          <p:nvPr/>
        </p:nvSpPr>
        <p:spPr>
          <a:xfrm>
            <a:off x="-84304" y="5723192"/>
            <a:ext cx="12276304" cy="253916"/>
          </a:xfrm>
          <a:prstGeom prst="rect">
            <a:avLst/>
          </a:prstGeom>
          <a:noFill/>
        </p:spPr>
        <p:txBody>
          <a:bodyPr wrap="square" rtlCol="0">
            <a:spAutoFit/>
          </a:bodyPr>
          <a:lstStyle/>
          <a:p>
            <a:pPr algn="ctr"/>
            <a:r>
              <a:rPr lang="en-US" sz="1050" dirty="0">
                <a:highlight>
                  <a:srgbClr val="FFFF00"/>
                </a:highlight>
              </a:rPr>
              <a:t>Trade names and trademarks are used in this report for identification only. Their usage does not constitute an official endorsement, either expressed or implied, by the National Aeronautics and Space Administration.</a:t>
            </a:r>
          </a:p>
        </p:txBody>
      </p:sp>
    </p:spTree>
    <p:extLst>
      <p:ext uri="{BB962C8B-B14F-4D97-AF65-F5344CB8AC3E}">
        <p14:creationId xmlns:p14="http://schemas.microsoft.com/office/powerpoint/2010/main" val="1398251777"/>
      </p:ext>
    </p:extLst>
  </p:cSld>
  <p:clrMapOvr>
    <a:masterClrMapping/>
  </p:clrMapOvr>
  <mc:AlternateContent xmlns:mc="http://schemas.openxmlformats.org/markup-compatibility/2006" xmlns:p14="http://schemas.microsoft.com/office/powerpoint/2010/main">
    <mc:Choice Requires="p14">
      <p:transition spd="slow" p14:dur="2000" advTm="138775"/>
    </mc:Choice>
    <mc:Fallback xmlns="">
      <p:transition spd="slow" advTm="1387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FA5F-60B6-584C-A548-2E4FF7C0C365}"/>
              </a:ext>
            </a:extLst>
          </p:cNvPr>
          <p:cNvSpPr>
            <a:spLocks noGrp="1"/>
          </p:cNvSpPr>
          <p:nvPr>
            <p:ph type="title"/>
          </p:nvPr>
        </p:nvSpPr>
        <p:spPr>
          <a:xfrm>
            <a:off x="337580" y="239261"/>
            <a:ext cx="10935846" cy="1082911"/>
          </a:xfrm>
        </p:spPr>
        <p:txBody>
          <a:bodyPr/>
          <a:lstStyle/>
          <a:p>
            <a:r>
              <a:rPr lang="en-US" sz="4000" b="1" dirty="0">
                <a:latin typeface="Arial" panose="020B0604020202020204" pitchFamily="34" charset="0"/>
                <a:cs typeface="Arial" panose="020B0604020202020204" pitchFamily="34" charset="0"/>
              </a:rPr>
              <a:t>Solid Wave Simulation (</a:t>
            </a:r>
            <a:r>
              <a:rPr lang="en-US" sz="4000" b="1" dirty="0" err="1">
                <a:latin typeface="Arial" panose="020B0604020202020204" pitchFamily="34" charset="0"/>
                <a:cs typeface="Arial" panose="020B0604020202020204" pitchFamily="34" charset="0"/>
              </a:rPr>
              <a:t>swSim</a:t>
            </a:r>
            <a:r>
              <a:rPr lang="en-US" sz="4000" b="1" dirty="0">
                <a:latin typeface="Arial" panose="020B0604020202020204" pitchFamily="34" charset="0"/>
                <a:cs typeface="Arial" panose="020B0604020202020204" pitchFamily="34" charset="0"/>
              </a:rPr>
              <a:t>) Description</a:t>
            </a:r>
          </a:p>
        </p:txBody>
      </p:sp>
      <p:grpSp>
        <p:nvGrpSpPr>
          <p:cNvPr id="12" name="Group 11">
            <a:extLst>
              <a:ext uri="{FF2B5EF4-FFF2-40B4-BE49-F238E27FC236}">
                <a16:creationId xmlns:a16="http://schemas.microsoft.com/office/drawing/2014/main" id="{BE2892F8-F283-4544-8A63-CB0DB49B12BC}"/>
              </a:ext>
            </a:extLst>
          </p:cNvPr>
          <p:cNvGrpSpPr>
            <a:grpSpLocks noChangeAspect="1"/>
          </p:cNvGrpSpPr>
          <p:nvPr/>
        </p:nvGrpSpPr>
        <p:grpSpPr>
          <a:xfrm>
            <a:off x="9229184" y="1342642"/>
            <a:ext cx="2057400" cy="2053313"/>
            <a:chOff x="1456831" y="1143072"/>
            <a:chExt cx="2553100" cy="3559412"/>
          </a:xfrm>
        </p:grpSpPr>
        <p:cxnSp>
          <p:nvCxnSpPr>
            <p:cNvPr id="15" name="Straight Connector 14">
              <a:extLst>
                <a:ext uri="{FF2B5EF4-FFF2-40B4-BE49-F238E27FC236}">
                  <a16:creationId xmlns:a16="http://schemas.microsoft.com/office/drawing/2014/main" id="{84F87D8E-EBB3-D347-9D7F-68D4885F1473}"/>
                </a:ext>
              </a:extLst>
            </p:cNvPr>
            <p:cNvCxnSpPr/>
            <p:nvPr/>
          </p:nvCxnSpPr>
          <p:spPr bwMode="auto">
            <a:xfrm>
              <a:off x="3948170" y="2293789"/>
              <a:ext cx="0" cy="10972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D39882BE-C827-5F4D-82E2-0B8C52CAF18D}"/>
                </a:ext>
              </a:extLst>
            </p:cNvPr>
            <p:cNvCxnSpPr/>
            <p:nvPr/>
          </p:nvCxnSpPr>
          <p:spPr bwMode="auto">
            <a:xfrm>
              <a:off x="1516248" y="3524249"/>
              <a:ext cx="1552209" cy="110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61E54F36-03AA-714E-9467-2BBA0D374DB9}"/>
                </a:ext>
              </a:extLst>
            </p:cNvPr>
            <p:cNvCxnSpPr/>
            <p:nvPr/>
          </p:nvCxnSpPr>
          <p:spPr bwMode="auto">
            <a:xfrm flipV="1">
              <a:off x="3068457" y="3391070"/>
              <a:ext cx="879714" cy="12352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FAF5F1DE-9862-0F45-AC5D-E46BB3182674}"/>
                </a:ext>
              </a:extLst>
            </p:cNvPr>
            <p:cNvCxnSpPr/>
            <p:nvPr/>
          </p:nvCxnSpPr>
          <p:spPr bwMode="auto">
            <a:xfrm>
              <a:off x="3508723" y="2905963"/>
              <a:ext cx="0" cy="10972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ADDDCA22-9A9D-2E4C-A90F-7B70E9960C28}"/>
                </a:ext>
              </a:extLst>
            </p:cNvPr>
            <p:cNvCxnSpPr/>
            <p:nvPr/>
          </p:nvCxnSpPr>
          <p:spPr bwMode="auto">
            <a:xfrm>
              <a:off x="3066478" y="3524249"/>
              <a:ext cx="0" cy="10972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87B5C6D9-88FB-A449-814C-A077EBFAFABA}"/>
                </a:ext>
              </a:extLst>
            </p:cNvPr>
            <p:cNvCxnSpPr/>
            <p:nvPr/>
          </p:nvCxnSpPr>
          <p:spPr bwMode="auto">
            <a:xfrm>
              <a:off x="2292009" y="2968414"/>
              <a:ext cx="0" cy="11044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FF6A37D1-4BC2-D045-86E4-79AB2D780E5D}"/>
                </a:ext>
              </a:extLst>
            </p:cNvPr>
            <p:cNvCxnSpPr/>
            <p:nvPr/>
          </p:nvCxnSpPr>
          <p:spPr bwMode="auto">
            <a:xfrm>
              <a:off x="1516247" y="2417376"/>
              <a:ext cx="0" cy="11068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CC9B7B57-A343-7F41-A98E-935D9E72C2EE}"/>
                </a:ext>
              </a:extLst>
            </p:cNvPr>
            <p:cNvCxnSpPr/>
            <p:nvPr/>
          </p:nvCxnSpPr>
          <p:spPr bwMode="auto">
            <a:xfrm flipH="1">
              <a:off x="3068457" y="2302052"/>
              <a:ext cx="875573" cy="12221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3F7998D2-21B5-7A4E-BE5B-120BA9F12358}"/>
                </a:ext>
              </a:extLst>
            </p:cNvPr>
            <p:cNvCxnSpPr/>
            <p:nvPr/>
          </p:nvCxnSpPr>
          <p:spPr bwMode="auto">
            <a:xfrm flipV="1">
              <a:off x="3068456" y="2842429"/>
              <a:ext cx="879714" cy="123525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5DF5B211-6D1D-3B4E-8937-C414C8E84EA1}"/>
                </a:ext>
              </a:extLst>
            </p:cNvPr>
            <p:cNvCxnSpPr/>
            <p:nvPr/>
          </p:nvCxnSpPr>
          <p:spPr bwMode="auto">
            <a:xfrm>
              <a:off x="1516247" y="2970813"/>
              <a:ext cx="1552209" cy="11020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89635E7E-C757-A242-8716-4029895A3386}"/>
                </a:ext>
              </a:extLst>
            </p:cNvPr>
            <p:cNvCxnSpPr/>
            <p:nvPr/>
          </p:nvCxnSpPr>
          <p:spPr bwMode="auto">
            <a:xfrm>
              <a:off x="1518050" y="2417376"/>
              <a:ext cx="1552209" cy="11020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4746B759-F887-B649-8005-202772BA2FE9}"/>
                </a:ext>
              </a:extLst>
            </p:cNvPr>
            <p:cNvCxnSpPr/>
            <p:nvPr/>
          </p:nvCxnSpPr>
          <p:spPr bwMode="auto">
            <a:xfrm flipH="1">
              <a:off x="1514447" y="1195185"/>
              <a:ext cx="875566" cy="12221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0DE83E11-1464-AF49-B6A4-01B3486E858E}"/>
                </a:ext>
              </a:extLst>
            </p:cNvPr>
            <p:cNvCxnSpPr/>
            <p:nvPr/>
          </p:nvCxnSpPr>
          <p:spPr bwMode="auto">
            <a:xfrm>
              <a:off x="2394978" y="1195185"/>
              <a:ext cx="1552209" cy="11020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6B444CFB-CE91-7749-89CF-A94D0C637AF8}"/>
                </a:ext>
              </a:extLst>
            </p:cNvPr>
            <p:cNvCxnSpPr/>
            <p:nvPr/>
          </p:nvCxnSpPr>
          <p:spPr bwMode="auto">
            <a:xfrm flipH="1">
              <a:off x="2288638" y="1743254"/>
              <a:ext cx="878986" cy="12269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35780C5C-D569-374B-A7F2-7E5967AC2D7B}"/>
                </a:ext>
              </a:extLst>
            </p:cNvPr>
            <p:cNvCxnSpPr/>
            <p:nvPr/>
          </p:nvCxnSpPr>
          <p:spPr bwMode="auto">
            <a:xfrm>
              <a:off x="1956514" y="1803886"/>
              <a:ext cx="1552209" cy="11020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BD713A22-9431-3644-B66D-876B6155F9AC}"/>
                </a:ext>
              </a:extLst>
            </p:cNvPr>
            <p:cNvCxnSpPr/>
            <p:nvPr/>
          </p:nvCxnSpPr>
          <p:spPr bwMode="auto">
            <a:xfrm flipH="1">
              <a:off x="1525981" y="1768063"/>
              <a:ext cx="860413" cy="1201039"/>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3" name="Straight Connector 32">
              <a:extLst>
                <a:ext uri="{FF2B5EF4-FFF2-40B4-BE49-F238E27FC236}">
                  <a16:creationId xmlns:a16="http://schemas.microsoft.com/office/drawing/2014/main" id="{587D743C-4626-1244-AF39-3C75D6C8601B}"/>
                </a:ext>
              </a:extLst>
            </p:cNvPr>
            <p:cNvCxnSpPr/>
            <p:nvPr/>
          </p:nvCxnSpPr>
          <p:spPr bwMode="auto">
            <a:xfrm flipH="1">
              <a:off x="1508525" y="2297262"/>
              <a:ext cx="880572" cy="1229177"/>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4" name="Straight Connector 33">
              <a:extLst>
                <a:ext uri="{FF2B5EF4-FFF2-40B4-BE49-F238E27FC236}">
                  <a16:creationId xmlns:a16="http://schemas.microsoft.com/office/drawing/2014/main" id="{40E4F60D-F649-2F4F-86A8-52A3075CC980}"/>
                </a:ext>
              </a:extLst>
            </p:cNvPr>
            <p:cNvCxnSpPr/>
            <p:nvPr/>
          </p:nvCxnSpPr>
          <p:spPr bwMode="auto">
            <a:xfrm>
              <a:off x="2400294" y="1211259"/>
              <a:ext cx="0" cy="1090793"/>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5" name="Straight Connector 34">
              <a:extLst>
                <a:ext uri="{FF2B5EF4-FFF2-40B4-BE49-F238E27FC236}">
                  <a16:creationId xmlns:a16="http://schemas.microsoft.com/office/drawing/2014/main" id="{DAF490B0-0E8D-3646-8685-0F684A4F1BA6}"/>
                </a:ext>
              </a:extLst>
            </p:cNvPr>
            <p:cNvCxnSpPr/>
            <p:nvPr/>
          </p:nvCxnSpPr>
          <p:spPr bwMode="auto">
            <a:xfrm>
              <a:off x="1956514" y="1814012"/>
              <a:ext cx="0" cy="1090793"/>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6" name="Straight Connector 35">
              <a:extLst>
                <a:ext uri="{FF2B5EF4-FFF2-40B4-BE49-F238E27FC236}">
                  <a16:creationId xmlns:a16="http://schemas.microsoft.com/office/drawing/2014/main" id="{420D321D-2FEF-264F-8DDB-BAFBE4E37B85}"/>
                </a:ext>
              </a:extLst>
            </p:cNvPr>
            <p:cNvCxnSpPr/>
            <p:nvPr/>
          </p:nvCxnSpPr>
          <p:spPr bwMode="auto">
            <a:xfrm>
              <a:off x="2420259" y="2310536"/>
              <a:ext cx="1522595" cy="108105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7" name="Straight Connector 36">
              <a:extLst>
                <a:ext uri="{FF2B5EF4-FFF2-40B4-BE49-F238E27FC236}">
                  <a16:creationId xmlns:a16="http://schemas.microsoft.com/office/drawing/2014/main" id="{2E6E6104-EFA7-C54D-85A7-210548F6419F}"/>
                </a:ext>
              </a:extLst>
            </p:cNvPr>
            <p:cNvCxnSpPr/>
            <p:nvPr/>
          </p:nvCxnSpPr>
          <p:spPr bwMode="auto">
            <a:xfrm>
              <a:off x="1995584" y="2921911"/>
              <a:ext cx="1522595" cy="108105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8" name="Straight Connector 37">
              <a:extLst>
                <a:ext uri="{FF2B5EF4-FFF2-40B4-BE49-F238E27FC236}">
                  <a16:creationId xmlns:a16="http://schemas.microsoft.com/office/drawing/2014/main" id="{B7107AA4-2A8A-A347-83C2-9D4E91C4E35F}"/>
                </a:ext>
              </a:extLst>
            </p:cNvPr>
            <p:cNvCxnSpPr/>
            <p:nvPr/>
          </p:nvCxnSpPr>
          <p:spPr bwMode="auto">
            <a:xfrm>
              <a:off x="2425575" y="1770621"/>
              <a:ext cx="1522595" cy="108105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9" name="Straight Connector 38">
              <a:extLst>
                <a:ext uri="{FF2B5EF4-FFF2-40B4-BE49-F238E27FC236}">
                  <a16:creationId xmlns:a16="http://schemas.microsoft.com/office/drawing/2014/main" id="{6D2A0EEB-F945-CD49-A125-A0025E05E237}"/>
                </a:ext>
              </a:extLst>
            </p:cNvPr>
            <p:cNvCxnSpPr/>
            <p:nvPr/>
          </p:nvCxnSpPr>
          <p:spPr bwMode="auto">
            <a:xfrm>
              <a:off x="3167624" y="1748392"/>
              <a:ext cx="0" cy="1090793"/>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0" name="Straight Connector 39">
              <a:extLst>
                <a:ext uri="{FF2B5EF4-FFF2-40B4-BE49-F238E27FC236}">
                  <a16:creationId xmlns:a16="http://schemas.microsoft.com/office/drawing/2014/main" id="{1FC99EA6-27C5-6E45-977E-9CEEF6FA4B32}"/>
                </a:ext>
              </a:extLst>
            </p:cNvPr>
            <p:cNvCxnSpPr/>
            <p:nvPr/>
          </p:nvCxnSpPr>
          <p:spPr bwMode="auto">
            <a:xfrm flipH="1">
              <a:off x="2278904" y="2867006"/>
              <a:ext cx="865206" cy="120772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1" name="Oval 40">
              <a:extLst>
                <a:ext uri="{FF2B5EF4-FFF2-40B4-BE49-F238E27FC236}">
                  <a16:creationId xmlns:a16="http://schemas.microsoft.com/office/drawing/2014/main" id="{0C043A53-8BE8-FD40-A3C3-E1F4F96476C3}"/>
                </a:ext>
              </a:extLst>
            </p:cNvPr>
            <p:cNvSpPr/>
            <p:nvPr/>
          </p:nvSpPr>
          <p:spPr bwMode="auto">
            <a:xfrm>
              <a:off x="3003116" y="4528122"/>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42" name="Oval 41">
              <a:extLst>
                <a:ext uri="{FF2B5EF4-FFF2-40B4-BE49-F238E27FC236}">
                  <a16:creationId xmlns:a16="http://schemas.microsoft.com/office/drawing/2014/main" id="{B3A95C00-BA93-4640-816C-14D7BD3A2BDE}"/>
                </a:ext>
              </a:extLst>
            </p:cNvPr>
            <p:cNvSpPr/>
            <p:nvPr/>
          </p:nvSpPr>
          <p:spPr bwMode="auto">
            <a:xfrm>
              <a:off x="3887037" y="3313861"/>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43" name="Oval 42">
              <a:extLst>
                <a:ext uri="{FF2B5EF4-FFF2-40B4-BE49-F238E27FC236}">
                  <a16:creationId xmlns:a16="http://schemas.microsoft.com/office/drawing/2014/main" id="{8A9666B7-160D-E845-BC61-7795FBE0C9BF}"/>
                </a:ext>
              </a:extLst>
            </p:cNvPr>
            <p:cNvSpPr/>
            <p:nvPr/>
          </p:nvSpPr>
          <p:spPr bwMode="auto">
            <a:xfrm>
              <a:off x="3876990" y="2246096"/>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44" name="Oval 43">
              <a:extLst>
                <a:ext uri="{FF2B5EF4-FFF2-40B4-BE49-F238E27FC236}">
                  <a16:creationId xmlns:a16="http://schemas.microsoft.com/office/drawing/2014/main" id="{09B0AC2E-CF4E-DF45-B2C3-F1033B4725C4}"/>
                </a:ext>
              </a:extLst>
            </p:cNvPr>
            <p:cNvSpPr/>
            <p:nvPr/>
          </p:nvSpPr>
          <p:spPr bwMode="auto">
            <a:xfrm>
              <a:off x="3014463" y="3415434"/>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45" name="Oval 44">
              <a:extLst>
                <a:ext uri="{FF2B5EF4-FFF2-40B4-BE49-F238E27FC236}">
                  <a16:creationId xmlns:a16="http://schemas.microsoft.com/office/drawing/2014/main" id="{2A7AD84C-7E7F-FD49-AF7B-1C2EDD9610E4}"/>
                </a:ext>
              </a:extLst>
            </p:cNvPr>
            <p:cNvSpPr/>
            <p:nvPr/>
          </p:nvSpPr>
          <p:spPr bwMode="auto">
            <a:xfrm>
              <a:off x="2335505" y="1143072"/>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46" name="Oval 45">
              <a:extLst>
                <a:ext uri="{FF2B5EF4-FFF2-40B4-BE49-F238E27FC236}">
                  <a16:creationId xmlns:a16="http://schemas.microsoft.com/office/drawing/2014/main" id="{A28787A8-8BC8-D446-9854-46B388E447BF}"/>
                </a:ext>
              </a:extLst>
            </p:cNvPr>
            <p:cNvSpPr/>
            <p:nvPr/>
          </p:nvSpPr>
          <p:spPr bwMode="auto">
            <a:xfrm>
              <a:off x="1472221" y="2355449"/>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47" name="Oval 46">
              <a:extLst>
                <a:ext uri="{FF2B5EF4-FFF2-40B4-BE49-F238E27FC236}">
                  <a16:creationId xmlns:a16="http://schemas.microsoft.com/office/drawing/2014/main" id="{F8D0909D-B76C-DD49-B374-90047BB493DD}"/>
                </a:ext>
              </a:extLst>
            </p:cNvPr>
            <p:cNvSpPr/>
            <p:nvPr/>
          </p:nvSpPr>
          <p:spPr bwMode="auto">
            <a:xfrm>
              <a:off x="1456831" y="3450055"/>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48" name="Oval 47">
              <a:extLst>
                <a:ext uri="{FF2B5EF4-FFF2-40B4-BE49-F238E27FC236}">
                  <a16:creationId xmlns:a16="http://schemas.microsoft.com/office/drawing/2014/main" id="{571800F7-FD63-CA46-9CE4-475297295EC8}"/>
                </a:ext>
              </a:extLst>
            </p:cNvPr>
            <p:cNvSpPr/>
            <p:nvPr/>
          </p:nvSpPr>
          <p:spPr bwMode="auto">
            <a:xfrm>
              <a:off x="2342033" y="2217793"/>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grpSp>
          <p:nvGrpSpPr>
            <p:cNvPr id="49" name="Group 48">
              <a:extLst>
                <a:ext uri="{FF2B5EF4-FFF2-40B4-BE49-F238E27FC236}">
                  <a16:creationId xmlns:a16="http://schemas.microsoft.com/office/drawing/2014/main" id="{0BEE7219-F05C-DD45-9748-39B0826F91CE}"/>
                </a:ext>
              </a:extLst>
            </p:cNvPr>
            <p:cNvGrpSpPr/>
            <p:nvPr/>
          </p:nvGrpSpPr>
          <p:grpSpPr>
            <a:xfrm>
              <a:off x="2650091" y="2808473"/>
              <a:ext cx="173248" cy="234392"/>
              <a:chOff x="2653276" y="2741570"/>
              <a:chExt cx="173248" cy="234392"/>
            </a:xfrm>
          </p:grpSpPr>
          <p:sp>
            <p:nvSpPr>
              <p:cNvPr id="50" name="Isosceles Triangle 134">
                <a:extLst>
                  <a:ext uri="{FF2B5EF4-FFF2-40B4-BE49-F238E27FC236}">
                    <a16:creationId xmlns:a16="http://schemas.microsoft.com/office/drawing/2014/main" id="{1AE6ED2F-9A64-CD40-99ED-2841FE1C9CA4}"/>
                  </a:ext>
                </a:extLst>
              </p:cNvPr>
              <p:cNvSpPr/>
              <p:nvPr/>
            </p:nvSpPr>
            <p:spPr bwMode="auto">
              <a:xfrm>
                <a:off x="2653276" y="2741570"/>
                <a:ext cx="173248" cy="117196"/>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51" name="Isosceles Triangle 135">
                <a:extLst>
                  <a:ext uri="{FF2B5EF4-FFF2-40B4-BE49-F238E27FC236}">
                    <a16:creationId xmlns:a16="http://schemas.microsoft.com/office/drawing/2014/main" id="{02AE320D-B412-FC40-B370-7B7B8412E13E}"/>
                  </a:ext>
                </a:extLst>
              </p:cNvPr>
              <p:cNvSpPr/>
              <p:nvPr/>
            </p:nvSpPr>
            <p:spPr bwMode="auto">
              <a:xfrm rot="10800000">
                <a:off x="2653276" y="2858766"/>
                <a:ext cx="173248" cy="117196"/>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grpSp>
      </p:grpSp>
      <p:grpSp>
        <p:nvGrpSpPr>
          <p:cNvPr id="52" name="Group 51">
            <a:extLst>
              <a:ext uri="{FF2B5EF4-FFF2-40B4-BE49-F238E27FC236}">
                <a16:creationId xmlns:a16="http://schemas.microsoft.com/office/drawing/2014/main" id="{B5A0A0C4-08E2-4D4E-908B-44131CBA562D}"/>
              </a:ext>
            </a:extLst>
          </p:cNvPr>
          <p:cNvGrpSpPr/>
          <p:nvPr/>
        </p:nvGrpSpPr>
        <p:grpSpPr>
          <a:xfrm>
            <a:off x="9043564" y="3360141"/>
            <a:ext cx="2940483" cy="651298"/>
            <a:chOff x="8610305" y="2764406"/>
            <a:chExt cx="2940483" cy="651298"/>
          </a:xfrm>
        </p:grpSpPr>
        <p:grpSp>
          <p:nvGrpSpPr>
            <p:cNvPr id="53" name="Group 52">
              <a:extLst>
                <a:ext uri="{FF2B5EF4-FFF2-40B4-BE49-F238E27FC236}">
                  <a16:creationId xmlns:a16="http://schemas.microsoft.com/office/drawing/2014/main" id="{5FF0CFA3-F322-A34C-94D9-6538E102F354}"/>
                </a:ext>
              </a:extLst>
            </p:cNvPr>
            <p:cNvGrpSpPr/>
            <p:nvPr/>
          </p:nvGrpSpPr>
          <p:grpSpPr>
            <a:xfrm>
              <a:off x="8618360" y="3083754"/>
              <a:ext cx="1216291" cy="331950"/>
              <a:chOff x="116424" y="5031318"/>
              <a:chExt cx="1216291" cy="331950"/>
            </a:xfrm>
          </p:grpSpPr>
          <p:sp>
            <p:nvSpPr>
              <p:cNvPr id="59" name="Oval 58">
                <a:extLst>
                  <a:ext uri="{FF2B5EF4-FFF2-40B4-BE49-F238E27FC236}">
                    <a16:creationId xmlns:a16="http://schemas.microsoft.com/office/drawing/2014/main" id="{7B61485B-97F7-5444-BEAE-3D092B9A1060}"/>
                  </a:ext>
                </a:extLst>
              </p:cNvPr>
              <p:cNvSpPr/>
              <p:nvPr/>
            </p:nvSpPr>
            <p:spPr bwMode="auto">
              <a:xfrm>
                <a:off x="116424" y="5085241"/>
                <a:ext cx="91440" cy="9144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801E667F-2F95-BC46-AD2E-3C9241043393}"/>
                      </a:ext>
                    </a:extLst>
                  </p:cNvPr>
                  <p:cNvSpPr txBox="1"/>
                  <p:nvPr/>
                </p:nvSpPr>
                <p:spPr>
                  <a:xfrm>
                    <a:off x="336096" y="5031318"/>
                    <a:ext cx="996619" cy="331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𝑦</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𝑧</m:t>
                              </m:r>
                            </m:sub>
                          </m:sSub>
                        </m:oMath>
                      </m:oMathPara>
                    </a14:m>
                    <a:endParaRPr lang="en-US" sz="2000" dirty="0"/>
                  </a:p>
                </p:txBody>
              </p:sp>
            </mc:Choice>
            <mc:Fallback xmlns="">
              <p:sp>
                <p:nvSpPr>
                  <p:cNvPr id="60" name="TextBox 59">
                    <a:extLst>
                      <a:ext uri="{FF2B5EF4-FFF2-40B4-BE49-F238E27FC236}">
                        <a16:creationId xmlns:a16="http://schemas.microsoft.com/office/drawing/2014/main" id="{801E667F-2F95-BC46-AD2E-3C9241043393}"/>
                      </a:ext>
                    </a:extLst>
                  </p:cNvPr>
                  <p:cNvSpPr txBox="1">
                    <a:spLocks noRot="1" noChangeAspect="1" noMove="1" noResize="1" noEditPoints="1" noAdjustHandles="1" noChangeArrowheads="1" noChangeShapeType="1" noTextEdit="1"/>
                  </p:cNvSpPr>
                  <p:nvPr/>
                </p:nvSpPr>
                <p:spPr>
                  <a:xfrm>
                    <a:off x="336096" y="5031318"/>
                    <a:ext cx="996619" cy="331950"/>
                  </a:xfrm>
                  <a:prstGeom prst="rect">
                    <a:avLst/>
                  </a:prstGeom>
                  <a:blipFill>
                    <a:blip r:embed="rId4"/>
                    <a:stretch>
                      <a:fillRect l="-3797" b="-22222"/>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59B5345B-ADE6-BB45-BED3-F09938AC09FA}"/>
                </a:ext>
              </a:extLst>
            </p:cNvPr>
            <p:cNvGrpSpPr/>
            <p:nvPr/>
          </p:nvGrpSpPr>
          <p:grpSpPr>
            <a:xfrm>
              <a:off x="8610305" y="2764406"/>
              <a:ext cx="2940483" cy="331950"/>
              <a:chOff x="108369" y="4850395"/>
              <a:chExt cx="2940483" cy="331950"/>
            </a:xfrm>
          </p:grpSpPr>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05C90B3-240D-E04F-93AF-6CABCB39C84D}"/>
                      </a:ext>
                    </a:extLst>
                  </p:cNvPr>
                  <p:cNvSpPr txBox="1"/>
                  <p:nvPr/>
                </p:nvSpPr>
                <p:spPr>
                  <a:xfrm>
                    <a:off x="333493" y="4850395"/>
                    <a:ext cx="2715359" cy="331950"/>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rPr>
                              <m:t>𝑥𝑥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ea typeface="Cambria Math" panose="02040503050406030204" pitchFamily="18" charset="0"/>
                              </a:rPr>
                              <m:t>𝑦𝑦</m:t>
                            </m:r>
                          </m:sub>
                        </m:sSub>
                        <m:r>
                          <a:rPr lang="en-US" sz="2000" i="1">
                            <a:latin typeface="Cambria Math" panose="02040503050406030204" pitchFamily="18" charset="0"/>
                          </a:rPr>
                          <m:t>,</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ea typeface="Cambria Math" panose="02040503050406030204" pitchFamily="18" charset="0"/>
                              </a:rPr>
                              <m:t>𝑧𝑧</m:t>
                            </m:r>
                          </m:sub>
                        </m:sSub>
                        <m:r>
                          <a:rPr lang="en-US" sz="2000" i="1">
                            <a:latin typeface="Cambria Math" panose="02040503050406030204" pitchFamily="18" charset="0"/>
                          </a:rPr>
                          <m:t> </m:t>
                        </m:r>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rPr>
                              <m:t>𝑥𝑧</m:t>
                            </m:r>
                            <m:r>
                              <a:rPr lang="en-US" sz="2000" i="1">
                                <a:latin typeface="Cambria Math" panose="02040503050406030204" pitchFamily="18" charset="0"/>
                              </a:rPr>
                              <m:t>, </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ea typeface="Cambria Math" panose="02040503050406030204" pitchFamily="18" charset="0"/>
                              </a:rPr>
                              <m:t>𝑦</m:t>
                            </m:r>
                            <m:r>
                              <a:rPr lang="en-US" sz="2000" i="1">
                                <a:latin typeface="Cambria Math" panose="02040503050406030204" pitchFamily="18" charset="0"/>
                              </a:rPr>
                              <m:t>𝑧</m:t>
                            </m:r>
                            <m:r>
                              <a:rPr lang="en-US" sz="2000" i="1">
                                <a:latin typeface="Cambria Math" panose="02040503050406030204" pitchFamily="18" charset="0"/>
                              </a:rPr>
                              <m:t>, </m:t>
                            </m:r>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rPr>
                              <m:t>𝑥𝑦</m:t>
                            </m:r>
                            <m:r>
                              <a:rPr lang="en-US" sz="2000" i="1">
                                <a:latin typeface="Cambria Math" panose="02040503050406030204" pitchFamily="18" charset="0"/>
                              </a:rPr>
                              <m:t> </m:t>
                            </m:r>
                          </m:sub>
                        </m:sSub>
                      </m:oMath>
                    </a14:m>
                    <a:endParaRPr lang="en-US" sz="2000" dirty="0"/>
                  </a:p>
                </p:txBody>
              </p:sp>
            </mc:Choice>
            <mc:Fallback xmlns="">
              <p:sp>
                <p:nvSpPr>
                  <p:cNvPr id="55" name="TextBox 54">
                    <a:extLst>
                      <a:ext uri="{FF2B5EF4-FFF2-40B4-BE49-F238E27FC236}">
                        <a16:creationId xmlns:a16="http://schemas.microsoft.com/office/drawing/2014/main" id="{105C90B3-240D-E04F-93AF-6CABCB39C84D}"/>
                      </a:ext>
                    </a:extLst>
                  </p:cNvPr>
                  <p:cNvSpPr txBox="1">
                    <a:spLocks noRot="1" noChangeAspect="1" noMove="1" noResize="1" noEditPoints="1" noAdjustHandles="1" noChangeArrowheads="1" noChangeShapeType="1" noTextEdit="1"/>
                  </p:cNvSpPr>
                  <p:nvPr/>
                </p:nvSpPr>
                <p:spPr>
                  <a:xfrm>
                    <a:off x="333493" y="4850395"/>
                    <a:ext cx="2715359" cy="331950"/>
                  </a:xfrm>
                  <a:prstGeom prst="rect">
                    <a:avLst/>
                  </a:prstGeom>
                  <a:blipFill>
                    <a:blip r:embed="rId5"/>
                    <a:stretch>
                      <a:fillRect l="-1860" t="-7407" r="-2326" b="-29630"/>
                    </a:stretch>
                  </a:blipFill>
                </p:spPr>
                <p:txBody>
                  <a:bodyPr/>
                  <a:lstStyle/>
                  <a:p>
                    <a:r>
                      <a:rPr lang="en-US">
                        <a:noFill/>
                      </a:rPr>
                      <a:t> </a:t>
                    </a:r>
                  </a:p>
                </p:txBody>
              </p:sp>
            </mc:Fallback>
          </mc:AlternateContent>
          <p:grpSp>
            <p:nvGrpSpPr>
              <p:cNvPr id="56" name="Group 55">
                <a:extLst>
                  <a:ext uri="{FF2B5EF4-FFF2-40B4-BE49-F238E27FC236}">
                    <a16:creationId xmlns:a16="http://schemas.microsoft.com/office/drawing/2014/main" id="{22486DE2-DDD4-C648-B09A-EA4FD8BDC3C7}"/>
                  </a:ext>
                </a:extLst>
              </p:cNvPr>
              <p:cNvGrpSpPr/>
              <p:nvPr/>
            </p:nvGrpSpPr>
            <p:grpSpPr>
              <a:xfrm>
                <a:off x="108369" y="4864451"/>
                <a:ext cx="109733" cy="146304"/>
                <a:chOff x="595793" y="2894174"/>
                <a:chExt cx="173257" cy="234392"/>
              </a:xfrm>
            </p:grpSpPr>
            <p:sp>
              <p:nvSpPr>
                <p:cNvPr id="57" name="Isosceles Triangle 141">
                  <a:extLst>
                    <a:ext uri="{FF2B5EF4-FFF2-40B4-BE49-F238E27FC236}">
                      <a16:creationId xmlns:a16="http://schemas.microsoft.com/office/drawing/2014/main" id="{64F6A8DA-28A0-114B-8B73-4000319765F1}"/>
                    </a:ext>
                  </a:extLst>
                </p:cNvPr>
                <p:cNvSpPr/>
                <p:nvPr/>
              </p:nvSpPr>
              <p:spPr bwMode="auto">
                <a:xfrm>
                  <a:off x="595793" y="2894174"/>
                  <a:ext cx="173249" cy="117196"/>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58" name="Isosceles Triangle 142">
                  <a:extLst>
                    <a:ext uri="{FF2B5EF4-FFF2-40B4-BE49-F238E27FC236}">
                      <a16:creationId xmlns:a16="http://schemas.microsoft.com/office/drawing/2014/main" id="{B804DD2D-4D19-9343-9D38-453A38ACB641}"/>
                    </a:ext>
                  </a:extLst>
                </p:cNvPr>
                <p:cNvSpPr/>
                <p:nvPr/>
              </p:nvSpPr>
              <p:spPr bwMode="auto">
                <a:xfrm rot="10800000">
                  <a:off x="595800" y="3011370"/>
                  <a:ext cx="173250" cy="117196"/>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grpSp>
        </p:grpSp>
      </p:grpSp>
      <p:sp>
        <p:nvSpPr>
          <p:cNvPr id="61" name="TextBox 60">
            <a:extLst>
              <a:ext uri="{FF2B5EF4-FFF2-40B4-BE49-F238E27FC236}">
                <a16:creationId xmlns:a16="http://schemas.microsoft.com/office/drawing/2014/main" id="{947C4144-6104-6241-8F7E-3B9F6A2F4496}"/>
              </a:ext>
            </a:extLst>
          </p:cNvPr>
          <p:cNvSpPr txBox="1"/>
          <p:nvPr/>
        </p:nvSpPr>
        <p:spPr>
          <a:xfrm>
            <a:off x="8490857" y="4107319"/>
            <a:ext cx="3371458" cy="1323439"/>
          </a:xfrm>
          <a:prstGeom prst="rect">
            <a:avLst/>
          </a:prstGeom>
          <a:noFill/>
        </p:spPr>
        <p:txBody>
          <a:bodyPr wrap="square" rtlCol="0">
            <a:spAutoFit/>
          </a:bodyPr>
          <a:lstStyle/>
          <a:p>
            <a:pPr algn="ctr"/>
            <a:r>
              <a:rPr lang="en-US" sz="2000" dirty="0"/>
              <a:t>Repeating unit cell for ultrasound simulation algorithm – rotated staggered grid (RSG) finite difference</a:t>
            </a:r>
          </a:p>
        </p:txBody>
      </p:sp>
      <mc:AlternateContent xmlns:mc="http://schemas.openxmlformats.org/markup-compatibility/2006" xmlns:a14="http://schemas.microsoft.com/office/drawing/2010/main">
        <mc:Choice Requires="a14">
          <p:sp>
            <p:nvSpPr>
              <p:cNvPr id="62" name="Content Placeholder 53">
                <a:extLst>
                  <a:ext uri="{FF2B5EF4-FFF2-40B4-BE49-F238E27FC236}">
                    <a16:creationId xmlns:a16="http://schemas.microsoft.com/office/drawing/2014/main" id="{051A2C86-E57C-5641-962B-D767FF3AC2BA}"/>
                  </a:ext>
                </a:extLst>
              </p:cNvPr>
              <p:cNvSpPr txBox="1">
                <a:spLocks/>
              </p:cNvSpPr>
              <p:nvPr/>
            </p:nvSpPr>
            <p:spPr>
              <a:xfrm>
                <a:off x="304802" y="1352234"/>
                <a:ext cx="8418582" cy="50485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3200" dirty="0">
                    <a:solidFill>
                      <a:schemeClr val="tx1"/>
                    </a:solidFill>
                  </a:rPr>
                  <a:t>Computational tool that models the physics of an ultrasound (UT) inspection:</a:t>
                </a:r>
              </a:p>
              <a:p>
                <a:pPr marL="742950" lvl="1" indent="-285750">
                  <a:buFont typeface="Arial" panose="020B0604020202020204" pitchFamily="34" charset="0"/>
                  <a:buChar char="•"/>
                </a:pPr>
                <a:r>
                  <a:rPr lang="en-US" sz="2400" dirty="0">
                    <a:solidFill>
                      <a:schemeClr val="tx1"/>
                    </a:solidFill>
                  </a:rPr>
                  <a:t>3D staggered grid time-domain finite difference.</a:t>
                </a:r>
              </a:p>
              <a:p>
                <a:pPr marL="742950" lvl="1" indent="-285750">
                  <a:buFont typeface="Arial" panose="020B0604020202020204" pitchFamily="34" charset="0"/>
                  <a:buChar char="•"/>
                </a:pPr>
                <a:r>
                  <a:rPr lang="en-US" sz="2400" dirty="0">
                    <a:solidFill>
                      <a:schemeClr val="tx1"/>
                    </a:solidFill>
                  </a:rPr>
                  <a:t>C++ code with MPI parallelization with GPU kernel.</a:t>
                </a:r>
              </a:p>
              <a:p>
                <a:pPr marL="742950" lvl="1" indent="-285750">
                  <a:buFont typeface="Arial" panose="020B0604020202020204" pitchFamily="34" charset="0"/>
                  <a:buChar char="•"/>
                </a:pPr>
                <a:r>
                  <a:rPr lang="en-US" sz="2400" dirty="0">
                    <a:solidFill>
                      <a:schemeClr val="tx1"/>
                    </a:solidFill>
                  </a:rPr>
                  <a:t>Natively handles 3D fully anisotropic heterogeneous media.</a:t>
                </a:r>
              </a:p>
              <a:p>
                <a:pPr marL="342900" indent="-342900">
                  <a:buFont typeface="Arial" panose="020B0604020202020204" pitchFamily="34" charset="0"/>
                  <a:buChar char="•"/>
                </a:pPr>
                <a:r>
                  <a:rPr lang="en-US" sz="3200" dirty="0">
                    <a:solidFill>
                      <a:schemeClr val="tx1"/>
                    </a:solidFill>
                  </a:rPr>
                  <a:t>Solves stress-velocity elastodynamic equations, 2</a:t>
                </a:r>
                <a:r>
                  <a:rPr lang="en-US" sz="3200" baseline="30000" dirty="0">
                    <a:solidFill>
                      <a:schemeClr val="tx1"/>
                    </a:solidFill>
                  </a:rPr>
                  <a:t>nd</a:t>
                </a:r>
                <a:r>
                  <a:rPr lang="en-US" sz="3200" dirty="0">
                    <a:solidFill>
                      <a:schemeClr val="tx1"/>
                    </a:solidFill>
                  </a:rPr>
                  <a:t> order accurate in time and space.</a:t>
                </a:r>
                <a:endParaRPr lang="en-US" sz="1000" dirty="0">
                  <a:solidFill>
                    <a:schemeClr val="tx1"/>
                  </a:solidFill>
                </a:endParaRPr>
              </a:p>
              <a:p>
                <a:pPr algn="ct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𝜌</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m:t>
                        </m:r>
                      </m:e>
                      <m:sub>
                        <m:r>
                          <a:rPr lang="en-US" i="1">
                            <a:solidFill>
                              <a:schemeClr val="tx1"/>
                            </a:solidFill>
                            <a:latin typeface="Cambria Math" panose="02040503050406030204" pitchFamily="18" charset="0"/>
                            <a:ea typeface="Cambria Math" panose="02040503050406030204" pitchFamily="18" charset="0"/>
                          </a:rPr>
                          <m:t>𝑡</m:t>
                        </m:r>
                      </m:sub>
                    </m:sSub>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𝑣</m:t>
                        </m:r>
                      </m:e>
                      <m:sub>
                        <m:r>
                          <a:rPr lang="en-US" i="1">
                            <a:solidFill>
                              <a:schemeClr val="tx1"/>
                            </a:solidFill>
                            <a:latin typeface="Cambria Math" panose="02040503050406030204" pitchFamily="18" charset="0"/>
                            <a:ea typeface="Cambria Math" panose="02040503050406030204" pitchFamily="18" charset="0"/>
                          </a:rPr>
                          <m:t>𝑖</m:t>
                        </m:r>
                      </m:sub>
                    </m:sSub>
                  </m:oMath>
                </a14:m>
                <a:r>
                  <a:rPr lang="en-US" dirty="0">
                    <a:solidFill>
                      <a:schemeClr val="tx1"/>
                    </a:solidFill>
                  </a:rPr>
                  <a:t>=</a:t>
                </a:r>
                <a:r>
                  <a:rPr lang="en-US" dirty="0">
                    <a:solidFill>
                      <a:schemeClr val="tx1"/>
                    </a:solidFill>
                    <a:ea typeface="Cambria Math" panose="02040503050406030204" pitchFamily="18" charset="0"/>
                  </a:rPr>
                  <a:t> </a:t>
                </a:r>
                <a14:m>
                  <m:oMath xmlns:m="http://schemas.openxmlformats.org/officeDocument/2006/math">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m:t>
                        </m:r>
                      </m:e>
                      <m:sub>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𝑥</m:t>
                            </m:r>
                          </m:e>
                          <m:sub>
                            <m:r>
                              <a:rPr lang="en-US" i="1">
                                <a:solidFill>
                                  <a:schemeClr val="tx1"/>
                                </a:solidFill>
                                <a:latin typeface="Cambria Math" panose="02040503050406030204" pitchFamily="18" charset="0"/>
                                <a:ea typeface="Cambria Math" panose="02040503050406030204" pitchFamily="18" charset="0"/>
                              </a:rPr>
                              <m:t>𝑗</m:t>
                            </m:r>
                          </m:sub>
                        </m:sSub>
                      </m:sub>
                    </m:sSub>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𝑖𝑗</m:t>
                        </m:r>
                      </m:sub>
                    </m:sSub>
                    <m:r>
                      <a:rPr lang="en-US" i="1">
                        <a:solidFill>
                          <a:schemeClr val="tx1"/>
                        </a:solidFill>
                        <a:latin typeface="Cambria Math" panose="02040503050406030204" pitchFamily="18" charset="0"/>
                        <a:ea typeface="Cambria Math" panose="02040503050406030204" pitchFamily="18" charset="0"/>
                      </a:rPr>
                      <m:t>+</m:t>
                    </m:r>
                    <m:sSubSup>
                      <m:sSubSupPr>
                        <m:ctrlPr>
                          <a:rPr lang="en-US" i="1">
                            <a:solidFill>
                              <a:schemeClr val="tx1"/>
                            </a:solidFill>
                            <a:latin typeface="Cambria Math" panose="02040503050406030204" pitchFamily="18" charset="0"/>
                            <a:ea typeface="Cambria Math" panose="02040503050406030204" pitchFamily="18" charset="0"/>
                          </a:rPr>
                        </m:ctrlPr>
                      </m:sSubSupPr>
                      <m:e>
                        <m:r>
                          <a:rPr lang="en-US" i="1">
                            <a:solidFill>
                              <a:schemeClr val="tx1"/>
                            </a:solidFill>
                            <a:latin typeface="Cambria Math" panose="02040503050406030204" pitchFamily="18" charset="0"/>
                            <a:ea typeface="Cambria Math" panose="02040503050406030204" pitchFamily="18" charset="0"/>
                          </a:rPr>
                          <m:t>𝑓</m:t>
                        </m:r>
                      </m:e>
                      <m:sub>
                        <m:r>
                          <a:rPr lang="en-US" i="1">
                            <a:solidFill>
                              <a:schemeClr val="tx1"/>
                            </a:solidFill>
                            <a:latin typeface="Cambria Math" panose="02040503050406030204" pitchFamily="18" charset="0"/>
                            <a:ea typeface="Cambria Math" panose="02040503050406030204" pitchFamily="18" charset="0"/>
                          </a:rPr>
                          <m:t>𝑖</m:t>
                        </m:r>
                      </m:sub>
                      <m:sup>
                        <m:r>
                          <a:rPr lang="en-US" i="1">
                            <a:solidFill>
                              <a:schemeClr val="tx1"/>
                            </a:solidFill>
                            <a:latin typeface="Cambria Math" panose="02040503050406030204" pitchFamily="18" charset="0"/>
                            <a:ea typeface="Cambria Math" panose="02040503050406030204" pitchFamily="18" charset="0"/>
                          </a:rPr>
                          <m:t>𝑣</m:t>
                        </m:r>
                      </m:sup>
                    </m:sSubSup>
                  </m:oMath>
                </a14:m>
                <a:endParaRPr lang="en-US"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m:t>
                          </m:r>
                        </m:e>
                        <m:sub>
                          <m:r>
                            <a:rPr lang="en-US" i="1">
                              <a:solidFill>
                                <a:schemeClr val="tx1"/>
                              </a:solidFill>
                              <a:latin typeface="Cambria Math" panose="02040503050406030204" pitchFamily="18" charset="0"/>
                              <a:ea typeface="Cambria Math" panose="02040503050406030204" pitchFamily="18" charset="0"/>
                            </a:rPr>
                            <m:t>𝑡</m:t>
                          </m:r>
                        </m:sub>
                      </m:sSub>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𝑖𝑗</m:t>
                          </m:r>
                        </m:sub>
                      </m:sSub>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𝑐</m:t>
                          </m:r>
                        </m:e>
                        <m:sub>
                          <m:r>
                            <a:rPr lang="en-US" i="1">
                              <a:solidFill>
                                <a:schemeClr val="tx1"/>
                              </a:solidFill>
                              <a:latin typeface="Cambria Math" panose="02040503050406030204" pitchFamily="18" charset="0"/>
                              <a:ea typeface="Cambria Math" panose="02040503050406030204" pitchFamily="18" charset="0"/>
                            </a:rPr>
                            <m:t>𝑖𝑗𝑘𝑙</m:t>
                          </m:r>
                        </m:sub>
                      </m:sSub>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m:t>
                          </m:r>
                        </m:e>
                        <m:sub>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𝑥</m:t>
                              </m:r>
                            </m:e>
                            <m:sub>
                              <m:r>
                                <a:rPr lang="en-US" i="1">
                                  <a:solidFill>
                                    <a:schemeClr val="tx1"/>
                                  </a:solidFill>
                                  <a:latin typeface="Cambria Math" panose="02040503050406030204" pitchFamily="18" charset="0"/>
                                  <a:ea typeface="Cambria Math" panose="02040503050406030204" pitchFamily="18" charset="0"/>
                                </a:rPr>
                                <m:t>𝑙</m:t>
                              </m:r>
                            </m:sub>
                          </m:sSub>
                        </m:sub>
                      </m:sSub>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𝑣</m:t>
                          </m:r>
                        </m:e>
                        <m:sub>
                          <m:r>
                            <a:rPr lang="en-US" i="1">
                              <a:solidFill>
                                <a:schemeClr val="tx1"/>
                              </a:solidFill>
                              <a:latin typeface="Cambria Math" panose="02040503050406030204" pitchFamily="18" charset="0"/>
                              <a:ea typeface="Cambria Math" panose="02040503050406030204" pitchFamily="18" charset="0"/>
                            </a:rPr>
                            <m:t>𝑘</m:t>
                          </m:r>
                        </m:sub>
                      </m:sSub>
                      <m:r>
                        <a:rPr lang="en-US" i="1">
                          <a:solidFill>
                            <a:schemeClr val="tx1"/>
                          </a:solidFill>
                          <a:latin typeface="Cambria Math" panose="02040503050406030204" pitchFamily="18" charset="0"/>
                          <a:ea typeface="Cambria Math" panose="02040503050406030204" pitchFamily="18" charset="0"/>
                        </a:rPr>
                        <m:t>+</m:t>
                      </m:r>
                      <m:sSubSup>
                        <m:sSubSupPr>
                          <m:ctrlPr>
                            <a:rPr lang="en-US" i="1">
                              <a:solidFill>
                                <a:schemeClr val="tx1"/>
                              </a:solidFill>
                              <a:latin typeface="Cambria Math" panose="02040503050406030204" pitchFamily="18" charset="0"/>
                              <a:ea typeface="Cambria Math" panose="02040503050406030204" pitchFamily="18" charset="0"/>
                            </a:rPr>
                          </m:ctrlPr>
                        </m:sSubSupPr>
                        <m:e>
                          <m:r>
                            <a:rPr lang="en-US" i="1">
                              <a:solidFill>
                                <a:schemeClr val="tx1"/>
                              </a:solidFill>
                              <a:latin typeface="Cambria Math" panose="02040503050406030204" pitchFamily="18" charset="0"/>
                              <a:ea typeface="Cambria Math" panose="02040503050406030204" pitchFamily="18" charset="0"/>
                            </a:rPr>
                            <m:t>𝑓</m:t>
                          </m:r>
                        </m:e>
                        <m:sub>
                          <m:r>
                            <a:rPr lang="en-US" i="1">
                              <a:solidFill>
                                <a:schemeClr val="tx1"/>
                              </a:solidFill>
                              <a:latin typeface="Cambria Math" panose="02040503050406030204" pitchFamily="18" charset="0"/>
                              <a:ea typeface="Cambria Math" panose="02040503050406030204" pitchFamily="18" charset="0"/>
                            </a:rPr>
                            <m:t>𝑖𝑗</m:t>
                          </m:r>
                        </m:sub>
                        <m:sup>
                          <m:r>
                            <a:rPr lang="en-US" i="1">
                              <a:solidFill>
                                <a:schemeClr val="tx1"/>
                              </a:solidFill>
                              <a:latin typeface="Cambria Math" panose="02040503050406030204" pitchFamily="18" charset="0"/>
                              <a:ea typeface="Cambria Math" panose="02040503050406030204" pitchFamily="18" charset="0"/>
                            </a:rPr>
                            <m:t>𝜎</m:t>
                          </m:r>
                        </m:sup>
                      </m:sSubSup>
                    </m:oMath>
                  </m:oMathPara>
                </a14:m>
                <a:endParaRPr lang="en-US" sz="3200" b="1" u="sng" dirty="0">
                  <a:solidFill>
                    <a:schemeClr val="tx1"/>
                  </a:solidFill>
                </a:endParaRPr>
              </a:p>
            </p:txBody>
          </p:sp>
        </mc:Choice>
        <mc:Fallback xmlns="">
          <p:sp>
            <p:nvSpPr>
              <p:cNvPr id="62" name="Content Placeholder 53">
                <a:extLst>
                  <a:ext uri="{FF2B5EF4-FFF2-40B4-BE49-F238E27FC236}">
                    <a16:creationId xmlns:a16="http://schemas.microsoft.com/office/drawing/2014/main" id="{051A2C86-E57C-5641-962B-D767FF3AC2BA}"/>
                  </a:ext>
                </a:extLst>
              </p:cNvPr>
              <p:cNvSpPr txBox="1">
                <a:spLocks noRot="1" noChangeAspect="1" noMove="1" noResize="1" noEditPoints="1" noAdjustHandles="1" noChangeArrowheads="1" noChangeShapeType="1" noTextEdit="1"/>
              </p:cNvSpPr>
              <p:nvPr/>
            </p:nvSpPr>
            <p:spPr>
              <a:xfrm>
                <a:off x="304802" y="1352234"/>
                <a:ext cx="8418582" cy="5048566"/>
              </a:xfrm>
              <a:prstGeom prst="rect">
                <a:avLst/>
              </a:prstGeom>
              <a:blipFill>
                <a:blip r:embed="rId6"/>
                <a:stretch>
                  <a:fillRect l="-1810" t="-2506" r="-1659"/>
                </a:stretch>
              </a:blipFill>
            </p:spPr>
            <p:txBody>
              <a:bodyPr/>
              <a:lstStyle/>
              <a:p>
                <a:r>
                  <a:rPr lang="en-US">
                    <a:noFill/>
                  </a:rPr>
                  <a:t> </a:t>
                </a:r>
              </a:p>
            </p:txBody>
          </p:sp>
        </mc:Fallback>
      </mc:AlternateContent>
      <p:sp>
        <p:nvSpPr>
          <p:cNvPr id="65" name="TextBox 64">
            <a:extLst>
              <a:ext uri="{FF2B5EF4-FFF2-40B4-BE49-F238E27FC236}">
                <a16:creationId xmlns:a16="http://schemas.microsoft.com/office/drawing/2014/main" id="{5BF11CEA-8076-2EB6-3E9D-86C27E19B308}"/>
              </a:ext>
            </a:extLst>
          </p:cNvPr>
          <p:cNvSpPr txBox="1"/>
          <p:nvPr/>
        </p:nvSpPr>
        <p:spPr>
          <a:xfrm>
            <a:off x="-84304" y="5723192"/>
            <a:ext cx="12276304" cy="253916"/>
          </a:xfrm>
          <a:prstGeom prst="rect">
            <a:avLst/>
          </a:prstGeom>
          <a:noFill/>
        </p:spPr>
        <p:txBody>
          <a:bodyPr wrap="square" rtlCol="0">
            <a:spAutoFit/>
          </a:bodyPr>
          <a:lstStyle/>
          <a:p>
            <a:pPr algn="ctr"/>
            <a:r>
              <a:rPr lang="en-US" sz="1050" dirty="0">
                <a:highlight>
                  <a:srgbClr val="FFFF00"/>
                </a:highlight>
              </a:rPr>
              <a:t>Trade names and trademarks are used in this report for identification only. Their usage does not constitute an official endorsement, either expressed or implied, by the National Aeronautics and Space Administration.</a:t>
            </a:r>
          </a:p>
        </p:txBody>
      </p:sp>
    </p:spTree>
    <p:extLst>
      <p:ext uri="{BB962C8B-B14F-4D97-AF65-F5344CB8AC3E}">
        <p14:creationId xmlns:p14="http://schemas.microsoft.com/office/powerpoint/2010/main" val="282575308"/>
      </p:ext>
    </p:extLst>
  </p:cSld>
  <p:clrMapOvr>
    <a:masterClrMapping/>
  </p:clrMapOvr>
  <mc:AlternateContent xmlns:mc="http://schemas.openxmlformats.org/markup-compatibility/2006" xmlns:p14="http://schemas.microsoft.com/office/powerpoint/2010/main">
    <mc:Choice Requires="p14">
      <p:transition spd="slow" p14:dur="2000" advTm="68668"/>
    </mc:Choice>
    <mc:Fallback xmlns="">
      <p:transition spd="slow" advTm="6866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FA5F-60B6-584C-A548-2E4FF7C0C365}"/>
              </a:ext>
            </a:extLst>
          </p:cNvPr>
          <p:cNvSpPr>
            <a:spLocks noGrp="1"/>
          </p:cNvSpPr>
          <p:nvPr>
            <p:ph type="title"/>
          </p:nvPr>
        </p:nvSpPr>
        <p:spPr>
          <a:xfrm>
            <a:off x="337580" y="239261"/>
            <a:ext cx="10935846" cy="1082911"/>
          </a:xfrm>
        </p:spPr>
        <p:txBody>
          <a:bodyPr/>
          <a:lstStyle/>
          <a:p>
            <a:r>
              <a:rPr lang="en-US" sz="4000" b="1" dirty="0">
                <a:latin typeface="Arial" panose="020B0604020202020204" pitchFamily="34" charset="0"/>
                <a:cs typeface="Arial" panose="020B0604020202020204" pitchFamily="34" charset="0"/>
              </a:rPr>
              <a:t>Simulation Structure</a:t>
            </a:r>
          </a:p>
        </p:txBody>
      </p:sp>
      <p:grpSp>
        <p:nvGrpSpPr>
          <p:cNvPr id="7" name="Group 6">
            <a:extLst>
              <a:ext uri="{FF2B5EF4-FFF2-40B4-BE49-F238E27FC236}">
                <a16:creationId xmlns:a16="http://schemas.microsoft.com/office/drawing/2014/main" id="{C4B9ADAA-E532-214E-B652-5333ECE470A7}"/>
              </a:ext>
            </a:extLst>
          </p:cNvPr>
          <p:cNvGrpSpPr/>
          <p:nvPr/>
        </p:nvGrpSpPr>
        <p:grpSpPr>
          <a:xfrm>
            <a:off x="426430" y="1430945"/>
            <a:ext cx="11470465" cy="4023386"/>
            <a:chOff x="-6385554" y="2883439"/>
            <a:chExt cx="14699243" cy="5104425"/>
          </a:xfrm>
        </p:grpSpPr>
        <p:grpSp>
          <p:nvGrpSpPr>
            <p:cNvPr id="8" name="Group 7">
              <a:extLst>
                <a:ext uri="{FF2B5EF4-FFF2-40B4-BE49-F238E27FC236}">
                  <a16:creationId xmlns:a16="http://schemas.microsoft.com/office/drawing/2014/main" id="{01C36B39-503F-364F-94AC-B4CD20A9E403}"/>
                </a:ext>
              </a:extLst>
            </p:cNvPr>
            <p:cNvGrpSpPr/>
            <p:nvPr/>
          </p:nvGrpSpPr>
          <p:grpSpPr>
            <a:xfrm>
              <a:off x="1881358" y="2883439"/>
              <a:ext cx="6432331" cy="5104425"/>
              <a:chOff x="3195147" y="3871409"/>
              <a:chExt cx="6432331" cy="5104425"/>
            </a:xfrm>
          </p:grpSpPr>
          <p:grpSp>
            <p:nvGrpSpPr>
              <p:cNvPr id="22" name="Group 21">
                <a:extLst>
                  <a:ext uri="{FF2B5EF4-FFF2-40B4-BE49-F238E27FC236}">
                    <a16:creationId xmlns:a16="http://schemas.microsoft.com/office/drawing/2014/main" id="{1C82AF14-8C7E-A448-BC31-FA0BD5EBB42E}"/>
                  </a:ext>
                </a:extLst>
              </p:cNvPr>
              <p:cNvGrpSpPr/>
              <p:nvPr/>
            </p:nvGrpSpPr>
            <p:grpSpPr>
              <a:xfrm>
                <a:off x="3489162" y="4387548"/>
                <a:ext cx="5825194" cy="4142401"/>
                <a:chOff x="3512049" y="1130905"/>
                <a:chExt cx="5418786" cy="3853396"/>
              </a:xfrm>
            </p:grpSpPr>
            <p:sp>
              <p:nvSpPr>
                <p:cNvPr id="25" name="Decision 24">
                  <a:extLst>
                    <a:ext uri="{FF2B5EF4-FFF2-40B4-BE49-F238E27FC236}">
                      <a16:creationId xmlns:a16="http://schemas.microsoft.com/office/drawing/2014/main" id="{3FA17BEF-353E-AB42-AD09-554E41254B09}"/>
                    </a:ext>
                  </a:extLst>
                </p:cNvPr>
                <p:cNvSpPr/>
                <p:nvPr/>
              </p:nvSpPr>
              <p:spPr>
                <a:xfrm>
                  <a:off x="4888741" y="3083158"/>
                  <a:ext cx="2708922" cy="934948"/>
                </a:xfrm>
                <a:prstGeom prst="flowChartDecision">
                  <a:avLst/>
                </a:prstGeom>
                <a:noFill/>
                <a:ln w="38100">
                  <a:solidFill>
                    <a:srgbClr val="1C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Simulation Complete?</a:t>
                  </a:r>
                </a:p>
              </p:txBody>
            </p:sp>
            <p:sp>
              <p:nvSpPr>
                <p:cNvPr id="26" name="Process 25">
                  <a:extLst>
                    <a:ext uri="{FF2B5EF4-FFF2-40B4-BE49-F238E27FC236}">
                      <a16:creationId xmlns:a16="http://schemas.microsoft.com/office/drawing/2014/main" id="{6F1199AB-A67E-124C-9BE9-A3C20E4898C1}"/>
                    </a:ext>
                  </a:extLst>
                </p:cNvPr>
                <p:cNvSpPr/>
                <p:nvPr/>
              </p:nvSpPr>
              <p:spPr>
                <a:xfrm>
                  <a:off x="7559235" y="4371653"/>
                  <a:ext cx="1371600" cy="612648"/>
                </a:xfrm>
                <a:prstGeom prst="flowChartProcess">
                  <a:avLst/>
                </a:prstGeom>
                <a:noFill/>
                <a:ln w="38100">
                  <a:solidFill>
                    <a:srgbClr val="1C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Decommit</a:t>
                  </a:r>
                </a:p>
              </p:txBody>
            </p:sp>
            <p:sp>
              <p:nvSpPr>
                <p:cNvPr id="27" name="TextBox 26">
                  <a:extLst>
                    <a:ext uri="{FF2B5EF4-FFF2-40B4-BE49-F238E27FC236}">
                      <a16:creationId xmlns:a16="http://schemas.microsoft.com/office/drawing/2014/main" id="{44650EE9-18CD-C04E-AB19-3590917335AA}"/>
                    </a:ext>
                  </a:extLst>
                </p:cNvPr>
                <p:cNvSpPr txBox="1"/>
                <p:nvPr/>
              </p:nvSpPr>
              <p:spPr>
                <a:xfrm>
                  <a:off x="7737372" y="3742279"/>
                  <a:ext cx="420509" cy="314934"/>
                </a:xfrm>
                <a:prstGeom prst="rect">
                  <a:avLst/>
                </a:prstGeom>
                <a:noFill/>
                <a:ln w="38100">
                  <a:noFill/>
                </a:ln>
              </p:spPr>
              <p:txBody>
                <a:bodyPr wrap="none" rtlCol="0">
                  <a:spAutoFit/>
                </a:bodyPr>
                <a:lstStyle/>
                <a:p>
                  <a:r>
                    <a:rPr lang="en-US" sz="1600" dirty="0"/>
                    <a:t>Yes</a:t>
                  </a:r>
                </a:p>
              </p:txBody>
            </p:sp>
            <p:cxnSp>
              <p:nvCxnSpPr>
                <p:cNvPr id="28" name="Straight Arrow Connector 27">
                  <a:extLst>
                    <a:ext uri="{FF2B5EF4-FFF2-40B4-BE49-F238E27FC236}">
                      <a16:creationId xmlns:a16="http://schemas.microsoft.com/office/drawing/2014/main" id="{58DF074D-90BF-7949-BDFF-CDD34124D7A5}"/>
                    </a:ext>
                  </a:extLst>
                </p:cNvPr>
                <p:cNvCxnSpPr>
                  <a:cxnSpLocks/>
                  <a:stCxn id="25" idx="2"/>
                  <a:endCxn id="29" idx="0"/>
                </p:cNvCxnSpPr>
                <p:nvPr/>
              </p:nvCxnSpPr>
              <p:spPr>
                <a:xfrm>
                  <a:off x="6243202" y="4018106"/>
                  <a:ext cx="1074" cy="3514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Process 28">
                  <a:extLst>
                    <a:ext uri="{FF2B5EF4-FFF2-40B4-BE49-F238E27FC236}">
                      <a16:creationId xmlns:a16="http://schemas.microsoft.com/office/drawing/2014/main" id="{C53CCE5A-A68E-8E4F-9DCD-2987CD60C03A}"/>
                    </a:ext>
                  </a:extLst>
                </p:cNvPr>
                <p:cNvSpPr/>
                <p:nvPr/>
              </p:nvSpPr>
              <p:spPr>
                <a:xfrm>
                  <a:off x="5157152" y="4369529"/>
                  <a:ext cx="2174246" cy="612648"/>
                </a:xfrm>
                <a:prstGeom prst="flowChartProcess">
                  <a:avLst/>
                </a:prstGeom>
                <a:noFill/>
                <a:ln w="38100">
                  <a:solidFill>
                    <a:srgbClr val="1C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Advance kernel to </a:t>
                  </a:r>
                  <a:r>
                    <a:rPr lang="en-US" sz="1600">
                      <a:solidFill>
                        <a:schemeClr val="tx1"/>
                      </a:solidFill>
                    </a:rPr>
                    <a:t>saving ‘checkpoint’</a:t>
                  </a:r>
                  <a:endParaRPr lang="en-US" sz="1600" dirty="0">
                    <a:solidFill>
                      <a:schemeClr val="tx1"/>
                    </a:solidFill>
                  </a:endParaRPr>
                </a:p>
              </p:txBody>
            </p:sp>
            <p:sp>
              <p:nvSpPr>
                <p:cNvPr id="30" name="TextBox 29">
                  <a:extLst>
                    <a:ext uri="{FF2B5EF4-FFF2-40B4-BE49-F238E27FC236}">
                      <a16:creationId xmlns:a16="http://schemas.microsoft.com/office/drawing/2014/main" id="{58C0DAA8-903C-DF45-8C78-B46F5F808B76}"/>
                    </a:ext>
                  </a:extLst>
                </p:cNvPr>
                <p:cNvSpPr txBox="1"/>
                <p:nvPr/>
              </p:nvSpPr>
              <p:spPr>
                <a:xfrm>
                  <a:off x="6244182" y="3952617"/>
                  <a:ext cx="396949" cy="314934"/>
                </a:xfrm>
                <a:prstGeom prst="rect">
                  <a:avLst/>
                </a:prstGeom>
                <a:noFill/>
                <a:ln w="38100">
                  <a:noFill/>
                </a:ln>
              </p:spPr>
              <p:txBody>
                <a:bodyPr wrap="none" rtlCol="0">
                  <a:spAutoFit/>
                </a:bodyPr>
                <a:lstStyle/>
                <a:p>
                  <a:r>
                    <a:rPr lang="en-US" sz="1600" dirty="0"/>
                    <a:t>No</a:t>
                  </a:r>
                </a:p>
              </p:txBody>
            </p:sp>
            <p:sp>
              <p:nvSpPr>
                <p:cNvPr id="31" name="Process 30">
                  <a:extLst>
                    <a:ext uri="{FF2B5EF4-FFF2-40B4-BE49-F238E27FC236}">
                      <a16:creationId xmlns:a16="http://schemas.microsoft.com/office/drawing/2014/main" id="{75CC5129-1CB0-FF4B-A14A-FE99608CC652}"/>
                    </a:ext>
                  </a:extLst>
                </p:cNvPr>
                <p:cNvSpPr/>
                <p:nvPr/>
              </p:nvSpPr>
              <p:spPr>
                <a:xfrm>
                  <a:off x="3512049" y="4371653"/>
                  <a:ext cx="1371600" cy="612648"/>
                </a:xfrm>
                <a:prstGeom prst="flowChartProcess">
                  <a:avLst/>
                </a:prstGeom>
                <a:noFill/>
                <a:ln w="38100">
                  <a:solidFill>
                    <a:srgbClr val="1C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Map data from GPU</a:t>
                  </a:r>
                </a:p>
              </p:txBody>
            </p:sp>
            <p:cxnSp>
              <p:nvCxnSpPr>
                <p:cNvPr id="32" name="Straight Arrow Connector 31">
                  <a:extLst>
                    <a:ext uri="{FF2B5EF4-FFF2-40B4-BE49-F238E27FC236}">
                      <a16:creationId xmlns:a16="http://schemas.microsoft.com/office/drawing/2014/main" id="{48782656-D712-8742-853A-51F5936960B8}"/>
                    </a:ext>
                  </a:extLst>
                </p:cNvPr>
                <p:cNvCxnSpPr>
                  <a:cxnSpLocks/>
                  <a:stCxn id="29" idx="1"/>
                  <a:endCxn id="31" idx="3"/>
                </p:cNvCxnSpPr>
                <p:nvPr/>
              </p:nvCxnSpPr>
              <p:spPr>
                <a:xfrm flipH="1">
                  <a:off x="4883649" y="4675854"/>
                  <a:ext cx="273502" cy="2124"/>
                </a:xfrm>
                <a:prstGeom prst="straightConnector1">
                  <a:avLst/>
                </a:prstGeom>
                <a:noFill/>
                <a:ln w="38100">
                  <a:solidFill>
                    <a:srgbClr val="1C304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FFE5D2CD-4B0E-B141-97EA-69261480A082}"/>
                    </a:ext>
                  </a:extLst>
                </p:cNvPr>
                <p:cNvCxnSpPr>
                  <a:cxnSpLocks/>
                  <a:stCxn id="31" idx="0"/>
                  <a:endCxn id="25" idx="1"/>
                </p:cNvCxnSpPr>
                <p:nvPr/>
              </p:nvCxnSpPr>
              <p:spPr>
                <a:xfrm rot="5400000" flipH="1" flipV="1">
                  <a:off x="4132785" y="3615697"/>
                  <a:ext cx="821020" cy="690892"/>
                </a:xfrm>
                <a:prstGeom prst="bentConnector2">
                  <a:avLst/>
                </a:prstGeom>
                <a:noFill/>
                <a:ln w="38100">
                  <a:solidFill>
                    <a:srgbClr val="1C3041"/>
                  </a:solidFill>
                  <a:tailEnd type="triangle"/>
                </a:ln>
              </p:spPr>
              <p:style>
                <a:lnRef idx="1">
                  <a:schemeClr val="accent1"/>
                </a:lnRef>
                <a:fillRef idx="0">
                  <a:schemeClr val="accent1"/>
                </a:fillRef>
                <a:effectRef idx="0">
                  <a:schemeClr val="accent1"/>
                </a:effectRef>
                <a:fontRef idx="minor">
                  <a:schemeClr val="tx1"/>
                </a:fontRef>
              </p:style>
            </p:cxnSp>
            <p:sp>
              <p:nvSpPr>
                <p:cNvPr id="34" name="Process 33">
                  <a:extLst>
                    <a:ext uri="{FF2B5EF4-FFF2-40B4-BE49-F238E27FC236}">
                      <a16:creationId xmlns:a16="http://schemas.microsoft.com/office/drawing/2014/main" id="{FD79ADDD-0A06-A741-8FFB-1B81A9A72377}"/>
                    </a:ext>
                  </a:extLst>
                </p:cNvPr>
                <p:cNvSpPr/>
                <p:nvPr/>
              </p:nvSpPr>
              <p:spPr>
                <a:xfrm>
                  <a:off x="5554450" y="2103370"/>
                  <a:ext cx="1371600" cy="612648"/>
                </a:xfrm>
                <a:prstGeom prst="flowChartProcess">
                  <a:avLst/>
                </a:prstGeom>
                <a:noFill/>
                <a:ln w="38100">
                  <a:solidFill>
                    <a:srgbClr val="1C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Register Operations</a:t>
                  </a:r>
                </a:p>
              </p:txBody>
            </p:sp>
            <p:sp>
              <p:nvSpPr>
                <p:cNvPr id="35" name="Process 34">
                  <a:extLst>
                    <a:ext uri="{FF2B5EF4-FFF2-40B4-BE49-F238E27FC236}">
                      <a16:creationId xmlns:a16="http://schemas.microsoft.com/office/drawing/2014/main" id="{3F5B9761-C93C-2740-9BF7-FA4361AF0D35}"/>
                    </a:ext>
                  </a:extLst>
                </p:cNvPr>
                <p:cNvSpPr/>
                <p:nvPr/>
              </p:nvSpPr>
              <p:spPr>
                <a:xfrm>
                  <a:off x="5554450" y="1130905"/>
                  <a:ext cx="1371600" cy="612648"/>
                </a:xfrm>
                <a:prstGeom prst="flowChartProcess">
                  <a:avLst/>
                </a:prstGeom>
                <a:noFill/>
                <a:ln w="38100">
                  <a:solidFill>
                    <a:srgbClr val="1C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Register Host Data</a:t>
                  </a:r>
                </a:p>
              </p:txBody>
            </p:sp>
            <p:cxnSp>
              <p:nvCxnSpPr>
                <p:cNvPr id="36" name="Straight Arrow Connector 35">
                  <a:extLst>
                    <a:ext uri="{FF2B5EF4-FFF2-40B4-BE49-F238E27FC236}">
                      <a16:creationId xmlns:a16="http://schemas.microsoft.com/office/drawing/2014/main" id="{D99C4D5B-BC6E-AE4F-92F0-B3DF692D5154}"/>
                    </a:ext>
                  </a:extLst>
                </p:cNvPr>
                <p:cNvCxnSpPr>
                  <a:cxnSpLocks/>
                  <a:stCxn id="34" idx="2"/>
                  <a:endCxn id="25" idx="0"/>
                </p:cNvCxnSpPr>
                <p:nvPr/>
              </p:nvCxnSpPr>
              <p:spPr>
                <a:xfrm>
                  <a:off x="6240250" y="2716018"/>
                  <a:ext cx="2952" cy="3671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396BD24-FE74-2347-9E41-CD2D9CC371CF}"/>
                    </a:ext>
                  </a:extLst>
                </p:cNvPr>
                <p:cNvCxnSpPr>
                  <a:cxnSpLocks/>
                  <a:stCxn id="35" idx="2"/>
                  <a:endCxn id="34" idx="0"/>
                </p:cNvCxnSpPr>
                <p:nvPr/>
              </p:nvCxnSpPr>
              <p:spPr>
                <a:xfrm>
                  <a:off x="6240251" y="1743553"/>
                  <a:ext cx="0" cy="3598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ounded Rectangle 22">
                <a:extLst>
                  <a:ext uri="{FF2B5EF4-FFF2-40B4-BE49-F238E27FC236}">
                    <a16:creationId xmlns:a16="http://schemas.microsoft.com/office/drawing/2014/main" id="{2281F126-8180-EE49-A0DD-B85E929B2B57}"/>
                  </a:ext>
                </a:extLst>
              </p:cNvPr>
              <p:cNvSpPr/>
              <p:nvPr/>
            </p:nvSpPr>
            <p:spPr>
              <a:xfrm>
                <a:off x="3195147" y="3871409"/>
                <a:ext cx="6432331" cy="5104425"/>
              </a:xfrm>
              <a:prstGeom prst="roundRect">
                <a:avLst/>
              </a:prstGeom>
              <a:noFill/>
              <a:ln w="38100">
                <a:solidFill>
                  <a:srgbClr val="1C304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a:extLst>
                  <a:ext uri="{FF2B5EF4-FFF2-40B4-BE49-F238E27FC236}">
                    <a16:creationId xmlns:a16="http://schemas.microsoft.com/office/drawing/2014/main" id="{5F593F71-46F1-6441-9BA9-6F215758171D}"/>
                  </a:ext>
                </a:extLst>
              </p:cNvPr>
              <p:cNvSpPr txBox="1"/>
              <p:nvPr/>
            </p:nvSpPr>
            <p:spPr>
              <a:xfrm>
                <a:off x="5473930" y="3885262"/>
                <a:ext cx="2032415" cy="338554"/>
              </a:xfrm>
              <a:prstGeom prst="rect">
                <a:avLst/>
              </a:prstGeom>
              <a:noFill/>
            </p:spPr>
            <p:txBody>
              <a:bodyPr wrap="none" rtlCol="0">
                <a:spAutoFit/>
              </a:bodyPr>
              <a:lstStyle/>
              <a:p>
                <a:pPr algn="ctr"/>
                <a:r>
                  <a:rPr lang="en-US" sz="1600" dirty="0"/>
                  <a:t>Kernel Composer GPU</a:t>
                </a:r>
              </a:p>
            </p:txBody>
          </p:sp>
        </p:grpSp>
        <p:sp>
          <p:nvSpPr>
            <p:cNvPr id="9" name="Process 8">
              <a:extLst>
                <a:ext uri="{FF2B5EF4-FFF2-40B4-BE49-F238E27FC236}">
                  <a16:creationId xmlns:a16="http://schemas.microsoft.com/office/drawing/2014/main" id="{35863580-8BFB-2E4C-BC05-95B92E5F0C30}"/>
                </a:ext>
              </a:extLst>
            </p:cNvPr>
            <p:cNvSpPr/>
            <p:nvPr/>
          </p:nvSpPr>
          <p:spPr>
            <a:xfrm>
              <a:off x="-6385554" y="3399578"/>
              <a:ext cx="1474470" cy="658597"/>
            </a:xfrm>
            <a:prstGeom prst="flowChartProcess">
              <a:avLst/>
            </a:prstGeom>
            <a:noFill/>
            <a:ln w="38100">
              <a:solidFill>
                <a:srgbClr val="1C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Read Input Parameters</a:t>
              </a:r>
            </a:p>
          </p:txBody>
        </p:sp>
        <p:sp>
          <p:nvSpPr>
            <p:cNvPr id="10" name="Process 9">
              <a:extLst>
                <a:ext uri="{FF2B5EF4-FFF2-40B4-BE49-F238E27FC236}">
                  <a16:creationId xmlns:a16="http://schemas.microsoft.com/office/drawing/2014/main" id="{1CE61552-0CF3-AD44-89DE-9C734EF82896}"/>
                </a:ext>
              </a:extLst>
            </p:cNvPr>
            <p:cNvSpPr/>
            <p:nvPr/>
          </p:nvSpPr>
          <p:spPr>
            <a:xfrm>
              <a:off x="-4443205" y="3399578"/>
              <a:ext cx="1474470" cy="658597"/>
            </a:xfrm>
            <a:prstGeom prst="flowChartProcess">
              <a:avLst/>
            </a:prstGeom>
            <a:noFill/>
            <a:ln w="38100">
              <a:solidFill>
                <a:srgbClr val="1C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Read Geometry</a:t>
              </a:r>
            </a:p>
          </p:txBody>
        </p:sp>
        <p:sp>
          <p:nvSpPr>
            <p:cNvPr id="11" name="Process 10">
              <a:extLst>
                <a:ext uri="{FF2B5EF4-FFF2-40B4-BE49-F238E27FC236}">
                  <a16:creationId xmlns:a16="http://schemas.microsoft.com/office/drawing/2014/main" id="{4234FA20-753D-C942-A594-1CAE1BCEC99D}"/>
                </a:ext>
              </a:extLst>
            </p:cNvPr>
            <p:cNvSpPr/>
            <p:nvPr/>
          </p:nvSpPr>
          <p:spPr>
            <a:xfrm>
              <a:off x="-2500857" y="3399578"/>
              <a:ext cx="1474469" cy="658597"/>
            </a:xfrm>
            <a:prstGeom prst="flowChartProcess">
              <a:avLst/>
            </a:prstGeom>
            <a:noFill/>
            <a:ln w="38100">
              <a:solidFill>
                <a:srgbClr val="1C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Partition Geometry</a:t>
              </a:r>
            </a:p>
          </p:txBody>
        </p:sp>
        <p:sp>
          <p:nvSpPr>
            <p:cNvPr id="12" name="Process 11">
              <a:extLst>
                <a:ext uri="{FF2B5EF4-FFF2-40B4-BE49-F238E27FC236}">
                  <a16:creationId xmlns:a16="http://schemas.microsoft.com/office/drawing/2014/main" id="{BA8480ED-5B10-524F-B99B-9F61C0035B6B}"/>
                </a:ext>
              </a:extLst>
            </p:cNvPr>
            <p:cNvSpPr/>
            <p:nvPr/>
          </p:nvSpPr>
          <p:spPr>
            <a:xfrm>
              <a:off x="-711975" y="3399693"/>
              <a:ext cx="2268557" cy="658368"/>
            </a:xfrm>
            <a:prstGeom prst="flowChartProcess">
              <a:avLst/>
            </a:prstGeom>
            <a:noFill/>
            <a:ln w="38100">
              <a:solidFill>
                <a:srgbClr val="1C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Create State Variable Vectors</a:t>
              </a:r>
            </a:p>
          </p:txBody>
        </p:sp>
        <p:sp>
          <p:nvSpPr>
            <p:cNvPr id="13" name="Process 12">
              <a:extLst>
                <a:ext uri="{FF2B5EF4-FFF2-40B4-BE49-F238E27FC236}">
                  <a16:creationId xmlns:a16="http://schemas.microsoft.com/office/drawing/2014/main" id="{EF22A432-3E8D-D84F-AEC3-8F11FA5C42D7}"/>
                </a:ext>
              </a:extLst>
            </p:cNvPr>
            <p:cNvSpPr/>
            <p:nvPr/>
          </p:nvSpPr>
          <p:spPr>
            <a:xfrm>
              <a:off x="-711975" y="4445207"/>
              <a:ext cx="2268557" cy="658368"/>
            </a:xfrm>
            <a:prstGeom prst="flowChartProcess">
              <a:avLst/>
            </a:prstGeom>
            <a:noFill/>
            <a:ln w="38100">
              <a:solidFill>
                <a:srgbClr val="1C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Create State Transition Matrices</a:t>
              </a:r>
            </a:p>
          </p:txBody>
        </p:sp>
        <p:sp>
          <p:nvSpPr>
            <p:cNvPr id="14" name="Process 13">
              <a:extLst>
                <a:ext uri="{FF2B5EF4-FFF2-40B4-BE49-F238E27FC236}">
                  <a16:creationId xmlns:a16="http://schemas.microsoft.com/office/drawing/2014/main" id="{9CFC12EC-4778-8048-AD16-81206E2117FF}"/>
                </a:ext>
              </a:extLst>
            </p:cNvPr>
            <p:cNvSpPr/>
            <p:nvPr/>
          </p:nvSpPr>
          <p:spPr>
            <a:xfrm>
              <a:off x="-255485" y="6879743"/>
              <a:ext cx="1474470" cy="657588"/>
            </a:xfrm>
            <a:prstGeom prst="flowChartProcess">
              <a:avLst/>
            </a:prstGeom>
            <a:noFill/>
            <a:ln w="38100">
              <a:solidFill>
                <a:srgbClr val="1C3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Write Output</a:t>
              </a:r>
            </a:p>
          </p:txBody>
        </p:sp>
        <p:cxnSp>
          <p:nvCxnSpPr>
            <p:cNvPr id="15" name="Straight Arrow Connector 14">
              <a:extLst>
                <a:ext uri="{FF2B5EF4-FFF2-40B4-BE49-F238E27FC236}">
                  <a16:creationId xmlns:a16="http://schemas.microsoft.com/office/drawing/2014/main" id="{9CFCCFDF-2EC8-5C49-8866-D258BC6B59DD}"/>
                </a:ext>
              </a:extLst>
            </p:cNvPr>
            <p:cNvCxnSpPr>
              <a:cxnSpLocks/>
              <a:stCxn id="9" idx="3"/>
              <a:endCxn id="10" idx="1"/>
            </p:cNvCxnSpPr>
            <p:nvPr/>
          </p:nvCxnSpPr>
          <p:spPr>
            <a:xfrm>
              <a:off x="-4911084" y="3728877"/>
              <a:ext cx="467878" cy="0"/>
            </a:xfrm>
            <a:prstGeom prst="straightConnector1">
              <a:avLst/>
            </a:prstGeom>
            <a:noFill/>
            <a:ln w="38100">
              <a:solidFill>
                <a:srgbClr val="1C304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CC83F33-D07F-244A-B9CA-7837D62D572A}"/>
                </a:ext>
              </a:extLst>
            </p:cNvPr>
            <p:cNvCxnSpPr>
              <a:cxnSpLocks/>
              <a:stCxn id="10" idx="3"/>
              <a:endCxn id="11" idx="1"/>
            </p:cNvCxnSpPr>
            <p:nvPr/>
          </p:nvCxnSpPr>
          <p:spPr>
            <a:xfrm>
              <a:off x="-2968735" y="3728877"/>
              <a:ext cx="467878" cy="0"/>
            </a:xfrm>
            <a:prstGeom prst="straightConnector1">
              <a:avLst/>
            </a:prstGeom>
            <a:noFill/>
            <a:ln w="38100">
              <a:solidFill>
                <a:srgbClr val="1C304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1D14801-2815-CF40-BD82-9637D0906E92}"/>
                </a:ext>
              </a:extLst>
            </p:cNvPr>
            <p:cNvCxnSpPr>
              <a:cxnSpLocks/>
              <a:stCxn id="11" idx="3"/>
              <a:endCxn id="12" idx="1"/>
            </p:cNvCxnSpPr>
            <p:nvPr/>
          </p:nvCxnSpPr>
          <p:spPr>
            <a:xfrm>
              <a:off x="-1026388" y="3728877"/>
              <a:ext cx="314413" cy="0"/>
            </a:xfrm>
            <a:prstGeom prst="straightConnector1">
              <a:avLst/>
            </a:prstGeom>
            <a:noFill/>
            <a:ln w="38100">
              <a:solidFill>
                <a:srgbClr val="1C304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6B659F0-DC29-324A-8379-5D8A34433DFD}"/>
                </a:ext>
              </a:extLst>
            </p:cNvPr>
            <p:cNvCxnSpPr>
              <a:cxnSpLocks/>
              <a:stCxn id="12" idx="2"/>
              <a:endCxn id="13" idx="0"/>
            </p:cNvCxnSpPr>
            <p:nvPr/>
          </p:nvCxnSpPr>
          <p:spPr>
            <a:xfrm>
              <a:off x="422304" y="4058061"/>
              <a:ext cx="0" cy="387145"/>
            </a:xfrm>
            <a:prstGeom prst="straightConnector1">
              <a:avLst/>
            </a:prstGeom>
            <a:noFill/>
            <a:ln w="38100">
              <a:solidFill>
                <a:srgbClr val="1C304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70F32C5-292F-804F-866D-D4D351F7D54E}"/>
                </a:ext>
              </a:extLst>
            </p:cNvPr>
            <p:cNvCxnSpPr>
              <a:cxnSpLocks/>
              <a:stCxn id="12" idx="3"/>
              <a:endCxn id="35" idx="1"/>
            </p:cNvCxnSpPr>
            <p:nvPr/>
          </p:nvCxnSpPr>
          <p:spPr>
            <a:xfrm>
              <a:off x="1556583" y="3728877"/>
              <a:ext cx="2814372" cy="0"/>
            </a:xfrm>
            <a:prstGeom prst="straightConnector1">
              <a:avLst/>
            </a:prstGeom>
            <a:noFill/>
            <a:ln w="38100">
              <a:solidFill>
                <a:srgbClr val="1C304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5C7437-1B3F-9841-9E61-7CFB05E92D8A}"/>
                </a:ext>
              </a:extLst>
            </p:cNvPr>
            <p:cNvCxnSpPr>
              <a:cxnSpLocks/>
              <a:stCxn id="13" idx="3"/>
              <a:endCxn id="34" idx="1"/>
            </p:cNvCxnSpPr>
            <p:nvPr/>
          </p:nvCxnSpPr>
          <p:spPr>
            <a:xfrm flipV="1">
              <a:off x="1556582" y="4774277"/>
              <a:ext cx="2814372" cy="114"/>
            </a:xfrm>
            <a:prstGeom prst="straightConnector1">
              <a:avLst/>
            </a:prstGeom>
            <a:noFill/>
            <a:ln w="38100">
              <a:solidFill>
                <a:srgbClr val="1C304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9A23991-92CC-2A40-994F-D224B3359EE3}"/>
                </a:ext>
              </a:extLst>
            </p:cNvPr>
            <p:cNvCxnSpPr>
              <a:cxnSpLocks/>
              <a:stCxn id="31" idx="1"/>
              <a:endCxn id="14" idx="3"/>
            </p:cNvCxnSpPr>
            <p:nvPr/>
          </p:nvCxnSpPr>
          <p:spPr>
            <a:xfrm flipH="1" flipV="1">
              <a:off x="1218985" y="7208538"/>
              <a:ext cx="956389" cy="4144"/>
            </a:xfrm>
            <a:prstGeom prst="straightConnector1">
              <a:avLst/>
            </a:prstGeom>
            <a:noFill/>
            <a:ln w="38100">
              <a:solidFill>
                <a:srgbClr val="1C3041"/>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7C6A35EA-8AA6-18B0-C6F8-2BFA142F3A38}"/>
              </a:ext>
            </a:extLst>
          </p:cNvPr>
          <p:cNvSpPr txBox="1"/>
          <p:nvPr/>
        </p:nvSpPr>
        <p:spPr>
          <a:xfrm>
            <a:off x="-84304" y="5723192"/>
            <a:ext cx="12276304" cy="253916"/>
          </a:xfrm>
          <a:prstGeom prst="rect">
            <a:avLst/>
          </a:prstGeom>
          <a:noFill/>
        </p:spPr>
        <p:txBody>
          <a:bodyPr wrap="square" rtlCol="0">
            <a:spAutoFit/>
          </a:bodyPr>
          <a:lstStyle/>
          <a:p>
            <a:pPr algn="ctr"/>
            <a:r>
              <a:rPr lang="en-US" sz="1050" dirty="0">
                <a:highlight>
                  <a:srgbClr val="FFFF00"/>
                </a:highlight>
              </a:rPr>
              <a:t>Trade names and trademarks are used in this report for identification only. Their usage does not constitute an official endorsement, either expressed or implied, by the National Aeronautics and Space Administration.</a:t>
            </a:r>
          </a:p>
        </p:txBody>
      </p:sp>
    </p:spTree>
    <p:extLst>
      <p:ext uri="{BB962C8B-B14F-4D97-AF65-F5344CB8AC3E}">
        <p14:creationId xmlns:p14="http://schemas.microsoft.com/office/powerpoint/2010/main" val="1208424272"/>
      </p:ext>
    </p:extLst>
  </p:cSld>
  <p:clrMapOvr>
    <a:masterClrMapping/>
  </p:clrMapOvr>
  <mc:AlternateContent xmlns:mc="http://schemas.openxmlformats.org/markup-compatibility/2006" xmlns:p14="http://schemas.microsoft.com/office/powerpoint/2010/main">
    <mc:Choice Requires="p14">
      <p:transition spd="slow" p14:dur="2000" advTm="35547"/>
    </mc:Choice>
    <mc:Fallback xmlns="">
      <p:transition spd="slow" advTm="355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Delam_bwr" descr="Delam_bwr">
            <a:hlinkClick r:id="" action="ppaction://media"/>
            <a:extLst>
              <a:ext uri="{FF2B5EF4-FFF2-40B4-BE49-F238E27FC236}">
                <a16:creationId xmlns:a16="http://schemas.microsoft.com/office/drawing/2014/main" id="{17FD5616-70C5-E446-9822-7EA820719252}"/>
              </a:ext>
            </a:extLst>
          </p:cNvPr>
          <p:cNvPicPr>
            <a:picLocks noChangeAspect="1"/>
          </p:cNvPicPr>
          <p:nvPr>
            <a:videoFile r:link="rId3"/>
            <p:extLst>
              <p:ext uri="{DAA4B4D4-6D71-4841-9C94-3DE7FCFB9230}">
                <p14:media xmlns:p14="http://schemas.microsoft.com/office/powerpoint/2010/main" r:embed="rId2"/>
              </p:ext>
            </p:extLst>
          </p:nvPr>
        </p:nvPicPr>
        <p:blipFill rotWithShape="1">
          <a:blip r:embed="rId6"/>
          <a:srcRect b="30965"/>
          <a:stretch/>
        </p:blipFill>
        <p:spPr>
          <a:xfrm>
            <a:off x="6383217" y="321765"/>
            <a:ext cx="5568185" cy="2883001"/>
          </a:xfrm>
          <a:prstGeom prst="rect">
            <a:avLst/>
          </a:prstGeom>
        </p:spPr>
      </p:pic>
      <p:sp>
        <p:nvSpPr>
          <p:cNvPr id="3" name="Rectangle 2">
            <a:extLst>
              <a:ext uri="{FF2B5EF4-FFF2-40B4-BE49-F238E27FC236}">
                <a16:creationId xmlns:a16="http://schemas.microsoft.com/office/drawing/2014/main" id="{A079E8BA-CD8A-C343-B0C9-A1A9735D55E2}"/>
              </a:ext>
            </a:extLst>
          </p:cNvPr>
          <p:cNvSpPr/>
          <p:nvPr/>
        </p:nvSpPr>
        <p:spPr bwMode="auto">
          <a:xfrm>
            <a:off x="6526614" y="5540470"/>
            <a:ext cx="5424788" cy="262455"/>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graphicFrame>
        <p:nvGraphicFramePr>
          <p:cNvPr id="21" name="Table 20">
            <a:extLst>
              <a:ext uri="{FF2B5EF4-FFF2-40B4-BE49-F238E27FC236}">
                <a16:creationId xmlns:a16="http://schemas.microsoft.com/office/drawing/2014/main" id="{BF763A3C-107A-4651-9F9A-E9EE96625D4D}"/>
              </a:ext>
            </a:extLst>
          </p:cNvPr>
          <p:cNvGraphicFramePr>
            <a:graphicFrameLocks noGrp="1"/>
          </p:cNvGraphicFramePr>
          <p:nvPr>
            <p:extLst>
              <p:ext uri="{D42A27DB-BD31-4B8C-83A1-F6EECF244321}">
                <p14:modId xmlns:p14="http://schemas.microsoft.com/office/powerpoint/2010/main" val="3222250394"/>
              </p:ext>
            </p:extLst>
          </p:nvPr>
        </p:nvGraphicFramePr>
        <p:xfrm>
          <a:off x="6192842" y="3826548"/>
          <a:ext cx="5941458" cy="1976377"/>
        </p:xfrm>
        <a:graphic>
          <a:graphicData uri="http://schemas.openxmlformats.org/drawingml/2006/table">
            <a:tbl>
              <a:tblPr firstRow="1" firstCol="1" bandRow="1"/>
              <a:tblGrid>
                <a:gridCol w="1774450">
                  <a:extLst>
                    <a:ext uri="{9D8B030D-6E8A-4147-A177-3AD203B41FA5}">
                      <a16:colId xmlns:a16="http://schemas.microsoft.com/office/drawing/2014/main" val="382064993"/>
                    </a:ext>
                  </a:extLst>
                </a:gridCol>
                <a:gridCol w="1230036">
                  <a:extLst>
                    <a:ext uri="{9D8B030D-6E8A-4147-A177-3AD203B41FA5}">
                      <a16:colId xmlns:a16="http://schemas.microsoft.com/office/drawing/2014/main" val="3455177232"/>
                    </a:ext>
                  </a:extLst>
                </a:gridCol>
                <a:gridCol w="1545772">
                  <a:extLst>
                    <a:ext uri="{9D8B030D-6E8A-4147-A177-3AD203B41FA5}">
                      <a16:colId xmlns:a16="http://schemas.microsoft.com/office/drawing/2014/main" val="3901924590"/>
                    </a:ext>
                  </a:extLst>
                </a:gridCol>
                <a:gridCol w="1391200">
                  <a:extLst>
                    <a:ext uri="{9D8B030D-6E8A-4147-A177-3AD203B41FA5}">
                      <a16:colId xmlns:a16="http://schemas.microsoft.com/office/drawing/2014/main" val="3975973917"/>
                    </a:ext>
                  </a:extLst>
                </a:gridCol>
              </a:tblGrid>
              <a:tr h="420285">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T</a:t>
                      </a:r>
                      <a:r>
                        <a:rPr lang="en-US" sz="1800" baseline="-25000" dirty="0" err="1">
                          <a:effectLst/>
                          <a:latin typeface="Calibri" panose="020F0502020204030204" pitchFamily="34" charset="0"/>
                          <a:ea typeface="Calibri" panose="020F0502020204030204" pitchFamily="34" charset="0"/>
                          <a:cs typeface="Times New Roman" panose="02020603050405020304" pitchFamily="18" charset="0"/>
                        </a:rPr>
                        <a:t>run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(hours)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DoF</a:t>
                      </a:r>
                      <a:r>
                        <a:rPr lang="en-US" sz="1800" dirty="0">
                          <a:effectLst/>
                          <a:latin typeface="Calibri" panose="020F0502020204030204" pitchFamily="34" charset="0"/>
                          <a:ea typeface="Calibri" panose="020F0502020204030204" pitchFamily="34" charset="0"/>
                          <a:cs typeface="Times New Roman" panose="02020603050405020304" pitchFamily="18" charset="0"/>
                        </a:rPr>
                        <a:t> (10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Memory</a:t>
                      </a: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(GB)</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520444"/>
                  </a:ext>
                </a:extLst>
              </a:tr>
              <a:tr h="20534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COMSOL</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19.5</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7.77</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266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27860046"/>
                  </a:ext>
                </a:extLst>
              </a:tr>
              <a:tr h="20534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ABAQUS Implicit</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0" marB="0">
                    <a:lnL>
                      <a:noFill/>
                    </a:lnL>
                    <a:lnR>
                      <a:noFill/>
                    </a:lnR>
                    <a:lnT>
                      <a:noFill/>
                    </a:lnT>
                    <a:lnB>
                      <a:noFill/>
                    </a:lnB>
                  </a:tcPr>
                </a:tc>
                <a:extLst>
                  <a:ext uri="{0D108BD9-81ED-4DB2-BD59-A6C34878D82A}">
                    <a16:rowId xmlns:a16="http://schemas.microsoft.com/office/drawing/2014/main" val="4023479172"/>
                  </a:ext>
                </a:extLst>
              </a:tr>
              <a:tr h="20534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ABAQUS Explicit</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53</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a:noFill/>
                    </a:lnL>
                    <a:lnR>
                      <a:noFill/>
                    </a:lnR>
                    <a:lnT>
                      <a:noFill/>
                    </a:lnT>
                    <a:lnB>
                      <a:noFill/>
                    </a:lnB>
                  </a:tcPr>
                </a:tc>
                <a:extLst>
                  <a:ext uri="{0D108BD9-81ED-4DB2-BD59-A6C34878D82A}">
                    <a16:rowId xmlns:a16="http://schemas.microsoft.com/office/drawing/2014/main" val="3539412442"/>
                  </a:ext>
                </a:extLst>
              </a:tr>
              <a:tr h="20534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ANSYS</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170</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a:noFill/>
                    </a:lnL>
                    <a:lnR>
                      <a:noFill/>
                    </a:lnR>
                    <a:lnT>
                      <a:noFill/>
                    </a:lnT>
                    <a:lnB>
                      <a:noFill/>
                    </a:lnB>
                  </a:tcPr>
                </a:tc>
                <a:extLst>
                  <a:ext uri="{0D108BD9-81ED-4DB2-BD59-A6C34878D82A}">
                    <a16:rowId xmlns:a16="http://schemas.microsoft.com/office/drawing/2014/main" val="2873471701"/>
                  </a:ext>
                </a:extLst>
              </a:tr>
              <a:tr h="205349">
                <a:tc>
                  <a:txBody>
                    <a:bodyPr/>
                    <a:lstStyle/>
                    <a:p>
                      <a:pPr marL="0" marR="0" algn="ctr">
                        <a:lnSpc>
                          <a:spcPct val="107000"/>
                        </a:lnSpc>
                        <a:spcBef>
                          <a:spcPts val="0"/>
                        </a:spcBef>
                        <a:spcAft>
                          <a:spcPts val="0"/>
                        </a:spcAft>
                        <a:tabLst>
                          <a:tab pos="673100" algn="ctr"/>
                        </a:tabLs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swSim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0.02-0.62</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17.1</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41.9</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456843"/>
                  </a:ext>
                </a:extLst>
              </a:tr>
            </a:tbl>
          </a:graphicData>
        </a:graphic>
      </p:graphicFrame>
      <p:sp>
        <p:nvSpPr>
          <p:cNvPr id="4" name="Slide Number Placeholder 3">
            <a:extLst>
              <a:ext uri="{FF2B5EF4-FFF2-40B4-BE49-F238E27FC236}">
                <a16:creationId xmlns:a16="http://schemas.microsoft.com/office/drawing/2014/main" id="{30676098-0177-4712-9593-DC254051023C}"/>
              </a:ext>
            </a:extLst>
          </p:cNvPr>
          <p:cNvSpPr>
            <a:spLocks noGrp="1"/>
          </p:cNvSpPr>
          <p:nvPr>
            <p:ph type="sldNum" sz="quarter" idx="4294967295"/>
          </p:nvPr>
        </p:nvSpPr>
        <p:spPr>
          <a:xfrm>
            <a:off x="11591615" y="6600102"/>
            <a:ext cx="529552" cy="262148"/>
          </a:xfrm>
          <a:prstGeom prst="rect">
            <a:avLst/>
          </a:prstGeom>
        </p:spPr>
        <p:txBody>
          <a:bodyPr/>
          <a:lstStyle/>
          <a:p>
            <a:fld id="{04C05B9E-03CB-5142-9DF0-CE7D990CBC81}" type="slidenum">
              <a:rPr lang="en-US" smtClean="0">
                <a:solidFill>
                  <a:prstClr val="black">
                    <a:tint val="75000"/>
                  </a:prstClr>
                </a:solidFill>
              </a:rPr>
              <a:pPr/>
              <a:t>8</a:t>
            </a:fld>
            <a:endParaRPr lang="en-US" dirty="0">
              <a:solidFill>
                <a:prstClr val="black">
                  <a:tint val="75000"/>
                </a:prstClr>
              </a:solidFill>
            </a:endParaRPr>
          </a:p>
        </p:txBody>
      </p:sp>
      <p:sp>
        <p:nvSpPr>
          <p:cNvPr id="13" name="Title 1">
            <a:extLst>
              <a:ext uri="{FF2B5EF4-FFF2-40B4-BE49-F238E27FC236}">
                <a16:creationId xmlns:a16="http://schemas.microsoft.com/office/drawing/2014/main" id="{993EDC01-5985-4253-8203-CA999998D026}"/>
              </a:ext>
            </a:extLst>
          </p:cNvPr>
          <p:cNvSpPr>
            <a:spLocks noGrp="1"/>
          </p:cNvSpPr>
          <p:nvPr>
            <p:ph type="title"/>
          </p:nvPr>
        </p:nvSpPr>
        <p:spPr>
          <a:xfrm>
            <a:off x="306917" y="76200"/>
            <a:ext cx="11580283" cy="753346"/>
          </a:xfrm>
        </p:spPr>
        <p:txBody>
          <a:bodyPr anchor="b"/>
          <a:lstStyle/>
          <a:p>
            <a:r>
              <a:rPr lang="en-US" sz="4000" b="1" dirty="0">
                <a:latin typeface="Arial" panose="020B0604020202020204" pitchFamily="34" charset="0"/>
                <a:cs typeface="Arial" panose="020B0604020202020204" pitchFamily="34" charset="0"/>
              </a:rPr>
              <a:t>Benchmark Case</a:t>
            </a:r>
          </a:p>
        </p:txBody>
      </p:sp>
      <p:sp>
        <p:nvSpPr>
          <p:cNvPr id="14" name="Content Placeholder 2">
            <a:extLst>
              <a:ext uri="{FF2B5EF4-FFF2-40B4-BE49-F238E27FC236}">
                <a16:creationId xmlns:a16="http://schemas.microsoft.com/office/drawing/2014/main" id="{60AB36CF-FF42-49AA-AEDC-651134E515D0}"/>
              </a:ext>
            </a:extLst>
          </p:cNvPr>
          <p:cNvSpPr>
            <a:spLocks noGrp="1"/>
          </p:cNvSpPr>
          <p:nvPr>
            <p:ph idx="1"/>
          </p:nvPr>
        </p:nvSpPr>
        <p:spPr>
          <a:xfrm>
            <a:off x="304801" y="1066800"/>
            <a:ext cx="5791199" cy="5334000"/>
          </a:xfrm>
        </p:spPr>
        <p:txBody>
          <a:bodyPr/>
          <a:lstStyle/>
          <a:p>
            <a:r>
              <a:rPr lang="en-US" dirty="0"/>
              <a:t>Delaminated Composite Plate</a:t>
            </a:r>
          </a:p>
          <a:p>
            <a:pPr lvl="1"/>
            <a:r>
              <a:rPr lang="en-US" sz="1400" dirty="0"/>
              <a:t>Normal incidence contact transducer. Delamination via Teflon insert between 2</a:t>
            </a:r>
            <a:r>
              <a:rPr lang="en-US" sz="1400" baseline="30000" dirty="0"/>
              <a:t>nd</a:t>
            </a:r>
            <a:r>
              <a:rPr lang="en-US" sz="1400" dirty="0"/>
              <a:t> and 3</a:t>
            </a:r>
            <a:r>
              <a:rPr lang="en-US" sz="1400" baseline="30000" dirty="0"/>
              <a:t>rd</a:t>
            </a:r>
            <a:r>
              <a:rPr lang="en-US" sz="1400" dirty="0"/>
              <a:t> ply</a:t>
            </a:r>
          </a:p>
          <a:p>
            <a:pPr lvl="1"/>
            <a:r>
              <a:rPr lang="en-US" sz="1400" dirty="0"/>
              <a:t>Full wavefield capture via laser Doppler vibrometry (LDV)</a:t>
            </a:r>
          </a:p>
          <a:p>
            <a:r>
              <a:rPr lang="en-US" dirty="0"/>
              <a:t>Velocity/wavenumber/wavelength changes above delamination observed via simulation and LDV</a:t>
            </a:r>
          </a:p>
          <a:p>
            <a:endParaRPr lang="en-US" dirty="0"/>
          </a:p>
        </p:txBody>
      </p:sp>
      <p:pic>
        <p:nvPicPr>
          <p:cNvPr id="15" name="Picture 14">
            <a:extLst>
              <a:ext uri="{FF2B5EF4-FFF2-40B4-BE49-F238E27FC236}">
                <a16:creationId xmlns:a16="http://schemas.microsoft.com/office/drawing/2014/main" id="{04A55165-2569-4EFC-B2CB-4AFAD77F6CC5}"/>
              </a:ext>
            </a:extLst>
          </p:cNvPr>
          <p:cNvPicPr>
            <a:picLocks noChangeAspect="1"/>
          </p:cNvPicPr>
          <p:nvPr/>
        </p:nvPicPr>
        <p:blipFill>
          <a:blip r:embed="rId7"/>
          <a:stretch>
            <a:fillRect/>
          </a:stretch>
        </p:blipFill>
        <p:spPr>
          <a:xfrm>
            <a:off x="121903" y="3432433"/>
            <a:ext cx="2276359" cy="2108037"/>
          </a:xfrm>
          <a:prstGeom prst="rect">
            <a:avLst/>
          </a:prstGeom>
        </p:spPr>
      </p:pic>
      <p:sp>
        <p:nvSpPr>
          <p:cNvPr id="16" name="TextBox 15">
            <a:extLst>
              <a:ext uri="{FF2B5EF4-FFF2-40B4-BE49-F238E27FC236}">
                <a16:creationId xmlns:a16="http://schemas.microsoft.com/office/drawing/2014/main" id="{207E314B-39EF-4509-B8AD-21875FDD9A5B}"/>
              </a:ext>
            </a:extLst>
          </p:cNvPr>
          <p:cNvSpPr txBox="1"/>
          <p:nvPr/>
        </p:nvSpPr>
        <p:spPr>
          <a:xfrm>
            <a:off x="86956" y="5523560"/>
            <a:ext cx="6296261" cy="415498"/>
          </a:xfrm>
          <a:prstGeom prst="rect">
            <a:avLst/>
          </a:prstGeom>
          <a:noFill/>
        </p:spPr>
        <p:txBody>
          <a:bodyPr wrap="square" rtlCol="0">
            <a:spAutoFit/>
          </a:bodyPr>
          <a:lstStyle/>
          <a:p>
            <a:r>
              <a:rPr lang="en-US" sz="1050" dirty="0"/>
              <a:t>Leckey, Cara AC, et al. "Simulation of guided-wave ultrasound propagation in composite laminates: Benchmark comparisons of numerical codes and experiment." </a:t>
            </a:r>
            <a:r>
              <a:rPr lang="en-US" sz="1050" dirty="0" err="1"/>
              <a:t>Ultrasonics</a:t>
            </a:r>
            <a:r>
              <a:rPr lang="en-US" sz="1050" dirty="0"/>
              <a:t> 84 (2018): 187-200.</a:t>
            </a:r>
            <a:endParaRPr lang="en-US" sz="1100" dirty="0"/>
          </a:p>
        </p:txBody>
      </p:sp>
      <p:pic>
        <p:nvPicPr>
          <p:cNvPr id="19" name="Picture 18">
            <a:extLst>
              <a:ext uri="{FF2B5EF4-FFF2-40B4-BE49-F238E27FC236}">
                <a16:creationId xmlns:a16="http://schemas.microsoft.com/office/drawing/2014/main" id="{EAB55C6A-2A22-4F96-BFEC-BE740D3F4F80}"/>
              </a:ext>
            </a:extLst>
          </p:cNvPr>
          <p:cNvPicPr>
            <a:picLocks noChangeAspect="1"/>
          </p:cNvPicPr>
          <p:nvPr/>
        </p:nvPicPr>
        <p:blipFill>
          <a:blip r:embed="rId8"/>
          <a:stretch>
            <a:fillRect/>
          </a:stretch>
        </p:blipFill>
        <p:spPr>
          <a:xfrm>
            <a:off x="2772973" y="3733800"/>
            <a:ext cx="3204326" cy="1443757"/>
          </a:xfrm>
          <a:prstGeom prst="rect">
            <a:avLst/>
          </a:prstGeom>
        </p:spPr>
      </p:pic>
      <p:sp>
        <p:nvSpPr>
          <p:cNvPr id="22" name="TextBox 21">
            <a:extLst>
              <a:ext uri="{FF2B5EF4-FFF2-40B4-BE49-F238E27FC236}">
                <a16:creationId xmlns:a16="http://schemas.microsoft.com/office/drawing/2014/main" id="{08943819-DE2F-4438-BB24-667C2C49C185}"/>
              </a:ext>
            </a:extLst>
          </p:cNvPr>
          <p:cNvSpPr txBox="1"/>
          <p:nvPr/>
        </p:nvSpPr>
        <p:spPr>
          <a:xfrm>
            <a:off x="6774861" y="321765"/>
            <a:ext cx="4743279" cy="400110"/>
          </a:xfrm>
          <a:prstGeom prst="rect">
            <a:avLst/>
          </a:prstGeom>
          <a:noFill/>
        </p:spPr>
        <p:txBody>
          <a:bodyPr wrap="square" rtlCol="0">
            <a:spAutoFit/>
          </a:bodyPr>
          <a:lstStyle/>
          <a:p>
            <a:r>
              <a:rPr lang="en-US" sz="2000" dirty="0" err="1"/>
              <a:t>v</a:t>
            </a:r>
            <a:r>
              <a:rPr lang="en-US" sz="2000" baseline="-25000" dirty="0" err="1"/>
              <a:t>z</a:t>
            </a:r>
            <a:r>
              <a:rPr lang="en-US" sz="2000" dirty="0"/>
              <a:t> surface wavefield, </a:t>
            </a:r>
            <a:r>
              <a:rPr lang="en-US" sz="2000" dirty="0" err="1"/>
              <a:t>swSim</a:t>
            </a:r>
            <a:r>
              <a:rPr lang="en-US" sz="2000" dirty="0"/>
              <a:t> simulation code</a:t>
            </a:r>
          </a:p>
        </p:txBody>
      </p:sp>
      <p:sp>
        <p:nvSpPr>
          <p:cNvPr id="23" name="TextBox 22">
            <a:extLst>
              <a:ext uri="{FF2B5EF4-FFF2-40B4-BE49-F238E27FC236}">
                <a16:creationId xmlns:a16="http://schemas.microsoft.com/office/drawing/2014/main" id="{7751C90F-F63E-4CE4-8B6B-C360A1AB8721}"/>
              </a:ext>
            </a:extLst>
          </p:cNvPr>
          <p:cNvSpPr txBox="1"/>
          <p:nvPr/>
        </p:nvSpPr>
        <p:spPr>
          <a:xfrm>
            <a:off x="6432357" y="3120012"/>
            <a:ext cx="5486400" cy="707886"/>
          </a:xfrm>
          <a:prstGeom prst="rect">
            <a:avLst/>
          </a:prstGeom>
          <a:noFill/>
        </p:spPr>
        <p:txBody>
          <a:bodyPr wrap="square" rtlCol="0">
            <a:spAutoFit/>
          </a:bodyPr>
          <a:lstStyle/>
          <a:p>
            <a:pPr algn="ctr"/>
            <a:r>
              <a:rPr lang="en-US" sz="2000" dirty="0"/>
              <a:t>Run time comparison with COMSOL, Abaqus, ANSYS, CPU RSG</a:t>
            </a:r>
          </a:p>
        </p:txBody>
      </p:sp>
      <p:sp>
        <p:nvSpPr>
          <p:cNvPr id="24" name="Rectangle 23">
            <a:extLst>
              <a:ext uri="{FF2B5EF4-FFF2-40B4-BE49-F238E27FC236}">
                <a16:creationId xmlns:a16="http://schemas.microsoft.com/office/drawing/2014/main" id="{62FEF6AD-2874-4E1E-8DC5-165ED5FB1F98}"/>
              </a:ext>
            </a:extLst>
          </p:cNvPr>
          <p:cNvSpPr/>
          <p:nvPr/>
        </p:nvSpPr>
        <p:spPr bwMode="auto">
          <a:xfrm>
            <a:off x="6536650" y="6118364"/>
            <a:ext cx="5219700" cy="63229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dirty="0"/>
              <a:t>Between 2-3 orders of magnitude faster simulation time for converged model, using comparable compute resources</a:t>
            </a:r>
          </a:p>
        </p:txBody>
      </p:sp>
      <p:sp>
        <p:nvSpPr>
          <p:cNvPr id="2" name="Rounded Rectangle 1">
            <a:extLst>
              <a:ext uri="{FF2B5EF4-FFF2-40B4-BE49-F238E27FC236}">
                <a16:creationId xmlns:a16="http://schemas.microsoft.com/office/drawing/2014/main" id="{7AC3D9A3-E080-C9F7-B404-B9CF0A4666C3}"/>
              </a:ext>
            </a:extLst>
          </p:cNvPr>
          <p:cNvSpPr/>
          <p:nvPr/>
        </p:nvSpPr>
        <p:spPr>
          <a:xfrm>
            <a:off x="7180729" y="1184210"/>
            <a:ext cx="1949824" cy="172149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68663706"/>
      </p:ext>
    </p:extLst>
  </p:cSld>
  <p:clrMapOvr>
    <a:masterClrMapping/>
  </p:clrMapOvr>
  <mc:AlternateContent xmlns:mc="http://schemas.openxmlformats.org/markup-compatibility/2006" xmlns:p14="http://schemas.microsoft.com/office/powerpoint/2010/main">
    <mc:Choice Requires="p14">
      <p:transition spd="slow" p14:dur="2000" advTm="102194"/>
    </mc:Choice>
    <mc:Fallback xmlns="">
      <p:transition spd="slow" advTm="1021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extLst>
    <p:ext uri="{E180D4A7-C9FB-4DFB-919C-405C955672EB}">
      <p14:showEvtLst xmlns:p14="http://schemas.microsoft.com/office/powerpoint/2010/main">
        <p14:playEvt time="2776" objId="2"/>
        <p14:stopEvt time="15785" objId="2"/>
        <p14:playEvt time="18150" objId="2"/>
        <p14:stopEvt time="31171" objId="2"/>
        <p14:playEvt time="100172" objId="2"/>
        <p14:stopEvt time="102194"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16548" y="136517"/>
            <a:ext cx="5470652" cy="6219840"/>
          </a:xfrm>
        </p:spPr>
        <p:txBody>
          <a:bodyPr/>
          <a:lstStyle/>
          <a:p>
            <a:r>
              <a:rPr lang="en-US" sz="2400" dirty="0"/>
              <a:t>Emphasis on</a:t>
            </a:r>
            <a:r>
              <a:rPr lang="en-US" sz="2400" baseline="30000" dirty="0"/>
              <a:t>1,2</a:t>
            </a:r>
            <a:endParaRPr lang="en-US" sz="2400" dirty="0"/>
          </a:p>
          <a:p>
            <a:pPr lvl="1"/>
            <a:r>
              <a:rPr lang="en-US" sz="2000" dirty="0"/>
              <a:t>delineation between components (e.g. single responsibility principle) </a:t>
            </a:r>
          </a:p>
          <a:p>
            <a:pPr lvl="1"/>
            <a:r>
              <a:rPr lang="en-US" sz="2000" dirty="0"/>
              <a:t>interconnection between components (dependency inversion)</a:t>
            </a:r>
            <a:endParaRPr lang="en-US" sz="1100" dirty="0"/>
          </a:p>
          <a:p>
            <a:r>
              <a:rPr lang="en-US" dirty="0"/>
              <a:t>Influence of modularization:</a:t>
            </a:r>
          </a:p>
          <a:p>
            <a:pPr lvl="1"/>
            <a:r>
              <a:rPr lang="en-US" sz="2000" dirty="0"/>
              <a:t>Extensibility (e.g. physics solved is ‘just another module’)</a:t>
            </a:r>
          </a:p>
          <a:p>
            <a:pPr lvl="1"/>
            <a:r>
              <a:rPr lang="en-US" sz="2000" dirty="0"/>
              <a:t>Maintenance of independent components</a:t>
            </a:r>
          </a:p>
          <a:p>
            <a:pPr lvl="1"/>
            <a:r>
              <a:rPr lang="en-US" sz="2000" dirty="0"/>
              <a:t>Reduction in technical debt</a:t>
            </a:r>
            <a:endParaRPr lang="en-US" sz="1100" dirty="0"/>
          </a:p>
          <a:p>
            <a:r>
              <a:rPr lang="en-US" dirty="0"/>
              <a:t>During development:</a:t>
            </a:r>
          </a:p>
          <a:p>
            <a:pPr lvl="1"/>
            <a:r>
              <a:rPr lang="en-US" sz="2000" dirty="0"/>
              <a:t>Encapsulation of MPI reduced overhead of testing and maintenance</a:t>
            </a:r>
          </a:p>
          <a:p>
            <a:pPr lvl="1"/>
            <a:r>
              <a:rPr lang="en-US" sz="2000" dirty="0"/>
              <a:t>Insulation from I/O library allowed pivoting from CGNS to VTK</a:t>
            </a:r>
          </a:p>
          <a:p>
            <a:pPr lvl="1"/>
            <a:r>
              <a:rPr lang="en-US" sz="2000" dirty="0"/>
              <a:t>Modularization allowed porting mesh and I/O modules to another project</a:t>
            </a:r>
            <a:endParaRPr lang="en-US" sz="2800" dirty="0"/>
          </a:p>
          <a:p>
            <a:endParaRPr lang="en-US" sz="1600" dirty="0"/>
          </a:p>
        </p:txBody>
      </p:sp>
      <p:sp>
        <p:nvSpPr>
          <p:cNvPr id="3" name="Slide Number Placeholder 2"/>
          <p:cNvSpPr>
            <a:spLocks noGrp="1"/>
          </p:cNvSpPr>
          <p:nvPr>
            <p:ph type="sldNum" sz="quarter" idx="12"/>
          </p:nvPr>
        </p:nvSpPr>
        <p:spPr>
          <a:xfrm>
            <a:off x="11013097" y="6356357"/>
            <a:ext cx="478206" cy="365126"/>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CEAC91-501F-4BC3-8E01-9EA788E3C600}" type="slidenum">
              <a:rPr lang="en-US" smtClean="0"/>
              <a:pPr/>
              <a:t>9</a:t>
            </a:fld>
            <a:endParaRPr lang="en-US" dirty="0"/>
          </a:p>
        </p:txBody>
      </p:sp>
      <p:sp>
        <p:nvSpPr>
          <p:cNvPr id="4" name="Title 3"/>
          <p:cNvSpPr>
            <a:spLocks noGrp="1"/>
          </p:cNvSpPr>
          <p:nvPr>
            <p:ph type="title"/>
          </p:nvPr>
        </p:nvSpPr>
        <p:spPr/>
        <p:txBody>
          <a:bodyPr anchor="b"/>
          <a:lstStyle/>
          <a:p>
            <a:r>
              <a:rPr lang="en-US" sz="4000" b="1" dirty="0" err="1">
                <a:latin typeface="Arial" panose="020B0604020202020204" pitchFamily="34" charset="0"/>
                <a:cs typeface="Arial" panose="020B0604020202020204" pitchFamily="34" charset="0"/>
              </a:rPr>
              <a:t>PanNDE</a:t>
            </a:r>
            <a:endParaRPr lang="en-US" sz="4000" b="1" dirty="0">
              <a:latin typeface="Arial" panose="020B0604020202020204" pitchFamily="34" charset="0"/>
              <a:cs typeface="Arial" panose="020B0604020202020204" pitchFamily="34" charset="0"/>
            </a:endParaRPr>
          </a:p>
        </p:txBody>
      </p:sp>
      <p:sp>
        <p:nvSpPr>
          <p:cNvPr id="10" name="Content Placeholder 1"/>
          <p:cNvSpPr txBox="1">
            <a:spLocks/>
          </p:cNvSpPr>
          <p:nvPr/>
        </p:nvSpPr>
        <p:spPr>
          <a:xfrm>
            <a:off x="1351511" y="5421506"/>
            <a:ext cx="4236720" cy="541019"/>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Tx/>
              <a:buChar char="•"/>
              <a:tabLst/>
              <a:defRPr sz="2600" kern="1200">
                <a:solidFill>
                  <a:schemeClr val="tx1"/>
                </a:solidFill>
                <a:latin typeface="Helvetica" panose="020B0604020202020204" pitchFamily="34" charset="0"/>
                <a:ea typeface="+mn-ea"/>
                <a:cs typeface="Helvetica" panose="020B0604020202020204" pitchFamily="34" charset="0"/>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200" kern="1200">
                <a:solidFill>
                  <a:schemeClr val="tx1"/>
                </a:solidFill>
                <a:latin typeface="Helvetica" panose="020B0604020202020204" pitchFamily="34" charset="0"/>
                <a:ea typeface="+mn-ea"/>
                <a:cs typeface="Helvetica"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Simplified architectural diagram </a:t>
            </a:r>
          </a:p>
          <a:p>
            <a:pPr marL="0" indent="0" algn="ctr">
              <a:buNone/>
            </a:pPr>
            <a:r>
              <a:rPr lang="en-US" sz="1400" dirty="0">
                <a:solidFill>
                  <a:schemeClr val="bg1"/>
                </a:solidFill>
              </a:rPr>
              <a:t>PanNDE elastodynamic simulation software</a:t>
            </a:r>
          </a:p>
        </p:txBody>
      </p:sp>
      <p:pic>
        <p:nvPicPr>
          <p:cNvPr id="11" name="Picture 10"/>
          <p:cNvPicPr>
            <a:picLocks noChangeAspect="1"/>
          </p:cNvPicPr>
          <p:nvPr/>
        </p:nvPicPr>
        <p:blipFill>
          <a:blip r:embed="rId2"/>
          <a:stretch>
            <a:fillRect/>
          </a:stretch>
        </p:blipFill>
        <p:spPr>
          <a:xfrm>
            <a:off x="340360" y="1325341"/>
            <a:ext cx="6076188" cy="3932876"/>
          </a:xfrm>
          <a:prstGeom prst="rect">
            <a:avLst/>
          </a:prstGeom>
        </p:spPr>
      </p:pic>
      <p:sp>
        <p:nvSpPr>
          <p:cNvPr id="8" name="Rectangle 7"/>
          <p:cNvSpPr/>
          <p:nvPr/>
        </p:nvSpPr>
        <p:spPr>
          <a:xfrm>
            <a:off x="304801" y="5336518"/>
            <a:ext cx="6633882" cy="577081"/>
          </a:xfrm>
          <a:prstGeom prst="rect">
            <a:avLst/>
          </a:prstGeom>
        </p:spPr>
        <p:txBody>
          <a:bodyPr wrap="square">
            <a:spAutoFit/>
          </a:bodyPr>
          <a:lstStyle/>
          <a:p>
            <a:r>
              <a:rPr lang="en-US" sz="1050" dirty="0">
                <a:cs typeface="Helvetica" panose="020B0604020202020204" pitchFamily="34" charset="0"/>
              </a:rPr>
              <a:t>1. R. Martin, Clean Architecture: A Craftsman's Guide to Software Structure and Design, Prentice Hall, 2018.</a:t>
            </a:r>
          </a:p>
          <a:p>
            <a:r>
              <a:rPr lang="en-US" sz="1050" dirty="0">
                <a:cs typeface="Helvetica" panose="020B0604020202020204" pitchFamily="34" charset="0"/>
              </a:rPr>
              <a:t>2. O'Connell, Matthew, et al. "Application of the Dependency Inversion Principle to Multidisciplinary Software Development." 2018 Fluid Dynamics Conference. 2018.https://doi.org/10.2514/6.2018-3856</a:t>
            </a:r>
          </a:p>
        </p:txBody>
      </p:sp>
    </p:spTree>
    <p:extLst>
      <p:ext uri="{BB962C8B-B14F-4D97-AF65-F5344CB8AC3E}">
        <p14:creationId xmlns:p14="http://schemas.microsoft.com/office/powerpoint/2010/main" val="1478312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887</Words>
  <Application>Microsoft Macintosh PowerPoint</Application>
  <PresentationFormat>Widescreen</PresentationFormat>
  <Paragraphs>150</Paragraphs>
  <Slides>12</Slides>
  <Notes>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Calibri Light</vt:lpstr>
      <vt:lpstr>Cambria Math</vt:lpstr>
      <vt:lpstr>Helvetica</vt:lpstr>
      <vt:lpstr>Office Theme</vt:lpstr>
      <vt:lpstr>PowerPoint Presentation</vt:lpstr>
      <vt:lpstr>NASA Langley Research Center’s Open-Source NDE Simulation and Modeling Tools  </vt:lpstr>
      <vt:lpstr>Agenda</vt:lpstr>
      <vt:lpstr>Ultrasound Testing Simulation for NDE </vt:lpstr>
      <vt:lpstr>Goals for Open-Source Software</vt:lpstr>
      <vt:lpstr>Solid Wave Simulation (swSim) Description</vt:lpstr>
      <vt:lpstr>Simulation Structure</vt:lpstr>
      <vt:lpstr>Benchmark Case</vt:lpstr>
      <vt:lpstr>PanNDE</vt:lpstr>
      <vt:lpstr>PanNDE Results</vt:lpstr>
      <vt:lpstr>LaRC CNDE Software Dev Process</vt:lpstr>
      <vt:lpstr>Questions  Software Available at:  github.com/nasa/swsim/ github.com/nasa/pannde/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Hansen</dc:creator>
  <cp:lastModifiedBy>Gregory, Elizabeth D. (LARC-D313)</cp:lastModifiedBy>
  <cp:revision>35</cp:revision>
  <dcterms:created xsi:type="dcterms:W3CDTF">2019-08-28T02:13:12Z</dcterms:created>
  <dcterms:modified xsi:type="dcterms:W3CDTF">2022-05-26T11:39:08Z</dcterms:modified>
</cp:coreProperties>
</file>